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7"/>
  </p:notesMasterIdLst>
  <p:handoutMasterIdLst>
    <p:handoutMasterId r:id="rId18"/>
  </p:handoutMasterIdLst>
  <p:sldIdLst>
    <p:sldId id="257" r:id="rId5"/>
    <p:sldId id="272" r:id="rId6"/>
    <p:sldId id="277" r:id="rId7"/>
    <p:sldId id="258" r:id="rId8"/>
    <p:sldId id="283" r:id="rId9"/>
    <p:sldId id="278" r:id="rId10"/>
    <p:sldId id="282" r:id="rId11"/>
    <p:sldId id="279" r:id="rId12"/>
    <p:sldId id="281" r:id="rId13"/>
    <p:sldId id="280" r:id="rId14"/>
    <p:sldId id="269" r:id="rId15"/>
    <p:sldId id="284" r:id="rId16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280" autoAdjust="0"/>
  </p:normalViewPr>
  <p:slideViewPr>
    <p:cSldViewPr>
      <p:cViewPr varScale="1">
        <p:scale>
          <a:sx n="66" d="100"/>
          <a:sy n="66" d="100"/>
        </p:scale>
        <p:origin x="1210" y="278"/>
      </p:cViewPr>
      <p:guideLst>
        <p:guide pos="3839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3" d="100"/>
          <a:sy n="63" d="100"/>
        </p:scale>
        <p:origin x="1986" y="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tt Lyle" userId="a96e7d453dd11193" providerId="LiveId" clId="{C68C3E17-03C7-4F95-8966-34EBDE4C6EB0}"/>
    <pc:docChg chg="addSld delSld modSld">
      <pc:chgData name="Matt Lyle" userId="a96e7d453dd11193" providerId="LiveId" clId="{C68C3E17-03C7-4F95-8966-34EBDE4C6EB0}" dt="2026-03-07T03:32:20.290" v="6" actId="47"/>
      <pc:docMkLst>
        <pc:docMk/>
      </pc:docMkLst>
      <pc:sldChg chg="modSp add del mod">
        <pc:chgData name="Matt Lyle" userId="a96e7d453dd11193" providerId="LiveId" clId="{C68C3E17-03C7-4F95-8966-34EBDE4C6EB0}" dt="2026-03-07T03:32:20.290" v="6" actId="47"/>
        <pc:sldMkLst>
          <pc:docMk/>
          <pc:sldMk cId="3380047851" sldId="285"/>
        </pc:sldMkLst>
        <pc:spChg chg="mod">
          <ac:chgData name="Matt Lyle" userId="a96e7d453dd11193" providerId="LiveId" clId="{C68C3E17-03C7-4F95-8966-34EBDE4C6EB0}" dt="2026-03-07T03:31:38.921" v="5" actId="403"/>
          <ac:spMkLst>
            <pc:docMk/>
            <pc:sldMk cId="3380047851" sldId="285"/>
            <ac:spMk id="2" creationId="{1AAA5FC9-8A34-4D70-9CA5-A925E5853924}"/>
          </ac:spMkLst>
        </pc:spChg>
        <pc:spChg chg="mod">
          <ac:chgData name="Matt Lyle" userId="a96e7d453dd11193" providerId="LiveId" clId="{C68C3E17-03C7-4F95-8966-34EBDE4C6EB0}" dt="2026-03-07T03:31:38.921" v="5" actId="403"/>
          <ac:spMkLst>
            <pc:docMk/>
            <pc:sldMk cId="3380047851" sldId="285"/>
            <ac:spMk id="3" creationId="{EE1077B6-6E1C-9B20-76F1-68C95DC14443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5A207F-0F91-42F2-96D0-049C6003623B}" type="datetimeFigureOut">
              <a:rPr lang="en-US"/>
              <a:t>3/7/2026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567D4A-04CB-4EDF-8FB1-342A02FC8EC5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801253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CC13F5-F2B1-464B-BE8F-27ABFBD2FBDE}" type="datetimeFigureOut">
              <a:rPr lang="en-US"/>
              <a:t>3/7/2026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61351F-DBB1-4664-ADA9-83BC7CB8848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423620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B01ED3C-4FF7-182F-5E95-2892014237F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"/>
            <a:ext cx="12188825" cy="68578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3814" y="990600"/>
            <a:ext cx="8458200" cy="3200400"/>
          </a:xfr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3813" y="4267200"/>
            <a:ext cx="8458200" cy="1371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3CD9712D-992A-4AB1-A5C2-575F75921AA2}" type="datetimeFigureOut">
              <a:rPr lang="en-US" smtClean="0"/>
              <a:pPr/>
              <a:t>3/7/2026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538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3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3CD9712D-992A-4AB1-A5C2-575F75921AA2}" type="datetimeFigureOut">
              <a:rPr lang="en-US" smtClean="0"/>
              <a:pPr/>
              <a:t>3/7/2026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76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4FCB3E3-8013-228F-E691-51291A63A3A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3" y="2057400"/>
            <a:ext cx="8458201" cy="2666999"/>
          </a:xfrm>
        </p:spPr>
        <p:txBody>
          <a:bodyPr anchor="b">
            <a:normAutofit/>
          </a:bodyPr>
          <a:lstStyle>
            <a:lvl1pPr algn="l">
              <a:defRPr sz="4800" b="0" i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4876800"/>
            <a:ext cx="8458201" cy="1143000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3CD9712D-992A-4AB1-A5C2-575F75921AA2}" type="datetimeFigureOut">
              <a:rPr lang="en-US" smtClean="0"/>
              <a:pPr/>
              <a:t>3/7/2026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620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C62F2C0-6276-1374-D83F-27AED92DD2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"/>
            <a:ext cx="12188825" cy="6857888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3CD9712D-992A-4AB1-A5C2-575F75921AA2}" type="datetimeFigureOut">
              <a:rPr lang="en-US" smtClean="0"/>
              <a:pPr/>
              <a:t>3/7/2026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399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77C672F-0A48-E2D3-C095-F1E23816002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2188825" cy="685621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836614" y="0"/>
            <a:ext cx="11352212" cy="6858000"/>
          </a:xfrm>
          <a:prstGeom prst="rect">
            <a:avLst/>
          </a:prstGeom>
          <a:gradFill>
            <a:gsLst>
              <a:gs pos="0">
                <a:schemeClr val="bg1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3813" y="381000"/>
            <a:ext cx="96012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1676400"/>
            <a:ext cx="96012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71781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fld id="{3CD9712D-992A-4AB1-A5C2-575F75921AA2}" type="datetimeFigureOut">
              <a:rPr lang="en-US" smtClean="0"/>
              <a:pPr/>
              <a:t>3/7/2026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51225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721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5" r:id="rId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8600" algn="l" defTabSz="914400" rtl="0" eaLnBrk="1" latinLnBrk="0" hangingPunct="1">
        <a:lnSpc>
          <a:spcPct val="90000"/>
        </a:lnSpc>
        <a:spcBef>
          <a:spcPts val="16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5156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87452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2316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3814" y="990600"/>
            <a:ext cx="9769150" cy="3200400"/>
          </a:xfrm>
        </p:spPr>
        <p:txBody>
          <a:bodyPr>
            <a:normAutofit/>
          </a:bodyPr>
          <a:lstStyle/>
          <a:p>
            <a:r>
              <a:rPr lang="en-US" sz="54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Repentance and Forgiveness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3814" y="4495800"/>
            <a:ext cx="8458200" cy="1371600"/>
          </a:xfrm>
        </p:spPr>
        <p:txBody>
          <a:bodyPr/>
          <a:lstStyle/>
          <a:p>
            <a:r>
              <a:rPr lang="en-US" dirty="0"/>
              <a:t>PSALM 51</a:t>
            </a:r>
          </a:p>
        </p:txBody>
      </p:sp>
    </p:spTree>
    <p:extLst>
      <p:ext uri="{BB962C8B-B14F-4D97-AF65-F5344CB8AC3E}">
        <p14:creationId xmlns:p14="http://schemas.microsoft.com/office/powerpoint/2010/main" val="3198176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REPENTANCE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701924" y="2132856"/>
            <a:ext cx="9601200" cy="4495800"/>
          </a:xfrm>
        </p:spPr>
        <p:txBody>
          <a:bodyPr>
            <a:normAutofit/>
          </a:bodyPr>
          <a:lstStyle/>
          <a:p>
            <a:pPr marL="457200" indent="-457200">
              <a:lnSpc>
                <a:spcPct val="150000"/>
              </a:lnSpc>
              <a:buAutoNum type="arabicPeriod"/>
            </a:pPr>
            <a:r>
              <a:rPr lang="en-US" sz="3200" b="1" dirty="0"/>
              <a:t>Confession of Sin (vs.1-2)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US" sz="3200" b="1" dirty="0"/>
              <a:t>Contrition of Heart (vs.3-6)</a:t>
            </a:r>
          </a:p>
        </p:txBody>
      </p:sp>
    </p:spTree>
    <p:extLst>
      <p:ext uri="{BB962C8B-B14F-4D97-AF65-F5344CB8AC3E}">
        <p14:creationId xmlns:p14="http://schemas.microsoft.com/office/powerpoint/2010/main" val="1270821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F05227-968A-774A-0FB7-9AC2BAFE58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232DFFDA-281D-25CB-6AD5-090B89BDF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FORGIVENESS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9CA4A906-780F-9317-609B-C0FBA48179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1924" y="2132856"/>
            <a:ext cx="9601200" cy="4495800"/>
          </a:xfrm>
        </p:spPr>
        <p:txBody>
          <a:bodyPr>
            <a:normAutofit/>
          </a:bodyPr>
          <a:lstStyle/>
          <a:p>
            <a:pPr marL="457200" indent="-457200">
              <a:lnSpc>
                <a:spcPct val="150000"/>
              </a:lnSpc>
              <a:buAutoNum type="arabicPeriod"/>
            </a:pPr>
            <a:r>
              <a:rPr lang="en-US" sz="3200" b="1" dirty="0"/>
              <a:t>Cleanse Me (vs.7-12)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US" sz="3200" b="1" dirty="0"/>
              <a:t>Change Me (vs.13-19)</a:t>
            </a:r>
          </a:p>
        </p:txBody>
      </p:sp>
    </p:spTree>
    <p:extLst>
      <p:ext uri="{BB962C8B-B14F-4D97-AF65-F5344CB8AC3E}">
        <p14:creationId xmlns:p14="http://schemas.microsoft.com/office/powerpoint/2010/main" val="4142455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Confession of Sin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PSALM 51:1-2</a:t>
            </a:r>
          </a:p>
        </p:txBody>
      </p:sp>
    </p:spTree>
    <p:extLst>
      <p:ext uri="{BB962C8B-B14F-4D97-AF65-F5344CB8AC3E}">
        <p14:creationId xmlns:p14="http://schemas.microsoft.com/office/powerpoint/2010/main" val="3731768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739B8B-A48A-0AD0-D33E-76ABBD2086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7C1132D-8863-A343-752D-7621430063B0}"/>
              </a:ext>
            </a:extLst>
          </p:cNvPr>
          <p:cNvSpPr txBox="1"/>
          <p:nvPr/>
        </p:nvSpPr>
        <p:spPr>
          <a:xfrm>
            <a:off x="765820" y="1196752"/>
            <a:ext cx="8591984" cy="39035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  <a:buNone/>
            </a:pPr>
            <a:r>
              <a:rPr lang="en-SG" sz="2800" b="1" kern="100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 </a:t>
            </a:r>
            <a:r>
              <a:rPr lang="en-SG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Have mercy on me,</a:t>
            </a:r>
            <a:r>
              <a:rPr lang="en-SG" sz="2800" kern="100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SG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God,</a:t>
            </a:r>
            <a:br>
              <a:rPr lang="en-SG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SG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   according to your steadfast love;</a:t>
            </a:r>
            <a:br>
              <a:rPr lang="en-SG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SG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according to your abundant mercy</a:t>
            </a:r>
            <a:br>
              <a:rPr lang="en-SG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SG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   blot out my transgressions.</a:t>
            </a:r>
            <a:br>
              <a:rPr lang="en-SG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SG" sz="2800" b="1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2 </a:t>
            </a:r>
            <a:r>
              <a:rPr lang="en-SG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Wash me thoroughly from my iniquity,</a:t>
            </a:r>
            <a:br>
              <a:rPr lang="en-SG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SG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   and cleanse me from my sin!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300DD8-E475-B132-84B2-C10FAD2A1E3B}"/>
              </a:ext>
            </a:extLst>
          </p:cNvPr>
          <p:cNvSpPr/>
          <p:nvPr/>
        </p:nvSpPr>
        <p:spPr>
          <a:xfrm>
            <a:off x="23062" y="116632"/>
            <a:ext cx="11809312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2400" b="1" dirty="0"/>
              <a:t>REPENTANCE – Confession of Sin (1-2)</a:t>
            </a:r>
          </a:p>
        </p:txBody>
      </p:sp>
    </p:spTree>
    <p:extLst>
      <p:ext uri="{BB962C8B-B14F-4D97-AF65-F5344CB8AC3E}">
        <p14:creationId xmlns:p14="http://schemas.microsoft.com/office/powerpoint/2010/main" val="2905412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81E5B0-36B9-87E2-61BF-FB94360860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F4584E-CF71-751F-FB83-8D7BA7257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Contrition of Heart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6006DD-F813-0BE7-430E-F6E033BBAD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PSALM 51:3-6</a:t>
            </a:r>
          </a:p>
        </p:txBody>
      </p:sp>
    </p:spTree>
    <p:extLst>
      <p:ext uri="{BB962C8B-B14F-4D97-AF65-F5344CB8AC3E}">
        <p14:creationId xmlns:p14="http://schemas.microsoft.com/office/powerpoint/2010/main" val="3632477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FC0718-CDE2-1145-7D4F-700A82240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7C9832-B9BC-C505-8784-759B1DEF6A2D}"/>
              </a:ext>
            </a:extLst>
          </p:cNvPr>
          <p:cNvSpPr/>
          <p:nvPr/>
        </p:nvSpPr>
        <p:spPr>
          <a:xfrm>
            <a:off x="23062" y="116632"/>
            <a:ext cx="11809312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2400" b="1" dirty="0"/>
              <a:t>REPENTANCE – Contrition of Heart (3-6)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A10F6A1-9824-CC5A-B68D-06FDE0A12678}"/>
              </a:ext>
            </a:extLst>
          </p:cNvPr>
          <p:cNvSpPr txBox="1"/>
          <p:nvPr/>
        </p:nvSpPr>
        <p:spPr>
          <a:xfrm>
            <a:off x="549796" y="980728"/>
            <a:ext cx="8736000" cy="55750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  <a:buNone/>
            </a:pPr>
            <a:r>
              <a:rPr lang="en-SG" sz="2400" b="1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3 </a:t>
            </a:r>
            <a:r>
              <a:rPr lang="en-SG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 I know my transgressions,</a:t>
            </a:r>
            <a:br>
              <a:rPr lang="en-SG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SG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   and my sin is ever before me.</a:t>
            </a:r>
            <a:br>
              <a:rPr lang="en-SG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SG" sz="2400" b="1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4 </a:t>
            </a:r>
            <a:r>
              <a:rPr lang="en-SG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Against you, you only, have I sinned</a:t>
            </a:r>
            <a:br>
              <a:rPr lang="en-SG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SG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   and done what is evil in your sight,</a:t>
            </a:r>
            <a:br>
              <a:rPr lang="en-SG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SG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 that you may be justified in your words</a:t>
            </a:r>
            <a:br>
              <a:rPr lang="en-SG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SG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   and blameless in your judgment.</a:t>
            </a:r>
            <a:br>
              <a:rPr lang="en-SG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SG" sz="2400" b="1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5 </a:t>
            </a:r>
            <a:r>
              <a:rPr lang="en-SG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Behold, I was brought forth in iniquity,</a:t>
            </a:r>
            <a:br>
              <a:rPr lang="en-SG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SG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   and in sin did my mother conceive me.</a:t>
            </a:r>
            <a:br>
              <a:rPr lang="en-SG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SG" sz="2400" b="1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6 </a:t>
            </a:r>
            <a:r>
              <a:rPr lang="en-SG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Behold, you delight in truth in the inward being,</a:t>
            </a:r>
            <a:br>
              <a:rPr lang="en-SG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SG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   and you teach me wisdom in the secret heart.</a:t>
            </a:r>
          </a:p>
        </p:txBody>
      </p:sp>
    </p:spTree>
    <p:extLst>
      <p:ext uri="{BB962C8B-B14F-4D97-AF65-F5344CB8AC3E}">
        <p14:creationId xmlns:p14="http://schemas.microsoft.com/office/powerpoint/2010/main" val="1590981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4C55D4-B540-3E37-11BE-57DD6CF8FE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D0473B-660F-925D-EFCC-089386C29D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Cleanse Me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49EE3B-D952-F145-C974-F148F9DD29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PSALM 51:7-12</a:t>
            </a:r>
          </a:p>
        </p:txBody>
      </p:sp>
    </p:spTree>
    <p:extLst>
      <p:ext uri="{BB962C8B-B14F-4D97-AF65-F5344CB8AC3E}">
        <p14:creationId xmlns:p14="http://schemas.microsoft.com/office/powerpoint/2010/main" val="3004514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D7E2D-9AF7-3C77-E29D-D003CBD785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6A01733-5468-F9BB-6EA9-9617E3300285}"/>
              </a:ext>
            </a:extLst>
          </p:cNvPr>
          <p:cNvSpPr/>
          <p:nvPr/>
        </p:nvSpPr>
        <p:spPr>
          <a:xfrm>
            <a:off x="23062" y="116632"/>
            <a:ext cx="11809312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2400" b="1" dirty="0"/>
              <a:t>FORGIVENESS – Cleanse Me (7-12)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9523C60-9C61-2259-DC77-35DC28BE3AE4}"/>
              </a:ext>
            </a:extLst>
          </p:cNvPr>
          <p:cNvSpPr txBox="1"/>
          <p:nvPr/>
        </p:nvSpPr>
        <p:spPr>
          <a:xfrm>
            <a:off x="455110" y="1124744"/>
            <a:ext cx="5472608" cy="5401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  <a:buNone/>
            </a:pPr>
            <a:r>
              <a:rPr lang="en-SG" sz="2800" b="1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7 </a:t>
            </a:r>
            <a:r>
              <a:rPr lang="en-SG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Purge me with hyssop, and I shall be clean; wash me, and I shall be whiter than snow. </a:t>
            </a:r>
          </a:p>
          <a:p>
            <a:pPr>
              <a:lnSpc>
                <a:spcPct val="150000"/>
              </a:lnSpc>
              <a:spcAft>
                <a:spcPts val="800"/>
              </a:spcAft>
              <a:buNone/>
            </a:pPr>
            <a:r>
              <a:rPr lang="en-SG" sz="2800" b="1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8 </a:t>
            </a:r>
            <a:r>
              <a:rPr lang="en-SG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Let me hear joy and gladness; let the bones that you have broken rejoice. </a:t>
            </a:r>
          </a:p>
          <a:p>
            <a:pPr>
              <a:lnSpc>
                <a:spcPct val="150000"/>
              </a:lnSpc>
              <a:spcAft>
                <a:spcPts val="800"/>
              </a:spcAft>
              <a:buNone/>
            </a:pPr>
            <a:r>
              <a:rPr lang="en-SG" sz="2800" b="1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9 </a:t>
            </a:r>
            <a:r>
              <a:rPr lang="en-SG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Hide your face from my sins, and blot out all my iniquities.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3FE14DD-B08D-DE74-069D-84170BC23935}"/>
              </a:ext>
            </a:extLst>
          </p:cNvPr>
          <p:cNvSpPr txBox="1"/>
          <p:nvPr/>
        </p:nvSpPr>
        <p:spPr>
          <a:xfrm>
            <a:off x="6094412" y="1124744"/>
            <a:ext cx="5737962" cy="5298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  <a:buNone/>
            </a:pPr>
            <a:r>
              <a:rPr lang="en-SG" sz="2800" b="1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10 </a:t>
            </a:r>
            <a:r>
              <a:rPr lang="en-SG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Create in me a clean heart, O God, and renew a right spirit within me. </a:t>
            </a:r>
            <a:r>
              <a:rPr lang="en-SG" sz="2800" b="1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11 </a:t>
            </a:r>
            <a:r>
              <a:rPr lang="en-SG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Cast me not away from your presence, and take not your Holy Spirit from me. </a:t>
            </a:r>
          </a:p>
          <a:p>
            <a:pPr>
              <a:lnSpc>
                <a:spcPct val="150000"/>
              </a:lnSpc>
              <a:spcAft>
                <a:spcPts val="800"/>
              </a:spcAft>
              <a:buNone/>
            </a:pPr>
            <a:r>
              <a:rPr lang="en-SG" sz="2800" b="1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12 </a:t>
            </a:r>
            <a:r>
              <a:rPr lang="en-SG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Restore to me the joy of your salvation, and uphold me with a willing spirit.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440A966-1088-D915-E398-597193F1F64F}"/>
              </a:ext>
            </a:extLst>
          </p:cNvPr>
          <p:cNvCxnSpPr/>
          <p:nvPr/>
        </p:nvCxnSpPr>
        <p:spPr>
          <a:xfrm>
            <a:off x="5927718" y="1124744"/>
            <a:ext cx="0" cy="5298758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1015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A3918D-6FF9-E9EE-D156-7DCF371BFE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ACB284-B533-B830-9869-CA9A21605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Change Me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789E2A-29D3-B156-4A59-887FF0327F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PSALM 51:13-19</a:t>
            </a:r>
          </a:p>
        </p:txBody>
      </p:sp>
    </p:spTree>
    <p:extLst>
      <p:ext uri="{BB962C8B-B14F-4D97-AF65-F5344CB8AC3E}">
        <p14:creationId xmlns:p14="http://schemas.microsoft.com/office/powerpoint/2010/main" val="246290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CCA5C9A-8818-4131-C2D7-243A64ABD05C}"/>
              </a:ext>
            </a:extLst>
          </p:cNvPr>
          <p:cNvSpPr/>
          <p:nvPr/>
        </p:nvSpPr>
        <p:spPr>
          <a:xfrm>
            <a:off x="165093" y="116632"/>
            <a:ext cx="11809312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2400" b="1" dirty="0"/>
              <a:t>FORGIVENESS – Change Me (13-19)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75D6D39-8488-9BF6-8DCD-DA7ACCC31E17}"/>
              </a:ext>
            </a:extLst>
          </p:cNvPr>
          <p:cNvSpPr txBox="1"/>
          <p:nvPr/>
        </p:nvSpPr>
        <p:spPr>
          <a:xfrm>
            <a:off x="261764" y="626358"/>
            <a:ext cx="11809311" cy="62316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  <a:buNone/>
            </a:pPr>
            <a:r>
              <a:rPr lang="en-SG" sz="2400" b="1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13 </a:t>
            </a:r>
            <a:r>
              <a:rPr lang="en-SG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Then I will teach transgressors your ways, and sinners will return to you.</a:t>
            </a:r>
            <a:br>
              <a:rPr lang="en-SG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SG" sz="2400" b="1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14 </a:t>
            </a:r>
            <a:r>
              <a:rPr lang="en-SG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Deliver me from blood guiltiness, O God, O God of my salvation, and my tongue will sing aloud of your righteousness.</a:t>
            </a:r>
            <a:br>
              <a:rPr lang="en-SG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SG" sz="2400" b="1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15 </a:t>
            </a:r>
            <a:r>
              <a:rPr lang="en-SG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Lord, open my lips, and my mouth will declare your praise.</a:t>
            </a:r>
            <a:br>
              <a:rPr lang="en-SG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SG" sz="2400" b="1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16 </a:t>
            </a:r>
            <a:r>
              <a:rPr lang="en-SG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 you will not delight in sacrifice, or I would give it; you will not be pleased with a burnt offering.</a:t>
            </a:r>
            <a:br>
              <a:rPr lang="en-SG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SG" sz="2400" b="1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17 </a:t>
            </a:r>
            <a:r>
              <a:rPr lang="en-SG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sacrifices of God are a broken spirit; a broken and contrite heart, O God, you will not despise.</a:t>
            </a:r>
          </a:p>
          <a:p>
            <a:pPr>
              <a:lnSpc>
                <a:spcPct val="150000"/>
              </a:lnSpc>
              <a:spcAft>
                <a:spcPts val="800"/>
              </a:spcAft>
              <a:buNone/>
            </a:pPr>
            <a:r>
              <a:rPr lang="en-SG" sz="2400" b="1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18 </a:t>
            </a:r>
            <a:r>
              <a:rPr lang="en-SG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 good to Zion in your good pleasure; build up the walls of Jerusalem;</a:t>
            </a:r>
            <a:br>
              <a:rPr lang="en-SG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SG" sz="2400" b="1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19 </a:t>
            </a:r>
            <a:r>
              <a:rPr lang="en-SG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then will you delight in right sacrifices, in burnt offerings and whole burnt offerings; then bulls will be offered on your altar.</a:t>
            </a:r>
          </a:p>
        </p:txBody>
      </p:sp>
    </p:spTree>
    <p:extLst>
      <p:ext uri="{BB962C8B-B14F-4D97-AF65-F5344CB8AC3E}">
        <p14:creationId xmlns:p14="http://schemas.microsoft.com/office/powerpoint/2010/main" val="805031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15A742-C6C7-F835-519A-1D4AAA64C1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F29D595-D870-59FC-CB32-61DD0C7A3E9E}"/>
              </a:ext>
            </a:extLst>
          </p:cNvPr>
          <p:cNvSpPr/>
          <p:nvPr/>
        </p:nvSpPr>
        <p:spPr>
          <a:xfrm>
            <a:off x="165093" y="116632"/>
            <a:ext cx="11809312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2400" b="1" dirty="0"/>
              <a:t>FORGIVENESS – Change Me (13-19)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F9ECE3-20C9-9929-B1DB-23C5991D7D3F}"/>
              </a:ext>
            </a:extLst>
          </p:cNvPr>
          <p:cNvSpPr txBox="1"/>
          <p:nvPr/>
        </p:nvSpPr>
        <p:spPr>
          <a:xfrm>
            <a:off x="379514" y="1412776"/>
            <a:ext cx="11809311" cy="37093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SG" sz="3200" b="1" dirty="0">
                <a:latin typeface="Calibri" panose="020F0502020204030204" pitchFamily="34" charset="0"/>
                <a:cs typeface="Calibri" panose="020F0502020204030204" pitchFamily="34" charset="0"/>
              </a:rPr>
              <a:t>When God changes us</a:t>
            </a:r>
          </a:p>
          <a:p>
            <a:pPr marL="457200" lvl="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SG" sz="3200" dirty="0">
                <a:latin typeface="Calibri" panose="020F0502020204030204" pitchFamily="34" charset="0"/>
                <a:cs typeface="Calibri" panose="020F0502020204030204" pitchFamily="34" charset="0"/>
              </a:rPr>
              <a:t>We will have moral capacity to help others in their sin</a:t>
            </a:r>
          </a:p>
          <a:p>
            <a:pPr marL="457200" lvl="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SG" sz="3200" dirty="0">
                <a:latin typeface="Calibri" panose="020F0502020204030204" pitchFamily="34" charset="0"/>
                <a:cs typeface="Calibri" panose="020F0502020204030204" pitchFamily="34" charset="0"/>
              </a:rPr>
              <a:t>We will be able to worship God with a pure heart</a:t>
            </a:r>
          </a:p>
          <a:p>
            <a:pPr marL="457200" lvl="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SG" sz="3200" dirty="0">
                <a:latin typeface="Calibri" panose="020F0502020204030204" pitchFamily="34" charset="0"/>
                <a:cs typeface="Calibri" panose="020F0502020204030204" pitchFamily="34" charset="0"/>
              </a:rPr>
              <a:t>We will have a relationship with God that pleases Him</a:t>
            </a:r>
          </a:p>
          <a:p>
            <a:pPr marL="457200" lvl="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SG" sz="3200" dirty="0">
                <a:latin typeface="Calibri" panose="020F0502020204030204" pitchFamily="34" charset="0"/>
                <a:cs typeface="Calibri" panose="020F0502020204030204" pitchFamily="34" charset="0"/>
              </a:rPr>
              <a:t>We will impact people around us positively</a:t>
            </a:r>
          </a:p>
        </p:txBody>
      </p:sp>
    </p:spTree>
    <p:extLst>
      <p:ext uri="{BB962C8B-B14F-4D97-AF65-F5344CB8AC3E}">
        <p14:creationId xmlns:p14="http://schemas.microsoft.com/office/powerpoint/2010/main" val="1934906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Serenity 16x9">
  <a:themeElements>
    <a:clrScheme name="Serenity_16x9">
      <a:dk1>
        <a:srgbClr val="164B4F"/>
      </a:dk1>
      <a:lt1>
        <a:sysClr val="window" lastClr="FFFFFF"/>
      </a:lt1>
      <a:dk2>
        <a:srgbClr val="000000"/>
      </a:dk2>
      <a:lt2>
        <a:srgbClr val="C5E5EC"/>
      </a:lt2>
      <a:accent1>
        <a:srgbClr val="1B91A1"/>
      </a:accent1>
      <a:accent2>
        <a:srgbClr val="46AC6F"/>
      </a:accent2>
      <a:accent3>
        <a:srgbClr val="37AFD5"/>
      </a:accent3>
      <a:accent4>
        <a:srgbClr val="6786A9"/>
      </a:accent4>
      <a:accent5>
        <a:srgbClr val="90A693"/>
      </a:accent5>
      <a:accent6>
        <a:srgbClr val="389066"/>
      </a:accent6>
      <a:hlink>
        <a:srgbClr val="27A99A"/>
      </a:hlink>
      <a:folHlink>
        <a:srgbClr val="94AE9D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/>
        </a:defPPr>
      </a:lstStyle>
    </a:txDef>
  </a:objectDefaults>
  <a:extraClrSchemeLst/>
  <a:extLst>
    <a:ext uri="{05A4C25C-085E-4340-85A3-A5531E510DB2}">
      <thm15:themeFamily xmlns:thm15="http://schemas.microsoft.com/office/thememl/2012/main" name="TF02801109.potx" id="{B47C65E8-9F73-4C4F-A3C2-84725F71438E}" vid="{CFC30A9F-F7E5-41F4-B6B7-D2E5B79E3BFB}"/>
    </a:ext>
  </a:extLst>
</a:theme>
</file>

<file path=ppt/theme/theme2.xml><?xml version="1.0" encoding="utf-8"?>
<a:theme xmlns:a="http://schemas.openxmlformats.org/drawingml/2006/main" name="Office Theme">
  <a:themeElements>
    <a:clrScheme name="Serenity">
      <a:dk1>
        <a:srgbClr val="164B4F"/>
      </a:dk1>
      <a:lt1>
        <a:sysClr val="window" lastClr="FFFFFF"/>
      </a:lt1>
      <a:dk2>
        <a:srgbClr val="000000"/>
      </a:dk2>
      <a:lt2>
        <a:srgbClr val="C5E5EC"/>
      </a:lt2>
      <a:accent1>
        <a:srgbClr val="1B91A1"/>
      </a:accent1>
      <a:accent2>
        <a:srgbClr val="46AC6F"/>
      </a:accent2>
      <a:accent3>
        <a:srgbClr val="37AFD5"/>
      </a:accent3>
      <a:accent4>
        <a:srgbClr val="6786A9"/>
      </a:accent4>
      <a:accent5>
        <a:srgbClr val="90A693"/>
      </a:accent5>
      <a:accent6>
        <a:srgbClr val="389066"/>
      </a:accent6>
      <a:hlink>
        <a:srgbClr val="27A99A"/>
      </a:hlink>
      <a:folHlink>
        <a:srgbClr val="94AE9D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Serenity">
      <a:dk1>
        <a:srgbClr val="164B4F"/>
      </a:dk1>
      <a:lt1>
        <a:sysClr val="window" lastClr="FFFFFF"/>
      </a:lt1>
      <a:dk2>
        <a:srgbClr val="000000"/>
      </a:dk2>
      <a:lt2>
        <a:srgbClr val="C5E5EC"/>
      </a:lt2>
      <a:accent1>
        <a:srgbClr val="1B91A1"/>
      </a:accent1>
      <a:accent2>
        <a:srgbClr val="46AC6F"/>
      </a:accent2>
      <a:accent3>
        <a:srgbClr val="37AFD5"/>
      </a:accent3>
      <a:accent4>
        <a:srgbClr val="6786A9"/>
      </a:accent4>
      <a:accent5>
        <a:srgbClr val="90A693"/>
      </a:accent5>
      <a:accent6>
        <a:srgbClr val="389066"/>
      </a:accent6>
      <a:hlink>
        <a:srgbClr val="27A99A"/>
      </a:hlink>
      <a:folHlink>
        <a:srgbClr val="94AE9D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ThumbnailAssetId xmlns="4873beb7-5857-4685-be1f-d57550cc96cc" xsi:nil="true"/>
    <PrimaryImageGen xmlns="4873beb7-5857-4685-be1f-d57550cc96cc">false</PrimaryImageGen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1360506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 xsi:nil="true"/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2011-12-12T13:37:00+00:00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ShowIn xmlns="4873beb7-5857-4685-be1f-d57550cc96cc">Show everywhere</ShowIn>
    <UANotes xmlns="4873beb7-5857-4685-be1f-d57550cc96cc" xsi:nil="true"/>
    <TemplateStatus xmlns="4873beb7-5857-4685-be1f-d57550cc96cc">Complete</TemplateStatus>
    <InternalTagsTaxHTField0 xmlns="4873beb7-5857-4685-be1f-d57550cc96cc">
      <Terms xmlns="http://schemas.microsoft.com/office/infopath/2007/PartnerControls"/>
    </InternalTagsTaxHTField0>
    <CSXHash xmlns="4873beb7-5857-4685-be1f-d57550cc96cc" xsi:nil="true"/>
    <Downloads xmlns="4873beb7-5857-4685-be1f-d57550cc96cc">0</Downloads>
    <VoteCount xmlns="4873beb7-5857-4685-be1f-d57550cc96cc" xsi:nil="true"/>
    <OOCacheId xmlns="4873beb7-5857-4685-be1f-d57550cc96cc" xsi:nil="true"/>
    <IsDeleted xmlns="4873beb7-5857-4685-be1f-d57550cc96cc">false</IsDeleted>
    <AssetExpire xmlns="4873beb7-5857-4685-be1f-d57550cc96cc">2035-01-01T08:00:00+00:00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SubmitterId xmlns="4873beb7-5857-4685-be1f-d57550cc96cc" xsi:nil="true"/>
    <EditorialTags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TP102801108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706526</LocLastLocAttemptVersionLookup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>false</IntlLangReview>
    <OutputCachingOn xmlns="4873beb7-5857-4685-be1f-d57550cc96cc">false</OutputCachingOn>
    <AverageRating xmlns="4873beb7-5857-4685-be1f-d57550cc96cc" xsi:nil="true"/>
    <APAuthor xmlns="4873beb7-5857-4685-be1f-d57550cc96cc">
      <UserInfo>
        <DisplayName>REDMOND\v-soujap</DisplayName>
        <AccountId>1954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14</OriginalRelease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LocMarketGroupTiers2 xmlns="4873beb7-5857-4685-be1f-d57550cc96cc" xsi:nil="true"/>
  </documentManagement>
</p:properties>
</file>

<file path=customXml/itemProps1.xml><?xml version="1.0" encoding="utf-8"?>
<ds:datastoreItem xmlns:ds="http://schemas.openxmlformats.org/officeDocument/2006/customXml" ds:itemID="{4683C129-7B42-490A-AD74-E9303BC76D3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11E33DF-2340-4F4E-B874-B73FEFEBFC8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F249165-F638-412C-8E0A-DFB7045CA2E0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4873beb7-5857-4685-be1f-d57550cc96cc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Serenity nature presentation (widescreen)</Template>
  <TotalTime>441</TotalTime>
  <Words>552</Words>
  <Application>Microsoft Office PowerPoint</Application>
  <PresentationFormat>Custom</PresentationFormat>
  <Paragraphs>35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Euphemia</vt:lpstr>
      <vt:lpstr>Serenity 16x9</vt:lpstr>
      <vt:lpstr>Repentance and Forgiveness</vt:lpstr>
      <vt:lpstr>REPENTANCE</vt:lpstr>
      <vt:lpstr>FORGIVENESS</vt:lpstr>
      <vt:lpstr>Confession of Sin</vt:lpstr>
      <vt:lpstr>PowerPoint Presentation</vt:lpstr>
      <vt:lpstr>Contrition of Heart</vt:lpstr>
      <vt:lpstr>PowerPoint Presentation</vt:lpstr>
      <vt:lpstr>Cleanse Me</vt:lpstr>
      <vt:lpstr>PowerPoint Presentation</vt:lpstr>
      <vt:lpstr>Change 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Fernando Family</dc:creator>
  <cp:lastModifiedBy>Matt Lyle</cp:lastModifiedBy>
  <cp:revision>3</cp:revision>
  <dcterms:created xsi:type="dcterms:W3CDTF">2026-03-06T19:15:31Z</dcterms:created>
  <dcterms:modified xsi:type="dcterms:W3CDTF">2026-03-07T03:32:23Z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