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7" r:id="rId2"/>
    <p:sldId id="258" r:id="rId3"/>
    <p:sldId id="259" r:id="rId4"/>
    <p:sldId id="260" r:id="rId5"/>
    <p:sldId id="261" r:id="rId6"/>
    <p:sldId id="298" r:id="rId7"/>
    <p:sldId id="299" r:id="rId8"/>
    <p:sldId id="317" r:id="rId9"/>
    <p:sldId id="301" r:id="rId10"/>
    <p:sldId id="302" r:id="rId11"/>
    <p:sldId id="318" r:id="rId12"/>
    <p:sldId id="304" r:id="rId13"/>
    <p:sldId id="305" r:id="rId14"/>
    <p:sldId id="319" r:id="rId15"/>
    <p:sldId id="308" r:id="rId16"/>
    <p:sldId id="307" r:id="rId17"/>
    <p:sldId id="309" r:id="rId18"/>
    <p:sldId id="310" r:id="rId19"/>
    <p:sldId id="311" r:id="rId20"/>
    <p:sldId id="312" r:id="rId21"/>
    <p:sldId id="313" r:id="rId22"/>
    <p:sldId id="315" r:id="rId23"/>
    <p:sldId id="320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66" d="100"/>
          <a:sy n="66" d="100"/>
        </p:scale>
        <p:origin x="653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900E8-E10A-4CA1-B722-3CDD4F3FF909}" type="datetimeFigureOut">
              <a:rPr lang="en-SG" smtClean="0"/>
              <a:t>28/2/2026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01F759-FB75-488B-A70D-3F0C6EB16232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746942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/>
          </a:p>
        </p:txBody>
      </p:sp>
      <p:sp>
        <p:nvSpPr>
          <p:cNvPr id="174" name="Google Shape;17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>
          <a:extLst>
            <a:ext uri="{FF2B5EF4-FFF2-40B4-BE49-F238E27FC236}">
              <a16:creationId xmlns:a16="http://schemas.microsoft.com/office/drawing/2014/main" id="{EF027FB7-08A7-2367-0C39-D5A79F14B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:notes">
            <a:extLst>
              <a:ext uri="{FF2B5EF4-FFF2-40B4-BE49-F238E27FC236}">
                <a16:creationId xmlns:a16="http://schemas.microsoft.com/office/drawing/2014/main" id="{0627C61F-4D28-FA9D-62FE-14CD9F5B92F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/>
          </a:p>
        </p:txBody>
      </p:sp>
      <p:sp>
        <p:nvSpPr>
          <p:cNvPr id="174" name="Google Shape;174;p:notes">
            <a:extLst>
              <a:ext uri="{FF2B5EF4-FFF2-40B4-BE49-F238E27FC236}">
                <a16:creationId xmlns:a16="http://schemas.microsoft.com/office/drawing/2014/main" id="{F9913F78-F9FA-15F9-D759-91380A32D2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256120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>
          <a:extLst>
            <a:ext uri="{FF2B5EF4-FFF2-40B4-BE49-F238E27FC236}">
              <a16:creationId xmlns:a16="http://schemas.microsoft.com/office/drawing/2014/main" id="{36853E37-74A4-3153-5092-389486B31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:notes">
            <a:extLst>
              <a:ext uri="{FF2B5EF4-FFF2-40B4-BE49-F238E27FC236}">
                <a16:creationId xmlns:a16="http://schemas.microsoft.com/office/drawing/2014/main" id="{181DF5FC-5996-39DF-732F-9038A60B73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/>
          </a:p>
        </p:txBody>
      </p:sp>
      <p:sp>
        <p:nvSpPr>
          <p:cNvPr id="174" name="Google Shape;174;p:notes">
            <a:extLst>
              <a:ext uri="{FF2B5EF4-FFF2-40B4-BE49-F238E27FC236}">
                <a16:creationId xmlns:a16="http://schemas.microsoft.com/office/drawing/2014/main" id="{D77AF05A-8367-E560-918F-A3E37207D94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48733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59f12d48f9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/>
          </a:p>
        </p:txBody>
      </p:sp>
      <p:sp>
        <p:nvSpPr>
          <p:cNvPr id="185" name="Google Shape;185;g259f12d48f9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259f12d48f9_0_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/>
          </a:p>
        </p:txBody>
      </p:sp>
      <p:sp>
        <p:nvSpPr>
          <p:cNvPr id="223" name="Google Shape;223;g259f12d48f9_0_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>
          <a:extLst>
            <a:ext uri="{FF2B5EF4-FFF2-40B4-BE49-F238E27FC236}">
              <a16:creationId xmlns:a16="http://schemas.microsoft.com/office/drawing/2014/main" id="{BB9E01B9-376D-2A7D-7055-12E92BF4F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59f12d48f9_0_214:notes">
            <a:extLst>
              <a:ext uri="{FF2B5EF4-FFF2-40B4-BE49-F238E27FC236}">
                <a16:creationId xmlns:a16="http://schemas.microsoft.com/office/drawing/2014/main" id="{77A922A4-646B-3493-2B43-01B24713A1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/>
          </a:p>
        </p:txBody>
      </p:sp>
      <p:sp>
        <p:nvSpPr>
          <p:cNvPr id="234" name="Google Shape;234;g259f12d48f9_0_214:notes">
            <a:extLst>
              <a:ext uri="{FF2B5EF4-FFF2-40B4-BE49-F238E27FC236}">
                <a16:creationId xmlns:a16="http://schemas.microsoft.com/office/drawing/2014/main" id="{5900666E-52E6-BB6A-F529-8BEF61E9AA4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134847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>
          <a:extLst>
            <a:ext uri="{FF2B5EF4-FFF2-40B4-BE49-F238E27FC236}">
              <a16:creationId xmlns:a16="http://schemas.microsoft.com/office/drawing/2014/main" id="{EC28A5FF-EC54-CC65-0B7A-91E9FC5BFE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59f12d48f9_0_214:notes">
            <a:extLst>
              <a:ext uri="{FF2B5EF4-FFF2-40B4-BE49-F238E27FC236}">
                <a16:creationId xmlns:a16="http://schemas.microsoft.com/office/drawing/2014/main" id="{CC7F8F31-D498-8CF5-8E61-D22FEB6C86F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/>
          </a:p>
        </p:txBody>
      </p:sp>
      <p:sp>
        <p:nvSpPr>
          <p:cNvPr id="234" name="Google Shape;234;g259f12d48f9_0_214:notes">
            <a:extLst>
              <a:ext uri="{FF2B5EF4-FFF2-40B4-BE49-F238E27FC236}">
                <a16:creationId xmlns:a16="http://schemas.microsoft.com/office/drawing/2014/main" id="{412D8779-744C-0038-8F61-FC6B55F889F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915739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>
          <a:extLst>
            <a:ext uri="{FF2B5EF4-FFF2-40B4-BE49-F238E27FC236}">
              <a16:creationId xmlns:a16="http://schemas.microsoft.com/office/drawing/2014/main" id="{50BC3789-9CE6-B06B-3B85-741049E52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259f12d48f9_0_204:notes">
            <a:extLst>
              <a:ext uri="{FF2B5EF4-FFF2-40B4-BE49-F238E27FC236}">
                <a16:creationId xmlns:a16="http://schemas.microsoft.com/office/drawing/2014/main" id="{4AF429C3-169C-9718-93C9-DAB96A7BF65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/>
          </a:p>
        </p:txBody>
      </p:sp>
      <p:sp>
        <p:nvSpPr>
          <p:cNvPr id="223" name="Google Shape;223;g259f12d48f9_0_204:notes">
            <a:extLst>
              <a:ext uri="{FF2B5EF4-FFF2-40B4-BE49-F238E27FC236}">
                <a16:creationId xmlns:a16="http://schemas.microsoft.com/office/drawing/2014/main" id="{BE78B89D-1B23-210E-FB3D-CE87A7BFBF3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847800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>
          <a:extLst>
            <a:ext uri="{FF2B5EF4-FFF2-40B4-BE49-F238E27FC236}">
              <a16:creationId xmlns:a16="http://schemas.microsoft.com/office/drawing/2014/main" id="{174ED182-FABC-2028-ADD4-89DB8B2BB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59f12d48f9_0_214:notes">
            <a:extLst>
              <a:ext uri="{FF2B5EF4-FFF2-40B4-BE49-F238E27FC236}">
                <a16:creationId xmlns:a16="http://schemas.microsoft.com/office/drawing/2014/main" id="{D6FA787B-7121-3621-DA1A-CC3243323A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/>
          </a:p>
        </p:txBody>
      </p:sp>
      <p:sp>
        <p:nvSpPr>
          <p:cNvPr id="234" name="Google Shape;234;g259f12d48f9_0_214:notes">
            <a:extLst>
              <a:ext uri="{FF2B5EF4-FFF2-40B4-BE49-F238E27FC236}">
                <a16:creationId xmlns:a16="http://schemas.microsoft.com/office/drawing/2014/main" id="{74E2DD0B-25F6-92A5-534A-CDDC240B4A2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598409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>
          <a:extLst>
            <a:ext uri="{FF2B5EF4-FFF2-40B4-BE49-F238E27FC236}">
              <a16:creationId xmlns:a16="http://schemas.microsoft.com/office/drawing/2014/main" id="{74732AE3-DC16-92BD-980F-70E585BDD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59f12d48f9_0_214:notes">
            <a:extLst>
              <a:ext uri="{FF2B5EF4-FFF2-40B4-BE49-F238E27FC236}">
                <a16:creationId xmlns:a16="http://schemas.microsoft.com/office/drawing/2014/main" id="{D92E96B0-3733-E504-6061-DC5A97638A8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/>
          </a:p>
        </p:txBody>
      </p:sp>
      <p:sp>
        <p:nvSpPr>
          <p:cNvPr id="234" name="Google Shape;234;g259f12d48f9_0_214:notes">
            <a:extLst>
              <a:ext uri="{FF2B5EF4-FFF2-40B4-BE49-F238E27FC236}">
                <a16:creationId xmlns:a16="http://schemas.microsoft.com/office/drawing/2014/main" id="{C343A856-0454-B2B0-C85D-070C9192878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483601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>
          <a:extLst>
            <a:ext uri="{FF2B5EF4-FFF2-40B4-BE49-F238E27FC236}">
              <a16:creationId xmlns:a16="http://schemas.microsoft.com/office/drawing/2014/main" id="{BF0D111E-6419-7569-A385-29FC53BE4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259f12d48f9_0_204:notes">
            <a:extLst>
              <a:ext uri="{FF2B5EF4-FFF2-40B4-BE49-F238E27FC236}">
                <a16:creationId xmlns:a16="http://schemas.microsoft.com/office/drawing/2014/main" id="{2B643B63-22A0-3E37-CDBE-5A7C98EC59B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/>
          </a:p>
        </p:txBody>
      </p:sp>
      <p:sp>
        <p:nvSpPr>
          <p:cNvPr id="223" name="Google Shape;223;g259f12d48f9_0_204:notes">
            <a:extLst>
              <a:ext uri="{FF2B5EF4-FFF2-40B4-BE49-F238E27FC236}">
                <a16:creationId xmlns:a16="http://schemas.microsoft.com/office/drawing/2014/main" id="{B79263F9-4DF8-44BE-42C9-072B299784C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296309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>
          <a:extLst>
            <a:ext uri="{FF2B5EF4-FFF2-40B4-BE49-F238E27FC236}">
              <a16:creationId xmlns:a16="http://schemas.microsoft.com/office/drawing/2014/main" id="{42AD46C1-4BA1-2559-76DF-846779B70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59f12d48f9_0_214:notes">
            <a:extLst>
              <a:ext uri="{FF2B5EF4-FFF2-40B4-BE49-F238E27FC236}">
                <a16:creationId xmlns:a16="http://schemas.microsoft.com/office/drawing/2014/main" id="{A93061D5-92C0-CED8-B62C-7AB182B6C5C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/>
          </a:p>
        </p:txBody>
      </p:sp>
      <p:sp>
        <p:nvSpPr>
          <p:cNvPr id="234" name="Google Shape;234;g259f12d48f9_0_214:notes">
            <a:extLst>
              <a:ext uri="{FF2B5EF4-FFF2-40B4-BE49-F238E27FC236}">
                <a16:creationId xmlns:a16="http://schemas.microsoft.com/office/drawing/2014/main" id="{5E3BD02E-3AD1-6F81-E64D-EB3C4A16422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492225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>
          <a:extLst>
            <a:ext uri="{FF2B5EF4-FFF2-40B4-BE49-F238E27FC236}">
              <a16:creationId xmlns:a16="http://schemas.microsoft.com/office/drawing/2014/main" id="{A9888854-5905-D084-FE15-BCCDD547B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59f12d48f9_0_214:notes">
            <a:extLst>
              <a:ext uri="{FF2B5EF4-FFF2-40B4-BE49-F238E27FC236}">
                <a16:creationId xmlns:a16="http://schemas.microsoft.com/office/drawing/2014/main" id="{8293456A-5728-281A-FC89-1B3E09FDED0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/>
          </a:p>
        </p:txBody>
      </p:sp>
      <p:sp>
        <p:nvSpPr>
          <p:cNvPr id="234" name="Google Shape;234;g259f12d48f9_0_214:notes">
            <a:extLst>
              <a:ext uri="{FF2B5EF4-FFF2-40B4-BE49-F238E27FC236}">
                <a16:creationId xmlns:a16="http://schemas.microsoft.com/office/drawing/2014/main" id="{D0D629BC-4114-83EE-246A-4977F78F9B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541214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>
          <a:extLst>
            <a:ext uri="{FF2B5EF4-FFF2-40B4-BE49-F238E27FC236}">
              <a16:creationId xmlns:a16="http://schemas.microsoft.com/office/drawing/2014/main" id="{7D225A93-BD74-F468-741B-5FE93E4A4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259f12d48f9_0_204:notes">
            <a:extLst>
              <a:ext uri="{FF2B5EF4-FFF2-40B4-BE49-F238E27FC236}">
                <a16:creationId xmlns:a16="http://schemas.microsoft.com/office/drawing/2014/main" id="{10B16E00-8073-4806-43D6-FD6FBFD04E3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/>
          </a:p>
        </p:txBody>
      </p:sp>
      <p:sp>
        <p:nvSpPr>
          <p:cNvPr id="223" name="Google Shape;223;g259f12d48f9_0_204:notes">
            <a:extLst>
              <a:ext uri="{FF2B5EF4-FFF2-40B4-BE49-F238E27FC236}">
                <a16:creationId xmlns:a16="http://schemas.microsoft.com/office/drawing/2014/main" id="{32BE0699-6908-61C7-82E8-2D574E8AC1D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716843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>
          <a:extLst>
            <a:ext uri="{FF2B5EF4-FFF2-40B4-BE49-F238E27FC236}">
              <a16:creationId xmlns:a16="http://schemas.microsoft.com/office/drawing/2014/main" id="{E9C4F5F4-08CE-CDF4-8C80-755D2097D4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59f12d48f9_0_214:notes">
            <a:extLst>
              <a:ext uri="{FF2B5EF4-FFF2-40B4-BE49-F238E27FC236}">
                <a16:creationId xmlns:a16="http://schemas.microsoft.com/office/drawing/2014/main" id="{F89FA1E5-3825-C95E-594C-842F1CBA55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/>
          </a:p>
        </p:txBody>
      </p:sp>
      <p:sp>
        <p:nvSpPr>
          <p:cNvPr id="234" name="Google Shape;234;g259f12d48f9_0_214:notes">
            <a:extLst>
              <a:ext uri="{FF2B5EF4-FFF2-40B4-BE49-F238E27FC236}">
                <a16:creationId xmlns:a16="http://schemas.microsoft.com/office/drawing/2014/main" id="{A9052C11-D61F-5364-0531-E86C39AFF7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520507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>
          <a:extLst>
            <a:ext uri="{FF2B5EF4-FFF2-40B4-BE49-F238E27FC236}">
              <a16:creationId xmlns:a16="http://schemas.microsoft.com/office/drawing/2014/main" id="{A7CF048D-8774-FAA4-FC9B-FE01F4C7E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59f12d48f9_0_214:notes">
            <a:extLst>
              <a:ext uri="{FF2B5EF4-FFF2-40B4-BE49-F238E27FC236}">
                <a16:creationId xmlns:a16="http://schemas.microsoft.com/office/drawing/2014/main" id="{0CBB0646-52F6-562E-8B23-AD8018166E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/>
          </a:p>
        </p:txBody>
      </p:sp>
      <p:sp>
        <p:nvSpPr>
          <p:cNvPr id="234" name="Google Shape;234;g259f12d48f9_0_214:notes">
            <a:extLst>
              <a:ext uri="{FF2B5EF4-FFF2-40B4-BE49-F238E27FC236}">
                <a16:creationId xmlns:a16="http://schemas.microsoft.com/office/drawing/2014/main" id="{F2A55960-3275-2825-7521-7C863D6D2CC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73167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>
          <a:extLst>
            <a:ext uri="{FF2B5EF4-FFF2-40B4-BE49-F238E27FC236}">
              <a16:creationId xmlns:a16="http://schemas.microsoft.com/office/drawing/2014/main" id="{FA888786-CDE8-4698-63CC-EC43DBC37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59f12d48f9_0_214:notes">
            <a:extLst>
              <a:ext uri="{FF2B5EF4-FFF2-40B4-BE49-F238E27FC236}">
                <a16:creationId xmlns:a16="http://schemas.microsoft.com/office/drawing/2014/main" id="{AD997442-9C58-34A5-CF09-14F76F1CAEB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/>
          </a:p>
        </p:txBody>
      </p:sp>
      <p:sp>
        <p:nvSpPr>
          <p:cNvPr id="234" name="Google Shape;234;g259f12d48f9_0_214:notes">
            <a:extLst>
              <a:ext uri="{FF2B5EF4-FFF2-40B4-BE49-F238E27FC236}">
                <a16:creationId xmlns:a16="http://schemas.microsoft.com/office/drawing/2014/main" id="{5CA25339-C89E-98DA-0450-CF3ED618D0D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13067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>
          <a:extLst>
            <a:ext uri="{FF2B5EF4-FFF2-40B4-BE49-F238E27FC236}">
              <a16:creationId xmlns:a16="http://schemas.microsoft.com/office/drawing/2014/main" id="{8151A926-C398-3D4E-DF46-FEEFCC934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59f12d48f9_0_214:notes">
            <a:extLst>
              <a:ext uri="{FF2B5EF4-FFF2-40B4-BE49-F238E27FC236}">
                <a16:creationId xmlns:a16="http://schemas.microsoft.com/office/drawing/2014/main" id="{6F588E22-0109-9F45-D90A-D7D5A25843C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/>
          </a:p>
        </p:txBody>
      </p:sp>
      <p:sp>
        <p:nvSpPr>
          <p:cNvPr id="234" name="Google Shape;234;g259f12d48f9_0_214:notes">
            <a:extLst>
              <a:ext uri="{FF2B5EF4-FFF2-40B4-BE49-F238E27FC236}">
                <a16:creationId xmlns:a16="http://schemas.microsoft.com/office/drawing/2014/main" id="{8E7DAD7E-2D8B-46CB-82A0-49F1984CBA4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572457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>
          <a:extLst>
            <a:ext uri="{FF2B5EF4-FFF2-40B4-BE49-F238E27FC236}">
              <a16:creationId xmlns:a16="http://schemas.microsoft.com/office/drawing/2014/main" id="{D7110452-5746-F414-E371-35B76E8DE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59f12d48f9_0_214:notes">
            <a:extLst>
              <a:ext uri="{FF2B5EF4-FFF2-40B4-BE49-F238E27FC236}">
                <a16:creationId xmlns:a16="http://schemas.microsoft.com/office/drawing/2014/main" id="{B347D333-C371-58D7-BA23-EF0DE55D882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/>
          </a:p>
        </p:txBody>
      </p:sp>
      <p:sp>
        <p:nvSpPr>
          <p:cNvPr id="234" name="Google Shape;234;g259f12d48f9_0_214:notes">
            <a:extLst>
              <a:ext uri="{FF2B5EF4-FFF2-40B4-BE49-F238E27FC236}">
                <a16:creationId xmlns:a16="http://schemas.microsoft.com/office/drawing/2014/main" id="{0F3EAC6E-E8E5-E9B2-4989-9AA984B291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019755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>
          <a:extLst>
            <a:ext uri="{FF2B5EF4-FFF2-40B4-BE49-F238E27FC236}">
              <a16:creationId xmlns:a16="http://schemas.microsoft.com/office/drawing/2014/main" id="{1C7B6FA6-12E8-F2EE-E663-439CB5E76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59f12d48f9_0_214:notes">
            <a:extLst>
              <a:ext uri="{FF2B5EF4-FFF2-40B4-BE49-F238E27FC236}">
                <a16:creationId xmlns:a16="http://schemas.microsoft.com/office/drawing/2014/main" id="{512A5E52-1DB9-5BF3-BE73-D74A81A645E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/>
          </a:p>
        </p:txBody>
      </p:sp>
      <p:sp>
        <p:nvSpPr>
          <p:cNvPr id="234" name="Google Shape;234;g259f12d48f9_0_214:notes">
            <a:extLst>
              <a:ext uri="{FF2B5EF4-FFF2-40B4-BE49-F238E27FC236}">
                <a16:creationId xmlns:a16="http://schemas.microsoft.com/office/drawing/2014/main" id="{3845CE7C-6B9E-117C-1AC9-22CB4D6946D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351905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>
          <a:extLst>
            <a:ext uri="{FF2B5EF4-FFF2-40B4-BE49-F238E27FC236}">
              <a16:creationId xmlns:a16="http://schemas.microsoft.com/office/drawing/2014/main" id="{7FB3A0E7-82C3-844E-BEF2-652A76FB4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59f12d48f9_0_214:notes">
            <a:extLst>
              <a:ext uri="{FF2B5EF4-FFF2-40B4-BE49-F238E27FC236}">
                <a16:creationId xmlns:a16="http://schemas.microsoft.com/office/drawing/2014/main" id="{6424EA78-C5FB-96EA-F23A-9DE464DE63F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/>
          </a:p>
        </p:txBody>
      </p:sp>
      <p:sp>
        <p:nvSpPr>
          <p:cNvPr id="234" name="Google Shape;234;g259f12d48f9_0_214:notes">
            <a:extLst>
              <a:ext uri="{FF2B5EF4-FFF2-40B4-BE49-F238E27FC236}">
                <a16:creationId xmlns:a16="http://schemas.microsoft.com/office/drawing/2014/main" id="{11D450B5-C92E-C982-1CD9-277DAD362B6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539503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>
          <a:extLst>
            <a:ext uri="{FF2B5EF4-FFF2-40B4-BE49-F238E27FC236}">
              <a16:creationId xmlns:a16="http://schemas.microsoft.com/office/drawing/2014/main" id="{6D23E1C1-4AC8-5B18-A4D7-54DAA1AC22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59f12d48f9_0_214:notes">
            <a:extLst>
              <a:ext uri="{FF2B5EF4-FFF2-40B4-BE49-F238E27FC236}">
                <a16:creationId xmlns:a16="http://schemas.microsoft.com/office/drawing/2014/main" id="{D1A4906E-C1B9-CD48-38B1-582457962C2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/>
          </a:p>
        </p:txBody>
      </p:sp>
      <p:sp>
        <p:nvSpPr>
          <p:cNvPr id="234" name="Google Shape;234;g259f12d48f9_0_214:notes">
            <a:extLst>
              <a:ext uri="{FF2B5EF4-FFF2-40B4-BE49-F238E27FC236}">
                <a16:creationId xmlns:a16="http://schemas.microsoft.com/office/drawing/2014/main" id="{536926CA-D6AE-E980-8EB3-22E4928A5B9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81705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>
          <a:extLst>
            <a:ext uri="{FF2B5EF4-FFF2-40B4-BE49-F238E27FC236}">
              <a16:creationId xmlns:a16="http://schemas.microsoft.com/office/drawing/2014/main" id="{0CCFD102-6EEE-6E6A-B5F3-42591281B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59f12d48f9_0_152:notes">
            <a:extLst>
              <a:ext uri="{FF2B5EF4-FFF2-40B4-BE49-F238E27FC236}">
                <a16:creationId xmlns:a16="http://schemas.microsoft.com/office/drawing/2014/main" id="{2A877559-8DFC-9545-3140-575C098651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/>
          </a:p>
        </p:txBody>
      </p:sp>
      <p:sp>
        <p:nvSpPr>
          <p:cNvPr id="185" name="Google Shape;185;g259f12d48f9_0_152:notes">
            <a:extLst>
              <a:ext uri="{FF2B5EF4-FFF2-40B4-BE49-F238E27FC236}">
                <a16:creationId xmlns:a16="http://schemas.microsoft.com/office/drawing/2014/main" id="{AB02EEE7-F14D-DCCC-D37D-1D0242765A5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5203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l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 amt="33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/>
          <p:nvPr/>
        </p:nvSpPr>
        <p:spPr>
          <a:xfrm>
            <a:off x="302800" y="284400"/>
            <a:ext cx="11586400" cy="6289200"/>
          </a:xfrm>
          <a:prstGeom prst="round2DiagRect">
            <a:avLst>
              <a:gd name="adj1" fmla="val 25740"/>
              <a:gd name="adj2" fmla="val 0"/>
            </a:avLst>
          </a:prstGeom>
          <a:solidFill>
            <a:srgbClr val="FFFBE7">
              <a:alpha val="90000"/>
            </a:srgbClr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5228133" y="1799908"/>
            <a:ext cx="6010400" cy="246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5228133" y="4260808"/>
            <a:ext cx="6010400" cy="5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05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9pPr>
          </a:lstStyle>
          <a:p>
            <a:endParaRPr/>
          </a:p>
        </p:txBody>
      </p:sp>
      <p:sp>
        <p:nvSpPr>
          <p:cNvPr id="13" name="Google Shape;13;p2"/>
          <p:cNvSpPr>
            <a:spLocks noGrp="1"/>
          </p:cNvSpPr>
          <p:nvPr>
            <p:ph type="pic" idx="2"/>
          </p:nvPr>
        </p:nvSpPr>
        <p:spPr>
          <a:xfrm>
            <a:off x="1181435" y="1073933"/>
            <a:ext cx="3917200" cy="4878000"/>
          </a:xfrm>
          <a:prstGeom prst="round2SameRect">
            <a:avLst>
              <a:gd name="adj1" fmla="val 50000"/>
              <a:gd name="adj2" fmla="val 0"/>
            </a:avLst>
          </a:prstGeom>
          <a:noFill/>
          <a:ln>
            <a:noFill/>
          </a:ln>
        </p:spPr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272857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"/>
          <p:cNvPicPr preferRelativeResize="0"/>
          <p:nvPr/>
        </p:nvPicPr>
        <p:blipFill>
          <a:blip r:embed="rId2">
            <a:alphaModFix amt="33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"/>
          <p:cNvSpPr/>
          <p:nvPr/>
        </p:nvSpPr>
        <p:spPr>
          <a:xfrm>
            <a:off x="302800" y="284400"/>
            <a:ext cx="11586400" cy="6289200"/>
          </a:xfrm>
          <a:prstGeom prst="round2DiagRect">
            <a:avLst>
              <a:gd name="adj1" fmla="val 25740"/>
              <a:gd name="adj2" fmla="val 0"/>
            </a:avLst>
          </a:prstGeom>
          <a:solidFill>
            <a:srgbClr val="FFFBE7">
              <a:alpha val="90000"/>
            </a:srgbClr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1617519" y="3233821"/>
            <a:ext cx="4244000" cy="11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285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title" idx="2" hasCustomPrompt="1"/>
          </p:nvPr>
        </p:nvSpPr>
        <p:spPr>
          <a:xfrm>
            <a:off x="4077119" y="2314621"/>
            <a:ext cx="1784400" cy="11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9pPr>
          </a:lstStyle>
          <a:p>
            <a:r>
              <a:t>xx%</a:t>
            </a:r>
          </a:p>
        </p:txBody>
      </p:sp>
      <p:sp>
        <p:nvSpPr>
          <p:cNvPr id="19" name="Google Shape;19;p3"/>
          <p:cNvSpPr>
            <a:spLocks noGrp="1"/>
          </p:cNvSpPr>
          <p:nvPr>
            <p:ph type="pic" idx="3"/>
          </p:nvPr>
        </p:nvSpPr>
        <p:spPr>
          <a:xfrm>
            <a:off x="6580084" y="1009996"/>
            <a:ext cx="3994400" cy="4974000"/>
          </a:xfrm>
          <a:prstGeom prst="round2SameRect">
            <a:avLst>
              <a:gd name="adj1" fmla="val 50000"/>
              <a:gd name="adj2" fmla="val 0"/>
            </a:avLst>
          </a:prstGeom>
          <a:noFill/>
          <a:ln>
            <a:noFill/>
          </a:ln>
        </p:spPr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01649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4"/>
          <p:cNvPicPr preferRelativeResize="0"/>
          <p:nvPr/>
        </p:nvPicPr>
        <p:blipFill>
          <a:blip r:embed="rId2">
            <a:alphaModFix amt="33000"/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4"/>
          <p:cNvSpPr/>
          <p:nvPr/>
        </p:nvSpPr>
        <p:spPr>
          <a:xfrm flipH="1">
            <a:off x="302800" y="284400"/>
            <a:ext cx="11586400" cy="6289200"/>
          </a:xfrm>
          <a:prstGeom prst="round2DiagRect">
            <a:avLst>
              <a:gd name="adj1" fmla="val 25740"/>
              <a:gd name="adj2" fmla="val 0"/>
            </a:avLst>
          </a:prstGeom>
          <a:solidFill>
            <a:srgbClr val="FFFBE7">
              <a:alpha val="90000"/>
            </a:srgbClr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2400"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960000" y="1841433"/>
            <a:ext cx="10272000" cy="4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342892" lvl="0" indent="-238119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685783" lvl="1" indent="-22859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028675" lvl="2" indent="-22859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371566" lvl="3" indent="-22859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1714457" lvl="4" indent="-22859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057348" lvl="5" indent="-22859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2400240" lvl="6" indent="-22859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2743132" lvl="7" indent="-22859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3086023" lvl="8" indent="-22859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/>
          <p:nvPr/>
        </p:nvSpPr>
        <p:spPr>
          <a:xfrm rot="-10555404" flipH="1">
            <a:off x="9528563" y="5038894"/>
            <a:ext cx="2194980" cy="1880273"/>
          </a:xfrm>
          <a:custGeom>
            <a:avLst/>
            <a:gdLst/>
            <a:ahLst/>
            <a:cxnLst/>
            <a:rect l="l" t="t" r="r" b="b"/>
            <a:pathLst>
              <a:path w="242551" h="207775" extrusionOk="0">
                <a:moveTo>
                  <a:pt x="0" y="0"/>
                </a:moveTo>
                <a:lnTo>
                  <a:pt x="1184" y="6363"/>
                </a:lnTo>
                <a:cubicBezTo>
                  <a:pt x="1184" y="6363"/>
                  <a:pt x="3162" y="6244"/>
                  <a:pt x="6750" y="6244"/>
                </a:cubicBezTo>
                <a:cubicBezTo>
                  <a:pt x="21443" y="6244"/>
                  <a:pt x="63136" y="8251"/>
                  <a:pt x="106550" y="28710"/>
                </a:cubicBezTo>
                <a:lnTo>
                  <a:pt x="113950" y="42768"/>
                </a:lnTo>
                <a:lnTo>
                  <a:pt x="111434" y="59195"/>
                </a:lnTo>
                <a:cubicBezTo>
                  <a:pt x="98115" y="70738"/>
                  <a:pt x="109362" y="84353"/>
                  <a:pt x="109362" y="84353"/>
                </a:cubicBezTo>
                <a:cubicBezTo>
                  <a:pt x="118833" y="75178"/>
                  <a:pt x="114542" y="63635"/>
                  <a:pt x="112618" y="59787"/>
                </a:cubicBezTo>
                <a:lnTo>
                  <a:pt x="116170" y="47060"/>
                </a:lnTo>
                <a:lnTo>
                  <a:pt x="125197" y="64374"/>
                </a:lnTo>
                <a:lnTo>
                  <a:pt x="112914" y="31669"/>
                </a:lnTo>
                <a:lnTo>
                  <a:pt x="112914" y="31669"/>
                </a:lnTo>
                <a:cubicBezTo>
                  <a:pt x="125937" y="38329"/>
                  <a:pt x="138960" y="46764"/>
                  <a:pt x="151538" y="57567"/>
                </a:cubicBezTo>
                <a:lnTo>
                  <a:pt x="145619" y="78285"/>
                </a:lnTo>
                <a:cubicBezTo>
                  <a:pt x="132300" y="84945"/>
                  <a:pt x="138960" y="98264"/>
                  <a:pt x="138960" y="98264"/>
                </a:cubicBezTo>
                <a:cubicBezTo>
                  <a:pt x="147691" y="92936"/>
                  <a:pt x="147099" y="83761"/>
                  <a:pt x="146359" y="79913"/>
                </a:cubicBezTo>
                <a:lnTo>
                  <a:pt x="149615" y="71626"/>
                </a:lnTo>
                <a:lnTo>
                  <a:pt x="153314" y="82133"/>
                </a:lnTo>
                <a:lnTo>
                  <a:pt x="150946" y="68814"/>
                </a:lnTo>
                <a:lnTo>
                  <a:pt x="154498" y="60083"/>
                </a:lnTo>
                <a:cubicBezTo>
                  <a:pt x="161897" y="66742"/>
                  <a:pt x="169149" y="74290"/>
                  <a:pt x="175956" y="82725"/>
                </a:cubicBezTo>
                <a:lnTo>
                  <a:pt x="165597" y="101223"/>
                </a:lnTo>
                <a:cubicBezTo>
                  <a:pt x="151390" y="103739"/>
                  <a:pt x="153610" y="118242"/>
                  <a:pt x="153610" y="118242"/>
                </a:cubicBezTo>
                <a:cubicBezTo>
                  <a:pt x="164413" y="115578"/>
                  <a:pt x="165893" y="105071"/>
                  <a:pt x="166337" y="101963"/>
                </a:cubicBezTo>
                <a:lnTo>
                  <a:pt x="178176" y="85241"/>
                </a:lnTo>
                <a:cubicBezTo>
                  <a:pt x="183947" y="92492"/>
                  <a:pt x="189127" y="100483"/>
                  <a:pt x="194011" y="109067"/>
                </a:cubicBezTo>
                <a:lnTo>
                  <a:pt x="182024" y="125789"/>
                </a:lnTo>
                <a:cubicBezTo>
                  <a:pt x="168113" y="128601"/>
                  <a:pt x="170333" y="142808"/>
                  <a:pt x="170333" y="142808"/>
                </a:cubicBezTo>
                <a:cubicBezTo>
                  <a:pt x="181432" y="139996"/>
                  <a:pt x="182912" y="129341"/>
                  <a:pt x="183208" y="126381"/>
                </a:cubicBezTo>
                <a:lnTo>
                  <a:pt x="186463" y="122681"/>
                </a:lnTo>
                <a:lnTo>
                  <a:pt x="186463" y="141920"/>
                </a:lnTo>
                <a:lnTo>
                  <a:pt x="189127" y="119870"/>
                </a:lnTo>
                <a:lnTo>
                  <a:pt x="195934" y="112470"/>
                </a:lnTo>
                <a:cubicBezTo>
                  <a:pt x="199634" y="119278"/>
                  <a:pt x="203186" y="126529"/>
                  <a:pt x="206293" y="134224"/>
                </a:cubicBezTo>
                <a:lnTo>
                  <a:pt x="199634" y="145324"/>
                </a:lnTo>
                <a:cubicBezTo>
                  <a:pt x="185575" y="150355"/>
                  <a:pt x="190607" y="164414"/>
                  <a:pt x="190607" y="164414"/>
                </a:cubicBezTo>
                <a:cubicBezTo>
                  <a:pt x="200670" y="159826"/>
                  <a:pt x="200522" y="149467"/>
                  <a:pt x="200226" y="146063"/>
                </a:cubicBezTo>
                <a:lnTo>
                  <a:pt x="207181" y="136296"/>
                </a:lnTo>
                <a:cubicBezTo>
                  <a:pt x="210733" y="145176"/>
                  <a:pt x="213989" y="154795"/>
                  <a:pt x="216653" y="165006"/>
                </a:cubicBezTo>
                <a:lnTo>
                  <a:pt x="210733" y="175957"/>
                </a:lnTo>
                <a:cubicBezTo>
                  <a:pt x="197266" y="180988"/>
                  <a:pt x="202002" y="194751"/>
                  <a:pt x="202002" y="194751"/>
                </a:cubicBezTo>
                <a:cubicBezTo>
                  <a:pt x="212361" y="190164"/>
                  <a:pt x="212065" y="179509"/>
                  <a:pt x="211621" y="176549"/>
                </a:cubicBezTo>
                <a:lnTo>
                  <a:pt x="217392" y="167818"/>
                </a:lnTo>
                <a:cubicBezTo>
                  <a:pt x="220500" y="180249"/>
                  <a:pt x="223164" y="193567"/>
                  <a:pt x="224940" y="207774"/>
                </a:cubicBezTo>
                <a:cubicBezTo>
                  <a:pt x="224940" y="207774"/>
                  <a:pt x="224940" y="189572"/>
                  <a:pt x="219020" y="164118"/>
                </a:cubicBezTo>
                <a:lnTo>
                  <a:pt x="219020" y="164118"/>
                </a:lnTo>
                <a:lnTo>
                  <a:pt x="227604" y="174033"/>
                </a:lnTo>
                <a:cubicBezTo>
                  <a:pt x="227752" y="176549"/>
                  <a:pt x="229379" y="187944"/>
                  <a:pt x="241070" y="190164"/>
                </a:cubicBezTo>
                <a:cubicBezTo>
                  <a:pt x="241070" y="190164"/>
                  <a:pt x="242550" y="175809"/>
                  <a:pt x="228343" y="173737"/>
                </a:cubicBezTo>
                <a:lnTo>
                  <a:pt x="217688" y="159382"/>
                </a:lnTo>
                <a:cubicBezTo>
                  <a:pt x="215913" y="152427"/>
                  <a:pt x="213693" y="145028"/>
                  <a:pt x="210881" y="137184"/>
                </a:cubicBezTo>
                <a:lnTo>
                  <a:pt x="210881" y="137184"/>
                </a:lnTo>
                <a:lnTo>
                  <a:pt x="223904" y="144140"/>
                </a:lnTo>
                <a:cubicBezTo>
                  <a:pt x="224052" y="145619"/>
                  <a:pt x="225088" y="158198"/>
                  <a:pt x="237371" y="160566"/>
                </a:cubicBezTo>
                <a:cubicBezTo>
                  <a:pt x="237371" y="160566"/>
                  <a:pt x="238851" y="146211"/>
                  <a:pt x="224644" y="144140"/>
                </a:cubicBezTo>
                <a:lnTo>
                  <a:pt x="218428" y="140292"/>
                </a:lnTo>
                <a:lnTo>
                  <a:pt x="236927" y="142512"/>
                </a:lnTo>
                <a:lnTo>
                  <a:pt x="215765" y="138368"/>
                </a:lnTo>
                <a:lnTo>
                  <a:pt x="209993" y="134816"/>
                </a:lnTo>
                <a:cubicBezTo>
                  <a:pt x="206145" y="124605"/>
                  <a:pt x="201262" y="113950"/>
                  <a:pt x="195342" y="103443"/>
                </a:cubicBezTo>
                <a:lnTo>
                  <a:pt x="195342" y="103443"/>
                </a:lnTo>
                <a:lnTo>
                  <a:pt x="219908" y="115282"/>
                </a:lnTo>
                <a:cubicBezTo>
                  <a:pt x="220602" y="116946"/>
                  <a:pt x="225063" y="126666"/>
                  <a:pt x="235728" y="126666"/>
                </a:cubicBezTo>
                <a:cubicBezTo>
                  <a:pt x="236444" y="126666"/>
                  <a:pt x="237189" y="126622"/>
                  <a:pt x="237963" y="126529"/>
                </a:cubicBezTo>
                <a:cubicBezTo>
                  <a:pt x="237963" y="126529"/>
                  <a:pt x="235441" y="114424"/>
                  <a:pt x="223995" y="114424"/>
                </a:cubicBezTo>
                <a:cubicBezTo>
                  <a:pt x="223041" y="114424"/>
                  <a:pt x="222026" y="114508"/>
                  <a:pt x="220944" y="114690"/>
                </a:cubicBezTo>
                <a:lnTo>
                  <a:pt x="193567" y="99891"/>
                </a:lnTo>
                <a:cubicBezTo>
                  <a:pt x="191347" y="96192"/>
                  <a:pt x="189127" y="92492"/>
                  <a:pt x="186463" y="88940"/>
                </a:cubicBezTo>
                <a:lnTo>
                  <a:pt x="186463" y="88940"/>
                </a:lnTo>
                <a:lnTo>
                  <a:pt x="207921" y="92344"/>
                </a:lnTo>
                <a:cubicBezTo>
                  <a:pt x="209618" y="94525"/>
                  <a:pt x="214589" y="99882"/>
                  <a:pt x="221941" y="99882"/>
                </a:cubicBezTo>
                <a:cubicBezTo>
                  <a:pt x="223567" y="99882"/>
                  <a:pt x="225310" y="99620"/>
                  <a:pt x="227160" y="99003"/>
                </a:cubicBezTo>
                <a:cubicBezTo>
                  <a:pt x="227160" y="99003"/>
                  <a:pt x="223091" y="89718"/>
                  <a:pt x="214078" y="89718"/>
                </a:cubicBezTo>
                <a:cubicBezTo>
                  <a:pt x="212356" y="89718"/>
                  <a:pt x="210454" y="90057"/>
                  <a:pt x="208365" y="90864"/>
                </a:cubicBezTo>
                <a:lnTo>
                  <a:pt x="183208" y="84353"/>
                </a:lnTo>
                <a:cubicBezTo>
                  <a:pt x="178028" y="77397"/>
                  <a:pt x="172405" y="70442"/>
                  <a:pt x="165893" y="63783"/>
                </a:cubicBezTo>
                <a:lnTo>
                  <a:pt x="165893" y="63783"/>
                </a:lnTo>
                <a:lnTo>
                  <a:pt x="198302" y="72662"/>
                </a:lnTo>
                <a:lnTo>
                  <a:pt x="178176" y="65558"/>
                </a:lnTo>
                <a:lnTo>
                  <a:pt x="196230" y="63635"/>
                </a:lnTo>
                <a:cubicBezTo>
                  <a:pt x="196640" y="63942"/>
                  <a:pt x="202656" y="68861"/>
                  <a:pt x="210395" y="68861"/>
                </a:cubicBezTo>
                <a:cubicBezTo>
                  <a:pt x="213833" y="68861"/>
                  <a:pt x="217610" y="67891"/>
                  <a:pt x="221388" y="65114"/>
                </a:cubicBezTo>
                <a:cubicBezTo>
                  <a:pt x="221388" y="65114"/>
                  <a:pt x="215781" y="58685"/>
                  <a:pt x="207915" y="58685"/>
                </a:cubicBezTo>
                <a:cubicBezTo>
                  <a:pt x="204714" y="58685"/>
                  <a:pt x="201138" y="59750"/>
                  <a:pt x="197414" y="62747"/>
                </a:cubicBezTo>
                <a:lnTo>
                  <a:pt x="172848" y="63487"/>
                </a:lnTo>
                <a:lnTo>
                  <a:pt x="161897" y="59491"/>
                </a:lnTo>
                <a:cubicBezTo>
                  <a:pt x="152426" y="50316"/>
                  <a:pt x="141475" y="41732"/>
                  <a:pt x="128896" y="34037"/>
                </a:cubicBezTo>
                <a:lnTo>
                  <a:pt x="128896" y="34037"/>
                </a:lnTo>
                <a:lnTo>
                  <a:pt x="169593" y="42916"/>
                </a:lnTo>
                <a:cubicBezTo>
                  <a:pt x="171371" y="45168"/>
                  <a:pt x="177325" y="51502"/>
                  <a:pt x="186012" y="51502"/>
                </a:cubicBezTo>
                <a:cubicBezTo>
                  <a:pt x="188171" y="51502"/>
                  <a:pt x="190500" y="51111"/>
                  <a:pt x="192975" y="50168"/>
                </a:cubicBezTo>
                <a:cubicBezTo>
                  <a:pt x="192975" y="50168"/>
                  <a:pt x="188013" y="39847"/>
                  <a:pt x="177764" y="39847"/>
                </a:cubicBezTo>
                <a:cubicBezTo>
                  <a:pt x="175497" y="39847"/>
                  <a:pt x="172972" y="40352"/>
                  <a:pt x="170185" y="41584"/>
                </a:cubicBezTo>
                <a:lnTo>
                  <a:pt x="144287" y="33889"/>
                </a:lnTo>
                <a:lnTo>
                  <a:pt x="187351" y="27378"/>
                </a:lnTo>
                <a:cubicBezTo>
                  <a:pt x="189329" y="28582"/>
                  <a:pt x="194957" y="31436"/>
                  <a:pt x="201706" y="31436"/>
                </a:cubicBezTo>
                <a:cubicBezTo>
                  <a:pt x="206569" y="31436"/>
                  <a:pt x="212015" y="29954"/>
                  <a:pt x="217096" y="25306"/>
                </a:cubicBezTo>
                <a:cubicBezTo>
                  <a:pt x="217096" y="25306"/>
                  <a:pt x="210574" y="19295"/>
                  <a:pt x="202069" y="19295"/>
                </a:cubicBezTo>
                <a:cubicBezTo>
                  <a:pt x="197635" y="19295"/>
                  <a:pt x="192663" y="20928"/>
                  <a:pt x="187795" y="25898"/>
                </a:cubicBezTo>
                <a:lnTo>
                  <a:pt x="132744" y="30485"/>
                </a:lnTo>
                <a:lnTo>
                  <a:pt x="108918" y="23234"/>
                </a:lnTo>
                <a:cubicBezTo>
                  <a:pt x="80061" y="10063"/>
                  <a:pt x="44396" y="1332"/>
                  <a:pt x="0" y="0"/>
                </a:cubicBezTo>
                <a:close/>
              </a:path>
            </a:pathLst>
          </a:custGeom>
          <a:solidFill>
            <a:schemeClr val="lt1">
              <a:alpha val="28750"/>
            </a:schemeClr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</p:spTree>
    <p:extLst>
      <p:ext uri="{BB962C8B-B14F-4D97-AF65-F5344CB8AC3E}">
        <p14:creationId xmlns:p14="http://schemas.microsoft.com/office/powerpoint/2010/main" val="1065592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5"/>
          <p:cNvPicPr preferRelativeResize="0"/>
          <p:nvPr/>
        </p:nvPicPr>
        <p:blipFill>
          <a:blip r:embed="rId2">
            <a:alphaModFix amt="33000"/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5"/>
          <p:cNvSpPr/>
          <p:nvPr/>
        </p:nvSpPr>
        <p:spPr>
          <a:xfrm flipH="1">
            <a:off x="302800" y="284400"/>
            <a:ext cx="11586400" cy="6289200"/>
          </a:xfrm>
          <a:prstGeom prst="round2DiagRect">
            <a:avLst>
              <a:gd name="adj1" fmla="val 25740"/>
              <a:gd name="adj2" fmla="val 0"/>
            </a:avLst>
          </a:prstGeom>
          <a:solidFill>
            <a:srgbClr val="FFFBE7">
              <a:alpha val="90000"/>
            </a:srgbClr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29" name="Google Shape;29;p5"/>
          <p:cNvSpPr txBox="1">
            <a:spLocks noGrp="1"/>
          </p:cNvSpPr>
          <p:nvPr>
            <p:ph type="subTitle" idx="1"/>
          </p:nvPr>
        </p:nvSpPr>
        <p:spPr>
          <a:xfrm>
            <a:off x="1721017" y="2654933"/>
            <a:ext cx="3876800" cy="64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lway"/>
              <a:buNone/>
              <a:defRPr sz="15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lway"/>
              <a:buNone/>
              <a:defRPr sz="18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lway"/>
              <a:buNone/>
              <a:defRPr sz="18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lway"/>
              <a:buNone/>
              <a:defRPr sz="18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lway"/>
              <a:buNone/>
              <a:defRPr sz="18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lway"/>
              <a:buNone/>
              <a:defRPr sz="18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lway"/>
              <a:buNone/>
              <a:defRPr sz="18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lway"/>
              <a:buNone/>
              <a:defRPr sz="18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lway"/>
              <a:buNone/>
              <a:defRPr sz="18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ubTitle" idx="2"/>
          </p:nvPr>
        </p:nvSpPr>
        <p:spPr>
          <a:xfrm>
            <a:off x="6594185" y="2654933"/>
            <a:ext cx="3876800" cy="64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lway"/>
              <a:buNone/>
              <a:defRPr sz="15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lway"/>
              <a:buNone/>
              <a:defRPr sz="18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lway"/>
              <a:buNone/>
              <a:defRPr sz="18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lway"/>
              <a:buNone/>
              <a:defRPr sz="18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lway"/>
              <a:buNone/>
              <a:defRPr sz="18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lway"/>
              <a:buNone/>
              <a:defRPr sz="18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lway"/>
              <a:buNone/>
              <a:defRPr sz="18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lway"/>
              <a:buNone/>
              <a:defRPr sz="18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lway"/>
              <a:buNone/>
              <a:defRPr sz="18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ubTitle" idx="3"/>
          </p:nvPr>
        </p:nvSpPr>
        <p:spPr>
          <a:xfrm>
            <a:off x="1721017" y="3168833"/>
            <a:ext cx="3876800" cy="193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ubTitle" idx="4"/>
          </p:nvPr>
        </p:nvSpPr>
        <p:spPr>
          <a:xfrm>
            <a:off x="6594185" y="3168833"/>
            <a:ext cx="3876800" cy="193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1354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7"/>
          <p:cNvPicPr preferRelativeResize="0"/>
          <p:nvPr/>
        </p:nvPicPr>
        <p:blipFill>
          <a:blip r:embed="rId2">
            <a:alphaModFix amt="33000"/>
          </a:blip>
          <a:stretch>
            <a:fillRect/>
          </a:stretch>
        </p:blipFill>
        <p:spPr>
          <a:xfrm rot="10800000" flipH="1"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7"/>
          <p:cNvSpPr/>
          <p:nvPr/>
        </p:nvSpPr>
        <p:spPr>
          <a:xfrm flipH="1">
            <a:off x="302800" y="284400"/>
            <a:ext cx="11586400" cy="6289200"/>
          </a:xfrm>
          <a:prstGeom prst="round2DiagRect">
            <a:avLst>
              <a:gd name="adj1" fmla="val 25740"/>
              <a:gd name="adj2" fmla="val 0"/>
            </a:avLst>
          </a:prstGeom>
          <a:solidFill>
            <a:srgbClr val="FFFBE7">
              <a:alpha val="90000"/>
            </a:srgbClr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42" name="Google Shape;42;p7"/>
          <p:cNvSpPr txBox="1">
            <a:spLocks noGrp="1"/>
          </p:cNvSpPr>
          <p:nvPr>
            <p:ph type="title"/>
          </p:nvPr>
        </p:nvSpPr>
        <p:spPr>
          <a:xfrm>
            <a:off x="6096000" y="891633"/>
            <a:ext cx="4186400" cy="145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1"/>
          </p:nvPr>
        </p:nvSpPr>
        <p:spPr>
          <a:xfrm>
            <a:off x="6096000" y="2584767"/>
            <a:ext cx="4186400" cy="338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342892" lvl="0" indent="-228594" rtl="0"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 sz="900"/>
            </a:lvl1pPr>
            <a:lvl2pPr marL="685783" lvl="1" indent="-22859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marL="1028675" lvl="2" indent="-22859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marL="1371566" lvl="3" indent="-22859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marL="1714457" lvl="4" indent="-22859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marL="2057348" lvl="5" indent="-22859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marL="2400240" lvl="6" indent="-22859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marL="2743132" lvl="7" indent="-22859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marL="3086023" lvl="8" indent="-22859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>
            <a:spLocks noGrp="1"/>
          </p:cNvSpPr>
          <p:nvPr>
            <p:ph type="pic" idx="2"/>
          </p:nvPr>
        </p:nvSpPr>
        <p:spPr>
          <a:xfrm>
            <a:off x="1545100" y="1016167"/>
            <a:ext cx="3994400" cy="4974000"/>
          </a:xfrm>
          <a:prstGeom prst="round2SameRect">
            <a:avLst>
              <a:gd name="adj1" fmla="val 50000"/>
              <a:gd name="adj2" fmla="val 0"/>
            </a:avLst>
          </a:prstGeom>
          <a:noFill/>
          <a:ln>
            <a:noFill/>
          </a:ln>
        </p:spPr>
        <p:txBody>
          <a:bodyPr/>
          <a:lstStyle/>
          <a:p>
            <a:endParaRPr lang="en-SG"/>
          </a:p>
        </p:txBody>
      </p:sp>
      <p:sp>
        <p:nvSpPr>
          <p:cNvPr id="45" name="Google Shape;45;p7"/>
          <p:cNvSpPr/>
          <p:nvPr/>
        </p:nvSpPr>
        <p:spPr>
          <a:xfrm rot="-10204363">
            <a:off x="11118879" y="3878285"/>
            <a:ext cx="2194800" cy="1880119"/>
          </a:xfrm>
          <a:custGeom>
            <a:avLst/>
            <a:gdLst/>
            <a:ahLst/>
            <a:cxnLst/>
            <a:rect l="l" t="t" r="r" b="b"/>
            <a:pathLst>
              <a:path w="242551" h="207775" extrusionOk="0">
                <a:moveTo>
                  <a:pt x="0" y="0"/>
                </a:moveTo>
                <a:lnTo>
                  <a:pt x="1184" y="6363"/>
                </a:lnTo>
                <a:cubicBezTo>
                  <a:pt x="1184" y="6363"/>
                  <a:pt x="3162" y="6244"/>
                  <a:pt x="6750" y="6244"/>
                </a:cubicBezTo>
                <a:cubicBezTo>
                  <a:pt x="21443" y="6244"/>
                  <a:pt x="63136" y="8251"/>
                  <a:pt x="106550" y="28710"/>
                </a:cubicBezTo>
                <a:lnTo>
                  <a:pt x="113950" y="42768"/>
                </a:lnTo>
                <a:lnTo>
                  <a:pt x="111434" y="59195"/>
                </a:lnTo>
                <a:cubicBezTo>
                  <a:pt x="98115" y="70738"/>
                  <a:pt x="109362" y="84353"/>
                  <a:pt x="109362" y="84353"/>
                </a:cubicBezTo>
                <a:cubicBezTo>
                  <a:pt x="118833" y="75178"/>
                  <a:pt x="114542" y="63635"/>
                  <a:pt x="112618" y="59787"/>
                </a:cubicBezTo>
                <a:lnTo>
                  <a:pt x="116170" y="47060"/>
                </a:lnTo>
                <a:lnTo>
                  <a:pt x="125197" y="64374"/>
                </a:lnTo>
                <a:lnTo>
                  <a:pt x="112914" y="31669"/>
                </a:lnTo>
                <a:lnTo>
                  <a:pt x="112914" y="31669"/>
                </a:lnTo>
                <a:cubicBezTo>
                  <a:pt x="125937" y="38329"/>
                  <a:pt x="138960" y="46764"/>
                  <a:pt x="151538" y="57567"/>
                </a:cubicBezTo>
                <a:lnTo>
                  <a:pt x="145619" y="78285"/>
                </a:lnTo>
                <a:cubicBezTo>
                  <a:pt x="132300" y="84945"/>
                  <a:pt x="138960" y="98264"/>
                  <a:pt x="138960" y="98264"/>
                </a:cubicBezTo>
                <a:cubicBezTo>
                  <a:pt x="147691" y="92936"/>
                  <a:pt x="147099" y="83761"/>
                  <a:pt x="146359" y="79913"/>
                </a:cubicBezTo>
                <a:lnTo>
                  <a:pt x="149615" y="71626"/>
                </a:lnTo>
                <a:lnTo>
                  <a:pt x="153314" y="82133"/>
                </a:lnTo>
                <a:lnTo>
                  <a:pt x="150946" y="68814"/>
                </a:lnTo>
                <a:lnTo>
                  <a:pt x="154498" y="60083"/>
                </a:lnTo>
                <a:cubicBezTo>
                  <a:pt x="161897" y="66742"/>
                  <a:pt x="169149" y="74290"/>
                  <a:pt x="175956" y="82725"/>
                </a:cubicBezTo>
                <a:lnTo>
                  <a:pt x="165597" y="101223"/>
                </a:lnTo>
                <a:cubicBezTo>
                  <a:pt x="151390" y="103739"/>
                  <a:pt x="153610" y="118242"/>
                  <a:pt x="153610" y="118242"/>
                </a:cubicBezTo>
                <a:cubicBezTo>
                  <a:pt x="164413" y="115578"/>
                  <a:pt x="165893" y="105071"/>
                  <a:pt x="166337" y="101963"/>
                </a:cubicBezTo>
                <a:lnTo>
                  <a:pt x="178176" y="85241"/>
                </a:lnTo>
                <a:cubicBezTo>
                  <a:pt x="183947" y="92492"/>
                  <a:pt x="189127" y="100483"/>
                  <a:pt x="194011" y="109067"/>
                </a:cubicBezTo>
                <a:lnTo>
                  <a:pt x="182024" y="125789"/>
                </a:lnTo>
                <a:cubicBezTo>
                  <a:pt x="168113" y="128601"/>
                  <a:pt x="170333" y="142808"/>
                  <a:pt x="170333" y="142808"/>
                </a:cubicBezTo>
                <a:cubicBezTo>
                  <a:pt x="181432" y="139996"/>
                  <a:pt x="182912" y="129341"/>
                  <a:pt x="183208" y="126381"/>
                </a:cubicBezTo>
                <a:lnTo>
                  <a:pt x="186463" y="122681"/>
                </a:lnTo>
                <a:lnTo>
                  <a:pt x="186463" y="141920"/>
                </a:lnTo>
                <a:lnTo>
                  <a:pt x="189127" y="119870"/>
                </a:lnTo>
                <a:lnTo>
                  <a:pt x="195934" y="112470"/>
                </a:lnTo>
                <a:cubicBezTo>
                  <a:pt x="199634" y="119278"/>
                  <a:pt x="203186" y="126529"/>
                  <a:pt x="206293" y="134224"/>
                </a:cubicBezTo>
                <a:lnTo>
                  <a:pt x="199634" y="145324"/>
                </a:lnTo>
                <a:cubicBezTo>
                  <a:pt x="185575" y="150355"/>
                  <a:pt x="190607" y="164414"/>
                  <a:pt x="190607" y="164414"/>
                </a:cubicBezTo>
                <a:cubicBezTo>
                  <a:pt x="200670" y="159826"/>
                  <a:pt x="200522" y="149467"/>
                  <a:pt x="200226" y="146063"/>
                </a:cubicBezTo>
                <a:lnTo>
                  <a:pt x="207181" y="136296"/>
                </a:lnTo>
                <a:cubicBezTo>
                  <a:pt x="210733" y="145176"/>
                  <a:pt x="213989" y="154795"/>
                  <a:pt x="216653" y="165006"/>
                </a:cubicBezTo>
                <a:lnTo>
                  <a:pt x="210733" y="175957"/>
                </a:lnTo>
                <a:cubicBezTo>
                  <a:pt x="197266" y="180988"/>
                  <a:pt x="202002" y="194751"/>
                  <a:pt x="202002" y="194751"/>
                </a:cubicBezTo>
                <a:cubicBezTo>
                  <a:pt x="212361" y="190164"/>
                  <a:pt x="212065" y="179509"/>
                  <a:pt x="211621" y="176549"/>
                </a:cubicBezTo>
                <a:lnTo>
                  <a:pt x="217392" y="167818"/>
                </a:lnTo>
                <a:cubicBezTo>
                  <a:pt x="220500" y="180249"/>
                  <a:pt x="223164" y="193567"/>
                  <a:pt x="224940" y="207774"/>
                </a:cubicBezTo>
                <a:cubicBezTo>
                  <a:pt x="224940" y="207774"/>
                  <a:pt x="224940" y="189572"/>
                  <a:pt x="219020" y="164118"/>
                </a:cubicBezTo>
                <a:lnTo>
                  <a:pt x="219020" y="164118"/>
                </a:lnTo>
                <a:lnTo>
                  <a:pt x="227604" y="174033"/>
                </a:lnTo>
                <a:cubicBezTo>
                  <a:pt x="227752" y="176549"/>
                  <a:pt x="229379" y="187944"/>
                  <a:pt x="241070" y="190164"/>
                </a:cubicBezTo>
                <a:cubicBezTo>
                  <a:pt x="241070" y="190164"/>
                  <a:pt x="242550" y="175809"/>
                  <a:pt x="228343" y="173737"/>
                </a:cubicBezTo>
                <a:lnTo>
                  <a:pt x="217688" y="159382"/>
                </a:lnTo>
                <a:cubicBezTo>
                  <a:pt x="215913" y="152427"/>
                  <a:pt x="213693" y="145028"/>
                  <a:pt x="210881" y="137184"/>
                </a:cubicBezTo>
                <a:lnTo>
                  <a:pt x="210881" y="137184"/>
                </a:lnTo>
                <a:lnTo>
                  <a:pt x="223904" y="144140"/>
                </a:lnTo>
                <a:cubicBezTo>
                  <a:pt x="224052" y="145619"/>
                  <a:pt x="225088" y="158198"/>
                  <a:pt x="237371" y="160566"/>
                </a:cubicBezTo>
                <a:cubicBezTo>
                  <a:pt x="237371" y="160566"/>
                  <a:pt x="238851" y="146211"/>
                  <a:pt x="224644" y="144140"/>
                </a:cubicBezTo>
                <a:lnTo>
                  <a:pt x="218428" y="140292"/>
                </a:lnTo>
                <a:lnTo>
                  <a:pt x="236927" y="142512"/>
                </a:lnTo>
                <a:lnTo>
                  <a:pt x="215765" y="138368"/>
                </a:lnTo>
                <a:lnTo>
                  <a:pt x="209993" y="134816"/>
                </a:lnTo>
                <a:cubicBezTo>
                  <a:pt x="206145" y="124605"/>
                  <a:pt x="201262" y="113950"/>
                  <a:pt x="195342" y="103443"/>
                </a:cubicBezTo>
                <a:lnTo>
                  <a:pt x="195342" y="103443"/>
                </a:lnTo>
                <a:lnTo>
                  <a:pt x="219908" y="115282"/>
                </a:lnTo>
                <a:cubicBezTo>
                  <a:pt x="220602" y="116946"/>
                  <a:pt x="225063" y="126666"/>
                  <a:pt x="235728" y="126666"/>
                </a:cubicBezTo>
                <a:cubicBezTo>
                  <a:pt x="236444" y="126666"/>
                  <a:pt x="237189" y="126622"/>
                  <a:pt x="237963" y="126529"/>
                </a:cubicBezTo>
                <a:cubicBezTo>
                  <a:pt x="237963" y="126529"/>
                  <a:pt x="235441" y="114424"/>
                  <a:pt x="223995" y="114424"/>
                </a:cubicBezTo>
                <a:cubicBezTo>
                  <a:pt x="223041" y="114424"/>
                  <a:pt x="222026" y="114508"/>
                  <a:pt x="220944" y="114690"/>
                </a:cubicBezTo>
                <a:lnTo>
                  <a:pt x="193567" y="99891"/>
                </a:lnTo>
                <a:cubicBezTo>
                  <a:pt x="191347" y="96192"/>
                  <a:pt x="189127" y="92492"/>
                  <a:pt x="186463" y="88940"/>
                </a:cubicBezTo>
                <a:lnTo>
                  <a:pt x="186463" y="88940"/>
                </a:lnTo>
                <a:lnTo>
                  <a:pt x="207921" y="92344"/>
                </a:lnTo>
                <a:cubicBezTo>
                  <a:pt x="209618" y="94525"/>
                  <a:pt x="214589" y="99882"/>
                  <a:pt x="221941" y="99882"/>
                </a:cubicBezTo>
                <a:cubicBezTo>
                  <a:pt x="223567" y="99882"/>
                  <a:pt x="225310" y="99620"/>
                  <a:pt x="227160" y="99003"/>
                </a:cubicBezTo>
                <a:cubicBezTo>
                  <a:pt x="227160" y="99003"/>
                  <a:pt x="223091" y="89718"/>
                  <a:pt x="214078" y="89718"/>
                </a:cubicBezTo>
                <a:cubicBezTo>
                  <a:pt x="212356" y="89718"/>
                  <a:pt x="210454" y="90057"/>
                  <a:pt x="208365" y="90864"/>
                </a:cubicBezTo>
                <a:lnTo>
                  <a:pt x="183208" y="84353"/>
                </a:lnTo>
                <a:cubicBezTo>
                  <a:pt x="178028" y="77397"/>
                  <a:pt x="172405" y="70442"/>
                  <a:pt x="165893" y="63783"/>
                </a:cubicBezTo>
                <a:lnTo>
                  <a:pt x="165893" y="63783"/>
                </a:lnTo>
                <a:lnTo>
                  <a:pt x="198302" y="72662"/>
                </a:lnTo>
                <a:lnTo>
                  <a:pt x="178176" y="65558"/>
                </a:lnTo>
                <a:lnTo>
                  <a:pt x="196230" y="63635"/>
                </a:lnTo>
                <a:cubicBezTo>
                  <a:pt x="196640" y="63942"/>
                  <a:pt x="202656" y="68861"/>
                  <a:pt x="210395" y="68861"/>
                </a:cubicBezTo>
                <a:cubicBezTo>
                  <a:pt x="213833" y="68861"/>
                  <a:pt x="217610" y="67891"/>
                  <a:pt x="221388" y="65114"/>
                </a:cubicBezTo>
                <a:cubicBezTo>
                  <a:pt x="221388" y="65114"/>
                  <a:pt x="215781" y="58685"/>
                  <a:pt x="207915" y="58685"/>
                </a:cubicBezTo>
                <a:cubicBezTo>
                  <a:pt x="204714" y="58685"/>
                  <a:pt x="201138" y="59750"/>
                  <a:pt x="197414" y="62747"/>
                </a:cubicBezTo>
                <a:lnTo>
                  <a:pt x="172848" y="63487"/>
                </a:lnTo>
                <a:lnTo>
                  <a:pt x="161897" y="59491"/>
                </a:lnTo>
                <a:cubicBezTo>
                  <a:pt x="152426" y="50316"/>
                  <a:pt x="141475" y="41732"/>
                  <a:pt x="128896" y="34037"/>
                </a:cubicBezTo>
                <a:lnTo>
                  <a:pt x="128896" y="34037"/>
                </a:lnTo>
                <a:lnTo>
                  <a:pt x="169593" y="42916"/>
                </a:lnTo>
                <a:cubicBezTo>
                  <a:pt x="171371" y="45168"/>
                  <a:pt x="177325" y="51502"/>
                  <a:pt x="186012" y="51502"/>
                </a:cubicBezTo>
                <a:cubicBezTo>
                  <a:pt x="188171" y="51502"/>
                  <a:pt x="190500" y="51111"/>
                  <a:pt x="192975" y="50168"/>
                </a:cubicBezTo>
                <a:cubicBezTo>
                  <a:pt x="192975" y="50168"/>
                  <a:pt x="188013" y="39847"/>
                  <a:pt x="177764" y="39847"/>
                </a:cubicBezTo>
                <a:cubicBezTo>
                  <a:pt x="175497" y="39847"/>
                  <a:pt x="172972" y="40352"/>
                  <a:pt x="170185" y="41584"/>
                </a:cubicBezTo>
                <a:lnTo>
                  <a:pt x="144287" y="33889"/>
                </a:lnTo>
                <a:lnTo>
                  <a:pt x="187351" y="27378"/>
                </a:lnTo>
                <a:cubicBezTo>
                  <a:pt x="189329" y="28582"/>
                  <a:pt x="194957" y="31436"/>
                  <a:pt x="201706" y="31436"/>
                </a:cubicBezTo>
                <a:cubicBezTo>
                  <a:pt x="206569" y="31436"/>
                  <a:pt x="212015" y="29954"/>
                  <a:pt x="217096" y="25306"/>
                </a:cubicBezTo>
                <a:cubicBezTo>
                  <a:pt x="217096" y="25306"/>
                  <a:pt x="210574" y="19295"/>
                  <a:pt x="202069" y="19295"/>
                </a:cubicBezTo>
                <a:cubicBezTo>
                  <a:pt x="197635" y="19295"/>
                  <a:pt x="192663" y="20928"/>
                  <a:pt x="187795" y="25898"/>
                </a:cubicBezTo>
                <a:lnTo>
                  <a:pt x="132744" y="30485"/>
                </a:lnTo>
                <a:lnTo>
                  <a:pt x="108918" y="23234"/>
                </a:lnTo>
                <a:cubicBezTo>
                  <a:pt x="80061" y="10063"/>
                  <a:pt x="44396" y="1332"/>
                  <a:pt x="0" y="0"/>
                </a:cubicBezTo>
                <a:close/>
              </a:path>
            </a:pathLst>
          </a:custGeom>
          <a:solidFill>
            <a:schemeClr val="lt1">
              <a:alpha val="28750"/>
            </a:schemeClr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</p:spTree>
    <p:extLst>
      <p:ext uri="{BB962C8B-B14F-4D97-AF65-F5344CB8AC3E}">
        <p14:creationId xmlns:p14="http://schemas.microsoft.com/office/powerpoint/2010/main" val="1629924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47;p8"/>
          <p:cNvPicPr preferRelativeResize="0"/>
          <p:nvPr/>
        </p:nvPicPr>
        <p:blipFill>
          <a:blip r:embed="rId2">
            <a:alphaModFix amt="33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8"/>
          <p:cNvSpPr/>
          <p:nvPr/>
        </p:nvSpPr>
        <p:spPr>
          <a:xfrm>
            <a:off x="302800" y="284400"/>
            <a:ext cx="11586400" cy="6289200"/>
          </a:xfrm>
          <a:prstGeom prst="round2DiagRect">
            <a:avLst>
              <a:gd name="adj1" fmla="val 25740"/>
              <a:gd name="adj2" fmla="val 0"/>
            </a:avLst>
          </a:prstGeom>
          <a:solidFill>
            <a:srgbClr val="FFFBE7">
              <a:alpha val="90000"/>
            </a:srgbClr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49" name="Google Shape;49;p8"/>
          <p:cNvSpPr txBox="1">
            <a:spLocks noGrp="1"/>
          </p:cNvSpPr>
          <p:nvPr>
            <p:ph type="title"/>
          </p:nvPr>
        </p:nvSpPr>
        <p:spPr>
          <a:xfrm>
            <a:off x="1850800" y="1742800"/>
            <a:ext cx="8490400" cy="33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49947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9"/>
          <p:cNvPicPr preferRelativeResize="0"/>
          <p:nvPr/>
        </p:nvPicPr>
        <p:blipFill>
          <a:blip r:embed="rId2">
            <a:alphaModFix amt="33000"/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9"/>
          <p:cNvSpPr/>
          <p:nvPr/>
        </p:nvSpPr>
        <p:spPr>
          <a:xfrm flipH="1">
            <a:off x="302800" y="284400"/>
            <a:ext cx="11586400" cy="6289200"/>
          </a:xfrm>
          <a:prstGeom prst="round2DiagRect">
            <a:avLst>
              <a:gd name="adj1" fmla="val 25740"/>
              <a:gd name="adj2" fmla="val 0"/>
            </a:avLst>
          </a:prstGeom>
          <a:solidFill>
            <a:srgbClr val="FFFBE7">
              <a:alpha val="90000"/>
            </a:srgbClr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53" name="Google Shape;53;p9"/>
          <p:cNvSpPr txBox="1">
            <a:spLocks noGrp="1"/>
          </p:cNvSpPr>
          <p:nvPr>
            <p:ph type="title"/>
          </p:nvPr>
        </p:nvSpPr>
        <p:spPr>
          <a:xfrm>
            <a:off x="960000" y="489897"/>
            <a:ext cx="10272000" cy="11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37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subTitle" idx="1"/>
          </p:nvPr>
        </p:nvSpPr>
        <p:spPr>
          <a:xfrm>
            <a:off x="2988735" y="1798333"/>
            <a:ext cx="6214800" cy="224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44602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0"/>
          <p:cNvPicPr preferRelativeResize="0"/>
          <p:nvPr/>
        </p:nvPicPr>
        <p:blipFill>
          <a:blip r:embed="rId2">
            <a:alphaModFix amt="33000"/>
          </a:blip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0"/>
          <p:cNvSpPr/>
          <p:nvPr/>
        </p:nvSpPr>
        <p:spPr>
          <a:xfrm>
            <a:off x="302800" y="284400"/>
            <a:ext cx="11586400" cy="6289200"/>
          </a:xfrm>
          <a:prstGeom prst="round2DiagRect">
            <a:avLst>
              <a:gd name="adj1" fmla="val 25740"/>
              <a:gd name="adj2" fmla="val 0"/>
            </a:avLst>
          </a:prstGeom>
          <a:solidFill>
            <a:srgbClr val="FFFBE7">
              <a:alpha val="90000"/>
            </a:srgbClr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58" name="Google Shape;58;p10"/>
          <p:cNvSpPr txBox="1">
            <a:spLocks noGrp="1"/>
          </p:cNvSpPr>
          <p:nvPr>
            <p:ph type="title"/>
          </p:nvPr>
        </p:nvSpPr>
        <p:spPr>
          <a:xfrm>
            <a:off x="960000" y="3047200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82198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1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0056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23"/>
          <p:cNvPicPr preferRelativeResize="0"/>
          <p:nvPr/>
        </p:nvPicPr>
        <p:blipFill>
          <a:blip r:embed="rId2">
            <a:alphaModFix amt="33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3"/>
          <p:cNvSpPr/>
          <p:nvPr/>
        </p:nvSpPr>
        <p:spPr>
          <a:xfrm>
            <a:off x="302800" y="284400"/>
            <a:ext cx="11586400" cy="6289200"/>
          </a:xfrm>
          <a:prstGeom prst="round2DiagRect">
            <a:avLst>
              <a:gd name="adj1" fmla="val 25740"/>
              <a:gd name="adj2" fmla="val 0"/>
            </a:avLst>
          </a:prstGeom>
          <a:solidFill>
            <a:srgbClr val="FFFBE7">
              <a:alpha val="90000"/>
            </a:srgbClr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161" name="Google Shape;161;p23"/>
          <p:cNvSpPr/>
          <p:nvPr/>
        </p:nvSpPr>
        <p:spPr>
          <a:xfrm rot="-8949341">
            <a:off x="10782350" y="3834558"/>
            <a:ext cx="2195087" cy="1880364"/>
          </a:xfrm>
          <a:custGeom>
            <a:avLst/>
            <a:gdLst/>
            <a:ahLst/>
            <a:cxnLst/>
            <a:rect l="l" t="t" r="r" b="b"/>
            <a:pathLst>
              <a:path w="242551" h="207775" extrusionOk="0">
                <a:moveTo>
                  <a:pt x="0" y="0"/>
                </a:moveTo>
                <a:lnTo>
                  <a:pt x="1184" y="6363"/>
                </a:lnTo>
                <a:cubicBezTo>
                  <a:pt x="1184" y="6363"/>
                  <a:pt x="3162" y="6244"/>
                  <a:pt x="6750" y="6244"/>
                </a:cubicBezTo>
                <a:cubicBezTo>
                  <a:pt x="21443" y="6244"/>
                  <a:pt x="63136" y="8251"/>
                  <a:pt x="106550" y="28710"/>
                </a:cubicBezTo>
                <a:lnTo>
                  <a:pt x="113950" y="42768"/>
                </a:lnTo>
                <a:lnTo>
                  <a:pt x="111434" y="59195"/>
                </a:lnTo>
                <a:cubicBezTo>
                  <a:pt x="98115" y="70738"/>
                  <a:pt x="109362" y="84353"/>
                  <a:pt x="109362" y="84353"/>
                </a:cubicBezTo>
                <a:cubicBezTo>
                  <a:pt x="118833" y="75178"/>
                  <a:pt x="114542" y="63635"/>
                  <a:pt x="112618" y="59787"/>
                </a:cubicBezTo>
                <a:lnTo>
                  <a:pt x="116170" y="47060"/>
                </a:lnTo>
                <a:lnTo>
                  <a:pt x="125197" y="64374"/>
                </a:lnTo>
                <a:lnTo>
                  <a:pt x="112914" y="31669"/>
                </a:lnTo>
                <a:lnTo>
                  <a:pt x="112914" y="31669"/>
                </a:lnTo>
                <a:cubicBezTo>
                  <a:pt x="125937" y="38329"/>
                  <a:pt x="138960" y="46764"/>
                  <a:pt x="151538" y="57567"/>
                </a:cubicBezTo>
                <a:lnTo>
                  <a:pt x="145619" y="78285"/>
                </a:lnTo>
                <a:cubicBezTo>
                  <a:pt x="132300" y="84945"/>
                  <a:pt x="138960" y="98264"/>
                  <a:pt x="138960" y="98264"/>
                </a:cubicBezTo>
                <a:cubicBezTo>
                  <a:pt x="147691" y="92936"/>
                  <a:pt x="147099" y="83761"/>
                  <a:pt x="146359" y="79913"/>
                </a:cubicBezTo>
                <a:lnTo>
                  <a:pt x="149615" y="71626"/>
                </a:lnTo>
                <a:lnTo>
                  <a:pt x="153314" y="82133"/>
                </a:lnTo>
                <a:lnTo>
                  <a:pt x="150946" y="68814"/>
                </a:lnTo>
                <a:lnTo>
                  <a:pt x="154498" y="60083"/>
                </a:lnTo>
                <a:cubicBezTo>
                  <a:pt x="161897" y="66742"/>
                  <a:pt x="169149" y="74290"/>
                  <a:pt x="175956" y="82725"/>
                </a:cubicBezTo>
                <a:lnTo>
                  <a:pt x="165597" y="101223"/>
                </a:lnTo>
                <a:cubicBezTo>
                  <a:pt x="151390" y="103739"/>
                  <a:pt x="153610" y="118242"/>
                  <a:pt x="153610" y="118242"/>
                </a:cubicBezTo>
                <a:cubicBezTo>
                  <a:pt x="164413" y="115578"/>
                  <a:pt x="165893" y="105071"/>
                  <a:pt x="166337" y="101963"/>
                </a:cubicBezTo>
                <a:lnTo>
                  <a:pt x="178176" y="85241"/>
                </a:lnTo>
                <a:cubicBezTo>
                  <a:pt x="183947" y="92492"/>
                  <a:pt x="189127" y="100483"/>
                  <a:pt x="194011" y="109067"/>
                </a:cubicBezTo>
                <a:lnTo>
                  <a:pt x="182024" y="125789"/>
                </a:lnTo>
                <a:cubicBezTo>
                  <a:pt x="168113" y="128601"/>
                  <a:pt x="170333" y="142808"/>
                  <a:pt x="170333" y="142808"/>
                </a:cubicBezTo>
                <a:cubicBezTo>
                  <a:pt x="181432" y="139996"/>
                  <a:pt x="182912" y="129341"/>
                  <a:pt x="183208" y="126381"/>
                </a:cubicBezTo>
                <a:lnTo>
                  <a:pt x="186463" y="122681"/>
                </a:lnTo>
                <a:lnTo>
                  <a:pt x="186463" y="141920"/>
                </a:lnTo>
                <a:lnTo>
                  <a:pt x="189127" y="119870"/>
                </a:lnTo>
                <a:lnTo>
                  <a:pt x="195934" y="112470"/>
                </a:lnTo>
                <a:cubicBezTo>
                  <a:pt x="199634" y="119278"/>
                  <a:pt x="203186" y="126529"/>
                  <a:pt x="206293" y="134224"/>
                </a:cubicBezTo>
                <a:lnTo>
                  <a:pt x="199634" y="145324"/>
                </a:lnTo>
                <a:cubicBezTo>
                  <a:pt x="185575" y="150355"/>
                  <a:pt x="190607" y="164414"/>
                  <a:pt x="190607" y="164414"/>
                </a:cubicBezTo>
                <a:cubicBezTo>
                  <a:pt x="200670" y="159826"/>
                  <a:pt x="200522" y="149467"/>
                  <a:pt x="200226" y="146063"/>
                </a:cubicBezTo>
                <a:lnTo>
                  <a:pt x="207181" y="136296"/>
                </a:lnTo>
                <a:cubicBezTo>
                  <a:pt x="210733" y="145176"/>
                  <a:pt x="213989" y="154795"/>
                  <a:pt x="216653" y="165006"/>
                </a:cubicBezTo>
                <a:lnTo>
                  <a:pt x="210733" y="175957"/>
                </a:lnTo>
                <a:cubicBezTo>
                  <a:pt x="197266" y="180988"/>
                  <a:pt x="202002" y="194751"/>
                  <a:pt x="202002" y="194751"/>
                </a:cubicBezTo>
                <a:cubicBezTo>
                  <a:pt x="212361" y="190164"/>
                  <a:pt x="212065" y="179509"/>
                  <a:pt x="211621" y="176549"/>
                </a:cubicBezTo>
                <a:lnTo>
                  <a:pt x="217392" y="167818"/>
                </a:lnTo>
                <a:cubicBezTo>
                  <a:pt x="220500" y="180249"/>
                  <a:pt x="223164" y="193567"/>
                  <a:pt x="224940" y="207774"/>
                </a:cubicBezTo>
                <a:cubicBezTo>
                  <a:pt x="224940" y="207774"/>
                  <a:pt x="224940" y="189572"/>
                  <a:pt x="219020" y="164118"/>
                </a:cubicBezTo>
                <a:lnTo>
                  <a:pt x="219020" y="164118"/>
                </a:lnTo>
                <a:lnTo>
                  <a:pt x="227604" y="174033"/>
                </a:lnTo>
                <a:cubicBezTo>
                  <a:pt x="227752" y="176549"/>
                  <a:pt x="229379" y="187944"/>
                  <a:pt x="241070" y="190164"/>
                </a:cubicBezTo>
                <a:cubicBezTo>
                  <a:pt x="241070" y="190164"/>
                  <a:pt x="242550" y="175809"/>
                  <a:pt x="228343" y="173737"/>
                </a:cubicBezTo>
                <a:lnTo>
                  <a:pt x="217688" y="159382"/>
                </a:lnTo>
                <a:cubicBezTo>
                  <a:pt x="215913" y="152427"/>
                  <a:pt x="213693" y="145028"/>
                  <a:pt x="210881" y="137184"/>
                </a:cubicBezTo>
                <a:lnTo>
                  <a:pt x="210881" y="137184"/>
                </a:lnTo>
                <a:lnTo>
                  <a:pt x="223904" y="144140"/>
                </a:lnTo>
                <a:cubicBezTo>
                  <a:pt x="224052" y="145619"/>
                  <a:pt x="225088" y="158198"/>
                  <a:pt x="237371" y="160566"/>
                </a:cubicBezTo>
                <a:cubicBezTo>
                  <a:pt x="237371" y="160566"/>
                  <a:pt x="238851" y="146211"/>
                  <a:pt x="224644" y="144140"/>
                </a:cubicBezTo>
                <a:lnTo>
                  <a:pt x="218428" y="140292"/>
                </a:lnTo>
                <a:lnTo>
                  <a:pt x="236927" y="142512"/>
                </a:lnTo>
                <a:lnTo>
                  <a:pt x="215765" y="138368"/>
                </a:lnTo>
                <a:lnTo>
                  <a:pt x="209993" y="134816"/>
                </a:lnTo>
                <a:cubicBezTo>
                  <a:pt x="206145" y="124605"/>
                  <a:pt x="201262" y="113950"/>
                  <a:pt x="195342" y="103443"/>
                </a:cubicBezTo>
                <a:lnTo>
                  <a:pt x="195342" y="103443"/>
                </a:lnTo>
                <a:lnTo>
                  <a:pt x="219908" y="115282"/>
                </a:lnTo>
                <a:cubicBezTo>
                  <a:pt x="220602" y="116946"/>
                  <a:pt x="225063" y="126666"/>
                  <a:pt x="235728" y="126666"/>
                </a:cubicBezTo>
                <a:cubicBezTo>
                  <a:pt x="236444" y="126666"/>
                  <a:pt x="237189" y="126622"/>
                  <a:pt x="237963" y="126529"/>
                </a:cubicBezTo>
                <a:cubicBezTo>
                  <a:pt x="237963" y="126529"/>
                  <a:pt x="235441" y="114424"/>
                  <a:pt x="223995" y="114424"/>
                </a:cubicBezTo>
                <a:cubicBezTo>
                  <a:pt x="223041" y="114424"/>
                  <a:pt x="222026" y="114508"/>
                  <a:pt x="220944" y="114690"/>
                </a:cubicBezTo>
                <a:lnTo>
                  <a:pt x="193567" y="99891"/>
                </a:lnTo>
                <a:cubicBezTo>
                  <a:pt x="191347" y="96192"/>
                  <a:pt x="189127" y="92492"/>
                  <a:pt x="186463" y="88940"/>
                </a:cubicBezTo>
                <a:lnTo>
                  <a:pt x="186463" y="88940"/>
                </a:lnTo>
                <a:lnTo>
                  <a:pt x="207921" y="92344"/>
                </a:lnTo>
                <a:cubicBezTo>
                  <a:pt x="209618" y="94525"/>
                  <a:pt x="214589" y="99882"/>
                  <a:pt x="221941" y="99882"/>
                </a:cubicBezTo>
                <a:cubicBezTo>
                  <a:pt x="223567" y="99882"/>
                  <a:pt x="225310" y="99620"/>
                  <a:pt x="227160" y="99003"/>
                </a:cubicBezTo>
                <a:cubicBezTo>
                  <a:pt x="227160" y="99003"/>
                  <a:pt x="223091" y="89718"/>
                  <a:pt x="214078" y="89718"/>
                </a:cubicBezTo>
                <a:cubicBezTo>
                  <a:pt x="212356" y="89718"/>
                  <a:pt x="210454" y="90057"/>
                  <a:pt x="208365" y="90864"/>
                </a:cubicBezTo>
                <a:lnTo>
                  <a:pt x="183208" y="84353"/>
                </a:lnTo>
                <a:cubicBezTo>
                  <a:pt x="178028" y="77397"/>
                  <a:pt x="172405" y="70442"/>
                  <a:pt x="165893" y="63783"/>
                </a:cubicBezTo>
                <a:lnTo>
                  <a:pt x="165893" y="63783"/>
                </a:lnTo>
                <a:lnTo>
                  <a:pt x="198302" y="72662"/>
                </a:lnTo>
                <a:lnTo>
                  <a:pt x="178176" y="65558"/>
                </a:lnTo>
                <a:lnTo>
                  <a:pt x="196230" y="63635"/>
                </a:lnTo>
                <a:cubicBezTo>
                  <a:pt x="196640" y="63942"/>
                  <a:pt x="202656" y="68861"/>
                  <a:pt x="210395" y="68861"/>
                </a:cubicBezTo>
                <a:cubicBezTo>
                  <a:pt x="213833" y="68861"/>
                  <a:pt x="217610" y="67891"/>
                  <a:pt x="221388" y="65114"/>
                </a:cubicBezTo>
                <a:cubicBezTo>
                  <a:pt x="221388" y="65114"/>
                  <a:pt x="215781" y="58685"/>
                  <a:pt x="207915" y="58685"/>
                </a:cubicBezTo>
                <a:cubicBezTo>
                  <a:pt x="204714" y="58685"/>
                  <a:pt x="201138" y="59750"/>
                  <a:pt x="197414" y="62747"/>
                </a:cubicBezTo>
                <a:lnTo>
                  <a:pt x="172848" y="63487"/>
                </a:lnTo>
                <a:lnTo>
                  <a:pt x="161897" y="59491"/>
                </a:lnTo>
                <a:cubicBezTo>
                  <a:pt x="152426" y="50316"/>
                  <a:pt x="141475" y="41732"/>
                  <a:pt x="128896" y="34037"/>
                </a:cubicBezTo>
                <a:lnTo>
                  <a:pt x="128896" y="34037"/>
                </a:lnTo>
                <a:lnTo>
                  <a:pt x="169593" y="42916"/>
                </a:lnTo>
                <a:cubicBezTo>
                  <a:pt x="171371" y="45168"/>
                  <a:pt x="177325" y="51502"/>
                  <a:pt x="186012" y="51502"/>
                </a:cubicBezTo>
                <a:cubicBezTo>
                  <a:pt x="188171" y="51502"/>
                  <a:pt x="190500" y="51111"/>
                  <a:pt x="192975" y="50168"/>
                </a:cubicBezTo>
                <a:cubicBezTo>
                  <a:pt x="192975" y="50168"/>
                  <a:pt x="188013" y="39847"/>
                  <a:pt x="177764" y="39847"/>
                </a:cubicBezTo>
                <a:cubicBezTo>
                  <a:pt x="175497" y="39847"/>
                  <a:pt x="172972" y="40352"/>
                  <a:pt x="170185" y="41584"/>
                </a:cubicBezTo>
                <a:lnTo>
                  <a:pt x="144287" y="33889"/>
                </a:lnTo>
                <a:lnTo>
                  <a:pt x="187351" y="27378"/>
                </a:lnTo>
                <a:cubicBezTo>
                  <a:pt x="189329" y="28582"/>
                  <a:pt x="194957" y="31436"/>
                  <a:pt x="201706" y="31436"/>
                </a:cubicBezTo>
                <a:cubicBezTo>
                  <a:pt x="206569" y="31436"/>
                  <a:pt x="212015" y="29954"/>
                  <a:pt x="217096" y="25306"/>
                </a:cubicBezTo>
                <a:cubicBezTo>
                  <a:pt x="217096" y="25306"/>
                  <a:pt x="210574" y="19295"/>
                  <a:pt x="202069" y="19295"/>
                </a:cubicBezTo>
                <a:cubicBezTo>
                  <a:pt x="197635" y="19295"/>
                  <a:pt x="192663" y="20928"/>
                  <a:pt x="187795" y="25898"/>
                </a:cubicBezTo>
                <a:lnTo>
                  <a:pt x="132744" y="30485"/>
                </a:lnTo>
                <a:lnTo>
                  <a:pt x="108918" y="23234"/>
                </a:lnTo>
                <a:cubicBezTo>
                  <a:pt x="80061" y="10063"/>
                  <a:pt x="44396" y="1332"/>
                  <a:pt x="0" y="0"/>
                </a:cubicBezTo>
                <a:close/>
              </a:path>
            </a:pathLst>
          </a:custGeom>
          <a:solidFill>
            <a:schemeClr val="lt1">
              <a:alpha val="28750"/>
            </a:schemeClr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</p:spTree>
    <p:extLst>
      <p:ext uri="{BB962C8B-B14F-4D97-AF65-F5344CB8AC3E}">
        <p14:creationId xmlns:p14="http://schemas.microsoft.com/office/powerpoint/2010/main" val="1736786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24"/>
          <p:cNvPicPr preferRelativeResize="0"/>
          <p:nvPr/>
        </p:nvPicPr>
        <p:blipFill>
          <a:blip r:embed="rId2">
            <a:alphaModFix amt="33000"/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4"/>
          <p:cNvSpPr/>
          <p:nvPr/>
        </p:nvSpPr>
        <p:spPr>
          <a:xfrm flipH="1">
            <a:off x="302800" y="284400"/>
            <a:ext cx="11586400" cy="6289200"/>
          </a:xfrm>
          <a:prstGeom prst="round2DiagRect">
            <a:avLst>
              <a:gd name="adj1" fmla="val 25740"/>
              <a:gd name="adj2" fmla="val 0"/>
            </a:avLst>
          </a:prstGeom>
          <a:solidFill>
            <a:srgbClr val="FFFBE7">
              <a:alpha val="90000"/>
            </a:srgbClr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165" name="Google Shape;165;p24"/>
          <p:cNvSpPr/>
          <p:nvPr/>
        </p:nvSpPr>
        <p:spPr>
          <a:xfrm rot="-1850659" flipH="1">
            <a:off x="208615" y="309658"/>
            <a:ext cx="2195087" cy="1880364"/>
          </a:xfrm>
          <a:custGeom>
            <a:avLst/>
            <a:gdLst/>
            <a:ahLst/>
            <a:cxnLst/>
            <a:rect l="l" t="t" r="r" b="b"/>
            <a:pathLst>
              <a:path w="242551" h="207775" extrusionOk="0">
                <a:moveTo>
                  <a:pt x="0" y="0"/>
                </a:moveTo>
                <a:lnTo>
                  <a:pt x="1184" y="6363"/>
                </a:lnTo>
                <a:cubicBezTo>
                  <a:pt x="1184" y="6363"/>
                  <a:pt x="3162" y="6244"/>
                  <a:pt x="6750" y="6244"/>
                </a:cubicBezTo>
                <a:cubicBezTo>
                  <a:pt x="21443" y="6244"/>
                  <a:pt x="63136" y="8251"/>
                  <a:pt x="106550" y="28710"/>
                </a:cubicBezTo>
                <a:lnTo>
                  <a:pt x="113950" y="42768"/>
                </a:lnTo>
                <a:lnTo>
                  <a:pt x="111434" y="59195"/>
                </a:lnTo>
                <a:cubicBezTo>
                  <a:pt x="98115" y="70738"/>
                  <a:pt x="109362" y="84353"/>
                  <a:pt x="109362" y="84353"/>
                </a:cubicBezTo>
                <a:cubicBezTo>
                  <a:pt x="118833" y="75178"/>
                  <a:pt x="114542" y="63635"/>
                  <a:pt x="112618" y="59787"/>
                </a:cubicBezTo>
                <a:lnTo>
                  <a:pt x="116170" y="47060"/>
                </a:lnTo>
                <a:lnTo>
                  <a:pt x="125197" y="64374"/>
                </a:lnTo>
                <a:lnTo>
                  <a:pt x="112914" y="31669"/>
                </a:lnTo>
                <a:lnTo>
                  <a:pt x="112914" y="31669"/>
                </a:lnTo>
                <a:cubicBezTo>
                  <a:pt x="125937" y="38329"/>
                  <a:pt x="138960" y="46764"/>
                  <a:pt x="151538" y="57567"/>
                </a:cubicBezTo>
                <a:lnTo>
                  <a:pt x="145619" y="78285"/>
                </a:lnTo>
                <a:cubicBezTo>
                  <a:pt x="132300" y="84945"/>
                  <a:pt x="138960" y="98264"/>
                  <a:pt x="138960" y="98264"/>
                </a:cubicBezTo>
                <a:cubicBezTo>
                  <a:pt x="147691" y="92936"/>
                  <a:pt x="147099" y="83761"/>
                  <a:pt x="146359" y="79913"/>
                </a:cubicBezTo>
                <a:lnTo>
                  <a:pt x="149615" y="71626"/>
                </a:lnTo>
                <a:lnTo>
                  <a:pt x="153314" y="82133"/>
                </a:lnTo>
                <a:lnTo>
                  <a:pt x="150946" y="68814"/>
                </a:lnTo>
                <a:lnTo>
                  <a:pt x="154498" y="60083"/>
                </a:lnTo>
                <a:cubicBezTo>
                  <a:pt x="161897" y="66742"/>
                  <a:pt x="169149" y="74290"/>
                  <a:pt x="175956" y="82725"/>
                </a:cubicBezTo>
                <a:lnTo>
                  <a:pt x="165597" y="101223"/>
                </a:lnTo>
                <a:cubicBezTo>
                  <a:pt x="151390" y="103739"/>
                  <a:pt x="153610" y="118242"/>
                  <a:pt x="153610" y="118242"/>
                </a:cubicBezTo>
                <a:cubicBezTo>
                  <a:pt x="164413" y="115578"/>
                  <a:pt x="165893" y="105071"/>
                  <a:pt x="166337" y="101963"/>
                </a:cubicBezTo>
                <a:lnTo>
                  <a:pt x="178176" y="85241"/>
                </a:lnTo>
                <a:cubicBezTo>
                  <a:pt x="183947" y="92492"/>
                  <a:pt x="189127" y="100483"/>
                  <a:pt x="194011" y="109067"/>
                </a:cubicBezTo>
                <a:lnTo>
                  <a:pt x="182024" y="125789"/>
                </a:lnTo>
                <a:cubicBezTo>
                  <a:pt x="168113" y="128601"/>
                  <a:pt x="170333" y="142808"/>
                  <a:pt x="170333" y="142808"/>
                </a:cubicBezTo>
                <a:cubicBezTo>
                  <a:pt x="181432" y="139996"/>
                  <a:pt x="182912" y="129341"/>
                  <a:pt x="183208" y="126381"/>
                </a:cubicBezTo>
                <a:lnTo>
                  <a:pt x="186463" y="122681"/>
                </a:lnTo>
                <a:lnTo>
                  <a:pt x="186463" y="141920"/>
                </a:lnTo>
                <a:lnTo>
                  <a:pt x="189127" y="119870"/>
                </a:lnTo>
                <a:lnTo>
                  <a:pt x="195934" y="112470"/>
                </a:lnTo>
                <a:cubicBezTo>
                  <a:pt x="199634" y="119278"/>
                  <a:pt x="203186" y="126529"/>
                  <a:pt x="206293" y="134224"/>
                </a:cubicBezTo>
                <a:lnTo>
                  <a:pt x="199634" y="145324"/>
                </a:lnTo>
                <a:cubicBezTo>
                  <a:pt x="185575" y="150355"/>
                  <a:pt x="190607" y="164414"/>
                  <a:pt x="190607" y="164414"/>
                </a:cubicBezTo>
                <a:cubicBezTo>
                  <a:pt x="200670" y="159826"/>
                  <a:pt x="200522" y="149467"/>
                  <a:pt x="200226" y="146063"/>
                </a:cubicBezTo>
                <a:lnTo>
                  <a:pt x="207181" y="136296"/>
                </a:lnTo>
                <a:cubicBezTo>
                  <a:pt x="210733" y="145176"/>
                  <a:pt x="213989" y="154795"/>
                  <a:pt x="216653" y="165006"/>
                </a:cubicBezTo>
                <a:lnTo>
                  <a:pt x="210733" y="175957"/>
                </a:lnTo>
                <a:cubicBezTo>
                  <a:pt x="197266" y="180988"/>
                  <a:pt x="202002" y="194751"/>
                  <a:pt x="202002" y="194751"/>
                </a:cubicBezTo>
                <a:cubicBezTo>
                  <a:pt x="212361" y="190164"/>
                  <a:pt x="212065" y="179509"/>
                  <a:pt x="211621" y="176549"/>
                </a:cubicBezTo>
                <a:lnTo>
                  <a:pt x="217392" y="167818"/>
                </a:lnTo>
                <a:cubicBezTo>
                  <a:pt x="220500" y="180249"/>
                  <a:pt x="223164" y="193567"/>
                  <a:pt x="224940" y="207774"/>
                </a:cubicBezTo>
                <a:cubicBezTo>
                  <a:pt x="224940" y="207774"/>
                  <a:pt x="224940" y="189572"/>
                  <a:pt x="219020" y="164118"/>
                </a:cubicBezTo>
                <a:lnTo>
                  <a:pt x="219020" y="164118"/>
                </a:lnTo>
                <a:lnTo>
                  <a:pt x="227604" y="174033"/>
                </a:lnTo>
                <a:cubicBezTo>
                  <a:pt x="227752" y="176549"/>
                  <a:pt x="229379" y="187944"/>
                  <a:pt x="241070" y="190164"/>
                </a:cubicBezTo>
                <a:cubicBezTo>
                  <a:pt x="241070" y="190164"/>
                  <a:pt x="242550" y="175809"/>
                  <a:pt x="228343" y="173737"/>
                </a:cubicBezTo>
                <a:lnTo>
                  <a:pt x="217688" y="159382"/>
                </a:lnTo>
                <a:cubicBezTo>
                  <a:pt x="215913" y="152427"/>
                  <a:pt x="213693" y="145028"/>
                  <a:pt x="210881" y="137184"/>
                </a:cubicBezTo>
                <a:lnTo>
                  <a:pt x="210881" y="137184"/>
                </a:lnTo>
                <a:lnTo>
                  <a:pt x="223904" y="144140"/>
                </a:lnTo>
                <a:cubicBezTo>
                  <a:pt x="224052" y="145619"/>
                  <a:pt x="225088" y="158198"/>
                  <a:pt x="237371" y="160566"/>
                </a:cubicBezTo>
                <a:cubicBezTo>
                  <a:pt x="237371" y="160566"/>
                  <a:pt x="238851" y="146211"/>
                  <a:pt x="224644" y="144140"/>
                </a:cubicBezTo>
                <a:lnTo>
                  <a:pt x="218428" y="140292"/>
                </a:lnTo>
                <a:lnTo>
                  <a:pt x="236927" y="142512"/>
                </a:lnTo>
                <a:lnTo>
                  <a:pt x="215765" y="138368"/>
                </a:lnTo>
                <a:lnTo>
                  <a:pt x="209993" y="134816"/>
                </a:lnTo>
                <a:cubicBezTo>
                  <a:pt x="206145" y="124605"/>
                  <a:pt x="201262" y="113950"/>
                  <a:pt x="195342" y="103443"/>
                </a:cubicBezTo>
                <a:lnTo>
                  <a:pt x="195342" y="103443"/>
                </a:lnTo>
                <a:lnTo>
                  <a:pt x="219908" y="115282"/>
                </a:lnTo>
                <a:cubicBezTo>
                  <a:pt x="220602" y="116946"/>
                  <a:pt x="225063" y="126666"/>
                  <a:pt x="235728" y="126666"/>
                </a:cubicBezTo>
                <a:cubicBezTo>
                  <a:pt x="236444" y="126666"/>
                  <a:pt x="237189" y="126622"/>
                  <a:pt x="237963" y="126529"/>
                </a:cubicBezTo>
                <a:cubicBezTo>
                  <a:pt x="237963" y="126529"/>
                  <a:pt x="235441" y="114424"/>
                  <a:pt x="223995" y="114424"/>
                </a:cubicBezTo>
                <a:cubicBezTo>
                  <a:pt x="223041" y="114424"/>
                  <a:pt x="222026" y="114508"/>
                  <a:pt x="220944" y="114690"/>
                </a:cubicBezTo>
                <a:lnTo>
                  <a:pt x="193567" y="99891"/>
                </a:lnTo>
                <a:cubicBezTo>
                  <a:pt x="191347" y="96192"/>
                  <a:pt x="189127" y="92492"/>
                  <a:pt x="186463" y="88940"/>
                </a:cubicBezTo>
                <a:lnTo>
                  <a:pt x="186463" y="88940"/>
                </a:lnTo>
                <a:lnTo>
                  <a:pt x="207921" y="92344"/>
                </a:lnTo>
                <a:cubicBezTo>
                  <a:pt x="209618" y="94525"/>
                  <a:pt x="214589" y="99882"/>
                  <a:pt x="221941" y="99882"/>
                </a:cubicBezTo>
                <a:cubicBezTo>
                  <a:pt x="223567" y="99882"/>
                  <a:pt x="225310" y="99620"/>
                  <a:pt x="227160" y="99003"/>
                </a:cubicBezTo>
                <a:cubicBezTo>
                  <a:pt x="227160" y="99003"/>
                  <a:pt x="223091" y="89718"/>
                  <a:pt x="214078" y="89718"/>
                </a:cubicBezTo>
                <a:cubicBezTo>
                  <a:pt x="212356" y="89718"/>
                  <a:pt x="210454" y="90057"/>
                  <a:pt x="208365" y="90864"/>
                </a:cubicBezTo>
                <a:lnTo>
                  <a:pt x="183208" y="84353"/>
                </a:lnTo>
                <a:cubicBezTo>
                  <a:pt x="178028" y="77397"/>
                  <a:pt x="172405" y="70442"/>
                  <a:pt x="165893" y="63783"/>
                </a:cubicBezTo>
                <a:lnTo>
                  <a:pt x="165893" y="63783"/>
                </a:lnTo>
                <a:lnTo>
                  <a:pt x="198302" y="72662"/>
                </a:lnTo>
                <a:lnTo>
                  <a:pt x="178176" y="65558"/>
                </a:lnTo>
                <a:lnTo>
                  <a:pt x="196230" y="63635"/>
                </a:lnTo>
                <a:cubicBezTo>
                  <a:pt x="196640" y="63942"/>
                  <a:pt x="202656" y="68861"/>
                  <a:pt x="210395" y="68861"/>
                </a:cubicBezTo>
                <a:cubicBezTo>
                  <a:pt x="213833" y="68861"/>
                  <a:pt x="217610" y="67891"/>
                  <a:pt x="221388" y="65114"/>
                </a:cubicBezTo>
                <a:cubicBezTo>
                  <a:pt x="221388" y="65114"/>
                  <a:pt x="215781" y="58685"/>
                  <a:pt x="207915" y="58685"/>
                </a:cubicBezTo>
                <a:cubicBezTo>
                  <a:pt x="204714" y="58685"/>
                  <a:pt x="201138" y="59750"/>
                  <a:pt x="197414" y="62747"/>
                </a:cubicBezTo>
                <a:lnTo>
                  <a:pt x="172848" y="63487"/>
                </a:lnTo>
                <a:lnTo>
                  <a:pt x="161897" y="59491"/>
                </a:lnTo>
                <a:cubicBezTo>
                  <a:pt x="152426" y="50316"/>
                  <a:pt x="141475" y="41732"/>
                  <a:pt x="128896" y="34037"/>
                </a:cubicBezTo>
                <a:lnTo>
                  <a:pt x="128896" y="34037"/>
                </a:lnTo>
                <a:lnTo>
                  <a:pt x="169593" y="42916"/>
                </a:lnTo>
                <a:cubicBezTo>
                  <a:pt x="171371" y="45168"/>
                  <a:pt x="177325" y="51502"/>
                  <a:pt x="186012" y="51502"/>
                </a:cubicBezTo>
                <a:cubicBezTo>
                  <a:pt x="188171" y="51502"/>
                  <a:pt x="190500" y="51111"/>
                  <a:pt x="192975" y="50168"/>
                </a:cubicBezTo>
                <a:cubicBezTo>
                  <a:pt x="192975" y="50168"/>
                  <a:pt x="188013" y="39847"/>
                  <a:pt x="177764" y="39847"/>
                </a:cubicBezTo>
                <a:cubicBezTo>
                  <a:pt x="175497" y="39847"/>
                  <a:pt x="172972" y="40352"/>
                  <a:pt x="170185" y="41584"/>
                </a:cubicBezTo>
                <a:lnTo>
                  <a:pt x="144287" y="33889"/>
                </a:lnTo>
                <a:lnTo>
                  <a:pt x="187351" y="27378"/>
                </a:lnTo>
                <a:cubicBezTo>
                  <a:pt x="189329" y="28582"/>
                  <a:pt x="194957" y="31436"/>
                  <a:pt x="201706" y="31436"/>
                </a:cubicBezTo>
                <a:cubicBezTo>
                  <a:pt x="206569" y="31436"/>
                  <a:pt x="212015" y="29954"/>
                  <a:pt x="217096" y="25306"/>
                </a:cubicBezTo>
                <a:cubicBezTo>
                  <a:pt x="217096" y="25306"/>
                  <a:pt x="210574" y="19295"/>
                  <a:pt x="202069" y="19295"/>
                </a:cubicBezTo>
                <a:cubicBezTo>
                  <a:pt x="197635" y="19295"/>
                  <a:pt x="192663" y="20928"/>
                  <a:pt x="187795" y="25898"/>
                </a:cubicBezTo>
                <a:lnTo>
                  <a:pt x="132744" y="30485"/>
                </a:lnTo>
                <a:lnTo>
                  <a:pt x="108918" y="23234"/>
                </a:lnTo>
                <a:cubicBezTo>
                  <a:pt x="80061" y="10063"/>
                  <a:pt x="44396" y="1332"/>
                  <a:pt x="0" y="0"/>
                </a:cubicBezTo>
                <a:close/>
              </a:path>
            </a:pathLst>
          </a:custGeom>
          <a:solidFill>
            <a:schemeClr val="lt1">
              <a:alpha val="28750"/>
            </a:schemeClr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</p:spTree>
    <p:extLst>
      <p:ext uri="{BB962C8B-B14F-4D97-AF65-F5344CB8AC3E}">
        <p14:creationId xmlns:p14="http://schemas.microsoft.com/office/powerpoint/2010/main" val="4264063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lway"/>
              <a:buNone/>
              <a:defRPr sz="32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lway"/>
              <a:buNone/>
              <a:defRPr sz="32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lway"/>
              <a:buNone/>
              <a:defRPr sz="32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lway"/>
              <a:buNone/>
              <a:defRPr sz="32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lway"/>
              <a:buNone/>
              <a:defRPr sz="32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lway"/>
              <a:buNone/>
              <a:defRPr sz="32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lway"/>
              <a:buNone/>
              <a:defRPr sz="32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lway"/>
              <a:buNone/>
              <a:defRPr sz="32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lway"/>
              <a:buNone/>
              <a:defRPr sz="32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Char char="●"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Char char="○"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Char char="■"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Char char="●"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Char char="○"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Char char="■"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Char char="●"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Char char="○"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048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Lato"/>
              <a:buChar char="■"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8600677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8"/>
          <p:cNvSpPr txBox="1">
            <a:spLocks noGrp="1"/>
          </p:cNvSpPr>
          <p:nvPr>
            <p:ph type="ctrTitle"/>
          </p:nvPr>
        </p:nvSpPr>
        <p:spPr>
          <a:xfrm>
            <a:off x="5243332" y="2318736"/>
            <a:ext cx="5081286" cy="1384425"/>
          </a:xfrm>
          <a:prstGeom prst="rect">
            <a:avLst/>
          </a:prstGeom>
        </p:spPr>
        <p:txBody>
          <a:bodyPr spcFirstLastPara="1" wrap="square" lIns="68569" tIns="68569" rIns="68569" bIns="68569" anchor="b" anchorCtr="0">
            <a:noAutofit/>
          </a:bodyPr>
          <a:lstStyle/>
          <a:p>
            <a:r>
              <a:rPr lang="en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Why are You </a:t>
            </a:r>
            <a:br>
              <a:rPr lang="en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 Church?</a:t>
            </a:r>
            <a:endParaRPr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77" name="Google Shape;177;p28"/>
          <p:cNvSpPr txBox="1">
            <a:spLocks noGrp="1"/>
          </p:cNvSpPr>
          <p:nvPr>
            <p:ph type="subTitle" idx="1"/>
          </p:nvPr>
        </p:nvSpPr>
        <p:spPr>
          <a:xfrm>
            <a:off x="5544385" y="3972157"/>
            <a:ext cx="4734611" cy="307125"/>
          </a:xfrm>
          <a:prstGeom prst="rect">
            <a:avLst/>
          </a:prstGeom>
        </p:spPr>
        <p:txBody>
          <a:bodyPr spcFirstLastPara="1" wrap="square" lIns="68569" tIns="68569" rIns="68569" bIns="68569" anchor="t" anchorCtr="0">
            <a:noAutofit/>
          </a:bodyPr>
          <a:lstStyle/>
          <a:p>
            <a:pPr marL="0" indent="0"/>
            <a:r>
              <a:rPr lang="en" sz="3600" dirty="0"/>
              <a:t>Text: Acts 2:42-47</a:t>
            </a:r>
            <a:endParaRPr sz="3600" dirty="0"/>
          </a:p>
        </p:txBody>
      </p:sp>
      <p:cxnSp>
        <p:nvCxnSpPr>
          <p:cNvPr id="180" name="Google Shape;180;p28"/>
          <p:cNvCxnSpPr>
            <a:cxnSpLocks/>
          </p:cNvCxnSpPr>
          <p:nvPr/>
        </p:nvCxnSpPr>
        <p:spPr>
          <a:xfrm>
            <a:off x="6982469" y="4828892"/>
            <a:ext cx="1922392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1" name="Google Shape;181;p28"/>
          <p:cNvSpPr/>
          <p:nvPr/>
        </p:nvSpPr>
        <p:spPr>
          <a:xfrm rot="10664486" flipH="1">
            <a:off x="7388492" y="4150414"/>
            <a:ext cx="1729220" cy="1057748"/>
          </a:xfrm>
          <a:custGeom>
            <a:avLst/>
            <a:gdLst/>
            <a:ahLst/>
            <a:cxnLst/>
            <a:rect l="l" t="t" r="r" b="b"/>
            <a:pathLst>
              <a:path w="242551" h="207775" extrusionOk="0">
                <a:moveTo>
                  <a:pt x="0" y="0"/>
                </a:moveTo>
                <a:lnTo>
                  <a:pt x="1184" y="6363"/>
                </a:lnTo>
                <a:cubicBezTo>
                  <a:pt x="1184" y="6363"/>
                  <a:pt x="3162" y="6244"/>
                  <a:pt x="6750" y="6244"/>
                </a:cubicBezTo>
                <a:cubicBezTo>
                  <a:pt x="21443" y="6244"/>
                  <a:pt x="63136" y="8251"/>
                  <a:pt x="106550" y="28710"/>
                </a:cubicBezTo>
                <a:lnTo>
                  <a:pt x="113950" y="42768"/>
                </a:lnTo>
                <a:lnTo>
                  <a:pt x="111434" y="59195"/>
                </a:lnTo>
                <a:cubicBezTo>
                  <a:pt x="98115" y="70738"/>
                  <a:pt x="109362" y="84353"/>
                  <a:pt x="109362" y="84353"/>
                </a:cubicBezTo>
                <a:cubicBezTo>
                  <a:pt x="118833" y="75178"/>
                  <a:pt x="114542" y="63635"/>
                  <a:pt x="112618" y="59787"/>
                </a:cubicBezTo>
                <a:lnTo>
                  <a:pt x="116170" y="47060"/>
                </a:lnTo>
                <a:lnTo>
                  <a:pt x="125197" y="64374"/>
                </a:lnTo>
                <a:lnTo>
                  <a:pt x="112914" y="31669"/>
                </a:lnTo>
                <a:lnTo>
                  <a:pt x="112914" y="31669"/>
                </a:lnTo>
                <a:cubicBezTo>
                  <a:pt x="125937" y="38329"/>
                  <a:pt x="138960" y="46764"/>
                  <a:pt x="151538" y="57567"/>
                </a:cubicBezTo>
                <a:lnTo>
                  <a:pt x="145619" y="78285"/>
                </a:lnTo>
                <a:cubicBezTo>
                  <a:pt x="132300" y="84945"/>
                  <a:pt x="138960" y="98264"/>
                  <a:pt x="138960" y="98264"/>
                </a:cubicBezTo>
                <a:cubicBezTo>
                  <a:pt x="147691" y="92936"/>
                  <a:pt x="147099" y="83761"/>
                  <a:pt x="146359" y="79913"/>
                </a:cubicBezTo>
                <a:lnTo>
                  <a:pt x="149615" y="71626"/>
                </a:lnTo>
                <a:lnTo>
                  <a:pt x="153314" y="82133"/>
                </a:lnTo>
                <a:lnTo>
                  <a:pt x="150946" y="68814"/>
                </a:lnTo>
                <a:lnTo>
                  <a:pt x="154498" y="60083"/>
                </a:lnTo>
                <a:cubicBezTo>
                  <a:pt x="161897" y="66742"/>
                  <a:pt x="169149" y="74290"/>
                  <a:pt x="175956" y="82725"/>
                </a:cubicBezTo>
                <a:lnTo>
                  <a:pt x="165597" y="101223"/>
                </a:lnTo>
                <a:cubicBezTo>
                  <a:pt x="151390" y="103739"/>
                  <a:pt x="153610" y="118242"/>
                  <a:pt x="153610" y="118242"/>
                </a:cubicBezTo>
                <a:cubicBezTo>
                  <a:pt x="164413" y="115578"/>
                  <a:pt x="165893" y="105071"/>
                  <a:pt x="166337" y="101963"/>
                </a:cubicBezTo>
                <a:lnTo>
                  <a:pt x="178176" y="85241"/>
                </a:lnTo>
                <a:cubicBezTo>
                  <a:pt x="183947" y="92492"/>
                  <a:pt x="189127" y="100483"/>
                  <a:pt x="194011" y="109067"/>
                </a:cubicBezTo>
                <a:lnTo>
                  <a:pt x="182024" y="125789"/>
                </a:lnTo>
                <a:cubicBezTo>
                  <a:pt x="168113" y="128601"/>
                  <a:pt x="170333" y="142808"/>
                  <a:pt x="170333" y="142808"/>
                </a:cubicBezTo>
                <a:cubicBezTo>
                  <a:pt x="181432" y="139996"/>
                  <a:pt x="182912" y="129341"/>
                  <a:pt x="183208" y="126381"/>
                </a:cubicBezTo>
                <a:lnTo>
                  <a:pt x="186463" y="122681"/>
                </a:lnTo>
                <a:lnTo>
                  <a:pt x="186463" y="141920"/>
                </a:lnTo>
                <a:lnTo>
                  <a:pt x="189127" y="119870"/>
                </a:lnTo>
                <a:lnTo>
                  <a:pt x="195934" y="112470"/>
                </a:lnTo>
                <a:cubicBezTo>
                  <a:pt x="199634" y="119278"/>
                  <a:pt x="203186" y="126529"/>
                  <a:pt x="206293" y="134224"/>
                </a:cubicBezTo>
                <a:lnTo>
                  <a:pt x="199634" y="145324"/>
                </a:lnTo>
                <a:cubicBezTo>
                  <a:pt x="185575" y="150355"/>
                  <a:pt x="190607" y="164414"/>
                  <a:pt x="190607" y="164414"/>
                </a:cubicBezTo>
                <a:cubicBezTo>
                  <a:pt x="200670" y="159826"/>
                  <a:pt x="200522" y="149467"/>
                  <a:pt x="200226" y="146063"/>
                </a:cubicBezTo>
                <a:lnTo>
                  <a:pt x="207181" y="136296"/>
                </a:lnTo>
                <a:cubicBezTo>
                  <a:pt x="210733" y="145176"/>
                  <a:pt x="213989" y="154795"/>
                  <a:pt x="216653" y="165006"/>
                </a:cubicBezTo>
                <a:lnTo>
                  <a:pt x="210733" y="175957"/>
                </a:lnTo>
                <a:cubicBezTo>
                  <a:pt x="197266" y="180988"/>
                  <a:pt x="202002" y="194751"/>
                  <a:pt x="202002" y="194751"/>
                </a:cubicBezTo>
                <a:cubicBezTo>
                  <a:pt x="212361" y="190164"/>
                  <a:pt x="212065" y="179509"/>
                  <a:pt x="211621" y="176549"/>
                </a:cubicBezTo>
                <a:lnTo>
                  <a:pt x="217392" y="167818"/>
                </a:lnTo>
                <a:cubicBezTo>
                  <a:pt x="220500" y="180249"/>
                  <a:pt x="223164" y="193567"/>
                  <a:pt x="224940" y="207774"/>
                </a:cubicBezTo>
                <a:cubicBezTo>
                  <a:pt x="224940" y="207774"/>
                  <a:pt x="224940" y="189572"/>
                  <a:pt x="219020" y="164118"/>
                </a:cubicBezTo>
                <a:lnTo>
                  <a:pt x="219020" y="164118"/>
                </a:lnTo>
                <a:lnTo>
                  <a:pt x="227604" y="174033"/>
                </a:lnTo>
                <a:cubicBezTo>
                  <a:pt x="227752" y="176549"/>
                  <a:pt x="229379" y="187944"/>
                  <a:pt x="241070" y="190164"/>
                </a:cubicBezTo>
                <a:cubicBezTo>
                  <a:pt x="241070" y="190164"/>
                  <a:pt x="242550" y="175809"/>
                  <a:pt x="228343" y="173737"/>
                </a:cubicBezTo>
                <a:lnTo>
                  <a:pt x="217688" y="159382"/>
                </a:lnTo>
                <a:cubicBezTo>
                  <a:pt x="215913" y="152427"/>
                  <a:pt x="213693" y="145028"/>
                  <a:pt x="210881" y="137184"/>
                </a:cubicBezTo>
                <a:lnTo>
                  <a:pt x="210881" y="137184"/>
                </a:lnTo>
                <a:lnTo>
                  <a:pt x="223904" y="144140"/>
                </a:lnTo>
                <a:cubicBezTo>
                  <a:pt x="224052" y="145619"/>
                  <a:pt x="225088" y="158198"/>
                  <a:pt x="237371" y="160566"/>
                </a:cubicBezTo>
                <a:cubicBezTo>
                  <a:pt x="237371" y="160566"/>
                  <a:pt x="238851" y="146211"/>
                  <a:pt x="224644" y="144140"/>
                </a:cubicBezTo>
                <a:lnTo>
                  <a:pt x="218428" y="140292"/>
                </a:lnTo>
                <a:lnTo>
                  <a:pt x="236927" y="142512"/>
                </a:lnTo>
                <a:lnTo>
                  <a:pt x="215765" y="138368"/>
                </a:lnTo>
                <a:lnTo>
                  <a:pt x="209993" y="134816"/>
                </a:lnTo>
                <a:cubicBezTo>
                  <a:pt x="206145" y="124605"/>
                  <a:pt x="201262" y="113950"/>
                  <a:pt x="195342" y="103443"/>
                </a:cubicBezTo>
                <a:lnTo>
                  <a:pt x="195342" y="103443"/>
                </a:lnTo>
                <a:lnTo>
                  <a:pt x="219908" y="115282"/>
                </a:lnTo>
                <a:cubicBezTo>
                  <a:pt x="220602" y="116946"/>
                  <a:pt x="225063" y="126666"/>
                  <a:pt x="235728" y="126666"/>
                </a:cubicBezTo>
                <a:cubicBezTo>
                  <a:pt x="236444" y="126666"/>
                  <a:pt x="237189" y="126622"/>
                  <a:pt x="237963" y="126529"/>
                </a:cubicBezTo>
                <a:cubicBezTo>
                  <a:pt x="237963" y="126529"/>
                  <a:pt x="235441" y="114424"/>
                  <a:pt x="223995" y="114424"/>
                </a:cubicBezTo>
                <a:cubicBezTo>
                  <a:pt x="223041" y="114424"/>
                  <a:pt x="222026" y="114508"/>
                  <a:pt x="220944" y="114690"/>
                </a:cubicBezTo>
                <a:lnTo>
                  <a:pt x="193567" y="99891"/>
                </a:lnTo>
                <a:cubicBezTo>
                  <a:pt x="191347" y="96192"/>
                  <a:pt x="189127" y="92492"/>
                  <a:pt x="186463" y="88940"/>
                </a:cubicBezTo>
                <a:lnTo>
                  <a:pt x="186463" y="88940"/>
                </a:lnTo>
                <a:lnTo>
                  <a:pt x="207921" y="92344"/>
                </a:lnTo>
                <a:cubicBezTo>
                  <a:pt x="209618" y="94525"/>
                  <a:pt x="214589" y="99882"/>
                  <a:pt x="221941" y="99882"/>
                </a:cubicBezTo>
                <a:cubicBezTo>
                  <a:pt x="223567" y="99882"/>
                  <a:pt x="225310" y="99620"/>
                  <a:pt x="227160" y="99003"/>
                </a:cubicBezTo>
                <a:cubicBezTo>
                  <a:pt x="227160" y="99003"/>
                  <a:pt x="223091" y="89718"/>
                  <a:pt x="214078" y="89718"/>
                </a:cubicBezTo>
                <a:cubicBezTo>
                  <a:pt x="212356" y="89718"/>
                  <a:pt x="210454" y="90057"/>
                  <a:pt x="208365" y="90864"/>
                </a:cubicBezTo>
                <a:lnTo>
                  <a:pt x="183208" y="84353"/>
                </a:lnTo>
                <a:cubicBezTo>
                  <a:pt x="178028" y="77397"/>
                  <a:pt x="172405" y="70442"/>
                  <a:pt x="165893" y="63783"/>
                </a:cubicBezTo>
                <a:lnTo>
                  <a:pt x="165893" y="63783"/>
                </a:lnTo>
                <a:lnTo>
                  <a:pt x="198302" y="72662"/>
                </a:lnTo>
                <a:lnTo>
                  <a:pt x="178176" y="65558"/>
                </a:lnTo>
                <a:lnTo>
                  <a:pt x="196230" y="63635"/>
                </a:lnTo>
                <a:cubicBezTo>
                  <a:pt x="196640" y="63942"/>
                  <a:pt x="202656" y="68861"/>
                  <a:pt x="210395" y="68861"/>
                </a:cubicBezTo>
                <a:cubicBezTo>
                  <a:pt x="213833" y="68861"/>
                  <a:pt x="217610" y="67891"/>
                  <a:pt x="221388" y="65114"/>
                </a:cubicBezTo>
                <a:cubicBezTo>
                  <a:pt x="221388" y="65114"/>
                  <a:pt x="215781" y="58685"/>
                  <a:pt x="207915" y="58685"/>
                </a:cubicBezTo>
                <a:cubicBezTo>
                  <a:pt x="204714" y="58685"/>
                  <a:pt x="201138" y="59750"/>
                  <a:pt x="197414" y="62747"/>
                </a:cubicBezTo>
                <a:lnTo>
                  <a:pt x="172848" y="63487"/>
                </a:lnTo>
                <a:lnTo>
                  <a:pt x="161897" y="59491"/>
                </a:lnTo>
                <a:cubicBezTo>
                  <a:pt x="152426" y="50316"/>
                  <a:pt x="141475" y="41732"/>
                  <a:pt x="128896" y="34037"/>
                </a:cubicBezTo>
                <a:lnTo>
                  <a:pt x="128896" y="34037"/>
                </a:lnTo>
                <a:lnTo>
                  <a:pt x="169593" y="42916"/>
                </a:lnTo>
                <a:cubicBezTo>
                  <a:pt x="171371" y="45168"/>
                  <a:pt x="177325" y="51502"/>
                  <a:pt x="186012" y="51502"/>
                </a:cubicBezTo>
                <a:cubicBezTo>
                  <a:pt x="188171" y="51502"/>
                  <a:pt x="190500" y="51111"/>
                  <a:pt x="192975" y="50168"/>
                </a:cubicBezTo>
                <a:cubicBezTo>
                  <a:pt x="192975" y="50168"/>
                  <a:pt x="188013" y="39847"/>
                  <a:pt x="177764" y="39847"/>
                </a:cubicBezTo>
                <a:cubicBezTo>
                  <a:pt x="175497" y="39847"/>
                  <a:pt x="172972" y="40352"/>
                  <a:pt x="170185" y="41584"/>
                </a:cubicBezTo>
                <a:lnTo>
                  <a:pt x="144287" y="33889"/>
                </a:lnTo>
                <a:lnTo>
                  <a:pt x="187351" y="27378"/>
                </a:lnTo>
                <a:cubicBezTo>
                  <a:pt x="189329" y="28582"/>
                  <a:pt x="194957" y="31436"/>
                  <a:pt x="201706" y="31436"/>
                </a:cubicBezTo>
                <a:cubicBezTo>
                  <a:pt x="206569" y="31436"/>
                  <a:pt x="212015" y="29954"/>
                  <a:pt x="217096" y="25306"/>
                </a:cubicBezTo>
                <a:cubicBezTo>
                  <a:pt x="217096" y="25306"/>
                  <a:pt x="210574" y="19295"/>
                  <a:pt x="202069" y="19295"/>
                </a:cubicBezTo>
                <a:cubicBezTo>
                  <a:pt x="197635" y="19295"/>
                  <a:pt x="192663" y="20928"/>
                  <a:pt x="187795" y="25898"/>
                </a:cubicBezTo>
                <a:lnTo>
                  <a:pt x="132744" y="30485"/>
                </a:lnTo>
                <a:lnTo>
                  <a:pt x="108918" y="23234"/>
                </a:lnTo>
                <a:cubicBezTo>
                  <a:pt x="80061" y="10063"/>
                  <a:pt x="44396" y="1332"/>
                  <a:pt x="0" y="0"/>
                </a:cubicBezTo>
                <a:close/>
              </a:path>
            </a:pathLst>
          </a:custGeom>
          <a:solidFill>
            <a:schemeClr val="lt1">
              <a:alpha val="28750"/>
            </a:schemeClr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defTabSz="914378">
              <a:buClr>
                <a:srgbClr val="000000"/>
              </a:buClr>
            </a:pPr>
            <a:endParaRPr sz="16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82" name="Google Shape;182;p28"/>
          <p:cNvSpPr/>
          <p:nvPr/>
        </p:nvSpPr>
        <p:spPr>
          <a:xfrm rot="-5535514" flipH="1">
            <a:off x="5042877" y="1191790"/>
            <a:ext cx="1234786" cy="1057748"/>
          </a:xfrm>
          <a:custGeom>
            <a:avLst/>
            <a:gdLst/>
            <a:ahLst/>
            <a:cxnLst/>
            <a:rect l="l" t="t" r="r" b="b"/>
            <a:pathLst>
              <a:path w="242551" h="207775" extrusionOk="0">
                <a:moveTo>
                  <a:pt x="0" y="0"/>
                </a:moveTo>
                <a:lnTo>
                  <a:pt x="1184" y="6363"/>
                </a:lnTo>
                <a:cubicBezTo>
                  <a:pt x="1184" y="6363"/>
                  <a:pt x="3162" y="6244"/>
                  <a:pt x="6750" y="6244"/>
                </a:cubicBezTo>
                <a:cubicBezTo>
                  <a:pt x="21443" y="6244"/>
                  <a:pt x="63136" y="8251"/>
                  <a:pt x="106550" y="28710"/>
                </a:cubicBezTo>
                <a:lnTo>
                  <a:pt x="113950" y="42768"/>
                </a:lnTo>
                <a:lnTo>
                  <a:pt x="111434" y="59195"/>
                </a:lnTo>
                <a:cubicBezTo>
                  <a:pt x="98115" y="70738"/>
                  <a:pt x="109362" y="84353"/>
                  <a:pt x="109362" y="84353"/>
                </a:cubicBezTo>
                <a:cubicBezTo>
                  <a:pt x="118833" y="75178"/>
                  <a:pt x="114542" y="63635"/>
                  <a:pt x="112618" y="59787"/>
                </a:cubicBezTo>
                <a:lnTo>
                  <a:pt x="116170" y="47060"/>
                </a:lnTo>
                <a:lnTo>
                  <a:pt x="125197" y="64374"/>
                </a:lnTo>
                <a:lnTo>
                  <a:pt x="112914" y="31669"/>
                </a:lnTo>
                <a:lnTo>
                  <a:pt x="112914" y="31669"/>
                </a:lnTo>
                <a:cubicBezTo>
                  <a:pt x="125937" y="38329"/>
                  <a:pt x="138960" y="46764"/>
                  <a:pt x="151538" y="57567"/>
                </a:cubicBezTo>
                <a:lnTo>
                  <a:pt x="145619" y="78285"/>
                </a:lnTo>
                <a:cubicBezTo>
                  <a:pt x="132300" y="84945"/>
                  <a:pt x="138960" y="98264"/>
                  <a:pt x="138960" y="98264"/>
                </a:cubicBezTo>
                <a:cubicBezTo>
                  <a:pt x="147691" y="92936"/>
                  <a:pt x="147099" y="83761"/>
                  <a:pt x="146359" y="79913"/>
                </a:cubicBezTo>
                <a:lnTo>
                  <a:pt x="149615" y="71626"/>
                </a:lnTo>
                <a:lnTo>
                  <a:pt x="153314" y="82133"/>
                </a:lnTo>
                <a:lnTo>
                  <a:pt x="150946" y="68814"/>
                </a:lnTo>
                <a:lnTo>
                  <a:pt x="154498" y="60083"/>
                </a:lnTo>
                <a:cubicBezTo>
                  <a:pt x="161897" y="66742"/>
                  <a:pt x="169149" y="74290"/>
                  <a:pt x="175956" y="82725"/>
                </a:cubicBezTo>
                <a:lnTo>
                  <a:pt x="165597" y="101223"/>
                </a:lnTo>
                <a:cubicBezTo>
                  <a:pt x="151390" y="103739"/>
                  <a:pt x="153610" y="118242"/>
                  <a:pt x="153610" y="118242"/>
                </a:cubicBezTo>
                <a:cubicBezTo>
                  <a:pt x="164413" y="115578"/>
                  <a:pt x="165893" y="105071"/>
                  <a:pt x="166337" y="101963"/>
                </a:cubicBezTo>
                <a:lnTo>
                  <a:pt x="178176" y="85241"/>
                </a:lnTo>
                <a:cubicBezTo>
                  <a:pt x="183947" y="92492"/>
                  <a:pt x="189127" y="100483"/>
                  <a:pt x="194011" y="109067"/>
                </a:cubicBezTo>
                <a:lnTo>
                  <a:pt x="182024" y="125789"/>
                </a:lnTo>
                <a:cubicBezTo>
                  <a:pt x="168113" y="128601"/>
                  <a:pt x="170333" y="142808"/>
                  <a:pt x="170333" y="142808"/>
                </a:cubicBezTo>
                <a:cubicBezTo>
                  <a:pt x="181432" y="139996"/>
                  <a:pt x="182912" y="129341"/>
                  <a:pt x="183208" y="126381"/>
                </a:cubicBezTo>
                <a:lnTo>
                  <a:pt x="186463" y="122681"/>
                </a:lnTo>
                <a:lnTo>
                  <a:pt x="186463" y="141920"/>
                </a:lnTo>
                <a:lnTo>
                  <a:pt x="189127" y="119870"/>
                </a:lnTo>
                <a:lnTo>
                  <a:pt x="195934" y="112470"/>
                </a:lnTo>
                <a:cubicBezTo>
                  <a:pt x="199634" y="119278"/>
                  <a:pt x="203186" y="126529"/>
                  <a:pt x="206293" y="134224"/>
                </a:cubicBezTo>
                <a:lnTo>
                  <a:pt x="199634" y="145324"/>
                </a:lnTo>
                <a:cubicBezTo>
                  <a:pt x="185575" y="150355"/>
                  <a:pt x="190607" y="164414"/>
                  <a:pt x="190607" y="164414"/>
                </a:cubicBezTo>
                <a:cubicBezTo>
                  <a:pt x="200670" y="159826"/>
                  <a:pt x="200522" y="149467"/>
                  <a:pt x="200226" y="146063"/>
                </a:cubicBezTo>
                <a:lnTo>
                  <a:pt x="207181" y="136296"/>
                </a:lnTo>
                <a:cubicBezTo>
                  <a:pt x="210733" y="145176"/>
                  <a:pt x="213989" y="154795"/>
                  <a:pt x="216653" y="165006"/>
                </a:cubicBezTo>
                <a:lnTo>
                  <a:pt x="210733" y="175957"/>
                </a:lnTo>
                <a:cubicBezTo>
                  <a:pt x="197266" y="180988"/>
                  <a:pt x="202002" y="194751"/>
                  <a:pt x="202002" y="194751"/>
                </a:cubicBezTo>
                <a:cubicBezTo>
                  <a:pt x="212361" y="190164"/>
                  <a:pt x="212065" y="179509"/>
                  <a:pt x="211621" y="176549"/>
                </a:cubicBezTo>
                <a:lnTo>
                  <a:pt x="217392" y="167818"/>
                </a:lnTo>
                <a:cubicBezTo>
                  <a:pt x="220500" y="180249"/>
                  <a:pt x="223164" y="193567"/>
                  <a:pt x="224940" y="207774"/>
                </a:cubicBezTo>
                <a:cubicBezTo>
                  <a:pt x="224940" y="207774"/>
                  <a:pt x="224940" y="189572"/>
                  <a:pt x="219020" y="164118"/>
                </a:cubicBezTo>
                <a:lnTo>
                  <a:pt x="219020" y="164118"/>
                </a:lnTo>
                <a:lnTo>
                  <a:pt x="227604" y="174033"/>
                </a:lnTo>
                <a:cubicBezTo>
                  <a:pt x="227752" y="176549"/>
                  <a:pt x="229379" y="187944"/>
                  <a:pt x="241070" y="190164"/>
                </a:cubicBezTo>
                <a:cubicBezTo>
                  <a:pt x="241070" y="190164"/>
                  <a:pt x="242550" y="175809"/>
                  <a:pt x="228343" y="173737"/>
                </a:cubicBezTo>
                <a:lnTo>
                  <a:pt x="217688" y="159382"/>
                </a:lnTo>
                <a:cubicBezTo>
                  <a:pt x="215913" y="152427"/>
                  <a:pt x="213693" y="145028"/>
                  <a:pt x="210881" y="137184"/>
                </a:cubicBezTo>
                <a:lnTo>
                  <a:pt x="210881" y="137184"/>
                </a:lnTo>
                <a:lnTo>
                  <a:pt x="223904" y="144140"/>
                </a:lnTo>
                <a:cubicBezTo>
                  <a:pt x="224052" y="145619"/>
                  <a:pt x="225088" y="158198"/>
                  <a:pt x="237371" y="160566"/>
                </a:cubicBezTo>
                <a:cubicBezTo>
                  <a:pt x="237371" y="160566"/>
                  <a:pt x="238851" y="146211"/>
                  <a:pt x="224644" y="144140"/>
                </a:cubicBezTo>
                <a:lnTo>
                  <a:pt x="218428" y="140292"/>
                </a:lnTo>
                <a:lnTo>
                  <a:pt x="236927" y="142512"/>
                </a:lnTo>
                <a:lnTo>
                  <a:pt x="215765" y="138368"/>
                </a:lnTo>
                <a:lnTo>
                  <a:pt x="209993" y="134816"/>
                </a:lnTo>
                <a:cubicBezTo>
                  <a:pt x="206145" y="124605"/>
                  <a:pt x="201262" y="113950"/>
                  <a:pt x="195342" y="103443"/>
                </a:cubicBezTo>
                <a:lnTo>
                  <a:pt x="195342" y="103443"/>
                </a:lnTo>
                <a:lnTo>
                  <a:pt x="219908" y="115282"/>
                </a:lnTo>
                <a:cubicBezTo>
                  <a:pt x="220602" y="116946"/>
                  <a:pt x="225063" y="126666"/>
                  <a:pt x="235728" y="126666"/>
                </a:cubicBezTo>
                <a:cubicBezTo>
                  <a:pt x="236444" y="126666"/>
                  <a:pt x="237189" y="126622"/>
                  <a:pt x="237963" y="126529"/>
                </a:cubicBezTo>
                <a:cubicBezTo>
                  <a:pt x="237963" y="126529"/>
                  <a:pt x="235441" y="114424"/>
                  <a:pt x="223995" y="114424"/>
                </a:cubicBezTo>
                <a:cubicBezTo>
                  <a:pt x="223041" y="114424"/>
                  <a:pt x="222026" y="114508"/>
                  <a:pt x="220944" y="114690"/>
                </a:cubicBezTo>
                <a:lnTo>
                  <a:pt x="193567" y="99891"/>
                </a:lnTo>
                <a:cubicBezTo>
                  <a:pt x="191347" y="96192"/>
                  <a:pt x="189127" y="92492"/>
                  <a:pt x="186463" y="88940"/>
                </a:cubicBezTo>
                <a:lnTo>
                  <a:pt x="186463" y="88940"/>
                </a:lnTo>
                <a:lnTo>
                  <a:pt x="207921" y="92344"/>
                </a:lnTo>
                <a:cubicBezTo>
                  <a:pt x="209618" y="94525"/>
                  <a:pt x="214589" y="99882"/>
                  <a:pt x="221941" y="99882"/>
                </a:cubicBezTo>
                <a:cubicBezTo>
                  <a:pt x="223567" y="99882"/>
                  <a:pt x="225310" y="99620"/>
                  <a:pt x="227160" y="99003"/>
                </a:cubicBezTo>
                <a:cubicBezTo>
                  <a:pt x="227160" y="99003"/>
                  <a:pt x="223091" y="89718"/>
                  <a:pt x="214078" y="89718"/>
                </a:cubicBezTo>
                <a:cubicBezTo>
                  <a:pt x="212356" y="89718"/>
                  <a:pt x="210454" y="90057"/>
                  <a:pt x="208365" y="90864"/>
                </a:cubicBezTo>
                <a:lnTo>
                  <a:pt x="183208" y="84353"/>
                </a:lnTo>
                <a:cubicBezTo>
                  <a:pt x="178028" y="77397"/>
                  <a:pt x="172405" y="70442"/>
                  <a:pt x="165893" y="63783"/>
                </a:cubicBezTo>
                <a:lnTo>
                  <a:pt x="165893" y="63783"/>
                </a:lnTo>
                <a:lnTo>
                  <a:pt x="198302" y="72662"/>
                </a:lnTo>
                <a:lnTo>
                  <a:pt x="178176" y="65558"/>
                </a:lnTo>
                <a:lnTo>
                  <a:pt x="196230" y="63635"/>
                </a:lnTo>
                <a:cubicBezTo>
                  <a:pt x="196640" y="63942"/>
                  <a:pt x="202656" y="68861"/>
                  <a:pt x="210395" y="68861"/>
                </a:cubicBezTo>
                <a:cubicBezTo>
                  <a:pt x="213833" y="68861"/>
                  <a:pt x="217610" y="67891"/>
                  <a:pt x="221388" y="65114"/>
                </a:cubicBezTo>
                <a:cubicBezTo>
                  <a:pt x="221388" y="65114"/>
                  <a:pt x="215781" y="58685"/>
                  <a:pt x="207915" y="58685"/>
                </a:cubicBezTo>
                <a:cubicBezTo>
                  <a:pt x="204714" y="58685"/>
                  <a:pt x="201138" y="59750"/>
                  <a:pt x="197414" y="62747"/>
                </a:cubicBezTo>
                <a:lnTo>
                  <a:pt x="172848" y="63487"/>
                </a:lnTo>
                <a:lnTo>
                  <a:pt x="161897" y="59491"/>
                </a:lnTo>
                <a:cubicBezTo>
                  <a:pt x="152426" y="50316"/>
                  <a:pt x="141475" y="41732"/>
                  <a:pt x="128896" y="34037"/>
                </a:cubicBezTo>
                <a:lnTo>
                  <a:pt x="128896" y="34037"/>
                </a:lnTo>
                <a:lnTo>
                  <a:pt x="169593" y="42916"/>
                </a:lnTo>
                <a:cubicBezTo>
                  <a:pt x="171371" y="45168"/>
                  <a:pt x="177325" y="51502"/>
                  <a:pt x="186012" y="51502"/>
                </a:cubicBezTo>
                <a:cubicBezTo>
                  <a:pt x="188171" y="51502"/>
                  <a:pt x="190500" y="51111"/>
                  <a:pt x="192975" y="50168"/>
                </a:cubicBezTo>
                <a:cubicBezTo>
                  <a:pt x="192975" y="50168"/>
                  <a:pt x="188013" y="39847"/>
                  <a:pt x="177764" y="39847"/>
                </a:cubicBezTo>
                <a:cubicBezTo>
                  <a:pt x="175497" y="39847"/>
                  <a:pt x="172972" y="40352"/>
                  <a:pt x="170185" y="41584"/>
                </a:cubicBezTo>
                <a:lnTo>
                  <a:pt x="144287" y="33889"/>
                </a:lnTo>
                <a:lnTo>
                  <a:pt x="187351" y="27378"/>
                </a:lnTo>
                <a:cubicBezTo>
                  <a:pt x="189329" y="28582"/>
                  <a:pt x="194957" y="31436"/>
                  <a:pt x="201706" y="31436"/>
                </a:cubicBezTo>
                <a:cubicBezTo>
                  <a:pt x="206569" y="31436"/>
                  <a:pt x="212015" y="29954"/>
                  <a:pt x="217096" y="25306"/>
                </a:cubicBezTo>
                <a:cubicBezTo>
                  <a:pt x="217096" y="25306"/>
                  <a:pt x="210574" y="19295"/>
                  <a:pt x="202069" y="19295"/>
                </a:cubicBezTo>
                <a:cubicBezTo>
                  <a:pt x="197635" y="19295"/>
                  <a:pt x="192663" y="20928"/>
                  <a:pt x="187795" y="25898"/>
                </a:cubicBezTo>
                <a:lnTo>
                  <a:pt x="132744" y="30485"/>
                </a:lnTo>
                <a:lnTo>
                  <a:pt x="108918" y="23234"/>
                </a:lnTo>
                <a:cubicBezTo>
                  <a:pt x="80061" y="10063"/>
                  <a:pt x="44396" y="1332"/>
                  <a:pt x="0" y="0"/>
                </a:cubicBezTo>
                <a:close/>
              </a:path>
            </a:pathLst>
          </a:custGeom>
          <a:solidFill>
            <a:schemeClr val="lt1">
              <a:alpha val="28750"/>
            </a:schemeClr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defTabSz="914378">
              <a:buClr>
                <a:srgbClr val="000000"/>
              </a:buClr>
            </a:pPr>
            <a:endParaRPr sz="105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8C5FD11-CDFB-EB5B-B49A-A8250253D0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6553" y="1249066"/>
            <a:ext cx="3025067" cy="4537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>
          <a:extLst>
            <a:ext uri="{FF2B5EF4-FFF2-40B4-BE49-F238E27FC236}">
              <a16:creationId xmlns:a16="http://schemas.microsoft.com/office/drawing/2014/main" id="{633F616E-BEAD-2EEE-E414-BF9BA513E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8">
            <a:extLst>
              <a:ext uri="{FF2B5EF4-FFF2-40B4-BE49-F238E27FC236}">
                <a16:creationId xmlns:a16="http://schemas.microsoft.com/office/drawing/2014/main" id="{0EC01DB9-FCC0-637D-5E06-794AFBD86FA9}"/>
              </a:ext>
            </a:extLst>
          </p:cNvPr>
          <p:cNvSpPr/>
          <p:nvPr/>
        </p:nvSpPr>
        <p:spPr>
          <a:xfrm rot="10664486" flipH="1">
            <a:off x="7655354" y="4149640"/>
            <a:ext cx="1234786" cy="1057748"/>
          </a:xfrm>
          <a:custGeom>
            <a:avLst/>
            <a:gdLst/>
            <a:ahLst/>
            <a:cxnLst/>
            <a:rect l="l" t="t" r="r" b="b"/>
            <a:pathLst>
              <a:path w="242551" h="207775" extrusionOk="0">
                <a:moveTo>
                  <a:pt x="0" y="0"/>
                </a:moveTo>
                <a:lnTo>
                  <a:pt x="1184" y="6363"/>
                </a:lnTo>
                <a:cubicBezTo>
                  <a:pt x="1184" y="6363"/>
                  <a:pt x="3162" y="6244"/>
                  <a:pt x="6750" y="6244"/>
                </a:cubicBezTo>
                <a:cubicBezTo>
                  <a:pt x="21443" y="6244"/>
                  <a:pt x="63136" y="8251"/>
                  <a:pt x="106550" y="28710"/>
                </a:cubicBezTo>
                <a:lnTo>
                  <a:pt x="113950" y="42768"/>
                </a:lnTo>
                <a:lnTo>
                  <a:pt x="111434" y="59195"/>
                </a:lnTo>
                <a:cubicBezTo>
                  <a:pt x="98115" y="70738"/>
                  <a:pt x="109362" y="84353"/>
                  <a:pt x="109362" y="84353"/>
                </a:cubicBezTo>
                <a:cubicBezTo>
                  <a:pt x="118833" y="75178"/>
                  <a:pt x="114542" y="63635"/>
                  <a:pt x="112618" y="59787"/>
                </a:cubicBezTo>
                <a:lnTo>
                  <a:pt x="116170" y="47060"/>
                </a:lnTo>
                <a:lnTo>
                  <a:pt x="125197" y="64374"/>
                </a:lnTo>
                <a:lnTo>
                  <a:pt x="112914" y="31669"/>
                </a:lnTo>
                <a:lnTo>
                  <a:pt x="112914" y="31669"/>
                </a:lnTo>
                <a:cubicBezTo>
                  <a:pt x="125937" y="38329"/>
                  <a:pt x="138960" y="46764"/>
                  <a:pt x="151538" y="57567"/>
                </a:cubicBezTo>
                <a:lnTo>
                  <a:pt x="145619" y="78285"/>
                </a:lnTo>
                <a:cubicBezTo>
                  <a:pt x="132300" y="84945"/>
                  <a:pt x="138960" y="98264"/>
                  <a:pt x="138960" y="98264"/>
                </a:cubicBezTo>
                <a:cubicBezTo>
                  <a:pt x="147691" y="92936"/>
                  <a:pt x="147099" y="83761"/>
                  <a:pt x="146359" y="79913"/>
                </a:cubicBezTo>
                <a:lnTo>
                  <a:pt x="149615" y="71626"/>
                </a:lnTo>
                <a:lnTo>
                  <a:pt x="153314" y="82133"/>
                </a:lnTo>
                <a:lnTo>
                  <a:pt x="150946" y="68814"/>
                </a:lnTo>
                <a:lnTo>
                  <a:pt x="154498" y="60083"/>
                </a:lnTo>
                <a:cubicBezTo>
                  <a:pt x="161897" y="66742"/>
                  <a:pt x="169149" y="74290"/>
                  <a:pt x="175956" y="82725"/>
                </a:cubicBezTo>
                <a:lnTo>
                  <a:pt x="165597" y="101223"/>
                </a:lnTo>
                <a:cubicBezTo>
                  <a:pt x="151390" y="103739"/>
                  <a:pt x="153610" y="118242"/>
                  <a:pt x="153610" y="118242"/>
                </a:cubicBezTo>
                <a:cubicBezTo>
                  <a:pt x="164413" y="115578"/>
                  <a:pt x="165893" y="105071"/>
                  <a:pt x="166337" y="101963"/>
                </a:cubicBezTo>
                <a:lnTo>
                  <a:pt x="178176" y="85241"/>
                </a:lnTo>
                <a:cubicBezTo>
                  <a:pt x="183947" y="92492"/>
                  <a:pt x="189127" y="100483"/>
                  <a:pt x="194011" y="109067"/>
                </a:cubicBezTo>
                <a:lnTo>
                  <a:pt x="182024" y="125789"/>
                </a:lnTo>
                <a:cubicBezTo>
                  <a:pt x="168113" y="128601"/>
                  <a:pt x="170333" y="142808"/>
                  <a:pt x="170333" y="142808"/>
                </a:cubicBezTo>
                <a:cubicBezTo>
                  <a:pt x="181432" y="139996"/>
                  <a:pt x="182912" y="129341"/>
                  <a:pt x="183208" y="126381"/>
                </a:cubicBezTo>
                <a:lnTo>
                  <a:pt x="186463" y="122681"/>
                </a:lnTo>
                <a:lnTo>
                  <a:pt x="186463" y="141920"/>
                </a:lnTo>
                <a:lnTo>
                  <a:pt x="189127" y="119870"/>
                </a:lnTo>
                <a:lnTo>
                  <a:pt x="195934" y="112470"/>
                </a:lnTo>
                <a:cubicBezTo>
                  <a:pt x="199634" y="119278"/>
                  <a:pt x="203186" y="126529"/>
                  <a:pt x="206293" y="134224"/>
                </a:cubicBezTo>
                <a:lnTo>
                  <a:pt x="199634" y="145324"/>
                </a:lnTo>
                <a:cubicBezTo>
                  <a:pt x="185575" y="150355"/>
                  <a:pt x="190607" y="164414"/>
                  <a:pt x="190607" y="164414"/>
                </a:cubicBezTo>
                <a:cubicBezTo>
                  <a:pt x="200670" y="159826"/>
                  <a:pt x="200522" y="149467"/>
                  <a:pt x="200226" y="146063"/>
                </a:cubicBezTo>
                <a:lnTo>
                  <a:pt x="207181" y="136296"/>
                </a:lnTo>
                <a:cubicBezTo>
                  <a:pt x="210733" y="145176"/>
                  <a:pt x="213989" y="154795"/>
                  <a:pt x="216653" y="165006"/>
                </a:cubicBezTo>
                <a:lnTo>
                  <a:pt x="210733" y="175957"/>
                </a:lnTo>
                <a:cubicBezTo>
                  <a:pt x="197266" y="180988"/>
                  <a:pt x="202002" y="194751"/>
                  <a:pt x="202002" y="194751"/>
                </a:cubicBezTo>
                <a:cubicBezTo>
                  <a:pt x="212361" y="190164"/>
                  <a:pt x="212065" y="179509"/>
                  <a:pt x="211621" y="176549"/>
                </a:cubicBezTo>
                <a:lnTo>
                  <a:pt x="217392" y="167818"/>
                </a:lnTo>
                <a:cubicBezTo>
                  <a:pt x="220500" y="180249"/>
                  <a:pt x="223164" y="193567"/>
                  <a:pt x="224940" y="207774"/>
                </a:cubicBezTo>
                <a:cubicBezTo>
                  <a:pt x="224940" y="207774"/>
                  <a:pt x="224940" y="189572"/>
                  <a:pt x="219020" y="164118"/>
                </a:cubicBezTo>
                <a:lnTo>
                  <a:pt x="219020" y="164118"/>
                </a:lnTo>
                <a:lnTo>
                  <a:pt x="227604" y="174033"/>
                </a:lnTo>
                <a:cubicBezTo>
                  <a:pt x="227752" y="176549"/>
                  <a:pt x="229379" y="187944"/>
                  <a:pt x="241070" y="190164"/>
                </a:cubicBezTo>
                <a:cubicBezTo>
                  <a:pt x="241070" y="190164"/>
                  <a:pt x="242550" y="175809"/>
                  <a:pt x="228343" y="173737"/>
                </a:cubicBezTo>
                <a:lnTo>
                  <a:pt x="217688" y="159382"/>
                </a:lnTo>
                <a:cubicBezTo>
                  <a:pt x="215913" y="152427"/>
                  <a:pt x="213693" y="145028"/>
                  <a:pt x="210881" y="137184"/>
                </a:cubicBezTo>
                <a:lnTo>
                  <a:pt x="210881" y="137184"/>
                </a:lnTo>
                <a:lnTo>
                  <a:pt x="223904" y="144140"/>
                </a:lnTo>
                <a:cubicBezTo>
                  <a:pt x="224052" y="145619"/>
                  <a:pt x="225088" y="158198"/>
                  <a:pt x="237371" y="160566"/>
                </a:cubicBezTo>
                <a:cubicBezTo>
                  <a:pt x="237371" y="160566"/>
                  <a:pt x="238851" y="146211"/>
                  <a:pt x="224644" y="144140"/>
                </a:cubicBezTo>
                <a:lnTo>
                  <a:pt x="218428" y="140292"/>
                </a:lnTo>
                <a:lnTo>
                  <a:pt x="236927" y="142512"/>
                </a:lnTo>
                <a:lnTo>
                  <a:pt x="215765" y="138368"/>
                </a:lnTo>
                <a:lnTo>
                  <a:pt x="209993" y="134816"/>
                </a:lnTo>
                <a:cubicBezTo>
                  <a:pt x="206145" y="124605"/>
                  <a:pt x="201262" y="113950"/>
                  <a:pt x="195342" y="103443"/>
                </a:cubicBezTo>
                <a:lnTo>
                  <a:pt x="195342" y="103443"/>
                </a:lnTo>
                <a:lnTo>
                  <a:pt x="219908" y="115282"/>
                </a:lnTo>
                <a:cubicBezTo>
                  <a:pt x="220602" y="116946"/>
                  <a:pt x="225063" y="126666"/>
                  <a:pt x="235728" y="126666"/>
                </a:cubicBezTo>
                <a:cubicBezTo>
                  <a:pt x="236444" y="126666"/>
                  <a:pt x="237189" y="126622"/>
                  <a:pt x="237963" y="126529"/>
                </a:cubicBezTo>
                <a:cubicBezTo>
                  <a:pt x="237963" y="126529"/>
                  <a:pt x="235441" y="114424"/>
                  <a:pt x="223995" y="114424"/>
                </a:cubicBezTo>
                <a:cubicBezTo>
                  <a:pt x="223041" y="114424"/>
                  <a:pt x="222026" y="114508"/>
                  <a:pt x="220944" y="114690"/>
                </a:cubicBezTo>
                <a:lnTo>
                  <a:pt x="193567" y="99891"/>
                </a:lnTo>
                <a:cubicBezTo>
                  <a:pt x="191347" y="96192"/>
                  <a:pt x="189127" y="92492"/>
                  <a:pt x="186463" y="88940"/>
                </a:cubicBezTo>
                <a:lnTo>
                  <a:pt x="186463" y="88940"/>
                </a:lnTo>
                <a:lnTo>
                  <a:pt x="207921" y="92344"/>
                </a:lnTo>
                <a:cubicBezTo>
                  <a:pt x="209618" y="94525"/>
                  <a:pt x="214589" y="99882"/>
                  <a:pt x="221941" y="99882"/>
                </a:cubicBezTo>
                <a:cubicBezTo>
                  <a:pt x="223567" y="99882"/>
                  <a:pt x="225310" y="99620"/>
                  <a:pt x="227160" y="99003"/>
                </a:cubicBezTo>
                <a:cubicBezTo>
                  <a:pt x="227160" y="99003"/>
                  <a:pt x="223091" y="89718"/>
                  <a:pt x="214078" y="89718"/>
                </a:cubicBezTo>
                <a:cubicBezTo>
                  <a:pt x="212356" y="89718"/>
                  <a:pt x="210454" y="90057"/>
                  <a:pt x="208365" y="90864"/>
                </a:cubicBezTo>
                <a:lnTo>
                  <a:pt x="183208" y="84353"/>
                </a:lnTo>
                <a:cubicBezTo>
                  <a:pt x="178028" y="77397"/>
                  <a:pt x="172405" y="70442"/>
                  <a:pt x="165893" y="63783"/>
                </a:cubicBezTo>
                <a:lnTo>
                  <a:pt x="165893" y="63783"/>
                </a:lnTo>
                <a:lnTo>
                  <a:pt x="198302" y="72662"/>
                </a:lnTo>
                <a:lnTo>
                  <a:pt x="178176" y="65558"/>
                </a:lnTo>
                <a:lnTo>
                  <a:pt x="196230" y="63635"/>
                </a:lnTo>
                <a:cubicBezTo>
                  <a:pt x="196640" y="63942"/>
                  <a:pt x="202656" y="68861"/>
                  <a:pt x="210395" y="68861"/>
                </a:cubicBezTo>
                <a:cubicBezTo>
                  <a:pt x="213833" y="68861"/>
                  <a:pt x="217610" y="67891"/>
                  <a:pt x="221388" y="65114"/>
                </a:cubicBezTo>
                <a:cubicBezTo>
                  <a:pt x="221388" y="65114"/>
                  <a:pt x="215781" y="58685"/>
                  <a:pt x="207915" y="58685"/>
                </a:cubicBezTo>
                <a:cubicBezTo>
                  <a:pt x="204714" y="58685"/>
                  <a:pt x="201138" y="59750"/>
                  <a:pt x="197414" y="62747"/>
                </a:cubicBezTo>
                <a:lnTo>
                  <a:pt x="172848" y="63487"/>
                </a:lnTo>
                <a:lnTo>
                  <a:pt x="161897" y="59491"/>
                </a:lnTo>
                <a:cubicBezTo>
                  <a:pt x="152426" y="50316"/>
                  <a:pt x="141475" y="41732"/>
                  <a:pt x="128896" y="34037"/>
                </a:cubicBezTo>
                <a:lnTo>
                  <a:pt x="128896" y="34037"/>
                </a:lnTo>
                <a:lnTo>
                  <a:pt x="169593" y="42916"/>
                </a:lnTo>
                <a:cubicBezTo>
                  <a:pt x="171371" y="45168"/>
                  <a:pt x="177325" y="51502"/>
                  <a:pt x="186012" y="51502"/>
                </a:cubicBezTo>
                <a:cubicBezTo>
                  <a:pt x="188171" y="51502"/>
                  <a:pt x="190500" y="51111"/>
                  <a:pt x="192975" y="50168"/>
                </a:cubicBezTo>
                <a:cubicBezTo>
                  <a:pt x="192975" y="50168"/>
                  <a:pt x="188013" y="39847"/>
                  <a:pt x="177764" y="39847"/>
                </a:cubicBezTo>
                <a:cubicBezTo>
                  <a:pt x="175497" y="39847"/>
                  <a:pt x="172972" y="40352"/>
                  <a:pt x="170185" y="41584"/>
                </a:cubicBezTo>
                <a:lnTo>
                  <a:pt x="144287" y="33889"/>
                </a:lnTo>
                <a:lnTo>
                  <a:pt x="187351" y="27378"/>
                </a:lnTo>
                <a:cubicBezTo>
                  <a:pt x="189329" y="28582"/>
                  <a:pt x="194957" y="31436"/>
                  <a:pt x="201706" y="31436"/>
                </a:cubicBezTo>
                <a:cubicBezTo>
                  <a:pt x="206569" y="31436"/>
                  <a:pt x="212015" y="29954"/>
                  <a:pt x="217096" y="25306"/>
                </a:cubicBezTo>
                <a:cubicBezTo>
                  <a:pt x="217096" y="25306"/>
                  <a:pt x="210574" y="19295"/>
                  <a:pt x="202069" y="19295"/>
                </a:cubicBezTo>
                <a:cubicBezTo>
                  <a:pt x="197635" y="19295"/>
                  <a:pt x="192663" y="20928"/>
                  <a:pt x="187795" y="25898"/>
                </a:cubicBezTo>
                <a:lnTo>
                  <a:pt x="132744" y="30485"/>
                </a:lnTo>
                <a:lnTo>
                  <a:pt x="108918" y="23234"/>
                </a:lnTo>
                <a:cubicBezTo>
                  <a:pt x="80061" y="10063"/>
                  <a:pt x="44396" y="1332"/>
                  <a:pt x="0" y="0"/>
                </a:cubicBezTo>
                <a:close/>
              </a:path>
            </a:pathLst>
          </a:custGeom>
          <a:solidFill>
            <a:schemeClr val="lt1">
              <a:alpha val="28750"/>
            </a:schemeClr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defTabSz="914378">
              <a:buClr>
                <a:srgbClr val="000000"/>
              </a:buClr>
            </a:pPr>
            <a:endParaRPr sz="105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82" name="Google Shape;182;p28">
            <a:extLst>
              <a:ext uri="{FF2B5EF4-FFF2-40B4-BE49-F238E27FC236}">
                <a16:creationId xmlns:a16="http://schemas.microsoft.com/office/drawing/2014/main" id="{38DB922D-9428-DF70-83DA-43C3A6B0FEB5}"/>
              </a:ext>
            </a:extLst>
          </p:cNvPr>
          <p:cNvSpPr/>
          <p:nvPr/>
        </p:nvSpPr>
        <p:spPr>
          <a:xfrm rot="-5535514" flipH="1">
            <a:off x="5042877" y="1191790"/>
            <a:ext cx="1234786" cy="1057748"/>
          </a:xfrm>
          <a:custGeom>
            <a:avLst/>
            <a:gdLst/>
            <a:ahLst/>
            <a:cxnLst/>
            <a:rect l="l" t="t" r="r" b="b"/>
            <a:pathLst>
              <a:path w="242551" h="207775" extrusionOk="0">
                <a:moveTo>
                  <a:pt x="0" y="0"/>
                </a:moveTo>
                <a:lnTo>
                  <a:pt x="1184" y="6363"/>
                </a:lnTo>
                <a:cubicBezTo>
                  <a:pt x="1184" y="6363"/>
                  <a:pt x="3162" y="6244"/>
                  <a:pt x="6750" y="6244"/>
                </a:cubicBezTo>
                <a:cubicBezTo>
                  <a:pt x="21443" y="6244"/>
                  <a:pt x="63136" y="8251"/>
                  <a:pt x="106550" y="28710"/>
                </a:cubicBezTo>
                <a:lnTo>
                  <a:pt x="113950" y="42768"/>
                </a:lnTo>
                <a:lnTo>
                  <a:pt x="111434" y="59195"/>
                </a:lnTo>
                <a:cubicBezTo>
                  <a:pt x="98115" y="70738"/>
                  <a:pt x="109362" y="84353"/>
                  <a:pt x="109362" y="84353"/>
                </a:cubicBezTo>
                <a:cubicBezTo>
                  <a:pt x="118833" y="75178"/>
                  <a:pt x="114542" y="63635"/>
                  <a:pt x="112618" y="59787"/>
                </a:cubicBezTo>
                <a:lnTo>
                  <a:pt x="116170" y="47060"/>
                </a:lnTo>
                <a:lnTo>
                  <a:pt x="125197" y="64374"/>
                </a:lnTo>
                <a:lnTo>
                  <a:pt x="112914" y="31669"/>
                </a:lnTo>
                <a:lnTo>
                  <a:pt x="112914" y="31669"/>
                </a:lnTo>
                <a:cubicBezTo>
                  <a:pt x="125937" y="38329"/>
                  <a:pt x="138960" y="46764"/>
                  <a:pt x="151538" y="57567"/>
                </a:cubicBezTo>
                <a:lnTo>
                  <a:pt x="145619" y="78285"/>
                </a:lnTo>
                <a:cubicBezTo>
                  <a:pt x="132300" y="84945"/>
                  <a:pt x="138960" y="98264"/>
                  <a:pt x="138960" y="98264"/>
                </a:cubicBezTo>
                <a:cubicBezTo>
                  <a:pt x="147691" y="92936"/>
                  <a:pt x="147099" y="83761"/>
                  <a:pt x="146359" y="79913"/>
                </a:cubicBezTo>
                <a:lnTo>
                  <a:pt x="149615" y="71626"/>
                </a:lnTo>
                <a:lnTo>
                  <a:pt x="153314" y="82133"/>
                </a:lnTo>
                <a:lnTo>
                  <a:pt x="150946" y="68814"/>
                </a:lnTo>
                <a:lnTo>
                  <a:pt x="154498" y="60083"/>
                </a:lnTo>
                <a:cubicBezTo>
                  <a:pt x="161897" y="66742"/>
                  <a:pt x="169149" y="74290"/>
                  <a:pt x="175956" y="82725"/>
                </a:cubicBezTo>
                <a:lnTo>
                  <a:pt x="165597" y="101223"/>
                </a:lnTo>
                <a:cubicBezTo>
                  <a:pt x="151390" y="103739"/>
                  <a:pt x="153610" y="118242"/>
                  <a:pt x="153610" y="118242"/>
                </a:cubicBezTo>
                <a:cubicBezTo>
                  <a:pt x="164413" y="115578"/>
                  <a:pt x="165893" y="105071"/>
                  <a:pt x="166337" y="101963"/>
                </a:cubicBezTo>
                <a:lnTo>
                  <a:pt x="178176" y="85241"/>
                </a:lnTo>
                <a:cubicBezTo>
                  <a:pt x="183947" y="92492"/>
                  <a:pt x="189127" y="100483"/>
                  <a:pt x="194011" y="109067"/>
                </a:cubicBezTo>
                <a:lnTo>
                  <a:pt x="182024" y="125789"/>
                </a:lnTo>
                <a:cubicBezTo>
                  <a:pt x="168113" y="128601"/>
                  <a:pt x="170333" y="142808"/>
                  <a:pt x="170333" y="142808"/>
                </a:cubicBezTo>
                <a:cubicBezTo>
                  <a:pt x="181432" y="139996"/>
                  <a:pt x="182912" y="129341"/>
                  <a:pt x="183208" y="126381"/>
                </a:cubicBezTo>
                <a:lnTo>
                  <a:pt x="186463" y="122681"/>
                </a:lnTo>
                <a:lnTo>
                  <a:pt x="186463" y="141920"/>
                </a:lnTo>
                <a:lnTo>
                  <a:pt x="189127" y="119870"/>
                </a:lnTo>
                <a:lnTo>
                  <a:pt x="195934" y="112470"/>
                </a:lnTo>
                <a:cubicBezTo>
                  <a:pt x="199634" y="119278"/>
                  <a:pt x="203186" y="126529"/>
                  <a:pt x="206293" y="134224"/>
                </a:cubicBezTo>
                <a:lnTo>
                  <a:pt x="199634" y="145324"/>
                </a:lnTo>
                <a:cubicBezTo>
                  <a:pt x="185575" y="150355"/>
                  <a:pt x="190607" y="164414"/>
                  <a:pt x="190607" y="164414"/>
                </a:cubicBezTo>
                <a:cubicBezTo>
                  <a:pt x="200670" y="159826"/>
                  <a:pt x="200522" y="149467"/>
                  <a:pt x="200226" y="146063"/>
                </a:cubicBezTo>
                <a:lnTo>
                  <a:pt x="207181" y="136296"/>
                </a:lnTo>
                <a:cubicBezTo>
                  <a:pt x="210733" y="145176"/>
                  <a:pt x="213989" y="154795"/>
                  <a:pt x="216653" y="165006"/>
                </a:cubicBezTo>
                <a:lnTo>
                  <a:pt x="210733" y="175957"/>
                </a:lnTo>
                <a:cubicBezTo>
                  <a:pt x="197266" y="180988"/>
                  <a:pt x="202002" y="194751"/>
                  <a:pt x="202002" y="194751"/>
                </a:cubicBezTo>
                <a:cubicBezTo>
                  <a:pt x="212361" y="190164"/>
                  <a:pt x="212065" y="179509"/>
                  <a:pt x="211621" y="176549"/>
                </a:cubicBezTo>
                <a:lnTo>
                  <a:pt x="217392" y="167818"/>
                </a:lnTo>
                <a:cubicBezTo>
                  <a:pt x="220500" y="180249"/>
                  <a:pt x="223164" y="193567"/>
                  <a:pt x="224940" y="207774"/>
                </a:cubicBezTo>
                <a:cubicBezTo>
                  <a:pt x="224940" y="207774"/>
                  <a:pt x="224940" y="189572"/>
                  <a:pt x="219020" y="164118"/>
                </a:cubicBezTo>
                <a:lnTo>
                  <a:pt x="219020" y="164118"/>
                </a:lnTo>
                <a:lnTo>
                  <a:pt x="227604" y="174033"/>
                </a:lnTo>
                <a:cubicBezTo>
                  <a:pt x="227752" y="176549"/>
                  <a:pt x="229379" y="187944"/>
                  <a:pt x="241070" y="190164"/>
                </a:cubicBezTo>
                <a:cubicBezTo>
                  <a:pt x="241070" y="190164"/>
                  <a:pt x="242550" y="175809"/>
                  <a:pt x="228343" y="173737"/>
                </a:cubicBezTo>
                <a:lnTo>
                  <a:pt x="217688" y="159382"/>
                </a:lnTo>
                <a:cubicBezTo>
                  <a:pt x="215913" y="152427"/>
                  <a:pt x="213693" y="145028"/>
                  <a:pt x="210881" y="137184"/>
                </a:cubicBezTo>
                <a:lnTo>
                  <a:pt x="210881" y="137184"/>
                </a:lnTo>
                <a:lnTo>
                  <a:pt x="223904" y="144140"/>
                </a:lnTo>
                <a:cubicBezTo>
                  <a:pt x="224052" y="145619"/>
                  <a:pt x="225088" y="158198"/>
                  <a:pt x="237371" y="160566"/>
                </a:cubicBezTo>
                <a:cubicBezTo>
                  <a:pt x="237371" y="160566"/>
                  <a:pt x="238851" y="146211"/>
                  <a:pt x="224644" y="144140"/>
                </a:cubicBezTo>
                <a:lnTo>
                  <a:pt x="218428" y="140292"/>
                </a:lnTo>
                <a:lnTo>
                  <a:pt x="236927" y="142512"/>
                </a:lnTo>
                <a:lnTo>
                  <a:pt x="215765" y="138368"/>
                </a:lnTo>
                <a:lnTo>
                  <a:pt x="209993" y="134816"/>
                </a:lnTo>
                <a:cubicBezTo>
                  <a:pt x="206145" y="124605"/>
                  <a:pt x="201262" y="113950"/>
                  <a:pt x="195342" y="103443"/>
                </a:cubicBezTo>
                <a:lnTo>
                  <a:pt x="195342" y="103443"/>
                </a:lnTo>
                <a:lnTo>
                  <a:pt x="219908" y="115282"/>
                </a:lnTo>
                <a:cubicBezTo>
                  <a:pt x="220602" y="116946"/>
                  <a:pt x="225063" y="126666"/>
                  <a:pt x="235728" y="126666"/>
                </a:cubicBezTo>
                <a:cubicBezTo>
                  <a:pt x="236444" y="126666"/>
                  <a:pt x="237189" y="126622"/>
                  <a:pt x="237963" y="126529"/>
                </a:cubicBezTo>
                <a:cubicBezTo>
                  <a:pt x="237963" y="126529"/>
                  <a:pt x="235441" y="114424"/>
                  <a:pt x="223995" y="114424"/>
                </a:cubicBezTo>
                <a:cubicBezTo>
                  <a:pt x="223041" y="114424"/>
                  <a:pt x="222026" y="114508"/>
                  <a:pt x="220944" y="114690"/>
                </a:cubicBezTo>
                <a:lnTo>
                  <a:pt x="193567" y="99891"/>
                </a:lnTo>
                <a:cubicBezTo>
                  <a:pt x="191347" y="96192"/>
                  <a:pt x="189127" y="92492"/>
                  <a:pt x="186463" y="88940"/>
                </a:cubicBezTo>
                <a:lnTo>
                  <a:pt x="186463" y="88940"/>
                </a:lnTo>
                <a:lnTo>
                  <a:pt x="207921" y="92344"/>
                </a:lnTo>
                <a:cubicBezTo>
                  <a:pt x="209618" y="94525"/>
                  <a:pt x="214589" y="99882"/>
                  <a:pt x="221941" y="99882"/>
                </a:cubicBezTo>
                <a:cubicBezTo>
                  <a:pt x="223567" y="99882"/>
                  <a:pt x="225310" y="99620"/>
                  <a:pt x="227160" y="99003"/>
                </a:cubicBezTo>
                <a:cubicBezTo>
                  <a:pt x="227160" y="99003"/>
                  <a:pt x="223091" y="89718"/>
                  <a:pt x="214078" y="89718"/>
                </a:cubicBezTo>
                <a:cubicBezTo>
                  <a:pt x="212356" y="89718"/>
                  <a:pt x="210454" y="90057"/>
                  <a:pt x="208365" y="90864"/>
                </a:cubicBezTo>
                <a:lnTo>
                  <a:pt x="183208" y="84353"/>
                </a:lnTo>
                <a:cubicBezTo>
                  <a:pt x="178028" y="77397"/>
                  <a:pt x="172405" y="70442"/>
                  <a:pt x="165893" y="63783"/>
                </a:cubicBezTo>
                <a:lnTo>
                  <a:pt x="165893" y="63783"/>
                </a:lnTo>
                <a:lnTo>
                  <a:pt x="198302" y="72662"/>
                </a:lnTo>
                <a:lnTo>
                  <a:pt x="178176" y="65558"/>
                </a:lnTo>
                <a:lnTo>
                  <a:pt x="196230" y="63635"/>
                </a:lnTo>
                <a:cubicBezTo>
                  <a:pt x="196640" y="63942"/>
                  <a:pt x="202656" y="68861"/>
                  <a:pt x="210395" y="68861"/>
                </a:cubicBezTo>
                <a:cubicBezTo>
                  <a:pt x="213833" y="68861"/>
                  <a:pt x="217610" y="67891"/>
                  <a:pt x="221388" y="65114"/>
                </a:cubicBezTo>
                <a:cubicBezTo>
                  <a:pt x="221388" y="65114"/>
                  <a:pt x="215781" y="58685"/>
                  <a:pt x="207915" y="58685"/>
                </a:cubicBezTo>
                <a:cubicBezTo>
                  <a:pt x="204714" y="58685"/>
                  <a:pt x="201138" y="59750"/>
                  <a:pt x="197414" y="62747"/>
                </a:cubicBezTo>
                <a:lnTo>
                  <a:pt x="172848" y="63487"/>
                </a:lnTo>
                <a:lnTo>
                  <a:pt x="161897" y="59491"/>
                </a:lnTo>
                <a:cubicBezTo>
                  <a:pt x="152426" y="50316"/>
                  <a:pt x="141475" y="41732"/>
                  <a:pt x="128896" y="34037"/>
                </a:cubicBezTo>
                <a:lnTo>
                  <a:pt x="128896" y="34037"/>
                </a:lnTo>
                <a:lnTo>
                  <a:pt x="169593" y="42916"/>
                </a:lnTo>
                <a:cubicBezTo>
                  <a:pt x="171371" y="45168"/>
                  <a:pt x="177325" y="51502"/>
                  <a:pt x="186012" y="51502"/>
                </a:cubicBezTo>
                <a:cubicBezTo>
                  <a:pt x="188171" y="51502"/>
                  <a:pt x="190500" y="51111"/>
                  <a:pt x="192975" y="50168"/>
                </a:cubicBezTo>
                <a:cubicBezTo>
                  <a:pt x="192975" y="50168"/>
                  <a:pt x="188013" y="39847"/>
                  <a:pt x="177764" y="39847"/>
                </a:cubicBezTo>
                <a:cubicBezTo>
                  <a:pt x="175497" y="39847"/>
                  <a:pt x="172972" y="40352"/>
                  <a:pt x="170185" y="41584"/>
                </a:cubicBezTo>
                <a:lnTo>
                  <a:pt x="144287" y="33889"/>
                </a:lnTo>
                <a:lnTo>
                  <a:pt x="187351" y="27378"/>
                </a:lnTo>
                <a:cubicBezTo>
                  <a:pt x="189329" y="28582"/>
                  <a:pt x="194957" y="31436"/>
                  <a:pt x="201706" y="31436"/>
                </a:cubicBezTo>
                <a:cubicBezTo>
                  <a:pt x="206569" y="31436"/>
                  <a:pt x="212015" y="29954"/>
                  <a:pt x="217096" y="25306"/>
                </a:cubicBezTo>
                <a:cubicBezTo>
                  <a:pt x="217096" y="25306"/>
                  <a:pt x="210574" y="19295"/>
                  <a:pt x="202069" y="19295"/>
                </a:cubicBezTo>
                <a:cubicBezTo>
                  <a:pt x="197635" y="19295"/>
                  <a:pt x="192663" y="20928"/>
                  <a:pt x="187795" y="25898"/>
                </a:cubicBezTo>
                <a:lnTo>
                  <a:pt x="132744" y="30485"/>
                </a:lnTo>
                <a:lnTo>
                  <a:pt x="108918" y="23234"/>
                </a:lnTo>
                <a:cubicBezTo>
                  <a:pt x="80061" y="10063"/>
                  <a:pt x="44396" y="1332"/>
                  <a:pt x="0" y="0"/>
                </a:cubicBezTo>
                <a:close/>
              </a:path>
            </a:pathLst>
          </a:custGeom>
          <a:solidFill>
            <a:schemeClr val="lt1">
              <a:alpha val="28750"/>
            </a:schemeClr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defTabSz="914378">
              <a:buClr>
                <a:srgbClr val="000000"/>
              </a:buClr>
            </a:pPr>
            <a:endParaRPr sz="105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D037FB-200A-5B46-C956-F9601FF638DE}"/>
              </a:ext>
            </a:extLst>
          </p:cNvPr>
          <p:cNvSpPr txBox="1"/>
          <p:nvPr/>
        </p:nvSpPr>
        <p:spPr>
          <a:xfrm>
            <a:off x="520861" y="941864"/>
            <a:ext cx="10602411" cy="49689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SG" sz="3600" b="1" baseline="300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42 </a:t>
            </a:r>
            <a:r>
              <a:rPr lang="en-SG" sz="36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And they devoted themselves to the apostles’ teaching and the fellowship, to the breaking of bread and the prayers. </a:t>
            </a:r>
            <a:r>
              <a:rPr lang="en-SG" sz="3600" b="1" baseline="300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43 </a:t>
            </a:r>
            <a:r>
              <a:rPr lang="en-SG" sz="36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And awe came upon every soul, and many wonders and signs were being done through the apostles. </a:t>
            </a:r>
            <a:r>
              <a:rPr lang="en-SG" sz="3600" b="1" baseline="300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44 </a:t>
            </a:r>
            <a:r>
              <a:rPr lang="en-SG" sz="36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And all who believed were together and had all things in common.</a:t>
            </a:r>
          </a:p>
        </p:txBody>
      </p:sp>
    </p:spTree>
    <p:extLst>
      <p:ext uri="{BB962C8B-B14F-4D97-AF65-F5344CB8AC3E}">
        <p14:creationId xmlns:p14="http://schemas.microsoft.com/office/powerpoint/2010/main" val="1468268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>
          <a:extLst>
            <a:ext uri="{FF2B5EF4-FFF2-40B4-BE49-F238E27FC236}">
              <a16:creationId xmlns:a16="http://schemas.microsoft.com/office/drawing/2014/main" id="{6929AE70-0B95-C78C-F5B6-632985D7D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8">
            <a:extLst>
              <a:ext uri="{FF2B5EF4-FFF2-40B4-BE49-F238E27FC236}">
                <a16:creationId xmlns:a16="http://schemas.microsoft.com/office/drawing/2014/main" id="{F46506B4-ABB3-F2ED-3672-581EDB3553FA}"/>
              </a:ext>
            </a:extLst>
          </p:cNvPr>
          <p:cNvSpPr/>
          <p:nvPr/>
        </p:nvSpPr>
        <p:spPr>
          <a:xfrm rot="10664486" flipH="1">
            <a:off x="7655354" y="4149640"/>
            <a:ext cx="1234786" cy="1057748"/>
          </a:xfrm>
          <a:custGeom>
            <a:avLst/>
            <a:gdLst/>
            <a:ahLst/>
            <a:cxnLst/>
            <a:rect l="l" t="t" r="r" b="b"/>
            <a:pathLst>
              <a:path w="242551" h="207775" extrusionOk="0">
                <a:moveTo>
                  <a:pt x="0" y="0"/>
                </a:moveTo>
                <a:lnTo>
                  <a:pt x="1184" y="6363"/>
                </a:lnTo>
                <a:cubicBezTo>
                  <a:pt x="1184" y="6363"/>
                  <a:pt x="3162" y="6244"/>
                  <a:pt x="6750" y="6244"/>
                </a:cubicBezTo>
                <a:cubicBezTo>
                  <a:pt x="21443" y="6244"/>
                  <a:pt x="63136" y="8251"/>
                  <a:pt x="106550" y="28710"/>
                </a:cubicBezTo>
                <a:lnTo>
                  <a:pt x="113950" y="42768"/>
                </a:lnTo>
                <a:lnTo>
                  <a:pt x="111434" y="59195"/>
                </a:lnTo>
                <a:cubicBezTo>
                  <a:pt x="98115" y="70738"/>
                  <a:pt x="109362" y="84353"/>
                  <a:pt x="109362" y="84353"/>
                </a:cubicBezTo>
                <a:cubicBezTo>
                  <a:pt x="118833" y="75178"/>
                  <a:pt x="114542" y="63635"/>
                  <a:pt x="112618" y="59787"/>
                </a:cubicBezTo>
                <a:lnTo>
                  <a:pt x="116170" y="47060"/>
                </a:lnTo>
                <a:lnTo>
                  <a:pt x="125197" y="64374"/>
                </a:lnTo>
                <a:lnTo>
                  <a:pt x="112914" y="31669"/>
                </a:lnTo>
                <a:lnTo>
                  <a:pt x="112914" y="31669"/>
                </a:lnTo>
                <a:cubicBezTo>
                  <a:pt x="125937" y="38329"/>
                  <a:pt x="138960" y="46764"/>
                  <a:pt x="151538" y="57567"/>
                </a:cubicBezTo>
                <a:lnTo>
                  <a:pt x="145619" y="78285"/>
                </a:lnTo>
                <a:cubicBezTo>
                  <a:pt x="132300" y="84945"/>
                  <a:pt x="138960" y="98264"/>
                  <a:pt x="138960" y="98264"/>
                </a:cubicBezTo>
                <a:cubicBezTo>
                  <a:pt x="147691" y="92936"/>
                  <a:pt x="147099" y="83761"/>
                  <a:pt x="146359" y="79913"/>
                </a:cubicBezTo>
                <a:lnTo>
                  <a:pt x="149615" y="71626"/>
                </a:lnTo>
                <a:lnTo>
                  <a:pt x="153314" y="82133"/>
                </a:lnTo>
                <a:lnTo>
                  <a:pt x="150946" y="68814"/>
                </a:lnTo>
                <a:lnTo>
                  <a:pt x="154498" y="60083"/>
                </a:lnTo>
                <a:cubicBezTo>
                  <a:pt x="161897" y="66742"/>
                  <a:pt x="169149" y="74290"/>
                  <a:pt x="175956" y="82725"/>
                </a:cubicBezTo>
                <a:lnTo>
                  <a:pt x="165597" y="101223"/>
                </a:lnTo>
                <a:cubicBezTo>
                  <a:pt x="151390" y="103739"/>
                  <a:pt x="153610" y="118242"/>
                  <a:pt x="153610" y="118242"/>
                </a:cubicBezTo>
                <a:cubicBezTo>
                  <a:pt x="164413" y="115578"/>
                  <a:pt x="165893" y="105071"/>
                  <a:pt x="166337" y="101963"/>
                </a:cubicBezTo>
                <a:lnTo>
                  <a:pt x="178176" y="85241"/>
                </a:lnTo>
                <a:cubicBezTo>
                  <a:pt x="183947" y="92492"/>
                  <a:pt x="189127" y="100483"/>
                  <a:pt x="194011" y="109067"/>
                </a:cubicBezTo>
                <a:lnTo>
                  <a:pt x="182024" y="125789"/>
                </a:lnTo>
                <a:cubicBezTo>
                  <a:pt x="168113" y="128601"/>
                  <a:pt x="170333" y="142808"/>
                  <a:pt x="170333" y="142808"/>
                </a:cubicBezTo>
                <a:cubicBezTo>
                  <a:pt x="181432" y="139996"/>
                  <a:pt x="182912" y="129341"/>
                  <a:pt x="183208" y="126381"/>
                </a:cubicBezTo>
                <a:lnTo>
                  <a:pt x="186463" y="122681"/>
                </a:lnTo>
                <a:lnTo>
                  <a:pt x="186463" y="141920"/>
                </a:lnTo>
                <a:lnTo>
                  <a:pt x="189127" y="119870"/>
                </a:lnTo>
                <a:lnTo>
                  <a:pt x="195934" y="112470"/>
                </a:lnTo>
                <a:cubicBezTo>
                  <a:pt x="199634" y="119278"/>
                  <a:pt x="203186" y="126529"/>
                  <a:pt x="206293" y="134224"/>
                </a:cubicBezTo>
                <a:lnTo>
                  <a:pt x="199634" y="145324"/>
                </a:lnTo>
                <a:cubicBezTo>
                  <a:pt x="185575" y="150355"/>
                  <a:pt x="190607" y="164414"/>
                  <a:pt x="190607" y="164414"/>
                </a:cubicBezTo>
                <a:cubicBezTo>
                  <a:pt x="200670" y="159826"/>
                  <a:pt x="200522" y="149467"/>
                  <a:pt x="200226" y="146063"/>
                </a:cubicBezTo>
                <a:lnTo>
                  <a:pt x="207181" y="136296"/>
                </a:lnTo>
                <a:cubicBezTo>
                  <a:pt x="210733" y="145176"/>
                  <a:pt x="213989" y="154795"/>
                  <a:pt x="216653" y="165006"/>
                </a:cubicBezTo>
                <a:lnTo>
                  <a:pt x="210733" y="175957"/>
                </a:lnTo>
                <a:cubicBezTo>
                  <a:pt x="197266" y="180988"/>
                  <a:pt x="202002" y="194751"/>
                  <a:pt x="202002" y="194751"/>
                </a:cubicBezTo>
                <a:cubicBezTo>
                  <a:pt x="212361" y="190164"/>
                  <a:pt x="212065" y="179509"/>
                  <a:pt x="211621" y="176549"/>
                </a:cubicBezTo>
                <a:lnTo>
                  <a:pt x="217392" y="167818"/>
                </a:lnTo>
                <a:cubicBezTo>
                  <a:pt x="220500" y="180249"/>
                  <a:pt x="223164" y="193567"/>
                  <a:pt x="224940" y="207774"/>
                </a:cubicBezTo>
                <a:cubicBezTo>
                  <a:pt x="224940" y="207774"/>
                  <a:pt x="224940" y="189572"/>
                  <a:pt x="219020" y="164118"/>
                </a:cubicBezTo>
                <a:lnTo>
                  <a:pt x="219020" y="164118"/>
                </a:lnTo>
                <a:lnTo>
                  <a:pt x="227604" y="174033"/>
                </a:lnTo>
                <a:cubicBezTo>
                  <a:pt x="227752" y="176549"/>
                  <a:pt x="229379" y="187944"/>
                  <a:pt x="241070" y="190164"/>
                </a:cubicBezTo>
                <a:cubicBezTo>
                  <a:pt x="241070" y="190164"/>
                  <a:pt x="242550" y="175809"/>
                  <a:pt x="228343" y="173737"/>
                </a:cubicBezTo>
                <a:lnTo>
                  <a:pt x="217688" y="159382"/>
                </a:lnTo>
                <a:cubicBezTo>
                  <a:pt x="215913" y="152427"/>
                  <a:pt x="213693" y="145028"/>
                  <a:pt x="210881" y="137184"/>
                </a:cubicBezTo>
                <a:lnTo>
                  <a:pt x="210881" y="137184"/>
                </a:lnTo>
                <a:lnTo>
                  <a:pt x="223904" y="144140"/>
                </a:lnTo>
                <a:cubicBezTo>
                  <a:pt x="224052" y="145619"/>
                  <a:pt x="225088" y="158198"/>
                  <a:pt x="237371" y="160566"/>
                </a:cubicBezTo>
                <a:cubicBezTo>
                  <a:pt x="237371" y="160566"/>
                  <a:pt x="238851" y="146211"/>
                  <a:pt x="224644" y="144140"/>
                </a:cubicBezTo>
                <a:lnTo>
                  <a:pt x="218428" y="140292"/>
                </a:lnTo>
                <a:lnTo>
                  <a:pt x="236927" y="142512"/>
                </a:lnTo>
                <a:lnTo>
                  <a:pt x="215765" y="138368"/>
                </a:lnTo>
                <a:lnTo>
                  <a:pt x="209993" y="134816"/>
                </a:lnTo>
                <a:cubicBezTo>
                  <a:pt x="206145" y="124605"/>
                  <a:pt x="201262" y="113950"/>
                  <a:pt x="195342" y="103443"/>
                </a:cubicBezTo>
                <a:lnTo>
                  <a:pt x="195342" y="103443"/>
                </a:lnTo>
                <a:lnTo>
                  <a:pt x="219908" y="115282"/>
                </a:lnTo>
                <a:cubicBezTo>
                  <a:pt x="220602" y="116946"/>
                  <a:pt x="225063" y="126666"/>
                  <a:pt x="235728" y="126666"/>
                </a:cubicBezTo>
                <a:cubicBezTo>
                  <a:pt x="236444" y="126666"/>
                  <a:pt x="237189" y="126622"/>
                  <a:pt x="237963" y="126529"/>
                </a:cubicBezTo>
                <a:cubicBezTo>
                  <a:pt x="237963" y="126529"/>
                  <a:pt x="235441" y="114424"/>
                  <a:pt x="223995" y="114424"/>
                </a:cubicBezTo>
                <a:cubicBezTo>
                  <a:pt x="223041" y="114424"/>
                  <a:pt x="222026" y="114508"/>
                  <a:pt x="220944" y="114690"/>
                </a:cubicBezTo>
                <a:lnTo>
                  <a:pt x="193567" y="99891"/>
                </a:lnTo>
                <a:cubicBezTo>
                  <a:pt x="191347" y="96192"/>
                  <a:pt x="189127" y="92492"/>
                  <a:pt x="186463" y="88940"/>
                </a:cubicBezTo>
                <a:lnTo>
                  <a:pt x="186463" y="88940"/>
                </a:lnTo>
                <a:lnTo>
                  <a:pt x="207921" y="92344"/>
                </a:lnTo>
                <a:cubicBezTo>
                  <a:pt x="209618" y="94525"/>
                  <a:pt x="214589" y="99882"/>
                  <a:pt x="221941" y="99882"/>
                </a:cubicBezTo>
                <a:cubicBezTo>
                  <a:pt x="223567" y="99882"/>
                  <a:pt x="225310" y="99620"/>
                  <a:pt x="227160" y="99003"/>
                </a:cubicBezTo>
                <a:cubicBezTo>
                  <a:pt x="227160" y="99003"/>
                  <a:pt x="223091" y="89718"/>
                  <a:pt x="214078" y="89718"/>
                </a:cubicBezTo>
                <a:cubicBezTo>
                  <a:pt x="212356" y="89718"/>
                  <a:pt x="210454" y="90057"/>
                  <a:pt x="208365" y="90864"/>
                </a:cubicBezTo>
                <a:lnTo>
                  <a:pt x="183208" y="84353"/>
                </a:lnTo>
                <a:cubicBezTo>
                  <a:pt x="178028" y="77397"/>
                  <a:pt x="172405" y="70442"/>
                  <a:pt x="165893" y="63783"/>
                </a:cubicBezTo>
                <a:lnTo>
                  <a:pt x="165893" y="63783"/>
                </a:lnTo>
                <a:lnTo>
                  <a:pt x="198302" y="72662"/>
                </a:lnTo>
                <a:lnTo>
                  <a:pt x="178176" y="65558"/>
                </a:lnTo>
                <a:lnTo>
                  <a:pt x="196230" y="63635"/>
                </a:lnTo>
                <a:cubicBezTo>
                  <a:pt x="196640" y="63942"/>
                  <a:pt x="202656" y="68861"/>
                  <a:pt x="210395" y="68861"/>
                </a:cubicBezTo>
                <a:cubicBezTo>
                  <a:pt x="213833" y="68861"/>
                  <a:pt x="217610" y="67891"/>
                  <a:pt x="221388" y="65114"/>
                </a:cubicBezTo>
                <a:cubicBezTo>
                  <a:pt x="221388" y="65114"/>
                  <a:pt x="215781" y="58685"/>
                  <a:pt x="207915" y="58685"/>
                </a:cubicBezTo>
                <a:cubicBezTo>
                  <a:pt x="204714" y="58685"/>
                  <a:pt x="201138" y="59750"/>
                  <a:pt x="197414" y="62747"/>
                </a:cubicBezTo>
                <a:lnTo>
                  <a:pt x="172848" y="63487"/>
                </a:lnTo>
                <a:lnTo>
                  <a:pt x="161897" y="59491"/>
                </a:lnTo>
                <a:cubicBezTo>
                  <a:pt x="152426" y="50316"/>
                  <a:pt x="141475" y="41732"/>
                  <a:pt x="128896" y="34037"/>
                </a:cubicBezTo>
                <a:lnTo>
                  <a:pt x="128896" y="34037"/>
                </a:lnTo>
                <a:lnTo>
                  <a:pt x="169593" y="42916"/>
                </a:lnTo>
                <a:cubicBezTo>
                  <a:pt x="171371" y="45168"/>
                  <a:pt x="177325" y="51502"/>
                  <a:pt x="186012" y="51502"/>
                </a:cubicBezTo>
                <a:cubicBezTo>
                  <a:pt x="188171" y="51502"/>
                  <a:pt x="190500" y="51111"/>
                  <a:pt x="192975" y="50168"/>
                </a:cubicBezTo>
                <a:cubicBezTo>
                  <a:pt x="192975" y="50168"/>
                  <a:pt x="188013" y="39847"/>
                  <a:pt x="177764" y="39847"/>
                </a:cubicBezTo>
                <a:cubicBezTo>
                  <a:pt x="175497" y="39847"/>
                  <a:pt x="172972" y="40352"/>
                  <a:pt x="170185" y="41584"/>
                </a:cubicBezTo>
                <a:lnTo>
                  <a:pt x="144287" y="33889"/>
                </a:lnTo>
                <a:lnTo>
                  <a:pt x="187351" y="27378"/>
                </a:lnTo>
                <a:cubicBezTo>
                  <a:pt x="189329" y="28582"/>
                  <a:pt x="194957" y="31436"/>
                  <a:pt x="201706" y="31436"/>
                </a:cubicBezTo>
                <a:cubicBezTo>
                  <a:pt x="206569" y="31436"/>
                  <a:pt x="212015" y="29954"/>
                  <a:pt x="217096" y="25306"/>
                </a:cubicBezTo>
                <a:cubicBezTo>
                  <a:pt x="217096" y="25306"/>
                  <a:pt x="210574" y="19295"/>
                  <a:pt x="202069" y="19295"/>
                </a:cubicBezTo>
                <a:cubicBezTo>
                  <a:pt x="197635" y="19295"/>
                  <a:pt x="192663" y="20928"/>
                  <a:pt x="187795" y="25898"/>
                </a:cubicBezTo>
                <a:lnTo>
                  <a:pt x="132744" y="30485"/>
                </a:lnTo>
                <a:lnTo>
                  <a:pt x="108918" y="23234"/>
                </a:lnTo>
                <a:cubicBezTo>
                  <a:pt x="80061" y="10063"/>
                  <a:pt x="44396" y="1332"/>
                  <a:pt x="0" y="0"/>
                </a:cubicBezTo>
                <a:close/>
              </a:path>
            </a:pathLst>
          </a:custGeom>
          <a:solidFill>
            <a:schemeClr val="lt1">
              <a:alpha val="28750"/>
            </a:schemeClr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defTabSz="914378">
              <a:buClr>
                <a:srgbClr val="000000"/>
              </a:buClr>
            </a:pPr>
            <a:endParaRPr sz="105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82" name="Google Shape;182;p28">
            <a:extLst>
              <a:ext uri="{FF2B5EF4-FFF2-40B4-BE49-F238E27FC236}">
                <a16:creationId xmlns:a16="http://schemas.microsoft.com/office/drawing/2014/main" id="{32858BFB-707A-9C85-25B3-54065CCCDE4C}"/>
              </a:ext>
            </a:extLst>
          </p:cNvPr>
          <p:cNvSpPr/>
          <p:nvPr/>
        </p:nvSpPr>
        <p:spPr>
          <a:xfrm rot="-5535514" flipH="1">
            <a:off x="5042877" y="1191790"/>
            <a:ext cx="1234786" cy="1057748"/>
          </a:xfrm>
          <a:custGeom>
            <a:avLst/>
            <a:gdLst/>
            <a:ahLst/>
            <a:cxnLst/>
            <a:rect l="l" t="t" r="r" b="b"/>
            <a:pathLst>
              <a:path w="242551" h="207775" extrusionOk="0">
                <a:moveTo>
                  <a:pt x="0" y="0"/>
                </a:moveTo>
                <a:lnTo>
                  <a:pt x="1184" y="6363"/>
                </a:lnTo>
                <a:cubicBezTo>
                  <a:pt x="1184" y="6363"/>
                  <a:pt x="3162" y="6244"/>
                  <a:pt x="6750" y="6244"/>
                </a:cubicBezTo>
                <a:cubicBezTo>
                  <a:pt x="21443" y="6244"/>
                  <a:pt x="63136" y="8251"/>
                  <a:pt x="106550" y="28710"/>
                </a:cubicBezTo>
                <a:lnTo>
                  <a:pt x="113950" y="42768"/>
                </a:lnTo>
                <a:lnTo>
                  <a:pt x="111434" y="59195"/>
                </a:lnTo>
                <a:cubicBezTo>
                  <a:pt x="98115" y="70738"/>
                  <a:pt x="109362" y="84353"/>
                  <a:pt x="109362" y="84353"/>
                </a:cubicBezTo>
                <a:cubicBezTo>
                  <a:pt x="118833" y="75178"/>
                  <a:pt x="114542" y="63635"/>
                  <a:pt x="112618" y="59787"/>
                </a:cubicBezTo>
                <a:lnTo>
                  <a:pt x="116170" y="47060"/>
                </a:lnTo>
                <a:lnTo>
                  <a:pt x="125197" y="64374"/>
                </a:lnTo>
                <a:lnTo>
                  <a:pt x="112914" y="31669"/>
                </a:lnTo>
                <a:lnTo>
                  <a:pt x="112914" y="31669"/>
                </a:lnTo>
                <a:cubicBezTo>
                  <a:pt x="125937" y="38329"/>
                  <a:pt x="138960" y="46764"/>
                  <a:pt x="151538" y="57567"/>
                </a:cubicBezTo>
                <a:lnTo>
                  <a:pt x="145619" y="78285"/>
                </a:lnTo>
                <a:cubicBezTo>
                  <a:pt x="132300" y="84945"/>
                  <a:pt x="138960" y="98264"/>
                  <a:pt x="138960" y="98264"/>
                </a:cubicBezTo>
                <a:cubicBezTo>
                  <a:pt x="147691" y="92936"/>
                  <a:pt x="147099" y="83761"/>
                  <a:pt x="146359" y="79913"/>
                </a:cubicBezTo>
                <a:lnTo>
                  <a:pt x="149615" y="71626"/>
                </a:lnTo>
                <a:lnTo>
                  <a:pt x="153314" y="82133"/>
                </a:lnTo>
                <a:lnTo>
                  <a:pt x="150946" y="68814"/>
                </a:lnTo>
                <a:lnTo>
                  <a:pt x="154498" y="60083"/>
                </a:lnTo>
                <a:cubicBezTo>
                  <a:pt x="161897" y="66742"/>
                  <a:pt x="169149" y="74290"/>
                  <a:pt x="175956" y="82725"/>
                </a:cubicBezTo>
                <a:lnTo>
                  <a:pt x="165597" y="101223"/>
                </a:lnTo>
                <a:cubicBezTo>
                  <a:pt x="151390" y="103739"/>
                  <a:pt x="153610" y="118242"/>
                  <a:pt x="153610" y="118242"/>
                </a:cubicBezTo>
                <a:cubicBezTo>
                  <a:pt x="164413" y="115578"/>
                  <a:pt x="165893" y="105071"/>
                  <a:pt x="166337" y="101963"/>
                </a:cubicBezTo>
                <a:lnTo>
                  <a:pt x="178176" y="85241"/>
                </a:lnTo>
                <a:cubicBezTo>
                  <a:pt x="183947" y="92492"/>
                  <a:pt x="189127" y="100483"/>
                  <a:pt x="194011" y="109067"/>
                </a:cubicBezTo>
                <a:lnTo>
                  <a:pt x="182024" y="125789"/>
                </a:lnTo>
                <a:cubicBezTo>
                  <a:pt x="168113" y="128601"/>
                  <a:pt x="170333" y="142808"/>
                  <a:pt x="170333" y="142808"/>
                </a:cubicBezTo>
                <a:cubicBezTo>
                  <a:pt x="181432" y="139996"/>
                  <a:pt x="182912" y="129341"/>
                  <a:pt x="183208" y="126381"/>
                </a:cubicBezTo>
                <a:lnTo>
                  <a:pt x="186463" y="122681"/>
                </a:lnTo>
                <a:lnTo>
                  <a:pt x="186463" y="141920"/>
                </a:lnTo>
                <a:lnTo>
                  <a:pt x="189127" y="119870"/>
                </a:lnTo>
                <a:lnTo>
                  <a:pt x="195934" y="112470"/>
                </a:lnTo>
                <a:cubicBezTo>
                  <a:pt x="199634" y="119278"/>
                  <a:pt x="203186" y="126529"/>
                  <a:pt x="206293" y="134224"/>
                </a:cubicBezTo>
                <a:lnTo>
                  <a:pt x="199634" y="145324"/>
                </a:lnTo>
                <a:cubicBezTo>
                  <a:pt x="185575" y="150355"/>
                  <a:pt x="190607" y="164414"/>
                  <a:pt x="190607" y="164414"/>
                </a:cubicBezTo>
                <a:cubicBezTo>
                  <a:pt x="200670" y="159826"/>
                  <a:pt x="200522" y="149467"/>
                  <a:pt x="200226" y="146063"/>
                </a:cubicBezTo>
                <a:lnTo>
                  <a:pt x="207181" y="136296"/>
                </a:lnTo>
                <a:cubicBezTo>
                  <a:pt x="210733" y="145176"/>
                  <a:pt x="213989" y="154795"/>
                  <a:pt x="216653" y="165006"/>
                </a:cubicBezTo>
                <a:lnTo>
                  <a:pt x="210733" y="175957"/>
                </a:lnTo>
                <a:cubicBezTo>
                  <a:pt x="197266" y="180988"/>
                  <a:pt x="202002" y="194751"/>
                  <a:pt x="202002" y="194751"/>
                </a:cubicBezTo>
                <a:cubicBezTo>
                  <a:pt x="212361" y="190164"/>
                  <a:pt x="212065" y="179509"/>
                  <a:pt x="211621" y="176549"/>
                </a:cubicBezTo>
                <a:lnTo>
                  <a:pt x="217392" y="167818"/>
                </a:lnTo>
                <a:cubicBezTo>
                  <a:pt x="220500" y="180249"/>
                  <a:pt x="223164" y="193567"/>
                  <a:pt x="224940" y="207774"/>
                </a:cubicBezTo>
                <a:cubicBezTo>
                  <a:pt x="224940" y="207774"/>
                  <a:pt x="224940" y="189572"/>
                  <a:pt x="219020" y="164118"/>
                </a:cubicBezTo>
                <a:lnTo>
                  <a:pt x="219020" y="164118"/>
                </a:lnTo>
                <a:lnTo>
                  <a:pt x="227604" y="174033"/>
                </a:lnTo>
                <a:cubicBezTo>
                  <a:pt x="227752" y="176549"/>
                  <a:pt x="229379" y="187944"/>
                  <a:pt x="241070" y="190164"/>
                </a:cubicBezTo>
                <a:cubicBezTo>
                  <a:pt x="241070" y="190164"/>
                  <a:pt x="242550" y="175809"/>
                  <a:pt x="228343" y="173737"/>
                </a:cubicBezTo>
                <a:lnTo>
                  <a:pt x="217688" y="159382"/>
                </a:lnTo>
                <a:cubicBezTo>
                  <a:pt x="215913" y="152427"/>
                  <a:pt x="213693" y="145028"/>
                  <a:pt x="210881" y="137184"/>
                </a:cubicBezTo>
                <a:lnTo>
                  <a:pt x="210881" y="137184"/>
                </a:lnTo>
                <a:lnTo>
                  <a:pt x="223904" y="144140"/>
                </a:lnTo>
                <a:cubicBezTo>
                  <a:pt x="224052" y="145619"/>
                  <a:pt x="225088" y="158198"/>
                  <a:pt x="237371" y="160566"/>
                </a:cubicBezTo>
                <a:cubicBezTo>
                  <a:pt x="237371" y="160566"/>
                  <a:pt x="238851" y="146211"/>
                  <a:pt x="224644" y="144140"/>
                </a:cubicBezTo>
                <a:lnTo>
                  <a:pt x="218428" y="140292"/>
                </a:lnTo>
                <a:lnTo>
                  <a:pt x="236927" y="142512"/>
                </a:lnTo>
                <a:lnTo>
                  <a:pt x="215765" y="138368"/>
                </a:lnTo>
                <a:lnTo>
                  <a:pt x="209993" y="134816"/>
                </a:lnTo>
                <a:cubicBezTo>
                  <a:pt x="206145" y="124605"/>
                  <a:pt x="201262" y="113950"/>
                  <a:pt x="195342" y="103443"/>
                </a:cubicBezTo>
                <a:lnTo>
                  <a:pt x="195342" y="103443"/>
                </a:lnTo>
                <a:lnTo>
                  <a:pt x="219908" y="115282"/>
                </a:lnTo>
                <a:cubicBezTo>
                  <a:pt x="220602" y="116946"/>
                  <a:pt x="225063" y="126666"/>
                  <a:pt x="235728" y="126666"/>
                </a:cubicBezTo>
                <a:cubicBezTo>
                  <a:pt x="236444" y="126666"/>
                  <a:pt x="237189" y="126622"/>
                  <a:pt x="237963" y="126529"/>
                </a:cubicBezTo>
                <a:cubicBezTo>
                  <a:pt x="237963" y="126529"/>
                  <a:pt x="235441" y="114424"/>
                  <a:pt x="223995" y="114424"/>
                </a:cubicBezTo>
                <a:cubicBezTo>
                  <a:pt x="223041" y="114424"/>
                  <a:pt x="222026" y="114508"/>
                  <a:pt x="220944" y="114690"/>
                </a:cubicBezTo>
                <a:lnTo>
                  <a:pt x="193567" y="99891"/>
                </a:lnTo>
                <a:cubicBezTo>
                  <a:pt x="191347" y="96192"/>
                  <a:pt x="189127" y="92492"/>
                  <a:pt x="186463" y="88940"/>
                </a:cubicBezTo>
                <a:lnTo>
                  <a:pt x="186463" y="88940"/>
                </a:lnTo>
                <a:lnTo>
                  <a:pt x="207921" y="92344"/>
                </a:lnTo>
                <a:cubicBezTo>
                  <a:pt x="209618" y="94525"/>
                  <a:pt x="214589" y="99882"/>
                  <a:pt x="221941" y="99882"/>
                </a:cubicBezTo>
                <a:cubicBezTo>
                  <a:pt x="223567" y="99882"/>
                  <a:pt x="225310" y="99620"/>
                  <a:pt x="227160" y="99003"/>
                </a:cubicBezTo>
                <a:cubicBezTo>
                  <a:pt x="227160" y="99003"/>
                  <a:pt x="223091" y="89718"/>
                  <a:pt x="214078" y="89718"/>
                </a:cubicBezTo>
                <a:cubicBezTo>
                  <a:pt x="212356" y="89718"/>
                  <a:pt x="210454" y="90057"/>
                  <a:pt x="208365" y="90864"/>
                </a:cubicBezTo>
                <a:lnTo>
                  <a:pt x="183208" y="84353"/>
                </a:lnTo>
                <a:cubicBezTo>
                  <a:pt x="178028" y="77397"/>
                  <a:pt x="172405" y="70442"/>
                  <a:pt x="165893" y="63783"/>
                </a:cubicBezTo>
                <a:lnTo>
                  <a:pt x="165893" y="63783"/>
                </a:lnTo>
                <a:lnTo>
                  <a:pt x="198302" y="72662"/>
                </a:lnTo>
                <a:lnTo>
                  <a:pt x="178176" y="65558"/>
                </a:lnTo>
                <a:lnTo>
                  <a:pt x="196230" y="63635"/>
                </a:lnTo>
                <a:cubicBezTo>
                  <a:pt x="196640" y="63942"/>
                  <a:pt x="202656" y="68861"/>
                  <a:pt x="210395" y="68861"/>
                </a:cubicBezTo>
                <a:cubicBezTo>
                  <a:pt x="213833" y="68861"/>
                  <a:pt x="217610" y="67891"/>
                  <a:pt x="221388" y="65114"/>
                </a:cubicBezTo>
                <a:cubicBezTo>
                  <a:pt x="221388" y="65114"/>
                  <a:pt x="215781" y="58685"/>
                  <a:pt x="207915" y="58685"/>
                </a:cubicBezTo>
                <a:cubicBezTo>
                  <a:pt x="204714" y="58685"/>
                  <a:pt x="201138" y="59750"/>
                  <a:pt x="197414" y="62747"/>
                </a:cubicBezTo>
                <a:lnTo>
                  <a:pt x="172848" y="63487"/>
                </a:lnTo>
                <a:lnTo>
                  <a:pt x="161897" y="59491"/>
                </a:lnTo>
                <a:cubicBezTo>
                  <a:pt x="152426" y="50316"/>
                  <a:pt x="141475" y="41732"/>
                  <a:pt x="128896" y="34037"/>
                </a:cubicBezTo>
                <a:lnTo>
                  <a:pt x="128896" y="34037"/>
                </a:lnTo>
                <a:lnTo>
                  <a:pt x="169593" y="42916"/>
                </a:lnTo>
                <a:cubicBezTo>
                  <a:pt x="171371" y="45168"/>
                  <a:pt x="177325" y="51502"/>
                  <a:pt x="186012" y="51502"/>
                </a:cubicBezTo>
                <a:cubicBezTo>
                  <a:pt x="188171" y="51502"/>
                  <a:pt x="190500" y="51111"/>
                  <a:pt x="192975" y="50168"/>
                </a:cubicBezTo>
                <a:cubicBezTo>
                  <a:pt x="192975" y="50168"/>
                  <a:pt x="188013" y="39847"/>
                  <a:pt x="177764" y="39847"/>
                </a:cubicBezTo>
                <a:cubicBezTo>
                  <a:pt x="175497" y="39847"/>
                  <a:pt x="172972" y="40352"/>
                  <a:pt x="170185" y="41584"/>
                </a:cubicBezTo>
                <a:lnTo>
                  <a:pt x="144287" y="33889"/>
                </a:lnTo>
                <a:lnTo>
                  <a:pt x="187351" y="27378"/>
                </a:lnTo>
                <a:cubicBezTo>
                  <a:pt x="189329" y="28582"/>
                  <a:pt x="194957" y="31436"/>
                  <a:pt x="201706" y="31436"/>
                </a:cubicBezTo>
                <a:cubicBezTo>
                  <a:pt x="206569" y="31436"/>
                  <a:pt x="212015" y="29954"/>
                  <a:pt x="217096" y="25306"/>
                </a:cubicBezTo>
                <a:cubicBezTo>
                  <a:pt x="217096" y="25306"/>
                  <a:pt x="210574" y="19295"/>
                  <a:pt x="202069" y="19295"/>
                </a:cubicBezTo>
                <a:cubicBezTo>
                  <a:pt x="197635" y="19295"/>
                  <a:pt x="192663" y="20928"/>
                  <a:pt x="187795" y="25898"/>
                </a:cubicBezTo>
                <a:lnTo>
                  <a:pt x="132744" y="30485"/>
                </a:lnTo>
                <a:lnTo>
                  <a:pt x="108918" y="23234"/>
                </a:lnTo>
                <a:cubicBezTo>
                  <a:pt x="80061" y="10063"/>
                  <a:pt x="44396" y="1332"/>
                  <a:pt x="0" y="0"/>
                </a:cubicBezTo>
                <a:close/>
              </a:path>
            </a:pathLst>
          </a:custGeom>
          <a:solidFill>
            <a:schemeClr val="lt1">
              <a:alpha val="28750"/>
            </a:schemeClr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defTabSz="914378">
              <a:buClr>
                <a:srgbClr val="000000"/>
              </a:buClr>
            </a:pPr>
            <a:endParaRPr sz="105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B23BA4-A5E3-E762-C3DB-3E68F97440BD}"/>
              </a:ext>
            </a:extLst>
          </p:cNvPr>
          <p:cNvSpPr txBox="1"/>
          <p:nvPr/>
        </p:nvSpPr>
        <p:spPr>
          <a:xfrm>
            <a:off x="462987" y="941864"/>
            <a:ext cx="11100122" cy="5557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SG" sz="3600" b="1" baseline="300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45 </a:t>
            </a:r>
            <a:r>
              <a:rPr lang="en-SG" sz="36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And they were selling their possessions and belongings and distributing the proceeds to all, as any had need. </a:t>
            </a:r>
            <a:r>
              <a:rPr lang="en-SG" sz="3600" b="1" baseline="300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46 </a:t>
            </a:r>
            <a:r>
              <a:rPr lang="en-SG" sz="36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And day by day, attending the temple together and breaking bread in their homes, they received their food with glad and generous hearts, </a:t>
            </a:r>
            <a:r>
              <a:rPr lang="en-SG" sz="3600" b="1" baseline="300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47 </a:t>
            </a:r>
            <a:r>
              <a:rPr lang="en-SG" sz="36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praising God and having </a:t>
            </a:r>
            <a:r>
              <a:rPr lang="en-SG" sz="3600" dirty="0" err="1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favor</a:t>
            </a:r>
            <a:r>
              <a:rPr lang="en-SG" sz="36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with all the people. And the Lord added to their number day by day those who were being saved.</a:t>
            </a:r>
            <a:endParaRPr lang="en-SG" sz="480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7144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6239DEC-4ACC-FF7F-71FA-0F79EB1821F4}"/>
              </a:ext>
            </a:extLst>
          </p:cNvPr>
          <p:cNvSpPr txBox="1"/>
          <p:nvPr/>
        </p:nvSpPr>
        <p:spPr>
          <a:xfrm>
            <a:off x="2040547" y="635267"/>
            <a:ext cx="65231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40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Four Fundamental Reasons </a:t>
            </a:r>
          </a:p>
          <a:p>
            <a:r>
              <a:rPr lang="en" sz="40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Why You are in Church</a:t>
            </a:r>
            <a:endParaRPr lang="en-SG" sz="400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1C15FEF-E302-141B-08F4-26EFF44542ED}"/>
              </a:ext>
            </a:extLst>
          </p:cNvPr>
          <p:cNvCxnSpPr>
            <a:cxnSpLocks/>
          </p:cNvCxnSpPr>
          <p:nvPr/>
        </p:nvCxnSpPr>
        <p:spPr>
          <a:xfrm>
            <a:off x="6104878" y="2097755"/>
            <a:ext cx="0" cy="434016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7E11C8E-2001-9B8C-665A-FFF8ADED7A41}"/>
              </a:ext>
            </a:extLst>
          </p:cNvPr>
          <p:cNvCxnSpPr>
            <a:cxnSpLocks/>
          </p:cNvCxnSpPr>
          <p:nvPr/>
        </p:nvCxnSpPr>
        <p:spPr>
          <a:xfrm flipH="1">
            <a:off x="2318552" y="4036458"/>
            <a:ext cx="757265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1644AE12-4773-BE4B-FDE4-95810FBCBD55}"/>
              </a:ext>
            </a:extLst>
          </p:cNvPr>
          <p:cNvSpPr/>
          <p:nvPr/>
        </p:nvSpPr>
        <p:spPr>
          <a:xfrm>
            <a:off x="5184845" y="3359942"/>
            <a:ext cx="727969" cy="479394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28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A36CDED-1B6A-5D8C-A8F9-791ED7C3BA27}"/>
              </a:ext>
            </a:extLst>
          </p:cNvPr>
          <p:cNvSpPr/>
          <p:nvPr/>
        </p:nvSpPr>
        <p:spPr>
          <a:xfrm>
            <a:off x="6296945" y="3359942"/>
            <a:ext cx="727969" cy="479394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28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6F570C-AC5A-CB71-1D23-F461BC73CA1D}"/>
              </a:ext>
            </a:extLst>
          </p:cNvPr>
          <p:cNvSpPr/>
          <p:nvPr/>
        </p:nvSpPr>
        <p:spPr>
          <a:xfrm>
            <a:off x="5184845" y="4283965"/>
            <a:ext cx="727969" cy="479394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28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3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6FC03E5-9B0F-A060-6827-82790C0F7E36}"/>
              </a:ext>
            </a:extLst>
          </p:cNvPr>
          <p:cNvSpPr/>
          <p:nvPr/>
        </p:nvSpPr>
        <p:spPr>
          <a:xfrm>
            <a:off x="6296945" y="4283965"/>
            <a:ext cx="727969" cy="479394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28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CA593BD-024E-2DB8-DA0F-F1D2DA6C9EBC}"/>
              </a:ext>
            </a:extLst>
          </p:cNvPr>
          <p:cNvSpPr/>
          <p:nvPr/>
        </p:nvSpPr>
        <p:spPr>
          <a:xfrm>
            <a:off x="2606449" y="2097755"/>
            <a:ext cx="3306364" cy="1734574"/>
          </a:xfrm>
          <a:prstGeom prst="rect">
            <a:avLst/>
          </a:prstGeom>
          <a:noFill/>
          <a:ln w="12700">
            <a:solidFill>
              <a:schemeClr val="tx2">
                <a:lumMod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40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Christ</a:t>
            </a:r>
            <a:endParaRPr lang="en-SG" sz="360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2A80641-D462-A64E-2ED8-7A4697A0E53C}"/>
              </a:ext>
            </a:extLst>
          </p:cNvPr>
          <p:cNvSpPr/>
          <p:nvPr/>
        </p:nvSpPr>
        <p:spPr>
          <a:xfrm>
            <a:off x="6296944" y="2104762"/>
            <a:ext cx="3306364" cy="1734574"/>
          </a:xfrm>
          <a:prstGeom prst="rect">
            <a:avLst/>
          </a:prstGeom>
          <a:noFill/>
          <a:ln w="12700">
            <a:solidFill>
              <a:schemeClr val="tx2">
                <a:lumMod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40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Calling</a:t>
            </a:r>
            <a:endParaRPr lang="en-SG" sz="360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EC514EF-82AB-71FB-F155-1EB07CB27070}"/>
              </a:ext>
            </a:extLst>
          </p:cNvPr>
          <p:cNvSpPr/>
          <p:nvPr/>
        </p:nvSpPr>
        <p:spPr>
          <a:xfrm>
            <a:off x="2606449" y="4281997"/>
            <a:ext cx="3306364" cy="1734574"/>
          </a:xfrm>
          <a:prstGeom prst="rect">
            <a:avLst/>
          </a:prstGeom>
          <a:noFill/>
          <a:ln w="12700">
            <a:solidFill>
              <a:schemeClr val="tx2">
                <a:lumMod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40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Community</a:t>
            </a:r>
            <a:endParaRPr lang="en-SG" sz="360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C83E969-AE0C-14B4-B3C3-64EBF1C0D15A}"/>
              </a:ext>
            </a:extLst>
          </p:cNvPr>
          <p:cNvSpPr/>
          <p:nvPr/>
        </p:nvSpPr>
        <p:spPr>
          <a:xfrm>
            <a:off x="6296944" y="4281997"/>
            <a:ext cx="3306364" cy="1734574"/>
          </a:xfrm>
          <a:prstGeom prst="rect">
            <a:avLst/>
          </a:prstGeom>
          <a:noFill/>
          <a:ln w="12700">
            <a:solidFill>
              <a:schemeClr val="tx2">
                <a:lumMod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40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Culture</a:t>
            </a:r>
            <a:endParaRPr lang="en-SG" sz="360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2"/>
          <p:cNvSpPr txBox="1">
            <a:spLocks noGrp="1"/>
          </p:cNvSpPr>
          <p:nvPr>
            <p:ph type="title" idx="2"/>
          </p:nvPr>
        </p:nvSpPr>
        <p:spPr>
          <a:xfrm>
            <a:off x="844952" y="1610532"/>
            <a:ext cx="5078737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" sz="2800" b="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Reason # 1</a:t>
            </a:r>
            <a:r>
              <a:rPr lang="en" sz="3600" b="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br>
              <a:rPr lang="en" sz="3600" b="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" sz="3600" b="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Why You are in Church</a:t>
            </a:r>
            <a:endParaRPr sz="3600" b="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229" name="Google Shape;229;p32"/>
          <p:cNvCxnSpPr/>
          <p:nvPr/>
        </p:nvCxnSpPr>
        <p:spPr>
          <a:xfrm>
            <a:off x="5180850" y="4817178"/>
            <a:ext cx="1830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0" name="Google Shape;230;p32"/>
          <p:cNvSpPr/>
          <p:nvPr/>
        </p:nvSpPr>
        <p:spPr>
          <a:xfrm rot="10204363" flipH="1">
            <a:off x="1416026" y="4297022"/>
            <a:ext cx="1646100" cy="1410089"/>
          </a:xfrm>
          <a:custGeom>
            <a:avLst/>
            <a:gdLst/>
            <a:ahLst/>
            <a:cxnLst/>
            <a:rect l="l" t="t" r="r" b="b"/>
            <a:pathLst>
              <a:path w="242551" h="207775" extrusionOk="0">
                <a:moveTo>
                  <a:pt x="0" y="0"/>
                </a:moveTo>
                <a:lnTo>
                  <a:pt x="1184" y="6363"/>
                </a:lnTo>
                <a:cubicBezTo>
                  <a:pt x="1184" y="6363"/>
                  <a:pt x="3162" y="6244"/>
                  <a:pt x="6750" y="6244"/>
                </a:cubicBezTo>
                <a:cubicBezTo>
                  <a:pt x="21443" y="6244"/>
                  <a:pt x="63136" y="8251"/>
                  <a:pt x="106550" y="28710"/>
                </a:cubicBezTo>
                <a:lnTo>
                  <a:pt x="113950" y="42768"/>
                </a:lnTo>
                <a:lnTo>
                  <a:pt x="111434" y="59195"/>
                </a:lnTo>
                <a:cubicBezTo>
                  <a:pt x="98115" y="70738"/>
                  <a:pt x="109362" y="84353"/>
                  <a:pt x="109362" y="84353"/>
                </a:cubicBezTo>
                <a:cubicBezTo>
                  <a:pt x="118833" y="75178"/>
                  <a:pt x="114542" y="63635"/>
                  <a:pt x="112618" y="59787"/>
                </a:cubicBezTo>
                <a:lnTo>
                  <a:pt x="116170" y="47060"/>
                </a:lnTo>
                <a:lnTo>
                  <a:pt x="125197" y="64374"/>
                </a:lnTo>
                <a:lnTo>
                  <a:pt x="112914" y="31669"/>
                </a:lnTo>
                <a:lnTo>
                  <a:pt x="112914" y="31669"/>
                </a:lnTo>
                <a:cubicBezTo>
                  <a:pt x="125937" y="38329"/>
                  <a:pt x="138960" y="46764"/>
                  <a:pt x="151538" y="57567"/>
                </a:cubicBezTo>
                <a:lnTo>
                  <a:pt x="145619" y="78285"/>
                </a:lnTo>
                <a:cubicBezTo>
                  <a:pt x="132300" y="84945"/>
                  <a:pt x="138960" y="98264"/>
                  <a:pt x="138960" y="98264"/>
                </a:cubicBezTo>
                <a:cubicBezTo>
                  <a:pt x="147691" y="92936"/>
                  <a:pt x="147099" y="83761"/>
                  <a:pt x="146359" y="79913"/>
                </a:cubicBezTo>
                <a:lnTo>
                  <a:pt x="149615" y="71626"/>
                </a:lnTo>
                <a:lnTo>
                  <a:pt x="153314" y="82133"/>
                </a:lnTo>
                <a:lnTo>
                  <a:pt x="150946" y="68814"/>
                </a:lnTo>
                <a:lnTo>
                  <a:pt x="154498" y="60083"/>
                </a:lnTo>
                <a:cubicBezTo>
                  <a:pt x="161897" y="66742"/>
                  <a:pt x="169149" y="74290"/>
                  <a:pt x="175956" y="82725"/>
                </a:cubicBezTo>
                <a:lnTo>
                  <a:pt x="165597" y="101223"/>
                </a:lnTo>
                <a:cubicBezTo>
                  <a:pt x="151390" y="103739"/>
                  <a:pt x="153610" y="118242"/>
                  <a:pt x="153610" y="118242"/>
                </a:cubicBezTo>
                <a:cubicBezTo>
                  <a:pt x="164413" y="115578"/>
                  <a:pt x="165893" y="105071"/>
                  <a:pt x="166337" y="101963"/>
                </a:cubicBezTo>
                <a:lnTo>
                  <a:pt x="178176" y="85241"/>
                </a:lnTo>
                <a:cubicBezTo>
                  <a:pt x="183947" y="92492"/>
                  <a:pt x="189127" y="100483"/>
                  <a:pt x="194011" y="109067"/>
                </a:cubicBezTo>
                <a:lnTo>
                  <a:pt x="182024" y="125789"/>
                </a:lnTo>
                <a:cubicBezTo>
                  <a:pt x="168113" y="128601"/>
                  <a:pt x="170333" y="142808"/>
                  <a:pt x="170333" y="142808"/>
                </a:cubicBezTo>
                <a:cubicBezTo>
                  <a:pt x="181432" y="139996"/>
                  <a:pt x="182912" y="129341"/>
                  <a:pt x="183208" y="126381"/>
                </a:cubicBezTo>
                <a:lnTo>
                  <a:pt x="186463" y="122681"/>
                </a:lnTo>
                <a:lnTo>
                  <a:pt x="186463" y="141920"/>
                </a:lnTo>
                <a:lnTo>
                  <a:pt x="189127" y="119870"/>
                </a:lnTo>
                <a:lnTo>
                  <a:pt x="195934" y="112470"/>
                </a:lnTo>
                <a:cubicBezTo>
                  <a:pt x="199634" y="119278"/>
                  <a:pt x="203186" y="126529"/>
                  <a:pt x="206293" y="134224"/>
                </a:cubicBezTo>
                <a:lnTo>
                  <a:pt x="199634" y="145324"/>
                </a:lnTo>
                <a:cubicBezTo>
                  <a:pt x="185575" y="150355"/>
                  <a:pt x="190607" y="164414"/>
                  <a:pt x="190607" y="164414"/>
                </a:cubicBezTo>
                <a:cubicBezTo>
                  <a:pt x="200670" y="159826"/>
                  <a:pt x="200522" y="149467"/>
                  <a:pt x="200226" y="146063"/>
                </a:cubicBezTo>
                <a:lnTo>
                  <a:pt x="207181" y="136296"/>
                </a:lnTo>
                <a:cubicBezTo>
                  <a:pt x="210733" y="145176"/>
                  <a:pt x="213989" y="154795"/>
                  <a:pt x="216653" y="165006"/>
                </a:cubicBezTo>
                <a:lnTo>
                  <a:pt x="210733" y="175957"/>
                </a:lnTo>
                <a:cubicBezTo>
                  <a:pt x="197266" y="180988"/>
                  <a:pt x="202002" y="194751"/>
                  <a:pt x="202002" y="194751"/>
                </a:cubicBezTo>
                <a:cubicBezTo>
                  <a:pt x="212361" y="190164"/>
                  <a:pt x="212065" y="179509"/>
                  <a:pt x="211621" y="176549"/>
                </a:cubicBezTo>
                <a:lnTo>
                  <a:pt x="217392" y="167818"/>
                </a:lnTo>
                <a:cubicBezTo>
                  <a:pt x="220500" y="180249"/>
                  <a:pt x="223164" y="193567"/>
                  <a:pt x="224940" y="207774"/>
                </a:cubicBezTo>
                <a:cubicBezTo>
                  <a:pt x="224940" y="207774"/>
                  <a:pt x="224940" y="189572"/>
                  <a:pt x="219020" y="164118"/>
                </a:cubicBezTo>
                <a:lnTo>
                  <a:pt x="219020" y="164118"/>
                </a:lnTo>
                <a:lnTo>
                  <a:pt x="227604" y="174033"/>
                </a:lnTo>
                <a:cubicBezTo>
                  <a:pt x="227752" y="176549"/>
                  <a:pt x="229379" y="187944"/>
                  <a:pt x="241070" y="190164"/>
                </a:cubicBezTo>
                <a:cubicBezTo>
                  <a:pt x="241070" y="190164"/>
                  <a:pt x="242550" y="175809"/>
                  <a:pt x="228343" y="173737"/>
                </a:cubicBezTo>
                <a:lnTo>
                  <a:pt x="217688" y="159382"/>
                </a:lnTo>
                <a:cubicBezTo>
                  <a:pt x="215913" y="152427"/>
                  <a:pt x="213693" y="145028"/>
                  <a:pt x="210881" y="137184"/>
                </a:cubicBezTo>
                <a:lnTo>
                  <a:pt x="210881" y="137184"/>
                </a:lnTo>
                <a:lnTo>
                  <a:pt x="223904" y="144140"/>
                </a:lnTo>
                <a:cubicBezTo>
                  <a:pt x="224052" y="145619"/>
                  <a:pt x="225088" y="158198"/>
                  <a:pt x="237371" y="160566"/>
                </a:cubicBezTo>
                <a:cubicBezTo>
                  <a:pt x="237371" y="160566"/>
                  <a:pt x="238851" y="146211"/>
                  <a:pt x="224644" y="144140"/>
                </a:cubicBezTo>
                <a:lnTo>
                  <a:pt x="218428" y="140292"/>
                </a:lnTo>
                <a:lnTo>
                  <a:pt x="236927" y="142512"/>
                </a:lnTo>
                <a:lnTo>
                  <a:pt x="215765" y="138368"/>
                </a:lnTo>
                <a:lnTo>
                  <a:pt x="209993" y="134816"/>
                </a:lnTo>
                <a:cubicBezTo>
                  <a:pt x="206145" y="124605"/>
                  <a:pt x="201262" y="113950"/>
                  <a:pt x="195342" y="103443"/>
                </a:cubicBezTo>
                <a:lnTo>
                  <a:pt x="195342" y="103443"/>
                </a:lnTo>
                <a:lnTo>
                  <a:pt x="219908" y="115282"/>
                </a:lnTo>
                <a:cubicBezTo>
                  <a:pt x="220602" y="116946"/>
                  <a:pt x="225063" y="126666"/>
                  <a:pt x="235728" y="126666"/>
                </a:cubicBezTo>
                <a:cubicBezTo>
                  <a:pt x="236444" y="126666"/>
                  <a:pt x="237189" y="126622"/>
                  <a:pt x="237963" y="126529"/>
                </a:cubicBezTo>
                <a:cubicBezTo>
                  <a:pt x="237963" y="126529"/>
                  <a:pt x="235441" y="114424"/>
                  <a:pt x="223995" y="114424"/>
                </a:cubicBezTo>
                <a:cubicBezTo>
                  <a:pt x="223041" y="114424"/>
                  <a:pt x="222026" y="114508"/>
                  <a:pt x="220944" y="114690"/>
                </a:cubicBezTo>
                <a:lnTo>
                  <a:pt x="193567" y="99891"/>
                </a:lnTo>
                <a:cubicBezTo>
                  <a:pt x="191347" y="96192"/>
                  <a:pt x="189127" y="92492"/>
                  <a:pt x="186463" y="88940"/>
                </a:cubicBezTo>
                <a:lnTo>
                  <a:pt x="186463" y="88940"/>
                </a:lnTo>
                <a:lnTo>
                  <a:pt x="207921" y="92344"/>
                </a:lnTo>
                <a:cubicBezTo>
                  <a:pt x="209618" y="94525"/>
                  <a:pt x="214589" y="99882"/>
                  <a:pt x="221941" y="99882"/>
                </a:cubicBezTo>
                <a:cubicBezTo>
                  <a:pt x="223567" y="99882"/>
                  <a:pt x="225310" y="99620"/>
                  <a:pt x="227160" y="99003"/>
                </a:cubicBezTo>
                <a:cubicBezTo>
                  <a:pt x="227160" y="99003"/>
                  <a:pt x="223091" y="89718"/>
                  <a:pt x="214078" y="89718"/>
                </a:cubicBezTo>
                <a:cubicBezTo>
                  <a:pt x="212356" y="89718"/>
                  <a:pt x="210454" y="90057"/>
                  <a:pt x="208365" y="90864"/>
                </a:cubicBezTo>
                <a:lnTo>
                  <a:pt x="183208" y="84353"/>
                </a:lnTo>
                <a:cubicBezTo>
                  <a:pt x="178028" y="77397"/>
                  <a:pt x="172405" y="70442"/>
                  <a:pt x="165893" y="63783"/>
                </a:cubicBezTo>
                <a:lnTo>
                  <a:pt x="165893" y="63783"/>
                </a:lnTo>
                <a:lnTo>
                  <a:pt x="198302" y="72662"/>
                </a:lnTo>
                <a:lnTo>
                  <a:pt x="178176" y="65558"/>
                </a:lnTo>
                <a:lnTo>
                  <a:pt x="196230" y="63635"/>
                </a:lnTo>
                <a:cubicBezTo>
                  <a:pt x="196640" y="63942"/>
                  <a:pt x="202656" y="68861"/>
                  <a:pt x="210395" y="68861"/>
                </a:cubicBezTo>
                <a:cubicBezTo>
                  <a:pt x="213833" y="68861"/>
                  <a:pt x="217610" y="67891"/>
                  <a:pt x="221388" y="65114"/>
                </a:cubicBezTo>
                <a:cubicBezTo>
                  <a:pt x="221388" y="65114"/>
                  <a:pt x="215781" y="58685"/>
                  <a:pt x="207915" y="58685"/>
                </a:cubicBezTo>
                <a:cubicBezTo>
                  <a:pt x="204714" y="58685"/>
                  <a:pt x="201138" y="59750"/>
                  <a:pt x="197414" y="62747"/>
                </a:cubicBezTo>
                <a:lnTo>
                  <a:pt x="172848" y="63487"/>
                </a:lnTo>
                <a:lnTo>
                  <a:pt x="161897" y="59491"/>
                </a:lnTo>
                <a:cubicBezTo>
                  <a:pt x="152426" y="50316"/>
                  <a:pt x="141475" y="41732"/>
                  <a:pt x="128896" y="34037"/>
                </a:cubicBezTo>
                <a:lnTo>
                  <a:pt x="128896" y="34037"/>
                </a:lnTo>
                <a:lnTo>
                  <a:pt x="169593" y="42916"/>
                </a:lnTo>
                <a:cubicBezTo>
                  <a:pt x="171371" y="45168"/>
                  <a:pt x="177325" y="51502"/>
                  <a:pt x="186012" y="51502"/>
                </a:cubicBezTo>
                <a:cubicBezTo>
                  <a:pt x="188171" y="51502"/>
                  <a:pt x="190500" y="51111"/>
                  <a:pt x="192975" y="50168"/>
                </a:cubicBezTo>
                <a:cubicBezTo>
                  <a:pt x="192975" y="50168"/>
                  <a:pt x="188013" y="39847"/>
                  <a:pt x="177764" y="39847"/>
                </a:cubicBezTo>
                <a:cubicBezTo>
                  <a:pt x="175497" y="39847"/>
                  <a:pt x="172972" y="40352"/>
                  <a:pt x="170185" y="41584"/>
                </a:cubicBezTo>
                <a:lnTo>
                  <a:pt x="144287" y="33889"/>
                </a:lnTo>
                <a:lnTo>
                  <a:pt x="187351" y="27378"/>
                </a:lnTo>
                <a:cubicBezTo>
                  <a:pt x="189329" y="28582"/>
                  <a:pt x="194957" y="31436"/>
                  <a:pt x="201706" y="31436"/>
                </a:cubicBezTo>
                <a:cubicBezTo>
                  <a:pt x="206569" y="31436"/>
                  <a:pt x="212015" y="29954"/>
                  <a:pt x="217096" y="25306"/>
                </a:cubicBezTo>
                <a:cubicBezTo>
                  <a:pt x="217096" y="25306"/>
                  <a:pt x="210574" y="19295"/>
                  <a:pt x="202069" y="19295"/>
                </a:cubicBezTo>
                <a:cubicBezTo>
                  <a:pt x="197635" y="19295"/>
                  <a:pt x="192663" y="20928"/>
                  <a:pt x="187795" y="25898"/>
                </a:cubicBezTo>
                <a:lnTo>
                  <a:pt x="132744" y="30485"/>
                </a:lnTo>
                <a:lnTo>
                  <a:pt x="108918" y="23234"/>
                </a:lnTo>
                <a:cubicBezTo>
                  <a:pt x="80061" y="10063"/>
                  <a:pt x="44396" y="1332"/>
                  <a:pt x="0" y="0"/>
                </a:cubicBezTo>
                <a:close/>
              </a:path>
            </a:pathLst>
          </a:custGeom>
          <a:solidFill>
            <a:schemeClr val="lt1">
              <a:alpha val="287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400"/>
          </a:p>
        </p:txBody>
      </p:sp>
      <p:sp>
        <p:nvSpPr>
          <p:cNvPr id="231" name="Google Shape;231;p32"/>
          <p:cNvSpPr/>
          <p:nvPr/>
        </p:nvSpPr>
        <p:spPr>
          <a:xfrm rot="-5535514" flipH="1">
            <a:off x="2348161" y="656842"/>
            <a:ext cx="1646381" cy="1410331"/>
          </a:xfrm>
          <a:custGeom>
            <a:avLst/>
            <a:gdLst/>
            <a:ahLst/>
            <a:cxnLst/>
            <a:rect l="l" t="t" r="r" b="b"/>
            <a:pathLst>
              <a:path w="242551" h="207775" extrusionOk="0">
                <a:moveTo>
                  <a:pt x="0" y="0"/>
                </a:moveTo>
                <a:lnTo>
                  <a:pt x="1184" y="6363"/>
                </a:lnTo>
                <a:cubicBezTo>
                  <a:pt x="1184" y="6363"/>
                  <a:pt x="3162" y="6244"/>
                  <a:pt x="6750" y="6244"/>
                </a:cubicBezTo>
                <a:cubicBezTo>
                  <a:pt x="21443" y="6244"/>
                  <a:pt x="63136" y="8251"/>
                  <a:pt x="106550" y="28710"/>
                </a:cubicBezTo>
                <a:lnTo>
                  <a:pt x="113950" y="42768"/>
                </a:lnTo>
                <a:lnTo>
                  <a:pt x="111434" y="59195"/>
                </a:lnTo>
                <a:cubicBezTo>
                  <a:pt x="98115" y="70738"/>
                  <a:pt x="109362" y="84353"/>
                  <a:pt x="109362" y="84353"/>
                </a:cubicBezTo>
                <a:cubicBezTo>
                  <a:pt x="118833" y="75178"/>
                  <a:pt x="114542" y="63635"/>
                  <a:pt x="112618" y="59787"/>
                </a:cubicBezTo>
                <a:lnTo>
                  <a:pt x="116170" y="47060"/>
                </a:lnTo>
                <a:lnTo>
                  <a:pt x="125197" y="64374"/>
                </a:lnTo>
                <a:lnTo>
                  <a:pt x="112914" y="31669"/>
                </a:lnTo>
                <a:lnTo>
                  <a:pt x="112914" y="31669"/>
                </a:lnTo>
                <a:cubicBezTo>
                  <a:pt x="125937" y="38329"/>
                  <a:pt x="138960" y="46764"/>
                  <a:pt x="151538" y="57567"/>
                </a:cubicBezTo>
                <a:lnTo>
                  <a:pt x="145619" y="78285"/>
                </a:lnTo>
                <a:cubicBezTo>
                  <a:pt x="132300" y="84945"/>
                  <a:pt x="138960" y="98264"/>
                  <a:pt x="138960" y="98264"/>
                </a:cubicBezTo>
                <a:cubicBezTo>
                  <a:pt x="147691" y="92936"/>
                  <a:pt x="147099" y="83761"/>
                  <a:pt x="146359" y="79913"/>
                </a:cubicBezTo>
                <a:lnTo>
                  <a:pt x="149615" y="71626"/>
                </a:lnTo>
                <a:lnTo>
                  <a:pt x="153314" y="82133"/>
                </a:lnTo>
                <a:lnTo>
                  <a:pt x="150946" y="68814"/>
                </a:lnTo>
                <a:lnTo>
                  <a:pt x="154498" y="60083"/>
                </a:lnTo>
                <a:cubicBezTo>
                  <a:pt x="161897" y="66742"/>
                  <a:pt x="169149" y="74290"/>
                  <a:pt x="175956" y="82725"/>
                </a:cubicBezTo>
                <a:lnTo>
                  <a:pt x="165597" y="101223"/>
                </a:lnTo>
                <a:cubicBezTo>
                  <a:pt x="151390" y="103739"/>
                  <a:pt x="153610" y="118242"/>
                  <a:pt x="153610" y="118242"/>
                </a:cubicBezTo>
                <a:cubicBezTo>
                  <a:pt x="164413" y="115578"/>
                  <a:pt x="165893" y="105071"/>
                  <a:pt x="166337" y="101963"/>
                </a:cubicBezTo>
                <a:lnTo>
                  <a:pt x="178176" y="85241"/>
                </a:lnTo>
                <a:cubicBezTo>
                  <a:pt x="183947" y="92492"/>
                  <a:pt x="189127" y="100483"/>
                  <a:pt x="194011" y="109067"/>
                </a:cubicBezTo>
                <a:lnTo>
                  <a:pt x="182024" y="125789"/>
                </a:lnTo>
                <a:cubicBezTo>
                  <a:pt x="168113" y="128601"/>
                  <a:pt x="170333" y="142808"/>
                  <a:pt x="170333" y="142808"/>
                </a:cubicBezTo>
                <a:cubicBezTo>
                  <a:pt x="181432" y="139996"/>
                  <a:pt x="182912" y="129341"/>
                  <a:pt x="183208" y="126381"/>
                </a:cubicBezTo>
                <a:lnTo>
                  <a:pt x="186463" y="122681"/>
                </a:lnTo>
                <a:lnTo>
                  <a:pt x="186463" y="141920"/>
                </a:lnTo>
                <a:lnTo>
                  <a:pt x="189127" y="119870"/>
                </a:lnTo>
                <a:lnTo>
                  <a:pt x="195934" y="112470"/>
                </a:lnTo>
                <a:cubicBezTo>
                  <a:pt x="199634" y="119278"/>
                  <a:pt x="203186" y="126529"/>
                  <a:pt x="206293" y="134224"/>
                </a:cubicBezTo>
                <a:lnTo>
                  <a:pt x="199634" y="145324"/>
                </a:lnTo>
                <a:cubicBezTo>
                  <a:pt x="185575" y="150355"/>
                  <a:pt x="190607" y="164414"/>
                  <a:pt x="190607" y="164414"/>
                </a:cubicBezTo>
                <a:cubicBezTo>
                  <a:pt x="200670" y="159826"/>
                  <a:pt x="200522" y="149467"/>
                  <a:pt x="200226" y="146063"/>
                </a:cubicBezTo>
                <a:lnTo>
                  <a:pt x="207181" y="136296"/>
                </a:lnTo>
                <a:cubicBezTo>
                  <a:pt x="210733" y="145176"/>
                  <a:pt x="213989" y="154795"/>
                  <a:pt x="216653" y="165006"/>
                </a:cubicBezTo>
                <a:lnTo>
                  <a:pt x="210733" y="175957"/>
                </a:lnTo>
                <a:cubicBezTo>
                  <a:pt x="197266" y="180988"/>
                  <a:pt x="202002" y="194751"/>
                  <a:pt x="202002" y="194751"/>
                </a:cubicBezTo>
                <a:cubicBezTo>
                  <a:pt x="212361" y="190164"/>
                  <a:pt x="212065" y="179509"/>
                  <a:pt x="211621" y="176549"/>
                </a:cubicBezTo>
                <a:lnTo>
                  <a:pt x="217392" y="167818"/>
                </a:lnTo>
                <a:cubicBezTo>
                  <a:pt x="220500" y="180249"/>
                  <a:pt x="223164" y="193567"/>
                  <a:pt x="224940" y="207774"/>
                </a:cubicBezTo>
                <a:cubicBezTo>
                  <a:pt x="224940" y="207774"/>
                  <a:pt x="224940" y="189572"/>
                  <a:pt x="219020" y="164118"/>
                </a:cubicBezTo>
                <a:lnTo>
                  <a:pt x="219020" y="164118"/>
                </a:lnTo>
                <a:lnTo>
                  <a:pt x="227604" y="174033"/>
                </a:lnTo>
                <a:cubicBezTo>
                  <a:pt x="227752" y="176549"/>
                  <a:pt x="229379" y="187944"/>
                  <a:pt x="241070" y="190164"/>
                </a:cubicBezTo>
                <a:cubicBezTo>
                  <a:pt x="241070" y="190164"/>
                  <a:pt x="242550" y="175809"/>
                  <a:pt x="228343" y="173737"/>
                </a:cubicBezTo>
                <a:lnTo>
                  <a:pt x="217688" y="159382"/>
                </a:lnTo>
                <a:cubicBezTo>
                  <a:pt x="215913" y="152427"/>
                  <a:pt x="213693" y="145028"/>
                  <a:pt x="210881" y="137184"/>
                </a:cubicBezTo>
                <a:lnTo>
                  <a:pt x="210881" y="137184"/>
                </a:lnTo>
                <a:lnTo>
                  <a:pt x="223904" y="144140"/>
                </a:lnTo>
                <a:cubicBezTo>
                  <a:pt x="224052" y="145619"/>
                  <a:pt x="225088" y="158198"/>
                  <a:pt x="237371" y="160566"/>
                </a:cubicBezTo>
                <a:cubicBezTo>
                  <a:pt x="237371" y="160566"/>
                  <a:pt x="238851" y="146211"/>
                  <a:pt x="224644" y="144140"/>
                </a:cubicBezTo>
                <a:lnTo>
                  <a:pt x="218428" y="140292"/>
                </a:lnTo>
                <a:lnTo>
                  <a:pt x="236927" y="142512"/>
                </a:lnTo>
                <a:lnTo>
                  <a:pt x="215765" y="138368"/>
                </a:lnTo>
                <a:lnTo>
                  <a:pt x="209993" y="134816"/>
                </a:lnTo>
                <a:cubicBezTo>
                  <a:pt x="206145" y="124605"/>
                  <a:pt x="201262" y="113950"/>
                  <a:pt x="195342" y="103443"/>
                </a:cubicBezTo>
                <a:lnTo>
                  <a:pt x="195342" y="103443"/>
                </a:lnTo>
                <a:lnTo>
                  <a:pt x="219908" y="115282"/>
                </a:lnTo>
                <a:cubicBezTo>
                  <a:pt x="220602" y="116946"/>
                  <a:pt x="225063" y="126666"/>
                  <a:pt x="235728" y="126666"/>
                </a:cubicBezTo>
                <a:cubicBezTo>
                  <a:pt x="236444" y="126666"/>
                  <a:pt x="237189" y="126622"/>
                  <a:pt x="237963" y="126529"/>
                </a:cubicBezTo>
                <a:cubicBezTo>
                  <a:pt x="237963" y="126529"/>
                  <a:pt x="235441" y="114424"/>
                  <a:pt x="223995" y="114424"/>
                </a:cubicBezTo>
                <a:cubicBezTo>
                  <a:pt x="223041" y="114424"/>
                  <a:pt x="222026" y="114508"/>
                  <a:pt x="220944" y="114690"/>
                </a:cubicBezTo>
                <a:lnTo>
                  <a:pt x="193567" y="99891"/>
                </a:lnTo>
                <a:cubicBezTo>
                  <a:pt x="191347" y="96192"/>
                  <a:pt x="189127" y="92492"/>
                  <a:pt x="186463" y="88940"/>
                </a:cubicBezTo>
                <a:lnTo>
                  <a:pt x="186463" y="88940"/>
                </a:lnTo>
                <a:lnTo>
                  <a:pt x="207921" y="92344"/>
                </a:lnTo>
                <a:cubicBezTo>
                  <a:pt x="209618" y="94525"/>
                  <a:pt x="214589" y="99882"/>
                  <a:pt x="221941" y="99882"/>
                </a:cubicBezTo>
                <a:cubicBezTo>
                  <a:pt x="223567" y="99882"/>
                  <a:pt x="225310" y="99620"/>
                  <a:pt x="227160" y="99003"/>
                </a:cubicBezTo>
                <a:cubicBezTo>
                  <a:pt x="227160" y="99003"/>
                  <a:pt x="223091" y="89718"/>
                  <a:pt x="214078" y="89718"/>
                </a:cubicBezTo>
                <a:cubicBezTo>
                  <a:pt x="212356" y="89718"/>
                  <a:pt x="210454" y="90057"/>
                  <a:pt x="208365" y="90864"/>
                </a:cubicBezTo>
                <a:lnTo>
                  <a:pt x="183208" y="84353"/>
                </a:lnTo>
                <a:cubicBezTo>
                  <a:pt x="178028" y="77397"/>
                  <a:pt x="172405" y="70442"/>
                  <a:pt x="165893" y="63783"/>
                </a:cubicBezTo>
                <a:lnTo>
                  <a:pt x="165893" y="63783"/>
                </a:lnTo>
                <a:lnTo>
                  <a:pt x="198302" y="72662"/>
                </a:lnTo>
                <a:lnTo>
                  <a:pt x="178176" y="65558"/>
                </a:lnTo>
                <a:lnTo>
                  <a:pt x="196230" y="63635"/>
                </a:lnTo>
                <a:cubicBezTo>
                  <a:pt x="196640" y="63942"/>
                  <a:pt x="202656" y="68861"/>
                  <a:pt x="210395" y="68861"/>
                </a:cubicBezTo>
                <a:cubicBezTo>
                  <a:pt x="213833" y="68861"/>
                  <a:pt x="217610" y="67891"/>
                  <a:pt x="221388" y="65114"/>
                </a:cubicBezTo>
                <a:cubicBezTo>
                  <a:pt x="221388" y="65114"/>
                  <a:pt x="215781" y="58685"/>
                  <a:pt x="207915" y="58685"/>
                </a:cubicBezTo>
                <a:cubicBezTo>
                  <a:pt x="204714" y="58685"/>
                  <a:pt x="201138" y="59750"/>
                  <a:pt x="197414" y="62747"/>
                </a:cubicBezTo>
                <a:lnTo>
                  <a:pt x="172848" y="63487"/>
                </a:lnTo>
                <a:lnTo>
                  <a:pt x="161897" y="59491"/>
                </a:lnTo>
                <a:cubicBezTo>
                  <a:pt x="152426" y="50316"/>
                  <a:pt x="141475" y="41732"/>
                  <a:pt x="128896" y="34037"/>
                </a:cubicBezTo>
                <a:lnTo>
                  <a:pt x="128896" y="34037"/>
                </a:lnTo>
                <a:lnTo>
                  <a:pt x="169593" y="42916"/>
                </a:lnTo>
                <a:cubicBezTo>
                  <a:pt x="171371" y="45168"/>
                  <a:pt x="177325" y="51502"/>
                  <a:pt x="186012" y="51502"/>
                </a:cubicBezTo>
                <a:cubicBezTo>
                  <a:pt x="188171" y="51502"/>
                  <a:pt x="190500" y="51111"/>
                  <a:pt x="192975" y="50168"/>
                </a:cubicBezTo>
                <a:cubicBezTo>
                  <a:pt x="192975" y="50168"/>
                  <a:pt x="188013" y="39847"/>
                  <a:pt x="177764" y="39847"/>
                </a:cubicBezTo>
                <a:cubicBezTo>
                  <a:pt x="175497" y="39847"/>
                  <a:pt x="172972" y="40352"/>
                  <a:pt x="170185" y="41584"/>
                </a:cubicBezTo>
                <a:lnTo>
                  <a:pt x="144287" y="33889"/>
                </a:lnTo>
                <a:lnTo>
                  <a:pt x="187351" y="27378"/>
                </a:lnTo>
                <a:cubicBezTo>
                  <a:pt x="189329" y="28582"/>
                  <a:pt x="194957" y="31436"/>
                  <a:pt x="201706" y="31436"/>
                </a:cubicBezTo>
                <a:cubicBezTo>
                  <a:pt x="206569" y="31436"/>
                  <a:pt x="212015" y="29954"/>
                  <a:pt x="217096" y="25306"/>
                </a:cubicBezTo>
                <a:cubicBezTo>
                  <a:pt x="217096" y="25306"/>
                  <a:pt x="210574" y="19295"/>
                  <a:pt x="202069" y="19295"/>
                </a:cubicBezTo>
                <a:cubicBezTo>
                  <a:pt x="197635" y="19295"/>
                  <a:pt x="192663" y="20928"/>
                  <a:pt x="187795" y="25898"/>
                </a:cubicBezTo>
                <a:lnTo>
                  <a:pt x="132744" y="30485"/>
                </a:lnTo>
                <a:lnTo>
                  <a:pt x="108918" y="23234"/>
                </a:lnTo>
                <a:cubicBezTo>
                  <a:pt x="80061" y="10063"/>
                  <a:pt x="44396" y="1332"/>
                  <a:pt x="0" y="0"/>
                </a:cubicBezTo>
                <a:close/>
              </a:path>
            </a:pathLst>
          </a:custGeom>
          <a:solidFill>
            <a:schemeClr val="lt1">
              <a:alpha val="287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400"/>
          </a:p>
        </p:txBody>
      </p:sp>
      <p:sp>
        <p:nvSpPr>
          <p:cNvPr id="4" name="Google Shape;226;p32">
            <a:extLst>
              <a:ext uri="{FF2B5EF4-FFF2-40B4-BE49-F238E27FC236}">
                <a16:creationId xmlns:a16="http://schemas.microsoft.com/office/drawing/2014/main" id="{B2EF4A88-6CEB-BE22-0C2C-38979681B71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3008100"/>
            <a:ext cx="12191999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-SG" sz="88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Christ</a:t>
            </a:r>
            <a:endParaRPr sz="880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>
          <a:extLst>
            <a:ext uri="{FF2B5EF4-FFF2-40B4-BE49-F238E27FC236}">
              <a16:creationId xmlns:a16="http://schemas.microsoft.com/office/drawing/2014/main" id="{FBB6ABF1-2E0E-3C06-33CC-50520FDAD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3">
            <a:extLst>
              <a:ext uri="{FF2B5EF4-FFF2-40B4-BE49-F238E27FC236}">
                <a16:creationId xmlns:a16="http://schemas.microsoft.com/office/drawing/2014/main" id="{FF0EAF82-0633-5699-1F23-FD292A01B32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0309" y="512672"/>
            <a:ext cx="10926501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36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You </a:t>
            </a:r>
            <a:r>
              <a:rPr lang="en-SG" sz="36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Have</a:t>
            </a:r>
            <a:r>
              <a:rPr lang="en" sz="36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Believed in Jesus Christ</a:t>
            </a:r>
            <a:endParaRPr sz="360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241" name="Google Shape;241;p33">
            <a:extLst>
              <a:ext uri="{FF2B5EF4-FFF2-40B4-BE49-F238E27FC236}">
                <a16:creationId xmlns:a16="http://schemas.microsoft.com/office/drawing/2014/main" id="{7254E4AB-DBAF-9647-8CBB-27573FF46055}"/>
              </a:ext>
            </a:extLst>
          </p:cNvPr>
          <p:cNvCxnSpPr>
            <a:cxnSpLocks/>
          </p:cNvCxnSpPr>
          <p:nvPr/>
        </p:nvCxnSpPr>
        <p:spPr>
          <a:xfrm>
            <a:off x="4716492" y="1434170"/>
            <a:ext cx="259589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2" name="Google Shape;242;p33">
            <a:extLst>
              <a:ext uri="{FF2B5EF4-FFF2-40B4-BE49-F238E27FC236}">
                <a16:creationId xmlns:a16="http://schemas.microsoft.com/office/drawing/2014/main" id="{847D414F-D54D-4BB2-420E-34028B794471}"/>
              </a:ext>
            </a:extLst>
          </p:cNvPr>
          <p:cNvSpPr/>
          <p:nvPr/>
        </p:nvSpPr>
        <p:spPr>
          <a:xfrm rot="-10664486">
            <a:off x="5789964" y="4616754"/>
            <a:ext cx="1646381" cy="1410331"/>
          </a:xfrm>
          <a:custGeom>
            <a:avLst/>
            <a:gdLst/>
            <a:ahLst/>
            <a:cxnLst/>
            <a:rect l="l" t="t" r="r" b="b"/>
            <a:pathLst>
              <a:path w="242551" h="207775" extrusionOk="0">
                <a:moveTo>
                  <a:pt x="0" y="0"/>
                </a:moveTo>
                <a:lnTo>
                  <a:pt x="1184" y="6363"/>
                </a:lnTo>
                <a:cubicBezTo>
                  <a:pt x="1184" y="6363"/>
                  <a:pt x="3162" y="6244"/>
                  <a:pt x="6750" y="6244"/>
                </a:cubicBezTo>
                <a:cubicBezTo>
                  <a:pt x="21443" y="6244"/>
                  <a:pt x="63136" y="8251"/>
                  <a:pt x="106550" y="28710"/>
                </a:cubicBezTo>
                <a:lnTo>
                  <a:pt x="113950" y="42768"/>
                </a:lnTo>
                <a:lnTo>
                  <a:pt x="111434" y="59195"/>
                </a:lnTo>
                <a:cubicBezTo>
                  <a:pt x="98115" y="70738"/>
                  <a:pt x="109362" y="84353"/>
                  <a:pt x="109362" y="84353"/>
                </a:cubicBezTo>
                <a:cubicBezTo>
                  <a:pt x="118833" y="75178"/>
                  <a:pt x="114542" y="63635"/>
                  <a:pt x="112618" y="59787"/>
                </a:cubicBezTo>
                <a:lnTo>
                  <a:pt x="116170" y="47060"/>
                </a:lnTo>
                <a:lnTo>
                  <a:pt x="125197" y="64374"/>
                </a:lnTo>
                <a:lnTo>
                  <a:pt x="112914" y="31669"/>
                </a:lnTo>
                <a:lnTo>
                  <a:pt x="112914" y="31669"/>
                </a:lnTo>
                <a:cubicBezTo>
                  <a:pt x="125937" y="38329"/>
                  <a:pt x="138960" y="46764"/>
                  <a:pt x="151538" y="57567"/>
                </a:cubicBezTo>
                <a:lnTo>
                  <a:pt x="145619" y="78285"/>
                </a:lnTo>
                <a:cubicBezTo>
                  <a:pt x="132300" y="84945"/>
                  <a:pt x="138960" y="98264"/>
                  <a:pt x="138960" y="98264"/>
                </a:cubicBezTo>
                <a:cubicBezTo>
                  <a:pt x="147691" y="92936"/>
                  <a:pt x="147099" y="83761"/>
                  <a:pt x="146359" y="79913"/>
                </a:cubicBezTo>
                <a:lnTo>
                  <a:pt x="149615" y="71626"/>
                </a:lnTo>
                <a:lnTo>
                  <a:pt x="153314" y="82133"/>
                </a:lnTo>
                <a:lnTo>
                  <a:pt x="150946" y="68814"/>
                </a:lnTo>
                <a:lnTo>
                  <a:pt x="154498" y="60083"/>
                </a:lnTo>
                <a:cubicBezTo>
                  <a:pt x="161897" y="66742"/>
                  <a:pt x="169149" y="74290"/>
                  <a:pt x="175956" y="82725"/>
                </a:cubicBezTo>
                <a:lnTo>
                  <a:pt x="165597" y="101223"/>
                </a:lnTo>
                <a:cubicBezTo>
                  <a:pt x="151390" y="103739"/>
                  <a:pt x="153610" y="118242"/>
                  <a:pt x="153610" y="118242"/>
                </a:cubicBezTo>
                <a:cubicBezTo>
                  <a:pt x="164413" y="115578"/>
                  <a:pt x="165893" y="105071"/>
                  <a:pt x="166337" y="101963"/>
                </a:cubicBezTo>
                <a:lnTo>
                  <a:pt x="178176" y="85241"/>
                </a:lnTo>
                <a:cubicBezTo>
                  <a:pt x="183947" y="92492"/>
                  <a:pt x="189127" y="100483"/>
                  <a:pt x="194011" y="109067"/>
                </a:cubicBezTo>
                <a:lnTo>
                  <a:pt x="182024" y="125789"/>
                </a:lnTo>
                <a:cubicBezTo>
                  <a:pt x="168113" y="128601"/>
                  <a:pt x="170333" y="142808"/>
                  <a:pt x="170333" y="142808"/>
                </a:cubicBezTo>
                <a:cubicBezTo>
                  <a:pt x="181432" y="139996"/>
                  <a:pt x="182912" y="129341"/>
                  <a:pt x="183208" y="126381"/>
                </a:cubicBezTo>
                <a:lnTo>
                  <a:pt x="186463" y="122681"/>
                </a:lnTo>
                <a:lnTo>
                  <a:pt x="186463" y="141920"/>
                </a:lnTo>
                <a:lnTo>
                  <a:pt x="189127" y="119870"/>
                </a:lnTo>
                <a:lnTo>
                  <a:pt x="195934" y="112470"/>
                </a:lnTo>
                <a:cubicBezTo>
                  <a:pt x="199634" y="119278"/>
                  <a:pt x="203186" y="126529"/>
                  <a:pt x="206293" y="134224"/>
                </a:cubicBezTo>
                <a:lnTo>
                  <a:pt x="199634" y="145324"/>
                </a:lnTo>
                <a:cubicBezTo>
                  <a:pt x="185575" y="150355"/>
                  <a:pt x="190607" y="164414"/>
                  <a:pt x="190607" y="164414"/>
                </a:cubicBezTo>
                <a:cubicBezTo>
                  <a:pt x="200670" y="159826"/>
                  <a:pt x="200522" y="149467"/>
                  <a:pt x="200226" y="146063"/>
                </a:cubicBezTo>
                <a:lnTo>
                  <a:pt x="207181" y="136296"/>
                </a:lnTo>
                <a:cubicBezTo>
                  <a:pt x="210733" y="145176"/>
                  <a:pt x="213989" y="154795"/>
                  <a:pt x="216653" y="165006"/>
                </a:cubicBezTo>
                <a:lnTo>
                  <a:pt x="210733" y="175957"/>
                </a:lnTo>
                <a:cubicBezTo>
                  <a:pt x="197266" y="180988"/>
                  <a:pt x="202002" y="194751"/>
                  <a:pt x="202002" y="194751"/>
                </a:cubicBezTo>
                <a:cubicBezTo>
                  <a:pt x="212361" y="190164"/>
                  <a:pt x="212065" y="179509"/>
                  <a:pt x="211621" y="176549"/>
                </a:cubicBezTo>
                <a:lnTo>
                  <a:pt x="217392" y="167818"/>
                </a:lnTo>
                <a:cubicBezTo>
                  <a:pt x="220500" y="180249"/>
                  <a:pt x="223164" y="193567"/>
                  <a:pt x="224940" y="207774"/>
                </a:cubicBezTo>
                <a:cubicBezTo>
                  <a:pt x="224940" y="207774"/>
                  <a:pt x="224940" y="189572"/>
                  <a:pt x="219020" y="164118"/>
                </a:cubicBezTo>
                <a:lnTo>
                  <a:pt x="219020" y="164118"/>
                </a:lnTo>
                <a:lnTo>
                  <a:pt x="227604" y="174033"/>
                </a:lnTo>
                <a:cubicBezTo>
                  <a:pt x="227752" y="176549"/>
                  <a:pt x="229379" y="187944"/>
                  <a:pt x="241070" y="190164"/>
                </a:cubicBezTo>
                <a:cubicBezTo>
                  <a:pt x="241070" y="190164"/>
                  <a:pt x="242550" y="175809"/>
                  <a:pt x="228343" y="173737"/>
                </a:cubicBezTo>
                <a:lnTo>
                  <a:pt x="217688" y="159382"/>
                </a:lnTo>
                <a:cubicBezTo>
                  <a:pt x="215913" y="152427"/>
                  <a:pt x="213693" y="145028"/>
                  <a:pt x="210881" y="137184"/>
                </a:cubicBezTo>
                <a:lnTo>
                  <a:pt x="210881" y="137184"/>
                </a:lnTo>
                <a:lnTo>
                  <a:pt x="223904" y="144140"/>
                </a:lnTo>
                <a:cubicBezTo>
                  <a:pt x="224052" y="145619"/>
                  <a:pt x="225088" y="158198"/>
                  <a:pt x="237371" y="160566"/>
                </a:cubicBezTo>
                <a:cubicBezTo>
                  <a:pt x="237371" y="160566"/>
                  <a:pt x="238851" y="146211"/>
                  <a:pt x="224644" y="144140"/>
                </a:cubicBezTo>
                <a:lnTo>
                  <a:pt x="218428" y="140292"/>
                </a:lnTo>
                <a:lnTo>
                  <a:pt x="236927" y="142512"/>
                </a:lnTo>
                <a:lnTo>
                  <a:pt x="215765" y="138368"/>
                </a:lnTo>
                <a:lnTo>
                  <a:pt x="209993" y="134816"/>
                </a:lnTo>
                <a:cubicBezTo>
                  <a:pt x="206145" y="124605"/>
                  <a:pt x="201262" y="113950"/>
                  <a:pt x="195342" y="103443"/>
                </a:cubicBezTo>
                <a:lnTo>
                  <a:pt x="195342" y="103443"/>
                </a:lnTo>
                <a:lnTo>
                  <a:pt x="219908" y="115282"/>
                </a:lnTo>
                <a:cubicBezTo>
                  <a:pt x="220602" y="116946"/>
                  <a:pt x="225063" y="126666"/>
                  <a:pt x="235728" y="126666"/>
                </a:cubicBezTo>
                <a:cubicBezTo>
                  <a:pt x="236444" y="126666"/>
                  <a:pt x="237189" y="126622"/>
                  <a:pt x="237963" y="126529"/>
                </a:cubicBezTo>
                <a:cubicBezTo>
                  <a:pt x="237963" y="126529"/>
                  <a:pt x="235441" y="114424"/>
                  <a:pt x="223995" y="114424"/>
                </a:cubicBezTo>
                <a:cubicBezTo>
                  <a:pt x="223041" y="114424"/>
                  <a:pt x="222026" y="114508"/>
                  <a:pt x="220944" y="114690"/>
                </a:cubicBezTo>
                <a:lnTo>
                  <a:pt x="193567" y="99891"/>
                </a:lnTo>
                <a:cubicBezTo>
                  <a:pt x="191347" y="96192"/>
                  <a:pt x="189127" y="92492"/>
                  <a:pt x="186463" y="88940"/>
                </a:cubicBezTo>
                <a:lnTo>
                  <a:pt x="186463" y="88940"/>
                </a:lnTo>
                <a:lnTo>
                  <a:pt x="207921" y="92344"/>
                </a:lnTo>
                <a:cubicBezTo>
                  <a:pt x="209618" y="94525"/>
                  <a:pt x="214589" y="99882"/>
                  <a:pt x="221941" y="99882"/>
                </a:cubicBezTo>
                <a:cubicBezTo>
                  <a:pt x="223567" y="99882"/>
                  <a:pt x="225310" y="99620"/>
                  <a:pt x="227160" y="99003"/>
                </a:cubicBezTo>
                <a:cubicBezTo>
                  <a:pt x="227160" y="99003"/>
                  <a:pt x="223091" y="89718"/>
                  <a:pt x="214078" y="89718"/>
                </a:cubicBezTo>
                <a:cubicBezTo>
                  <a:pt x="212356" y="89718"/>
                  <a:pt x="210454" y="90057"/>
                  <a:pt x="208365" y="90864"/>
                </a:cubicBezTo>
                <a:lnTo>
                  <a:pt x="183208" y="84353"/>
                </a:lnTo>
                <a:cubicBezTo>
                  <a:pt x="178028" y="77397"/>
                  <a:pt x="172405" y="70442"/>
                  <a:pt x="165893" y="63783"/>
                </a:cubicBezTo>
                <a:lnTo>
                  <a:pt x="165893" y="63783"/>
                </a:lnTo>
                <a:lnTo>
                  <a:pt x="198302" y="72662"/>
                </a:lnTo>
                <a:lnTo>
                  <a:pt x="178176" y="65558"/>
                </a:lnTo>
                <a:lnTo>
                  <a:pt x="196230" y="63635"/>
                </a:lnTo>
                <a:cubicBezTo>
                  <a:pt x="196640" y="63942"/>
                  <a:pt x="202656" y="68861"/>
                  <a:pt x="210395" y="68861"/>
                </a:cubicBezTo>
                <a:cubicBezTo>
                  <a:pt x="213833" y="68861"/>
                  <a:pt x="217610" y="67891"/>
                  <a:pt x="221388" y="65114"/>
                </a:cubicBezTo>
                <a:cubicBezTo>
                  <a:pt x="221388" y="65114"/>
                  <a:pt x="215781" y="58685"/>
                  <a:pt x="207915" y="58685"/>
                </a:cubicBezTo>
                <a:cubicBezTo>
                  <a:pt x="204714" y="58685"/>
                  <a:pt x="201138" y="59750"/>
                  <a:pt x="197414" y="62747"/>
                </a:cubicBezTo>
                <a:lnTo>
                  <a:pt x="172848" y="63487"/>
                </a:lnTo>
                <a:lnTo>
                  <a:pt x="161897" y="59491"/>
                </a:lnTo>
                <a:cubicBezTo>
                  <a:pt x="152426" y="50316"/>
                  <a:pt x="141475" y="41732"/>
                  <a:pt x="128896" y="34037"/>
                </a:cubicBezTo>
                <a:lnTo>
                  <a:pt x="128896" y="34037"/>
                </a:lnTo>
                <a:lnTo>
                  <a:pt x="169593" y="42916"/>
                </a:lnTo>
                <a:cubicBezTo>
                  <a:pt x="171371" y="45168"/>
                  <a:pt x="177325" y="51502"/>
                  <a:pt x="186012" y="51502"/>
                </a:cubicBezTo>
                <a:cubicBezTo>
                  <a:pt x="188171" y="51502"/>
                  <a:pt x="190500" y="51111"/>
                  <a:pt x="192975" y="50168"/>
                </a:cubicBezTo>
                <a:cubicBezTo>
                  <a:pt x="192975" y="50168"/>
                  <a:pt x="188013" y="39847"/>
                  <a:pt x="177764" y="39847"/>
                </a:cubicBezTo>
                <a:cubicBezTo>
                  <a:pt x="175497" y="39847"/>
                  <a:pt x="172972" y="40352"/>
                  <a:pt x="170185" y="41584"/>
                </a:cubicBezTo>
                <a:lnTo>
                  <a:pt x="144287" y="33889"/>
                </a:lnTo>
                <a:lnTo>
                  <a:pt x="187351" y="27378"/>
                </a:lnTo>
                <a:cubicBezTo>
                  <a:pt x="189329" y="28582"/>
                  <a:pt x="194957" y="31436"/>
                  <a:pt x="201706" y="31436"/>
                </a:cubicBezTo>
                <a:cubicBezTo>
                  <a:pt x="206569" y="31436"/>
                  <a:pt x="212015" y="29954"/>
                  <a:pt x="217096" y="25306"/>
                </a:cubicBezTo>
                <a:cubicBezTo>
                  <a:pt x="217096" y="25306"/>
                  <a:pt x="210574" y="19295"/>
                  <a:pt x="202069" y="19295"/>
                </a:cubicBezTo>
                <a:cubicBezTo>
                  <a:pt x="197635" y="19295"/>
                  <a:pt x="192663" y="20928"/>
                  <a:pt x="187795" y="25898"/>
                </a:cubicBezTo>
                <a:lnTo>
                  <a:pt x="132744" y="30485"/>
                </a:lnTo>
                <a:lnTo>
                  <a:pt x="108918" y="23234"/>
                </a:lnTo>
                <a:cubicBezTo>
                  <a:pt x="80061" y="10063"/>
                  <a:pt x="44396" y="1332"/>
                  <a:pt x="0" y="0"/>
                </a:cubicBezTo>
                <a:close/>
              </a:path>
            </a:pathLst>
          </a:custGeom>
          <a:solidFill>
            <a:schemeClr val="lt1">
              <a:alpha val="287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4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5C30C3-81FE-8510-5C4C-19142D89F9CB}"/>
              </a:ext>
            </a:extLst>
          </p:cNvPr>
          <p:cNvSpPr txBox="1"/>
          <p:nvPr/>
        </p:nvSpPr>
        <p:spPr>
          <a:xfrm>
            <a:off x="511546" y="1527416"/>
            <a:ext cx="11274806" cy="3965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baseline="300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40 </a:t>
            </a:r>
            <a:r>
              <a:rPr lang="en-US" sz="32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And with many other words he bore witness and continued to exhort them, saying, “Save yourselves from this crooked generation.” </a:t>
            </a:r>
            <a:r>
              <a:rPr lang="en-US" sz="3200" b="1" baseline="300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41 </a:t>
            </a:r>
            <a:r>
              <a:rPr lang="en-US" sz="32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So those who received his word were baptized, and there were added that day about three thousand souls.</a:t>
            </a:r>
          </a:p>
          <a:p>
            <a:pPr algn="ctr">
              <a:lnSpc>
                <a:spcPct val="150000"/>
              </a:lnSpc>
            </a:pPr>
            <a:endParaRPr lang="en-US" sz="120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Acts 2:41</a:t>
            </a:r>
            <a:endParaRPr lang="en-SG" sz="320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5759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>
          <a:extLst>
            <a:ext uri="{FF2B5EF4-FFF2-40B4-BE49-F238E27FC236}">
              <a16:creationId xmlns:a16="http://schemas.microsoft.com/office/drawing/2014/main" id="{8AE82091-1298-3F19-D397-47FA8E5D8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3">
            <a:extLst>
              <a:ext uri="{FF2B5EF4-FFF2-40B4-BE49-F238E27FC236}">
                <a16:creationId xmlns:a16="http://schemas.microsoft.com/office/drawing/2014/main" id="{27F70257-6AB8-BEE4-9596-6230A608B4E1}"/>
              </a:ext>
            </a:extLst>
          </p:cNvPr>
          <p:cNvSpPr/>
          <p:nvPr/>
        </p:nvSpPr>
        <p:spPr>
          <a:xfrm rot="-10664486">
            <a:off x="5789964" y="4616754"/>
            <a:ext cx="1646381" cy="1410331"/>
          </a:xfrm>
          <a:custGeom>
            <a:avLst/>
            <a:gdLst/>
            <a:ahLst/>
            <a:cxnLst/>
            <a:rect l="l" t="t" r="r" b="b"/>
            <a:pathLst>
              <a:path w="242551" h="207775" extrusionOk="0">
                <a:moveTo>
                  <a:pt x="0" y="0"/>
                </a:moveTo>
                <a:lnTo>
                  <a:pt x="1184" y="6363"/>
                </a:lnTo>
                <a:cubicBezTo>
                  <a:pt x="1184" y="6363"/>
                  <a:pt x="3162" y="6244"/>
                  <a:pt x="6750" y="6244"/>
                </a:cubicBezTo>
                <a:cubicBezTo>
                  <a:pt x="21443" y="6244"/>
                  <a:pt x="63136" y="8251"/>
                  <a:pt x="106550" y="28710"/>
                </a:cubicBezTo>
                <a:lnTo>
                  <a:pt x="113950" y="42768"/>
                </a:lnTo>
                <a:lnTo>
                  <a:pt x="111434" y="59195"/>
                </a:lnTo>
                <a:cubicBezTo>
                  <a:pt x="98115" y="70738"/>
                  <a:pt x="109362" y="84353"/>
                  <a:pt x="109362" y="84353"/>
                </a:cubicBezTo>
                <a:cubicBezTo>
                  <a:pt x="118833" y="75178"/>
                  <a:pt x="114542" y="63635"/>
                  <a:pt x="112618" y="59787"/>
                </a:cubicBezTo>
                <a:lnTo>
                  <a:pt x="116170" y="47060"/>
                </a:lnTo>
                <a:lnTo>
                  <a:pt x="125197" y="64374"/>
                </a:lnTo>
                <a:lnTo>
                  <a:pt x="112914" y="31669"/>
                </a:lnTo>
                <a:lnTo>
                  <a:pt x="112914" y="31669"/>
                </a:lnTo>
                <a:cubicBezTo>
                  <a:pt x="125937" y="38329"/>
                  <a:pt x="138960" y="46764"/>
                  <a:pt x="151538" y="57567"/>
                </a:cubicBezTo>
                <a:lnTo>
                  <a:pt x="145619" y="78285"/>
                </a:lnTo>
                <a:cubicBezTo>
                  <a:pt x="132300" y="84945"/>
                  <a:pt x="138960" y="98264"/>
                  <a:pt x="138960" y="98264"/>
                </a:cubicBezTo>
                <a:cubicBezTo>
                  <a:pt x="147691" y="92936"/>
                  <a:pt x="147099" y="83761"/>
                  <a:pt x="146359" y="79913"/>
                </a:cubicBezTo>
                <a:lnTo>
                  <a:pt x="149615" y="71626"/>
                </a:lnTo>
                <a:lnTo>
                  <a:pt x="153314" y="82133"/>
                </a:lnTo>
                <a:lnTo>
                  <a:pt x="150946" y="68814"/>
                </a:lnTo>
                <a:lnTo>
                  <a:pt x="154498" y="60083"/>
                </a:lnTo>
                <a:cubicBezTo>
                  <a:pt x="161897" y="66742"/>
                  <a:pt x="169149" y="74290"/>
                  <a:pt x="175956" y="82725"/>
                </a:cubicBezTo>
                <a:lnTo>
                  <a:pt x="165597" y="101223"/>
                </a:lnTo>
                <a:cubicBezTo>
                  <a:pt x="151390" y="103739"/>
                  <a:pt x="153610" y="118242"/>
                  <a:pt x="153610" y="118242"/>
                </a:cubicBezTo>
                <a:cubicBezTo>
                  <a:pt x="164413" y="115578"/>
                  <a:pt x="165893" y="105071"/>
                  <a:pt x="166337" y="101963"/>
                </a:cubicBezTo>
                <a:lnTo>
                  <a:pt x="178176" y="85241"/>
                </a:lnTo>
                <a:cubicBezTo>
                  <a:pt x="183947" y="92492"/>
                  <a:pt x="189127" y="100483"/>
                  <a:pt x="194011" y="109067"/>
                </a:cubicBezTo>
                <a:lnTo>
                  <a:pt x="182024" y="125789"/>
                </a:lnTo>
                <a:cubicBezTo>
                  <a:pt x="168113" y="128601"/>
                  <a:pt x="170333" y="142808"/>
                  <a:pt x="170333" y="142808"/>
                </a:cubicBezTo>
                <a:cubicBezTo>
                  <a:pt x="181432" y="139996"/>
                  <a:pt x="182912" y="129341"/>
                  <a:pt x="183208" y="126381"/>
                </a:cubicBezTo>
                <a:lnTo>
                  <a:pt x="186463" y="122681"/>
                </a:lnTo>
                <a:lnTo>
                  <a:pt x="186463" y="141920"/>
                </a:lnTo>
                <a:lnTo>
                  <a:pt x="189127" y="119870"/>
                </a:lnTo>
                <a:lnTo>
                  <a:pt x="195934" y="112470"/>
                </a:lnTo>
                <a:cubicBezTo>
                  <a:pt x="199634" y="119278"/>
                  <a:pt x="203186" y="126529"/>
                  <a:pt x="206293" y="134224"/>
                </a:cubicBezTo>
                <a:lnTo>
                  <a:pt x="199634" y="145324"/>
                </a:lnTo>
                <a:cubicBezTo>
                  <a:pt x="185575" y="150355"/>
                  <a:pt x="190607" y="164414"/>
                  <a:pt x="190607" y="164414"/>
                </a:cubicBezTo>
                <a:cubicBezTo>
                  <a:pt x="200670" y="159826"/>
                  <a:pt x="200522" y="149467"/>
                  <a:pt x="200226" y="146063"/>
                </a:cubicBezTo>
                <a:lnTo>
                  <a:pt x="207181" y="136296"/>
                </a:lnTo>
                <a:cubicBezTo>
                  <a:pt x="210733" y="145176"/>
                  <a:pt x="213989" y="154795"/>
                  <a:pt x="216653" y="165006"/>
                </a:cubicBezTo>
                <a:lnTo>
                  <a:pt x="210733" y="175957"/>
                </a:lnTo>
                <a:cubicBezTo>
                  <a:pt x="197266" y="180988"/>
                  <a:pt x="202002" y="194751"/>
                  <a:pt x="202002" y="194751"/>
                </a:cubicBezTo>
                <a:cubicBezTo>
                  <a:pt x="212361" y="190164"/>
                  <a:pt x="212065" y="179509"/>
                  <a:pt x="211621" y="176549"/>
                </a:cubicBezTo>
                <a:lnTo>
                  <a:pt x="217392" y="167818"/>
                </a:lnTo>
                <a:cubicBezTo>
                  <a:pt x="220500" y="180249"/>
                  <a:pt x="223164" y="193567"/>
                  <a:pt x="224940" y="207774"/>
                </a:cubicBezTo>
                <a:cubicBezTo>
                  <a:pt x="224940" y="207774"/>
                  <a:pt x="224940" y="189572"/>
                  <a:pt x="219020" y="164118"/>
                </a:cubicBezTo>
                <a:lnTo>
                  <a:pt x="219020" y="164118"/>
                </a:lnTo>
                <a:lnTo>
                  <a:pt x="227604" y="174033"/>
                </a:lnTo>
                <a:cubicBezTo>
                  <a:pt x="227752" y="176549"/>
                  <a:pt x="229379" y="187944"/>
                  <a:pt x="241070" y="190164"/>
                </a:cubicBezTo>
                <a:cubicBezTo>
                  <a:pt x="241070" y="190164"/>
                  <a:pt x="242550" y="175809"/>
                  <a:pt x="228343" y="173737"/>
                </a:cubicBezTo>
                <a:lnTo>
                  <a:pt x="217688" y="159382"/>
                </a:lnTo>
                <a:cubicBezTo>
                  <a:pt x="215913" y="152427"/>
                  <a:pt x="213693" y="145028"/>
                  <a:pt x="210881" y="137184"/>
                </a:cubicBezTo>
                <a:lnTo>
                  <a:pt x="210881" y="137184"/>
                </a:lnTo>
                <a:lnTo>
                  <a:pt x="223904" y="144140"/>
                </a:lnTo>
                <a:cubicBezTo>
                  <a:pt x="224052" y="145619"/>
                  <a:pt x="225088" y="158198"/>
                  <a:pt x="237371" y="160566"/>
                </a:cubicBezTo>
                <a:cubicBezTo>
                  <a:pt x="237371" y="160566"/>
                  <a:pt x="238851" y="146211"/>
                  <a:pt x="224644" y="144140"/>
                </a:cubicBezTo>
                <a:lnTo>
                  <a:pt x="218428" y="140292"/>
                </a:lnTo>
                <a:lnTo>
                  <a:pt x="236927" y="142512"/>
                </a:lnTo>
                <a:lnTo>
                  <a:pt x="215765" y="138368"/>
                </a:lnTo>
                <a:lnTo>
                  <a:pt x="209993" y="134816"/>
                </a:lnTo>
                <a:cubicBezTo>
                  <a:pt x="206145" y="124605"/>
                  <a:pt x="201262" y="113950"/>
                  <a:pt x="195342" y="103443"/>
                </a:cubicBezTo>
                <a:lnTo>
                  <a:pt x="195342" y="103443"/>
                </a:lnTo>
                <a:lnTo>
                  <a:pt x="219908" y="115282"/>
                </a:lnTo>
                <a:cubicBezTo>
                  <a:pt x="220602" y="116946"/>
                  <a:pt x="225063" y="126666"/>
                  <a:pt x="235728" y="126666"/>
                </a:cubicBezTo>
                <a:cubicBezTo>
                  <a:pt x="236444" y="126666"/>
                  <a:pt x="237189" y="126622"/>
                  <a:pt x="237963" y="126529"/>
                </a:cubicBezTo>
                <a:cubicBezTo>
                  <a:pt x="237963" y="126529"/>
                  <a:pt x="235441" y="114424"/>
                  <a:pt x="223995" y="114424"/>
                </a:cubicBezTo>
                <a:cubicBezTo>
                  <a:pt x="223041" y="114424"/>
                  <a:pt x="222026" y="114508"/>
                  <a:pt x="220944" y="114690"/>
                </a:cubicBezTo>
                <a:lnTo>
                  <a:pt x="193567" y="99891"/>
                </a:lnTo>
                <a:cubicBezTo>
                  <a:pt x="191347" y="96192"/>
                  <a:pt x="189127" y="92492"/>
                  <a:pt x="186463" y="88940"/>
                </a:cubicBezTo>
                <a:lnTo>
                  <a:pt x="186463" y="88940"/>
                </a:lnTo>
                <a:lnTo>
                  <a:pt x="207921" y="92344"/>
                </a:lnTo>
                <a:cubicBezTo>
                  <a:pt x="209618" y="94525"/>
                  <a:pt x="214589" y="99882"/>
                  <a:pt x="221941" y="99882"/>
                </a:cubicBezTo>
                <a:cubicBezTo>
                  <a:pt x="223567" y="99882"/>
                  <a:pt x="225310" y="99620"/>
                  <a:pt x="227160" y="99003"/>
                </a:cubicBezTo>
                <a:cubicBezTo>
                  <a:pt x="227160" y="99003"/>
                  <a:pt x="223091" y="89718"/>
                  <a:pt x="214078" y="89718"/>
                </a:cubicBezTo>
                <a:cubicBezTo>
                  <a:pt x="212356" y="89718"/>
                  <a:pt x="210454" y="90057"/>
                  <a:pt x="208365" y="90864"/>
                </a:cubicBezTo>
                <a:lnTo>
                  <a:pt x="183208" y="84353"/>
                </a:lnTo>
                <a:cubicBezTo>
                  <a:pt x="178028" y="77397"/>
                  <a:pt x="172405" y="70442"/>
                  <a:pt x="165893" y="63783"/>
                </a:cubicBezTo>
                <a:lnTo>
                  <a:pt x="165893" y="63783"/>
                </a:lnTo>
                <a:lnTo>
                  <a:pt x="198302" y="72662"/>
                </a:lnTo>
                <a:lnTo>
                  <a:pt x="178176" y="65558"/>
                </a:lnTo>
                <a:lnTo>
                  <a:pt x="196230" y="63635"/>
                </a:lnTo>
                <a:cubicBezTo>
                  <a:pt x="196640" y="63942"/>
                  <a:pt x="202656" y="68861"/>
                  <a:pt x="210395" y="68861"/>
                </a:cubicBezTo>
                <a:cubicBezTo>
                  <a:pt x="213833" y="68861"/>
                  <a:pt x="217610" y="67891"/>
                  <a:pt x="221388" y="65114"/>
                </a:cubicBezTo>
                <a:cubicBezTo>
                  <a:pt x="221388" y="65114"/>
                  <a:pt x="215781" y="58685"/>
                  <a:pt x="207915" y="58685"/>
                </a:cubicBezTo>
                <a:cubicBezTo>
                  <a:pt x="204714" y="58685"/>
                  <a:pt x="201138" y="59750"/>
                  <a:pt x="197414" y="62747"/>
                </a:cubicBezTo>
                <a:lnTo>
                  <a:pt x="172848" y="63487"/>
                </a:lnTo>
                <a:lnTo>
                  <a:pt x="161897" y="59491"/>
                </a:lnTo>
                <a:cubicBezTo>
                  <a:pt x="152426" y="50316"/>
                  <a:pt x="141475" y="41732"/>
                  <a:pt x="128896" y="34037"/>
                </a:cubicBezTo>
                <a:lnTo>
                  <a:pt x="128896" y="34037"/>
                </a:lnTo>
                <a:lnTo>
                  <a:pt x="169593" y="42916"/>
                </a:lnTo>
                <a:cubicBezTo>
                  <a:pt x="171371" y="45168"/>
                  <a:pt x="177325" y="51502"/>
                  <a:pt x="186012" y="51502"/>
                </a:cubicBezTo>
                <a:cubicBezTo>
                  <a:pt x="188171" y="51502"/>
                  <a:pt x="190500" y="51111"/>
                  <a:pt x="192975" y="50168"/>
                </a:cubicBezTo>
                <a:cubicBezTo>
                  <a:pt x="192975" y="50168"/>
                  <a:pt x="188013" y="39847"/>
                  <a:pt x="177764" y="39847"/>
                </a:cubicBezTo>
                <a:cubicBezTo>
                  <a:pt x="175497" y="39847"/>
                  <a:pt x="172972" y="40352"/>
                  <a:pt x="170185" y="41584"/>
                </a:cubicBezTo>
                <a:lnTo>
                  <a:pt x="144287" y="33889"/>
                </a:lnTo>
                <a:lnTo>
                  <a:pt x="187351" y="27378"/>
                </a:lnTo>
                <a:cubicBezTo>
                  <a:pt x="189329" y="28582"/>
                  <a:pt x="194957" y="31436"/>
                  <a:pt x="201706" y="31436"/>
                </a:cubicBezTo>
                <a:cubicBezTo>
                  <a:pt x="206569" y="31436"/>
                  <a:pt x="212015" y="29954"/>
                  <a:pt x="217096" y="25306"/>
                </a:cubicBezTo>
                <a:cubicBezTo>
                  <a:pt x="217096" y="25306"/>
                  <a:pt x="210574" y="19295"/>
                  <a:pt x="202069" y="19295"/>
                </a:cubicBezTo>
                <a:cubicBezTo>
                  <a:pt x="197635" y="19295"/>
                  <a:pt x="192663" y="20928"/>
                  <a:pt x="187795" y="25898"/>
                </a:cubicBezTo>
                <a:lnTo>
                  <a:pt x="132744" y="30485"/>
                </a:lnTo>
                <a:lnTo>
                  <a:pt x="108918" y="23234"/>
                </a:lnTo>
                <a:cubicBezTo>
                  <a:pt x="80061" y="10063"/>
                  <a:pt x="44396" y="1332"/>
                  <a:pt x="0" y="0"/>
                </a:cubicBezTo>
                <a:close/>
              </a:path>
            </a:pathLst>
          </a:custGeom>
          <a:solidFill>
            <a:schemeClr val="lt1">
              <a:alpha val="287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4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B94ADC-E042-4388-5A54-51EFBAE60E1E}"/>
              </a:ext>
            </a:extLst>
          </p:cNvPr>
          <p:cNvSpPr txBox="1"/>
          <p:nvPr/>
        </p:nvSpPr>
        <p:spPr>
          <a:xfrm>
            <a:off x="324157" y="1434170"/>
            <a:ext cx="11543686" cy="5223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SG" sz="3000" b="1" baseline="300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35 </a:t>
            </a:r>
            <a:r>
              <a:rPr lang="en-SG" sz="30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And Jesus went throughout all the cities and villages, teaching in their synagogues and proclaiming the gospel of the kingdom and healing every disease and every affliction. </a:t>
            </a:r>
            <a:r>
              <a:rPr lang="en-SG" sz="3000" b="1" baseline="300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36 </a:t>
            </a:r>
            <a:r>
              <a:rPr lang="en-SG" sz="30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When he saw the crowds, he had compassion for them, because they were harassed and helpless, like sheep without a shepherd. </a:t>
            </a:r>
            <a:r>
              <a:rPr lang="en-SG" sz="3000" b="1" baseline="300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37 </a:t>
            </a:r>
            <a:r>
              <a:rPr lang="en-SG" sz="30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Then he said to his disciples, “The harvest is plentiful, but the labourers are few; </a:t>
            </a:r>
            <a:r>
              <a:rPr lang="en-SG" sz="3000" b="1" baseline="300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38 </a:t>
            </a:r>
            <a:r>
              <a:rPr lang="en-SG" sz="30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therefore pray earnestly to the Lord of the harvest </a:t>
            </a:r>
          </a:p>
          <a:p>
            <a:pPr algn="ctr">
              <a:lnSpc>
                <a:spcPct val="125000"/>
              </a:lnSpc>
            </a:pPr>
            <a:r>
              <a:rPr lang="en-SG" sz="30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to send out labourers into his harvest.” </a:t>
            </a:r>
          </a:p>
          <a:p>
            <a:pPr algn="ctr">
              <a:lnSpc>
                <a:spcPct val="125000"/>
              </a:lnSpc>
            </a:pPr>
            <a:r>
              <a:rPr lang="en-US" sz="30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Matthew 9:35-38</a:t>
            </a:r>
            <a:endParaRPr lang="en-SG" sz="300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4" name="Google Shape;241;p33">
            <a:extLst>
              <a:ext uri="{FF2B5EF4-FFF2-40B4-BE49-F238E27FC236}">
                <a16:creationId xmlns:a16="http://schemas.microsoft.com/office/drawing/2014/main" id="{EA9D7CC4-2FE9-4E15-0CD0-E331A1B06BED}"/>
              </a:ext>
            </a:extLst>
          </p:cNvPr>
          <p:cNvCxnSpPr>
            <a:cxnSpLocks/>
          </p:cNvCxnSpPr>
          <p:nvPr/>
        </p:nvCxnSpPr>
        <p:spPr>
          <a:xfrm>
            <a:off x="4716492" y="1434170"/>
            <a:ext cx="259589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Google Shape;236;p33">
            <a:extLst>
              <a:ext uri="{FF2B5EF4-FFF2-40B4-BE49-F238E27FC236}">
                <a16:creationId xmlns:a16="http://schemas.microsoft.com/office/drawing/2014/main" id="{EE603938-F1F0-6C0B-714D-67DE9822B87B}"/>
              </a:ext>
            </a:extLst>
          </p:cNvPr>
          <p:cNvSpPr txBox="1">
            <a:spLocks/>
          </p:cNvSpPr>
          <p:nvPr/>
        </p:nvSpPr>
        <p:spPr>
          <a:xfrm>
            <a:off x="590309" y="512672"/>
            <a:ext cx="10926501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lway"/>
              <a:buNone/>
              <a:defRPr sz="3200" b="0" i="0" u="none" strike="noStrike" cap="none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lway"/>
              <a:buNone/>
              <a:defRPr sz="3200" b="0" i="0" u="none" strike="noStrike" cap="none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lway"/>
              <a:buNone/>
              <a:defRPr sz="3200" b="0" i="0" u="none" strike="noStrike" cap="none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lway"/>
              <a:buNone/>
              <a:defRPr sz="3200" b="0" i="0" u="none" strike="noStrike" cap="none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lway"/>
              <a:buNone/>
              <a:defRPr sz="3200" b="0" i="0" u="none" strike="noStrike" cap="none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lway"/>
              <a:buNone/>
              <a:defRPr sz="3200" b="0" i="0" u="none" strike="noStrike" cap="none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lway"/>
              <a:buNone/>
              <a:defRPr sz="3200" b="0" i="0" u="none" strike="noStrike" cap="none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lway"/>
              <a:buNone/>
              <a:defRPr sz="3200" b="0" i="0" u="none" strike="noStrike" cap="none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lway"/>
              <a:buNone/>
              <a:defRPr sz="3200" b="0" i="0" u="none" strike="noStrike" cap="none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9pPr>
          </a:lstStyle>
          <a:p>
            <a:r>
              <a:rPr lang="en-SG" sz="36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Lord Jesus has a Mission for All of Us</a:t>
            </a:r>
            <a:endParaRPr lang="en-US" sz="3600" kern="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2292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>
          <a:extLst>
            <a:ext uri="{FF2B5EF4-FFF2-40B4-BE49-F238E27FC236}">
              <a16:creationId xmlns:a16="http://schemas.microsoft.com/office/drawing/2014/main" id="{6212CC6F-F0DB-0DF8-1368-45A489309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2">
            <a:extLst>
              <a:ext uri="{FF2B5EF4-FFF2-40B4-BE49-F238E27FC236}">
                <a16:creationId xmlns:a16="http://schemas.microsoft.com/office/drawing/2014/main" id="{E6128339-250A-7123-1EFC-A4A5A016BA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3008100"/>
            <a:ext cx="12191999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-SG" sz="88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Calling</a:t>
            </a:r>
            <a:endParaRPr sz="880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27" name="Google Shape;227;p32">
            <a:extLst>
              <a:ext uri="{FF2B5EF4-FFF2-40B4-BE49-F238E27FC236}">
                <a16:creationId xmlns:a16="http://schemas.microsoft.com/office/drawing/2014/main" id="{47359634-936D-4024-FDFC-BA69FFB6072F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844952" y="1610532"/>
            <a:ext cx="5078737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" sz="2800" b="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Reason # 2</a:t>
            </a:r>
            <a:r>
              <a:rPr lang="en" sz="3600" b="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br>
              <a:rPr lang="en" sz="3600" b="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" sz="3600" b="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Why You are in Church</a:t>
            </a:r>
            <a:endParaRPr sz="3600" b="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229" name="Google Shape;229;p32">
            <a:extLst>
              <a:ext uri="{FF2B5EF4-FFF2-40B4-BE49-F238E27FC236}">
                <a16:creationId xmlns:a16="http://schemas.microsoft.com/office/drawing/2014/main" id="{9CAB17CF-E46A-017F-9310-E217FE6361D8}"/>
              </a:ext>
            </a:extLst>
          </p:cNvPr>
          <p:cNvCxnSpPr/>
          <p:nvPr/>
        </p:nvCxnSpPr>
        <p:spPr>
          <a:xfrm>
            <a:off x="5180850" y="4817178"/>
            <a:ext cx="1830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0" name="Google Shape;230;p32">
            <a:extLst>
              <a:ext uri="{FF2B5EF4-FFF2-40B4-BE49-F238E27FC236}">
                <a16:creationId xmlns:a16="http://schemas.microsoft.com/office/drawing/2014/main" id="{49BD5D40-1C8A-51B7-882A-EF2FAD0AD6A1}"/>
              </a:ext>
            </a:extLst>
          </p:cNvPr>
          <p:cNvSpPr/>
          <p:nvPr/>
        </p:nvSpPr>
        <p:spPr>
          <a:xfrm rot="10204363" flipH="1">
            <a:off x="1416026" y="4297022"/>
            <a:ext cx="1646100" cy="1410089"/>
          </a:xfrm>
          <a:custGeom>
            <a:avLst/>
            <a:gdLst/>
            <a:ahLst/>
            <a:cxnLst/>
            <a:rect l="l" t="t" r="r" b="b"/>
            <a:pathLst>
              <a:path w="242551" h="207775" extrusionOk="0">
                <a:moveTo>
                  <a:pt x="0" y="0"/>
                </a:moveTo>
                <a:lnTo>
                  <a:pt x="1184" y="6363"/>
                </a:lnTo>
                <a:cubicBezTo>
                  <a:pt x="1184" y="6363"/>
                  <a:pt x="3162" y="6244"/>
                  <a:pt x="6750" y="6244"/>
                </a:cubicBezTo>
                <a:cubicBezTo>
                  <a:pt x="21443" y="6244"/>
                  <a:pt x="63136" y="8251"/>
                  <a:pt x="106550" y="28710"/>
                </a:cubicBezTo>
                <a:lnTo>
                  <a:pt x="113950" y="42768"/>
                </a:lnTo>
                <a:lnTo>
                  <a:pt x="111434" y="59195"/>
                </a:lnTo>
                <a:cubicBezTo>
                  <a:pt x="98115" y="70738"/>
                  <a:pt x="109362" y="84353"/>
                  <a:pt x="109362" y="84353"/>
                </a:cubicBezTo>
                <a:cubicBezTo>
                  <a:pt x="118833" y="75178"/>
                  <a:pt x="114542" y="63635"/>
                  <a:pt x="112618" y="59787"/>
                </a:cubicBezTo>
                <a:lnTo>
                  <a:pt x="116170" y="47060"/>
                </a:lnTo>
                <a:lnTo>
                  <a:pt x="125197" y="64374"/>
                </a:lnTo>
                <a:lnTo>
                  <a:pt x="112914" y="31669"/>
                </a:lnTo>
                <a:lnTo>
                  <a:pt x="112914" y="31669"/>
                </a:lnTo>
                <a:cubicBezTo>
                  <a:pt x="125937" y="38329"/>
                  <a:pt x="138960" y="46764"/>
                  <a:pt x="151538" y="57567"/>
                </a:cubicBezTo>
                <a:lnTo>
                  <a:pt x="145619" y="78285"/>
                </a:lnTo>
                <a:cubicBezTo>
                  <a:pt x="132300" y="84945"/>
                  <a:pt x="138960" y="98264"/>
                  <a:pt x="138960" y="98264"/>
                </a:cubicBezTo>
                <a:cubicBezTo>
                  <a:pt x="147691" y="92936"/>
                  <a:pt x="147099" y="83761"/>
                  <a:pt x="146359" y="79913"/>
                </a:cubicBezTo>
                <a:lnTo>
                  <a:pt x="149615" y="71626"/>
                </a:lnTo>
                <a:lnTo>
                  <a:pt x="153314" y="82133"/>
                </a:lnTo>
                <a:lnTo>
                  <a:pt x="150946" y="68814"/>
                </a:lnTo>
                <a:lnTo>
                  <a:pt x="154498" y="60083"/>
                </a:lnTo>
                <a:cubicBezTo>
                  <a:pt x="161897" y="66742"/>
                  <a:pt x="169149" y="74290"/>
                  <a:pt x="175956" y="82725"/>
                </a:cubicBezTo>
                <a:lnTo>
                  <a:pt x="165597" y="101223"/>
                </a:lnTo>
                <a:cubicBezTo>
                  <a:pt x="151390" y="103739"/>
                  <a:pt x="153610" y="118242"/>
                  <a:pt x="153610" y="118242"/>
                </a:cubicBezTo>
                <a:cubicBezTo>
                  <a:pt x="164413" y="115578"/>
                  <a:pt x="165893" y="105071"/>
                  <a:pt x="166337" y="101963"/>
                </a:cubicBezTo>
                <a:lnTo>
                  <a:pt x="178176" y="85241"/>
                </a:lnTo>
                <a:cubicBezTo>
                  <a:pt x="183947" y="92492"/>
                  <a:pt x="189127" y="100483"/>
                  <a:pt x="194011" y="109067"/>
                </a:cubicBezTo>
                <a:lnTo>
                  <a:pt x="182024" y="125789"/>
                </a:lnTo>
                <a:cubicBezTo>
                  <a:pt x="168113" y="128601"/>
                  <a:pt x="170333" y="142808"/>
                  <a:pt x="170333" y="142808"/>
                </a:cubicBezTo>
                <a:cubicBezTo>
                  <a:pt x="181432" y="139996"/>
                  <a:pt x="182912" y="129341"/>
                  <a:pt x="183208" y="126381"/>
                </a:cubicBezTo>
                <a:lnTo>
                  <a:pt x="186463" y="122681"/>
                </a:lnTo>
                <a:lnTo>
                  <a:pt x="186463" y="141920"/>
                </a:lnTo>
                <a:lnTo>
                  <a:pt x="189127" y="119870"/>
                </a:lnTo>
                <a:lnTo>
                  <a:pt x="195934" y="112470"/>
                </a:lnTo>
                <a:cubicBezTo>
                  <a:pt x="199634" y="119278"/>
                  <a:pt x="203186" y="126529"/>
                  <a:pt x="206293" y="134224"/>
                </a:cubicBezTo>
                <a:lnTo>
                  <a:pt x="199634" y="145324"/>
                </a:lnTo>
                <a:cubicBezTo>
                  <a:pt x="185575" y="150355"/>
                  <a:pt x="190607" y="164414"/>
                  <a:pt x="190607" y="164414"/>
                </a:cubicBezTo>
                <a:cubicBezTo>
                  <a:pt x="200670" y="159826"/>
                  <a:pt x="200522" y="149467"/>
                  <a:pt x="200226" y="146063"/>
                </a:cubicBezTo>
                <a:lnTo>
                  <a:pt x="207181" y="136296"/>
                </a:lnTo>
                <a:cubicBezTo>
                  <a:pt x="210733" y="145176"/>
                  <a:pt x="213989" y="154795"/>
                  <a:pt x="216653" y="165006"/>
                </a:cubicBezTo>
                <a:lnTo>
                  <a:pt x="210733" y="175957"/>
                </a:lnTo>
                <a:cubicBezTo>
                  <a:pt x="197266" y="180988"/>
                  <a:pt x="202002" y="194751"/>
                  <a:pt x="202002" y="194751"/>
                </a:cubicBezTo>
                <a:cubicBezTo>
                  <a:pt x="212361" y="190164"/>
                  <a:pt x="212065" y="179509"/>
                  <a:pt x="211621" y="176549"/>
                </a:cubicBezTo>
                <a:lnTo>
                  <a:pt x="217392" y="167818"/>
                </a:lnTo>
                <a:cubicBezTo>
                  <a:pt x="220500" y="180249"/>
                  <a:pt x="223164" y="193567"/>
                  <a:pt x="224940" y="207774"/>
                </a:cubicBezTo>
                <a:cubicBezTo>
                  <a:pt x="224940" y="207774"/>
                  <a:pt x="224940" y="189572"/>
                  <a:pt x="219020" y="164118"/>
                </a:cubicBezTo>
                <a:lnTo>
                  <a:pt x="219020" y="164118"/>
                </a:lnTo>
                <a:lnTo>
                  <a:pt x="227604" y="174033"/>
                </a:lnTo>
                <a:cubicBezTo>
                  <a:pt x="227752" y="176549"/>
                  <a:pt x="229379" y="187944"/>
                  <a:pt x="241070" y="190164"/>
                </a:cubicBezTo>
                <a:cubicBezTo>
                  <a:pt x="241070" y="190164"/>
                  <a:pt x="242550" y="175809"/>
                  <a:pt x="228343" y="173737"/>
                </a:cubicBezTo>
                <a:lnTo>
                  <a:pt x="217688" y="159382"/>
                </a:lnTo>
                <a:cubicBezTo>
                  <a:pt x="215913" y="152427"/>
                  <a:pt x="213693" y="145028"/>
                  <a:pt x="210881" y="137184"/>
                </a:cubicBezTo>
                <a:lnTo>
                  <a:pt x="210881" y="137184"/>
                </a:lnTo>
                <a:lnTo>
                  <a:pt x="223904" y="144140"/>
                </a:lnTo>
                <a:cubicBezTo>
                  <a:pt x="224052" y="145619"/>
                  <a:pt x="225088" y="158198"/>
                  <a:pt x="237371" y="160566"/>
                </a:cubicBezTo>
                <a:cubicBezTo>
                  <a:pt x="237371" y="160566"/>
                  <a:pt x="238851" y="146211"/>
                  <a:pt x="224644" y="144140"/>
                </a:cubicBezTo>
                <a:lnTo>
                  <a:pt x="218428" y="140292"/>
                </a:lnTo>
                <a:lnTo>
                  <a:pt x="236927" y="142512"/>
                </a:lnTo>
                <a:lnTo>
                  <a:pt x="215765" y="138368"/>
                </a:lnTo>
                <a:lnTo>
                  <a:pt x="209993" y="134816"/>
                </a:lnTo>
                <a:cubicBezTo>
                  <a:pt x="206145" y="124605"/>
                  <a:pt x="201262" y="113950"/>
                  <a:pt x="195342" y="103443"/>
                </a:cubicBezTo>
                <a:lnTo>
                  <a:pt x="195342" y="103443"/>
                </a:lnTo>
                <a:lnTo>
                  <a:pt x="219908" y="115282"/>
                </a:lnTo>
                <a:cubicBezTo>
                  <a:pt x="220602" y="116946"/>
                  <a:pt x="225063" y="126666"/>
                  <a:pt x="235728" y="126666"/>
                </a:cubicBezTo>
                <a:cubicBezTo>
                  <a:pt x="236444" y="126666"/>
                  <a:pt x="237189" y="126622"/>
                  <a:pt x="237963" y="126529"/>
                </a:cubicBezTo>
                <a:cubicBezTo>
                  <a:pt x="237963" y="126529"/>
                  <a:pt x="235441" y="114424"/>
                  <a:pt x="223995" y="114424"/>
                </a:cubicBezTo>
                <a:cubicBezTo>
                  <a:pt x="223041" y="114424"/>
                  <a:pt x="222026" y="114508"/>
                  <a:pt x="220944" y="114690"/>
                </a:cubicBezTo>
                <a:lnTo>
                  <a:pt x="193567" y="99891"/>
                </a:lnTo>
                <a:cubicBezTo>
                  <a:pt x="191347" y="96192"/>
                  <a:pt x="189127" y="92492"/>
                  <a:pt x="186463" y="88940"/>
                </a:cubicBezTo>
                <a:lnTo>
                  <a:pt x="186463" y="88940"/>
                </a:lnTo>
                <a:lnTo>
                  <a:pt x="207921" y="92344"/>
                </a:lnTo>
                <a:cubicBezTo>
                  <a:pt x="209618" y="94525"/>
                  <a:pt x="214589" y="99882"/>
                  <a:pt x="221941" y="99882"/>
                </a:cubicBezTo>
                <a:cubicBezTo>
                  <a:pt x="223567" y="99882"/>
                  <a:pt x="225310" y="99620"/>
                  <a:pt x="227160" y="99003"/>
                </a:cubicBezTo>
                <a:cubicBezTo>
                  <a:pt x="227160" y="99003"/>
                  <a:pt x="223091" y="89718"/>
                  <a:pt x="214078" y="89718"/>
                </a:cubicBezTo>
                <a:cubicBezTo>
                  <a:pt x="212356" y="89718"/>
                  <a:pt x="210454" y="90057"/>
                  <a:pt x="208365" y="90864"/>
                </a:cubicBezTo>
                <a:lnTo>
                  <a:pt x="183208" y="84353"/>
                </a:lnTo>
                <a:cubicBezTo>
                  <a:pt x="178028" y="77397"/>
                  <a:pt x="172405" y="70442"/>
                  <a:pt x="165893" y="63783"/>
                </a:cubicBezTo>
                <a:lnTo>
                  <a:pt x="165893" y="63783"/>
                </a:lnTo>
                <a:lnTo>
                  <a:pt x="198302" y="72662"/>
                </a:lnTo>
                <a:lnTo>
                  <a:pt x="178176" y="65558"/>
                </a:lnTo>
                <a:lnTo>
                  <a:pt x="196230" y="63635"/>
                </a:lnTo>
                <a:cubicBezTo>
                  <a:pt x="196640" y="63942"/>
                  <a:pt x="202656" y="68861"/>
                  <a:pt x="210395" y="68861"/>
                </a:cubicBezTo>
                <a:cubicBezTo>
                  <a:pt x="213833" y="68861"/>
                  <a:pt x="217610" y="67891"/>
                  <a:pt x="221388" y="65114"/>
                </a:cubicBezTo>
                <a:cubicBezTo>
                  <a:pt x="221388" y="65114"/>
                  <a:pt x="215781" y="58685"/>
                  <a:pt x="207915" y="58685"/>
                </a:cubicBezTo>
                <a:cubicBezTo>
                  <a:pt x="204714" y="58685"/>
                  <a:pt x="201138" y="59750"/>
                  <a:pt x="197414" y="62747"/>
                </a:cubicBezTo>
                <a:lnTo>
                  <a:pt x="172848" y="63487"/>
                </a:lnTo>
                <a:lnTo>
                  <a:pt x="161897" y="59491"/>
                </a:lnTo>
                <a:cubicBezTo>
                  <a:pt x="152426" y="50316"/>
                  <a:pt x="141475" y="41732"/>
                  <a:pt x="128896" y="34037"/>
                </a:cubicBezTo>
                <a:lnTo>
                  <a:pt x="128896" y="34037"/>
                </a:lnTo>
                <a:lnTo>
                  <a:pt x="169593" y="42916"/>
                </a:lnTo>
                <a:cubicBezTo>
                  <a:pt x="171371" y="45168"/>
                  <a:pt x="177325" y="51502"/>
                  <a:pt x="186012" y="51502"/>
                </a:cubicBezTo>
                <a:cubicBezTo>
                  <a:pt x="188171" y="51502"/>
                  <a:pt x="190500" y="51111"/>
                  <a:pt x="192975" y="50168"/>
                </a:cubicBezTo>
                <a:cubicBezTo>
                  <a:pt x="192975" y="50168"/>
                  <a:pt x="188013" y="39847"/>
                  <a:pt x="177764" y="39847"/>
                </a:cubicBezTo>
                <a:cubicBezTo>
                  <a:pt x="175497" y="39847"/>
                  <a:pt x="172972" y="40352"/>
                  <a:pt x="170185" y="41584"/>
                </a:cubicBezTo>
                <a:lnTo>
                  <a:pt x="144287" y="33889"/>
                </a:lnTo>
                <a:lnTo>
                  <a:pt x="187351" y="27378"/>
                </a:lnTo>
                <a:cubicBezTo>
                  <a:pt x="189329" y="28582"/>
                  <a:pt x="194957" y="31436"/>
                  <a:pt x="201706" y="31436"/>
                </a:cubicBezTo>
                <a:cubicBezTo>
                  <a:pt x="206569" y="31436"/>
                  <a:pt x="212015" y="29954"/>
                  <a:pt x="217096" y="25306"/>
                </a:cubicBezTo>
                <a:cubicBezTo>
                  <a:pt x="217096" y="25306"/>
                  <a:pt x="210574" y="19295"/>
                  <a:pt x="202069" y="19295"/>
                </a:cubicBezTo>
                <a:cubicBezTo>
                  <a:pt x="197635" y="19295"/>
                  <a:pt x="192663" y="20928"/>
                  <a:pt x="187795" y="25898"/>
                </a:cubicBezTo>
                <a:lnTo>
                  <a:pt x="132744" y="30485"/>
                </a:lnTo>
                <a:lnTo>
                  <a:pt x="108918" y="23234"/>
                </a:lnTo>
                <a:cubicBezTo>
                  <a:pt x="80061" y="10063"/>
                  <a:pt x="44396" y="1332"/>
                  <a:pt x="0" y="0"/>
                </a:cubicBezTo>
                <a:close/>
              </a:path>
            </a:pathLst>
          </a:custGeom>
          <a:solidFill>
            <a:schemeClr val="lt1">
              <a:alpha val="287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400"/>
          </a:p>
        </p:txBody>
      </p:sp>
      <p:sp>
        <p:nvSpPr>
          <p:cNvPr id="231" name="Google Shape;231;p32">
            <a:extLst>
              <a:ext uri="{FF2B5EF4-FFF2-40B4-BE49-F238E27FC236}">
                <a16:creationId xmlns:a16="http://schemas.microsoft.com/office/drawing/2014/main" id="{4B3B9E9B-52FF-26B1-AE72-42E6F430F349}"/>
              </a:ext>
            </a:extLst>
          </p:cNvPr>
          <p:cNvSpPr/>
          <p:nvPr/>
        </p:nvSpPr>
        <p:spPr>
          <a:xfrm rot="-5535514" flipH="1">
            <a:off x="2348161" y="656842"/>
            <a:ext cx="1646381" cy="1410331"/>
          </a:xfrm>
          <a:custGeom>
            <a:avLst/>
            <a:gdLst/>
            <a:ahLst/>
            <a:cxnLst/>
            <a:rect l="l" t="t" r="r" b="b"/>
            <a:pathLst>
              <a:path w="242551" h="207775" extrusionOk="0">
                <a:moveTo>
                  <a:pt x="0" y="0"/>
                </a:moveTo>
                <a:lnTo>
                  <a:pt x="1184" y="6363"/>
                </a:lnTo>
                <a:cubicBezTo>
                  <a:pt x="1184" y="6363"/>
                  <a:pt x="3162" y="6244"/>
                  <a:pt x="6750" y="6244"/>
                </a:cubicBezTo>
                <a:cubicBezTo>
                  <a:pt x="21443" y="6244"/>
                  <a:pt x="63136" y="8251"/>
                  <a:pt x="106550" y="28710"/>
                </a:cubicBezTo>
                <a:lnTo>
                  <a:pt x="113950" y="42768"/>
                </a:lnTo>
                <a:lnTo>
                  <a:pt x="111434" y="59195"/>
                </a:lnTo>
                <a:cubicBezTo>
                  <a:pt x="98115" y="70738"/>
                  <a:pt x="109362" y="84353"/>
                  <a:pt x="109362" y="84353"/>
                </a:cubicBezTo>
                <a:cubicBezTo>
                  <a:pt x="118833" y="75178"/>
                  <a:pt x="114542" y="63635"/>
                  <a:pt x="112618" y="59787"/>
                </a:cubicBezTo>
                <a:lnTo>
                  <a:pt x="116170" y="47060"/>
                </a:lnTo>
                <a:lnTo>
                  <a:pt x="125197" y="64374"/>
                </a:lnTo>
                <a:lnTo>
                  <a:pt x="112914" y="31669"/>
                </a:lnTo>
                <a:lnTo>
                  <a:pt x="112914" y="31669"/>
                </a:lnTo>
                <a:cubicBezTo>
                  <a:pt x="125937" y="38329"/>
                  <a:pt x="138960" y="46764"/>
                  <a:pt x="151538" y="57567"/>
                </a:cubicBezTo>
                <a:lnTo>
                  <a:pt x="145619" y="78285"/>
                </a:lnTo>
                <a:cubicBezTo>
                  <a:pt x="132300" y="84945"/>
                  <a:pt x="138960" y="98264"/>
                  <a:pt x="138960" y="98264"/>
                </a:cubicBezTo>
                <a:cubicBezTo>
                  <a:pt x="147691" y="92936"/>
                  <a:pt x="147099" y="83761"/>
                  <a:pt x="146359" y="79913"/>
                </a:cubicBezTo>
                <a:lnTo>
                  <a:pt x="149615" y="71626"/>
                </a:lnTo>
                <a:lnTo>
                  <a:pt x="153314" y="82133"/>
                </a:lnTo>
                <a:lnTo>
                  <a:pt x="150946" y="68814"/>
                </a:lnTo>
                <a:lnTo>
                  <a:pt x="154498" y="60083"/>
                </a:lnTo>
                <a:cubicBezTo>
                  <a:pt x="161897" y="66742"/>
                  <a:pt x="169149" y="74290"/>
                  <a:pt x="175956" y="82725"/>
                </a:cubicBezTo>
                <a:lnTo>
                  <a:pt x="165597" y="101223"/>
                </a:lnTo>
                <a:cubicBezTo>
                  <a:pt x="151390" y="103739"/>
                  <a:pt x="153610" y="118242"/>
                  <a:pt x="153610" y="118242"/>
                </a:cubicBezTo>
                <a:cubicBezTo>
                  <a:pt x="164413" y="115578"/>
                  <a:pt x="165893" y="105071"/>
                  <a:pt x="166337" y="101963"/>
                </a:cubicBezTo>
                <a:lnTo>
                  <a:pt x="178176" y="85241"/>
                </a:lnTo>
                <a:cubicBezTo>
                  <a:pt x="183947" y="92492"/>
                  <a:pt x="189127" y="100483"/>
                  <a:pt x="194011" y="109067"/>
                </a:cubicBezTo>
                <a:lnTo>
                  <a:pt x="182024" y="125789"/>
                </a:lnTo>
                <a:cubicBezTo>
                  <a:pt x="168113" y="128601"/>
                  <a:pt x="170333" y="142808"/>
                  <a:pt x="170333" y="142808"/>
                </a:cubicBezTo>
                <a:cubicBezTo>
                  <a:pt x="181432" y="139996"/>
                  <a:pt x="182912" y="129341"/>
                  <a:pt x="183208" y="126381"/>
                </a:cubicBezTo>
                <a:lnTo>
                  <a:pt x="186463" y="122681"/>
                </a:lnTo>
                <a:lnTo>
                  <a:pt x="186463" y="141920"/>
                </a:lnTo>
                <a:lnTo>
                  <a:pt x="189127" y="119870"/>
                </a:lnTo>
                <a:lnTo>
                  <a:pt x="195934" y="112470"/>
                </a:lnTo>
                <a:cubicBezTo>
                  <a:pt x="199634" y="119278"/>
                  <a:pt x="203186" y="126529"/>
                  <a:pt x="206293" y="134224"/>
                </a:cubicBezTo>
                <a:lnTo>
                  <a:pt x="199634" y="145324"/>
                </a:lnTo>
                <a:cubicBezTo>
                  <a:pt x="185575" y="150355"/>
                  <a:pt x="190607" y="164414"/>
                  <a:pt x="190607" y="164414"/>
                </a:cubicBezTo>
                <a:cubicBezTo>
                  <a:pt x="200670" y="159826"/>
                  <a:pt x="200522" y="149467"/>
                  <a:pt x="200226" y="146063"/>
                </a:cubicBezTo>
                <a:lnTo>
                  <a:pt x="207181" y="136296"/>
                </a:lnTo>
                <a:cubicBezTo>
                  <a:pt x="210733" y="145176"/>
                  <a:pt x="213989" y="154795"/>
                  <a:pt x="216653" y="165006"/>
                </a:cubicBezTo>
                <a:lnTo>
                  <a:pt x="210733" y="175957"/>
                </a:lnTo>
                <a:cubicBezTo>
                  <a:pt x="197266" y="180988"/>
                  <a:pt x="202002" y="194751"/>
                  <a:pt x="202002" y="194751"/>
                </a:cubicBezTo>
                <a:cubicBezTo>
                  <a:pt x="212361" y="190164"/>
                  <a:pt x="212065" y="179509"/>
                  <a:pt x="211621" y="176549"/>
                </a:cubicBezTo>
                <a:lnTo>
                  <a:pt x="217392" y="167818"/>
                </a:lnTo>
                <a:cubicBezTo>
                  <a:pt x="220500" y="180249"/>
                  <a:pt x="223164" y="193567"/>
                  <a:pt x="224940" y="207774"/>
                </a:cubicBezTo>
                <a:cubicBezTo>
                  <a:pt x="224940" y="207774"/>
                  <a:pt x="224940" y="189572"/>
                  <a:pt x="219020" y="164118"/>
                </a:cubicBezTo>
                <a:lnTo>
                  <a:pt x="219020" y="164118"/>
                </a:lnTo>
                <a:lnTo>
                  <a:pt x="227604" y="174033"/>
                </a:lnTo>
                <a:cubicBezTo>
                  <a:pt x="227752" y="176549"/>
                  <a:pt x="229379" y="187944"/>
                  <a:pt x="241070" y="190164"/>
                </a:cubicBezTo>
                <a:cubicBezTo>
                  <a:pt x="241070" y="190164"/>
                  <a:pt x="242550" y="175809"/>
                  <a:pt x="228343" y="173737"/>
                </a:cubicBezTo>
                <a:lnTo>
                  <a:pt x="217688" y="159382"/>
                </a:lnTo>
                <a:cubicBezTo>
                  <a:pt x="215913" y="152427"/>
                  <a:pt x="213693" y="145028"/>
                  <a:pt x="210881" y="137184"/>
                </a:cubicBezTo>
                <a:lnTo>
                  <a:pt x="210881" y="137184"/>
                </a:lnTo>
                <a:lnTo>
                  <a:pt x="223904" y="144140"/>
                </a:lnTo>
                <a:cubicBezTo>
                  <a:pt x="224052" y="145619"/>
                  <a:pt x="225088" y="158198"/>
                  <a:pt x="237371" y="160566"/>
                </a:cubicBezTo>
                <a:cubicBezTo>
                  <a:pt x="237371" y="160566"/>
                  <a:pt x="238851" y="146211"/>
                  <a:pt x="224644" y="144140"/>
                </a:cubicBezTo>
                <a:lnTo>
                  <a:pt x="218428" y="140292"/>
                </a:lnTo>
                <a:lnTo>
                  <a:pt x="236927" y="142512"/>
                </a:lnTo>
                <a:lnTo>
                  <a:pt x="215765" y="138368"/>
                </a:lnTo>
                <a:lnTo>
                  <a:pt x="209993" y="134816"/>
                </a:lnTo>
                <a:cubicBezTo>
                  <a:pt x="206145" y="124605"/>
                  <a:pt x="201262" y="113950"/>
                  <a:pt x="195342" y="103443"/>
                </a:cubicBezTo>
                <a:lnTo>
                  <a:pt x="195342" y="103443"/>
                </a:lnTo>
                <a:lnTo>
                  <a:pt x="219908" y="115282"/>
                </a:lnTo>
                <a:cubicBezTo>
                  <a:pt x="220602" y="116946"/>
                  <a:pt x="225063" y="126666"/>
                  <a:pt x="235728" y="126666"/>
                </a:cubicBezTo>
                <a:cubicBezTo>
                  <a:pt x="236444" y="126666"/>
                  <a:pt x="237189" y="126622"/>
                  <a:pt x="237963" y="126529"/>
                </a:cubicBezTo>
                <a:cubicBezTo>
                  <a:pt x="237963" y="126529"/>
                  <a:pt x="235441" y="114424"/>
                  <a:pt x="223995" y="114424"/>
                </a:cubicBezTo>
                <a:cubicBezTo>
                  <a:pt x="223041" y="114424"/>
                  <a:pt x="222026" y="114508"/>
                  <a:pt x="220944" y="114690"/>
                </a:cubicBezTo>
                <a:lnTo>
                  <a:pt x="193567" y="99891"/>
                </a:lnTo>
                <a:cubicBezTo>
                  <a:pt x="191347" y="96192"/>
                  <a:pt x="189127" y="92492"/>
                  <a:pt x="186463" y="88940"/>
                </a:cubicBezTo>
                <a:lnTo>
                  <a:pt x="186463" y="88940"/>
                </a:lnTo>
                <a:lnTo>
                  <a:pt x="207921" y="92344"/>
                </a:lnTo>
                <a:cubicBezTo>
                  <a:pt x="209618" y="94525"/>
                  <a:pt x="214589" y="99882"/>
                  <a:pt x="221941" y="99882"/>
                </a:cubicBezTo>
                <a:cubicBezTo>
                  <a:pt x="223567" y="99882"/>
                  <a:pt x="225310" y="99620"/>
                  <a:pt x="227160" y="99003"/>
                </a:cubicBezTo>
                <a:cubicBezTo>
                  <a:pt x="227160" y="99003"/>
                  <a:pt x="223091" y="89718"/>
                  <a:pt x="214078" y="89718"/>
                </a:cubicBezTo>
                <a:cubicBezTo>
                  <a:pt x="212356" y="89718"/>
                  <a:pt x="210454" y="90057"/>
                  <a:pt x="208365" y="90864"/>
                </a:cubicBezTo>
                <a:lnTo>
                  <a:pt x="183208" y="84353"/>
                </a:lnTo>
                <a:cubicBezTo>
                  <a:pt x="178028" y="77397"/>
                  <a:pt x="172405" y="70442"/>
                  <a:pt x="165893" y="63783"/>
                </a:cubicBezTo>
                <a:lnTo>
                  <a:pt x="165893" y="63783"/>
                </a:lnTo>
                <a:lnTo>
                  <a:pt x="198302" y="72662"/>
                </a:lnTo>
                <a:lnTo>
                  <a:pt x="178176" y="65558"/>
                </a:lnTo>
                <a:lnTo>
                  <a:pt x="196230" y="63635"/>
                </a:lnTo>
                <a:cubicBezTo>
                  <a:pt x="196640" y="63942"/>
                  <a:pt x="202656" y="68861"/>
                  <a:pt x="210395" y="68861"/>
                </a:cubicBezTo>
                <a:cubicBezTo>
                  <a:pt x="213833" y="68861"/>
                  <a:pt x="217610" y="67891"/>
                  <a:pt x="221388" y="65114"/>
                </a:cubicBezTo>
                <a:cubicBezTo>
                  <a:pt x="221388" y="65114"/>
                  <a:pt x="215781" y="58685"/>
                  <a:pt x="207915" y="58685"/>
                </a:cubicBezTo>
                <a:cubicBezTo>
                  <a:pt x="204714" y="58685"/>
                  <a:pt x="201138" y="59750"/>
                  <a:pt x="197414" y="62747"/>
                </a:cubicBezTo>
                <a:lnTo>
                  <a:pt x="172848" y="63487"/>
                </a:lnTo>
                <a:lnTo>
                  <a:pt x="161897" y="59491"/>
                </a:lnTo>
                <a:cubicBezTo>
                  <a:pt x="152426" y="50316"/>
                  <a:pt x="141475" y="41732"/>
                  <a:pt x="128896" y="34037"/>
                </a:cubicBezTo>
                <a:lnTo>
                  <a:pt x="128896" y="34037"/>
                </a:lnTo>
                <a:lnTo>
                  <a:pt x="169593" y="42916"/>
                </a:lnTo>
                <a:cubicBezTo>
                  <a:pt x="171371" y="45168"/>
                  <a:pt x="177325" y="51502"/>
                  <a:pt x="186012" y="51502"/>
                </a:cubicBezTo>
                <a:cubicBezTo>
                  <a:pt x="188171" y="51502"/>
                  <a:pt x="190500" y="51111"/>
                  <a:pt x="192975" y="50168"/>
                </a:cubicBezTo>
                <a:cubicBezTo>
                  <a:pt x="192975" y="50168"/>
                  <a:pt x="188013" y="39847"/>
                  <a:pt x="177764" y="39847"/>
                </a:cubicBezTo>
                <a:cubicBezTo>
                  <a:pt x="175497" y="39847"/>
                  <a:pt x="172972" y="40352"/>
                  <a:pt x="170185" y="41584"/>
                </a:cubicBezTo>
                <a:lnTo>
                  <a:pt x="144287" y="33889"/>
                </a:lnTo>
                <a:lnTo>
                  <a:pt x="187351" y="27378"/>
                </a:lnTo>
                <a:cubicBezTo>
                  <a:pt x="189329" y="28582"/>
                  <a:pt x="194957" y="31436"/>
                  <a:pt x="201706" y="31436"/>
                </a:cubicBezTo>
                <a:cubicBezTo>
                  <a:pt x="206569" y="31436"/>
                  <a:pt x="212015" y="29954"/>
                  <a:pt x="217096" y="25306"/>
                </a:cubicBezTo>
                <a:cubicBezTo>
                  <a:pt x="217096" y="25306"/>
                  <a:pt x="210574" y="19295"/>
                  <a:pt x="202069" y="19295"/>
                </a:cubicBezTo>
                <a:cubicBezTo>
                  <a:pt x="197635" y="19295"/>
                  <a:pt x="192663" y="20928"/>
                  <a:pt x="187795" y="25898"/>
                </a:cubicBezTo>
                <a:lnTo>
                  <a:pt x="132744" y="30485"/>
                </a:lnTo>
                <a:lnTo>
                  <a:pt x="108918" y="23234"/>
                </a:lnTo>
                <a:cubicBezTo>
                  <a:pt x="80061" y="10063"/>
                  <a:pt x="44396" y="1332"/>
                  <a:pt x="0" y="0"/>
                </a:cubicBezTo>
                <a:close/>
              </a:path>
            </a:pathLst>
          </a:custGeom>
          <a:solidFill>
            <a:schemeClr val="lt1">
              <a:alpha val="287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400"/>
          </a:p>
        </p:txBody>
      </p:sp>
    </p:spTree>
    <p:extLst>
      <p:ext uri="{BB962C8B-B14F-4D97-AF65-F5344CB8AC3E}">
        <p14:creationId xmlns:p14="http://schemas.microsoft.com/office/powerpoint/2010/main" val="4163651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>
          <a:extLst>
            <a:ext uri="{FF2B5EF4-FFF2-40B4-BE49-F238E27FC236}">
              <a16:creationId xmlns:a16="http://schemas.microsoft.com/office/drawing/2014/main" id="{46F77C47-9749-9E12-9C68-F15F5A1957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3">
            <a:extLst>
              <a:ext uri="{FF2B5EF4-FFF2-40B4-BE49-F238E27FC236}">
                <a16:creationId xmlns:a16="http://schemas.microsoft.com/office/drawing/2014/main" id="{D393048D-D1C1-3BB2-BB43-0C4E9EDD1AB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2906" y="1089720"/>
            <a:ext cx="10868628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SG" sz="36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Lord Adds You into His Church</a:t>
            </a:r>
            <a:endParaRPr sz="360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241" name="Google Shape;241;p33">
            <a:extLst>
              <a:ext uri="{FF2B5EF4-FFF2-40B4-BE49-F238E27FC236}">
                <a16:creationId xmlns:a16="http://schemas.microsoft.com/office/drawing/2014/main" id="{6B4E9E05-3CD3-14D6-72D8-AA8B519EAEF3}"/>
              </a:ext>
            </a:extLst>
          </p:cNvPr>
          <p:cNvCxnSpPr>
            <a:cxnSpLocks/>
          </p:cNvCxnSpPr>
          <p:nvPr/>
        </p:nvCxnSpPr>
        <p:spPr>
          <a:xfrm>
            <a:off x="4716351" y="2011218"/>
            <a:ext cx="2582146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2" name="Google Shape;242;p33">
            <a:extLst>
              <a:ext uri="{FF2B5EF4-FFF2-40B4-BE49-F238E27FC236}">
                <a16:creationId xmlns:a16="http://schemas.microsoft.com/office/drawing/2014/main" id="{687D85F9-39EF-877D-FE91-D5B4D505E5DD}"/>
              </a:ext>
            </a:extLst>
          </p:cNvPr>
          <p:cNvSpPr/>
          <p:nvPr/>
        </p:nvSpPr>
        <p:spPr>
          <a:xfrm rot="-10664486">
            <a:off x="5789964" y="4616754"/>
            <a:ext cx="1646381" cy="1410331"/>
          </a:xfrm>
          <a:custGeom>
            <a:avLst/>
            <a:gdLst/>
            <a:ahLst/>
            <a:cxnLst/>
            <a:rect l="l" t="t" r="r" b="b"/>
            <a:pathLst>
              <a:path w="242551" h="207775" extrusionOk="0">
                <a:moveTo>
                  <a:pt x="0" y="0"/>
                </a:moveTo>
                <a:lnTo>
                  <a:pt x="1184" y="6363"/>
                </a:lnTo>
                <a:cubicBezTo>
                  <a:pt x="1184" y="6363"/>
                  <a:pt x="3162" y="6244"/>
                  <a:pt x="6750" y="6244"/>
                </a:cubicBezTo>
                <a:cubicBezTo>
                  <a:pt x="21443" y="6244"/>
                  <a:pt x="63136" y="8251"/>
                  <a:pt x="106550" y="28710"/>
                </a:cubicBezTo>
                <a:lnTo>
                  <a:pt x="113950" y="42768"/>
                </a:lnTo>
                <a:lnTo>
                  <a:pt x="111434" y="59195"/>
                </a:lnTo>
                <a:cubicBezTo>
                  <a:pt x="98115" y="70738"/>
                  <a:pt x="109362" y="84353"/>
                  <a:pt x="109362" y="84353"/>
                </a:cubicBezTo>
                <a:cubicBezTo>
                  <a:pt x="118833" y="75178"/>
                  <a:pt x="114542" y="63635"/>
                  <a:pt x="112618" y="59787"/>
                </a:cubicBezTo>
                <a:lnTo>
                  <a:pt x="116170" y="47060"/>
                </a:lnTo>
                <a:lnTo>
                  <a:pt x="125197" y="64374"/>
                </a:lnTo>
                <a:lnTo>
                  <a:pt x="112914" y="31669"/>
                </a:lnTo>
                <a:lnTo>
                  <a:pt x="112914" y="31669"/>
                </a:lnTo>
                <a:cubicBezTo>
                  <a:pt x="125937" y="38329"/>
                  <a:pt x="138960" y="46764"/>
                  <a:pt x="151538" y="57567"/>
                </a:cubicBezTo>
                <a:lnTo>
                  <a:pt x="145619" y="78285"/>
                </a:lnTo>
                <a:cubicBezTo>
                  <a:pt x="132300" y="84945"/>
                  <a:pt x="138960" y="98264"/>
                  <a:pt x="138960" y="98264"/>
                </a:cubicBezTo>
                <a:cubicBezTo>
                  <a:pt x="147691" y="92936"/>
                  <a:pt x="147099" y="83761"/>
                  <a:pt x="146359" y="79913"/>
                </a:cubicBezTo>
                <a:lnTo>
                  <a:pt x="149615" y="71626"/>
                </a:lnTo>
                <a:lnTo>
                  <a:pt x="153314" y="82133"/>
                </a:lnTo>
                <a:lnTo>
                  <a:pt x="150946" y="68814"/>
                </a:lnTo>
                <a:lnTo>
                  <a:pt x="154498" y="60083"/>
                </a:lnTo>
                <a:cubicBezTo>
                  <a:pt x="161897" y="66742"/>
                  <a:pt x="169149" y="74290"/>
                  <a:pt x="175956" y="82725"/>
                </a:cubicBezTo>
                <a:lnTo>
                  <a:pt x="165597" y="101223"/>
                </a:lnTo>
                <a:cubicBezTo>
                  <a:pt x="151390" y="103739"/>
                  <a:pt x="153610" y="118242"/>
                  <a:pt x="153610" y="118242"/>
                </a:cubicBezTo>
                <a:cubicBezTo>
                  <a:pt x="164413" y="115578"/>
                  <a:pt x="165893" y="105071"/>
                  <a:pt x="166337" y="101963"/>
                </a:cubicBezTo>
                <a:lnTo>
                  <a:pt x="178176" y="85241"/>
                </a:lnTo>
                <a:cubicBezTo>
                  <a:pt x="183947" y="92492"/>
                  <a:pt x="189127" y="100483"/>
                  <a:pt x="194011" y="109067"/>
                </a:cubicBezTo>
                <a:lnTo>
                  <a:pt x="182024" y="125789"/>
                </a:lnTo>
                <a:cubicBezTo>
                  <a:pt x="168113" y="128601"/>
                  <a:pt x="170333" y="142808"/>
                  <a:pt x="170333" y="142808"/>
                </a:cubicBezTo>
                <a:cubicBezTo>
                  <a:pt x="181432" y="139996"/>
                  <a:pt x="182912" y="129341"/>
                  <a:pt x="183208" y="126381"/>
                </a:cubicBezTo>
                <a:lnTo>
                  <a:pt x="186463" y="122681"/>
                </a:lnTo>
                <a:lnTo>
                  <a:pt x="186463" y="141920"/>
                </a:lnTo>
                <a:lnTo>
                  <a:pt x="189127" y="119870"/>
                </a:lnTo>
                <a:lnTo>
                  <a:pt x="195934" y="112470"/>
                </a:lnTo>
                <a:cubicBezTo>
                  <a:pt x="199634" y="119278"/>
                  <a:pt x="203186" y="126529"/>
                  <a:pt x="206293" y="134224"/>
                </a:cubicBezTo>
                <a:lnTo>
                  <a:pt x="199634" y="145324"/>
                </a:lnTo>
                <a:cubicBezTo>
                  <a:pt x="185575" y="150355"/>
                  <a:pt x="190607" y="164414"/>
                  <a:pt x="190607" y="164414"/>
                </a:cubicBezTo>
                <a:cubicBezTo>
                  <a:pt x="200670" y="159826"/>
                  <a:pt x="200522" y="149467"/>
                  <a:pt x="200226" y="146063"/>
                </a:cubicBezTo>
                <a:lnTo>
                  <a:pt x="207181" y="136296"/>
                </a:lnTo>
                <a:cubicBezTo>
                  <a:pt x="210733" y="145176"/>
                  <a:pt x="213989" y="154795"/>
                  <a:pt x="216653" y="165006"/>
                </a:cubicBezTo>
                <a:lnTo>
                  <a:pt x="210733" y="175957"/>
                </a:lnTo>
                <a:cubicBezTo>
                  <a:pt x="197266" y="180988"/>
                  <a:pt x="202002" y="194751"/>
                  <a:pt x="202002" y="194751"/>
                </a:cubicBezTo>
                <a:cubicBezTo>
                  <a:pt x="212361" y="190164"/>
                  <a:pt x="212065" y="179509"/>
                  <a:pt x="211621" y="176549"/>
                </a:cubicBezTo>
                <a:lnTo>
                  <a:pt x="217392" y="167818"/>
                </a:lnTo>
                <a:cubicBezTo>
                  <a:pt x="220500" y="180249"/>
                  <a:pt x="223164" y="193567"/>
                  <a:pt x="224940" y="207774"/>
                </a:cubicBezTo>
                <a:cubicBezTo>
                  <a:pt x="224940" y="207774"/>
                  <a:pt x="224940" y="189572"/>
                  <a:pt x="219020" y="164118"/>
                </a:cubicBezTo>
                <a:lnTo>
                  <a:pt x="219020" y="164118"/>
                </a:lnTo>
                <a:lnTo>
                  <a:pt x="227604" y="174033"/>
                </a:lnTo>
                <a:cubicBezTo>
                  <a:pt x="227752" y="176549"/>
                  <a:pt x="229379" y="187944"/>
                  <a:pt x="241070" y="190164"/>
                </a:cubicBezTo>
                <a:cubicBezTo>
                  <a:pt x="241070" y="190164"/>
                  <a:pt x="242550" y="175809"/>
                  <a:pt x="228343" y="173737"/>
                </a:cubicBezTo>
                <a:lnTo>
                  <a:pt x="217688" y="159382"/>
                </a:lnTo>
                <a:cubicBezTo>
                  <a:pt x="215913" y="152427"/>
                  <a:pt x="213693" y="145028"/>
                  <a:pt x="210881" y="137184"/>
                </a:cubicBezTo>
                <a:lnTo>
                  <a:pt x="210881" y="137184"/>
                </a:lnTo>
                <a:lnTo>
                  <a:pt x="223904" y="144140"/>
                </a:lnTo>
                <a:cubicBezTo>
                  <a:pt x="224052" y="145619"/>
                  <a:pt x="225088" y="158198"/>
                  <a:pt x="237371" y="160566"/>
                </a:cubicBezTo>
                <a:cubicBezTo>
                  <a:pt x="237371" y="160566"/>
                  <a:pt x="238851" y="146211"/>
                  <a:pt x="224644" y="144140"/>
                </a:cubicBezTo>
                <a:lnTo>
                  <a:pt x="218428" y="140292"/>
                </a:lnTo>
                <a:lnTo>
                  <a:pt x="236927" y="142512"/>
                </a:lnTo>
                <a:lnTo>
                  <a:pt x="215765" y="138368"/>
                </a:lnTo>
                <a:lnTo>
                  <a:pt x="209993" y="134816"/>
                </a:lnTo>
                <a:cubicBezTo>
                  <a:pt x="206145" y="124605"/>
                  <a:pt x="201262" y="113950"/>
                  <a:pt x="195342" y="103443"/>
                </a:cubicBezTo>
                <a:lnTo>
                  <a:pt x="195342" y="103443"/>
                </a:lnTo>
                <a:lnTo>
                  <a:pt x="219908" y="115282"/>
                </a:lnTo>
                <a:cubicBezTo>
                  <a:pt x="220602" y="116946"/>
                  <a:pt x="225063" y="126666"/>
                  <a:pt x="235728" y="126666"/>
                </a:cubicBezTo>
                <a:cubicBezTo>
                  <a:pt x="236444" y="126666"/>
                  <a:pt x="237189" y="126622"/>
                  <a:pt x="237963" y="126529"/>
                </a:cubicBezTo>
                <a:cubicBezTo>
                  <a:pt x="237963" y="126529"/>
                  <a:pt x="235441" y="114424"/>
                  <a:pt x="223995" y="114424"/>
                </a:cubicBezTo>
                <a:cubicBezTo>
                  <a:pt x="223041" y="114424"/>
                  <a:pt x="222026" y="114508"/>
                  <a:pt x="220944" y="114690"/>
                </a:cubicBezTo>
                <a:lnTo>
                  <a:pt x="193567" y="99891"/>
                </a:lnTo>
                <a:cubicBezTo>
                  <a:pt x="191347" y="96192"/>
                  <a:pt x="189127" y="92492"/>
                  <a:pt x="186463" y="88940"/>
                </a:cubicBezTo>
                <a:lnTo>
                  <a:pt x="186463" y="88940"/>
                </a:lnTo>
                <a:lnTo>
                  <a:pt x="207921" y="92344"/>
                </a:lnTo>
                <a:cubicBezTo>
                  <a:pt x="209618" y="94525"/>
                  <a:pt x="214589" y="99882"/>
                  <a:pt x="221941" y="99882"/>
                </a:cubicBezTo>
                <a:cubicBezTo>
                  <a:pt x="223567" y="99882"/>
                  <a:pt x="225310" y="99620"/>
                  <a:pt x="227160" y="99003"/>
                </a:cubicBezTo>
                <a:cubicBezTo>
                  <a:pt x="227160" y="99003"/>
                  <a:pt x="223091" y="89718"/>
                  <a:pt x="214078" y="89718"/>
                </a:cubicBezTo>
                <a:cubicBezTo>
                  <a:pt x="212356" y="89718"/>
                  <a:pt x="210454" y="90057"/>
                  <a:pt x="208365" y="90864"/>
                </a:cubicBezTo>
                <a:lnTo>
                  <a:pt x="183208" y="84353"/>
                </a:lnTo>
                <a:cubicBezTo>
                  <a:pt x="178028" y="77397"/>
                  <a:pt x="172405" y="70442"/>
                  <a:pt x="165893" y="63783"/>
                </a:cubicBezTo>
                <a:lnTo>
                  <a:pt x="165893" y="63783"/>
                </a:lnTo>
                <a:lnTo>
                  <a:pt x="198302" y="72662"/>
                </a:lnTo>
                <a:lnTo>
                  <a:pt x="178176" y="65558"/>
                </a:lnTo>
                <a:lnTo>
                  <a:pt x="196230" y="63635"/>
                </a:lnTo>
                <a:cubicBezTo>
                  <a:pt x="196640" y="63942"/>
                  <a:pt x="202656" y="68861"/>
                  <a:pt x="210395" y="68861"/>
                </a:cubicBezTo>
                <a:cubicBezTo>
                  <a:pt x="213833" y="68861"/>
                  <a:pt x="217610" y="67891"/>
                  <a:pt x="221388" y="65114"/>
                </a:cubicBezTo>
                <a:cubicBezTo>
                  <a:pt x="221388" y="65114"/>
                  <a:pt x="215781" y="58685"/>
                  <a:pt x="207915" y="58685"/>
                </a:cubicBezTo>
                <a:cubicBezTo>
                  <a:pt x="204714" y="58685"/>
                  <a:pt x="201138" y="59750"/>
                  <a:pt x="197414" y="62747"/>
                </a:cubicBezTo>
                <a:lnTo>
                  <a:pt x="172848" y="63487"/>
                </a:lnTo>
                <a:lnTo>
                  <a:pt x="161897" y="59491"/>
                </a:lnTo>
                <a:cubicBezTo>
                  <a:pt x="152426" y="50316"/>
                  <a:pt x="141475" y="41732"/>
                  <a:pt x="128896" y="34037"/>
                </a:cubicBezTo>
                <a:lnTo>
                  <a:pt x="128896" y="34037"/>
                </a:lnTo>
                <a:lnTo>
                  <a:pt x="169593" y="42916"/>
                </a:lnTo>
                <a:cubicBezTo>
                  <a:pt x="171371" y="45168"/>
                  <a:pt x="177325" y="51502"/>
                  <a:pt x="186012" y="51502"/>
                </a:cubicBezTo>
                <a:cubicBezTo>
                  <a:pt x="188171" y="51502"/>
                  <a:pt x="190500" y="51111"/>
                  <a:pt x="192975" y="50168"/>
                </a:cubicBezTo>
                <a:cubicBezTo>
                  <a:pt x="192975" y="50168"/>
                  <a:pt x="188013" y="39847"/>
                  <a:pt x="177764" y="39847"/>
                </a:cubicBezTo>
                <a:cubicBezTo>
                  <a:pt x="175497" y="39847"/>
                  <a:pt x="172972" y="40352"/>
                  <a:pt x="170185" y="41584"/>
                </a:cubicBezTo>
                <a:lnTo>
                  <a:pt x="144287" y="33889"/>
                </a:lnTo>
                <a:lnTo>
                  <a:pt x="187351" y="27378"/>
                </a:lnTo>
                <a:cubicBezTo>
                  <a:pt x="189329" y="28582"/>
                  <a:pt x="194957" y="31436"/>
                  <a:pt x="201706" y="31436"/>
                </a:cubicBezTo>
                <a:cubicBezTo>
                  <a:pt x="206569" y="31436"/>
                  <a:pt x="212015" y="29954"/>
                  <a:pt x="217096" y="25306"/>
                </a:cubicBezTo>
                <a:cubicBezTo>
                  <a:pt x="217096" y="25306"/>
                  <a:pt x="210574" y="19295"/>
                  <a:pt x="202069" y="19295"/>
                </a:cubicBezTo>
                <a:cubicBezTo>
                  <a:pt x="197635" y="19295"/>
                  <a:pt x="192663" y="20928"/>
                  <a:pt x="187795" y="25898"/>
                </a:cubicBezTo>
                <a:lnTo>
                  <a:pt x="132744" y="30485"/>
                </a:lnTo>
                <a:lnTo>
                  <a:pt x="108918" y="23234"/>
                </a:lnTo>
                <a:cubicBezTo>
                  <a:pt x="80061" y="10063"/>
                  <a:pt x="44396" y="1332"/>
                  <a:pt x="0" y="0"/>
                </a:cubicBezTo>
                <a:close/>
              </a:path>
            </a:pathLst>
          </a:custGeom>
          <a:solidFill>
            <a:schemeClr val="lt1">
              <a:alpha val="287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4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1E7194-EA5B-AF2A-B660-F21922131931}"/>
              </a:ext>
            </a:extLst>
          </p:cNvPr>
          <p:cNvSpPr txBox="1"/>
          <p:nvPr/>
        </p:nvSpPr>
        <p:spPr>
          <a:xfrm>
            <a:off x="637058" y="2455882"/>
            <a:ext cx="11215088" cy="29497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And the Lord added to their number day by day those who were being saved.</a:t>
            </a:r>
            <a:endParaRPr lang="en-US" sz="320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>
              <a:lnSpc>
                <a:spcPct val="150000"/>
              </a:lnSpc>
            </a:pPr>
            <a:endParaRPr lang="en-US" sz="320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Acts 2:41</a:t>
            </a:r>
            <a:endParaRPr lang="en-SG" sz="320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615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>
          <a:extLst>
            <a:ext uri="{FF2B5EF4-FFF2-40B4-BE49-F238E27FC236}">
              <a16:creationId xmlns:a16="http://schemas.microsoft.com/office/drawing/2014/main" id="{01067CC5-8DA9-F08B-0DA1-0E97E0AEE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3">
            <a:extLst>
              <a:ext uri="{FF2B5EF4-FFF2-40B4-BE49-F238E27FC236}">
                <a16:creationId xmlns:a16="http://schemas.microsoft.com/office/drawing/2014/main" id="{6B364AB9-F5E8-068A-C1A2-BCFB587D70F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0309" y="1089720"/>
            <a:ext cx="10972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SG" sz="36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Meaning of “Church”</a:t>
            </a:r>
            <a:endParaRPr sz="360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241" name="Google Shape;241;p33">
            <a:extLst>
              <a:ext uri="{FF2B5EF4-FFF2-40B4-BE49-F238E27FC236}">
                <a16:creationId xmlns:a16="http://schemas.microsoft.com/office/drawing/2014/main" id="{306BAB6F-E543-EB09-2781-2A3C992BCAF7}"/>
              </a:ext>
            </a:extLst>
          </p:cNvPr>
          <p:cNvCxnSpPr>
            <a:cxnSpLocks/>
          </p:cNvCxnSpPr>
          <p:nvPr/>
        </p:nvCxnSpPr>
        <p:spPr>
          <a:xfrm>
            <a:off x="4694352" y="2011218"/>
            <a:ext cx="260689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2" name="Google Shape;242;p33">
            <a:extLst>
              <a:ext uri="{FF2B5EF4-FFF2-40B4-BE49-F238E27FC236}">
                <a16:creationId xmlns:a16="http://schemas.microsoft.com/office/drawing/2014/main" id="{35174B4A-5B7E-4ADB-C874-0B95E324331D}"/>
              </a:ext>
            </a:extLst>
          </p:cNvPr>
          <p:cNvSpPr/>
          <p:nvPr/>
        </p:nvSpPr>
        <p:spPr>
          <a:xfrm rot="-10664486">
            <a:off x="5789964" y="4616754"/>
            <a:ext cx="1646381" cy="1410331"/>
          </a:xfrm>
          <a:custGeom>
            <a:avLst/>
            <a:gdLst/>
            <a:ahLst/>
            <a:cxnLst/>
            <a:rect l="l" t="t" r="r" b="b"/>
            <a:pathLst>
              <a:path w="242551" h="207775" extrusionOk="0">
                <a:moveTo>
                  <a:pt x="0" y="0"/>
                </a:moveTo>
                <a:lnTo>
                  <a:pt x="1184" y="6363"/>
                </a:lnTo>
                <a:cubicBezTo>
                  <a:pt x="1184" y="6363"/>
                  <a:pt x="3162" y="6244"/>
                  <a:pt x="6750" y="6244"/>
                </a:cubicBezTo>
                <a:cubicBezTo>
                  <a:pt x="21443" y="6244"/>
                  <a:pt x="63136" y="8251"/>
                  <a:pt x="106550" y="28710"/>
                </a:cubicBezTo>
                <a:lnTo>
                  <a:pt x="113950" y="42768"/>
                </a:lnTo>
                <a:lnTo>
                  <a:pt x="111434" y="59195"/>
                </a:lnTo>
                <a:cubicBezTo>
                  <a:pt x="98115" y="70738"/>
                  <a:pt x="109362" y="84353"/>
                  <a:pt x="109362" y="84353"/>
                </a:cubicBezTo>
                <a:cubicBezTo>
                  <a:pt x="118833" y="75178"/>
                  <a:pt x="114542" y="63635"/>
                  <a:pt x="112618" y="59787"/>
                </a:cubicBezTo>
                <a:lnTo>
                  <a:pt x="116170" y="47060"/>
                </a:lnTo>
                <a:lnTo>
                  <a:pt x="125197" y="64374"/>
                </a:lnTo>
                <a:lnTo>
                  <a:pt x="112914" y="31669"/>
                </a:lnTo>
                <a:lnTo>
                  <a:pt x="112914" y="31669"/>
                </a:lnTo>
                <a:cubicBezTo>
                  <a:pt x="125937" y="38329"/>
                  <a:pt x="138960" y="46764"/>
                  <a:pt x="151538" y="57567"/>
                </a:cubicBezTo>
                <a:lnTo>
                  <a:pt x="145619" y="78285"/>
                </a:lnTo>
                <a:cubicBezTo>
                  <a:pt x="132300" y="84945"/>
                  <a:pt x="138960" y="98264"/>
                  <a:pt x="138960" y="98264"/>
                </a:cubicBezTo>
                <a:cubicBezTo>
                  <a:pt x="147691" y="92936"/>
                  <a:pt x="147099" y="83761"/>
                  <a:pt x="146359" y="79913"/>
                </a:cubicBezTo>
                <a:lnTo>
                  <a:pt x="149615" y="71626"/>
                </a:lnTo>
                <a:lnTo>
                  <a:pt x="153314" y="82133"/>
                </a:lnTo>
                <a:lnTo>
                  <a:pt x="150946" y="68814"/>
                </a:lnTo>
                <a:lnTo>
                  <a:pt x="154498" y="60083"/>
                </a:lnTo>
                <a:cubicBezTo>
                  <a:pt x="161897" y="66742"/>
                  <a:pt x="169149" y="74290"/>
                  <a:pt x="175956" y="82725"/>
                </a:cubicBezTo>
                <a:lnTo>
                  <a:pt x="165597" y="101223"/>
                </a:lnTo>
                <a:cubicBezTo>
                  <a:pt x="151390" y="103739"/>
                  <a:pt x="153610" y="118242"/>
                  <a:pt x="153610" y="118242"/>
                </a:cubicBezTo>
                <a:cubicBezTo>
                  <a:pt x="164413" y="115578"/>
                  <a:pt x="165893" y="105071"/>
                  <a:pt x="166337" y="101963"/>
                </a:cubicBezTo>
                <a:lnTo>
                  <a:pt x="178176" y="85241"/>
                </a:lnTo>
                <a:cubicBezTo>
                  <a:pt x="183947" y="92492"/>
                  <a:pt x="189127" y="100483"/>
                  <a:pt x="194011" y="109067"/>
                </a:cubicBezTo>
                <a:lnTo>
                  <a:pt x="182024" y="125789"/>
                </a:lnTo>
                <a:cubicBezTo>
                  <a:pt x="168113" y="128601"/>
                  <a:pt x="170333" y="142808"/>
                  <a:pt x="170333" y="142808"/>
                </a:cubicBezTo>
                <a:cubicBezTo>
                  <a:pt x="181432" y="139996"/>
                  <a:pt x="182912" y="129341"/>
                  <a:pt x="183208" y="126381"/>
                </a:cubicBezTo>
                <a:lnTo>
                  <a:pt x="186463" y="122681"/>
                </a:lnTo>
                <a:lnTo>
                  <a:pt x="186463" y="141920"/>
                </a:lnTo>
                <a:lnTo>
                  <a:pt x="189127" y="119870"/>
                </a:lnTo>
                <a:lnTo>
                  <a:pt x="195934" y="112470"/>
                </a:lnTo>
                <a:cubicBezTo>
                  <a:pt x="199634" y="119278"/>
                  <a:pt x="203186" y="126529"/>
                  <a:pt x="206293" y="134224"/>
                </a:cubicBezTo>
                <a:lnTo>
                  <a:pt x="199634" y="145324"/>
                </a:lnTo>
                <a:cubicBezTo>
                  <a:pt x="185575" y="150355"/>
                  <a:pt x="190607" y="164414"/>
                  <a:pt x="190607" y="164414"/>
                </a:cubicBezTo>
                <a:cubicBezTo>
                  <a:pt x="200670" y="159826"/>
                  <a:pt x="200522" y="149467"/>
                  <a:pt x="200226" y="146063"/>
                </a:cubicBezTo>
                <a:lnTo>
                  <a:pt x="207181" y="136296"/>
                </a:lnTo>
                <a:cubicBezTo>
                  <a:pt x="210733" y="145176"/>
                  <a:pt x="213989" y="154795"/>
                  <a:pt x="216653" y="165006"/>
                </a:cubicBezTo>
                <a:lnTo>
                  <a:pt x="210733" y="175957"/>
                </a:lnTo>
                <a:cubicBezTo>
                  <a:pt x="197266" y="180988"/>
                  <a:pt x="202002" y="194751"/>
                  <a:pt x="202002" y="194751"/>
                </a:cubicBezTo>
                <a:cubicBezTo>
                  <a:pt x="212361" y="190164"/>
                  <a:pt x="212065" y="179509"/>
                  <a:pt x="211621" y="176549"/>
                </a:cubicBezTo>
                <a:lnTo>
                  <a:pt x="217392" y="167818"/>
                </a:lnTo>
                <a:cubicBezTo>
                  <a:pt x="220500" y="180249"/>
                  <a:pt x="223164" y="193567"/>
                  <a:pt x="224940" y="207774"/>
                </a:cubicBezTo>
                <a:cubicBezTo>
                  <a:pt x="224940" y="207774"/>
                  <a:pt x="224940" y="189572"/>
                  <a:pt x="219020" y="164118"/>
                </a:cubicBezTo>
                <a:lnTo>
                  <a:pt x="219020" y="164118"/>
                </a:lnTo>
                <a:lnTo>
                  <a:pt x="227604" y="174033"/>
                </a:lnTo>
                <a:cubicBezTo>
                  <a:pt x="227752" y="176549"/>
                  <a:pt x="229379" y="187944"/>
                  <a:pt x="241070" y="190164"/>
                </a:cubicBezTo>
                <a:cubicBezTo>
                  <a:pt x="241070" y="190164"/>
                  <a:pt x="242550" y="175809"/>
                  <a:pt x="228343" y="173737"/>
                </a:cubicBezTo>
                <a:lnTo>
                  <a:pt x="217688" y="159382"/>
                </a:lnTo>
                <a:cubicBezTo>
                  <a:pt x="215913" y="152427"/>
                  <a:pt x="213693" y="145028"/>
                  <a:pt x="210881" y="137184"/>
                </a:cubicBezTo>
                <a:lnTo>
                  <a:pt x="210881" y="137184"/>
                </a:lnTo>
                <a:lnTo>
                  <a:pt x="223904" y="144140"/>
                </a:lnTo>
                <a:cubicBezTo>
                  <a:pt x="224052" y="145619"/>
                  <a:pt x="225088" y="158198"/>
                  <a:pt x="237371" y="160566"/>
                </a:cubicBezTo>
                <a:cubicBezTo>
                  <a:pt x="237371" y="160566"/>
                  <a:pt x="238851" y="146211"/>
                  <a:pt x="224644" y="144140"/>
                </a:cubicBezTo>
                <a:lnTo>
                  <a:pt x="218428" y="140292"/>
                </a:lnTo>
                <a:lnTo>
                  <a:pt x="236927" y="142512"/>
                </a:lnTo>
                <a:lnTo>
                  <a:pt x="215765" y="138368"/>
                </a:lnTo>
                <a:lnTo>
                  <a:pt x="209993" y="134816"/>
                </a:lnTo>
                <a:cubicBezTo>
                  <a:pt x="206145" y="124605"/>
                  <a:pt x="201262" y="113950"/>
                  <a:pt x="195342" y="103443"/>
                </a:cubicBezTo>
                <a:lnTo>
                  <a:pt x="195342" y="103443"/>
                </a:lnTo>
                <a:lnTo>
                  <a:pt x="219908" y="115282"/>
                </a:lnTo>
                <a:cubicBezTo>
                  <a:pt x="220602" y="116946"/>
                  <a:pt x="225063" y="126666"/>
                  <a:pt x="235728" y="126666"/>
                </a:cubicBezTo>
                <a:cubicBezTo>
                  <a:pt x="236444" y="126666"/>
                  <a:pt x="237189" y="126622"/>
                  <a:pt x="237963" y="126529"/>
                </a:cubicBezTo>
                <a:cubicBezTo>
                  <a:pt x="237963" y="126529"/>
                  <a:pt x="235441" y="114424"/>
                  <a:pt x="223995" y="114424"/>
                </a:cubicBezTo>
                <a:cubicBezTo>
                  <a:pt x="223041" y="114424"/>
                  <a:pt x="222026" y="114508"/>
                  <a:pt x="220944" y="114690"/>
                </a:cubicBezTo>
                <a:lnTo>
                  <a:pt x="193567" y="99891"/>
                </a:lnTo>
                <a:cubicBezTo>
                  <a:pt x="191347" y="96192"/>
                  <a:pt x="189127" y="92492"/>
                  <a:pt x="186463" y="88940"/>
                </a:cubicBezTo>
                <a:lnTo>
                  <a:pt x="186463" y="88940"/>
                </a:lnTo>
                <a:lnTo>
                  <a:pt x="207921" y="92344"/>
                </a:lnTo>
                <a:cubicBezTo>
                  <a:pt x="209618" y="94525"/>
                  <a:pt x="214589" y="99882"/>
                  <a:pt x="221941" y="99882"/>
                </a:cubicBezTo>
                <a:cubicBezTo>
                  <a:pt x="223567" y="99882"/>
                  <a:pt x="225310" y="99620"/>
                  <a:pt x="227160" y="99003"/>
                </a:cubicBezTo>
                <a:cubicBezTo>
                  <a:pt x="227160" y="99003"/>
                  <a:pt x="223091" y="89718"/>
                  <a:pt x="214078" y="89718"/>
                </a:cubicBezTo>
                <a:cubicBezTo>
                  <a:pt x="212356" y="89718"/>
                  <a:pt x="210454" y="90057"/>
                  <a:pt x="208365" y="90864"/>
                </a:cubicBezTo>
                <a:lnTo>
                  <a:pt x="183208" y="84353"/>
                </a:lnTo>
                <a:cubicBezTo>
                  <a:pt x="178028" y="77397"/>
                  <a:pt x="172405" y="70442"/>
                  <a:pt x="165893" y="63783"/>
                </a:cubicBezTo>
                <a:lnTo>
                  <a:pt x="165893" y="63783"/>
                </a:lnTo>
                <a:lnTo>
                  <a:pt x="198302" y="72662"/>
                </a:lnTo>
                <a:lnTo>
                  <a:pt x="178176" y="65558"/>
                </a:lnTo>
                <a:lnTo>
                  <a:pt x="196230" y="63635"/>
                </a:lnTo>
                <a:cubicBezTo>
                  <a:pt x="196640" y="63942"/>
                  <a:pt x="202656" y="68861"/>
                  <a:pt x="210395" y="68861"/>
                </a:cubicBezTo>
                <a:cubicBezTo>
                  <a:pt x="213833" y="68861"/>
                  <a:pt x="217610" y="67891"/>
                  <a:pt x="221388" y="65114"/>
                </a:cubicBezTo>
                <a:cubicBezTo>
                  <a:pt x="221388" y="65114"/>
                  <a:pt x="215781" y="58685"/>
                  <a:pt x="207915" y="58685"/>
                </a:cubicBezTo>
                <a:cubicBezTo>
                  <a:pt x="204714" y="58685"/>
                  <a:pt x="201138" y="59750"/>
                  <a:pt x="197414" y="62747"/>
                </a:cubicBezTo>
                <a:lnTo>
                  <a:pt x="172848" y="63487"/>
                </a:lnTo>
                <a:lnTo>
                  <a:pt x="161897" y="59491"/>
                </a:lnTo>
                <a:cubicBezTo>
                  <a:pt x="152426" y="50316"/>
                  <a:pt x="141475" y="41732"/>
                  <a:pt x="128896" y="34037"/>
                </a:cubicBezTo>
                <a:lnTo>
                  <a:pt x="128896" y="34037"/>
                </a:lnTo>
                <a:lnTo>
                  <a:pt x="169593" y="42916"/>
                </a:lnTo>
                <a:cubicBezTo>
                  <a:pt x="171371" y="45168"/>
                  <a:pt x="177325" y="51502"/>
                  <a:pt x="186012" y="51502"/>
                </a:cubicBezTo>
                <a:cubicBezTo>
                  <a:pt x="188171" y="51502"/>
                  <a:pt x="190500" y="51111"/>
                  <a:pt x="192975" y="50168"/>
                </a:cubicBezTo>
                <a:cubicBezTo>
                  <a:pt x="192975" y="50168"/>
                  <a:pt x="188013" y="39847"/>
                  <a:pt x="177764" y="39847"/>
                </a:cubicBezTo>
                <a:cubicBezTo>
                  <a:pt x="175497" y="39847"/>
                  <a:pt x="172972" y="40352"/>
                  <a:pt x="170185" y="41584"/>
                </a:cubicBezTo>
                <a:lnTo>
                  <a:pt x="144287" y="33889"/>
                </a:lnTo>
                <a:lnTo>
                  <a:pt x="187351" y="27378"/>
                </a:lnTo>
                <a:cubicBezTo>
                  <a:pt x="189329" y="28582"/>
                  <a:pt x="194957" y="31436"/>
                  <a:pt x="201706" y="31436"/>
                </a:cubicBezTo>
                <a:cubicBezTo>
                  <a:pt x="206569" y="31436"/>
                  <a:pt x="212015" y="29954"/>
                  <a:pt x="217096" y="25306"/>
                </a:cubicBezTo>
                <a:cubicBezTo>
                  <a:pt x="217096" y="25306"/>
                  <a:pt x="210574" y="19295"/>
                  <a:pt x="202069" y="19295"/>
                </a:cubicBezTo>
                <a:cubicBezTo>
                  <a:pt x="197635" y="19295"/>
                  <a:pt x="192663" y="20928"/>
                  <a:pt x="187795" y="25898"/>
                </a:cubicBezTo>
                <a:lnTo>
                  <a:pt x="132744" y="30485"/>
                </a:lnTo>
                <a:lnTo>
                  <a:pt x="108918" y="23234"/>
                </a:lnTo>
                <a:cubicBezTo>
                  <a:pt x="80061" y="10063"/>
                  <a:pt x="44396" y="1332"/>
                  <a:pt x="0" y="0"/>
                </a:cubicBezTo>
                <a:close/>
              </a:path>
            </a:pathLst>
          </a:custGeom>
          <a:solidFill>
            <a:schemeClr val="lt1">
              <a:alpha val="287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4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DF06F2-39A8-062C-A6BB-1405F06B5F48}"/>
              </a:ext>
            </a:extLst>
          </p:cNvPr>
          <p:cNvSpPr txBox="1"/>
          <p:nvPr/>
        </p:nvSpPr>
        <p:spPr>
          <a:xfrm>
            <a:off x="541509" y="2455882"/>
            <a:ext cx="11322581" cy="733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i="1" dirty="0" err="1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Ekklasia</a:t>
            </a:r>
            <a:r>
              <a:rPr lang="en-US" sz="32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= Called out People</a:t>
            </a:r>
            <a:endParaRPr lang="en-SG" sz="320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900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>
          <a:extLst>
            <a:ext uri="{FF2B5EF4-FFF2-40B4-BE49-F238E27FC236}">
              <a16:creationId xmlns:a16="http://schemas.microsoft.com/office/drawing/2014/main" id="{C4086D64-CA1C-9F2A-EEC5-DE2EC60458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2">
            <a:extLst>
              <a:ext uri="{FF2B5EF4-FFF2-40B4-BE49-F238E27FC236}">
                <a16:creationId xmlns:a16="http://schemas.microsoft.com/office/drawing/2014/main" id="{023C4D97-01A9-DA11-E6C7-EACCF0BB5CE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3008100"/>
            <a:ext cx="12191999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-SG" sz="88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Community</a:t>
            </a:r>
            <a:endParaRPr sz="880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27" name="Google Shape;227;p32">
            <a:extLst>
              <a:ext uri="{FF2B5EF4-FFF2-40B4-BE49-F238E27FC236}">
                <a16:creationId xmlns:a16="http://schemas.microsoft.com/office/drawing/2014/main" id="{11FA990F-6139-E6DB-7F9F-2188A24780BB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844952" y="1610532"/>
            <a:ext cx="5078737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" sz="2800" b="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Reason # 3</a:t>
            </a:r>
            <a:r>
              <a:rPr lang="en" sz="3600" b="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br>
              <a:rPr lang="en" sz="3600" b="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" sz="3600" b="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Why You are in Church</a:t>
            </a:r>
            <a:endParaRPr sz="3600" b="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229" name="Google Shape;229;p32">
            <a:extLst>
              <a:ext uri="{FF2B5EF4-FFF2-40B4-BE49-F238E27FC236}">
                <a16:creationId xmlns:a16="http://schemas.microsoft.com/office/drawing/2014/main" id="{21EADEAD-DA11-DF79-07F0-6CDC5AA0AA4F}"/>
              </a:ext>
            </a:extLst>
          </p:cNvPr>
          <p:cNvCxnSpPr/>
          <p:nvPr/>
        </p:nvCxnSpPr>
        <p:spPr>
          <a:xfrm>
            <a:off x="5180850" y="4817178"/>
            <a:ext cx="1830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0" name="Google Shape;230;p32">
            <a:extLst>
              <a:ext uri="{FF2B5EF4-FFF2-40B4-BE49-F238E27FC236}">
                <a16:creationId xmlns:a16="http://schemas.microsoft.com/office/drawing/2014/main" id="{A96B2853-1294-F175-0108-3061F345F14B}"/>
              </a:ext>
            </a:extLst>
          </p:cNvPr>
          <p:cNvSpPr/>
          <p:nvPr/>
        </p:nvSpPr>
        <p:spPr>
          <a:xfrm rot="10204363" flipH="1">
            <a:off x="1416026" y="4297022"/>
            <a:ext cx="1646100" cy="1410089"/>
          </a:xfrm>
          <a:custGeom>
            <a:avLst/>
            <a:gdLst/>
            <a:ahLst/>
            <a:cxnLst/>
            <a:rect l="l" t="t" r="r" b="b"/>
            <a:pathLst>
              <a:path w="242551" h="207775" extrusionOk="0">
                <a:moveTo>
                  <a:pt x="0" y="0"/>
                </a:moveTo>
                <a:lnTo>
                  <a:pt x="1184" y="6363"/>
                </a:lnTo>
                <a:cubicBezTo>
                  <a:pt x="1184" y="6363"/>
                  <a:pt x="3162" y="6244"/>
                  <a:pt x="6750" y="6244"/>
                </a:cubicBezTo>
                <a:cubicBezTo>
                  <a:pt x="21443" y="6244"/>
                  <a:pt x="63136" y="8251"/>
                  <a:pt x="106550" y="28710"/>
                </a:cubicBezTo>
                <a:lnTo>
                  <a:pt x="113950" y="42768"/>
                </a:lnTo>
                <a:lnTo>
                  <a:pt x="111434" y="59195"/>
                </a:lnTo>
                <a:cubicBezTo>
                  <a:pt x="98115" y="70738"/>
                  <a:pt x="109362" y="84353"/>
                  <a:pt x="109362" y="84353"/>
                </a:cubicBezTo>
                <a:cubicBezTo>
                  <a:pt x="118833" y="75178"/>
                  <a:pt x="114542" y="63635"/>
                  <a:pt x="112618" y="59787"/>
                </a:cubicBezTo>
                <a:lnTo>
                  <a:pt x="116170" y="47060"/>
                </a:lnTo>
                <a:lnTo>
                  <a:pt x="125197" y="64374"/>
                </a:lnTo>
                <a:lnTo>
                  <a:pt x="112914" y="31669"/>
                </a:lnTo>
                <a:lnTo>
                  <a:pt x="112914" y="31669"/>
                </a:lnTo>
                <a:cubicBezTo>
                  <a:pt x="125937" y="38329"/>
                  <a:pt x="138960" y="46764"/>
                  <a:pt x="151538" y="57567"/>
                </a:cubicBezTo>
                <a:lnTo>
                  <a:pt x="145619" y="78285"/>
                </a:lnTo>
                <a:cubicBezTo>
                  <a:pt x="132300" y="84945"/>
                  <a:pt x="138960" y="98264"/>
                  <a:pt x="138960" y="98264"/>
                </a:cubicBezTo>
                <a:cubicBezTo>
                  <a:pt x="147691" y="92936"/>
                  <a:pt x="147099" y="83761"/>
                  <a:pt x="146359" y="79913"/>
                </a:cubicBezTo>
                <a:lnTo>
                  <a:pt x="149615" y="71626"/>
                </a:lnTo>
                <a:lnTo>
                  <a:pt x="153314" y="82133"/>
                </a:lnTo>
                <a:lnTo>
                  <a:pt x="150946" y="68814"/>
                </a:lnTo>
                <a:lnTo>
                  <a:pt x="154498" y="60083"/>
                </a:lnTo>
                <a:cubicBezTo>
                  <a:pt x="161897" y="66742"/>
                  <a:pt x="169149" y="74290"/>
                  <a:pt x="175956" y="82725"/>
                </a:cubicBezTo>
                <a:lnTo>
                  <a:pt x="165597" y="101223"/>
                </a:lnTo>
                <a:cubicBezTo>
                  <a:pt x="151390" y="103739"/>
                  <a:pt x="153610" y="118242"/>
                  <a:pt x="153610" y="118242"/>
                </a:cubicBezTo>
                <a:cubicBezTo>
                  <a:pt x="164413" y="115578"/>
                  <a:pt x="165893" y="105071"/>
                  <a:pt x="166337" y="101963"/>
                </a:cubicBezTo>
                <a:lnTo>
                  <a:pt x="178176" y="85241"/>
                </a:lnTo>
                <a:cubicBezTo>
                  <a:pt x="183947" y="92492"/>
                  <a:pt x="189127" y="100483"/>
                  <a:pt x="194011" y="109067"/>
                </a:cubicBezTo>
                <a:lnTo>
                  <a:pt x="182024" y="125789"/>
                </a:lnTo>
                <a:cubicBezTo>
                  <a:pt x="168113" y="128601"/>
                  <a:pt x="170333" y="142808"/>
                  <a:pt x="170333" y="142808"/>
                </a:cubicBezTo>
                <a:cubicBezTo>
                  <a:pt x="181432" y="139996"/>
                  <a:pt x="182912" y="129341"/>
                  <a:pt x="183208" y="126381"/>
                </a:cubicBezTo>
                <a:lnTo>
                  <a:pt x="186463" y="122681"/>
                </a:lnTo>
                <a:lnTo>
                  <a:pt x="186463" y="141920"/>
                </a:lnTo>
                <a:lnTo>
                  <a:pt x="189127" y="119870"/>
                </a:lnTo>
                <a:lnTo>
                  <a:pt x="195934" y="112470"/>
                </a:lnTo>
                <a:cubicBezTo>
                  <a:pt x="199634" y="119278"/>
                  <a:pt x="203186" y="126529"/>
                  <a:pt x="206293" y="134224"/>
                </a:cubicBezTo>
                <a:lnTo>
                  <a:pt x="199634" y="145324"/>
                </a:lnTo>
                <a:cubicBezTo>
                  <a:pt x="185575" y="150355"/>
                  <a:pt x="190607" y="164414"/>
                  <a:pt x="190607" y="164414"/>
                </a:cubicBezTo>
                <a:cubicBezTo>
                  <a:pt x="200670" y="159826"/>
                  <a:pt x="200522" y="149467"/>
                  <a:pt x="200226" y="146063"/>
                </a:cubicBezTo>
                <a:lnTo>
                  <a:pt x="207181" y="136296"/>
                </a:lnTo>
                <a:cubicBezTo>
                  <a:pt x="210733" y="145176"/>
                  <a:pt x="213989" y="154795"/>
                  <a:pt x="216653" y="165006"/>
                </a:cubicBezTo>
                <a:lnTo>
                  <a:pt x="210733" y="175957"/>
                </a:lnTo>
                <a:cubicBezTo>
                  <a:pt x="197266" y="180988"/>
                  <a:pt x="202002" y="194751"/>
                  <a:pt x="202002" y="194751"/>
                </a:cubicBezTo>
                <a:cubicBezTo>
                  <a:pt x="212361" y="190164"/>
                  <a:pt x="212065" y="179509"/>
                  <a:pt x="211621" y="176549"/>
                </a:cubicBezTo>
                <a:lnTo>
                  <a:pt x="217392" y="167818"/>
                </a:lnTo>
                <a:cubicBezTo>
                  <a:pt x="220500" y="180249"/>
                  <a:pt x="223164" y="193567"/>
                  <a:pt x="224940" y="207774"/>
                </a:cubicBezTo>
                <a:cubicBezTo>
                  <a:pt x="224940" y="207774"/>
                  <a:pt x="224940" y="189572"/>
                  <a:pt x="219020" y="164118"/>
                </a:cubicBezTo>
                <a:lnTo>
                  <a:pt x="219020" y="164118"/>
                </a:lnTo>
                <a:lnTo>
                  <a:pt x="227604" y="174033"/>
                </a:lnTo>
                <a:cubicBezTo>
                  <a:pt x="227752" y="176549"/>
                  <a:pt x="229379" y="187944"/>
                  <a:pt x="241070" y="190164"/>
                </a:cubicBezTo>
                <a:cubicBezTo>
                  <a:pt x="241070" y="190164"/>
                  <a:pt x="242550" y="175809"/>
                  <a:pt x="228343" y="173737"/>
                </a:cubicBezTo>
                <a:lnTo>
                  <a:pt x="217688" y="159382"/>
                </a:lnTo>
                <a:cubicBezTo>
                  <a:pt x="215913" y="152427"/>
                  <a:pt x="213693" y="145028"/>
                  <a:pt x="210881" y="137184"/>
                </a:cubicBezTo>
                <a:lnTo>
                  <a:pt x="210881" y="137184"/>
                </a:lnTo>
                <a:lnTo>
                  <a:pt x="223904" y="144140"/>
                </a:lnTo>
                <a:cubicBezTo>
                  <a:pt x="224052" y="145619"/>
                  <a:pt x="225088" y="158198"/>
                  <a:pt x="237371" y="160566"/>
                </a:cubicBezTo>
                <a:cubicBezTo>
                  <a:pt x="237371" y="160566"/>
                  <a:pt x="238851" y="146211"/>
                  <a:pt x="224644" y="144140"/>
                </a:cubicBezTo>
                <a:lnTo>
                  <a:pt x="218428" y="140292"/>
                </a:lnTo>
                <a:lnTo>
                  <a:pt x="236927" y="142512"/>
                </a:lnTo>
                <a:lnTo>
                  <a:pt x="215765" y="138368"/>
                </a:lnTo>
                <a:lnTo>
                  <a:pt x="209993" y="134816"/>
                </a:lnTo>
                <a:cubicBezTo>
                  <a:pt x="206145" y="124605"/>
                  <a:pt x="201262" y="113950"/>
                  <a:pt x="195342" y="103443"/>
                </a:cubicBezTo>
                <a:lnTo>
                  <a:pt x="195342" y="103443"/>
                </a:lnTo>
                <a:lnTo>
                  <a:pt x="219908" y="115282"/>
                </a:lnTo>
                <a:cubicBezTo>
                  <a:pt x="220602" y="116946"/>
                  <a:pt x="225063" y="126666"/>
                  <a:pt x="235728" y="126666"/>
                </a:cubicBezTo>
                <a:cubicBezTo>
                  <a:pt x="236444" y="126666"/>
                  <a:pt x="237189" y="126622"/>
                  <a:pt x="237963" y="126529"/>
                </a:cubicBezTo>
                <a:cubicBezTo>
                  <a:pt x="237963" y="126529"/>
                  <a:pt x="235441" y="114424"/>
                  <a:pt x="223995" y="114424"/>
                </a:cubicBezTo>
                <a:cubicBezTo>
                  <a:pt x="223041" y="114424"/>
                  <a:pt x="222026" y="114508"/>
                  <a:pt x="220944" y="114690"/>
                </a:cubicBezTo>
                <a:lnTo>
                  <a:pt x="193567" y="99891"/>
                </a:lnTo>
                <a:cubicBezTo>
                  <a:pt x="191347" y="96192"/>
                  <a:pt x="189127" y="92492"/>
                  <a:pt x="186463" y="88940"/>
                </a:cubicBezTo>
                <a:lnTo>
                  <a:pt x="186463" y="88940"/>
                </a:lnTo>
                <a:lnTo>
                  <a:pt x="207921" y="92344"/>
                </a:lnTo>
                <a:cubicBezTo>
                  <a:pt x="209618" y="94525"/>
                  <a:pt x="214589" y="99882"/>
                  <a:pt x="221941" y="99882"/>
                </a:cubicBezTo>
                <a:cubicBezTo>
                  <a:pt x="223567" y="99882"/>
                  <a:pt x="225310" y="99620"/>
                  <a:pt x="227160" y="99003"/>
                </a:cubicBezTo>
                <a:cubicBezTo>
                  <a:pt x="227160" y="99003"/>
                  <a:pt x="223091" y="89718"/>
                  <a:pt x="214078" y="89718"/>
                </a:cubicBezTo>
                <a:cubicBezTo>
                  <a:pt x="212356" y="89718"/>
                  <a:pt x="210454" y="90057"/>
                  <a:pt x="208365" y="90864"/>
                </a:cubicBezTo>
                <a:lnTo>
                  <a:pt x="183208" y="84353"/>
                </a:lnTo>
                <a:cubicBezTo>
                  <a:pt x="178028" y="77397"/>
                  <a:pt x="172405" y="70442"/>
                  <a:pt x="165893" y="63783"/>
                </a:cubicBezTo>
                <a:lnTo>
                  <a:pt x="165893" y="63783"/>
                </a:lnTo>
                <a:lnTo>
                  <a:pt x="198302" y="72662"/>
                </a:lnTo>
                <a:lnTo>
                  <a:pt x="178176" y="65558"/>
                </a:lnTo>
                <a:lnTo>
                  <a:pt x="196230" y="63635"/>
                </a:lnTo>
                <a:cubicBezTo>
                  <a:pt x="196640" y="63942"/>
                  <a:pt x="202656" y="68861"/>
                  <a:pt x="210395" y="68861"/>
                </a:cubicBezTo>
                <a:cubicBezTo>
                  <a:pt x="213833" y="68861"/>
                  <a:pt x="217610" y="67891"/>
                  <a:pt x="221388" y="65114"/>
                </a:cubicBezTo>
                <a:cubicBezTo>
                  <a:pt x="221388" y="65114"/>
                  <a:pt x="215781" y="58685"/>
                  <a:pt x="207915" y="58685"/>
                </a:cubicBezTo>
                <a:cubicBezTo>
                  <a:pt x="204714" y="58685"/>
                  <a:pt x="201138" y="59750"/>
                  <a:pt x="197414" y="62747"/>
                </a:cubicBezTo>
                <a:lnTo>
                  <a:pt x="172848" y="63487"/>
                </a:lnTo>
                <a:lnTo>
                  <a:pt x="161897" y="59491"/>
                </a:lnTo>
                <a:cubicBezTo>
                  <a:pt x="152426" y="50316"/>
                  <a:pt x="141475" y="41732"/>
                  <a:pt x="128896" y="34037"/>
                </a:cubicBezTo>
                <a:lnTo>
                  <a:pt x="128896" y="34037"/>
                </a:lnTo>
                <a:lnTo>
                  <a:pt x="169593" y="42916"/>
                </a:lnTo>
                <a:cubicBezTo>
                  <a:pt x="171371" y="45168"/>
                  <a:pt x="177325" y="51502"/>
                  <a:pt x="186012" y="51502"/>
                </a:cubicBezTo>
                <a:cubicBezTo>
                  <a:pt x="188171" y="51502"/>
                  <a:pt x="190500" y="51111"/>
                  <a:pt x="192975" y="50168"/>
                </a:cubicBezTo>
                <a:cubicBezTo>
                  <a:pt x="192975" y="50168"/>
                  <a:pt x="188013" y="39847"/>
                  <a:pt x="177764" y="39847"/>
                </a:cubicBezTo>
                <a:cubicBezTo>
                  <a:pt x="175497" y="39847"/>
                  <a:pt x="172972" y="40352"/>
                  <a:pt x="170185" y="41584"/>
                </a:cubicBezTo>
                <a:lnTo>
                  <a:pt x="144287" y="33889"/>
                </a:lnTo>
                <a:lnTo>
                  <a:pt x="187351" y="27378"/>
                </a:lnTo>
                <a:cubicBezTo>
                  <a:pt x="189329" y="28582"/>
                  <a:pt x="194957" y="31436"/>
                  <a:pt x="201706" y="31436"/>
                </a:cubicBezTo>
                <a:cubicBezTo>
                  <a:pt x="206569" y="31436"/>
                  <a:pt x="212015" y="29954"/>
                  <a:pt x="217096" y="25306"/>
                </a:cubicBezTo>
                <a:cubicBezTo>
                  <a:pt x="217096" y="25306"/>
                  <a:pt x="210574" y="19295"/>
                  <a:pt x="202069" y="19295"/>
                </a:cubicBezTo>
                <a:cubicBezTo>
                  <a:pt x="197635" y="19295"/>
                  <a:pt x="192663" y="20928"/>
                  <a:pt x="187795" y="25898"/>
                </a:cubicBezTo>
                <a:lnTo>
                  <a:pt x="132744" y="30485"/>
                </a:lnTo>
                <a:lnTo>
                  <a:pt x="108918" y="23234"/>
                </a:lnTo>
                <a:cubicBezTo>
                  <a:pt x="80061" y="10063"/>
                  <a:pt x="44396" y="1332"/>
                  <a:pt x="0" y="0"/>
                </a:cubicBezTo>
                <a:close/>
              </a:path>
            </a:pathLst>
          </a:custGeom>
          <a:solidFill>
            <a:schemeClr val="lt1">
              <a:alpha val="287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400"/>
          </a:p>
        </p:txBody>
      </p:sp>
      <p:sp>
        <p:nvSpPr>
          <p:cNvPr id="231" name="Google Shape;231;p32">
            <a:extLst>
              <a:ext uri="{FF2B5EF4-FFF2-40B4-BE49-F238E27FC236}">
                <a16:creationId xmlns:a16="http://schemas.microsoft.com/office/drawing/2014/main" id="{3FEDCE41-2D72-4E49-8121-19947D402688}"/>
              </a:ext>
            </a:extLst>
          </p:cNvPr>
          <p:cNvSpPr/>
          <p:nvPr/>
        </p:nvSpPr>
        <p:spPr>
          <a:xfrm rot="-5535514" flipH="1">
            <a:off x="2348161" y="656842"/>
            <a:ext cx="1646381" cy="1410331"/>
          </a:xfrm>
          <a:custGeom>
            <a:avLst/>
            <a:gdLst/>
            <a:ahLst/>
            <a:cxnLst/>
            <a:rect l="l" t="t" r="r" b="b"/>
            <a:pathLst>
              <a:path w="242551" h="207775" extrusionOk="0">
                <a:moveTo>
                  <a:pt x="0" y="0"/>
                </a:moveTo>
                <a:lnTo>
                  <a:pt x="1184" y="6363"/>
                </a:lnTo>
                <a:cubicBezTo>
                  <a:pt x="1184" y="6363"/>
                  <a:pt x="3162" y="6244"/>
                  <a:pt x="6750" y="6244"/>
                </a:cubicBezTo>
                <a:cubicBezTo>
                  <a:pt x="21443" y="6244"/>
                  <a:pt x="63136" y="8251"/>
                  <a:pt x="106550" y="28710"/>
                </a:cubicBezTo>
                <a:lnTo>
                  <a:pt x="113950" y="42768"/>
                </a:lnTo>
                <a:lnTo>
                  <a:pt x="111434" y="59195"/>
                </a:lnTo>
                <a:cubicBezTo>
                  <a:pt x="98115" y="70738"/>
                  <a:pt x="109362" y="84353"/>
                  <a:pt x="109362" y="84353"/>
                </a:cubicBezTo>
                <a:cubicBezTo>
                  <a:pt x="118833" y="75178"/>
                  <a:pt x="114542" y="63635"/>
                  <a:pt x="112618" y="59787"/>
                </a:cubicBezTo>
                <a:lnTo>
                  <a:pt x="116170" y="47060"/>
                </a:lnTo>
                <a:lnTo>
                  <a:pt x="125197" y="64374"/>
                </a:lnTo>
                <a:lnTo>
                  <a:pt x="112914" y="31669"/>
                </a:lnTo>
                <a:lnTo>
                  <a:pt x="112914" y="31669"/>
                </a:lnTo>
                <a:cubicBezTo>
                  <a:pt x="125937" y="38329"/>
                  <a:pt x="138960" y="46764"/>
                  <a:pt x="151538" y="57567"/>
                </a:cubicBezTo>
                <a:lnTo>
                  <a:pt x="145619" y="78285"/>
                </a:lnTo>
                <a:cubicBezTo>
                  <a:pt x="132300" y="84945"/>
                  <a:pt x="138960" y="98264"/>
                  <a:pt x="138960" y="98264"/>
                </a:cubicBezTo>
                <a:cubicBezTo>
                  <a:pt x="147691" y="92936"/>
                  <a:pt x="147099" y="83761"/>
                  <a:pt x="146359" y="79913"/>
                </a:cubicBezTo>
                <a:lnTo>
                  <a:pt x="149615" y="71626"/>
                </a:lnTo>
                <a:lnTo>
                  <a:pt x="153314" y="82133"/>
                </a:lnTo>
                <a:lnTo>
                  <a:pt x="150946" y="68814"/>
                </a:lnTo>
                <a:lnTo>
                  <a:pt x="154498" y="60083"/>
                </a:lnTo>
                <a:cubicBezTo>
                  <a:pt x="161897" y="66742"/>
                  <a:pt x="169149" y="74290"/>
                  <a:pt x="175956" y="82725"/>
                </a:cubicBezTo>
                <a:lnTo>
                  <a:pt x="165597" y="101223"/>
                </a:lnTo>
                <a:cubicBezTo>
                  <a:pt x="151390" y="103739"/>
                  <a:pt x="153610" y="118242"/>
                  <a:pt x="153610" y="118242"/>
                </a:cubicBezTo>
                <a:cubicBezTo>
                  <a:pt x="164413" y="115578"/>
                  <a:pt x="165893" y="105071"/>
                  <a:pt x="166337" y="101963"/>
                </a:cubicBezTo>
                <a:lnTo>
                  <a:pt x="178176" y="85241"/>
                </a:lnTo>
                <a:cubicBezTo>
                  <a:pt x="183947" y="92492"/>
                  <a:pt x="189127" y="100483"/>
                  <a:pt x="194011" y="109067"/>
                </a:cubicBezTo>
                <a:lnTo>
                  <a:pt x="182024" y="125789"/>
                </a:lnTo>
                <a:cubicBezTo>
                  <a:pt x="168113" y="128601"/>
                  <a:pt x="170333" y="142808"/>
                  <a:pt x="170333" y="142808"/>
                </a:cubicBezTo>
                <a:cubicBezTo>
                  <a:pt x="181432" y="139996"/>
                  <a:pt x="182912" y="129341"/>
                  <a:pt x="183208" y="126381"/>
                </a:cubicBezTo>
                <a:lnTo>
                  <a:pt x="186463" y="122681"/>
                </a:lnTo>
                <a:lnTo>
                  <a:pt x="186463" y="141920"/>
                </a:lnTo>
                <a:lnTo>
                  <a:pt x="189127" y="119870"/>
                </a:lnTo>
                <a:lnTo>
                  <a:pt x="195934" y="112470"/>
                </a:lnTo>
                <a:cubicBezTo>
                  <a:pt x="199634" y="119278"/>
                  <a:pt x="203186" y="126529"/>
                  <a:pt x="206293" y="134224"/>
                </a:cubicBezTo>
                <a:lnTo>
                  <a:pt x="199634" y="145324"/>
                </a:lnTo>
                <a:cubicBezTo>
                  <a:pt x="185575" y="150355"/>
                  <a:pt x="190607" y="164414"/>
                  <a:pt x="190607" y="164414"/>
                </a:cubicBezTo>
                <a:cubicBezTo>
                  <a:pt x="200670" y="159826"/>
                  <a:pt x="200522" y="149467"/>
                  <a:pt x="200226" y="146063"/>
                </a:cubicBezTo>
                <a:lnTo>
                  <a:pt x="207181" y="136296"/>
                </a:lnTo>
                <a:cubicBezTo>
                  <a:pt x="210733" y="145176"/>
                  <a:pt x="213989" y="154795"/>
                  <a:pt x="216653" y="165006"/>
                </a:cubicBezTo>
                <a:lnTo>
                  <a:pt x="210733" y="175957"/>
                </a:lnTo>
                <a:cubicBezTo>
                  <a:pt x="197266" y="180988"/>
                  <a:pt x="202002" y="194751"/>
                  <a:pt x="202002" y="194751"/>
                </a:cubicBezTo>
                <a:cubicBezTo>
                  <a:pt x="212361" y="190164"/>
                  <a:pt x="212065" y="179509"/>
                  <a:pt x="211621" y="176549"/>
                </a:cubicBezTo>
                <a:lnTo>
                  <a:pt x="217392" y="167818"/>
                </a:lnTo>
                <a:cubicBezTo>
                  <a:pt x="220500" y="180249"/>
                  <a:pt x="223164" y="193567"/>
                  <a:pt x="224940" y="207774"/>
                </a:cubicBezTo>
                <a:cubicBezTo>
                  <a:pt x="224940" y="207774"/>
                  <a:pt x="224940" y="189572"/>
                  <a:pt x="219020" y="164118"/>
                </a:cubicBezTo>
                <a:lnTo>
                  <a:pt x="219020" y="164118"/>
                </a:lnTo>
                <a:lnTo>
                  <a:pt x="227604" y="174033"/>
                </a:lnTo>
                <a:cubicBezTo>
                  <a:pt x="227752" y="176549"/>
                  <a:pt x="229379" y="187944"/>
                  <a:pt x="241070" y="190164"/>
                </a:cubicBezTo>
                <a:cubicBezTo>
                  <a:pt x="241070" y="190164"/>
                  <a:pt x="242550" y="175809"/>
                  <a:pt x="228343" y="173737"/>
                </a:cubicBezTo>
                <a:lnTo>
                  <a:pt x="217688" y="159382"/>
                </a:lnTo>
                <a:cubicBezTo>
                  <a:pt x="215913" y="152427"/>
                  <a:pt x="213693" y="145028"/>
                  <a:pt x="210881" y="137184"/>
                </a:cubicBezTo>
                <a:lnTo>
                  <a:pt x="210881" y="137184"/>
                </a:lnTo>
                <a:lnTo>
                  <a:pt x="223904" y="144140"/>
                </a:lnTo>
                <a:cubicBezTo>
                  <a:pt x="224052" y="145619"/>
                  <a:pt x="225088" y="158198"/>
                  <a:pt x="237371" y="160566"/>
                </a:cubicBezTo>
                <a:cubicBezTo>
                  <a:pt x="237371" y="160566"/>
                  <a:pt x="238851" y="146211"/>
                  <a:pt x="224644" y="144140"/>
                </a:cubicBezTo>
                <a:lnTo>
                  <a:pt x="218428" y="140292"/>
                </a:lnTo>
                <a:lnTo>
                  <a:pt x="236927" y="142512"/>
                </a:lnTo>
                <a:lnTo>
                  <a:pt x="215765" y="138368"/>
                </a:lnTo>
                <a:lnTo>
                  <a:pt x="209993" y="134816"/>
                </a:lnTo>
                <a:cubicBezTo>
                  <a:pt x="206145" y="124605"/>
                  <a:pt x="201262" y="113950"/>
                  <a:pt x="195342" y="103443"/>
                </a:cubicBezTo>
                <a:lnTo>
                  <a:pt x="195342" y="103443"/>
                </a:lnTo>
                <a:lnTo>
                  <a:pt x="219908" y="115282"/>
                </a:lnTo>
                <a:cubicBezTo>
                  <a:pt x="220602" y="116946"/>
                  <a:pt x="225063" y="126666"/>
                  <a:pt x="235728" y="126666"/>
                </a:cubicBezTo>
                <a:cubicBezTo>
                  <a:pt x="236444" y="126666"/>
                  <a:pt x="237189" y="126622"/>
                  <a:pt x="237963" y="126529"/>
                </a:cubicBezTo>
                <a:cubicBezTo>
                  <a:pt x="237963" y="126529"/>
                  <a:pt x="235441" y="114424"/>
                  <a:pt x="223995" y="114424"/>
                </a:cubicBezTo>
                <a:cubicBezTo>
                  <a:pt x="223041" y="114424"/>
                  <a:pt x="222026" y="114508"/>
                  <a:pt x="220944" y="114690"/>
                </a:cubicBezTo>
                <a:lnTo>
                  <a:pt x="193567" y="99891"/>
                </a:lnTo>
                <a:cubicBezTo>
                  <a:pt x="191347" y="96192"/>
                  <a:pt x="189127" y="92492"/>
                  <a:pt x="186463" y="88940"/>
                </a:cubicBezTo>
                <a:lnTo>
                  <a:pt x="186463" y="88940"/>
                </a:lnTo>
                <a:lnTo>
                  <a:pt x="207921" y="92344"/>
                </a:lnTo>
                <a:cubicBezTo>
                  <a:pt x="209618" y="94525"/>
                  <a:pt x="214589" y="99882"/>
                  <a:pt x="221941" y="99882"/>
                </a:cubicBezTo>
                <a:cubicBezTo>
                  <a:pt x="223567" y="99882"/>
                  <a:pt x="225310" y="99620"/>
                  <a:pt x="227160" y="99003"/>
                </a:cubicBezTo>
                <a:cubicBezTo>
                  <a:pt x="227160" y="99003"/>
                  <a:pt x="223091" y="89718"/>
                  <a:pt x="214078" y="89718"/>
                </a:cubicBezTo>
                <a:cubicBezTo>
                  <a:pt x="212356" y="89718"/>
                  <a:pt x="210454" y="90057"/>
                  <a:pt x="208365" y="90864"/>
                </a:cubicBezTo>
                <a:lnTo>
                  <a:pt x="183208" y="84353"/>
                </a:lnTo>
                <a:cubicBezTo>
                  <a:pt x="178028" y="77397"/>
                  <a:pt x="172405" y="70442"/>
                  <a:pt x="165893" y="63783"/>
                </a:cubicBezTo>
                <a:lnTo>
                  <a:pt x="165893" y="63783"/>
                </a:lnTo>
                <a:lnTo>
                  <a:pt x="198302" y="72662"/>
                </a:lnTo>
                <a:lnTo>
                  <a:pt x="178176" y="65558"/>
                </a:lnTo>
                <a:lnTo>
                  <a:pt x="196230" y="63635"/>
                </a:lnTo>
                <a:cubicBezTo>
                  <a:pt x="196640" y="63942"/>
                  <a:pt x="202656" y="68861"/>
                  <a:pt x="210395" y="68861"/>
                </a:cubicBezTo>
                <a:cubicBezTo>
                  <a:pt x="213833" y="68861"/>
                  <a:pt x="217610" y="67891"/>
                  <a:pt x="221388" y="65114"/>
                </a:cubicBezTo>
                <a:cubicBezTo>
                  <a:pt x="221388" y="65114"/>
                  <a:pt x="215781" y="58685"/>
                  <a:pt x="207915" y="58685"/>
                </a:cubicBezTo>
                <a:cubicBezTo>
                  <a:pt x="204714" y="58685"/>
                  <a:pt x="201138" y="59750"/>
                  <a:pt x="197414" y="62747"/>
                </a:cubicBezTo>
                <a:lnTo>
                  <a:pt x="172848" y="63487"/>
                </a:lnTo>
                <a:lnTo>
                  <a:pt x="161897" y="59491"/>
                </a:lnTo>
                <a:cubicBezTo>
                  <a:pt x="152426" y="50316"/>
                  <a:pt x="141475" y="41732"/>
                  <a:pt x="128896" y="34037"/>
                </a:cubicBezTo>
                <a:lnTo>
                  <a:pt x="128896" y="34037"/>
                </a:lnTo>
                <a:lnTo>
                  <a:pt x="169593" y="42916"/>
                </a:lnTo>
                <a:cubicBezTo>
                  <a:pt x="171371" y="45168"/>
                  <a:pt x="177325" y="51502"/>
                  <a:pt x="186012" y="51502"/>
                </a:cubicBezTo>
                <a:cubicBezTo>
                  <a:pt x="188171" y="51502"/>
                  <a:pt x="190500" y="51111"/>
                  <a:pt x="192975" y="50168"/>
                </a:cubicBezTo>
                <a:cubicBezTo>
                  <a:pt x="192975" y="50168"/>
                  <a:pt x="188013" y="39847"/>
                  <a:pt x="177764" y="39847"/>
                </a:cubicBezTo>
                <a:cubicBezTo>
                  <a:pt x="175497" y="39847"/>
                  <a:pt x="172972" y="40352"/>
                  <a:pt x="170185" y="41584"/>
                </a:cubicBezTo>
                <a:lnTo>
                  <a:pt x="144287" y="33889"/>
                </a:lnTo>
                <a:lnTo>
                  <a:pt x="187351" y="27378"/>
                </a:lnTo>
                <a:cubicBezTo>
                  <a:pt x="189329" y="28582"/>
                  <a:pt x="194957" y="31436"/>
                  <a:pt x="201706" y="31436"/>
                </a:cubicBezTo>
                <a:cubicBezTo>
                  <a:pt x="206569" y="31436"/>
                  <a:pt x="212015" y="29954"/>
                  <a:pt x="217096" y="25306"/>
                </a:cubicBezTo>
                <a:cubicBezTo>
                  <a:pt x="217096" y="25306"/>
                  <a:pt x="210574" y="19295"/>
                  <a:pt x="202069" y="19295"/>
                </a:cubicBezTo>
                <a:cubicBezTo>
                  <a:pt x="197635" y="19295"/>
                  <a:pt x="192663" y="20928"/>
                  <a:pt x="187795" y="25898"/>
                </a:cubicBezTo>
                <a:lnTo>
                  <a:pt x="132744" y="30485"/>
                </a:lnTo>
                <a:lnTo>
                  <a:pt x="108918" y="23234"/>
                </a:lnTo>
                <a:cubicBezTo>
                  <a:pt x="80061" y="10063"/>
                  <a:pt x="44396" y="1332"/>
                  <a:pt x="0" y="0"/>
                </a:cubicBezTo>
                <a:close/>
              </a:path>
            </a:pathLst>
          </a:custGeom>
          <a:solidFill>
            <a:schemeClr val="lt1">
              <a:alpha val="287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400"/>
          </a:p>
        </p:txBody>
      </p:sp>
    </p:spTree>
    <p:extLst>
      <p:ext uri="{BB962C8B-B14F-4D97-AF65-F5344CB8AC3E}">
        <p14:creationId xmlns:p14="http://schemas.microsoft.com/office/powerpoint/2010/main" val="3917636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>
          <a:extLst>
            <a:ext uri="{FF2B5EF4-FFF2-40B4-BE49-F238E27FC236}">
              <a16:creationId xmlns:a16="http://schemas.microsoft.com/office/drawing/2014/main" id="{7E05CF76-B25E-ED67-1E80-166AEB72C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3">
            <a:extLst>
              <a:ext uri="{FF2B5EF4-FFF2-40B4-BE49-F238E27FC236}">
                <a16:creationId xmlns:a16="http://schemas.microsoft.com/office/drawing/2014/main" id="{B299D492-33FC-EDD5-97F8-AC63F2600B3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3949" y="619203"/>
            <a:ext cx="10925471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SG" sz="36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“Together” References</a:t>
            </a:r>
            <a:endParaRPr sz="360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241" name="Google Shape;241;p33">
            <a:extLst>
              <a:ext uri="{FF2B5EF4-FFF2-40B4-BE49-F238E27FC236}">
                <a16:creationId xmlns:a16="http://schemas.microsoft.com/office/drawing/2014/main" id="{FB293CBE-B769-C3D6-EBE3-A2FC800BFF5E}"/>
              </a:ext>
            </a:extLst>
          </p:cNvPr>
          <p:cNvCxnSpPr>
            <a:cxnSpLocks/>
          </p:cNvCxnSpPr>
          <p:nvPr/>
        </p:nvCxnSpPr>
        <p:spPr>
          <a:xfrm>
            <a:off x="4697593" y="1540701"/>
            <a:ext cx="259565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2" name="Google Shape;242;p33">
            <a:extLst>
              <a:ext uri="{FF2B5EF4-FFF2-40B4-BE49-F238E27FC236}">
                <a16:creationId xmlns:a16="http://schemas.microsoft.com/office/drawing/2014/main" id="{634BFBB9-498A-6388-58BE-253BF4707913}"/>
              </a:ext>
            </a:extLst>
          </p:cNvPr>
          <p:cNvSpPr/>
          <p:nvPr/>
        </p:nvSpPr>
        <p:spPr>
          <a:xfrm rot="-10664486">
            <a:off x="5789964" y="4616754"/>
            <a:ext cx="1646381" cy="1410331"/>
          </a:xfrm>
          <a:custGeom>
            <a:avLst/>
            <a:gdLst/>
            <a:ahLst/>
            <a:cxnLst/>
            <a:rect l="l" t="t" r="r" b="b"/>
            <a:pathLst>
              <a:path w="242551" h="207775" extrusionOk="0">
                <a:moveTo>
                  <a:pt x="0" y="0"/>
                </a:moveTo>
                <a:lnTo>
                  <a:pt x="1184" y="6363"/>
                </a:lnTo>
                <a:cubicBezTo>
                  <a:pt x="1184" y="6363"/>
                  <a:pt x="3162" y="6244"/>
                  <a:pt x="6750" y="6244"/>
                </a:cubicBezTo>
                <a:cubicBezTo>
                  <a:pt x="21443" y="6244"/>
                  <a:pt x="63136" y="8251"/>
                  <a:pt x="106550" y="28710"/>
                </a:cubicBezTo>
                <a:lnTo>
                  <a:pt x="113950" y="42768"/>
                </a:lnTo>
                <a:lnTo>
                  <a:pt x="111434" y="59195"/>
                </a:lnTo>
                <a:cubicBezTo>
                  <a:pt x="98115" y="70738"/>
                  <a:pt x="109362" y="84353"/>
                  <a:pt x="109362" y="84353"/>
                </a:cubicBezTo>
                <a:cubicBezTo>
                  <a:pt x="118833" y="75178"/>
                  <a:pt x="114542" y="63635"/>
                  <a:pt x="112618" y="59787"/>
                </a:cubicBezTo>
                <a:lnTo>
                  <a:pt x="116170" y="47060"/>
                </a:lnTo>
                <a:lnTo>
                  <a:pt x="125197" y="64374"/>
                </a:lnTo>
                <a:lnTo>
                  <a:pt x="112914" y="31669"/>
                </a:lnTo>
                <a:lnTo>
                  <a:pt x="112914" y="31669"/>
                </a:lnTo>
                <a:cubicBezTo>
                  <a:pt x="125937" y="38329"/>
                  <a:pt x="138960" y="46764"/>
                  <a:pt x="151538" y="57567"/>
                </a:cubicBezTo>
                <a:lnTo>
                  <a:pt x="145619" y="78285"/>
                </a:lnTo>
                <a:cubicBezTo>
                  <a:pt x="132300" y="84945"/>
                  <a:pt x="138960" y="98264"/>
                  <a:pt x="138960" y="98264"/>
                </a:cubicBezTo>
                <a:cubicBezTo>
                  <a:pt x="147691" y="92936"/>
                  <a:pt x="147099" y="83761"/>
                  <a:pt x="146359" y="79913"/>
                </a:cubicBezTo>
                <a:lnTo>
                  <a:pt x="149615" y="71626"/>
                </a:lnTo>
                <a:lnTo>
                  <a:pt x="153314" y="82133"/>
                </a:lnTo>
                <a:lnTo>
                  <a:pt x="150946" y="68814"/>
                </a:lnTo>
                <a:lnTo>
                  <a:pt x="154498" y="60083"/>
                </a:lnTo>
                <a:cubicBezTo>
                  <a:pt x="161897" y="66742"/>
                  <a:pt x="169149" y="74290"/>
                  <a:pt x="175956" y="82725"/>
                </a:cubicBezTo>
                <a:lnTo>
                  <a:pt x="165597" y="101223"/>
                </a:lnTo>
                <a:cubicBezTo>
                  <a:pt x="151390" y="103739"/>
                  <a:pt x="153610" y="118242"/>
                  <a:pt x="153610" y="118242"/>
                </a:cubicBezTo>
                <a:cubicBezTo>
                  <a:pt x="164413" y="115578"/>
                  <a:pt x="165893" y="105071"/>
                  <a:pt x="166337" y="101963"/>
                </a:cubicBezTo>
                <a:lnTo>
                  <a:pt x="178176" y="85241"/>
                </a:lnTo>
                <a:cubicBezTo>
                  <a:pt x="183947" y="92492"/>
                  <a:pt x="189127" y="100483"/>
                  <a:pt x="194011" y="109067"/>
                </a:cubicBezTo>
                <a:lnTo>
                  <a:pt x="182024" y="125789"/>
                </a:lnTo>
                <a:cubicBezTo>
                  <a:pt x="168113" y="128601"/>
                  <a:pt x="170333" y="142808"/>
                  <a:pt x="170333" y="142808"/>
                </a:cubicBezTo>
                <a:cubicBezTo>
                  <a:pt x="181432" y="139996"/>
                  <a:pt x="182912" y="129341"/>
                  <a:pt x="183208" y="126381"/>
                </a:cubicBezTo>
                <a:lnTo>
                  <a:pt x="186463" y="122681"/>
                </a:lnTo>
                <a:lnTo>
                  <a:pt x="186463" y="141920"/>
                </a:lnTo>
                <a:lnTo>
                  <a:pt x="189127" y="119870"/>
                </a:lnTo>
                <a:lnTo>
                  <a:pt x="195934" y="112470"/>
                </a:lnTo>
                <a:cubicBezTo>
                  <a:pt x="199634" y="119278"/>
                  <a:pt x="203186" y="126529"/>
                  <a:pt x="206293" y="134224"/>
                </a:cubicBezTo>
                <a:lnTo>
                  <a:pt x="199634" y="145324"/>
                </a:lnTo>
                <a:cubicBezTo>
                  <a:pt x="185575" y="150355"/>
                  <a:pt x="190607" y="164414"/>
                  <a:pt x="190607" y="164414"/>
                </a:cubicBezTo>
                <a:cubicBezTo>
                  <a:pt x="200670" y="159826"/>
                  <a:pt x="200522" y="149467"/>
                  <a:pt x="200226" y="146063"/>
                </a:cubicBezTo>
                <a:lnTo>
                  <a:pt x="207181" y="136296"/>
                </a:lnTo>
                <a:cubicBezTo>
                  <a:pt x="210733" y="145176"/>
                  <a:pt x="213989" y="154795"/>
                  <a:pt x="216653" y="165006"/>
                </a:cubicBezTo>
                <a:lnTo>
                  <a:pt x="210733" y="175957"/>
                </a:lnTo>
                <a:cubicBezTo>
                  <a:pt x="197266" y="180988"/>
                  <a:pt x="202002" y="194751"/>
                  <a:pt x="202002" y="194751"/>
                </a:cubicBezTo>
                <a:cubicBezTo>
                  <a:pt x="212361" y="190164"/>
                  <a:pt x="212065" y="179509"/>
                  <a:pt x="211621" y="176549"/>
                </a:cubicBezTo>
                <a:lnTo>
                  <a:pt x="217392" y="167818"/>
                </a:lnTo>
                <a:cubicBezTo>
                  <a:pt x="220500" y="180249"/>
                  <a:pt x="223164" y="193567"/>
                  <a:pt x="224940" y="207774"/>
                </a:cubicBezTo>
                <a:cubicBezTo>
                  <a:pt x="224940" y="207774"/>
                  <a:pt x="224940" y="189572"/>
                  <a:pt x="219020" y="164118"/>
                </a:cubicBezTo>
                <a:lnTo>
                  <a:pt x="219020" y="164118"/>
                </a:lnTo>
                <a:lnTo>
                  <a:pt x="227604" y="174033"/>
                </a:lnTo>
                <a:cubicBezTo>
                  <a:pt x="227752" y="176549"/>
                  <a:pt x="229379" y="187944"/>
                  <a:pt x="241070" y="190164"/>
                </a:cubicBezTo>
                <a:cubicBezTo>
                  <a:pt x="241070" y="190164"/>
                  <a:pt x="242550" y="175809"/>
                  <a:pt x="228343" y="173737"/>
                </a:cubicBezTo>
                <a:lnTo>
                  <a:pt x="217688" y="159382"/>
                </a:lnTo>
                <a:cubicBezTo>
                  <a:pt x="215913" y="152427"/>
                  <a:pt x="213693" y="145028"/>
                  <a:pt x="210881" y="137184"/>
                </a:cubicBezTo>
                <a:lnTo>
                  <a:pt x="210881" y="137184"/>
                </a:lnTo>
                <a:lnTo>
                  <a:pt x="223904" y="144140"/>
                </a:lnTo>
                <a:cubicBezTo>
                  <a:pt x="224052" y="145619"/>
                  <a:pt x="225088" y="158198"/>
                  <a:pt x="237371" y="160566"/>
                </a:cubicBezTo>
                <a:cubicBezTo>
                  <a:pt x="237371" y="160566"/>
                  <a:pt x="238851" y="146211"/>
                  <a:pt x="224644" y="144140"/>
                </a:cubicBezTo>
                <a:lnTo>
                  <a:pt x="218428" y="140292"/>
                </a:lnTo>
                <a:lnTo>
                  <a:pt x="236927" y="142512"/>
                </a:lnTo>
                <a:lnTo>
                  <a:pt x="215765" y="138368"/>
                </a:lnTo>
                <a:lnTo>
                  <a:pt x="209993" y="134816"/>
                </a:lnTo>
                <a:cubicBezTo>
                  <a:pt x="206145" y="124605"/>
                  <a:pt x="201262" y="113950"/>
                  <a:pt x="195342" y="103443"/>
                </a:cubicBezTo>
                <a:lnTo>
                  <a:pt x="195342" y="103443"/>
                </a:lnTo>
                <a:lnTo>
                  <a:pt x="219908" y="115282"/>
                </a:lnTo>
                <a:cubicBezTo>
                  <a:pt x="220602" y="116946"/>
                  <a:pt x="225063" y="126666"/>
                  <a:pt x="235728" y="126666"/>
                </a:cubicBezTo>
                <a:cubicBezTo>
                  <a:pt x="236444" y="126666"/>
                  <a:pt x="237189" y="126622"/>
                  <a:pt x="237963" y="126529"/>
                </a:cubicBezTo>
                <a:cubicBezTo>
                  <a:pt x="237963" y="126529"/>
                  <a:pt x="235441" y="114424"/>
                  <a:pt x="223995" y="114424"/>
                </a:cubicBezTo>
                <a:cubicBezTo>
                  <a:pt x="223041" y="114424"/>
                  <a:pt x="222026" y="114508"/>
                  <a:pt x="220944" y="114690"/>
                </a:cubicBezTo>
                <a:lnTo>
                  <a:pt x="193567" y="99891"/>
                </a:lnTo>
                <a:cubicBezTo>
                  <a:pt x="191347" y="96192"/>
                  <a:pt x="189127" y="92492"/>
                  <a:pt x="186463" y="88940"/>
                </a:cubicBezTo>
                <a:lnTo>
                  <a:pt x="186463" y="88940"/>
                </a:lnTo>
                <a:lnTo>
                  <a:pt x="207921" y="92344"/>
                </a:lnTo>
                <a:cubicBezTo>
                  <a:pt x="209618" y="94525"/>
                  <a:pt x="214589" y="99882"/>
                  <a:pt x="221941" y="99882"/>
                </a:cubicBezTo>
                <a:cubicBezTo>
                  <a:pt x="223567" y="99882"/>
                  <a:pt x="225310" y="99620"/>
                  <a:pt x="227160" y="99003"/>
                </a:cubicBezTo>
                <a:cubicBezTo>
                  <a:pt x="227160" y="99003"/>
                  <a:pt x="223091" y="89718"/>
                  <a:pt x="214078" y="89718"/>
                </a:cubicBezTo>
                <a:cubicBezTo>
                  <a:pt x="212356" y="89718"/>
                  <a:pt x="210454" y="90057"/>
                  <a:pt x="208365" y="90864"/>
                </a:cubicBezTo>
                <a:lnTo>
                  <a:pt x="183208" y="84353"/>
                </a:lnTo>
                <a:cubicBezTo>
                  <a:pt x="178028" y="77397"/>
                  <a:pt x="172405" y="70442"/>
                  <a:pt x="165893" y="63783"/>
                </a:cubicBezTo>
                <a:lnTo>
                  <a:pt x="165893" y="63783"/>
                </a:lnTo>
                <a:lnTo>
                  <a:pt x="198302" y="72662"/>
                </a:lnTo>
                <a:lnTo>
                  <a:pt x="178176" y="65558"/>
                </a:lnTo>
                <a:lnTo>
                  <a:pt x="196230" y="63635"/>
                </a:lnTo>
                <a:cubicBezTo>
                  <a:pt x="196640" y="63942"/>
                  <a:pt x="202656" y="68861"/>
                  <a:pt x="210395" y="68861"/>
                </a:cubicBezTo>
                <a:cubicBezTo>
                  <a:pt x="213833" y="68861"/>
                  <a:pt x="217610" y="67891"/>
                  <a:pt x="221388" y="65114"/>
                </a:cubicBezTo>
                <a:cubicBezTo>
                  <a:pt x="221388" y="65114"/>
                  <a:pt x="215781" y="58685"/>
                  <a:pt x="207915" y="58685"/>
                </a:cubicBezTo>
                <a:cubicBezTo>
                  <a:pt x="204714" y="58685"/>
                  <a:pt x="201138" y="59750"/>
                  <a:pt x="197414" y="62747"/>
                </a:cubicBezTo>
                <a:lnTo>
                  <a:pt x="172848" y="63487"/>
                </a:lnTo>
                <a:lnTo>
                  <a:pt x="161897" y="59491"/>
                </a:lnTo>
                <a:cubicBezTo>
                  <a:pt x="152426" y="50316"/>
                  <a:pt x="141475" y="41732"/>
                  <a:pt x="128896" y="34037"/>
                </a:cubicBezTo>
                <a:lnTo>
                  <a:pt x="128896" y="34037"/>
                </a:lnTo>
                <a:lnTo>
                  <a:pt x="169593" y="42916"/>
                </a:lnTo>
                <a:cubicBezTo>
                  <a:pt x="171371" y="45168"/>
                  <a:pt x="177325" y="51502"/>
                  <a:pt x="186012" y="51502"/>
                </a:cubicBezTo>
                <a:cubicBezTo>
                  <a:pt x="188171" y="51502"/>
                  <a:pt x="190500" y="51111"/>
                  <a:pt x="192975" y="50168"/>
                </a:cubicBezTo>
                <a:cubicBezTo>
                  <a:pt x="192975" y="50168"/>
                  <a:pt x="188013" y="39847"/>
                  <a:pt x="177764" y="39847"/>
                </a:cubicBezTo>
                <a:cubicBezTo>
                  <a:pt x="175497" y="39847"/>
                  <a:pt x="172972" y="40352"/>
                  <a:pt x="170185" y="41584"/>
                </a:cubicBezTo>
                <a:lnTo>
                  <a:pt x="144287" y="33889"/>
                </a:lnTo>
                <a:lnTo>
                  <a:pt x="187351" y="27378"/>
                </a:lnTo>
                <a:cubicBezTo>
                  <a:pt x="189329" y="28582"/>
                  <a:pt x="194957" y="31436"/>
                  <a:pt x="201706" y="31436"/>
                </a:cubicBezTo>
                <a:cubicBezTo>
                  <a:pt x="206569" y="31436"/>
                  <a:pt x="212015" y="29954"/>
                  <a:pt x="217096" y="25306"/>
                </a:cubicBezTo>
                <a:cubicBezTo>
                  <a:pt x="217096" y="25306"/>
                  <a:pt x="210574" y="19295"/>
                  <a:pt x="202069" y="19295"/>
                </a:cubicBezTo>
                <a:cubicBezTo>
                  <a:pt x="197635" y="19295"/>
                  <a:pt x="192663" y="20928"/>
                  <a:pt x="187795" y="25898"/>
                </a:cubicBezTo>
                <a:lnTo>
                  <a:pt x="132744" y="30485"/>
                </a:lnTo>
                <a:lnTo>
                  <a:pt x="108918" y="23234"/>
                </a:lnTo>
                <a:cubicBezTo>
                  <a:pt x="80061" y="10063"/>
                  <a:pt x="44396" y="1332"/>
                  <a:pt x="0" y="0"/>
                </a:cubicBezTo>
                <a:close/>
              </a:path>
            </a:pathLst>
          </a:custGeom>
          <a:solidFill>
            <a:schemeClr val="lt1">
              <a:alpha val="287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4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CB1C57-F7CF-15A1-037A-45F16DC6BDC3}"/>
              </a:ext>
            </a:extLst>
          </p:cNvPr>
          <p:cNvSpPr txBox="1"/>
          <p:nvPr/>
        </p:nvSpPr>
        <p:spPr>
          <a:xfrm>
            <a:off x="370390" y="1612501"/>
            <a:ext cx="11667281" cy="32036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SG" sz="31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vs 44: “all who believed were together” “had all things in common” </a:t>
            </a:r>
          </a:p>
          <a:p>
            <a:pPr>
              <a:lnSpc>
                <a:spcPct val="150000"/>
              </a:lnSpc>
            </a:pPr>
            <a:endParaRPr lang="en-SG" sz="160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>
              <a:lnSpc>
                <a:spcPct val="150000"/>
              </a:lnSpc>
            </a:pPr>
            <a:r>
              <a:rPr lang="en-SG" sz="31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vs 46:  “attending the temple together”</a:t>
            </a:r>
          </a:p>
          <a:p>
            <a:pPr>
              <a:lnSpc>
                <a:spcPct val="150000"/>
              </a:lnSpc>
            </a:pPr>
            <a:endParaRPr lang="en-SG" sz="280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>
              <a:lnSpc>
                <a:spcPct val="150000"/>
              </a:lnSpc>
            </a:pPr>
            <a:r>
              <a:rPr lang="en-SG" sz="31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Indirectly – all their actions look like they did it together</a:t>
            </a:r>
          </a:p>
        </p:txBody>
      </p:sp>
    </p:spTree>
    <p:extLst>
      <p:ext uri="{BB962C8B-B14F-4D97-AF65-F5344CB8AC3E}">
        <p14:creationId xmlns:p14="http://schemas.microsoft.com/office/powerpoint/2010/main" val="2181811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>
          <a:extLst>
            <a:ext uri="{FF2B5EF4-FFF2-40B4-BE49-F238E27FC236}">
              <a16:creationId xmlns:a16="http://schemas.microsoft.com/office/drawing/2014/main" id="{14A5EBA1-1FEE-35A7-DE3F-B541E5351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3">
            <a:extLst>
              <a:ext uri="{FF2B5EF4-FFF2-40B4-BE49-F238E27FC236}">
                <a16:creationId xmlns:a16="http://schemas.microsoft.com/office/drawing/2014/main" id="{082835DF-EBD9-C0F1-6EC0-F1D9D76C7C0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2470" y="619203"/>
            <a:ext cx="1061139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SG" sz="36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You are God’s Community of People</a:t>
            </a:r>
            <a:endParaRPr sz="360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241" name="Google Shape;241;p33">
            <a:extLst>
              <a:ext uri="{FF2B5EF4-FFF2-40B4-BE49-F238E27FC236}">
                <a16:creationId xmlns:a16="http://schemas.microsoft.com/office/drawing/2014/main" id="{CAD672B7-F43D-675E-F277-92415FF3EB1E}"/>
              </a:ext>
            </a:extLst>
          </p:cNvPr>
          <p:cNvCxnSpPr>
            <a:cxnSpLocks/>
          </p:cNvCxnSpPr>
          <p:nvPr/>
        </p:nvCxnSpPr>
        <p:spPr>
          <a:xfrm>
            <a:off x="4716247" y="1540701"/>
            <a:ext cx="2521032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2" name="Google Shape;242;p33">
            <a:extLst>
              <a:ext uri="{FF2B5EF4-FFF2-40B4-BE49-F238E27FC236}">
                <a16:creationId xmlns:a16="http://schemas.microsoft.com/office/drawing/2014/main" id="{D2419FCB-F0F6-BDBF-1194-7E63B6A1EAD0}"/>
              </a:ext>
            </a:extLst>
          </p:cNvPr>
          <p:cNvSpPr/>
          <p:nvPr/>
        </p:nvSpPr>
        <p:spPr>
          <a:xfrm rot="-10664486">
            <a:off x="5789964" y="4616754"/>
            <a:ext cx="1646381" cy="1410331"/>
          </a:xfrm>
          <a:custGeom>
            <a:avLst/>
            <a:gdLst/>
            <a:ahLst/>
            <a:cxnLst/>
            <a:rect l="l" t="t" r="r" b="b"/>
            <a:pathLst>
              <a:path w="242551" h="207775" extrusionOk="0">
                <a:moveTo>
                  <a:pt x="0" y="0"/>
                </a:moveTo>
                <a:lnTo>
                  <a:pt x="1184" y="6363"/>
                </a:lnTo>
                <a:cubicBezTo>
                  <a:pt x="1184" y="6363"/>
                  <a:pt x="3162" y="6244"/>
                  <a:pt x="6750" y="6244"/>
                </a:cubicBezTo>
                <a:cubicBezTo>
                  <a:pt x="21443" y="6244"/>
                  <a:pt x="63136" y="8251"/>
                  <a:pt x="106550" y="28710"/>
                </a:cubicBezTo>
                <a:lnTo>
                  <a:pt x="113950" y="42768"/>
                </a:lnTo>
                <a:lnTo>
                  <a:pt x="111434" y="59195"/>
                </a:lnTo>
                <a:cubicBezTo>
                  <a:pt x="98115" y="70738"/>
                  <a:pt x="109362" y="84353"/>
                  <a:pt x="109362" y="84353"/>
                </a:cubicBezTo>
                <a:cubicBezTo>
                  <a:pt x="118833" y="75178"/>
                  <a:pt x="114542" y="63635"/>
                  <a:pt x="112618" y="59787"/>
                </a:cubicBezTo>
                <a:lnTo>
                  <a:pt x="116170" y="47060"/>
                </a:lnTo>
                <a:lnTo>
                  <a:pt x="125197" y="64374"/>
                </a:lnTo>
                <a:lnTo>
                  <a:pt x="112914" y="31669"/>
                </a:lnTo>
                <a:lnTo>
                  <a:pt x="112914" y="31669"/>
                </a:lnTo>
                <a:cubicBezTo>
                  <a:pt x="125937" y="38329"/>
                  <a:pt x="138960" y="46764"/>
                  <a:pt x="151538" y="57567"/>
                </a:cubicBezTo>
                <a:lnTo>
                  <a:pt x="145619" y="78285"/>
                </a:lnTo>
                <a:cubicBezTo>
                  <a:pt x="132300" y="84945"/>
                  <a:pt x="138960" y="98264"/>
                  <a:pt x="138960" y="98264"/>
                </a:cubicBezTo>
                <a:cubicBezTo>
                  <a:pt x="147691" y="92936"/>
                  <a:pt x="147099" y="83761"/>
                  <a:pt x="146359" y="79913"/>
                </a:cubicBezTo>
                <a:lnTo>
                  <a:pt x="149615" y="71626"/>
                </a:lnTo>
                <a:lnTo>
                  <a:pt x="153314" y="82133"/>
                </a:lnTo>
                <a:lnTo>
                  <a:pt x="150946" y="68814"/>
                </a:lnTo>
                <a:lnTo>
                  <a:pt x="154498" y="60083"/>
                </a:lnTo>
                <a:cubicBezTo>
                  <a:pt x="161897" y="66742"/>
                  <a:pt x="169149" y="74290"/>
                  <a:pt x="175956" y="82725"/>
                </a:cubicBezTo>
                <a:lnTo>
                  <a:pt x="165597" y="101223"/>
                </a:lnTo>
                <a:cubicBezTo>
                  <a:pt x="151390" y="103739"/>
                  <a:pt x="153610" y="118242"/>
                  <a:pt x="153610" y="118242"/>
                </a:cubicBezTo>
                <a:cubicBezTo>
                  <a:pt x="164413" y="115578"/>
                  <a:pt x="165893" y="105071"/>
                  <a:pt x="166337" y="101963"/>
                </a:cubicBezTo>
                <a:lnTo>
                  <a:pt x="178176" y="85241"/>
                </a:lnTo>
                <a:cubicBezTo>
                  <a:pt x="183947" y="92492"/>
                  <a:pt x="189127" y="100483"/>
                  <a:pt x="194011" y="109067"/>
                </a:cubicBezTo>
                <a:lnTo>
                  <a:pt x="182024" y="125789"/>
                </a:lnTo>
                <a:cubicBezTo>
                  <a:pt x="168113" y="128601"/>
                  <a:pt x="170333" y="142808"/>
                  <a:pt x="170333" y="142808"/>
                </a:cubicBezTo>
                <a:cubicBezTo>
                  <a:pt x="181432" y="139996"/>
                  <a:pt x="182912" y="129341"/>
                  <a:pt x="183208" y="126381"/>
                </a:cubicBezTo>
                <a:lnTo>
                  <a:pt x="186463" y="122681"/>
                </a:lnTo>
                <a:lnTo>
                  <a:pt x="186463" y="141920"/>
                </a:lnTo>
                <a:lnTo>
                  <a:pt x="189127" y="119870"/>
                </a:lnTo>
                <a:lnTo>
                  <a:pt x="195934" y="112470"/>
                </a:lnTo>
                <a:cubicBezTo>
                  <a:pt x="199634" y="119278"/>
                  <a:pt x="203186" y="126529"/>
                  <a:pt x="206293" y="134224"/>
                </a:cubicBezTo>
                <a:lnTo>
                  <a:pt x="199634" y="145324"/>
                </a:lnTo>
                <a:cubicBezTo>
                  <a:pt x="185575" y="150355"/>
                  <a:pt x="190607" y="164414"/>
                  <a:pt x="190607" y="164414"/>
                </a:cubicBezTo>
                <a:cubicBezTo>
                  <a:pt x="200670" y="159826"/>
                  <a:pt x="200522" y="149467"/>
                  <a:pt x="200226" y="146063"/>
                </a:cubicBezTo>
                <a:lnTo>
                  <a:pt x="207181" y="136296"/>
                </a:lnTo>
                <a:cubicBezTo>
                  <a:pt x="210733" y="145176"/>
                  <a:pt x="213989" y="154795"/>
                  <a:pt x="216653" y="165006"/>
                </a:cubicBezTo>
                <a:lnTo>
                  <a:pt x="210733" y="175957"/>
                </a:lnTo>
                <a:cubicBezTo>
                  <a:pt x="197266" y="180988"/>
                  <a:pt x="202002" y="194751"/>
                  <a:pt x="202002" y="194751"/>
                </a:cubicBezTo>
                <a:cubicBezTo>
                  <a:pt x="212361" y="190164"/>
                  <a:pt x="212065" y="179509"/>
                  <a:pt x="211621" y="176549"/>
                </a:cubicBezTo>
                <a:lnTo>
                  <a:pt x="217392" y="167818"/>
                </a:lnTo>
                <a:cubicBezTo>
                  <a:pt x="220500" y="180249"/>
                  <a:pt x="223164" y="193567"/>
                  <a:pt x="224940" y="207774"/>
                </a:cubicBezTo>
                <a:cubicBezTo>
                  <a:pt x="224940" y="207774"/>
                  <a:pt x="224940" y="189572"/>
                  <a:pt x="219020" y="164118"/>
                </a:cubicBezTo>
                <a:lnTo>
                  <a:pt x="219020" y="164118"/>
                </a:lnTo>
                <a:lnTo>
                  <a:pt x="227604" y="174033"/>
                </a:lnTo>
                <a:cubicBezTo>
                  <a:pt x="227752" y="176549"/>
                  <a:pt x="229379" y="187944"/>
                  <a:pt x="241070" y="190164"/>
                </a:cubicBezTo>
                <a:cubicBezTo>
                  <a:pt x="241070" y="190164"/>
                  <a:pt x="242550" y="175809"/>
                  <a:pt x="228343" y="173737"/>
                </a:cubicBezTo>
                <a:lnTo>
                  <a:pt x="217688" y="159382"/>
                </a:lnTo>
                <a:cubicBezTo>
                  <a:pt x="215913" y="152427"/>
                  <a:pt x="213693" y="145028"/>
                  <a:pt x="210881" y="137184"/>
                </a:cubicBezTo>
                <a:lnTo>
                  <a:pt x="210881" y="137184"/>
                </a:lnTo>
                <a:lnTo>
                  <a:pt x="223904" y="144140"/>
                </a:lnTo>
                <a:cubicBezTo>
                  <a:pt x="224052" y="145619"/>
                  <a:pt x="225088" y="158198"/>
                  <a:pt x="237371" y="160566"/>
                </a:cubicBezTo>
                <a:cubicBezTo>
                  <a:pt x="237371" y="160566"/>
                  <a:pt x="238851" y="146211"/>
                  <a:pt x="224644" y="144140"/>
                </a:cubicBezTo>
                <a:lnTo>
                  <a:pt x="218428" y="140292"/>
                </a:lnTo>
                <a:lnTo>
                  <a:pt x="236927" y="142512"/>
                </a:lnTo>
                <a:lnTo>
                  <a:pt x="215765" y="138368"/>
                </a:lnTo>
                <a:lnTo>
                  <a:pt x="209993" y="134816"/>
                </a:lnTo>
                <a:cubicBezTo>
                  <a:pt x="206145" y="124605"/>
                  <a:pt x="201262" y="113950"/>
                  <a:pt x="195342" y="103443"/>
                </a:cubicBezTo>
                <a:lnTo>
                  <a:pt x="195342" y="103443"/>
                </a:lnTo>
                <a:lnTo>
                  <a:pt x="219908" y="115282"/>
                </a:lnTo>
                <a:cubicBezTo>
                  <a:pt x="220602" y="116946"/>
                  <a:pt x="225063" y="126666"/>
                  <a:pt x="235728" y="126666"/>
                </a:cubicBezTo>
                <a:cubicBezTo>
                  <a:pt x="236444" y="126666"/>
                  <a:pt x="237189" y="126622"/>
                  <a:pt x="237963" y="126529"/>
                </a:cubicBezTo>
                <a:cubicBezTo>
                  <a:pt x="237963" y="126529"/>
                  <a:pt x="235441" y="114424"/>
                  <a:pt x="223995" y="114424"/>
                </a:cubicBezTo>
                <a:cubicBezTo>
                  <a:pt x="223041" y="114424"/>
                  <a:pt x="222026" y="114508"/>
                  <a:pt x="220944" y="114690"/>
                </a:cubicBezTo>
                <a:lnTo>
                  <a:pt x="193567" y="99891"/>
                </a:lnTo>
                <a:cubicBezTo>
                  <a:pt x="191347" y="96192"/>
                  <a:pt x="189127" y="92492"/>
                  <a:pt x="186463" y="88940"/>
                </a:cubicBezTo>
                <a:lnTo>
                  <a:pt x="186463" y="88940"/>
                </a:lnTo>
                <a:lnTo>
                  <a:pt x="207921" y="92344"/>
                </a:lnTo>
                <a:cubicBezTo>
                  <a:pt x="209618" y="94525"/>
                  <a:pt x="214589" y="99882"/>
                  <a:pt x="221941" y="99882"/>
                </a:cubicBezTo>
                <a:cubicBezTo>
                  <a:pt x="223567" y="99882"/>
                  <a:pt x="225310" y="99620"/>
                  <a:pt x="227160" y="99003"/>
                </a:cubicBezTo>
                <a:cubicBezTo>
                  <a:pt x="227160" y="99003"/>
                  <a:pt x="223091" y="89718"/>
                  <a:pt x="214078" y="89718"/>
                </a:cubicBezTo>
                <a:cubicBezTo>
                  <a:pt x="212356" y="89718"/>
                  <a:pt x="210454" y="90057"/>
                  <a:pt x="208365" y="90864"/>
                </a:cubicBezTo>
                <a:lnTo>
                  <a:pt x="183208" y="84353"/>
                </a:lnTo>
                <a:cubicBezTo>
                  <a:pt x="178028" y="77397"/>
                  <a:pt x="172405" y="70442"/>
                  <a:pt x="165893" y="63783"/>
                </a:cubicBezTo>
                <a:lnTo>
                  <a:pt x="165893" y="63783"/>
                </a:lnTo>
                <a:lnTo>
                  <a:pt x="198302" y="72662"/>
                </a:lnTo>
                <a:lnTo>
                  <a:pt x="178176" y="65558"/>
                </a:lnTo>
                <a:lnTo>
                  <a:pt x="196230" y="63635"/>
                </a:lnTo>
                <a:cubicBezTo>
                  <a:pt x="196640" y="63942"/>
                  <a:pt x="202656" y="68861"/>
                  <a:pt x="210395" y="68861"/>
                </a:cubicBezTo>
                <a:cubicBezTo>
                  <a:pt x="213833" y="68861"/>
                  <a:pt x="217610" y="67891"/>
                  <a:pt x="221388" y="65114"/>
                </a:cubicBezTo>
                <a:cubicBezTo>
                  <a:pt x="221388" y="65114"/>
                  <a:pt x="215781" y="58685"/>
                  <a:pt x="207915" y="58685"/>
                </a:cubicBezTo>
                <a:cubicBezTo>
                  <a:pt x="204714" y="58685"/>
                  <a:pt x="201138" y="59750"/>
                  <a:pt x="197414" y="62747"/>
                </a:cubicBezTo>
                <a:lnTo>
                  <a:pt x="172848" y="63487"/>
                </a:lnTo>
                <a:lnTo>
                  <a:pt x="161897" y="59491"/>
                </a:lnTo>
                <a:cubicBezTo>
                  <a:pt x="152426" y="50316"/>
                  <a:pt x="141475" y="41732"/>
                  <a:pt x="128896" y="34037"/>
                </a:cubicBezTo>
                <a:lnTo>
                  <a:pt x="128896" y="34037"/>
                </a:lnTo>
                <a:lnTo>
                  <a:pt x="169593" y="42916"/>
                </a:lnTo>
                <a:cubicBezTo>
                  <a:pt x="171371" y="45168"/>
                  <a:pt x="177325" y="51502"/>
                  <a:pt x="186012" y="51502"/>
                </a:cubicBezTo>
                <a:cubicBezTo>
                  <a:pt x="188171" y="51502"/>
                  <a:pt x="190500" y="51111"/>
                  <a:pt x="192975" y="50168"/>
                </a:cubicBezTo>
                <a:cubicBezTo>
                  <a:pt x="192975" y="50168"/>
                  <a:pt x="188013" y="39847"/>
                  <a:pt x="177764" y="39847"/>
                </a:cubicBezTo>
                <a:cubicBezTo>
                  <a:pt x="175497" y="39847"/>
                  <a:pt x="172972" y="40352"/>
                  <a:pt x="170185" y="41584"/>
                </a:cubicBezTo>
                <a:lnTo>
                  <a:pt x="144287" y="33889"/>
                </a:lnTo>
                <a:lnTo>
                  <a:pt x="187351" y="27378"/>
                </a:lnTo>
                <a:cubicBezTo>
                  <a:pt x="189329" y="28582"/>
                  <a:pt x="194957" y="31436"/>
                  <a:pt x="201706" y="31436"/>
                </a:cubicBezTo>
                <a:cubicBezTo>
                  <a:pt x="206569" y="31436"/>
                  <a:pt x="212015" y="29954"/>
                  <a:pt x="217096" y="25306"/>
                </a:cubicBezTo>
                <a:cubicBezTo>
                  <a:pt x="217096" y="25306"/>
                  <a:pt x="210574" y="19295"/>
                  <a:pt x="202069" y="19295"/>
                </a:cubicBezTo>
                <a:cubicBezTo>
                  <a:pt x="197635" y="19295"/>
                  <a:pt x="192663" y="20928"/>
                  <a:pt x="187795" y="25898"/>
                </a:cubicBezTo>
                <a:lnTo>
                  <a:pt x="132744" y="30485"/>
                </a:lnTo>
                <a:lnTo>
                  <a:pt x="108918" y="23234"/>
                </a:lnTo>
                <a:cubicBezTo>
                  <a:pt x="80061" y="10063"/>
                  <a:pt x="44396" y="1332"/>
                  <a:pt x="0" y="0"/>
                </a:cubicBezTo>
                <a:close/>
              </a:path>
            </a:pathLst>
          </a:custGeom>
          <a:solidFill>
            <a:schemeClr val="lt1">
              <a:alpha val="287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4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C5F5EC-A429-BC35-188D-6CEDF47D5B8B}"/>
              </a:ext>
            </a:extLst>
          </p:cNvPr>
          <p:cNvSpPr txBox="1"/>
          <p:nvPr/>
        </p:nvSpPr>
        <p:spPr>
          <a:xfrm>
            <a:off x="462987" y="1612502"/>
            <a:ext cx="11343190" cy="48486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SG" sz="3000" b="1" baseline="300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9 </a:t>
            </a:r>
            <a:r>
              <a:rPr lang="en-SG" sz="30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But you are a chosen race, a royal priesthood, a holy nation,</a:t>
            </a:r>
          </a:p>
          <a:p>
            <a:pPr algn="ctr">
              <a:lnSpc>
                <a:spcPct val="150000"/>
              </a:lnSpc>
            </a:pPr>
            <a:r>
              <a:rPr lang="en-SG" sz="30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 people for his own possession, that you may proclaim the excellencies of him who called you out of darkness into his </a:t>
            </a:r>
            <a:r>
              <a:rPr lang="en-SG" sz="3000" dirty="0" err="1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marvelous</a:t>
            </a:r>
            <a:r>
              <a:rPr lang="en-SG" sz="30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light. </a:t>
            </a:r>
            <a:r>
              <a:rPr lang="en-SG" sz="3000" b="1" baseline="300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10 </a:t>
            </a:r>
            <a:r>
              <a:rPr lang="en-SG" sz="30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Once you were not a people, but now you are God's people; once you had not received mercy, </a:t>
            </a:r>
          </a:p>
          <a:p>
            <a:pPr algn="ctr">
              <a:lnSpc>
                <a:spcPct val="150000"/>
              </a:lnSpc>
            </a:pPr>
            <a:r>
              <a:rPr lang="en-SG" sz="30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but now you have received mercy.</a:t>
            </a:r>
          </a:p>
          <a:p>
            <a:pPr algn="ctr">
              <a:lnSpc>
                <a:spcPct val="150000"/>
              </a:lnSpc>
            </a:pPr>
            <a:r>
              <a:rPr lang="en-SG" sz="30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 Peter 2:9-10</a:t>
            </a:r>
          </a:p>
        </p:txBody>
      </p:sp>
    </p:spTree>
    <p:extLst>
      <p:ext uri="{BB962C8B-B14F-4D97-AF65-F5344CB8AC3E}">
        <p14:creationId xmlns:p14="http://schemas.microsoft.com/office/powerpoint/2010/main" val="40913548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>
          <a:extLst>
            <a:ext uri="{FF2B5EF4-FFF2-40B4-BE49-F238E27FC236}">
              <a16:creationId xmlns:a16="http://schemas.microsoft.com/office/drawing/2014/main" id="{E13784AC-6AD3-AA55-6914-E910E51A3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2">
            <a:extLst>
              <a:ext uri="{FF2B5EF4-FFF2-40B4-BE49-F238E27FC236}">
                <a16:creationId xmlns:a16="http://schemas.microsoft.com/office/drawing/2014/main" id="{2BC03452-529F-9749-22C0-F15F1C85508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3008100"/>
            <a:ext cx="12191999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-SG" sz="88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Culture</a:t>
            </a:r>
            <a:endParaRPr sz="880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27" name="Google Shape;227;p32">
            <a:extLst>
              <a:ext uri="{FF2B5EF4-FFF2-40B4-BE49-F238E27FC236}">
                <a16:creationId xmlns:a16="http://schemas.microsoft.com/office/drawing/2014/main" id="{7310105C-C017-5A22-C1C8-2237C5B6FF58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844952" y="1610532"/>
            <a:ext cx="5078737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" sz="2800" b="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Reason # 4</a:t>
            </a:r>
            <a:r>
              <a:rPr lang="en" sz="3600" b="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br>
              <a:rPr lang="en" sz="3600" b="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" sz="3600" b="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Why You are in Church</a:t>
            </a:r>
            <a:endParaRPr sz="3600" b="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229" name="Google Shape;229;p32">
            <a:extLst>
              <a:ext uri="{FF2B5EF4-FFF2-40B4-BE49-F238E27FC236}">
                <a16:creationId xmlns:a16="http://schemas.microsoft.com/office/drawing/2014/main" id="{C4FBB563-21B2-3EFF-D069-1CFCA2C2D81B}"/>
              </a:ext>
            </a:extLst>
          </p:cNvPr>
          <p:cNvCxnSpPr/>
          <p:nvPr/>
        </p:nvCxnSpPr>
        <p:spPr>
          <a:xfrm>
            <a:off x="5180850" y="4817178"/>
            <a:ext cx="1830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0" name="Google Shape;230;p32">
            <a:extLst>
              <a:ext uri="{FF2B5EF4-FFF2-40B4-BE49-F238E27FC236}">
                <a16:creationId xmlns:a16="http://schemas.microsoft.com/office/drawing/2014/main" id="{6E985CB4-F622-4988-A6CB-AA63479D8736}"/>
              </a:ext>
            </a:extLst>
          </p:cNvPr>
          <p:cNvSpPr/>
          <p:nvPr/>
        </p:nvSpPr>
        <p:spPr>
          <a:xfrm rot="10204363" flipH="1">
            <a:off x="1416026" y="4297022"/>
            <a:ext cx="1646100" cy="1410089"/>
          </a:xfrm>
          <a:custGeom>
            <a:avLst/>
            <a:gdLst/>
            <a:ahLst/>
            <a:cxnLst/>
            <a:rect l="l" t="t" r="r" b="b"/>
            <a:pathLst>
              <a:path w="242551" h="207775" extrusionOk="0">
                <a:moveTo>
                  <a:pt x="0" y="0"/>
                </a:moveTo>
                <a:lnTo>
                  <a:pt x="1184" y="6363"/>
                </a:lnTo>
                <a:cubicBezTo>
                  <a:pt x="1184" y="6363"/>
                  <a:pt x="3162" y="6244"/>
                  <a:pt x="6750" y="6244"/>
                </a:cubicBezTo>
                <a:cubicBezTo>
                  <a:pt x="21443" y="6244"/>
                  <a:pt x="63136" y="8251"/>
                  <a:pt x="106550" y="28710"/>
                </a:cubicBezTo>
                <a:lnTo>
                  <a:pt x="113950" y="42768"/>
                </a:lnTo>
                <a:lnTo>
                  <a:pt x="111434" y="59195"/>
                </a:lnTo>
                <a:cubicBezTo>
                  <a:pt x="98115" y="70738"/>
                  <a:pt x="109362" y="84353"/>
                  <a:pt x="109362" y="84353"/>
                </a:cubicBezTo>
                <a:cubicBezTo>
                  <a:pt x="118833" y="75178"/>
                  <a:pt x="114542" y="63635"/>
                  <a:pt x="112618" y="59787"/>
                </a:cubicBezTo>
                <a:lnTo>
                  <a:pt x="116170" y="47060"/>
                </a:lnTo>
                <a:lnTo>
                  <a:pt x="125197" y="64374"/>
                </a:lnTo>
                <a:lnTo>
                  <a:pt x="112914" y="31669"/>
                </a:lnTo>
                <a:lnTo>
                  <a:pt x="112914" y="31669"/>
                </a:lnTo>
                <a:cubicBezTo>
                  <a:pt x="125937" y="38329"/>
                  <a:pt x="138960" y="46764"/>
                  <a:pt x="151538" y="57567"/>
                </a:cubicBezTo>
                <a:lnTo>
                  <a:pt x="145619" y="78285"/>
                </a:lnTo>
                <a:cubicBezTo>
                  <a:pt x="132300" y="84945"/>
                  <a:pt x="138960" y="98264"/>
                  <a:pt x="138960" y="98264"/>
                </a:cubicBezTo>
                <a:cubicBezTo>
                  <a:pt x="147691" y="92936"/>
                  <a:pt x="147099" y="83761"/>
                  <a:pt x="146359" y="79913"/>
                </a:cubicBezTo>
                <a:lnTo>
                  <a:pt x="149615" y="71626"/>
                </a:lnTo>
                <a:lnTo>
                  <a:pt x="153314" y="82133"/>
                </a:lnTo>
                <a:lnTo>
                  <a:pt x="150946" y="68814"/>
                </a:lnTo>
                <a:lnTo>
                  <a:pt x="154498" y="60083"/>
                </a:lnTo>
                <a:cubicBezTo>
                  <a:pt x="161897" y="66742"/>
                  <a:pt x="169149" y="74290"/>
                  <a:pt x="175956" y="82725"/>
                </a:cubicBezTo>
                <a:lnTo>
                  <a:pt x="165597" y="101223"/>
                </a:lnTo>
                <a:cubicBezTo>
                  <a:pt x="151390" y="103739"/>
                  <a:pt x="153610" y="118242"/>
                  <a:pt x="153610" y="118242"/>
                </a:cubicBezTo>
                <a:cubicBezTo>
                  <a:pt x="164413" y="115578"/>
                  <a:pt x="165893" y="105071"/>
                  <a:pt x="166337" y="101963"/>
                </a:cubicBezTo>
                <a:lnTo>
                  <a:pt x="178176" y="85241"/>
                </a:lnTo>
                <a:cubicBezTo>
                  <a:pt x="183947" y="92492"/>
                  <a:pt x="189127" y="100483"/>
                  <a:pt x="194011" y="109067"/>
                </a:cubicBezTo>
                <a:lnTo>
                  <a:pt x="182024" y="125789"/>
                </a:lnTo>
                <a:cubicBezTo>
                  <a:pt x="168113" y="128601"/>
                  <a:pt x="170333" y="142808"/>
                  <a:pt x="170333" y="142808"/>
                </a:cubicBezTo>
                <a:cubicBezTo>
                  <a:pt x="181432" y="139996"/>
                  <a:pt x="182912" y="129341"/>
                  <a:pt x="183208" y="126381"/>
                </a:cubicBezTo>
                <a:lnTo>
                  <a:pt x="186463" y="122681"/>
                </a:lnTo>
                <a:lnTo>
                  <a:pt x="186463" y="141920"/>
                </a:lnTo>
                <a:lnTo>
                  <a:pt x="189127" y="119870"/>
                </a:lnTo>
                <a:lnTo>
                  <a:pt x="195934" y="112470"/>
                </a:lnTo>
                <a:cubicBezTo>
                  <a:pt x="199634" y="119278"/>
                  <a:pt x="203186" y="126529"/>
                  <a:pt x="206293" y="134224"/>
                </a:cubicBezTo>
                <a:lnTo>
                  <a:pt x="199634" y="145324"/>
                </a:lnTo>
                <a:cubicBezTo>
                  <a:pt x="185575" y="150355"/>
                  <a:pt x="190607" y="164414"/>
                  <a:pt x="190607" y="164414"/>
                </a:cubicBezTo>
                <a:cubicBezTo>
                  <a:pt x="200670" y="159826"/>
                  <a:pt x="200522" y="149467"/>
                  <a:pt x="200226" y="146063"/>
                </a:cubicBezTo>
                <a:lnTo>
                  <a:pt x="207181" y="136296"/>
                </a:lnTo>
                <a:cubicBezTo>
                  <a:pt x="210733" y="145176"/>
                  <a:pt x="213989" y="154795"/>
                  <a:pt x="216653" y="165006"/>
                </a:cubicBezTo>
                <a:lnTo>
                  <a:pt x="210733" y="175957"/>
                </a:lnTo>
                <a:cubicBezTo>
                  <a:pt x="197266" y="180988"/>
                  <a:pt x="202002" y="194751"/>
                  <a:pt x="202002" y="194751"/>
                </a:cubicBezTo>
                <a:cubicBezTo>
                  <a:pt x="212361" y="190164"/>
                  <a:pt x="212065" y="179509"/>
                  <a:pt x="211621" y="176549"/>
                </a:cubicBezTo>
                <a:lnTo>
                  <a:pt x="217392" y="167818"/>
                </a:lnTo>
                <a:cubicBezTo>
                  <a:pt x="220500" y="180249"/>
                  <a:pt x="223164" y="193567"/>
                  <a:pt x="224940" y="207774"/>
                </a:cubicBezTo>
                <a:cubicBezTo>
                  <a:pt x="224940" y="207774"/>
                  <a:pt x="224940" y="189572"/>
                  <a:pt x="219020" y="164118"/>
                </a:cubicBezTo>
                <a:lnTo>
                  <a:pt x="219020" y="164118"/>
                </a:lnTo>
                <a:lnTo>
                  <a:pt x="227604" y="174033"/>
                </a:lnTo>
                <a:cubicBezTo>
                  <a:pt x="227752" y="176549"/>
                  <a:pt x="229379" y="187944"/>
                  <a:pt x="241070" y="190164"/>
                </a:cubicBezTo>
                <a:cubicBezTo>
                  <a:pt x="241070" y="190164"/>
                  <a:pt x="242550" y="175809"/>
                  <a:pt x="228343" y="173737"/>
                </a:cubicBezTo>
                <a:lnTo>
                  <a:pt x="217688" y="159382"/>
                </a:lnTo>
                <a:cubicBezTo>
                  <a:pt x="215913" y="152427"/>
                  <a:pt x="213693" y="145028"/>
                  <a:pt x="210881" y="137184"/>
                </a:cubicBezTo>
                <a:lnTo>
                  <a:pt x="210881" y="137184"/>
                </a:lnTo>
                <a:lnTo>
                  <a:pt x="223904" y="144140"/>
                </a:lnTo>
                <a:cubicBezTo>
                  <a:pt x="224052" y="145619"/>
                  <a:pt x="225088" y="158198"/>
                  <a:pt x="237371" y="160566"/>
                </a:cubicBezTo>
                <a:cubicBezTo>
                  <a:pt x="237371" y="160566"/>
                  <a:pt x="238851" y="146211"/>
                  <a:pt x="224644" y="144140"/>
                </a:cubicBezTo>
                <a:lnTo>
                  <a:pt x="218428" y="140292"/>
                </a:lnTo>
                <a:lnTo>
                  <a:pt x="236927" y="142512"/>
                </a:lnTo>
                <a:lnTo>
                  <a:pt x="215765" y="138368"/>
                </a:lnTo>
                <a:lnTo>
                  <a:pt x="209993" y="134816"/>
                </a:lnTo>
                <a:cubicBezTo>
                  <a:pt x="206145" y="124605"/>
                  <a:pt x="201262" y="113950"/>
                  <a:pt x="195342" y="103443"/>
                </a:cubicBezTo>
                <a:lnTo>
                  <a:pt x="195342" y="103443"/>
                </a:lnTo>
                <a:lnTo>
                  <a:pt x="219908" y="115282"/>
                </a:lnTo>
                <a:cubicBezTo>
                  <a:pt x="220602" y="116946"/>
                  <a:pt x="225063" y="126666"/>
                  <a:pt x="235728" y="126666"/>
                </a:cubicBezTo>
                <a:cubicBezTo>
                  <a:pt x="236444" y="126666"/>
                  <a:pt x="237189" y="126622"/>
                  <a:pt x="237963" y="126529"/>
                </a:cubicBezTo>
                <a:cubicBezTo>
                  <a:pt x="237963" y="126529"/>
                  <a:pt x="235441" y="114424"/>
                  <a:pt x="223995" y="114424"/>
                </a:cubicBezTo>
                <a:cubicBezTo>
                  <a:pt x="223041" y="114424"/>
                  <a:pt x="222026" y="114508"/>
                  <a:pt x="220944" y="114690"/>
                </a:cubicBezTo>
                <a:lnTo>
                  <a:pt x="193567" y="99891"/>
                </a:lnTo>
                <a:cubicBezTo>
                  <a:pt x="191347" y="96192"/>
                  <a:pt x="189127" y="92492"/>
                  <a:pt x="186463" y="88940"/>
                </a:cubicBezTo>
                <a:lnTo>
                  <a:pt x="186463" y="88940"/>
                </a:lnTo>
                <a:lnTo>
                  <a:pt x="207921" y="92344"/>
                </a:lnTo>
                <a:cubicBezTo>
                  <a:pt x="209618" y="94525"/>
                  <a:pt x="214589" y="99882"/>
                  <a:pt x="221941" y="99882"/>
                </a:cubicBezTo>
                <a:cubicBezTo>
                  <a:pt x="223567" y="99882"/>
                  <a:pt x="225310" y="99620"/>
                  <a:pt x="227160" y="99003"/>
                </a:cubicBezTo>
                <a:cubicBezTo>
                  <a:pt x="227160" y="99003"/>
                  <a:pt x="223091" y="89718"/>
                  <a:pt x="214078" y="89718"/>
                </a:cubicBezTo>
                <a:cubicBezTo>
                  <a:pt x="212356" y="89718"/>
                  <a:pt x="210454" y="90057"/>
                  <a:pt x="208365" y="90864"/>
                </a:cubicBezTo>
                <a:lnTo>
                  <a:pt x="183208" y="84353"/>
                </a:lnTo>
                <a:cubicBezTo>
                  <a:pt x="178028" y="77397"/>
                  <a:pt x="172405" y="70442"/>
                  <a:pt x="165893" y="63783"/>
                </a:cubicBezTo>
                <a:lnTo>
                  <a:pt x="165893" y="63783"/>
                </a:lnTo>
                <a:lnTo>
                  <a:pt x="198302" y="72662"/>
                </a:lnTo>
                <a:lnTo>
                  <a:pt x="178176" y="65558"/>
                </a:lnTo>
                <a:lnTo>
                  <a:pt x="196230" y="63635"/>
                </a:lnTo>
                <a:cubicBezTo>
                  <a:pt x="196640" y="63942"/>
                  <a:pt x="202656" y="68861"/>
                  <a:pt x="210395" y="68861"/>
                </a:cubicBezTo>
                <a:cubicBezTo>
                  <a:pt x="213833" y="68861"/>
                  <a:pt x="217610" y="67891"/>
                  <a:pt x="221388" y="65114"/>
                </a:cubicBezTo>
                <a:cubicBezTo>
                  <a:pt x="221388" y="65114"/>
                  <a:pt x="215781" y="58685"/>
                  <a:pt x="207915" y="58685"/>
                </a:cubicBezTo>
                <a:cubicBezTo>
                  <a:pt x="204714" y="58685"/>
                  <a:pt x="201138" y="59750"/>
                  <a:pt x="197414" y="62747"/>
                </a:cubicBezTo>
                <a:lnTo>
                  <a:pt x="172848" y="63487"/>
                </a:lnTo>
                <a:lnTo>
                  <a:pt x="161897" y="59491"/>
                </a:lnTo>
                <a:cubicBezTo>
                  <a:pt x="152426" y="50316"/>
                  <a:pt x="141475" y="41732"/>
                  <a:pt x="128896" y="34037"/>
                </a:cubicBezTo>
                <a:lnTo>
                  <a:pt x="128896" y="34037"/>
                </a:lnTo>
                <a:lnTo>
                  <a:pt x="169593" y="42916"/>
                </a:lnTo>
                <a:cubicBezTo>
                  <a:pt x="171371" y="45168"/>
                  <a:pt x="177325" y="51502"/>
                  <a:pt x="186012" y="51502"/>
                </a:cubicBezTo>
                <a:cubicBezTo>
                  <a:pt x="188171" y="51502"/>
                  <a:pt x="190500" y="51111"/>
                  <a:pt x="192975" y="50168"/>
                </a:cubicBezTo>
                <a:cubicBezTo>
                  <a:pt x="192975" y="50168"/>
                  <a:pt x="188013" y="39847"/>
                  <a:pt x="177764" y="39847"/>
                </a:cubicBezTo>
                <a:cubicBezTo>
                  <a:pt x="175497" y="39847"/>
                  <a:pt x="172972" y="40352"/>
                  <a:pt x="170185" y="41584"/>
                </a:cubicBezTo>
                <a:lnTo>
                  <a:pt x="144287" y="33889"/>
                </a:lnTo>
                <a:lnTo>
                  <a:pt x="187351" y="27378"/>
                </a:lnTo>
                <a:cubicBezTo>
                  <a:pt x="189329" y="28582"/>
                  <a:pt x="194957" y="31436"/>
                  <a:pt x="201706" y="31436"/>
                </a:cubicBezTo>
                <a:cubicBezTo>
                  <a:pt x="206569" y="31436"/>
                  <a:pt x="212015" y="29954"/>
                  <a:pt x="217096" y="25306"/>
                </a:cubicBezTo>
                <a:cubicBezTo>
                  <a:pt x="217096" y="25306"/>
                  <a:pt x="210574" y="19295"/>
                  <a:pt x="202069" y="19295"/>
                </a:cubicBezTo>
                <a:cubicBezTo>
                  <a:pt x="197635" y="19295"/>
                  <a:pt x="192663" y="20928"/>
                  <a:pt x="187795" y="25898"/>
                </a:cubicBezTo>
                <a:lnTo>
                  <a:pt x="132744" y="30485"/>
                </a:lnTo>
                <a:lnTo>
                  <a:pt x="108918" y="23234"/>
                </a:lnTo>
                <a:cubicBezTo>
                  <a:pt x="80061" y="10063"/>
                  <a:pt x="44396" y="1332"/>
                  <a:pt x="0" y="0"/>
                </a:cubicBezTo>
                <a:close/>
              </a:path>
            </a:pathLst>
          </a:custGeom>
          <a:solidFill>
            <a:schemeClr val="lt1">
              <a:alpha val="287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400"/>
          </a:p>
        </p:txBody>
      </p:sp>
      <p:sp>
        <p:nvSpPr>
          <p:cNvPr id="231" name="Google Shape;231;p32">
            <a:extLst>
              <a:ext uri="{FF2B5EF4-FFF2-40B4-BE49-F238E27FC236}">
                <a16:creationId xmlns:a16="http://schemas.microsoft.com/office/drawing/2014/main" id="{6F48C9E3-E0C3-0096-AE3F-3869E19D40E8}"/>
              </a:ext>
            </a:extLst>
          </p:cNvPr>
          <p:cNvSpPr/>
          <p:nvPr/>
        </p:nvSpPr>
        <p:spPr>
          <a:xfrm rot="-5535514" flipH="1">
            <a:off x="2348161" y="656842"/>
            <a:ext cx="1646381" cy="1410331"/>
          </a:xfrm>
          <a:custGeom>
            <a:avLst/>
            <a:gdLst/>
            <a:ahLst/>
            <a:cxnLst/>
            <a:rect l="l" t="t" r="r" b="b"/>
            <a:pathLst>
              <a:path w="242551" h="207775" extrusionOk="0">
                <a:moveTo>
                  <a:pt x="0" y="0"/>
                </a:moveTo>
                <a:lnTo>
                  <a:pt x="1184" y="6363"/>
                </a:lnTo>
                <a:cubicBezTo>
                  <a:pt x="1184" y="6363"/>
                  <a:pt x="3162" y="6244"/>
                  <a:pt x="6750" y="6244"/>
                </a:cubicBezTo>
                <a:cubicBezTo>
                  <a:pt x="21443" y="6244"/>
                  <a:pt x="63136" y="8251"/>
                  <a:pt x="106550" y="28710"/>
                </a:cubicBezTo>
                <a:lnTo>
                  <a:pt x="113950" y="42768"/>
                </a:lnTo>
                <a:lnTo>
                  <a:pt x="111434" y="59195"/>
                </a:lnTo>
                <a:cubicBezTo>
                  <a:pt x="98115" y="70738"/>
                  <a:pt x="109362" y="84353"/>
                  <a:pt x="109362" y="84353"/>
                </a:cubicBezTo>
                <a:cubicBezTo>
                  <a:pt x="118833" y="75178"/>
                  <a:pt x="114542" y="63635"/>
                  <a:pt x="112618" y="59787"/>
                </a:cubicBezTo>
                <a:lnTo>
                  <a:pt x="116170" y="47060"/>
                </a:lnTo>
                <a:lnTo>
                  <a:pt x="125197" y="64374"/>
                </a:lnTo>
                <a:lnTo>
                  <a:pt x="112914" y="31669"/>
                </a:lnTo>
                <a:lnTo>
                  <a:pt x="112914" y="31669"/>
                </a:lnTo>
                <a:cubicBezTo>
                  <a:pt x="125937" y="38329"/>
                  <a:pt x="138960" y="46764"/>
                  <a:pt x="151538" y="57567"/>
                </a:cubicBezTo>
                <a:lnTo>
                  <a:pt x="145619" y="78285"/>
                </a:lnTo>
                <a:cubicBezTo>
                  <a:pt x="132300" y="84945"/>
                  <a:pt x="138960" y="98264"/>
                  <a:pt x="138960" y="98264"/>
                </a:cubicBezTo>
                <a:cubicBezTo>
                  <a:pt x="147691" y="92936"/>
                  <a:pt x="147099" y="83761"/>
                  <a:pt x="146359" y="79913"/>
                </a:cubicBezTo>
                <a:lnTo>
                  <a:pt x="149615" y="71626"/>
                </a:lnTo>
                <a:lnTo>
                  <a:pt x="153314" y="82133"/>
                </a:lnTo>
                <a:lnTo>
                  <a:pt x="150946" y="68814"/>
                </a:lnTo>
                <a:lnTo>
                  <a:pt x="154498" y="60083"/>
                </a:lnTo>
                <a:cubicBezTo>
                  <a:pt x="161897" y="66742"/>
                  <a:pt x="169149" y="74290"/>
                  <a:pt x="175956" y="82725"/>
                </a:cubicBezTo>
                <a:lnTo>
                  <a:pt x="165597" y="101223"/>
                </a:lnTo>
                <a:cubicBezTo>
                  <a:pt x="151390" y="103739"/>
                  <a:pt x="153610" y="118242"/>
                  <a:pt x="153610" y="118242"/>
                </a:cubicBezTo>
                <a:cubicBezTo>
                  <a:pt x="164413" y="115578"/>
                  <a:pt x="165893" y="105071"/>
                  <a:pt x="166337" y="101963"/>
                </a:cubicBezTo>
                <a:lnTo>
                  <a:pt x="178176" y="85241"/>
                </a:lnTo>
                <a:cubicBezTo>
                  <a:pt x="183947" y="92492"/>
                  <a:pt x="189127" y="100483"/>
                  <a:pt x="194011" y="109067"/>
                </a:cubicBezTo>
                <a:lnTo>
                  <a:pt x="182024" y="125789"/>
                </a:lnTo>
                <a:cubicBezTo>
                  <a:pt x="168113" y="128601"/>
                  <a:pt x="170333" y="142808"/>
                  <a:pt x="170333" y="142808"/>
                </a:cubicBezTo>
                <a:cubicBezTo>
                  <a:pt x="181432" y="139996"/>
                  <a:pt x="182912" y="129341"/>
                  <a:pt x="183208" y="126381"/>
                </a:cubicBezTo>
                <a:lnTo>
                  <a:pt x="186463" y="122681"/>
                </a:lnTo>
                <a:lnTo>
                  <a:pt x="186463" y="141920"/>
                </a:lnTo>
                <a:lnTo>
                  <a:pt x="189127" y="119870"/>
                </a:lnTo>
                <a:lnTo>
                  <a:pt x="195934" y="112470"/>
                </a:lnTo>
                <a:cubicBezTo>
                  <a:pt x="199634" y="119278"/>
                  <a:pt x="203186" y="126529"/>
                  <a:pt x="206293" y="134224"/>
                </a:cubicBezTo>
                <a:lnTo>
                  <a:pt x="199634" y="145324"/>
                </a:lnTo>
                <a:cubicBezTo>
                  <a:pt x="185575" y="150355"/>
                  <a:pt x="190607" y="164414"/>
                  <a:pt x="190607" y="164414"/>
                </a:cubicBezTo>
                <a:cubicBezTo>
                  <a:pt x="200670" y="159826"/>
                  <a:pt x="200522" y="149467"/>
                  <a:pt x="200226" y="146063"/>
                </a:cubicBezTo>
                <a:lnTo>
                  <a:pt x="207181" y="136296"/>
                </a:lnTo>
                <a:cubicBezTo>
                  <a:pt x="210733" y="145176"/>
                  <a:pt x="213989" y="154795"/>
                  <a:pt x="216653" y="165006"/>
                </a:cubicBezTo>
                <a:lnTo>
                  <a:pt x="210733" y="175957"/>
                </a:lnTo>
                <a:cubicBezTo>
                  <a:pt x="197266" y="180988"/>
                  <a:pt x="202002" y="194751"/>
                  <a:pt x="202002" y="194751"/>
                </a:cubicBezTo>
                <a:cubicBezTo>
                  <a:pt x="212361" y="190164"/>
                  <a:pt x="212065" y="179509"/>
                  <a:pt x="211621" y="176549"/>
                </a:cubicBezTo>
                <a:lnTo>
                  <a:pt x="217392" y="167818"/>
                </a:lnTo>
                <a:cubicBezTo>
                  <a:pt x="220500" y="180249"/>
                  <a:pt x="223164" y="193567"/>
                  <a:pt x="224940" y="207774"/>
                </a:cubicBezTo>
                <a:cubicBezTo>
                  <a:pt x="224940" y="207774"/>
                  <a:pt x="224940" y="189572"/>
                  <a:pt x="219020" y="164118"/>
                </a:cubicBezTo>
                <a:lnTo>
                  <a:pt x="219020" y="164118"/>
                </a:lnTo>
                <a:lnTo>
                  <a:pt x="227604" y="174033"/>
                </a:lnTo>
                <a:cubicBezTo>
                  <a:pt x="227752" y="176549"/>
                  <a:pt x="229379" y="187944"/>
                  <a:pt x="241070" y="190164"/>
                </a:cubicBezTo>
                <a:cubicBezTo>
                  <a:pt x="241070" y="190164"/>
                  <a:pt x="242550" y="175809"/>
                  <a:pt x="228343" y="173737"/>
                </a:cubicBezTo>
                <a:lnTo>
                  <a:pt x="217688" y="159382"/>
                </a:lnTo>
                <a:cubicBezTo>
                  <a:pt x="215913" y="152427"/>
                  <a:pt x="213693" y="145028"/>
                  <a:pt x="210881" y="137184"/>
                </a:cubicBezTo>
                <a:lnTo>
                  <a:pt x="210881" y="137184"/>
                </a:lnTo>
                <a:lnTo>
                  <a:pt x="223904" y="144140"/>
                </a:lnTo>
                <a:cubicBezTo>
                  <a:pt x="224052" y="145619"/>
                  <a:pt x="225088" y="158198"/>
                  <a:pt x="237371" y="160566"/>
                </a:cubicBezTo>
                <a:cubicBezTo>
                  <a:pt x="237371" y="160566"/>
                  <a:pt x="238851" y="146211"/>
                  <a:pt x="224644" y="144140"/>
                </a:cubicBezTo>
                <a:lnTo>
                  <a:pt x="218428" y="140292"/>
                </a:lnTo>
                <a:lnTo>
                  <a:pt x="236927" y="142512"/>
                </a:lnTo>
                <a:lnTo>
                  <a:pt x="215765" y="138368"/>
                </a:lnTo>
                <a:lnTo>
                  <a:pt x="209993" y="134816"/>
                </a:lnTo>
                <a:cubicBezTo>
                  <a:pt x="206145" y="124605"/>
                  <a:pt x="201262" y="113950"/>
                  <a:pt x="195342" y="103443"/>
                </a:cubicBezTo>
                <a:lnTo>
                  <a:pt x="195342" y="103443"/>
                </a:lnTo>
                <a:lnTo>
                  <a:pt x="219908" y="115282"/>
                </a:lnTo>
                <a:cubicBezTo>
                  <a:pt x="220602" y="116946"/>
                  <a:pt x="225063" y="126666"/>
                  <a:pt x="235728" y="126666"/>
                </a:cubicBezTo>
                <a:cubicBezTo>
                  <a:pt x="236444" y="126666"/>
                  <a:pt x="237189" y="126622"/>
                  <a:pt x="237963" y="126529"/>
                </a:cubicBezTo>
                <a:cubicBezTo>
                  <a:pt x="237963" y="126529"/>
                  <a:pt x="235441" y="114424"/>
                  <a:pt x="223995" y="114424"/>
                </a:cubicBezTo>
                <a:cubicBezTo>
                  <a:pt x="223041" y="114424"/>
                  <a:pt x="222026" y="114508"/>
                  <a:pt x="220944" y="114690"/>
                </a:cubicBezTo>
                <a:lnTo>
                  <a:pt x="193567" y="99891"/>
                </a:lnTo>
                <a:cubicBezTo>
                  <a:pt x="191347" y="96192"/>
                  <a:pt x="189127" y="92492"/>
                  <a:pt x="186463" y="88940"/>
                </a:cubicBezTo>
                <a:lnTo>
                  <a:pt x="186463" y="88940"/>
                </a:lnTo>
                <a:lnTo>
                  <a:pt x="207921" y="92344"/>
                </a:lnTo>
                <a:cubicBezTo>
                  <a:pt x="209618" y="94525"/>
                  <a:pt x="214589" y="99882"/>
                  <a:pt x="221941" y="99882"/>
                </a:cubicBezTo>
                <a:cubicBezTo>
                  <a:pt x="223567" y="99882"/>
                  <a:pt x="225310" y="99620"/>
                  <a:pt x="227160" y="99003"/>
                </a:cubicBezTo>
                <a:cubicBezTo>
                  <a:pt x="227160" y="99003"/>
                  <a:pt x="223091" y="89718"/>
                  <a:pt x="214078" y="89718"/>
                </a:cubicBezTo>
                <a:cubicBezTo>
                  <a:pt x="212356" y="89718"/>
                  <a:pt x="210454" y="90057"/>
                  <a:pt x="208365" y="90864"/>
                </a:cubicBezTo>
                <a:lnTo>
                  <a:pt x="183208" y="84353"/>
                </a:lnTo>
                <a:cubicBezTo>
                  <a:pt x="178028" y="77397"/>
                  <a:pt x="172405" y="70442"/>
                  <a:pt x="165893" y="63783"/>
                </a:cubicBezTo>
                <a:lnTo>
                  <a:pt x="165893" y="63783"/>
                </a:lnTo>
                <a:lnTo>
                  <a:pt x="198302" y="72662"/>
                </a:lnTo>
                <a:lnTo>
                  <a:pt x="178176" y="65558"/>
                </a:lnTo>
                <a:lnTo>
                  <a:pt x="196230" y="63635"/>
                </a:lnTo>
                <a:cubicBezTo>
                  <a:pt x="196640" y="63942"/>
                  <a:pt x="202656" y="68861"/>
                  <a:pt x="210395" y="68861"/>
                </a:cubicBezTo>
                <a:cubicBezTo>
                  <a:pt x="213833" y="68861"/>
                  <a:pt x="217610" y="67891"/>
                  <a:pt x="221388" y="65114"/>
                </a:cubicBezTo>
                <a:cubicBezTo>
                  <a:pt x="221388" y="65114"/>
                  <a:pt x="215781" y="58685"/>
                  <a:pt x="207915" y="58685"/>
                </a:cubicBezTo>
                <a:cubicBezTo>
                  <a:pt x="204714" y="58685"/>
                  <a:pt x="201138" y="59750"/>
                  <a:pt x="197414" y="62747"/>
                </a:cubicBezTo>
                <a:lnTo>
                  <a:pt x="172848" y="63487"/>
                </a:lnTo>
                <a:lnTo>
                  <a:pt x="161897" y="59491"/>
                </a:lnTo>
                <a:cubicBezTo>
                  <a:pt x="152426" y="50316"/>
                  <a:pt x="141475" y="41732"/>
                  <a:pt x="128896" y="34037"/>
                </a:cubicBezTo>
                <a:lnTo>
                  <a:pt x="128896" y="34037"/>
                </a:lnTo>
                <a:lnTo>
                  <a:pt x="169593" y="42916"/>
                </a:lnTo>
                <a:cubicBezTo>
                  <a:pt x="171371" y="45168"/>
                  <a:pt x="177325" y="51502"/>
                  <a:pt x="186012" y="51502"/>
                </a:cubicBezTo>
                <a:cubicBezTo>
                  <a:pt x="188171" y="51502"/>
                  <a:pt x="190500" y="51111"/>
                  <a:pt x="192975" y="50168"/>
                </a:cubicBezTo>
                <a:cubicBezTo>
                  <a:pt x="192975" y="50168"/>
                  <a:pt x="188013" y="39847"/>
                  <a:pt x="177764" y="39847"/>
                </a:cubicBezTo>
                <a:cubicBezTo>
                  <a:pt x="175497" y="39847"/>
                  <a:pt x="172972" y="40352"/>
                  <a:pt x="170185" y="41584"/>
                </a:cubicBezTo>
                <a:lnTo>
                  <a:pt x="144287" y="33889"/>
                </a:lnTo>
                <a:lnTo>
                  <a:pt x="187351" y="27378"/>
                </a:lnTo>
                <a:cubicBezTo>
                  <a:pt x="189329" y="28582"/>
                  <a:pt x="194957" y="31436"/>
                  <a:pt x="201706" y="31436"/>
                </a:cubicBezTo>
                <a:cubicBezTo>
                  <a:pt x="206569" y="31436"/>
                  <a:pt x="212015" y="29954"/>
                  <a:pt x="217096" y="25306"/>
                </a:cubicBezTo>
                <a:cubicBezTo>
                  <a:pt x="217096" y="25306"/>
                  <a:pt x="210574" y="19295"/>
                  <a:pt x="202069" y="19295"/>
                </a:cubicBezTo>
                <a:cubicBezTo>
                  <a:pt x="197635" y="19295"/>
                  <a:pt x="192663" y="20928"/>
                  <a:pt x="187795" y="25898"/>
                </a:cubicBezTo>
                <a:lnTo>
                  <a:pt x="132744" y="30485"/>
                </a:lnTo>
                <a:lnTo>
                  <a:pt x="108918" y="23234"/>
                </a:lnTo>
                <a:cubicBezTo>
                  <a:pt x="80061" y="10063"/>
                  <a:pt x="44396" y="1332"/>
                  <a:pt x="0" y="0"/>
                </a:cubicBezTo>
                <a:close/>
              </a:path>
            </a:pathLst>
          </a:custGeom>
          <a:solidFill>
            <a:schemeClr val="lt1">
              <a:alpha val="287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400"/>
          </a:p>
        </p:txBody>
      </p:sp>
    </p:spTree>
    <p:extLst>
      <p:ext uri="{BB962C8B-B14F-4D97-AF65-F5344CB8AC3E}">
        <p14:creationId xmlns:p14="http://schemas.microsoft.com/office/powerpoint/2010/main" val="35804985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>
          <a:extLst>
            <a:ext uri="{FF2B5EF4-FFF2-40B4-BE49-F238E27FC236}">
              <a16:creationId xmlns:a16="http://schemas.microsoft.com/office/drawing/2014/main" id="{37AAA42A-951A-4EDB-074E-3DA0EACB8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3">
            <a:extLst>
              <a:ext uri="{FF2B5EF4-FFF2-40B4-BE49-F238E27FC236}">
                <a16:creationId xmlns:a16="http://schemas.microsoft.com/office/drawing/2014/main" id="{CA3EE1EC-6937-EF97-BE2D-49C7804B66A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0308" y="1089720"/>
            <a:ext cx="10961225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SG" sz="36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Definition of Culture</a:t>
            </a:r>
            <a:endParaRPr sz="360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241" name="Google Shape;241;p33">
            <a:extLst>
              <a:ext uri="{FF2B5EF4-FFF2-40B4-BE49-F238E27FC236}">
                <a16:creationId xmlns:a16="http://schemas.microsoft.com/office/drawing/2014/main" id="{BF4DA64E-2605-438D-D862-79835C739EEA}"/>
              </a:ext>
            </a:extLst>
          </p:cNvPr>
          <p:cNvCxnSpPr>
            <a:cxnSpLocks/>
          </p:cNvCxnSpPr>
          <p:nvPr/>
        </p:nvCxnSpPr>
        <p:spPr>
          <a:xfrm>
            <a:off x="4694352" y="2011218"/>
            <a:ext cx="260414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2" name="Google Shape;242;p33">
            <a:extLst>
              <a:ext uri="{FF2B5EF4-FFF2-40B4-BE49-F238E27FC236}">
                <a16:creationId xmlns:a16="http://schemas.microsoft.com/office/drawing/2014/main" id="{89F38F7B-7911-E955-7278-EF9D59C54607}"/>
              </a:ext>
            </a:extLst>
          </p:cNvPr>
          <p:cNvSpPr/>
          <p:nvPr/>
        </p:nvSpPr>
        <p:spPr>
          <a:xfrm rot="-10664486">
            <a:off x="5789964" y="4616754"/>
            <a:ext cx="1646381" cy="1410331"/>
          </a:xfrm>
          <a:custGeom>
            <a:avLst/>
            <a:gdLst/>
            <a:ahLst/>
            <a:cxnLst/>
            <a:rect l="l" t="t" r="r" b="b"/>
            <a:pathLst>
              <a:path w="242551" h="207775" extrusionOk="0">
                <a:moveTo>
                  <a:pt x="0" y="0"/>
                </a:moveTo>
                <a:lnTo>
                  <a:pt x="1184" y="6363"/>
                </a:lnTo>
                <a:cubicBezTo>
                  <a:pt x="1184" y="6363"/>
                  <a:pt x="3162" y="6244"/>
                  <a:pt x="6750" y="6244"/>
                </a:cubicBezTo>
                <a:cubicBezTo>
                  <a:pt x="21443" y="6244"/>
                  <a:pt x="63136" y="8251"/>
                  <a:pt x="106550" y="28710"/>
                </a:cubicBezTo>
                <a:lnTo>
                  <a:pt x="113950" y="42768"/>
                </a:lnTo>
                <a:lnTo>
                  <a:pt x="111434" y="59195"/>
                </a:lnTo>
                <a:cubicBezTo>
                  <a:pt x="98115" y="70738"/>
                  <a:pt x="109362" y="84353"/>
                  <a:pt x="109362" y="84353"/>
                </a:cubicBezTo>
                <a:cubicBezTo>
                  <a:pt x="118833" y="75178"/>
                  <a:pt x="114542" y="63635"/>
                  <a:pt x="112618" y="59787"/>
                </a:cubicBezTo>
                <a:lnTo>
                  <a:pt x="116170" y="47060"/>
                </a:lnTo>
                <a:lnTo>
                  <a:pt x="125197" y="64374"/>
                </a:lnTo>
                <a:lnTo>
                  <a:pt x="112914" y="31669"/>
                </a:lnTo>
                <a:lnTo>
                  <a:pt x="112914" y="31669"/>
                </a:lnTo>
                <a:cubicBezTo>
                  <a:pt x="125937" y="38329"/>
                  <a:pt x="138960" y="46764"/>
                  <a:pt x="151538" y="57567"/>
                </a:cubicBezTo>
                <a:lnTo>
                  <a:pt x="145619" y="78285"/>
                </a:lnTo>
                <a:cubicBezTo>
                  <a:pt x="132300" y="84945"/>
                  <a:pt x="138960" y="98264"/>
                  <a:pt x="138960" y="98264"/>
                </a:cubicBezTo>
                <a:cubicBezTo>
                  <a:pt x="147691" y="92936"/>
                  <a:pt x="147099" y="83761"/>
                  <a:pt x="146359" y="79913"/>
                </a:cubicBezTo>
                <a:lnTo>
                  <a:pt x="149615" y="71626"/>
                </a:lnTo>
                <a:lnTo>
                  <a:pt x="153314" y="82133"/>
                </a:lnTo>
                <a:lnTo>
                  <a:pt x="150946" y="68814"/>
                </a:lnTo>
                <a:lnTo>
                  <a:pt x="154498" y="60083"/>
                </a:lnTo>
                <a:cubicBezTo>
                  <a:pt x="161897" y="66742"/>
                  <a:pt x="169149" y="74290"/>
                  <a:pt x="175956" y="82725"/>
                </a:cubicBezTo>
                <a:lnTo>
                  <a:pt x="165597" y="101223"/>
                </a:lnTo>
                <a:cubicBezTo>
                  <a:pt x="151390" y="103739"/>
                  <a:pt x="153610" y="118242"/>
                  <a:pt x="153610" y="118242"/>
                </a:cubicBezTo>
                <a:cubicBezTo>
                  <a:pt x="164413" y="115578"/>
                  <a:pt x="165893" y="105071"/>
                  <a:pt x="166337" y="101963"/>
                </a:cubicBezTo>
                <a:lnTo>
                  <a:pt x="178176" y="85241"/>
                </a:lnTo>
                <a:cubicBezTo>
                  <a:pt x="183947" y="92492"/>
                  <a:pt x="189127" y="100483"/>
                  <a:pt x="194011" y="109067"/>
                </a:cubicBezTo>
                <a:lnTo>
                  <a:pt x="182024" y="125789"/>
                </a:lnTo>
                <a:cubicBezTo>
                  <a:pt x="168113" y="128601"/>
                  <a:pt x="170333" y="142808"/>
                  <a:pt x="170333" y="142808"/>
                </a:cubicBezTo>
                <a:cubicBezTo>
                  <a:pt x="181432" y="139996"/>
                  <a:pt x="182912" y="129341"/>
                  <a:pt x="183208" y="126381"/>
                </a:cubicBezTo>
                <a:lnTo>
                  <a:pt x="186463" y="122681"/>
                </a:lnTo>
                <a:lnTo>
                  <a:pt x="186463" y="141920"/>
                </a:lnTo>
                <a:lnTo>
                  <a:pt x="189127" y="119870"/>
                </a:lnTo>
                <a:lnTo>
                  <a:pt x="195934" y="112470"/>
                </a:lnTo>
                <a:cubicBezTo>
                  <a:pt x="199634" y="119278"/>
                  <a:pt x="203186" y="126529"/>
                  <a:pt x="206293" y="134224"/>
                </a:cubicBezTo>
                <a:lnTo>
                  <a:pt x="199634" y="145324"/>
                </a:lnTo>
                <a:cubicBezTo>
                  <a:pt x="185575" y="150355"/>
                  <a:pt x="190607" y="164414"/>
                  <a:pt x="190607" y="164414"/>
                </a:cubicBezTo>
                <a:cubicBezTo>
                  <a:pt x="200670" y="159826"/>
                  <a:pt x="200522" y="149467"/>
                  <a:pt x="200226" y="146063"/>
                </a:cubicBezTo>
                <a:lnTo>
                  <a:pt x="207181" y="136296"/>
                </a:lnTo>
                <a:cubicBezTo>
                  <a:pt x="210733" y="145176"/>
                  <a:pt x="213989" y="154795"/>
                  <a:pt x="216653" y="165006"/>
                </a:cubicBezTo>
                <a:lnTo>
                  <a:pt x="210733" y="175957"/>
                </a:lnTo>
                <a:cubicBezTo>
                  <a:pt x="197266" y="180988"/>
                  <a:pt x="202002" y="194751"/>
                  <a:pt x="202002" y="194751"/>
                </a:cubicBezTo>
                <a:cubicBezTo>
                  <a:pt x="212361" y="190164"/>
                  <a:pt x="212065" y="179509"/>
                  <a:pt x="211621" y="176549"/>
                </a:cubicBezTo>
                <a:lnTo>
                  <a:pt x="217392" y="167818"/>
                </a:lnTo>
                <a:cubicBezTo>
                  <a:pt x="220500" y="180249"/>
                  <a:pt x="223164" y="193567"/>
                  <a:pt x="224940" y="207774"/>
                </a:cubicBezTo>
                <a:cubicBezTo>
                  <a:pt x="224940" y="207774"/>
                  <a:pt x="224940" y="189572"/>
                  <a:pt x="219020" y="164118"/>
                </a:cubicBezTo>
                <a:lnTo>
                  <a:pt x="219020" y="164118"/>
                </a:lnTo>
                <a:lnTo>
                  <a:pt x="227604" y="174033"/>
                </a:lnTo>
                <a:cubicBezTo>
                  <a:pt x="227752" y="176549"/>
                  <a:pt x="229379" y="187944"/>
                  <a:pt x="241070" y="190164"/>
                </a:cubicBezTo>
                <a:cubicBezTo>
                  <a:pt x="241070" y="190164"/>
                  <a:pt x="242550" y="175809"/>
                  <a:pt x="228343" y="173737"/>
                </a:cubicBezTo>
                <a:lnTo>
                  <a:pt x="217688" y="159382"/>
                </a:lnTo>
                <a:cubicBezTo>
                  <a:pt x="215913" y="152427"/>
                  <a:pt x="213693" y="145028"/>
                  <a:pt x="210881" y="137184"/>
                </a:cubicBezTo>
                <a:lnTo>
                  <a:pt x="210881" y="137184"/>
                </a:lnTo>
                <a:lnTo>
                  <a:pt x="223904" y="144140"/>
                </a:lnTo>
                <a:cubicBezTo>
                  <a:pt x="224052" y="145619"/>
                  <a:pt x="225088" y="158198"/>
                  <a:pt x="237371" y="160566"/>
                </a:cubicBezTo>
                <a:cubicBezTo>
                  <a:pt x="237371" y="160566"/>
                  <a:pt x="238851" y="146211"/>
                  <a:pt x="224644" y="144140"/>
                </a:cubicBezTo>
                <a:lnTo>
                  <a:pt x="218428" y="140292"/>
                </a:lnTo>
                <a:lnTo>
                  <a:pt x="236927" y="142512"/>
                </a:lnTo>
                <a:lnTo>
                  <a:pt x="215765" y="138368"/>
                </a:lnTo>
                <a:lnTo>
                  <a:pt x="209993" y="134816"/>
                </a:lnTo>
                <a:cubicBezTo>
                  <a:pt x="206145" y="124605"/>
                  <a:pt x="201262" y="113950"/>
                  <a:pt x="195342" y="103443"/>
                </a:cubicBezTo>
                <a:lnTo>
                  <a:pt x="195342" y="103443"/>
                </a:lnTo>
                <a:lnTo>
                  <a:pt x="219908" y="115282"/>
                </a:lnTo>
                <a:cubicBezTo>
                  <a:pt x="220602" y="116946"/>
                  <a:pt x="225063" y="126666"/>
                  <a:pt x="235728" y="126666"/>
                </a:cubicBezTo>
                <a:cubicBezTo>
                  <a:pt x="236444" y="126666"/>
                  <a:pt x="237189" y="126622"/>
                  <a:pt x="237963" y="126529"/>
                </a:cubicBezTo>
                <a:cubicBezTo>
                  <a:pt x="237963" y="126529"/>
                  <a:pt x="235441" y="114424"/>
                  <a:pt x="223995" y="114424"/>
                </a:cubicBezTo>
                <a:cubicBezTo>
                  <a:pt x="223041" y="114424"/>
                  <a:pt x="222026" y="114508"/>
                  <a:pt x="220944" y="114690"/>
                </a:cubicBezTo>
                <a:lnTo>
                  <a:pt x="193567" y="99891"/>
                </a:lnTo>
                <a:cubicBezTo>
                  <a:pt x="191347" y="96192"/>
                  <a:pt x="189127" y="92492"/>
                  <a:pt x="186463" y="88940"/>
                </a:cubicBezTo>
                <a:lnTo>
                  <a:pt x="186463" y="88940"/>
                </a:lnTo>
                <a:lnTo>
                  <a:pt x="207921" y="92344"/>
                </a:lnTo>
                <a:cubicBezTo>
                  <a:pt x="209618" y="94525"/>
                  <a:pt x="214589" y="99882"/>
                  <a:pt x="221941" y="99882"/>
                </a:cubicBezTo>
                <a:cubicBezTo>
                  <a:pt x="223567" y="99882"/>
                  <a:pt x="225310" y="99620"/>
                  <a:pt x="227160" y="99003"/>
                </a:cubicBezTo>
                <a:cubicBezTo>
                  <a:pt x="227160" y="99003"/>
                  <a:pt x="223091" y="89718"/>
                  <a:pt x="214078" y="89718"/>
                </a:cubicBezTo>
                <a:cubicBezTo>
                  <a:pt x="212356" y="89718"/>
                  <a:pt x="210454" y="90057"/>
                  <a:pt x="208365" y="90864"/>
                </a:cubicBezTo>
                <a:lnTo>
                  <a:pt x="183208" y="84353"/>
                </a:lnTo>
                <a:cubicBezTo>
                  <a:pt x="178028" y="77397"/>
                  <a:pt x="172405" y="70442"/>
                  <a:pt x="165893" y="63783"/>
                </a:cubicBezTo>
                <a:lnTo>
                  <a:pt x="165893" y="63783"/>
                </a:lnTo>
                <a:lnTo>
                  <a:pt x="198302" y="72662"/>
                </a:lnTo>
                <a:lnTo>
                  <a:pt x="178176" y="65558"/>
                </a:lnTo>
                <a:lnTo>
                  <a:pt x="196230" y="63635"/>
                </a:lnTo>
                <a:cubicBezTo>
                  <a:pt x="196640" y="63942"/>
                  <a:pt x="202656" y="68861"/>
                  <a:pt x="210395" y="68861"/>
                </a:cubicBezTo>
                <a:cubicBezTo>
                  <a:pt x="213833" y="68861"/>
                  <a:pt x="217610" y="67891"/>
                  <a:pt x="221388" y="65114"/>
                </a:cubicBezTo>
                <a:cubicBezTo>
                  <a:pt x="221388" y="65114"/>
                  <a:pt x="215781" y="58685"/>
                  <a:pt x="207915" y="58685"/>
                </a:cubicBezTo>
                <a:cubicBezTo>
                  <a:pt x="204714" y="58685"/>
                  <a:pt x="201138" y="59750"/>
                  <a:pt x="197414" y="62747"/>
                </a:cubicBezTo>
                <a:lnTo>
                  <a:pt x="172848" y="63487"/>
                </a:lnTo>
                <a:lnTo>
                  <a:pt x="161897" y="59491"/>
                </a:lnTo>
                <a:cubicBezTo>
                  <a:pt x="152426" y="50316"/>
                  <a:pt x="141475" y="41732"/>
                  <a:pt x="128896" y="34037"/>
                </a:cubicBezTo>
                <a:lnTo>
                  <a:pt x="128896" y="34037"/>
                </a:lnTo>
                <a:lnTo>
                  <a:pt x="169593" y="42916"/>
                </a:lnTo>
                <a:cubicBezTo>
                  <a:pt x="171371" y="45168"/>
                  <a:pt x="177325" y="51502"/>
                  <a:pt x="186012" y="51502"/>
                </a:cubicBezTo>
                <a:cubicBezTo>
                  <a:pt x="188171" y="51502"/>
                  <a:pt x="190500" y="51111"/>
                  <a:pt x="192975" y="50168"/>
                </a:cubicBezTo>
                <a:cubicBezTo>
                  <a:pt x="192975" y="50168"/>
                  <a:pt x="188013" y="39847"/>
                  <a:pt x="177764" y="39847"/>
                </a:cubicBezTo>
                <a:cubicBezTo>
                  <a:pt x="175497" y="39847"/>
                  <a:pt x="172972" y="40352"/>
                  <a:pt x="170185" y="41584"/>
                </a:cubicBezTo>
                <a:lnTo>
                  <a:pt x="144287" y="33889"/>
                </a:lnTo>
                <a:lnTo>
                  <a:pt x="187351" y="27378"/>
                </a:lnTo>
                <a:cubicBezTo>
                  <a:pt x="189329" y="28582"/>
                  <a:pt x="194957" y="31436"/>
                  <a:pt x="201706" y="31436"/>
                </a:cubicBezTo>
                <a:cubicBezTo>
                  <a:pt x="206569" y="31436"/>
                  <a:pt x="212015" y="29954"/>
                  <a:pt x="217096" y="25306"/>
                </a:cubicBezTo>
                <a:cubicBezTo>
                  <a:pt x="217096" y="25306"/>
                  <a:pt x="210574" y="19295"/>
                  <a:pt x="202069" y="19295"/>
                </a:cubicBezTo>
                <a:cubicBezTo>
                  <a:pt x="197635" y="19295"/>
                  <a:pt x="192663" y="20928"/>
                  <a:pt x="187795" y="25898"/>
                </a:cubicBezTo>
                <a:lnTo>
                  <a:pt x="132744" y="30485"/>
                </a:lnTo>
                <a:lnTo>
                  <a:pt x="108918" y="23234"/>
                </a:lnTo>
                <a:cubicBezTo>
                  <a:pt x="80061" y="10063"/>
                  <a:pt x="44396" y="1332"/>
                  <a:pt x="0" y="0"/>
                </a:cubicBezTo>
                <a:close/>
              </a:path>
            </a:pathLst>
          </a:custGeom>
          <a:solidFill>
            <a:schemeClr val="lt1">
              <a:alpha val="287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4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D240A3-F423-6C8C-4110-B19204C0BE1D}"/>
              </a:ext>
            </a:extLst>
          </p:cNvPr>
          <p:cNvSpPr txBox="1"/>
          <p:nvPr/>
        </p:nvSpPr>
        <p:spPr>
          <a:xfrm>
            <a:off x="541509" y="2455882"/>
            <a:ext cx="11310637" cy="733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“This is how we do things here”</a:t>
            </a:r>
            <a:endParaRPr lang="en-SG" sz="320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6270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>
          <a:extLst>
            <a:ext uri="{FF2B5EF4-FFF2-40B4-BE49-F238E27FC236}">
              <a16:creationId xmlns:a16="http://schemas.microsoft.com/office/drawing/2014/main" id="{F915CB88-77B3-B836-601F-22E6EFB18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3">
            <a:extLst>
              <a:ext uri="{FF2B5EF4-FFF2-40B4-BE49-F238E27FC236}">
                <a16:creationId xmlns:a16="http://schemas.microsoft.com/office/drawing/2014/main" id="{774AC207-7B09-3D1B-FD84-A23D3B691904}"/>
              </a:ext>
            </a:extLst>
          </p:cNvPr>
          <p:cNvSpPr/>
          <p:nvPr/>
        </p:nvSpPr>
        <p:spPr>
          <a:xfrm rot="-10664486">
            <a:off x="5789964" y="4616754"/>
            <a:ext cx="1646381" cy="1410331"/>
          </a:xfrm>
          <a:custGeom>
            <a:avLst/>
            <a:gdLst/>
            <a:ahLst/>
            <a:cxnLst/>
            <a:rect l="l" t="t" r="r" b="b"/>
            <a:pathLst>
              <a:path w="242551" h="207775" extrusionOk="0">
                <a:moveTo>
                  <a:pt x="0" y="0"/>
                </a:moveTo>
                <a:lnTo>
                  <a:pt x="1184" y="6363"/>
                </a:lnTo>
                <a:cubicBezTo>
                  <a:pt x="1184" y="6363"/>
                  <a:pt x="3162" y="6244"/>
                  <a:pt x="6750" y="6244"/>
                </a:cubicBezTo>
                <a:cubicBezTo>
                  <a:pt x="21443" y="6244"/>
                  <a:pt x="63136" y="8251"/>
                  <a:pt x="106550" y="28710"/>
                </a:cubicBezTo>
                <a:lnTo>
                  <a:pt x="113950" y="42768"/>
                </a:lnTo>
                <a:lnTo>
                  <a:pt x="111434" y="59195"/>
                </a:lnTo>
                <a:cubicBezTo>
                  <a:pt x="98115" y="70738"/>
                  <a:pt x="109362" y="84353"/>
                  <a:pt x="109362" y="84353"/>
                </a:cubicBezTo>
                <a:cubicBezTo>
                  <a:pt x="118833" y="75178"/>
                  <a:pt x="114542" y="63635"/>
                  <a:pt x="112618" y="59787"/>
                </a:cubicBezTo>
                <a:lnTo>
                  <a:pt x="116170" y="47060"/>
                </a:lnTo>
                <a:lnTo>
                  <a:pt x="125197" y="64374"/>
                </a:lnTo>
                <a:lnTo>
                  <a:pt x="112914" y="31669"/>
                </a:lnTo>
                <a:lnTo>
                  <a:pt x="112914" y="31669"/>
                </a:lnTo>
                <a:cubicBezTo>
                  <a:pt x="125937" y="38329"/>
                  <a:pt x="138960" y="46764"/>
                  <a:pt x="151538" y="57567"/>
                </a:cubicBezTo>
                <a:lnTo>
                  <a:pt x="145619" y="78285"/>
                </a:lnTo>
                <a:cubicBezTo>
                  <a:pt x="132300" y="84945"/>
                  <a:pt x="138960" y="98264"/>
                  <a:pt x="138960" y="98264"/>
                </a:cubicBezTo>
                <a:cubicBezTo>
                  <a:pt x="147691" y="92936"/>
                  <a:pt x="147099" y="83761"/>
                  <a:pt x="146359" y="79913"/>
                </a:cubicBezTo>
                <a:lnTo>
                  <a:pt x="149615" y="71626"/>
                </a:lnTo>
                <a:lnTo>
                  <a:pt x="153314" y="82133"/>
                </a:lnTo>
                <a:lnTo>
                  <a:pt x="150946" y="68814"/>
                </a:lnTo>
                <a:lnTo>
                  <a:pt x="154498" y="60083"/>
                </a:lnTo>
                <a:cubicBezTo>
                  <a:pt x="161897" y="66742"/>
                  <a:pt x="169149" y="74290"/>
                  <a:pt x="175956" y="82725"/>
                </a:cubicBezTo>
                <a:lnTo>
                  <a:pt x="165597" y="101223"/>
                </a:lnTo>
                <a:cubicBezTo>
                  <a:pt x="151390" y="103739"/>
                  <a:pt x="153610" y="118242"/>
                  <a:pt x="153610" y="118242"/>
                </a:cubicBezTo>
                <a:cubicBezTo>
                  <a:pt x="164413" y="115578"/>
                  <a:pt x="165893" y="105071"/>
                  <a:pt x="166337" y="101963"/>
                </a:cubicBezTo>
                <a:lnTo>
                  <a:pt x="178176" y="85241"/>
                </a:lnTo>
                <a:cubicBezTo>
                  <a:pt x="183947" y="92492"/>
                  <a:pt x="189127" y="100483"/>
                  <a:pt x="194011" y="109067"/>
                </a:cubicBezTo>
                <a:lnTo>
                  <a:pt x="182024" y="125789"/>
                </a:lnTo>
                <a:cubicBezTo>
                  <a:pt x="168113" y="128601"/>
                  <a:pt x="170333" y="142808"/>
                  <a:pt x="170333" y="142808"/>
                </a:cubicBezTo>
                <a:cubicBezTo>
                  <a:pt x="181432" y="139996"/>
                  <a:pt x="182912" y="129341"/>
                  <a:pt x="183208" y="126381"/>
                </a:cubicBezTo>
                <a:lnTo>
                  <a:pt x="186463" y="122681"/>
                </a:lnTo>
                <a:lnTo>
                  <a:pt x="186463" y="141920"/>
                </a:lnTo>
                <a:lnTo>
                  <a:pt x="189127" y="119870"/>
                </a:lnTo>
                <a:lnTo>
                  <a:pt x="195934" y="112470"/>
                </a:lnTo>
                <a:cubicBezTo>
                  <a:pt x="199634" y="119278"/>
                  <a:pt x="203186" y="126529"/>
                  <a:pt x="206293" y="134224"/>
                </a:cubicBezTo>
                <a:lnTo>
                  <a:pt x="199634" y="145324"/>
                </a:lnTo>
                <a:cubicBezTo>
                  <a:pt x="185575" y="150355"/>
                  <a:pt x="190607" y="164414"/>
                  <a:pt x="190607" y="164414"/>
                </a:cubicBezTo>
                <a:cubicBezTo>
                  <a:pt x="200670" y="159826"/>
                  <a:pt x="200522" y="149467"/>
                  <a:pt x="200226" y="146063"/>
                </a:cubicBezTo>
                <a:lnTo>
                  <a:pt x="207181" y="136296"/>
                </a:lnTo>
                <a:cubicBezTo>
                  <a:pt x="210733" y="145176"/>
                  <a:pt x="213989" y="154795"/>
                  <a:pt x="216653" y="165006"/>
                </a:cubicBezTo>
                <a:lnTo>
                  <a:pt x="210733" y="175957"/>
                </a:lnTo>
                <a:cubicBezTo>
                  <a:pt x="197266" y="180988"/>
                  <a:pt x="202002" y="194751"/>
                  <a:pt x="202002" y="194751"/>
                </a:cubicBezTo>
                <a:cubicBezTo>
                  <a:pt x="212361" y="190164"/>
                  <a:pt x="212065" y="179509"/>
                  <a:pt x="211621" y="176549"/>
                </a:cubicBezTo>
                <a:lnTo>
                  <a:pt x="217392" y="167818"/>
                </a:lnTo>
                <a:cubicBezTo>
                  <a:pt x="220500" y="180249"/>
                  <a:pt x="223164" y="193567"/>
                  <a:pt x="224940" y="207774"/>
                </a:cubicBezTo>
                <a:cubicBezTo>
                  <a:pt x="224940" y="207774"/>
                  <a:pt x="224940" y="189572"/>
                  <a:pt x="219020" y="164118"/>
                </a:cubicBezTo>
                <a:lnTo>
                  <a:pt x="219020" y="164118"/>
                </a:lnTo>
                <a:lnTo>
                  <a:pt x="227604" y="174033"/>
                </a:lnTo>
                <a:cubicBezTo>
                  <a:pt x="227752" y="176549"/>
                  <a:pt x="229379" y="187944"/>
                  <a:pt x="241070" y="190164"/>
                </a:cubicBezTo>
                <a:cubicBezTo>
                  <a:pt x="241070" y="190164"/>
                  <a:pt x="242550" y="175809"/>
                  <a:pt x="228343" y="173737"/>
                </a:cubicBezTo>
                <a:lnTo>
                  <a:pt x="217688" y="159382"/>
                </a:lnTo>
                <a:cubicBezTo>
                  <a:pt x="215913" y="152427"/>
                  <a:pt x="213693" y="145028"/>
                  <a:pt x="210881" y="137184"/>
                </a:cubicBezTo>
                <a:lnTo>
                  <a:pt x="210881" y="137184"/>
                </a:lnTo>
                <a:lnTo>
                  <a:pt x="223904" y="144140"/>
                </a:lnTo>
                <a:cubicBezTo>
                  <a:pt x="224052" y="145619"/>
                  <a:pt x="225088" y="158198"/>
                  <a:pt x="237371" y="160566"/>
                </a:cubicBezTo>
                <a:cubicBezTo>
                  <a:pt x="237371" y="160566"/>
                  <a:pt x="238851" y="146211"/>
                  <a:pt x="224644" y="144140"/>
                </a:cubicBezTo>
                <a:lnTo>
                  <a:pt x="218428" y="140292"/>
                </a:lnTo>
                <a:lnTo>
                  <a:pt x="236927" y="142512"/>
                </a:lnTo>
                <a:lnTo>
                  <a:pt x="215765" y="138368"/>
                </a:lnTo>
                <a:lnTo>
                  <a:pt x="209993" y="134816"/>
                </a:lnTo>
                <a:cubicBezTo>
                  <a:pt x="206145" y="124605"/>
                  <a:pt x="201262" y="113950"/>
                  <a:pt x="195342" y="103443"/>
                </a:cubicBezTo>
                <a:lnTo>
                  <a:pt x="195342" y="103443"/>
                </a:lnTo>
                <a:lnTo>
                  <a:pt x="219908" y="115282"/>
                </a:lnTo>
                <a:cubicBezTo>
                  <a:pt x="220602" y="116946"/>
                  <a:pt x="225063" y="126666"/>
                  <a:pt x="235728" y="126666"/>
                </a:cubicBezTo>
                <a:cubicBezTo>
                  <a:pt x="236444" y="126666"/>
                  <a:pt x="237189" y="126622"/>
                  <a:pt x="237963" y="126529"/>
                </a:cubicBezTo>
                <a:cubicBezTo>
                  <a:pt x="237963" y="126529"/>
                  <a:pt x="235441" y="114424"/>
                  <a:pt x="223995" y="114424"/>
                </a:cubicBezTo>
                <a:cubicBezTo>
                  <a:pt x="223041" y="114424"/>
                  <a:pt x="222026" y="114508"/>
                  <a:pt x="220944" y="114690"/>
                </a:cubicBezTo>
                <a:lnTo>
                  <a:pt x="193567" y="99891"/>
                </a:lnTo>
                <a:cubicBezTo>
                  <a:pt x="191347" y="96192"/>
                  <a:pt x="189127" y="92492"/>
                  <a:pt x="186463" y="88940"/>
                </a:cubicBezTo>
                <a:lnTo>
                  <a:pt x="186463" y="88940"/>
                </a:lnTo>
                <a:lnTo>
                  <a:pt x="207921" y="92344"/>
                </a:lnTo>
                <a:cubicBezTo>
                  <a:pt x="209618" y="94525"/>
                  <a:pt x="214589" y="99882"/>
                  <a:pt x="221941" y="99882"/>
                </a:cubicBezTo>
                <a:cubicBezTo>
                  <a:pt x="223567" y="99882"/>
                  <a:pt x="225310" y="99620"/>
                  <a:pt x="227160" y="99003"/>
                </a:cubicBezTo>
                <a:cubicBezTo>
                  <a:pt x="227160" y="99003"/>
                  <a:pt x="223091" y="89718"/>
                  <a:pt x="214078" y="89718"/>
                </a:cubicBezTo>
                <a:cubicBezTo>
                  <a:pt x="212356" y="89718"/>
                  <a:pt x="210454" y="90057"/>
                  <a:pt x="208365" y="90864"/>
                </a:cubicBezTo>
                <a:lnTo>
                  <a:pt x="183208" y="84353"/>
                </a:lnTo>
                <a:cubicBezTo>
                  <a:pt x="178028" y="77397"/>
                  <a:pt x="172405" y="70442"/>
                  <a:pt x="165893" y="63783"/>
                </a:cubicBezTo>
                <a:lnTo>
                  <a:pt x="165893" y="63783"/>
                </a:lnTo>
                <a:lnTo>
                  <a:pt x="198302" y="72662"/>
                </a:lnTo>
                <a:lnTo>
                  <a:pt x="178176" y="65558"/>
                </a:lnTo>
                <a:lnTo>
                  <a:pt x="196230" y="63635"/>
                </a:lnTo>
                <a:cubicBezTo>
                  <a:pt x="196640" y="63942"/>
                  <a:pt x="202656" y="68861"/>
                  <a:pt x="210395" y="68861"/>
                </a:cubicBezTo>
                <a:cubicBezTo>
                  <a:pt x="213833" y="68861"/>
                  <a:pt x="217610" y="67891"/>
                  <a:pt x="221388" y="65114"/>
                </a:cubicBezTo>
                <a:cubicBezTo>
                  <a:pt x="221388" y="65114"/>
                  <a:pt x="215781" y="58685"/>
                  <a:pt x="207915" y="58685"/>
                </a:cubicBezTo>
                <a:cubicBezTo>
                  <a:pt x="204714" y="58685"/>
                  <a:pt x="201138" y="59750"/>
                  <a:pt x="197414" y="62747"/>
                </a:cubicBezTo>
                <a:lnTo>
                  <a:pt x="172848" y="63487"/>
                </a:lnTo>
                <a:lnTo>
                  <a:pt x="161897" y="59491"/>
                </a:lnTo>
                <a:cubicBezTo>
                  <a:pt x="152426" y="50316"/>
                  <a:pt x="141475" y="41732"/>
                  <a:pt x="128896" y="34037"/>
                </a:cubicBezTo>
                <a:lnTo>
                  <a:pt x="128896" y="34037"/>
                </a:lnTo>
                <a:lnTo>
                  <a:pt x="169593" y="42916"/>
                </a:lnTo>
                <a:cubicBezTo>
                  <a:pt x="171371" y="45168"/>
                  <a:pt x="177325" y="51502"/>
                  <a:pt x="186012" y="51502"/>
                </a:cubicBezTo>
                <a:cubicBezTo>
                  <a:pt x="188171" y="51502"/>
                  <a:pt x="190500" y="51111"/>
                  <a:pt x="192975" y="50168"/>
                </a:cubicBezTo>
                <a:cubicBezTo>
                  <a:pt x="192975" y="50168"/>
                  <a:pt x="188013" y="39847"/>
                  <a:pt x="177764" y="39847"/>
                </a:cubicBezTo>
                <a:cubicBezTo>
                  <a:pt x="175497" y="39847"/>
                  <a:pt x="172972" y="40352"/>
                  <a:pt x="170185" y="41584"/>
                </a:cubicBezTo>
                <a:lnTo>
                  <a:pt x="144287" y="33889"/>
                </a:lnTo>
                <a:lnTo>
                  <a:pt x="187351" y="27378"/>
                </a:lnTo>
                <a:cubicBezTo>
                  <a:pt x="189329" y="28582"/>
                  <a:pt x="194957" y="31436"/>
                  <a:pt x="201706" y="31436"/>
                </a:cubicBezTo>
                <a:cubicBezTo>
                  <a:pt x="206569" y="31436"/>
                  <a:pt x="212015" y="29954"/>
                  <a:pt x="217096" y="25306"/>
                </a:cubicBezTo>
                <a:cubicBezTo>
                  <a:pt x="217096" y="25306"/>
                  <a:pt x="210574" y="19295"/>
                  <a:pt x="202069" y="19295"/>
                </a:cubicBezTo>
                <a:cubicBezTo>
                  <a:pt x="197635" y="19295"/>
                  <a:pt x="192663" y="20928"/>
                  <a:pt x="187795" y="25898"/>
                </a:cubicBezTo>
                <a:lnTo>
                  <a:pt x="132744" y="30485"/>
                </a:lnTo>
                <a:lnTo>
                  <a:pt x="108918" y="23234"/>
                </a:lnTo>
                <a:cubicBezTo>
                  <a:pt x="80061" y="10063"/>
                  <a:pt x="44396" y="1332"/>
                  <a:pt x="0" y="0"/>
                </a:cubicBezTo>
                <a:close/>
              </a:path>
            </a:pathLst>
          </a:custGeom>
          <a:solidFill>
            <a:schemeClr val="lt1">
              <a:alpha val="287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4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18A927-1730-6C49-9CE4-45FB85A6EDF8}"/>
              </a:ext>
            </a:extLst>
          </p:cNvPr>
          <p:cNvSpPr txBox="1"/>
          <p:nvPr/>
        </p:nvSpPr>
        <p:spPr>
          <a:xfrm>
            <a:off x="358815" y="1612502"/>
            <a:ext cx="11470512" cy="5019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5000"/>
              </a:lnSpc>
            </a:pPr>
            <a:r>
              <a:rPr lang="en-SG" sz="2400" b="1" baseline="30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42 </a:t>
            </a:r>
            <a:r>
              <a:rPr lang="en-SG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And they </a:t>
            </a:r>
            <a:r>
              <a:rPr lang="en-SG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devoted themselves to the apostles' teaching</a:t>
            </a:r>
            <a:r>
              <a:rPr lang="en-SG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and the [</a:t>
            </a:r>
            <a:r>
              <a:rPr lang="en-SG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devoted themselves] fellowship</a:t>
            </a:r>
            <a:r>
              <a:rPr lang="en-SG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to the </a:t>
            </a:r>
            <a:r>
              <a:rPr lang="en-SG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breaking of bread</a:t>
            </a:r>
            <a:r>
              <a:rPr lang="en-SG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and the </a:t>
            </a:r>
            <a:r>
              <a:rPr lang="en-SG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prayers</a:t>
            </a:r>
            <a:r>
              <a:rPr lang="en-SG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 </a:t>
            </a:r>
            <a:r>
              <a:rPr lang="en-SG" sz="2400" b="1" baseline="30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43 </a:t>
            </a:r>
            <a:r>
              <a:rPr lang="en-SG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And awe came upon every soul, and many </a:t>
            </a:r>
            <a:r>
              <a:rPr lang="en-SG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wonders and signs</a:t>
            </a:r>
            <a:r>
              <a:rPr lang="en-SG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were being done through the apostles. </a:t>
            </a:r>
            <a:r>
              <a:rPr lang="en-SG" sz="2400" b="1" baseline="30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44 </a:t>
            </a:r>
            <a:r>
              <a:rPr lang="en-SG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And all who believed were together and </a:t>
            </a:r>
            <a:r>
              <a:rPr lang="en-SG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had all things in common</a:t>
            </a:r>
            <a:r>
              <a:rPr lang="en-SG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 </a:t>
            </a:r>
            <a:r>
              <a:rPr lang="en-SG" sz="2400" b="1" baseline="30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45 </a:t>
            </a:r>
            <a:r>
              <a:rPr lang="en-SG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And they were </a:t>
            </a:r>
            <a:r>
              <a:rPr lang="en-SG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selling their possessions</a:t>
            </a:r>
            <a:r>
              <a:rPr lang="en-SG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and belongings and </a:t>
            </a:r>
            <a:r>
              <a:rPr lang="en-SG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distributing the proceeds to all, as any had need</a:t>
            </a:r>
            <a:r>
              <a:rPr lang="en-SG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 </a:t>
            </a:r>
            <a:r>
              <a:rPr lang="en-SG" sz="2400" b="1" baseline="30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46 </a:t>
            </a:r>
            <a:r>
              <a:rPr lang="en-SG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And day by day</a:t>
            </a:r>
            <a:r>
              <a:rPr lang="en-SG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 attending the temple together</a:t>
            </a:r>
            <a:r>
              <a:rPr lang="en-SG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and </a:t>
            </a:r>
            <a:r>
              <a:rPr lang="en-SG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breaking bread in their homes</a:t>
            </a:r>
            <a:r>
              <a:rPr lang="en-SG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they </a:t>
            </a:r>
            <a:r>
              <a:rPr lang="en-SG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received their food with glad and generous hearts</a:t>
            </a:r>
            <a:r>
              <a:rPr lang="en-SG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 </a:t>
            </a:r>
            <a:r>
              <a:rPr lang="en-SG" sz="2400" b="1" baseline="30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47 </a:t>
            </a:r>
            <a:r>
              <a:rPr lang="en-SG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praising God</a:t>
            </a:r>
            <a:r>
              <a:rPr lang="en-SG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and </a:t>
            </a:r>
            <a:r>
              <a:rPr lang="en-SG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having </a:t>
            </a:r>
            <a:r>
              <a:rPr lang="en-SG" sz="2400" b="1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favor</a:t>
            </a:r>
            <a:r>
              <a:rPr lang="en-SG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with all the people</a:t>
            </a:r>
            <a:r>
              <a:rPr lang="en-SG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 And the </a:t>
            </a:r>
            <a:r>
              <a:rPr lang="en-SG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Lord added to their number</a:t>
            </a:r>
            <a:r>
              <a:rPr lang="en-SG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 day by day those who were being saved.</a:t>
            </a:r>
          </a:p>
          <a:p>
            <a:pPr algn="ctr">
              <a:lnSpc>
                <a:spcPct val="135000"/>
              </a:lnSpc>
            </a:pPr>
            <a:r>
              <a:rPr lang="en-SG" sz="24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Acts 2:42-47</a:t>
            </a:r>
          </a:p>
        </p:txBody>
      </p:sp>
      <p:sp>
        <p:nvSpPr>
          <p:cNvPr id="7" name="Google Shape;236;p33">
            <a:extLst>
              <a:ext uri="{FF2B5EF4-FFF2-40B4-BE49-F238E27FC236}">
                <a16:creationId xmlns:a16="http://schemas.microsoft.com/office/drawing/2014/main" id="{42A60179-4FDD-187A-6FF6-ECB5852B11E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5033" y="583943"/>
            <a:ext cx="10949651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SG" sz="36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Culture of the First Church </a:t>
            </a:r>
            <a:endParaRPr sz="360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8" name="Google Shape;241;p33">
            <a:extLst>
              <a:ext uri="{FF2B5EF4-FFF2-40B4-BE49-F238E27FC236}">
                <a16:creationId xmlns:a16="http://schemas.microsoft.com/office/drawing/2014/main" id="{54627309-0BA4-8C87-FF50-E9F178735A73}"/>
              </a:ext>
            </a:extLst>
          </p:cNvPr>
          <p:cNvCxnSpPr/>
          <p:nvPr/>
        </p:nvCxnSpPr>
        <p:spPr>
          <a:xfrm>
            <a:off x="5180851" y="1505441"/>
            <a:ext cx="1830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767715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>
          <a:extLst>
            <a:ext uri="{FF2B5EF4-FFF2-40B4-BE49-F238E27FC236}">
              <a16:creationId xmlns:a16="http://schemas.microsoft.com/office/drawing/2014/main" id="{EAD7B95D-B0E0-4B3E-DCE9-A864C339D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3">
            <a:extLst>
              <a:ext uri="{FF2B5EF4-FFF2-40B4-BE49-F238E27FC236}">
                <a16:creationId xmlns:a16="http://schemas.microsoft.com/office/drawing/2014/main" id="{920647FD-A5CE-A48A-461B-19DFA19D543C}"/>
              </a:ext>
            </a:extLst>
          </p:cNvPr>
          <p:cNvSpPr/>
          <p:nvPr/>
        </p:nvSpPr>
        <p:spPr>
          <a:xfrm rot="-10664486">
            <a:off x="5789964" y="4616754"/>
            <a:ext cx="1646381" cy="1410331"/>
          </a:xfrm>
          <a:custGeom>
            <a:avLst/>
            <a:gdLst/>
            <a:ahLst/>
            <a:cxnLst/>
            <a:rect l="l" t="t" r="r" b="b"/>
            <a:pathLst>
              <a:path w="242551" h="207775" extrusionOk="0">
                <a:moveTo>
                  <a:pt x="0" y="0"/>
                </a:moveTo>
                <a:lnTo>
                  <a:pt x="1184" y="6363"/>
                </a:lnTo>
                <a:cubicBezTo>
                  <a:pt x="1184" y="6363"/>
                  <a:pt x="3162" y="6244"/>
                  <a:pt x="6750" y="6244"/>
                </a:cubicBezTo>
                <a:cubicBezTo>
                  <a:pt x="21443" y="6244"/>
                  <a:pt x="63136" y="8251"/>
                  <a:pt x="106550" y="28710"/>
                </a:cubicBezTo>
                <a:lnTo>
                  <a:pt x="113950" y="42768"/>
                </a:lnTo>
                <a:lnTo>
                  <a:pt x="111434" y="59195"/>
                </a:lnTo>
                <a:cubicBezTo>
                  <a:pt x="98115" y="70738"/>
                  <a:pt x="109362" y="84353"/>
                  <a:pt x="109362" y="84353"/>
                </a:cubicBezTo>
                <a:cubicBezTo>
                  <a:pt x="118833" y="75178"/>
                  <a:pt x="114542" y="63635"/>
                  <a:pt x="112618" y="59787"/>
                </a:cubicBezTo>
                <a:lnTo>
                  <a:pt x="116170" y="47060"/>
                </a:lnTo>
                <a:lnTo>
                  <a:pt x="125197" y="64374"/>
                </a:lnTo>
                <a:lnTo>
                  <a:pt x="112914" y="31669"/>
                </a:lnTo>
                <a:lnTo>
                  <a:pt x="112914" y="31669"/>
                </a:lnTo>
                <a:cubicBezTo>
                  <a:pt x="125937" y="38329"/>
                  <a:pt x="138960" y="46764"/>
                  <a:pt x="151538" y="57567"/>
                </a:cubicBezTo>
                <a:lnTo>
                  <a:pt x="145619" y="78285"/>
                </a:lnTo>
                <a:cubicBezTo>
                  <a:pt x="132300" y="84945"/>
                  <a:pt x="138960" y="98264"/>
                  <a:pt x="138960" y="98264"/>
                </a:cubicBezTo>
                <a:cubicBezTo>
                  <a:pt x="147691" y="92936"/>
                  <a:pt x="147099" y="83761"/>
                  <a:pt x="146359" y="79913"/>
                </a:cubicBezTo>
                <a:lnTo>
                  <a:pt x="149615" y="71626"/>
                </a:lnTo>
                <a:lnTo>
                  <a:pt x="153314" y="82133"/>
                </a:lnTo>
                <a:lnTo>
                  <a:pt x="150946" y="68814"/>
                </a:lnTo>
                <a:lnTo>
                  <a:pt x="154498" y="60083"/>
                </a:lnTo>
                <a:cubicBezTo>
                  <a:pt x="161897" y="66742"/>
                  <a:pt x="169149" y="74290"/>
                  <a:pt x="175956" y="82725"/>
                </a:cubicBezTo>
                <a:lnTo>
                  <a:pt x="165597" y="101223"/>
                </a:lnTo>
                <a:cubicBezTo>
                  <a:pt x="151390" y="103739"/>
                  <a:pt x="153610" y="118242"/>
                  <a:pt x="153610" y="118242"/>
                </a:cubicBezTo>
                <a:cubicBezTo>
                  <a:pt x="164413" y="115578"/>
                  <a:pt x="165893" y="105071"/>
                  <a:pt x="166337" y="101963"/>
                </a:cubicBezTo>
                <a:lnTo>
                  <a:pt x="178176" y="85241"/>
                </a:lnTo>
                <a:cubicBezTo>
                  <a:pt x="183947" y="92492"/>
                  <a:pt x="189127" y="100483"/>
                  <a:pt x="194011" y="109067"/>
                </a:cubicBezTo>
                <a:lnTo>
                  <a:pt x="182024" y="125789"/>
                </a:lnTo>
                <a:cubicBezTo>
                  <a:pt x="168113" y="128601"/>
                  <a:pt x="170333" y="142808"/>
                  <a:pt x="170333" y="142808"/>
                </a:cubicBezTo>
                <a:cubicBezTo>
                  <a:pt x="181432" y="139996"/>
                  <a:pt x="182912" y="129341"/>
                  <a:pt x="183208" y="126381"/>
                </a:cubicBezTo>
                <a:lnTo>
                  <a:pt x="186463" y="122681"/>
                </a:lnTo>
                <a:lnTo>
                  <a:pt x="186463" y="141920"/>
                </a:lnTo>
                <a:lnTo>
                  <a:pt x="189127" y="119870"/>
                </a:lnTo>
                <a:lnTo>
                  <a:pt x="195934" y="112470"/>
                </a:lnTo>
                <a:cubicBezTo>
                  <a:pt x="199634" y="119278"/>
                  <a:pt x="203186" y="126529"/>
                  <a:pt x="206293" y="134224"/>
                </a:cubicBezTo>
                <a:lnTo>
                  <a:pt x="199634" y="145324"/>
                </a:lnTo>
                <a:cubicBezTo>
                  <a:pt x="185575" y="150355"/>
                  <a:pt x="190607" y="164414"/>
                  <a:pt x="190607" y="164414"/>
                </a:cubicBezTo>
                <a:cubicBezTo>
                  <a:pt x="200670" y="159826"/>
                  <a:pt x="200522" y="149467"/>
                  <a:pt x="200226" y="146063"/>
                </a:cubicBezTo>
                <a:lnTo>
                  <a:pt x="207181" y="136296"/>
                </a:lnTo>
                <a:cubicBezTo>
                  <a:pt x="210733" y="145176"/>
                  <a:pt x="213989" y="154795"/>
                  <a:pt x="216653" y="165006"/>
                </a:cubicBezTo>
                <a:lnTo>
                  <a:pt x="210733" y="175957"/>
                </a:lnTo>
                <a:cubicBezTo>
                  <a:pt x="197266" y="180988"/>
                  <a:pt x="202002" y="194751"/>
                  <a:pt x="202002" y="194751"/>
                </a:cubicBezTo>
                <a:cubicBezTo>
                  <a:pt x="212361" y="190164"/>
                  <a:pt x="212065" y="179509"/>
                  <a:pt x="211621" y="176549"/>
                </a:cubicBezTo>
                <a:lnTo>
                  <a:pt x="217392" y="167818"/>
                </a:lnTo>
                <a:cubicBezTo>
                  <a:pt x="220500" y="180249"/>
                  <a:pt x="223164" y="193567"/>
                  <a:pt x="224940" y="207774"/>
                </a:cubicBezTo>
                <a:cubicBezTo>
                  <a:pt x="224940" y="207774"/>
                  <a:pt x="224940" y="189572"/>
                  <a:pt x="219020" y="164118"/>
                </a:cubicBezTo>
                <a:lnTo>
                  <a:pt x="219020" y="164118"/>
                </a:lnTo>
                <a:lnTo>
                  <a:pt x="227604" y="174033"/>
                </a:lnTo>
                <a:cubicBezTo>
                  <a:pt x="227752" y="176549"/>
                  <a:pt x="229379" y="187944"/>
                  <a:pt x="241070" y="190164"/>
                </a:cubicBezTo>
                <a:cubicBezTo>
                  <a:pt x="241070" y="190164"/>
                  <a:pt x="242550" y="175809"/>
                  <a:pt x="228343" y="173737"/>
                </a:cubicBezTo>
                <a:lnTo>
                  <a:pt x="217688" y="159382"/>
                </a:lnTo>
                <a:cubicBezTo>
                  <a:pt x="215913" y="152427"/>
                  <a:pt x="213693" y="145028"/>
                  <a:pt x="210881" y="137184"/>
                </a:cubicBezTo>
                <a:lnTo>
                  <a:pt x="210881" y="137184"/>
                </a:lnTo>
                <a:lnTo>
                  <a:pt x="223904" y="144140"/>
                </a:lnTo>
                <a:cubicBezTo>
                  <a:pt x="224052" y="145619"/>
                  <a:pt x="225088" y="158198"/>
                  <a:pt x="237371" y="160566"/>
                </a:cubicBezTo>
                <a:cubicBezTo>
                  <a:pt x="237371" y="160566"/>
                  <a:pt x="238851" y="146211"/>
                  <a:pt x="224644" y="144140"/>
                </a:cubicBezTo>
                <a:lnTo>
                  <a:pt x="218428" y="140292"/>
                </a:lnTo>
                <a:lnTo>
                  <a:pt x="236927" y="142512"/>
                </a:lnTo>
                <a:lnTo>
                  <a:pt x="215765" y="138368"/>
                </a:lnTo>
                <a:lnTo>
                  <a:pt x="209993" y="134816"/>
                </a:lnTo>
                <a:cubicBezTo>
                  <a:pt x="206145" y="124605"/>
                  <a:pt x="201262" y="113950"/>
                  <a:pt x="195342" y="103443"/>
                </a:cubicBezTo>
                <a:lnTo>
                  <a:pt x="195342" y="103443"/>
                </a:lnTo>
                <a:lnTo>
                  <a:pt x="219908" y="115282"/>
                </a:lnTo>
                <a:cubicBezTo>
                  <a:pt x="220602" y="116946"/>
                  <a:pt x="225063" y="126666"/>
                  <a:pt x="235728" y="126666"/>
                </a:cubicBezTo>
                <a:cubicBezTo>
                  <a:pt x="236444" y="126666"/>
                  <a:pt x="237189" y="126622"/>
                  <a:pt x="237963" y="126529"/>
                </a:cubicBezTo>
                <a:cubicBezTo>
                  <a:pt x="237963" y="126529"/>
                  <a:pt x="235441" y="114424"/>
                  <a:pt x="223995" y="114424"/>
                </a:cubicBezTo>
                <a:cubicBezTo>
                  <a:pt x="223041" y="114424"/>
                  <a:pt x="222026" y="114508"/>
                  <a:pt x="220944" y="114690"/>
                </a:cubicBezTo>
                <a:lnTo>
                  <a:pt x="193567" y="99891"/>
                </a:lnTo>
                <a:cubicBezTo>
                  <a:pt x="191347" y="96192"/>
                  <a:pt x="189127" y="92492"/>
                  <a:pt x="186463" y="88940"/>
                </a:cubicBezTo>
                <a:lnTo>
                  <a:pt x="186463" y="88940"/>
                </a:lnTo>
                <a:lnTo>
                  <a:pt x="207921" y="92344"/>
                </a:lnTo>
                <a:cubicBezTo>
                  <a:pt x="209618" y="94525"/>
                  <a:pt x="214589" y="99882"/>
                  <a:pt x="221941" y="99882"/>
                </a:cubicBezTo>
                <a:cubicBezTo>
                  <a:pt x="223567" y="99882"/>
                  <a:pt x="225310" y="99620"/>
                  <a:pt x="227160" y="99003"/>
                </a:cubicBezTo>
                <a:cubicBezTo>
                  <a:pt x="227160" y="99003"/>
                  <a:pt x="223091" y="89718"/>
                  <a:pt x="214078" y="89718"/>
                </a:cubicBezTo>
                <a:cubicBezTo>
                  <a:pt x="212356" y="89718"/>
                  <a:pt x="210454" y="90057"/>
                  <a:pt x="208365" y="90864"/>
                </a:cubicBezTo>
                <a:lnTo>
                  <a:pt x="183208" y="84353"/>
                </a:lnTo>
                <a:cubicBezTo>
                  <a:pt x="178028" y="77397"/>
                  <a:pt x="172405" y="70442"/>
                  <a:pt x="165893" y="63783"/>
                </a:cubicBezTo>
                <a:lnTo>
                  <a:pt x="165893" y="63783"/>
                </a:lnTo>
                <a:lnTo>
                  <a:pt x="198302" y="72662"/>
                </a:lnTo>
                <a:lnTo>
                  <a:pt x="178176" y="65558"/>
                </a:lnTo>
                <a:lnTo>
                  <a:pt x="196230" y="63635"/>
                </a:lnTo>
                <a:cubicBezTo>
                  <a:pt x="196640" y="63942"/>
                  <a:pt x="202656" y="68861"/>
                  <a:pt x="210395" y="68861"/>
                </a:cubicBezTo>
                <a:cubicBezTo>
                  <a:pt x="213833" y="68861"/>
                  <a:pt x="217610" y="67891"/>
                  <a:pt x="221388" y="65114"/>
                </a:cubicBezTo>
                <a:cubicBezTo>
                  <a:pt x="221388" y="65114"/>
                  <a:pt x="215781" y="58685"/>
                  <a:pt x="207915" y="58685"/>
                </a:cubicBezTo>
                <a:cubicBezTo>
                  <a:pt x="204714" y="58685"/>
                  <a:pt x="201138" y="59750"/>
                  <a:pt x="197414" y="62747"/>
                </a:cubicBezTo>
                <a:lnTo>
                  <a:pt x="172848" y="63487"/>
                </a:lnTo>
                <a:lnTo>
                  <a:pt x="161897" y="59491"/>
                </a:lnTo>
                <a:cubicBezTo>
                  <a:pt x="152426" y="50316"/>
                  <a:pt x="141475" y="41732"/>
                  <a:pt x="128896" y="34037"/>
                </a:cubicBezTo>
                <a:lnTo>
                  <a:pt x="128896" y="34037"/>
                </a:lnTo>
                <a:lnTo>
                  <a:pt x="169593" y="42916"/>
                </a:lnTo>
                <a:cubicBezTo>
                  <a:pt x="171371" y="45168"/>
                  <a:pt x="177325" y="51502"/>
                  <a:pt x="186012" y="51502"/>
                </a:cubicBezTo>
                <a:cubicBezTo>
                  <a:pt x="188171" y="51502"/>
                  <a:pt x="190500" y="51111"/>
                  <a:pt x="192975" y="50168"/>
                </a:cubicBezTo>
                <a:cubicBezTo>
                  <a:pt x="192975" y="50168"/>
                  <a:pt x="188013" y="39847"/>
                  <a:pt x="177764" y="39847"/>
                </a:cubicBezTo>
                <a:cubicBezTo>
                  <a:pt x="175497" y="39847"/>
                  <a:pt x="172972" y="40352"/>
                  <a:pt x="170185" y="41584"/>
                </a:cubicBezTo>
                <a:lnTo>
                  <a:pt x="144287" y="33889"/>
                </a:lnTo>
                <a:lnTo>
                  <a:pt x="187351" y="27378"/>
                </a:lnTo>
                <a:cubicBezTo>
                  <a:pt x="189329" y="28582"/>
                  <a:pt x="194957" y="31436"/>
                  <a:pt x="201706" y="31436"/>
                </a:cubicBezTo>
                <a:cubicBezTo>
                  <a:pt x="206569" y="31436"/>
                  <a:pt x="212015" y="29954"/>
                  <a:pt x="217096" y="25306"/>
                </a:cubicBezTo>
                <a:cubicBezTo>
                  <a:pt x="217096" y="25306"/>
                  <a:pt x="210574" y="19295"/>
                  <a:pt x="202069" y="19295"/>
                </a:cubicBezTo>
                <a:cubicBezTo>
                  <a:pt x="197635" y="19295"/>
                  <a:pt x="192663" y="20928"/>
                  <a:pt x="187795" y="25898"/>
                </a:cubicBezTo>
                <a:lnTo>
                  <a:pt x="132744" y="30485"/>
                </a:lnTo>
                <a:lnTo>
                  <a:pt x="108918" y="23234"/>
                </a:lnTo>
                <a:cubicBezTo>
                  <a:pt x="80061" y="10063"/>
                  <a:pt x="44396" y="1332"/>
                  <a:pt x="0" y="0"/>
                </a:cubicBezTo>
                <a:close/>
              </a:path>
            </a:pathLst>
          </a:custGeom>
          <a:solidFill>
            <a:schemeClr val="lt1">
              <a:alpha val="287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4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8ECB79B-BB68-BAE2-C62A-AEB1D8D7A73A}"/>
              </a:ext>
            </a:extLst>
          </p:cNvPr>
          <p:cNvSpPr txBox="1"/>
          <p:nvPr/>
        </p:nvSpPr>
        <p:spPr>
          <a:xfrm>
            <a:off x="625034" y="2455882"/>
            <a:ext cx="10949650" cy="2303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SG" sz="4000" i="1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 culture of caring for one another </a:t>
            </a:r>
          </a:p>
          <a:p>
            <a:pPr algn="ctr">
              <a:lnSpc>
                <a:spcPct val="150000"/>
              </a:lnSpc>
            </a:pPr>
            <a:endParaRPr lang="en-SG" sz="280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SG" sz="32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‘Sold their possessions and gave to the needy’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B99099-65D4-3A5D-D3A5-1865664C0C08}"/>
              </a:ext>
            </a:extLst>
          </p:cNvPr>
          <p:cNvSpPr txBox="1"/>
          <p:nvPr/>
        </p:nvSpPr>
        <p:spPr>
          <a:xfrm>
            <a:off x="5860741" y="4994134"/>
            <a:ext cx="4705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36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</a:t>
            </a:r>
          </a:p>
        </p:txBody>
      </p:sp>
      <p:sp>
        <p:nvSpPr>
          <p:cNvPr id="6" name="Google Shape;236;p33">
            <a:extLst>
              <a:ext uri="{FF2B5EF4-FFF2-40B4-BE49-F238E27FC236}">
                <a16:creationId xmlns:a16="http://schemas.microsoft.com/office/drawing/2014/main" id="{C9D6A3B4-C9DD-5C1B-F33F-D93962954C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5033" y="931186"/>
            <a:ext cx="10949651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SG" sz="36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Culture of the First Church </a:t>
            </a:r>
            <a:endParaRPr sz="360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7" name="Google Shape;241;p33">
            <a:extLst>
              <a:ext uri="{FF2B5EF4-FFF2-40B4-BE49-F238E27FC236}">
                <a16:creationId xmlns:a16="http://schemas.microsoft.com/office/drawing/2014/main" id="{73560BBD-00D7-B479-4677-D63832D771F5}"/>
              </a:ext>
            </a:extLst>
          </p:cNvPr>
          <p:cNvCxnSpPr/>
          <p:nvPr/>
        </p:nvCxnSpPr>
        <p:spPr>
          <a:xfrm>
            <a:off x="5180851" y="1852684"/>
            <a:ext cx="1830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831188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>
          <a:extLst>
            <a:ext uri="{FF2B5EF4-FFF2-40B4-BE49-F238E27FC236}">
              <a16:creationId xmlns:a16="http://schemas.microsoft.com/office/drawing/2014/main" id="{0B2CD20D-6605-EE76-2E7B-514CBE73D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3">
            <a:extLst>
              <a:ext uri="{FF2B5EF4-FFF2-40B4-BE49-F238E27FC236}">
                <a16:creationId xmlns:a16="http://schemas.microsoft.com/office/drawing/2014/main" id="{3EC8A60B-7E7F-4095-A0AF-E3E50BC65C5E}"/>
              </a:ext>
            </a:extLst>
          </p:cNvPr>
          <p:cNvSpPr/>
          <p:nvPr/>
        </p:nvSpPr>
        <p:spPr>
          <a:xfrm rot="-10664486">
            <a:off x="5789964" y="4616754"/>
            <a:ext cx="1646381" cy="1410331"/>
          </a:xfrm>
          <a:custGeom>
            <a:avLst/>
            <a:gdLst/>
            <a:ahLst/>
            <a:cxnLst/>
            <a:rect l="l" t="t" r="r" b="b"/>
            <a:pathLst>
              <a:path w="242551" h="207775" extrusionOk="0">
                <a:moveTo>
                  <a:pt x="0" y="0"/>
                </a:moveTo>
                <a:lnTo>
                  <a:pt x="1184" y="6363"/>
                </a:lnTo>
                <a:cubicBezTo>
                  <a:pt x="1184" y="6363"/>
                  <a:pt x="3162" y="6244"/>
                  <a:pt x="6750" y="6244"/>
                </a:cubicBezTo>
                <a:cubicBezTo>
                  <a:pt x="21443" y="6244"/>
                  <a:pt x="63136" y="8251"/>
                  <a:pt x="106550" y="28710"/>
                </a:cubicBezTo>
                <a:lnTo>
                  <a:pt x="113950" y="42768"/>
                </a:lnTo>
                <a:lnTo>
                  <a:pt x="111434" y="59195"/>
                </a:lnTo>
                <a:cubicBezTo>
                  <a:pt x="98115" y="70738"/>
                  <a:pt x="109362" y="84353"/>
                  <a:pt x="109362" y="84353"/>
                </a:cubicBezTo>
                <a:cubicBezTo>
                  <a:pt x="118833" y="75178"/>
                  <a:pt x="114542" y="63635"/>
                  <a:pt x="112618" y="59787"/>
                </a:cubicBezTo>
                <a:lnTo>
                  <a:pt x="116170" y="47060"/>
                </a:lnTo>
                <a:lnTo>
                  <a:pt x="125197" y="64374"/>
                </a:lnTo>
                <a:lnTo>
                  <a:pt x="112914" y="31669"/>
                </a:lnTo>
                <a:lnTo>
                  <a:pt x="112914" y="31669"/>
                </a:lnTo>
                <a:cubicBezTo>
                  <a:pt x="125937" y="38329"/>
                  <a:pt x="138960" y="46764"/>
                  <a:pt x="151538" y="57567"/>
                </a:cubicBezTo>
                <a:lnTo>
                  <a:pt x="145619" y="78285"/>
                </a:lnTo>
                <a:cubicBezTo>
                  <a:pt x="132300" y="84945"/>
                  <a:pt x="138960" y="98264"/>
                  <a:pt x="138960" y="98264"/>
                </a:cubicBezTo>
                <a:cubicBezTo>
                  <a:pt x="147691" y="92936"/>
                  <a:pt x="147099" y="83761"/>
                  <a:pt x="146359" y="79913"/>
                </a:cubicBezTo>
                <a:lnTo>
                  <a:pt x="149615" y="71626"/>
                </a:lnTo>
                <a:lnTo>
                  <a:pt x="153314" y="82133"/>
                </a:lnTo>
                <a:lnTo>
                  <a:pt x="150946" y="68814"/>
                </a:lnTo>
                <a:lnTo>
                  <a:pt x="154498" y="60083"/>
                </a:lnTo>
                <a:cubicBezTo>
                  <a:pt x="161897" y="66742"/>
                  <a:pt x="169149" y="74290"/>
                  <a:pt x="175956" y="82725"/>
                </a:cubicBezTo>
                <a:lnTo>
                  <a:pt x="165597" y="101223"/>
                </a:lnTo>
                <a:cubicBezTo>
                  <a:pt x="151390" y="103739"/>
                  <a:pt x="153610" y="118242"/>
                  <a:pt x="153610" y="118242"/>
                </a:cubicBezTo>
                <a:cubicBezTo>
                  <a:pt x="164413" y="115578"/>
                  <a:pt x="165893" y="105071"/>
                  <a:pt x="166337" y="101963"/>
                </a:cubicBezTo>
                <a:lnTo>
                  <a:pt x="178176" y="85241"/>
                </a:lnTo>
                <a:cubicBezTo>
                  <a:pt x="183947" y="92492"/>
                  <a:pt x="189127" y="100483"/>
                  <a:pt x="194011" y="109067"/>
                </a:cubicBezTo>
                <a:lnTo>
                  <a:pt x="182024" y="125789"/>
                </a:lnTo>
                <a:cubicBezTo>
                  <a:pt x="168113" y="128601"/>
                  <a:pt x="170333" y="142808"/>
                  <a:pt x="170333" y="142808"/>
                </a:cubicBezTo>
                <a:cubicBezTo>
                  <a:pt x="181432" y="139996"/>
                  <a:pt x="182912" y="129341"/>
                  <a:pt x="183208" y="126381"/>
                </a:cubicBezTo>
                <a:lnTo>
                  <a:pt x="186463" y="122681"/>
                </a:lnTo>
                <a:lnTo>
                  <a:pt x="186463" y="141920"/>
                </a:lnTo>
                <a:lnTo>
                  <a:pt x="189127" y="119870"/>
                </a:lnTo>
                <a:lnTo>
                  <a:pt x="195934" y="112470"/>
                </a:lnTo>
                <a:cubicBezTo>
                  <a:pt x="199634" y="119278"/>
                  <a:pt x="203186" y="126529"/>
                  <a:pt x="206293" y="134224"/>
                </a:cubicBezTo>
                <a:lnTo>
                  <a:pt x="199634" y="145324"/>
                </a:lnTo>
                <a:cubicBezTo>
                  <a:pt x="185575" y="150355"/>
                  <a:pt x="190607" y="164414"/>
                  <a:pt x="190607" y="164414"/>
                </a:cubicBezTo>
                <a:cubicBezTo>
                  <a:pt x="200670" y="159826"/>
                  <a:pt x="200522" y="149467"/>
                  <a:pt x="200226" y="146063"/>
                </a:cubicBezTo>
                <a:lnTo>
                  <a:pt x="207181" y="136296"/>
                </a:lnTo>
                <a:cubicBezTo>
                  <a:pt x="210733" y="145176"/>
                  <a:pt x="213989" y="154795"/>
                  <a:pt x="216653" y="165006"/>
                </a:cubicBezTo>
                <a:lnTo>
                  <a:pt x="210733" y="175957"/>
                </a:lnTo>
                <a:cubicBezTo>
                  <a:pt x="197266" y="180988"/>
                  <a:pt x="202002" y="194751"/>
                  <a:pt x="202002" y="194751"/>
                </a:cubicBezTo>
                <a:cubicBezTo>
                  <a:pt x="212361" y="190164"/>
                  <a:pt x="212065" y="179509"/>
                  <a:pt x="211621" y="176549"/>
                </a:cubicBezTo>
                <a:lnTo>
                  <a:pt x="217392" y="167818"/>
                </a:lnTo>
                <a:cubicBezTo>
                  <a:pt x="220500" y="180249"/>
                  <a:pt x="223164" y="193567"/>
                  <a:pt x="224940" y="207774"/>
                </a:cubicBezTo>
                <a:cubicBezTo>
                  <a:pt x="224940" y="207774"/>
                  <a:pt x="224940" y="189572"/>
                  <a:pt x="219020" y="164118"/>
                </a:cubicBezTo>
                <a:lnTo>
                  <a:pt x="219020" y="164118"/>
                </a:lnTo>
                <a:lnTo>
                  <a:pt x="227604" y="174033"/>
                </a:lnTo>
                <a:cubicBezTo>
                  <a:pt x="227752" y="176549"/>
                  <a:pt x="229379" y="187944"/>
                  <a:pt x="241070" y="190164"/>
                </a:cubicBezTo>
                <a:cubicBezTo>
                  <a:pt x="241070" y="190164"/>
                  <a:pt x="242550" y="175809"/>
                  <a:pt x="228343" y="173737"/>
                </a:cubicBezTo>
                <a:lnTo>
                  <a:pt x="217688" y="159382"/>
                </a:lnTo>
                <a:cubicBezTo>
                  <a:pt x="215913" y="152427"/>
                  <a:pt x="213693" y="145028"/>
                  <a:pt x="210881" y="137184"/>
                </a:cubicBezTo>
                <a:lnTo>
                  <a:pt x="210881" y="137184"/>
                </a:lnTo>
                <a:lnTo>
                  <a:pt x="223904" y="144140"/>
                </a:lnTo>
                <a:cubicBezTo>
                  <a:pt x="224052" y="145619"/>
                  <a:pt x="225088" y="158198"/>
                  <a:pt x="237371" y="160566"/>
                </a:cubicBezTo>
                <a:cubicBezTo>
                  <a:pt x="237371" y="160566"/>
                  <a:pt x="238851" y="146211"/>
                  <a:pt x="224644" y="144140"/>
                </a:cubicBezTo>
                <a:lnTo>
                  <a:pt x="218428" y="140292"/>
                </a:lnTo>
                <a:lnTo>
                  <a:pt x="236927" y="142512"/>
                </a:lnTo>
                <a:lnTo>
                  <a:pt x="215765" y="138368"/>
                </a:lnTo>
                <a:lnTo>
                  <a:pt x="209993" y="134816"/>
                </a:lnTo>
                <a:cubicBezTo>
                  <a:pt x="206145" y="124605"/>
                  <a:pt x="201262" y="113950"/>
                  <a:pt x="195342" y="103443"/>
                </a:cubicBezTo>
                <a:lnTo>
                  <a:pt x="195342" y="103443"/>
                </a:lnTo>
                <a:lnTo>
                  <a:pt x="219908" y="115282"/>
                </a:lnTo>
                <a:cubicBezTo>
                  <a:pt x="220602" y="116946"/>
                  <a:pt x="225063" y="126666"/>
                  <a:pt x="235728" y="126666"/>
                </a:cubicBezTo>
                <a:cubicBezTo>
                  <a:pt x="236444" y="126666"/>
                  <a:pt x="237189" y="126622"/>
                  <a:pt x="237963" y="126529"/>
                </a:cubicBezTo>
                <a:cubicBezTo>
                  <a:pt x="237963" y="126529"/>
                  <a:pt x="235441" y="114424"/>
                  <a:pt x="223995" y="114424"/>
                </a:cubicBezTo>
                <a:cubicBezTo>
                  <a:pt x="223041" y="114424"/>
                  <a:pt x="222026" y="114508"/>
                  <a:pt x="220944" y="114690"/>
                </a:cubicBezTo>
                <a:lnTo>
                  <a:pt x="193567" y="99891"/>
                </a:lnTo>
                <a:cubicBezTo>
                  <a:pt x="191347" y="96192"/>
                  <a:pt x="189127" y="92492"/>
                  <a:pt x="186463" y="88940"/>
                </a:cubicBezTo>
                <a:lnTo>
                  <a:pt x="186463" y="88940"/>
                </a:lnTo>
                <a:lnTo>
                  <a:pt x="207921" y="92344"/>
                </a:lnTo>
                <a:cubicBezTo>
                  <a:pt x="209618" y="94525"/>
                  <a:pt x="214589" y="99882"/>
                  <a:pt x="221941" y="99882"/>
                </a:cubicBezTo>
                <a:cubicBezTo>
                  <a:pt x="223567" y="99882"/>
                  <a:pt x="225310" y="99620"/>
                  <a:pt x="227160" y="99003"/>
                </a:cubicBezTo>
                <a:cubicBezTo>
                  <a:pt x="227160" y="99003"/>
                  <a:pt x="223091" y="89718"/>
                  <a:pt x="214078" y="89718"/>
                </a:cubicBezTo>
                <a:cubicBezTo>
                  <a:pt x="212356" y="89718"/>
                  <a:pt x="210454" y="90057"/>
                  <a:pt x="208365" y="90864"/>
                </a:cubicBezTo>
                <a:lnTo>
                  <a:pt x="183208" y="84353"/>
                </a:lnTo>
                <a:cubicBezTo>
                  <a:pt x="178028" y="77397"/>
                  <a:pt x="172405" y="70442"/>
                  <a:pt x="165893" y="63783"/>
                </a:cubicBezTo>
                <a:lnTo>
                  <a:pt x="165893" y="63783"/>
                </a:lnTo>
                <a:lnTo>
                  <a:pt x="198302" y="72662"/>
                </a:lnTo>
                <a:lnTo>
                  <a:pt x="178176" y="65558"/>
                </a:lnTo>
                <a:lnTo>
                  <a:pt x="196230" y="63635"/>
                </a:lnTo>
                <a:cubicBezTo>
                  <a:pt x="196640" y="63942"/>
                  <a:pt x="202656" y="68861"/>
                  <a:pt x="210395" y="68861"/>
                </a:cubicBezTo>
                <a:cubicBezTo>
                  <a:pt x="213833" y="68861"/>
                  <a:pt x="217610" y="67891"/>
                  <a:pt x="221388" y="65114"/>
                </a:cubicBezTo>
                <a:cubicBezTo>
                  <a:pt x="221388" y="65114"/>
                  <a:pt x="215781" y="58685"/>
                  <a:pt x="207915" y="58685"/>
                </a:cubicBezTo>
                <a:cubicBezTo>
                  <a:pt x="204714" y="58685"/>
                  <a:pt x="201138" y="59750"/>
                  <a:pt x="197414" y="62747"/>
                </a:cubicBezTo>
                <a:lnTo>
                  <a:pt x="172848" y="63487"/>
                </a:lnTo>
                <a:lnTo>
                  <a:pt x="161897" y="59491"/>
                </a:lnTo>
                <a:cubicBezTo>
                  <a:pt x="152426" y="50316"/>
                  <a:pt x="141475" y="41732"/>
                  <a:pt x="128896" y="34037"/>
                </a:cubicBezTo>
                <a:lnTo>
                  <a:pt x="128896" y="34037"/>
                </a:lnTo>
                <a:lnTo>
                  <a:pt x="169593" y="42916"/>
                </a:lnTo>
                <a:cubicBezTo>
                  <a:pt x="171371" y="45168"/>
                  <a:pt x="177325" y="51502"/>
                  <a:pt x="186012" y="51502"/>
                </a:cubicBezTo>
                <a:cubicBezTo>
                  <a:pt x="188171" y="51502"/>
                  <a:pt x="190500" y="51111"/>
                  <a:pt x="192975" y="50168"/>
                </a:cubicBezTo>
                <a:cubicBezTo>
                  <a:pt x="192975" y="50168"/>
                  <a:pt x="188013" y="39847"/>
                  <a:pt x="177764" y="39847"/>
                </a:cubicBezTo>
                <a:cubicBezTo>
                  <a:pt x="175497" y="39847"/>
                  <a:pt x="172972" y="40352"/>
                  <a:pt x="170185" y="41584"/>
                </a:cubicBezTo>
                <a:lnTo>
                  <a:pt x="144287" y="33889"/>
                </a:lnTo>
                <a:lnTo>
                  <a:pt x="187351" y="27378"/>
                </a:lnTo>
                <a:cubicBezTo>
                  <a:pt x="189329" y="28582"/>
                  <a:pt x="194957" y="31436"/>
                  <a:pt x="201706" y="31436"/>
                </a:cubicBezTo>
                <a:cubicBezTo>
                  <a:pt x="206569" y="31436"/>
                  <a:pt x="212015" y="29954"/>
                  <a:pt x="217096" y="25306"/>
                </a:cubicBezTo>
                <a:cubicBezTo>
                  <a:pt x="217096" y="25306"/>
                  <a:pt x="210574" y="19295"/>
                  <a:pt x="202069" y="19295"/>
                </a:cubicBezTo>
                <a:cubicBezTo>
                  <a:pt x="197635" y="19295"/>
                  <a:pt x="192663" y="20928"/>
                  <a:pt x="187795" y="25898"/>
                </a:cubicBezTo>
                <a:lnTo>
                  <a:pt x="132744" y="30485"/>
                </a:lnTo>
                <a:lnTo>
                  <a:pt x="108918" y="23234"/>
                </a:lnTo>
                <a:cubicBezTo>
                  <a:pt x="80061" y="10063"/>
                  <a:pt x="44396" y="1332"/>
                  <a:pt x="0" y="0"/>
                </a:cubicBezTo>
                <a:close/>
              </a:path>
            </a:pathLst>
          </a:custGeom>
          <a:solidFill>
            <a:schemeClr val="lt1">
              <a:alpha val="287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4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6EEDCF-409E-23FD-B908-9BA7552CF246}"/>
              </a:ext>
            </a:extLst>
          </p:cNvPr>
          <p:cNvSpPr txBox="1"/>
          <p:nvPr/>
        </p:nvSpPr>
        <p:spPr>
          <a:xfrm>
            <a:off x="625034" y="2455882"/>
            <a:ext cx="10949650" cy="2303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SG" sz="4000" i="1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 culture of generosity</a:t>
            </a:r>
          </a:p>
          <a:p>
            <a:pPr algn="ctr">
              <a:lnSpc>
                <a:spcPct val="150000"/>
              </a:lnSpc>
            </a:pPr>
            <a:endParaRPr lang="en-SG" sz="280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SG" sz="32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‘Received food with generosity’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4478D1-588E-482A-D7E9-C2FBEB9E47C1}"/>
              </a:ext>
            </a:extLst>
          </p:cNvPr>
          <p:cNvSpPr txBox="1"/>
          <p:nvPr/>
        </p:nvSpPr>
        <p:spPr>
          <a:xfrm>
            <a:off x="5860741" y="4994134"/>
            <a:ext cx="4705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36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</a:t>
            </a:r>
          </a:p>
        </p:txBody>
      </p:sp>
      <p:sp>
        <p:nvSpPr>
          <p:cNvPr id="4" name="Google Shape;236;p33">
            <a:extLst>
              <a:ext uri="{FF2B5EF4-FFF2-40B4-BE49-F238E27FC236}">
                <a16:creationId xmlns:a16="http://schemas.microsoft.com/office/drawing/2014/main" id="{B864CDC4-277E-9F3E-420D-7E3F776F504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5033" y="931186"/>
            <a:ext cx="10949651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SG" sz="36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Culture of the First Church </a:t>
            </a:r>
            <a:endParaRPr sz="360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5" name="Google Shape;241;p33">
            <a:extLst>
              <a:ext uri="{FF2B5EF4-FFF2-40B4-BE49-F238E27FC236}">
                <a16:creationId xmlns:a16="http://schemas.microsoft.com/office/drawing/2014/main" id="{80A02AD4-2BBB-CB0D-06E3-97D32736EF96}"/>
              </a:ext>
            </a:extLst>
          </p:cNvPr>
          <p:cNvCxnSpPr/>
          <p:nvPr/>
        </p:nvCxnSpPr>
        <p:spPr>
          <a:xfrm>
            <a:off x="5180851" y="1852684"/>
            <a:ext cx="1830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394418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>
          <a:extLst>
            <a:ext uri="{FF2B5EF4-FFF2-40B4-BE49-F238E27FC236}">
              <a16:creationId xmlns:a16="http://schemas.microsoft.com/office/drawing/2014/main" id="{17C0D107-490C-30C5-F3E6-8639A1D29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3">
            <a:extLst>
              <a:ext uri="{FF2B5EF4-FFF2-40B4-BE49-F238E27FC236}">
                <a16:creationId xmlns:a16="http://schemas.microsoft.com/office/drawing/2014/main" id="{E287181D-DD45-AF2A-84CB-B6314860BD75}"/>
              </a:ext>
            </a:extLst>
          </p:cNvPr>
          <p:cNvSpPr/>
          <p:nvPr/>
        </p:nvSpPr>
        <p:spPr>
          <a:xfrm rot="-10664486">
            <a:off x="5789964" y="4616754"/>
            <a:ext cx="1646381" cy="1410331"/>
          </a:xfrm>
          <a:custGeom>
            <a:avLst/>
            <a:gdLst/>
            <a:ahLst/>
            <a:cxnLst/>
            <a:rect l="l" t="t" r="r" b="b"/>
            <a:pathLst>
              <a:path w="242551" h="207775" extrusionOk="0">
                <a:moveTo>
                  <a:pt x="0" y="0"/>
                </a:moveTo>
                <a:lnTo>
                  <a:pt x="1184" y="6363"/>
                </a:lnTo>
                <a:cubicBezTo>
                  <a:pt x="1184" y="6363"/>
                  <a:pt x="3162" y="6244"/>
                  <a:pt x="6750" y="6244"/>
                </a:cubicBezTo>
                <a:cubicBezTo>
                  <a:pt x="21443" y="6244"/>
                  <a:pt x="63136" y="8251"/>
                  <a:pt x="106550" y="28710"/>
                </a:cubicBezTo>
                <a:lnTo>
                  <a:pt x="113950" y="42768"/>
                </a:lnTo>
                <a:lnTo>
                  <a:pt x="111434" y="59195"/>
                </a:lnTo>
                <a:cubicBezTo>
                  <a:pt x="98115" y="70738"/>
                  <a:pt x="109362" y="84353"/>
                  <a:pt x="109362" y="84353"/>
                </a:cubicBezTo>
                <a:cubicBezTo>
                  <a:pt x="118833" y="75178"/>
                  <a:pt x="114542" y="63635"/>
                  <a:pt x="112618" y="59787"/>
                </a:cubicBezTo>
                <a:lnTo>
                  <a:pt x="116170" y="47060"/>
                </a:lnTo>
                <a:lnTo>
                  <a:pt x="125197" y="64374"/>
                </a:lnTo>
                <a:lnTo>
                  <a:pt x="112914" y="31669"/>
                </a:lnTo>
                <a:lnTo>
                  <a:pt x="112914" y="31669"/>
                </a:lnTo>
                <a:cubicBezTo>
                  <a:pt x="125937" y="38329"/>
                  <a:pt x="138960" y="46764"/>
                  <a:pt x="151538" y="57567"/>
                </a:cubicBezTo>
                <a:lnTo>
                  <a:pt x="145619" y="78285"/>
                </a:lnTo>
                <a:cubicBezTo>
                  <a:pt x="132300" y="84945"/>
                  <a:pt x="138960" y="98264"/>
                  <a:pt x="138960" y="98264"/>
                </a:cubicBezTo>
                <a:cubicBezTo>
                  <a:pt x="147691" y="92936"/>
                  <a:pt x="147099" y="83761"/>
                  <a:pt x="146359" y="79913"/>
                </a:cubicBezTo>
                <a:lnTo>
                  <a:pt x="149615" y="71626"/>
                </a:lnTo>
                <a:lnTo>
                  <a:pt x="153314" y="82133"/>
                </a:lnTo>
                <a:lnTo>
                  <a:pt x="150946" y="68814"/>
                </a:lnTo>
                <a:lnTo>
                  <a:pt x="154498" y="60083"/>
                </a:lnTo>
                <a:cubicBezTo>
                  <a:pt x="161897" y="66742"/>
                  <a:pt x="169149" y="74290"/>
                  <a:pt x="175956" y="82725"/>
                </a:cubicBezTo>
                <a:lnTo>
                  <a:pt x="165597" y="101223"/>
                </a:lnTo>
                <a:cubicBezTo>
                  <a:pt x="151390" y="103739"/>
                  <a:pt x="153610" y="118242"/>
                  <a:pt x="153610" y="118242"/>
                </a:cubicBezTo>
                <a:cubicBezTo>
                  <a:pt x="164413" y="115578"/>
                  <a:pt x="165893" y="105071"/>
                  <a:pt x="166337" y="101963"/>
                </a:cubicBezTo>
                <a:lnTo>
                  <a:pt x="178176" y="85241"/>
                </a:lnTo>
                <a:cubicBezTo>
                  <a:pt x="183947" y="92492"/>
                  <a:pt x="189127" y="100483"/>
                  <a:pt x="194011" y="109067"/>
                </a:cubicBezTo>
                <a:lnTo>
                  <a:pt x="182024" y="125789"/>
                </a:lnTo>
                <a:cubicBezTo>
                  <a:pt x="168113" y="128601"/>
                  <a:pt x="170333" y="142808"/>
                  <a:pt x="170333" y="142808"/>
                </a:cubicBezTo>
                <a:cubicBezTo>
                  <a:pt x="181432" y="139996"/>
                  <a:pt x="182912" y="129341"/>
                  <a:pt x="183208" y="126381"/>
                </a:cubicBezTo>
                <a:lnTo>
                  <a:pt x="186463" y="122681"/>
                </a:lnTo>
                <a:lnTo>
                  <a:pt x="186463" y="141920"/>
                </a:lnTo>
                <a:lnTo>
                  <a:pt x="189127" y="119870"/>
                </a:lnTo>
                <a:lnTo>
                  <a:pt x="195934" y="112470"/>
                </a:lnTo>
                <a:cubicBezTo>
                  <a:pt x="199634" y="119278"/>
                  <a:pt x="203186" y="126529"/>
                  <a:pt x="206293" y="134224"/>
                </a:cubicBezTo>
                <a:lnTo>
                  <a:pt x="199634" y="145324"/>
                </a:lnTo>
                <a:cubicBezTo>
                  <a:pt x="185575" y="150355"/>
                  <a:pt x="190607" y="164414"/>
                  <a:pt x="190607" y="164414"/>
                </a:cubicBezTo>
                <a:cubicBezTo>
                  <a:pt x="200670" y="159826"/>
                  <a:pt x="200522" y="149467"/>
                  <a:pt x="200226" y="146063"/>
                </a:cubicBezTo>
                <a:lnTo>
                  <a:pt x="207181" y="136296"/>
                </a:lnTo>
                <a:cubicBezTo>
                  <a:pt x="210733" y="145176"/>
                  <a:pt x="213989" y="154795"/>
                  <a:pt x="216653" y="165006"/>
                </a:cubicBezTo>
                <a:lnTo>
                  <a:pt x="210733" y="175957"/>
                </a:lnTo>
                <a:cubicBezTo>
                  <a:pt x="197266" y="180988"/>
                  <a:pt x="202002" y="194751"/>
                  <a:pt x="202002" y="194751"/>
                </a:cubicBezTo>
                <a:cubicBezTo>
                  <a:pt x="212361" y="190164"/>
                  <a:pt x="212065" y="179509"/>
                  <a:pt x="211621" y="176549"/>
                </a:cubicBezTo>
                <a:lnTo>
                  <a:pt x="217392" y="167818"/>
                </a:lnTo>
                <a:cubicBezTo>
                  <a:pt x="220500" y="180249"/>
                  <a:pt x="223164" y="193567"/>
                  <a:pt x="224940" y="207774"/>
                </a:cubicBezTo>
                <a:cubicBezTo>
                  <a:pt x="224940" y="207774"/>
                  <a:pt x="224940" y="189572"/>
                  <a:pt x="219020" y="164118"/>
                </a:cubicBezTo>
                <a:lnTo>
                  <a:pt x="219020" y="164118"/>
                </a:lnTo>
                <a:lnTo>
                  <a:pt x="227604" y="174033"/>
                </a:lnTo>
                <a:cubicBezTo>
                  <a:pt x="227752" y="176549"/>
                  <a:pt x="229379" y="187944"/>
                  <a:pt x="241070" y="190164"/>
                </a:cubicBezTo>
                <a:cubicBezTo>
                  <a:pt x="241070" y="190164"/>
                  <a:pt x="242550" y="175809"/>
                  <a:pt x="228343" y="173737"/>
                </a:cubicBezTo>
                <a:lnTo>
                  <a:pt x="217688" y="159382"/>
                </a:lnTo>
                <a:cubicBezTo>
                  <a:pt x="215913" y="152427"/>
                  <a:pt x="213693" y="145028"/>
                  <a:pt x="210881" y="137184"/>
                </a:cubicBezTo>
                <a:lnTo>
                  <a:pt x="210881" y="137184"/>
                </a:lnTo>
                <a:lnTo>
                  <a:pt x="223904" y="144140"/>
                </a:lnTo>
                <a:cubicBezTo>
                  <a:pt x="224052" y="145619"/>
                  <a:pt x="225088" y="158198"/>
                  <a:pt x="237371" y="160566"/>
                </a:cubicBezTo>
                <a:cubicBezTo>
                  <a:pt x="237371" y="160566"/>
                  <a:pt x="238851" y="146211"/>
                  <a:pt x="224644" y="144140"/>
                </a:cubicBezTo>
                <a:lnTo>
                  <a:pt x="218428" y="140292"/>
                </a:lnTo>
                <a:lnTo>
                  <a:pt x="236927" y="142512"/>
                </a:lnTo>
                <a:lnTo>
                  <a:pt x="215765" y="138368"/>
                </a:lnTo>
                <a:lnTo>
                  <a:pt x="209993" y="134816"/>
                </a:lnTo>
                <a:cubicBezTo>
                  <a:pt x="206145" y="124605"/>
                  <a:pt x="201262" y="113950"/>
                  <a:pt x="195342" y="103443"/>
                </a:cubicBezTo>
                <a:lnTo>
                  <a:pt x="195342" y="103443"/>
                </a:lnTo>
                <a:lnTo>
                  <a:pt x="219908" y="115282"/>
                </a:lnTo>
                <a:cubicBezTo>
                  <a:pt x="220602" y="116946"/>
                  <a:pt x="225063" y="126666"/>
                  <a:pt x="235728" y="126666"/>
                </a:cubicBezTo>
                <a:cubicBezTo>
                  <a:pt x="236444" y="126666"/>
                  <a:pt x="237189" y="126622"/>
                  <a:pt x="237963" y="126529"/>
                </a:cubicBezTo>
                <a:cubicBezTo>
                  <a:pt x="237963" y="126529"/>
                  <a:pt x="235441" y="114424"/>
                  <a:pt x="223995" y="114424"/>
                </a:cubicBezTo>
                <a:cubicBezTo>
                  <a:pt x="223041" y="114424"/>
                  <a:pt x="222026" y="114508"/>
                  <a:pt x="220944" y="114690"/>
                </a:cubicBezTo>
                <a:lnTo>
                  <a:pt x="193567" y="99891"/>
                </a:lnTo>
                <a:cubicBezTo>
                  <a:pt x="191347" y="96192"/>
                  <a:pt x="189127" y="92492"/>
                  <a:pt x="186463" y="88940"/>
                </a:cubicBezTo>
                <a:lnTo>
                  <a:pt x="186463" y="88940"/>
                </a:lnTo>
                <a:lnTo>
                  <a:pt x="207921" y="92344"/>
                </a:lnTo>
                <a:cubicBezTo>
                  <a:pt x="209618" y="94525"/>
                  <a:pt x="214589" y="99882"/>
                  <a:pt x="221941" y="99882"/>
                </a:cubicBezTo>
                <a:cubicBezTo>
                  <a:pt x="223567" y="99882"/>
                  <a:pt x="225310" y="99620"/>
                  <a:pt x="227160" y="99003"/>
                </a:cubicBezTo>
                <a:cubicBezTo>
                  <a:pt x="227160" y="99003"/>
                  <a:pt x="223091" y="89718"/>
                  <a:pt x="214078" y="89718"/>
                </a:cubicBezTo>
                <a:cubicBezTo>
                  <a:pt x="212356" y="89718"/>
                  <a:pt x="210454" y="90057"/>
                  <a:pt x="208365" y="90864"/>
                </a:cubicBezTo>
                <a:lnTo>
                  <a:pt x="183208" y="84353"/>
                </a:lnTo>
                <a:cubicBezTo>
                  <a:pt x="178028" y="77397"/>
                  <a:pt x="172405" y="70442"/>
                  <a:pt x="165893" y="63783"/>
                </a:cubicBezTo>
                <a:lnTo>
                  <a:pt x="165893" y="63783"/>
                </a:lnTo>
                <a:lnTo>
                  <a:pt x="198302" y="72662"/>
                </a:lnTo>
                <a:lnTo>
                  <a:pt x="178176" y="65558"/>
                </a:lnTo>
                <a:lnTo>
                  <a:pt x="196230" y="63635"/>
                </a:lnTo>
                <a:cubicBezTo>
                  <a:pt x="196640" y="63942"/>
                  <a:pt x="202656" y="68861"/>
                  <a:pt x="210395" y="68861"/>
                </a:cubicBezTo>
                <a:cubicBezTo>
                  <a:pt x="213833" y="68861"/>
                  <a:pt x="217610" y="67891"/>
                  <a:pt x="221388" y="65114"/>
                </a:cubicBezTo>
                <a:cubicBezTo>
                  <a:pt x="221388" y="65114"/>
                  <a:pt x="215781" y="58685"/>
                  <a:pt x="207915" y="58685"/>
                </a:cubicBezTo>
                <a:cubicBezTo>
                  <a:pt x="204714" y="58685"/>
                  <a:pt x="201138" y="59750"/>
                  <a:pt x="197414" y="62747"/>
                </a:cubicBezTo>
                <a:lnTo>
                  <a:pt x="172848" y="63487"/>
                </a:lnTo>
                <a:lnTo>
                  <a:pt x="161897" y="59491"/>
                </a:lnTo>
                <a:cubicBezTo>
                  <a:pt x="152426" y="50316"/>
                  <a:pt x="141475" y="41732"/>
                  <a:pt x="128896" y="34037"/>
                </a:cubicBezTo>
                <a:lnTo>
                  <a:pt x="128896" y="34037"/>
                </a:lnTo>
                <a:lnTo>
                  <a:pt x="169593" y="42916"/>
                </a:lnTo>
                <a:cubicBezTo>
                  <a:pt x="171371" y="45168"/>
                  <a:pt x="177325" y="51502"/>
                  <a:pt x="186012" y="51502"/>
                </a:cubicBezTo>
                <a:cubicBezTo>
                  <a:pt x="188171" y="51502"/>
                  <a:pt x="190500" y="51111"/>
                  <a:pt x="192975" y="50168"/>
                </a:cubicBezTo>
                <a:cubicBezTo>
                  <a:pt x="192975" y="50168"/>
                  <a:pt x="188013" y="39847"/>
                  <a:pt x="177764" y="39847"/>
                </a:cubicBezTo>
                <a:cubicBezTo>
                  <a:pt x="175497" y="39847"/>
                  <a:pt x="172972" y="40352"/>
                  <a:pt x="170185" y="41584"/>
                </a:cubicBezTo>
                <a:lnTo>
                  <a:pt x="144287" y="33889"/>
                </a:lnTo>
                <a:lnTo>
                  <a:pt x="187351" y="27378"/>
                </a:lnTo>
                <a:cubicBezTo>
                  <a:pt x="189329" y="28582"/>
                  <a:pt x="194957" y="31436"/>
                  <a:pt x="201706" y="31436"/>
                </a:cubicBezTo>
                <a:cubicBezTo>
                  <a:pt x="206569" y="31436"/>
                  <a:pt x="212015" y="29954"/>
                  <a:pt x="217096" y="25306"/>
                </a:cubicBezTo>
                <a:cubicBezTo>
                  <a:pt x="217096" y="25306"/>
                  <a:pt x="210574" y="19295"/>
                  <a:pt x="202069" y="19295"/>
                </a:cubicBezTo>
                <a:cubicBezTo>
                  <a:pt x="197635" y="19295"/>
                  <a:pt x="192663" y="20928"/>
                  <a:pt x="187795" y="25898"/>
                </a:cubicBezTo>
                <a:lnTo>
                  <a:pt x="132744" y="30485"/>
                </a:lnTo>
                <a:lnTo>
                  <a:pt x="108918" y="23234"/>
                </a:lnTo>
                <a:cubicBezTo>
                  <a:pt x="80061" y="10063"/>
                  <a:pt x="44396" y="1332"/>
                  <a:pt x="0" y="0"/>
                </a:cubicBezTo>
                <a:close/>
              </a:path>
            </a:pathLst>
          </a:custGeom>
          <a:solidFill>
            <a:schemeClr val="lt1">
              <a:alpha val="287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4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8BA0C1-A7DF-4649-6326-6DD904461260}"/>
              </a:ext>
            </a:extLst>
          </p:cNvPr>
          <p:cNvSpPr txBox="1"/>
          <p:nvPr/>
        </p:nvSpPr>
        <p:spPr>
          <a:xfrm>
            <a:off x="625034" y="2455882"/>
            <a:ext cx="10949650" cy="2303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SG" sz="4000" i="1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 culture of growth</a:t>
            </a:r>
          </a:p>
          <a:p>
            <a:pPr algn="ctr">
              <a:lnSpc>
                <a:spcPct val="150000"/>
              </a:lnSpc>
            </a:pPr>
            <a:endParaRPr lang="en-SG" sz="280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SG" sz="32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‘The Lord kept adding daily’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35414F-5345-C4B6-1C51-4CB2C1459BF2}"/>
              </a:ext>
            </a:extLst>
          </p:cNvPr>
          <p:cNvSpPr txBox="1"/>
          <p:nvPr/>
        </p:nvSpPr>
        <p:spPr>
          <a:xfrm>
            <a:off x="5860741" y="4994134"/>
            <a:ext cx="4705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36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3</a:t>
            </a:r>
          </a:p>
        </p:txBody>
      </p:sp>
      <p:sp>
        <p:nvSpPr>
          <p:cNvPr id="8" name="Google Shape;236;p33">
            <a:extLst>
              <a:ext uri="{FF2B5EF4-FFF2-40B4-BE49-F238E27FC236}">
                <a16:creationId xmlns:a16="http://schemas.microsoft.com/office/drawing/2014/main" id="{69A54573-B95F-2403-8551-BBF5187C1D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5033" y="931186"/>
            <a:ext cx="10949651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SG" sz="36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Culture of the First Church </a:t>
            </a:r>
            <a:endParaRPr sz="360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9" name="Google Shape;241;p33">
            <a:extLst>
              <a:ext uri="{FF2B5EF4-FFF2-40B4-BE49-F238E27FC236}">
                <a16:creationId xmlns:a16="http://schemas.microsoft.com/office/drawing/2014/main" id="{F9DB3767-30A5-E5CC-9FAC-F87F908F1B32}"/>
              </a:ext>
            </a:extLst>
          </p:cNvPr>
          <p:cNvCxnSpPr/>
          <p:nvPr/>
        </p:nvCxnSpPr>
        <p:spPr>
          <a:xfrm>
            <a:off x="5180851" y="1852684"/>
            <a:ext cx="1830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55352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>
          <a:extLst>
            <a:ext uri="{FF2B5EF4-FFF2-40B4-BE49-F238E27FC236}">
              <a16:creationId xmlns:a16="http://schemas.microsoft.com/office/drawing/2014/main" id="{4897DC6C-CC7B-99D5-118D-F76BF7DBC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3">
            <a:extLst>
              <a:ext uri="{FF2B5EF4-FFF2-40B4-BE49-F238E27FC236}">
                <a16:creationId xmlns:a16="http://schemas.microsoft.com/office/drawing/2014/main" id="{B47A0BA3-74CD-8955-A67C-693EF9057651}"/>
              </a:ext>
            </a:extLst>
          </p:cNvPr>
          <p:cNvSpPr/>
          <p:nvPr/>
        </p:nvSpPr>
        <p:spPr>
          <a:xfrm rot="-10664486">
            <a:off x="5789964" y="4616754"/>
            <a:ext cx="1646381" cy="1410331"/>
          </a:xfrm>
          <a:custGeom>
            <a:avLst/>
            <a:gdLst/>
            <a:ahLst/>
            <a:cxnLst/>
            <a:rect l="l" t="t" r="r" b="b"/>
            <a:pathLst>
              <a:path w="242551" h="207775" extrusionOk="0">
                <a:moveTo>
                  <a:pt x="0" y="0"/>
                </a:moveTo>
                <a:lnTo>
                  <a:pt x="1184" y="6363"/>
                </a:lnTo>
                <a:cubicBezTo>
                  <a:pt x="1184" y="6363"/>
                  <a:pt x="3162" y="6244"/>
                  <a:pt x="6750" y="6244"/>
                </a:cubicBezTo>
                <a:cubicBezTo>
                  <a:pt x="21443" y="6244"/>
                  <a:pt x="63136" y="8251"/>
                  <a:pt x="106550" y="28710"/>
                </a:cubicBezTo>
                <a:lnTo>
                  <a:pt x="113950" y="42768"/>
                </a:lnTo>
                <a:lnTo>
                  <a:pt x="111434" y="59195"/>
                </a:lnTo>
                <a:cubicBezTo>
                  <a:pt x="98115" y="70738"/>
                  <a:pt x="109362" y="84353"/>
                  <a:pt x="109362" y="84353"/>
                </a:cubicBezTo>
                <a:cubicBezTo>
                  <a:pt x="118833" y="75178"/>
                  <a:pt x="114542" y="63635"/>
                  <a:pt x="112618" y="59787"/>
                </a:cubicBezTo>
                <a:lnTo>
                  <a:pt x="116170" y="47060"/>
                </a:lnTo>
                <a:lnTo>
                  <a:pt x="125197" y="64374"/>
                </a:lnTo>
                <a:lnTo>
                  <a:pt x="112914" y="31669"/>
                </a:lnTo>
                <a:lnTo>
                  <a:pt x="112914" y="31669"/>
                </a:lnTo>
                <a:cubicBezTo>
                  <a:pt x="125937" y="38329"/>
                  <a:pt x="138960" y="46764"/>
                  <a:pt x="151538" y="57567"/>
                </a:cubicBezTo>
                <a:lnTo>
                  <a:pt x="145619" y="78285"/>
                </a:lnTo>
                <a:cubicBezTo>
                  <a:pt x="132300" y="84945"/>
                  <a:pt x="138960" y="98264"/>
                  <a:pt x="138960" y="98264"/>
                </a:cubicBezTo>
                <a:cubicBezTo>
                  <a:pt x="147691" y="92936"/>
                  <a:pt x="147099" y="83761"/>
                  <a:pt x="146359" y="79913"/>
                </a:cubicBezTo>
                <a:lnTo>
                  <a:pt x="149615" y="71626"/>
                </a:lnTo>
                <a:lnTo>
                  <a:pt x="153314" y="82133"/>
                </a:lnTo>
                <a:lnTo>
                  <a:pt x="150946" y="68814"/>
                </a:lnTo>
                <a:lnTo>
                  <a:pt x="154498" y="60083"/>
                </a:lnTo>
                <a:cubicBezTo>
                  <a:pt x="161897" y="66742"/>
                  <a:pt x="169149" y="74290"/>
                  <a:pt x="175956" y="82725"/>
                </a:cubicBezTo>
                <a:lnTo>
                  <a:pt x="165597" y="101223"/>
                </a:lnTo>
                <a:cubicBezTo>
                  <a:pt x="151390" y="103739"/>
                  <a:pt x="153610" y="118242"/>
                  <a:pt x="153610" y="118242"/>
                </a:cubicBezTo>
                <a:cubicBezTo>
                  <a:pt x="164413" y="115578"/>
                  <a:pt x="165893" y="105071"/>
                  <a:pt x="166337" y="101963"/>
                </a:cubicBezTo>
                <a:lnTo>
                  <a:pt x="178176" y="85241"/>
                </a:lnTo>
                <a:cubicBezTo>
                  <a:pt x="183947" y="92492"/>
                  <a:pt x="189127" y="100483"/>
                  <a:pt x="194011" y="109067"/>
                </a:cubicBezTo>
                <a:lnTo>
                  <a:pt x="182024" y="125789"/>
                </a:lnTo>
                <a:cubicBezTo>
                  <a:pt x="168113" y="128601"/>
                  <a:pt x="170333" y="142808"/>
                  <a:pt x="170333" y="142808"/>
                </a:cubicBezTo>
                <a:cubicBezTo>
                  <a:pt x="181432" y="139996"/>
                  <a:pt x="182912" y="129341"/>
                  <a:pt x="183208" y="126381"/>
                </a:cubicBezTo>
                <a:lnTo>
                  <a:pt x="186463" y="122681"/>
                </a:lnTo>
                <a:lnTo>
                  <a:pt x="186463" y="141920"/>
                </a:lnTo>
                <a:lnTo>
                  <a:pt x="189127" y="119870"/>
                </a:lnTo>
                <a:lnTo>
                  <a:pt x="195934" y="112470"/>
                </a:lnTo>
                <a:cubicBezTo>
                  <a:pt x="199634" y="119278"/>
                  <a:pt x="203186" y="126529"/>
                  <a:pt x="206293" y="134224"/>
                </a:cubicBezTo>
                <a:lnTo>
                  <a:pt x="199634" y="145324"/>
                </a:lnTo>
                <a:cubicBezTo>
                  <a:pt x="185575" y="150355"/>
                  <a:pt x="190607" y="164414"/>
                  <a:pt x="190607" y="164414"/>
                </a:cubicBezTo>
                <a:cubicBezTo>
                  <a:pt x="200670" y="159826"/>
                  <a:pt x="200522" y="149467"/>
                  <a:pt x="200226" y="146063"/>
                </a:cubicBezTo>
                <a:lnTo>
                  <a:pt x="207181" y="136296"/>
                </a:lnTo>
                <a:cubicBezTo>
                  <a:pt x="210733" y="145176"/>
                  <a:pt x="213989" y="154795"/>
                  <a:pt x="216653" y="165006"/>
                </a:cubicBezTo>
                <a:lnTo>
                  <a:pt x="210733" y="175957"/>
                </a:lnTo>
                <a:cubicBezTo>
                  <a:pt x="197266" y="180988"/>
                  <a:pt x="202002" y="194751"/>
                  <a:pt x="202002" y="194751"/>
                </a:cubicBezTo>
                <a:cubicBezTo>
                  <a:pt x="212361" y="190164"/>
                  <a:pt x="212065" y="179509"/>
                  <a:pt x="211621" y="176549"/>
                </a:cubicBezTo>
                <a:lnTo>
                  <a:pt x="217392" y="167818"/>
                </a:lnTo>
                <a:cubicBezTo>
                  <a:pt x="220500" y="180249"/>
                  <a:pt x="223164" y="193567"/>
                  <a:pt x="224940" y="207774"/>
                </a:cubicBezTo>
                <a:cubicBezTo>
                  <a:pt x="224940" y="207774"/>
                  <a:pt x="224940" y="189572"/>
                  <a:pt x="219020" y="164118"/>
                </a:cubicBezTo>
                <a:lnTo>
                  <a:pt x="219020" y="164118"/>
                </a:lnTo>
                <a:lnTo>
                  <a:pt x="227604" y="174033"/>
                </a:lnTo>
                <a:cubicBezTo>
                  <a:pt x="227752" y="176549"/>
                  <a:pt x="229379" y="187944"/>
                  <a:pt x="241070" y="190164"/>
                </a:cubicBezTo>
                <a:cubicBezTo>
                  <a:pt x="241070" y="190164"/>
                  <a:pt x="242550" y="175809"/>
                  <a:pt x="228343" y="173737"/>
                </a:cubicBezTo>
                <a:lnTo>
                  <a:pt x="217688" y="159382"/>
                </a:lnTo>
                <a:cubicBezTo>
                  <a:pt x="215913" y="152427"/>
                  <a:pt x="213693" y="145028"/>
                  <a:pt x="210881" y="137184"/>
                </a:cubicBezTo>
                <a:lnTo>
                  <a:pt x="210881" y="137184"/>
                </a:lnTo>
                <a:lnTo>
                  <a:pt x="223904" y="144140"/>
                </a:lnTo>
                <a:cubicBezTo>
                  <a:pt x="224052" y="145619"/>
                  <a:pt x="225088" y="158198"/>
                  <a:pt x="237371" y="160566"/>
                </a:cubicBezTo>
                <a:cubicBezTo>
                  <a:pt x="237371" y="160566"/>
                  <a:pt x="238851" y="146211"/>
                  <a:pt x="224644" y="144140"/>
                </a:cubicBezTo>
                <a:lnTo>
                  <a:pt x="218428" y="140292"/>
                </a:lnTo>
                <a:lnTo>
                  <a:pt x="236927" y="142512"/>
                </a:lnTo>
                <a:lnTo>
                  <a:pt x="215765" y="138368"/>
                </a:lnTo>
                <a:lnTo>
                  <a:pt x="209993" y="134816"/>
                </a:lnTo>
                <a:cubicBezTo>
                  <a:pt x="206145" y="124605"/>
                  <a:pt x="201262" y="113950"/>
                  <a:pt x="195342" y="103443"/>
                </a:cubicBezTo>
                <a:lnTo>
                  <a:pt x="195342" y="103443"/>
                </a:lnTo>
                <a:lnTo>
                  <a:pt x="219908" y="115282"/>
                </a:lnTo>
                <a:cubicBezTo>
                  <a:pt x="220602" y="116946"/>
                  <a:pt x="225063" y="126666"/>
                  <a:pt x="235728" y="126666"/>
                </a:cubicBezTo>
                <a:cubicBezTo>
                  <a:pt x="236444" y="126666"/>
                  <a:pt x="237189" y="126622"/>
                  <a:pt x="237963" y="126529"/>
                </a:cubicBezTo>
                <a:cubicBezTo>
                  <a:pt x="237963" y="126529"/>
                  <a:pt x="235441" y="114424"/>
                  <a:pt x="223995" y="114424"/>
                </a:cubicBezTo>
                <a:cubicBezTo>
                  <a:pt x="223041" y="114424"/>
                  <a:pt x="222026" y="114508"/>
                  <a:pt x="220944" y="114690"/>
                </a:cubicBezTo>
                <a:lnTo>
                  <a:pt x="193567" y="99891"/>
                </a:lnTo>
                <a:cubicBezTo>
                  <a:pt x="191347" y="96192"/>
                  <a:pt x="189127" y="92492"/>
                  <a:pt x="186463" y="88940"/>
                </a:cubicBezTo>
                <a:lnTo>
                  <a:pt x="186463" y="88940"/>
                </a:lnTo>
                <a:lnTo>
                  <a:pt x="207921" y="92344"/>
                </a:lnTo>
                <a:cubicBezTo>
                  <a:pt x="209618" y="94525"/>
                  <a:pt x="214589" y="99882"/>
                  <a:pt x="221941" y="99882"/>
                </a:cubicBezTo>
                <a:cubicBezTo>
                  <a:pt x="223567" y="99882"/>
                  <a:pt x="225310" y="99620"/>
                  <a:pt x="227160" y="99003"/>
                </a:cubicBezTo>
                <a:cubicBezTo>
                  <a:pt x="227160" y="99003"/>
                  <a:pt x="223091" y="89718"/>
                  <a:pt x="214078" y="89718"/>
                </a:cubicBezTo>
                <a:cubicBezTo>
                  <a:pt x="212356" y="89718"/>
                  <a:pt x="210454" y="90057"/>
                  <a:pt x="208365" y="90864"/>
                </a:cubicBezTo>
                <a:lnTo>
                  <a:pt x="183208" y="84353"/>
                </a:lnTo>
                <a:cubicBezTo>
                  <a:pt x="178028" y="77397"/>
                  <a:pt x="172405" y="70442"/>
                  <a:pt x="165893" y="63783"/>
                </a:cubicBezTo>
                <a:lnTo>
                  <a:pt x="165893" y="63783"/>
                </a:lnTo>
                <a:lnTo>
                  <a:pt x="198302" y="72662"/>
                </a:lnTo>
                <a:lnTo>
                  <a:pt x="178176" y="65558"/>
                </a:lnTo>
                <a:lnTo>
                  <a:pt x="196230" y="63635"/>
                </a:lnTo>
                <a:cubicBezTo>
                  <a:pt x="196640" y="63942"/>
                  <a:pt x="202656" y="68861"/>
                  <a:pt x="210395" y="68861"/>
                </a:cubicBezTo>
                <a:cubicBezTo>
                  <a:pt x="213833" y="68861"/>
                  <a:pt x="217610" y="67891"/>
                  <a:pt x="221388" y="65114"/>
                </a:cubicBezTo>
                <a:cubicBezTo>
                  <a:pt x="221388" y="65114"/>
                  <a:pt x="215781" y="58685"/>
                  <a:pt x="207915" y="58685"/>
                </a:cubicBezTo>
                <a:cubicBezTo>
                  <a:pt x="204714" y="58685"/>
                  <a:pt x="201138" y="59750"/>
                  <a:pt x="197414" y="62747"/>
                </a:cubicBezTo>
                <a:lnTo>
                  <a:pt x="172848" y="63487"/>
                </a:lnTo>
                <a:lnTo>
                  <a:pt x="161897" y="59491"/>
                </a:lnTo>
                <a:cubicBezTo>
                  <a:pt x="152426" y="50316"/>
                  <a:pt x="141475" y="41732"/>
                  <a:pt x="128896" y="34037"/>
                </a:cubicBezTo>
                <a:lnTo>
                  <a:pt x="128896" y="34037"/>
                </a:lnTo>
                <a:lnTo>
                  <a:pt x="169593" y="42916"/>
                </a:lnTo>
                <a:cubicBezTo>
                  <a:pt x="171371" y="45168"/>
                  <a:pt x="177325" y="51502"/>
                  <a:pt x="186012" y="51502"/>
                </a:cubicBezTo>
                <a:cubicBezTo>
                  <a:pt x="188171" y="51502"/>
                  <a:pt x="190500" y="51111"/>
                  <a:pt x="192975" y="50168"/>
                </a:cubicBezTo>
                <a:cubicBezTo>
                  <a:pt x="192975" y="50168"/>
                  <a:pt x="188013" y="39847"/>
                  <a:pt x="177764" y="39847"/>
                </a:cubicBezTo>
                <a:cubicBezTo>
                  <a:pt x="175497" y="39847"/>
                  <a:pt x="172972" y="40352"/>
                  <a:pt x="170185" y="41584"/>
                </a:cubicBezTo>
                <a:lnTo>
                  <a:pt x="144287" y="33889"/>
                </a:lnTo>
                <a:lnTo>
                  <a:pt x="187351" y="27378"/>
                </a:lnTo>
                <a:cubicBezTo>
                  <a:pt x="189329" y="28582"/>
                  <a:pt x="194957" y="31436"/>
                  <a:pt x="201706" y="31436"/>
                </a:cubicBezTo>
                <a:cubicBezTo>
                  <a:pt x="206569" y="31436"/>
                  <a:pt x="212015" y="29954"/>
                  <a:pt x="217096" y="25306"/>
                </a:cubicBezTo>
                <a:cubicBezTo>
                  <a:pt x="217096" y="25306"/>
                  <a:pt x="210574" y="19295"/>
                  <a:pt x="202069" y="19295"/>
                </a:cubicBezTo>
                <a:cubicBezTo>
                  <a:pt x="197635" y="19295"/>
                  <a:pt x="192663" y="20928"/>
                  <a:pt x="187795" y="25898"/>
                </a:cubicBezTo>
                <a:lnTo>
                  <a:pt x="132744" y="30485"/>
                </a:lnTo>
                <a:lnTo>
                  <a:pt x="108918" y="23234"/>
                </a:lnTo>
                <a:cubicBezTo>
                  <a:pt x="80061" y="10063"/>
                  <a:pt x="44396" y="1332"/>
                  <a:pt x="0" y="0"/>
                </a:cubicBezTo>
                <a:close/>
              </a:path>
            </a:pathLst>
          </a:custGeom>
          <a:solidFill>
            <a:schemeClr val="lt1">
              <a:alpha val="287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4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A84CE0-74DE-380A-0F53-02A6ECDB63F9}"/>
              </a:ext>
            </a:extLst>
          </p:cNvPr>
          <p:cNvSpPr txBox="1"/>
          <p:nvPr/>
        </p:nvSpPr>
        <p:spPr>
          <a:xfrm>
            <a:off x="450636" y="2455882"/>
            <a:ext cx="11298694" cy="2303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SG" sz="4000" i="1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 culture of togetherness</a:t>
            </a:r>
          </a:p>
          <a:p>
            <a:pPr algn="ctr">
              <a:lnSpc>
                <a:spcPct val="150000"/>
              </a:lnSpc>
            </a:pPr>
            <a:endParaRPr lang="en-SG" sz="280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SG" sz="32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‘No cliques – no spiritual upper class’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EB9D92-B2EF-B1A1-0BA8-1ADA70DF18A6}"/>
              </a:ext>
            </a:extLst>
          </p:cNvPr>
          <p:cNvSpPr txBox="1"/>
          <p:nvPr/>
        </p:nvSpPr>
        <p:spPr>
          <a:xfrm>
            <a:off x="5860741" y="4994134"/>
            <a:ext cx="4705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36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4</a:t>
            </a:r>
          </a:p>
        </p:txBody>
      </p:sp>
      <p:sp>
        <p:nvSpPr>
          <p:cNvPr id="6" name="Google Shape;236;p33">
            <a:extLst>
              <a:ext uri="{FF2B5EF4-FFF2-40B4-BE49-F238E27FC236}">
                <a16:creationId xmlns:a16="http://schemas.microsoft.com/office/drawing/2014/main" id="{9C150C64-B4B4-D8C1-D3EA-0C5D80C8F28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5033" y="931186"/>
            <a:ext cx="10949651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SG" sz="36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Culture of the First Church </a:t>
            </a:r>
            <a:endParaRPr sz="360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7" name="Google Shape;241;p33">
            <a:extLst>
              <a:ext uri="{FF2B5EF4-FFF2-40B4-BE49-F238E27FC236}">
                <a16:creationId xmlns:a16="http://schemas.microsoft.com/office/drawing/2014/main" id="{C889F67C-CD8E-4C8A-516C-72CE113CCF73}"/>
              </a:ext>
            </a:extLst>
          </p:cNvPr>
          <p:cNvCxnSpPr/>
          <p:nvPr/>
        </p:nvCxnSpPr>
        <p:spPr>
          <a:xfrm>
            <a:off x="5180851" y="1852684"/>
            <a:ext cx="1830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500162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>
          <a:extLst>
            <a:ext uri="{FF2B5EF4-FFF2-40B4-BE49-F238E27FC236}">
              <a16:creationId xmlns:a16="http://schemas.microsoft.com/office/drawing/2014/main" id="{5C58EFA9-B4FD-9A14-C5C8-7A25278FF6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3">
            <a:extLst>
              <a:ext uri="{FF2B5EF4-FFF2-40B4-BE49-F238E27FC236}">
                <a16:creationId xmlns:a16="http://schemas.microsoft.com/office/drawing/2014/main" id="{F04F5864-B7E5-4857-F967-AA42CD00D687}"/>
              </a:ext>
            </a:extLst>
          </p:cNvPr>
          <p:cNvSpPr/>
          <p:nvPr/>
        </p:nvSpPr>
        <p:spPr>
          <a:xfrm rot="-10664486">
            <a:off x="5789964" y="4616754"/>
            <a:ext cx="1646381" cy="1410331"/>
          </a:xfrm>
          <a:custGeom>
            <a:avLst/>
            <a:gdLst/>
            <a:ahLst/>
            <a:cxnLst/>
            <a:rect l="l" t="t" r="r" b="b"/>
            <a:pathLst>
              <a:path w="242551" h="207775" extrusionOk="0">
                <a:moveTo>
                  <a:pt x="0" y="0"/>
                </a:moveTo>
                <a:lnTo>
                  <a:pt x="1184" y="6363"/>
                </a:lnTo>
                <a:cubicBezTo>
                  <a:pt x="1184" y="6363"/>
                  <a:pt x="3162" y="6244"/>
                  <a:pt x="6750" y="6244"/>
                </a:cubicBezTo>
                <a:cubicBezTo>
                  <a:pt x="21443" y="6244"/>
                  <a:pt x="63136" y="8251"/>
                  <a:pt x="106550" y="28710"/>
                </a:cubicBezTo>
                <a:lnTo>
                  <a:pt x="113950" y="42768"/>
                </a:lnTo>
                <a:lnTo>
                  <a:pt x="111434" y="59195"/>
                </a:lnTo>
                <a:cubicBezTo>
                  <a:pt x="98115" y="70738"/>
                  <a:pt x="109362" y="84353"/>
                  <a:pt x="109362" y="84353"/>
                </a:cubicBezTo>
                <a:cubicBezTo>
                  <a:pt x="118833" y="75178"/>
                  <a:pt x="114542" y="63635"/>
                  <a:pt x="112618" y="59787"/>
                </a:cubicBezTo>
                <a:lnTo>
                  <a:pt x="116170" y="47060"/>
                </a:lnTo>
                <a:lnTo>
                  <a:pt x="125197" y="64374"/>
                </a:lnTo>
                <a:lnTo>
                  <a:pt x="112914" y="31669"/>
                </a:lnTo>
                <a:lnTo>
                  <a:pt x="112914" y="31669"/>
                </a:lnTo>
                <a:cubicBezTo>
                  <a:pt x="125937" y="38329"/>
                  <a:pt x="138960" y="46764"/>
                  <a:pt x="151538" y="57567"/>
                </a:cubicBezTo>
                <a:lnTo>
                  <a:pt x="145619" y="78285"/>
                </a:lnTo>
                <a:cubicBezTo>
                  <a:pt x="132300" y="84945"/>
                  <a:pt x="138960" y="98264"/>
                  <a:pt x="138960" y="98264"/>
                </a:cubicBezTo>
                <a:cubicBezTo>
                  <a:pt x="147691" y="92936"/>
                  <a:pt x="147099" y="83761"/>
                  <a:pt x="146359" y="79913"/>
                </a:cubicBezTo>
                <a:lnTo>
                  <a:pt x="149615" y="71626"/>
                </a:lnTo>
                <a:lnTo>
                  <a:pt x="153314" y="82133"/>
                </a:lnTo>
                <a:lnTo>
                  <a:pt x="150946" y="68814"/>
                </a:lnTo>
                <a:lnTo>
                  <a:pt x="154498" y="60083"/>
                </a:lnTo>
                <a:cubicBezTo>
                  <a:pt x="161897" y="66742"/>
                  <a:pt x="169149" y="74290"/>
                  <a:pt x="175956" y="82725"/>
                </a:cubicBezTo>
                <a:lnTo>
                  <a:pt x="165597" y="101223"/>
                </a:lnTo>
                <a:cubicBezTo>
                  <a:pt x="151390" y="103739"/>
                  <a:pt x="153610" y="118242"/>
                  <a:pt x="153610" y="118242"/>
                </a:cubicBezTo>
                <a:cubicBezTo>
                  <a:pt x="164413" y="115578"/>
                  <a:pt x="165893" y="105071"/>
                  <a:pt x="166337" y="101963"/>
                </a:cubicBezTo>
                <a:lnTo>
                  <a:pt x="178176" y="85241"/>
                </a:lnTo>
                <a:cubicBezTo>
                  <a:pt x="183947" y="92492"/>
                  <a:pt x="189127" y="100483"/>
                  <a:pt x="194011" y="109067"/>
                </a:cubicBezTo>
                <a:lnTo>
                  <a:pt x="182024" y="125789"/>
                </a:lnTo>
                <a:cubicBezTo>
                  <a:pt x="168113" y="128601"/>
                  <a:pt x="170333" y="142808"/>
                  <a:pt x="170333" y="142808"/>
                </a:cubicBezTo>
                <a:cubicBezTo>
                  <a:pt x="181432" y="139996"/>
                  <a:pt x="182912" y="129341"/>
                  <a:pt x="183208" y="126381"/>
                </a:cubicBezTo>
                <a:lnTo>
                  <a:pt x="186463" y="122681"/>
                </a:lnTo>
                <a:lnTo>
                  <a:pt x="186463" y="141920"/>
                </a:lnTo>
                <a:lnTo>
                  <a:pt x="189127" y="119870"/>
                </a:lnTo>
                <a:lnTo>
                  <a:pt x="195934" y="112470"/>
                </a:lnTo>
                <a:cubicBezTo>
                  <a:pt x="199634" y="119278"/>
                  <a:pt x="203186" y="126529"/>
                  <a:pt x="206293" y="134224"/>
                </a:cubicBezTo>
                <a:lnTo>
                  <a:pt x="199634" y="145324"/>
                </a:lnTo>
                <a:cubicBezTo>
                  <a:pt x="185575" y="150355"/>
                  <a:pt x="190607" y="164414"/>
                  <a:pt x="190607" y="164414"/>
                </a:cubicBezTo>
                <a:cubicBezTo>
                  <a:pt x="200670" y="159826"/>
                  <a:pt x="200522" y="149467"/>
                  <a:pt x="200226" y="146063"/>
                </a:cubicBezTo>
                <a:lnTo>
                  <a:pt x="207181" y="136296"/>
                </a:lnTo>
                <a:cubicBezTo>
                  <a:pt x="210733" y="145176"/>
                  <a:pt x="213989" y="154795"/>
                  <a:pt x="216653" y="165006"/>
                </a:cubicBezTo>
                <a:lnTo>
                  <a:pt x="210733" y="175957"/>
                </a:lnTo>
                <a:cubicBezTo>
                  <a:pt x="197266" y="180988"/>
                  <a:pt x="202002" y="194751"/>
                  <a:pt x="202002" y="194751"/>
                </a:cubicBezTo>
                <a:cubicBezTo>
                  <a:pt x="212361" y="190164"/>
                  <a:pt x="212065" y="179509"/>
                  <a:pt x="211621" y="176549"/>
                </a:cubicBezTo>
                <a:lnTo>
                  <a:pt x="217392" y="167818"/>
                </a:lnTo>
                <a:cubicBezTo>
                  <a:pt x="220500" y="180249"/>
                  <a:pt x="223164" y="193567"/>
                  <a:pt x="224940" y="207774"/>
                </a:cubicBezTo>
                <a:cubicBezTo>
                  <a:pt x="224940" y="207774"/>
                  <a:pt x="224940" y="189572"/>
                  <a:pt x="219020" y="164118"/>
                </a:cubicBezTo>
                <a:lnTo>
                  <a:pt x="219020" y="164118"/>
                </a:lnTo>
                <a:lnTo>
                  <a:pt x="227604" y="174033"/>
                </a:lnTo>
                <a:cubicBezTo>
                  <a:pt x="227752" y="176549"/>
                  <a:pt x="229379" y="187944"/>
                  <a:pt x="241070" y="190164"/>
                </a:cubicBezTo>
                <a:cubicBezTo>
                  <a:pt x="241070" y="190164"/>
                  <a:pt x="242550" y="175809"/>
                  <a:pt x="228343" y="173737"/>
                </a:cubicBezTo>
                <a:lnTo>
                  <a:pt x="217688" y="159382"/>
                </a:lnTo>
                <a:cubicBezTo>
                  <a:pt x="215913" y="152427"/>
                  <a:pt x="213693" y="145028"/>
                  <a:pt x="210881" y="137184"/>
                </a:cubicBezTo>
                <a:lnTo>
                  <a:pt x="210881" y="137184"/>
                </a:lnTo>
                <a:lnTo>
                  <a:pt x="223904" y="144140"/>
                </a:lnTo>
                <a:cubicBezTo>
                  <a:pt x="224052" y="145619"/>
                  <a:pt x="225088" y="158198"/>
                  <a:pt x="237371" y="160566"/>
                </a:cubicBezTo>
                <a:cubicBezTo>
                  <a:pt x="237371" y="160566"/>
                  <a:pt x="238851" y="146211"/>
                  <a:pt x="224644" y="144140"/>
                </a:cubicBezTo>
                <a:lnTo>
                  <a:pt x="218428" y="140292"/>
                </a:lnTo>
                <a:lnTo>
                  <a:pt x="236927" y="142512"/>
                </a:lnTo>
                <a:lnTo>
                  <a:pt x="215765" y="138368"/>
                </a:lnTo>
                <a:lnTo>
                  <a:pt x="209993" y="134816"/>
                </a:lnTo>
                <a:cubicBezTo>
                  <a:pt x="206145" y="124605"/>
                  <a:pt x="201262" y="113950"/>
                  <a:pt x="195342" y="103443"/>
                </a:cubicBezTo>
                <a:lnTo>
                  <a:pt x="195342" y="103443"/>
                </a:lnTo>
                <a:lnTo>
                  <a:pt x="219908" y="115282"/>
                </a:lnTo>
                <a:cubicBezTo>
                  <a:pt x="220602" y="116946"/>
                  <a:pt x="225063" y="126666"/>
                  <a:pt x="235728" y="126666"/>
                </a:cubicBezTo>
                <a:cubicBezTo>
                  <a:pt x="236444" y="126666"/>
                  <a:pt x="237189" y="126622"/>
                  <a:pt x="237963" y="126529"/>
                </a:cubicBezTo>
                <a:cubicBezTo>
                  <a:pt x="237963" y="126529"/>
                  <a:pt x="235441" y="114424"/>
                  <a:pt x="223995" y="114424"/>
                </a:cubicBezTo>
                <a:cubicBezTo>
                  <a:pt x="223041" y="114424"/>
                  <a:pt x="222026" y="114508"/>
                  <a:pt x="220944" y="114690"/>
                </a:cubicBezTo>
                <a:lnTo>
                  <a:pt x="193567" y="99891"/>
                </a:lnTo>
                <a:cubicBezTo>
                  <a:pt x="191347" y="96192"/>
                  <a:pt x="189127" y="92492"/>
                  <a:pt x="186463" y="88940"/>
                </a:cubicBezTo>
                <a:lnTo>
                  <a:pt x="186463" y="88940"/>
                </a:lnTo>
                <a:lnTo>
                  <a:pt x="207921" y="92344"/>
                </a:lnTo>
                <a:cubicBezTo>
                  <a:pt x="209618" y="94525"/>
                  <a:pt x="214589" y="99882"/>
                  <a:pt x="221941" y="99882"/>
                </a:cubicBezTo>
                <a:cubicBezTo>
                  <a:pt x="223567" y="99882"/>
                  <a:pt x="225310" y="99620"/>
                  <a:pt x="227160" y="99003"/>
                </a:cubicBezTo>
                <a:cubicBezTo>
                  <a:pt x="227160" y="99003"/>
                  <a:pt x="223091" y="89718"/>
                  <a:pt x="214078" y="89718"/>
                </a:cubicBezTo>
                <a:cubicBezTo>
                  <a:pt x="212356" y="89718"/>
                  <a:pt x="210454" y="90057"/>
                  <a:pt x="208365" y="90864"/>
                </a:cubicBezTo>
                <a:lnTo>
                  <a:pt x="183208" y="84353"/>
                </a:lnTo>
                <a:cubicBezTo>
                  <a:pt x="178028" y="77397"/>
                  <a:pt x="172405" y="70442"/>
                  <a:pt x="165893" y="63783"/>
                </a:cubicBezTo>
                <a:lnTo>
                  <a:pt x="165893" y="63783"/>
                </a:lnTo>
                <a:lnTo>
                  <a:pt x="198302" y="72662"/>
                </a:lnTo>
                <a:lnTo>
                  <a:pt x="178176" y="65558"/>
                </a:lnTo>
                <a:lnTo>
                  <a:pt x="196230" y="63635"/>
                </a:lnTo>
                <a:cubicBezTo>
                  <a:pt x="196640" y="63942"/>
                  <a:pt x="202656" y="68861"/>
                  <a:pt x="210395" y="68861"/>
                </a:cubicBezTo>
                <a:cubicBezTo>
                  <a:pt x="213833" y="68861"/>
                  <a:pt x="217610" y="67891"/>
                  <a:pt x="221388" y="65114"/>
                </a:cubicBezTo>
                <a:cubicBezTo>
                  <a:pt x="221388" y="65114"/>
                  <a:pt x="215781" y="58685"/>
                  <a:pt x="207915" y="58685"/>
                </a:cubicBezTo>
                <a:cubicBezTo>
                  <a:pt x="204714" y="58685"/>
                  <a:pt x="201138" y="59750"/>
                  <a:pt x="197414" y="62747"/>
                </a:cubicBezTo>
                <a:lnTo>
                  <a:pt x="172848" y="63487"/>
                </a:lnTo>
                <a:lnTo>
                  <a:pt x="161897" y="59491"/>
                </a:lnTo>
                <a:cubicBezTo>
                  <a:pt x="152426" y="50316"/>
                  <a:pt x="141475" y="41732"/>
                  <a:pt x="128896" y="34037"/>
                </a:cubicBezTo>
                <a:lnTo>
                  <a:pt x="128896" y="34037"/>
                </a:lnTo>
                <a:lnTo>
                  <a:pt x="169593" y="42916"/>
                </a:lnTo>
                <a:cubicBezTo>
                  <a:pt x="171371" y="45168"/>
                  <a:pt x="177325" y="51502"/>
                  <a:pt x="186012" y="51502"/>
                </a:cubicBezTo>
                <a:cubicBezTo>
                  <a:pt x="188171" y="51502"/>
                  <a:pt x="190500" y="51111"/>
                  <a:pt x="192975" y="50168"/>
                </a:cubicBezTo>
                <a:cubicBezTo>
                  <a:pt x="192975" y="50168"/>
                  <a:pt x="188013" y="39847"/>
                  <a:pt x="177764" y="39847"/>
                </a:cubicBezTo>
                <a:cubicBezTo>
                  <a:pt x="175497" y="39847"/>
                  <a:pt x="172972" y="40352"/>
                  <a:pt x="170185" y="41584"/>
                </a:cubicBezTo>
                <a:lnTo>
                  <a:pt x="144287" y="33889"/>
                </a:lnTo>
                <a:lnTo>
                  <a:pt x="187351" y="27378"/>
                </a:lnTo>
                <a:cubicBezTo>
                  <a:pt x="189329" y="28582"/>
                  <a:pt x="194957" y="31436"/>
                  <a:pt x="201706" y="31436"/>
                </a:cubicBezTo>
                <a:cubicBezTo>
                  <a:pt x="206569" y="31436"/>
                  <a:pt x="212015" y="29954"/>
                  <a:pt x="217096" y="25306"/>
                </a:cubicBezTo>
                <a:cubicBezTo>
                  <a:pt x="217096" y="25306"/>
                  <a:pt x="210574" y="19295"/>
                  <a:pt x="202069" y="19295"/>
                </a:cubicBezTo>
                <a:cubicBezTo>
                  <a:pt x="197635" y="19295"/>
                  <a:pt x="192663" y="20928"/>
                  <a:pt x="187795" y="25898"/>
                </a:cubicBezTo>
                <a:lnTo>
                  <a:pt x="132744" y="30485"/>
                </a:lnTo>
                <a:lnTo>
                  <a:pt x="108918" y="23234"/>
                </a:lnTo>
                <a:cubicBezTo>
                  <a:pt x="80061" y="10063"/>
                  <a:pt x="44396" y="1332"/>
                  <a:pt x="0" y="0"/>
                </a:cubicBezTo>
                <a:close/>
              </a:path>
            </a:pathLst>
          </a:custGeom>
          <a:solidFill>
            <a:schemeClr val="lt1">
              <a:alpha val="287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4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F612FA-6872-E9E1-FE88-D7AF97D98D27}"/>
              </a:ext>
            </a:extLst>
          </p:cNvPr>
          <p:cNvSpPr txBox="1"/>
          <p:nvPr/>
        </p:nvSpPr>
        <p:spPr>
          <a:xfrm>
            <a:off x="474522" y="2455882"/>
            <a:ext cx="11238975" cy="2303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SG" sz="4000" i="1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 culture of expectation</a:t>
            </a:r>
          </a:p>
          <a:p>
            <a:pPr algn="ctr">
              <a:lnSpc>
                <a:spcPct val="150000"/>
              </a:lnSpc>
            </a:pPr>
            <a:endParaRPr lang="en-SG" sz="280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SG" sz="32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‘Filled with awe’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F68220-BF68-2E26-DD40-F047AF5A5AC9}"/>
              </a:ext>
            </a:extLst>
          </p:cNvPr>
          <p:cNvSpPr txBox="1"/>
          <p:nvPr/>
        </p:nvSpPr>
        <p:spPr>
          <a:xfrm>
            <a:off x="5860741" y="4994134"/>
            <a:ext cx="4705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36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5</a:t>
            </a:r>
          </a:p>
        </p:txBody>
      </p:sp>
      <p:sp>
        <p:nvSpPr>
          <p:cNvPr id="6" name="Google Shape;236;p33">
            <a:extLst>
              <a:ext uri="{FF2B5EF4-FFF2-40B4-BE49-F238E27FC236}">
                <a16:creationId xmlns:a16="http://schemas.microsoft.com/office/drawing/2014/main" id="{C0B766EB-51A2-48F6-A12F-9F96AB2A6E0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8181" y="931186"/>
            <a:ext cx="10891777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SG" sz="36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Culture of the First Church </a:t>
            </a:r>
            <a:endParaRPr sz="360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7" name="Google Shape;241;p33">
            <a:extLst>
              <a:ext uri="{FF2B5EF4-FFF2-40B4-BE49-F238E27FC236}">
                <a16:creationId xmlns:a16="http://schemas.microsoft.com/office/drawing/2014/main" id="{93AF1900-07F4-F5C7-0DD1-A35916C2F164}"/>
              </a:ext>
            </a:extLst>
          </p:cNvPr>
          <p:cNvCxnSpPr>
            <a:cxnSpLocks/>
          </p:cNvCxnSpPr>
          <p:nvPr/>
        </p:nvCxnSpPr>
        <p:spPr>
          <a:xfrm>
            <a:off x="4801720" y="1852684"/>
            <a:ext cx="258764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926690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>
          <a:extLst>
            <a:ext uri="{FF2B5EF4-FFF2-40B4-BE49-F238E27FC236}">
              <a16:creationId xmlns:a16="http://schemas.microsoft.com/office/drawing/2014/main" id="{C49C5893-7E2A-D3DB-6888-EBA4C635F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3">
            <a:extLst>
              <a:ext uri="{FF2B5EF4-FFF2-40B4-BE49-F238E27FC236}">
                <a16:creationId xmlns:a16="http://schemas.microsoft.com/office/drawing/2014/main" id="{F0CACB6D-6302-E44A-AA57-945EDC1884CB}"/>
              </a:ext>
            </a:extLst>
          </p:cNvPr>
          <p:cNvSpPr/>
          <p:nvPr/>
        </p:nvSpPr>
        <p:spPr>
          <a:xfrm rot="-10664486">
            <a:off x="5789964" y="4616754"/>
            <a:ext cx="1646381" cy="1410331"/>
          </a:xfrm>
          <a:custGeom>
            <a:avLst/>
            <a:gdLst/>
            <a:ahLst/>
            <a:cxnLst/>
            <a:rect l="l" t="t" r="r" b="b"/>
            <a:pathLst>
              <a:path w="242551" h="207775" extrusionOk="0">
                <a:moveTo>
                  <a:pt x="0" y="0"/>
                </a:moveTo>
                <a:lnTo>
                  <a:pt x="1184" y="6363"/>
                </a:lnTo>
                <a:cubicBezTo>
                  <a:pt x="1184" y="6363"/>
                  <a:pt x="3162" y="6244"/>
                  <a:pt x="6750" y="6244"/>
                </a:cubicBezTo>
                <a:cubicBezTo>
                  <a:pt x="21443" y="6244"/>
                  <a:pt x="63136" y="8251"/>
                  <a:pt x="106550" y="28710"/>
                </a:cubicBezTo>
                <a:lnTo>
                  <a:pt x="113950" y="42768"/>
                </a:lnTo>
                <a:lnTo>
                  <a:pt x="111434" y="59195"/>
                </a:lnTo>
                <a:cubicBezTo>
                  <a:pt x="98115" y="70738"/>
                  <a:pt x="109362" y="84353"/>
                  <a:pt x="109362" y="84353"/>
                </a:cubicBezTo>
                <a:cubicBezTo>
                  <a:pt x="118833" y="75178"/>
                  <a:pt x="114542" y="63635"/>
                  <a:pt x="112618" y="59787"/>
                </a:cubicBezTo>
                <a:lnTo>
                  <a:pt x="116170" y="47060"/>
                </a:lnTo>
                <a:lnTo>
                  <a:pt x="125197" y="64374"/>
                </a:lnTo>
                <a:lnTo>
                  <a:pt x="112914" y="31669"/>
                </a:lnTo>
                <a:lnTo>
                  <a:pt x="112914" y="31669"/>
                </a:lnTo>
                <a:cubicBezTo>
                  <a:pt x="125937" y="38329"/>
                  <a:pt x="138960" y="46764"/>
                  <a:pt x="151538" y="57567"/>
                </a:cubicBezTo>
                <a:lnTo>
                  <a:pt x="145619" y="78285"/>
                </a:lnTo>
                <a:cubicBezTo>
                  <a:pt x="132300" y="84945"/>
                  <a:pt x="138960" y="98264"/>
                  <a:pt x="138960" y="98264"/>
                </a:cubicBezTo>
                <a:cubicBezTo>
                  <a:pt x="147691" y="92936"/>
                  <a:pt x="147099" y="83761"/>
                  <a:pt x="146359" y="79913"/>
                </a:cubicBezTo>
                <a:lnTo>
                  <a:pt x="149615" y="71626"/>
                </a:lnTo>
                <a:lnTo>
                  <a:pt x="153314" y="82133"/>
                </a:lnTo>
                <a:lnTo>
                  <a:pt x="150946" y="68814"/>
                </a:lnTo>
                <a:lnTo>
                  <a:pt x="154498" y="60083"/>
                </a:lnTo>
                <a:cubicBezTo>
                  <a:pt x="161897" y="66742"/>
                  <a:pt x="169149" y="74290"/>
                  <a:pt x="175956" y="82725"/>
                </a:cubicBezTo>
                <a:lnTo>
                  <a:pt x="165597" y="101223"/>
                </a:lnTo>
                <a:cubicBezTo>
                  <a:pt x="151390" y="103739"/>
                  <a:pt x="153610" y="118242"/>
                  <a:pt x="153610" y="118242"/>
                </a:cubicBezTo>
                <a:cubicBezTo>
                  <a:pt x="164413" y="115578"/>
                  <a:pt x="165893" y="105071"/>
                  <a:pt x="166337" y="101963"/>
                </a:cubicBezTo>
                <a:lnTo>
                  <a:pt x="178176" y="85241"/>
                </a:lnTo>
                <a:cubicBezTo>
                  <a:pt x="183947" y="92492"/>
                  <a:pt x="189127" y="100483"/>
                  <a:pt x="194011" y="109067"/>
                </a:cubicBezTo>
                <a:lnTo>
                  <a:pt x="182024" y="125789"/>
                </a:lnTo>
                <a:cubicBezTo>
                  <a:pt x="168113" y="128601"/>
                  <a:pt x="170333" y="142808"/>
                  <a:pt x="170333" y="142808"/>
                </a:cubicBezTo>
                <a:cubicBezTo>
                  <a:pt x="181432" y="139996"/>
                  <a:pt x="182912" y="129341"/>
                  <a:pt x="183208" y="126381"/>
                </a:cubicBezTo>
                <a:lnTo>
                  <a:pt x="186463" y="122681"/>
                </a:lnTo>
                <a:lnTo>
                  <a:pt x="186463" y="141920"/>
                </a:lnTo>
                <a:lnTo>
                  <a:pt x="189127" y="119870"/>
                </a:lnTo>
                <a:lnTo>
                  <a:pt x="195934" y="112470"/>
                </a:lnTo>
                <a:cubicBezTo>
                  <a:pt x="199634" y="119278"/>
                  <a:pt x="203186" y="126529"/>
                  <a:pt x="206293" y="134224"/>
                </a:cubicBezTo>
                <a:lnTo>
                  <a:pt x="199634" y="145324"/>
                </a:lnTo>
                <a:cubicBezTo>
                  <a:pt x="185575" y="150355"/>
                  <a:pt x="190607" y="164414"/>
                  <a:pt x="190607" y="164414"/>
                </a:cubicBezTo>
                <a:cubicBezTo>
                  <a:pt x="200670" y="159826"/>
                  <a:pt x="200522" y="149467"/>
                  <a:pt x="200226" y="146063"/>
                </a:cubicBezTo>
                <a:lnTo>
                  <a:pt x="207181" y="136296"/>
                </a:lnTo>
                <a:cubicBezTo>
                  <a:pt x="210733" y="145176"/>
                  <a:pt x="213989" y="154795"/>
                  <a:pt x="216653" y="165006"/>
                </a:cubicBezTo>
                <a:lnTo>
                  <a:pt x="210733" y="175957"/>
                </a:lnTo>
                <a:cubicBezTo>
                  <a:pt x="197266" y="180988"/>
                  <a:pt x="202002" y="194751"/>
                  <a:pt x="202002" y="194751"/>
                </a:cubicBezTo>
                <a:cubicBezTo>
                  <a:pt x="212361" y="190164"/>
                  <a:pt x="212065" y="179509"/>
                  <a:pt x="211621" y="176549"/>
                </a:cubicBezTo>
                <a:lnTo>
                  <a:pt x="217392" y="167818"/>
                </a:lnTo>
                <a:cubicBezTo>
                  <a:pt x="220500" y="180249"/>
                  <a:pt x="223164" y="193567"/>
                  <a:pt x="224940" y="207774"/>
                </a:cubicBezTo>
                <a:cubicBezTo>
                  <a:pt x="224940" y="207774"/>
                  <a:pt x="224940" y="189572"/>
                  <a:pt x="219020" y="164118"/>
                </a:cubicBezTo>
                <a:lnTo>
                  <a:pt x="219020" y="164118"/>
                </a:lnTo>
                <a:lnTo>
                  <a:pt x="227604" y="174033"/>
                </a:lnTo>
                <a:cubicBezTo>
                  <a:pt x="227752" y="176549"/>
                  <a:pt x="229379" y="187944"/>
                  <a:pt x="241070" y="190164"/>
                </a:cubicBezTo>
                <a:cubicBezTo>
                  <a:pt x="241070" y="190164"/>
                  <a:pt x="242550" y="175809"/>
                  <a:pt x="228343" y="173737"/>
                </a:cubicBezTo>
                <a:lnTo>
                  <a:pt x="217688" y="159382"/>
                </a:lnTo>
                <a:cubicBezTo>
                  <a:pt x="215913" y="152427"/>
                  <a:pt x="213693" y="145028"/>
                  <a:pt x="210881" y="137184"/>
                </a:cubicBezTo>
                <a:lnTo>
                  <a:pt x="210881" y="137184"/>
                </a:lnTo>
                <a:lnTo>
                  <a:pt x="223904" y="144140"/>
                </a:lnTo>
                <a:cubicBezTo>
                  <a:pt x="224052" y="145619"/>
                  <a:pt x="225088" y="158198"/>
                  <a:pt x="237371" y="160566"/>
                </a:cubicBezTo>
                <a:cubicBezTo>
                  <a:pt x="237371" y="160566"/>
                  <a:pt x="238851" y="146211"/>
                  <a:pt x="224644" y="144140"/>
                </a:cubicBezTo>
                <a:lnTo>
                  <a:pt x="218428" y="140292"/>
                </a:lnTo>
                <a:lnTo>
                  <a:pt x="236927" y="142512"/>
                </a:lnTo>
                <a:lnTo>
                  <a:pt x="215765" y="138368"/>
                </a:lnTo>
                <a:lnTo>
                  <a:pt x="209993" y="134816"/>
                </a:lnTo>
                <a:cubicBezTo>
                  <a:pt x="206145" y="124605"/>
                  <a:pt x="201262" y="113950"/>
                  <a:pt x="195342" y="103443"/>
                </a:cubicBezTo>
                <a:lnTo>
                  <a:pt x="195342" y="103443"/>
                </a:lnTo>
                <a:lnTo>
                  <a:pt x="219908" y="115282"/>
                </a:lnTo>
                <a:cubicBezTo>
                  <a:pt x="220602" y="116946"/>
                  <a:pt x="225063" y="126666"/>
                  <a:pt x="235728" y="126666"/>
                </a:cubicBezTo>
                <a:cubicBezTo>
                  <a:pt x="236444" y="126666"/>
                  <a:pt x="237189" y="126622"/>
                  <a:pt x="237963" y="126529"/>
                </a:cubicBezTo>
                <a:cubicBezTo>
                  <a:pt x="237963" y="126529"/>
                  <a:pt x="235441" y="114424"/>
                  <a:pt x="223995" y="114424"/>
                </a:cubicBezTo>
                <a:cubicBezTo>
                  <a:pt x="223041" y="114424"/>
                  <a:pt x="222026" y="114508"/>
                  <a:pt x="220944" y="114690"/>
                </a:cubicBezTo>
                <a:lnTo>
                  <a:pt x="193567" y="99891"/>
                </a:lnTo>
                <a:cubicBezTo>
                  <a:pt x="191347" y="96192"/>
                  <a:pt x="189127" y="92492"/>
                  <a:pt x="186463" y="88940"/>
                </a:cubicBezTo>
                <a:lnTo>
                  <a:pt x="186463" y="88940"/>
                </a:lnTo>
                <a:lnTo>
                  <a:pt x="207921" y="92344"/>
                </a:lnTo>
                <a:cubicBezTo>
                  <a:pt x="209618" y="94525"/>
                  <a:pt x="214589" y="99882"/>
                  <a:pt x="221941" y="99882"/>
                </a:cubicBezTo>
                <a:cubicBezTo>
                  <a:pt x="223567" y="99882"/>
                  <a:pt x="225310" y="99620"/>
                  <a:pt x="227160" y="99003"/>
                </a:cubicBezTo>
                <a:cubicBezTo>
                  <a:pt x="227160" y="99003"/>
                  <a:pt x="223091" y="89718"/>
                  <a:pt x="214078" y="89718"/>
                </a:cubicBezTo>
                <a:cubicBezTo>
                  <a:pt x="212356" y="89718"/>
                  <a:pt x="210454" y="90057"/>
                  <a:pt x="208365" y="90864"/>
                </a:cubicBezTo>
                <a:lnTo>
                  <a:pt x="183208" y="84353"/>
                </a:lnTo>
                <a:cubicBezTo>
                  <a:pt x="178028" y="77397"/>
                  <a:pt x="172405" y="70442"/>
                  <a:pt x="165893" y="63783"/>
                </a:cubicBezTo>
                <a:lnTo>
                  <a:pt x="165893" y="63783"/>
                </a:lnTo>
                <a:lnTo>
                  <a:pt x="198302" y="72662"/>
                </a:lnTo>
                <a:lnTo>
                  <a:pt x="178176" y="65558"/>
                </a:lnTo>
                <a:lnTo>
                  <a:pt x="196230" y="63635"/>
                </a:lnTo>
                <a:cubicBezTo>
                  <a:pt x="196640" y="63942"/>
                  <a:pt x="202656" y="68861"/>
                  <a:pt x="210395" y="68861"/>
                </a:cubicBezTo>
                <a:cubicBezTo>
                  <a:pt x="213833" y="68861"/>
                  <a:pt x="217610" y="67891"/>
                  <a:pt x="221388" y="65114"/>
                </a:cubicBezTo>
                <a:cubicBezTo>
                  <a:pt x="221388" y="65114"/>
                  <a:pt x="215781" y="58685"/>
                  <a:pt x="207915" y="58685"/>
                </a:cubicBezTo>
                <a:cubicBezTo>
                  <a:pt x="204714" y="58685"/>
                  <a:pt x="201138" y="59750"/>
                  <a:pt x="197414" y="62747"/>
                </a:cubicBezTo>
                <a:lnTo>
                  <a:pt x="172848" y="63487"/>
                </a:lnTo>
                <a:lnTo>
                  <a:pt x="161897" y="59491"/>
                </a:lnTo>
                <a:cubicBezTo>
                  <a:pt x="152426" y="50316"/>
                  <a:pt x="141475" y="41732"/>
                  <a:pt x="128896" y="34037"/>
                </a:cubicBezTo>
                <a:lnTo>
                  <a:pt x="128896" y="34037"/>
                </a:lnTo>
                <a:lnTo>
                  <a:pt x="169593" y="42916"/>
                </a:lnTo>
                <a:cubicBezTo>
                  <a:pt x="171371" y="45168"/>
                  <a:pt x="177325" y="51502"/>
                  <a:pt x="186012" y="51502"/>
                </a:cubicBezTo>
                <a:cubicBezTo>
                  <a:pt x="188171" y="51502"/>
                  <a:pt x="190500" y="51111"/>
                  <a:pt x="192975" y="50168"/>
                </a:cubicBezTo>
                <a:cubicBezTo>
                  <a:pt x="192975" y="50168"/>
                  <a:pt x="188013" y="39847"/>
                  <a:pt x="177764" y="39847"/>
                </a:cubicBezTo>
                <a:cubicBezTo>
                  <a:pt x="175497" y="39847"/>
                  <a:pt x="172972" y="40352"/>
                  <a:pt x="170185" y="41584"/>
                </a:cubicBezTo>
                <a:lnTo>
                  <a:pt x="144287" y="33889"/>
                </a:lnTo>
                <a:lnTo>
                  <a:pt x="187351" y="27378"/>
                </a:lnTo>
                <a:cubicBezTo>
                  <a:pt x="189329" y="28582"/>
                  <a:pt x="194957" y="31436"/>
                  <a:pt x="201706" y="31436"/>
                </a:cubicBezTo>
                <a:cubicBezTo>
                  <a:pt x="206569" y="31436"/>
                  <a:pt x="212015" y="29954"/>
                  <a:pt x="217096" y="25306"/>
                </a:cubicBezTo>
                <a:cubicBezTo>
                  <a:pt x="217096" y="25306"/>
                  <a:pt x="210574" y="19295"/>
                  <a:pt x="202069" y="19295"/>
                </a:cubicBezTo>
                <a:cubicBezTo>
                  <a:pt x="197635" y="19295"/>
                  <a:pt x="192663" y="20928"/>
                  <a:pt x="187795" y="25898"/>
                </a:cubicBezTo>
                <a:lnTo>
                  <a:pt x="132744" y="30485"/>
                </a:lnTo>
                <a:lnTo>
                  <a:pt x="108918" y="23234"/>
                </a:lnTo>
                <a:cubicBezTo>
                  <a:pt x="80061" y="10063"/>
                  <a:pt x="44396" y="1332"/>
                  <a:pt x="0" y="0"/>
                </a:cubicBezTo>
                <a:close/>
              </a:path>
            </a:pathLst>
          </a:custGeom>
          <a:solidFill>
            <a:schemeClr val="lt1">
              <a:alpha val="287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400"/>
          </a:p>
        </p:txBody>
      </p:sp>
      <p:sp>
        <p:nvSpPr>
          <p:cNvPr id="6" name="Google Shape;236;p33">
            <a:extLst>
              <a:ext uri="{FF2B5EF4-FFF2-40B4-BE49-F238E27FC236}">
                <a16:creationId xmlns:a16="http://schemas.microsoft.com/office/drawing/2014/main" id="{22261DF1-EF13-BA8A-BC70-524B920E228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0309" y="931186"/>
            <a:ext cx="10984375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SG" sz="36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Everybody has a Role to Create Culture</a:t>
            </a:r>
            <a:endParaRPr sz="360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7" name="Google Shape;241;p33">
            <a:extLst>
              <a:ext uri="{FF2B5EF4-FFF2-40B4-BE49-F238E27FC236}">
                <a16:creationId xmlns:a16="http://schemas.microsoft.com/office/drawing/2014/main" id="{8554607C-C4C4-25E9-8E13-267BCA716B51}"/>
              </a:ext>
            </a:extLst>
          </p:cNvPr>
          <p:cNvCxnSpPr>
            <a:cxnSpLocks/>
          </p:cNvCxnSpPr>
          <p:nvPr/>
        </p:nvCxnSpPr>
        <p:spPr>
          <a:xfrm>
            <a:off x="4787971" y="1852684"/>
            <a:ext cx="2609644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39BC18AA-18FB-62B4-4852-B49E8B3B1886}"/>
              </a:ext>
            </a:extLst>
          </p:cNvPr>
          <p:cNvSpPr txBox="1"/>
          <p:nvPr/>
        </p:nvSpPr>
        <p:spPr>
          <a:xfrm>
            <a:off x="590309" y="2071155"/>
            <a:ext cx="10984375" cy="39397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n-SG" sz="3200" b="1" kern="100" baseline="300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24 </a:t>
            </a:r>
            <a:r>
              <a:rPr lang="en-SG" sz="3200" kern="1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And let us consider how to stir up one another to love and good works, </a:t>
            </a:r>
            <a:r>
              <a:rPr lang="en-SG" sz="3200" b="1" kern="100" baseline="300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25 </a:t>
            </a:r>
            <a:r>
              <a:rPr lang="en-SG" sz="3200" kern="1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not neglecting to meet together, as is the habit of some, but encouraging one another, and all the more as you see the Day drawing near.</a:t>
            </a: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endParaRPr lang="en-SG" sz="200" kern="10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n-SG" sz="3200" kern="1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Hebrews 10:24-25</a:t>
            </a:r>
          </a:p>
        </p:txBody>
      </p:sp>
    </p:spTree>
    <p:extLst>
      <p:ext uri="{BB962C8B-B14F-4D97-AF65-F5344CB8AC3E}">
        <p14:creationId xmlns:p14="http://schemas.microsoft.com/office/powerpoint/2010/main" val="12170153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>
          <a:extLst>
            <a:ext uri="{FF2B5EF4-FFF2-40B4-BE49-F238E27FC236}">
              <a16:creationId xmlns:a16="http://schemas.microsoft.com/office/drawing/2014/main" id="{050C9F33-834B-3B1A-29C6-B8256517D9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C596E8B-1DE4-1836-93E3-AE8E2C02D3F8}"/>
              </a:ext>
            </a:extLst>
          </p:cNvPr>
          <p:cNvSpPr txBox="1"/>
          <p:nvPr/>
        </p:nvSpPr>
        <p:spPr>
          <a:xfrm>
            <a:off x="2040547" y="635267"/>
            <a:ext cx="65231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40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Four Fundamental Reasons </a:t>
            </a:r>
          </a:p>
          <a:p>
            <a:r>
              <a:rPr lang="en" sz="40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Why You are in Church</a:t>
            </a:r>
            <a:endParaRPr lang="en-SG" sz="400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7E051CF-EECF-95D4-ADEE-4629913E3587}"/>
              </a:ext>
            </a:extLst>
          </p:cNvPr>
          <p:cNvCxnSpPr>
            <a:cxnSpLocks/>
          </p:cNvCxnSpPr>
          <p:nvPr/>
        </p:nvCxnSpPr>
        <p:spPr>
          <a:xfrm>
            <a:off x="6104878" y="2097755"/>
            <a:ext cx="0" cy="434016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D9F1410-B60F-7277-061D-7C931EB532C9}"/>
              </a:ext>
            </a:extLst>
          </p:cNvPr>
          <p:cNvCxnSpPr>
            <a:cxnSpLocks/>
          </p:cNvCxnSpPr>
          <p:nvPr/>
        </p:nvCxnSpPr>
        <p:spPr>
          <a:xfrm flipH="1">
            <a:off x="2318552" y="4036458"/>
            <a:ext cx="757265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2216A186-7D09-2E3C-5AE8-67E5142350BE}"/>
              </a:ext>
            </a:extLst>
          </p:cNvPr>
          <p:cNvSpPr/>
          <p:nvPr/>
        </p:nvSpPr>
        <p:spPr>
          <a:xfrm>
            <a:off x="5184845" y="3359942"/>
            <a:ext cx="727969" cy="479394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28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2E82A8C-EADB-FF15-8030-874552658A3B}"/>
              </a:ext>
            </a:extLst>
          </p:cNvPr>
          <p:cNvSpPr/>
          <p:nvPr/>
        </p:nvSpPr>
        <p:spPr>
          <a:xfrm>
            <a:off x="6296945" y="3359942"/>
            <a:ext cx="727969" cy="479394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28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6DCFC43-9403-A1FB-6E47-9E88DCEC657E}"/>
              </a:ext>
            </a:extLst>
          </p:cNvPr>
          <p:cNvSpPr/>
          <p:nvPr/>
        </p:nvSpPr>
        <p:spPr>
          <a:xfrm>
            <a:off x="5184845" y="4283965"/>
            <a:ext cx="727969" cy="479394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28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3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94CD2DA-0AE5-5F8B-F110-E8B97566C3B5}"/>
              </a:ext>
            </a:extLst>
          </p:cNvPr>
          <p:cNvSpPr/>
          <p:nvPr/>
        </p:nvSpPr>
        <p:spPr>
          <a:xfrm>
            <a:off x="6296945" y="4283965"/>
            <a:ext cx="727969" cy="479394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28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3D4AE64-9A13-DDD4-1CCB-1DFF5618296C}"/>
              </a:ext>
            </a:extLst>
          </p:cNvPr>
          <p:cNvSpPr/>
          <p:nvPr/>
        </p:nvSpPr>
        <p:spPr>
          <a:xfrm>
            <a:off x="2606449" y="2097755"/>
            <a:ext cx="3306364" cy="1734574"/>
          </a:xfrm>
          <a:prstGeom prst="rect">
            <a:avLst/>
          </a:prstGeom>
          <a:noFill/>
          <a:ln w="12700">
            <a:solidFill>
              <a:schemeClr val="tx2">
                <a:lumMod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40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Christ</a:t>
            </a:r>
            <a:endParaRPr lang="en-SG" sz="360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81854BC-AA04-2D41-0754-A8E29230360F}"/>
              </a:ext>
            </a:extLst>
          </p:cNvPr>
          <p:cNvSpPr/>
          <p:nvPr/>
        </p:nvSpPr>
        <p:spPr>
          <a:xfrm>
            <a:off x="6296944" y="2104762"/>
            <a:ext cx="3306364" cy="1734574"/>
          </a:xfrm>
          <a:prstGeom prst="rect">
            <a:avLst/>
          </a:prstGeom>
          <a:noFill/>
          <a:ln w="12700">
            <a:solidFill>
              <a:schemeClr val="tx2">
                <a:lumMod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40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Calling</a:t>
            </a:r>
            <a:endParaRPr lang="en-SG" sz="360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19D63DB-D064-4BBB-9DFC-37AA800DE30A}"/>
              </a:ext>
            </a:extLst>
          </p:cNvPr>
          <p:cNvSpPr/>
          <p:nvPr/>
        </p:nvSpPr>
        <p:spPr>
          <a:xfrm>
            <a:off x="2606449" y="4281997"/>
            <a:ext cx="3306364" cy="1734574"/>
          </a:xfrm>
          <a:prstGeom prst="rect">
            <a:avLst/>
          </a:prstGeom>
          <a:noFill/>
          <a:ln w="12700">
            <a:solidFill>
              <a:schemeClr val="tx2">
                <a:lumMod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40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Community</a:t>
            </a:r>
            <a:endParaRPr lang="en-SG" sz="360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56D22E0-602E-FB23-F577-19579CAC1B10}"/>
              </a:ext>
            </a:extLst>
          </p:cNvPr>
          <p:cNvSpPr/>
          <p:nvPr/>
        </p:nvSpPr>
        <p:spPr>
          <a:xfrm>
            <a:off x="6296944" y="4281997"/>
            <a:ext cx="3306364" cy="1734574"/>
          </a:xfrm>
          <a:prstGeom prst="rect">
            <a:avLst/>
          </a:prstGeom>
          <a:noFill/>
          <a:ln w="12700">
            <a:solidFill>
              <a:schemeClr val="tx2">
                <a:lumMod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40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Culture</a:t>
            </a:r>
            <a:endParaRPr lang="en-SG" sz="360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7185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gricultural Land Investment Pitch Deck by Slidesgo">
  <a:themeElements>
    <a:clrScheme name="Simple Light">
      <a:dk1>
        <a:srgbClr val="272E22"/>
      </a:dk1>
      <a:lt1>
        <a:srgbClr val="FFD969"/>
      </a:lt1>
      <a:dk2>
        <a:srgbClr val="CEB134"/>
      </a:dk2>
      <a:lt2>
        <a:srgbClr val="FFFBE7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272E2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839</Words>
  <Application>Microsoft Office PowerPoint</Application>
  <PresentationFormat>Widescreen</PresentationFormat>
  <Paragraphs>91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Lato</vt:lpstr>
      <vt:lpstr>Nunito Light</vt:lpstr>
      <vt:lpstr>Solway</vt:lpstr>
      <vt:lpstr>Agricultural Land Investment Pitch Deck by Slidesgo</vt:lpstr>
      <vt:lpstr>Why are You  in Church?</vt:lpstr>
      <vt:lpstr>PowerPoint Presentation</vt:lpstr>
      <vt:lpstr>PowerPoint Presentation</vt:lpstr>
      <vt:lpstr>PowerPoint Presentation</vt:lpstr>
      <vt:lpstr>Reason # 1  Why You are in Church</vt:lpstr>
      <vt:lpstr>You Have Believed in Jesus Christ</vt:lpstr>
      <vt:lpstr>PowerPoint Presentation</vt:lpstr>
      <vt:lpstr>Calling</vt:lpstr>
      <vt:lpstr>The Lord Adds You into His Church</vt:lpstr>
      <vt:lpstr>Meaning of “Church”</vt:lpstr>
      <vt:lpstr>Community</vt:lpstr>
      <vt:lpstr>“Together” References</vt:lpstr>
      <vt:lpstr>You are God’s Community of People</vt:lpstr>
      <vt:lpstr>Culture</vt:lpstr>
      <vt:lpstr>Definition of Culture</vt:lpstr>
      <vt:lpstr>The Culture of the First Church </vt:lpstr>
      <vt:lpstr>The Culture of the First Church </vt:lpstr>
      <vt:lpstr>The Culture of the First Church </vt:lpstr>
      <vt:lpstr>The Culture of the First Church </vt:lpstr>
      <vt:lpstr>The Culture of the First Church </vt:lpstr>
      <vt:lpstr>The Culture of the First Church </vt:lpstr>
      <vt:lpstr>Everybody has a Role to Create Culture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Fernando Family</dc:creator>
  <cp:lastModifiedBy>Matt Lyle</cp:lastModifiedBy>
  <cp:revision>3</cp:revision>
  <dcterms:created xsi:type="dcterms:W3CDTF">2026-02-27T14:47:06Z</dcterms:created>
  <dcterms:modified xsi:type="dcterms:W3CDTF">2026-02-28T02:45:17Z</dcterms:modified>
</cp:coreProperties>
</file>