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7"/>
  </p:notesMasterIdLst>
  <p:handoutMasterIdLst>
    <p:handoutMasterId r:id="rId48"/>
  </p:handoutMasterIdLst>
  <p:sldIdLst>
    <p:sldId id="525" r:id="rId5"/>
    <p:sldId id="524" r:id="rId6"/>
    <p:sldId id="526" r:id="rId7"/>
    <p:sldId id="340" r:id="rId8"/>
    <p:sldId id="485" r:id="rId9"/>
    <p:sldId id="484" r:id="rId10"/>
    <p:sldId id="477" r:id="rId11"/>
    <p:sldId id="436" r:id="rId12"/>
    <p:sldId id="529" r:id="rId13"/>
    <p:sldId id="527" r:id="rId14"/>
    <p:sldId id="530" r:id="rId15"/>
    <p:sldId id="528" r:id="rId16"/>
    <p:sldId id="531" r:id="rId17"/>
    <p:sldId id="532" r:id="rId18"/>
    <p:sldId id="534" r:id="rId19"/>
    <p:sldId id="536" r:id="rId20"/>
    <p:sldId id="537" r:id="rId21"/>
    <p:sldId id="539" r:id="rId22"/>
    <p:sldId id="538" r:id="rId23"/>
    <p:sldId id="533" r:id="rId24"/>
    <p:sldId id="541" r:id="rId25"/>
    <p:sldId id="535" r:id="rId26"/>
    <p:sldId id="542" r:id="rId27"/>
    <p:sldId id="543" r:id="rId28"/>
    <p:sldId id="544" r:id="rId29"/>
    <p:sldId id="545" r:id="rId30"/>
    <p:sldId id="546" r:id="rId31"/>
    <p:sldId id="540" r:id="rId32"/>
    <p:sldId id="548" r:id="rId33"/>
    <p:sldId id="552" r:id="rId34"/>
    <p:sldId id="551" r:id="rId35"/>
    <p:sldId id="553" r:id="rId36"/>
    <p:sldId id="556" r:id="rId37"/>
    <p:sldId id="557" r:id="rId38"/>
    <p:sldId id="550" r:id="rId39"/>
    <p:sldId id="555" r:id="rId40"/>
    <p:sldId id="558" r:id="rId41"/>
    <p:sldId id="560" r:id="rId42"/>
    <p:sldId id="561" r:id="rId43"/>
    <p:sldId id="554" r:id="rId44"/>
    <p:sldId id="547" r:id="rId45"/>
    <p:sldId id="4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6504" userDrawn="1">
          <p15:clr>
            <a:srgbClr val="A4A3A4"/>
          </p15:clr>
        </p15:guide>
        <p15:guide id="3" orient="horz" pos="3696" userDrawn="1">
          <p15:clr>
            <a:srgbClr val="A4A3A4"/>
          </p15:clr>
        </p15:guide>
        <p15:guide id="4" orient="horz" pos="19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2000"/>
    <a:srgbClr val="EFC176"/>
    <a:srgbClr val="F39891"/>
    <a:srgbClr val="D9EDEC"/>
    <a:srgbClr val="FDEAE9"/>
    <a:srgbClr val="FEF4EA"/>
    <a:srgbClr val="F9AA19"/>
    <a:srgbClr val="A2DEF4"/>
    <a:srgbClr val="FAB6B7"/>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071B17-CB4C-4279-8FA8-96E8BB485877}" v="197" dt="2026-02-07T04:36:43.324"/>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6" autoAdjust="0"/>
    <p:restoredTop sz="85098" autoAdjust="0"/>
  </p:normalViewPr>
  <p:slideViewPr>
    <p:cSldViewPr snapToGrid="0">
      <p:cViewPr varScale="1">
        <p:scale>
          <a:sx n="58" d="100"/>
          <a:sy n="58" d="100"/>
        </p:scale>
        <p:origin x="1555" y="274"/>
      </p:cViewPr>
      <p:guideLst>
        <p:guide pos="6504"/>
        <p:guide orient="horz" pos="3696"/>
        <p:guide orient="horz" pos="196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Lyle" userId="a96e7d453dd11193" providerId="LiveId" clId="{C68C3E17-03C7-4F95-8966-34EBDE4C6EB0}"/>
    <pc:docChg chg="undo redo custSel addSld delSld modSld sldOrd modMainMaster modShowInfo">
      <pc:chgData name="Matt Lyle" userId="a96e7d453dd11193" providerId="LiveId" clId="{C68C3E17-03C7-4F95-8966-34EBDE4C6EB0}" dt="2026-02-07T08:09:06.742" v="13938" actId="478"/>
      <pc:docMkLst>
        <pc:docMk/>
      </pc:docMkLst>
      <pc:sldChg chg="modSp mod ord modTransition">
        <pc:chgData name="Matt Lyle" userId="a96e7d453dd11193" providerId="LiveId" clId="{C68C3E17-03C7-4F95-8966-34EBDE4C6EB0}" dt="2026-02-03T11:32:40.094" v="10481" actId="20577"/>
        <pc:sldMkLst>
          <pc:docMk/>
          <pc:sldMk cId="4043390973" sldId="340"/>
        </pc:sldMkLst>
        <pc:spChg chg="mod">
          <ac:chgData name="Matt Lyle" userId="a96e7d453dd11193" providerId="LiveId" clId="{C68C3E17-03C7-4F95-8966-34EBDE4C6EB0}" dt="2026-02-03T11:32:26.041" v="10472" actId="404"/>
          <ac:spMkLst>
            <pc:docMk/>
            <pc:sldMk cId="4043390973" sldId="340"/>
            <ac:spMk id="2" creationId="{66FBF9F0-B02C-F479-3755-F41439C1E147}"/>
          </ac:spMkLst>
        </pc:spChg>
        <pc:spChg chg="mod">
          <ac:chgData name="Matt Lyle" userId="a96e7d453dd11193" providerId="LiveId" clId="{C68C3E17-03C7-4F95-8966-34EBDE4C6EB0}" dt="2026-02-03T11:32:40.094" v="10481" actId="20577"/>
          <ac:spMkLst>
            <pc:docMk/>
            <pc:sldMk cId="4043390973" sldId="340"/>
            <ac:spMk id="5" creationId="{CE3C8A46-D49C-FB70-9062-B672F2F7FB49}"/>
          </ac:spMkLst>
        </pc:spChg>
      </pc:sldChg>
      <pc:sldChg chg="addSp delSp modSp add mod ord modTransition">
        <pc:chgData name="Matt Lyle" userId="a96e7d453dd11193" providerId="LiveId" clId="{C68C3E17-03C7-4F95-8966-34EBDE4C6EB0}" dt="2026-02-05T08:04:40.918" v="12013" actId="13926"/>
        <pc:sldMkLst>
          <pc:docMk/>
          <pc:sldMk cId="3297019878" sldId="436"/>
        </pc:sldMkLst>
        <pc:spChg chg="add mod">
          <ac:chgData name="Matt Lyle" userId="a96e7d453dd11193" providerId="LiveId" clId="{C68C3E17-03C7-4F95-8966-34EBDE4C6EB0}" dt="2026-02-05T07:51:02.699" v="11973" actId="20577"/>
          <ac:spMkLst>
            <pc:docMk/>
            <pc:sldMk cId="3297019878" sldId="436"/>
            <ac:spMk id="3" creationId="{F57779A4-186D-3338-A70B-03CAF8026AD2}"/>
          </ac:spMkLst>
        </pc:spChg>
        <pc:spChg chg="add mod">
          <ac:chgData name="Matt Lyle" userId="a96e7d453dd11193" providerId="LiveId" clId="{C68C3E17-03C7-4F95-8966-34EBDE4C6EB0}" dt="2026-02-05T08:04:40.918" v="12013" actId="13926"/>
          <ac:spMkLst>
            <pc:docMk/>
            <pc:sldMk cId="3297019878" sldId="436"/>
            <ac:spMk id="4" creationId="{AE381C2B-EFAF-9613-FE36-D3342D5FAFA2}"/>
          </ac:spMkLst>
        </pc:spChg>
        <pc:spChg chg="add mod">
          <ac:chgData name="Matt Lyle" userId="a96e7d453dd11193" providerId="LiveId" clId="{C68C3E17-03C7-4F95-8966-34EBDE4C6EB0}" dt="2026-02-05T07:50:55.873" v="11963" actId="20577"/>
          <ac:spMkLst>
            <pc:docMk/>
            <pc:sldMk cId="3297019878" sldId="436"/>
            <ac:spMk id="6" creationId="{A7AE1D19-1EE1-5450-2290-0C96B2710E9C}"/>
          </ac:spMkLst>
        </pc:spChg>
      </pc:sldChg>
      <pc:sldChg chg="addSp delSp modSp add mod ord">
        <pc:chgData name="Matt Lyle" userId="a96e7d453dd11193" providerId="LiveId" clId="{C68C3E17-03C7-4F95-8966-34EBDE4C6EB0}" dt="2026-02-05T11:12:17.645" v="12250" actId="20577"/>
        <pc:sldMkLst>
          <pc:docMk/>
          <pc:sldMk cId="1918704411" sldId="477"/>
        </pc:sldMkLst>
        <pc:spChg chg="mod">
          <ac:chgData name="Matt Lyle" userId="a96e7d453dd11193" providerId="LiveId" clId="{C68C3E17-03C7-4F95-8966-34EBDE4C6EB0}" dt="2026-02-05T11:12:17.645" v="12250" actId="20577"/>
          <ac:spMkLst>
            <pc:docMk/>
            <pc:sldMk cId="1918704411" sldId="477"/>
            <ac:spMk id="3" creationId="{925C970C-7F03-E3D8-130E-4560FAD5FC92}"/>
          </ac:spMkLst>
        </pc:spChg>
        <pc:spChg chg="add mod">
          <ac:chgData name="Matt Lyle" userId="a96e7d453dd11193" providerId="LiveId" clId="{C68C3E17-03C7-4F95-8966-34EBDE4C6EB0}" dt="2026-02-04T06:52:20.160" v="11107" actId="14100"/>
          <ac:spMkLst>
            <pc:docMk/>
            <pc:sldMk cId="1918704411" sldId="477"/>
            <ac:spMk id="4" creationId="{ADCB64B5-05A5-169E-FF11-FE055569F80E}"/>
          </ac:spMkLst>
        </pc:spChg>
        <pc:spChg chg="add mod">
          <ac:chgData name="Matt Lyle" userId="a96e7d453dd11193" providerId="LiveId" clId="{C68C3E17-03C7-4F95-8966-34EBDE4C6EB0}" dt="2026-02-04T06:52:27.109" v="11109" actId="6559"/>
          <ac:spMkLst>
            <pc:docMk/>
            <pc:sldMk cId="1918704411" sldId="477"/>
            <ac:spMk id="6" creationId="{D2186774-E26B-3BD7-81AF-E823EA21C846}"/>
          </ac:spMkLst>
        </pc:spChg>
      </pc:sldChg>
      <pc:sldChg chg="addSp delSp modSp new mod ord modClrScheme chgLayout">
        <pc:chgData name="Matt Lyle" userId="a96e7d453dd11193" providerId="LiveId" clId="{C68C3E17-03C7-4F95-8966-34EBDE4C6EB0}" dt="2026-02-04T13:02:30.091" v="11896"/>
        <pc:sldMkLst>
          <pc:docMk/>
          <pc:sldMk cId="2097807332" sldId="484"/>
        </pc:sldMkLst>
        <pc:spChg chg="add mod ord">
          <ac:chgData name="Matt Lyle" userId="a96e7d453dd11193" providerId="LiveId" clId="{C68C3E17-03C7-4F95-8966-34EBDE4C6EB0}" dt="2026-02-04T06:41:37.150" v="11028" actId="207"/>
          <ac:spMkLst>
            <pc:docMk/>
            <pc:sldMk cId="2097807332" sldId="484"/>
            <ac:spMk id="3" creationId="{375B2C0C-388F-D4D4-74F0-9522B10521FA}"/>
          </ac:spMkLst>
        </pc:spChg>
        <pc:picChg chg="add mod ord modCrop">
          <ac:chgData name="Matt Lyle" userId="a96e7d453dd11193" providerId="LiveId" clId="{C68C3E17-03C7-4F95-8966-34EBDE4C6EB0}" dt="2026-02-04T06:41:26.713" v="10959" actId="732"/>
          <ac:picMkLst>
            <pc:docMk/>
            <pc:sldMk cId="2097807332" sldId="484"/>
            <ac:picMk id="2" creationId="{00FF72EB-01AC-BAB5-66AC-2250D3C3A594}"/>
          </ac:picMkLst>
        </pc:picChg>
      </pc:sldChg>
      <pc:sldChg chg="modSp add mod">
        <pc:chgData name="Matt Lyle" userId="a96e7d453dd11193" providerId="LiveId" clId="{C68C3E17-03C7-4F95-8966-34EBDE4C6EB0}" dt="2026-02-03T11:34:14.975" v="10488"/>
        <pc:sldMkLst>
          <pc:docMk/>
          <pc:sldMk cId="4022754195" sldId="485"/>
        </pc:sldMkLst>
        <pc:spChg chg="mod">
          <ac:chgData name="Matt Lyle" userId="a96e7d453dd11193" providerId="LiveId" clId="{C68C3E17-03C7-4F95-8966-34EBDE4C6EB0}" dt="2026-02-03T11:34:14.975" v="10488"/>
          <ac:spMkLst>
            <pc:docMk/>
            <pc:sldMk cId="4022754195" sldId="485"/>
            <ac:spMk id="8" creationId="{3230A7F1-61E1-6745-87C9-AEB3BEAAC702}"/>
          </ac:spMkLst>
        </pc:spChg>
      </pc:sldChg>
      <pc:sldChg chg="delSp modSp add del mod ord modClrScheme chgLayout">
        <pc:chgData name="Matt Lyle" userId="a96e7d453dd11193" providerId="LiveId" clId="{C68C3E17-03C7-4F95-8966-34EBDE4C6EB0}" dt="2026-02-07T02:04:25.251" v="13756" actId="47"/>
        <pc:sldMkLst>
          <pc:docMk/>
          <pc:sldMk cId="295766123" sldId="522"/>
        </pc:sldMkLst>
      </pc:sldChg>
      <pc:sldChg chg="addSp delSp modSp new mod modClrScheme modAnim chgLayout">
        <pc:chgData name="Matt Lyle" userId="a96e7d453dd11193" providerId="LiveId" clId="{C68C3E17-03C7-4F95-8966-34EBDE4C6EB0}" dt="2026-02-04T12:04:00.160" v="11455" actId="14100"/>
        <pc:sldMkLst>
          <pc:docMk/>
          <pc:sldMk cId="3949941110" sldId="524"/>
        </pc:sldMkLst>
        <pc:spChg chg="add mod">
          <ac:chgData name="Matt Lyle" userId="a96e7d453dd11193" providerId="LiveId" clId="{C68C3E17-03C7-4F95-8966-34EBDE4C6EB0}" dt="2026-02-04T07:52:34.970" v="11342" actId="14100"/>
          <ac:spMkLst>
            <pc:docMk/>
            <pc:sldMk cId="3949941110" sldId="524"/>
            <ac:spMk id="8" creationId="{DD82F804-C9D9-37D4-05C8-86F035ACC3D8}"/>
          </ac:spMkLst>
        </pc:spChg>
        <pc:spChg chg="add mod">
          <ac:chgData name="Matt Lyle" userId="a96e7d453dd11193" providerId="LiveId" clId="{C68C3E17-03C7-4F95-8966-34EBDE4C6EB0}" dt="2026-02-04T12:04:00.160" v="11455" actId="14100"/>
          <ac:spMkLst>
            <pc:docMk/>
            <pc:sldMk cId="3949941110" sldId="524"/>
            <ac:spMk id="9" creationId="{D39000C1-1FAC-1589-6B53-1DED43C979AF}"/>
          </ac:spMkLst>
        </pc:spChg>
        <pc:picChg chg="add mod">
          <ac:chgData name="Matt Lyle" userId="a96e7d453dd11193" providerId="LiveId" clId="{C68C3E17-03C7-4F95-8966-34EBDE4C6EB0}" dt="2026-02-04T07:52:37.575" v="11343" actId="1076"/>
          <ac:picMkLst>
            <pc:docMk/>
            <pc:sldMk cId="3949941110" sldId="524"/>
            <ac:picMk id="6" creationId="{BFB092B5-A740-8592-8067-6B60D78D1A78}"/>
          </ac:picMkLst>
        </pc:picChg>
      </pc:sldChg>
      <pc:sldChg chg="addSp delSp modSp add mod ord">
        <pc:chgData name="Matt Lyle" userId="a96e7d453dd11193" providerId="LiveId" clId="{C68C3E17-03C7-4F95-8966-34EBDE4C6EB0}" dt="2026-02-04T12:25:48.867" v="11775" actId="1076"/>
        <pc:sldMkLst>
          <pc:docMk/>
          <pc:sldMk cId="193384137" sldId="525"/>
        </pc:sldMkLst>
        <pc:spChg chg="add mod">
          <ac:chgData name="Matt Lyle" userId="a96e7d453dd11193" providerId="LiveId" clId="{C68C3E17-03C7-4F95-8966-34EBDE4C6EB0}" dt="2026-02-04T12:25:40.579" v="11774" actId="14100"/>
          <ac:spMkLst>
            <pc:docMk/>
            <pc:sldMk cId="193384137" sldId="525"/>
            <ac:spMk id="3" creationId="{A79B7305-4833-408D-AB20-48BAD42E6D46}"/>
          </ac:spMkLst>
        </pc:spChg>
        <pc:spChg chg="add mod">
          <ac:chgData name="Matt Lyle" userId="a96e7d453dd11193" providerId="LiveId" clId="{C68C3E17-03C7-4F95-8966-34EBDE4C6EB0}" dt="2026-02-04T12:25:48.867" v="11775" actId="1076"/>
          <ac:spMkLst>
            <pc:docMk/>
            <pc:sldMk cId="193384137" sldId="525"/>
            <ac:spMk id="4" creationId="{431A70A7-22E8-CDC9-288C-C16B0E4999D6}"/>
          </ac:spMkLst>
        </pc:spChg>
        <pc:spChg chg="add mod">
          <ac:chgData name="Matt Lyle" userId="a96e7d453dd11193" providerId="LiveId" clId="{C68C3E17-03C7-4F95-8966-34EBDE4C6EB0}" dt="2026-02-04T12:25:09.423" v="11743" actId="20577"/>
          <ac:spMkLst>
            <pc:docMk/>
            <pc:sldMk cId="193384137" sldId="525"/>
            <ac:spMk id="5" creationId="{F255FD5D-26B8-66FB-BF0F-117811F0029B}"/>
          </ac:spMkLst>
        </pc:spChg>
        <pc:picChg chg="add mod">
          <ac:chgData name="Matt Lyle" userId="a96e7d453dd11193" providerId="LiveId" clId="{C68C3E17-03C7-4F95-8966-34EBDE4C6EB0}" dt="2026-02-04T12:16:02.367" v="11634" actId="1035"/>
          <ac:picMkLst>
            <pc:docMk/>
            <pc:sldMk cId="193384137" sldId="525"/>
            <ac:picMk id="7" creationId="{27405A97-1DE9-B3B4-2D20-132356575C43}"/>
          </ac:picMkLst>
        </pc:picChg>
        <pc:picChg chg="add mod">
          <ac:chgData name="Matt Lyle" userId="a96e7d453dd11193" providerId="LiveId" clId="{C68C3E17-03C7-4F95-8966-34EBDE4C6EB0}" dt="2026-02-04T12:16:02.367" v="11634" actId="1035"/>
          <ac:picMkLst>
            <pc:docMk/>
            <pc:sldMk cId="193384137" sldId="525"/>
            <ac:picMk id="8" creationId="{C4BD02DB-16FF-9563-8AC7-00AF86F99D8D}"/>
          </ac:picMkLst>
        </pc:picChg>
      </pc:sldChg>
      <pc:sldChg chg="addSp delSp modSp new mod">
        <pc:chgData name="Matt Lyle" userId="a96e7d453dd11193" providerId="LiveId" clId="{C68C3E17-03C7-4F95-8966-34EBDE4C6EB0}" dt="2026-02-04T12:30:32.166" v="11894" actId="6549"/>
        <pc:sldMkLst>
          <pc:docMk/>
          <pc:sldMk cId="454598826" sldId="526"/>
        </pc:sldMkLst>
        <pc:spChg chg="add mod">
          <ac:chgData name="Matt Lyle" userId="a96e7d453dd11193" providerId="LiveId" clId="{C68C3E17-03C7-4F95-8966-34EBDE4C6EB0}" dt="2026-02-04T12:30:32.166" v="11894" actId="6549"/>
          <ac:spMkLst>
            <pc:docMk/>
            <pc:sldMk cId="454598826" sldId="526"/>
            <ac:spMk id="8" creationId="{97BE010C-6608-6EDA-A740-C05416D29BDD}"/>
          </ac:spMkLst>
        </pc:spChg>
        <pc:spChg chg="add mod">
          <ac:chgData name="Matt Lyle" userId="a96e7d453dd11193" providerId="LiveId" clId="{C68C3E17-03C7-4F95-8966-34EBDE4C6EB0}" dt="2026-02-04T12:30:27.332" v="11891" actId="113"/>
          <ac:spMkLst>
            <pc:docMk/>
            <pc:sldMk cId="454598826" sldId="526"/>
            <ac:spMk id="10" creationId="{DD61DBE4-0857-3356-524A-6CF510499A30}"/>
          </ac:spMkLst>
        </pc:spChg>
        <pc:picChg chg="add mod">
          <ac:chgData name="Matt Lyle" userId="a96e7d453dd11193" providerId="LiveId" clId="{C68C3E17-03C7-4F95-8966-34EBDE4C6EB0}" dt="2026-02-04T12:26:41.344" v="11787" actId="1076"/>
          <ac:picMkLst>
            <pc:docMk/>
            <pc:sldMk cId="454598826" sldId="526"/>
            <ac:picMk id="4" creationId="{8F6E7C7B-A511-0DAE-2A62-DAD8D50F514B}"/>
          </ac:picMkLst>
        </pc:picChg>
        <pc:picChg chg="add mod">
          <ac:chgData name="Matt Lyle" userId="a96e7d453dd11193" providerId="LiveId" clId="{C68C3E17-03C7-4F95-8966-34EBDE4C6EB0}" dt="2026-02-04T12:28:40.610" v="11819" actId="1076"/>
          <ac:picMkLst>
            <pc:docMk/>
            <pc:sldMk cId="454598826" sldId="526"/>
            <ac:picMk id="5" creationId="{D74014AF-DCEE-1115-314A-E67A820C0C21}"/>
          </ac:picMkLst>
        </pc:picChg>
        <pc:picChg chg="add mod">
          <ac:chgData name="Matt Lyle" userId="a96e7d453dd11193" providerId="LiveId" clId="{C68C3E17-03C7-4F95-8966-34EBDE4C6EB0}" dt="2026-02-04T12:28:46.732" v="11821" actId="1076"/>
          <ac:picMkLst>
            <pc:docMk/>
            <pc:sldMk cId="454598826" sldId="526"/>
            <ac:picMk id="6" creationId="{665252F6-6894-568D-9180-60794CFF004C}"/>
          </ac:picMkLst>
        </pc:picChg>
      </pc:sldChg>
      <pc:sldChg chg="addSp modSp add mod modNotesTx">
        <pc:chgData name="Matt Lyle" userId="a96e7d453dd11193" providerId="LiveId" clId="{C68C3E17-03C7-4F95-8966-34EBDE4C6EB0}" dt="2026-02-05T08:22:01.089" v="12176" actId="207"/>
        <pc:sldMkLst>
          <pc:docMk/>
          <pc:sldMk cId="4143269953" sldId="527"/>
        </pc:sldMkLst>
        <pc:spChg chg="add mod">
          <ac:chgData name="Matt Lyle" userId="a96e7d453dd11193" providerId="LiveId" clId="{C68C3E17-03C7-4F95-8966-34EBDE4C6EB0}" dt="2026-02-05T08:21:34.677" v="12136" actId="207"/>
          <ac:spMkLst>
            <pc:docMk/>
            <pc:sldMk cId="4143269953" sldId="527"/>
            <ac:spMk id="2" creationId="{AE48230E-6E93-B105-2F02-1C84633B4C7F}"/>
          </ac:spMkLst>
        </pc:spChg>
        <pc:spChg chg="mod">
          <ac:chgData name="Matt Lyle" userId="a96e7d453dd11193" providerId="LiveId" clId="{C68C3E17-03C7-4F95-8966-34EBDE4C6EB0}" dt="2026-02-05T07:51:25.547" v="11988" actId="20577"/>
          <ac:spMkLst>
            <pc:docMk/>
            <pc:sldMk cId="4143269953" sldId="527"/>
            <ac:spMk id="3" creationId="{8BC32BCF-955F-74CA-AF9F-3E71685FE301}"/>
          </ac:spMkLst>
        </pc:spChg>
        <pc:spChg chg="mod">
          <ac:chgData name="Matt Lyle" userId="a96e7d453dd11193" providerId="LiveId" clId="{C68C3E17-03C7-4F95-8966-34EBDE4C6EB0}" dt="2026-02-05T07:50:08.795" v="11958" actId="403"/>
          <ac:spMkLst>
            <pc:docMk/>
            <pc:sldMk cId="4143269953" sldId="527"/>
            <ac:spMk id="4" creationId="{3EA3E816-672B-5891-333F-C5F7923FA115}"/>
          </ac:spMkLst>
        </pc:spChg>
        <pc:spChg chg="add mod">
          <ac:chgData name="Matt Lyle" userId="a96e7d453dd11193" providerId="LiveId" clId="{C68C3E17-03C7-4F95-8966-34EBDE4C6EB0}" dt="2026-02-05T08:22:01.089" v="12176" actId="207"/>
          <ac:spMkLst>
            <pc:docMk/>
            <pc:sldMk cId="4143269953" sldId="527"/>
            <ac:spMk id="5" creationId="{E7E66392-C341-963A-9C17-7572CAC0B07E}"/>
          </ac:spMkLst>
        </pc:spChg>
        <pc:spChg chg="mod">
          <ac:chgData name="Matt Lyle" userId="a96e7d453dd11193" providerId="LiveId" clId="{C68C3E17-03C7-4F95-8966-34EBDE4C6EB0}" dt="2026-02-05T07:51:18.316" v="11976" actId="20577"/>
          <ac:spMkLst>
            <pc:docMk/>
            <pc:sldMk cId="4143269953" sldId="527"/>
            <ac:spMk id="6" creationId="{ADED3256-F2D3-74BC-79A3-8084F768040B}"/>
          </ac:spMkLst>
        </pc:spChg>
      </pc:sldChg>
      <pc:sldChg chg="modSp add mod">
        <pc:chgData name="Matt Lyle" userId="a96e7d453dd11193" providerId="LiveId" clId="{C68C3E17-03C7-4F95-8966-34EBDE4C6EB0}" dt="2026-02-05T07:52:08.042" v="12004" actId="20577"/>
        <pc:sldMkLst>
          <pc:docMk/>
          <pc:sldMk cId="3262780286" sldId="528"/>
        </pc:sldMkLst>
        <pc:spChg chg="mod">
          <ac:chgData name="Matt Lyle" userId="a96e7d453dd11193" providerId="LiveId" clId="{C68C3E17-03C7-4F95-8966-34EBDE4C6EB0}" dt="2026-02-05T07:51:36.089" v="11999" actId="20577"/>
          <ac:spMkLst>
            <pc:docMk/>
            <pc:sldMk cId="3262780286" sldId="528"/>
            <ac:spMk id="3" creationId="{098F1A5E-C2A9-8540-2150-668D7B95AFE2}"/>
          </ac:spMkLst>
        </pc:spChg>
        <pc:spChg chg="mod">
          <ac:chgData name="Matt Lyle" userId="a96e7d453dd11193" providerId="LiveId" clId="{C68C3E17-03C7-4F95-8966-34EBDE4C6EB0}" dt="2026-02-05T07:50:05.417" v="11957" actId="403"/>
          <ac:spMkLst>
            <pc:docMk/>
            <pc:sldMk cId="3262780286" sldId="528"/>
            <ac:spMk id="4" creationId="{351A7A32-47E3-0A2C-FC28-341EA46DE116}"/>
          </ac:spMkLst>
        </pc:spChg>
        <pc:spChg chg="mod">
          <ac:chgData name="Matt Lyle" userId="a96e7d453dd11193" providerId="LiveId" clId="{C68C3E17-03C7-4F95-8966-34EBDE4C6EB0}" dt="2026-02-05T07:52:08.042" v="12004" actId="20577"/>
          <ac:spMkLst>
            <pc:docMk/>
            <pc:sldMk cId="3262780286" sldId="528"/>
            <ac:spMk id="6" creationId="{B91B2AA8-23BD-BD40-F9A6-3B5B5C9A29E3}"/>
          </ac:spMkLst>
        </pc:spChg>
      </pc:sldChg>
      <pc:sldChg chg="add">
        <pc:chgData name="Matt Lyle" userId="a96e7d453dd11193" providerId="LiveId" clId="{C68C3E17-03C7-4F95-8966-34EBDE4C6EB0}" dt="2026-02-05T08:04:29.617" v="12009" actId="2890"/>
        <pc:sldMkLst>
          <pc:docMk/>
          <pc:sldMk cId="2948537853" sldId="529"/>
        </pc:sldMkLst>
      </pc:sldChg>
      <pc:sldChg chg="addSp delSp modSp new mod modTransition modClrScheme chgLayout modNotesTx">
        <pc:chgData name="Matt Lyle" userId="a96e7d453dd11193" providerId="LiveId" clId="{C68C3E17-03C7-4F95-8966-34EBDE4C6EB0}" dt="2026-02-05T08:20:41.441" v="12118"/>
        <pc:sldMkLst>
          <pc:docMk/>
          <pc:sldMk cId="131497954" sldId="530"/>
        </pc:sldMkLst>
        <pc:spChg chg="add mod">
          <ac:chgData name="Matt Lyle" userId="a96e7d453dd11193" providerId="LiveId" clId="{C68C3E17-03C7-4F95-8966-34EBDE4C6EB0}" dt="2026-02-05T08:19:38.154" v="12066" actId="2711"/>
          <ac:spMkLst>
            <pc:docMk/>
            <pc:sldMk cId="131497954" sldId="530"/>
            <ac:spMk id="6" creationId="{95A16C91-C945-9230-78D8-E25B460B8E36}"/>
          </ac:spMkLst>
        </pc:spChg>
        <pc:spChg chg="add mod">
          <ac:chgData name="Matt Lyle" userId="a96e7d453dd11193" providerId="LiveId" clId="{C68C3E17-03C7-4F95-8966-34EBDE4C6EB0}" dt="2026-02-05T08:20:25.189" v="12114" actId="1035"/>
          <ac:spMkLst>
            <pc:docMk/>
            <pc:sldMk cId="131497954" sldId="530"/>
            <ac:spMk id="9" creationId="{F4AAAD48-56DB-AFF9-3E8E-A36F15F7EFE7}"/>
          </ac:spMkLst>
        </pc:spChg>
        <pc:spChg chg="add mod ord">
          <ac:chgData name="Matt Lyle" userId="a96e7d453dd11193" providerId="LiveId" clId="{C68C3E17-03C7-4F95-8966-34EBDE4C6EB0}" dt="2026-02-05T08:20:31.723" v="12115" actId="167"/>
          <ac:spMkLst>
            <pc:docMk/>
            <pc:sldMk cId="131497954" sldId="530"/>
            <ac:spMk id="10" creationId="{4825FF01-FAE7-36FC-D650-59084D28B293}"/>
          </ac:spMkLst>
        </pc:spChg>
        <pc:picChg chg="add mod">
          <ac:chgData name="Matt Lyle" userId="a96e7d453dd11193" providerId="LiveId" clId="{C68C3E17-03C7-4F95-8966-34EBDE4C6EB0}" dt="2026-02-05T08:10:30.154" v="12021" actId="1076"/>
          <ac:picMkLst>
            <pc:docMk/>
            <pc:sldMk cId="131497954" sldId="530"/>
            <ac:picMk id="4" creationId="{0111FAEE-8903-0D23-E5D2-BBE48518D6C5}"/>
          </ac:picMkLst>
        </pc:picChg>
      </pc:sldChg>
      <pc:sldChg chg="addSp modSp new mod ord modClrScheme chgLayout modNotesTx">
        <pc:chgData name="Matt Lyle" userId="a96e7d453dd11193" providerId="LiveId" clId="{C68C3E17-03C7-4F95-8966-34EBDE4C6EB0}" dt="2026-02-05T11:14:22.246" v="12293"/>
        <pc:sldMkLst>
          <pc:docMk/>
          <pc:sldMk cId="3761791029" sldId="531"/>
        </pc:sldMkLst>
        <pc:spChg chg="add mod ord">
          <ac:chgData name="Matt Lyle" userId="a96e7d453dd11193" providerId="LiveId" clId="{C68C3E17-03C7-4F95-8966-34EBDE4C6EB0}" dt="2026-02-05T10:42:24.753" v="12209" actId="1037"/>
          <ac:spMkLst>
            <pc:docMk/>
            <pc:sldMk cId="3761791029" sldId="531"/>
            <ac:spMk id="3" creationId="{5ACC1900-01AD-5A79-99DF-D048E6F2F2A1}"/>
          </ac:spMkLst>
        </pc:spChg>
        <pc:spChg chg="add mod">
          <ac:chgData name="Matt Lyle" userId="a96e7d453dd11193" providerId="LiveId" clId="{C68C3E17-03C7-4F95-8966-34EBDE4C6EB0}" dt="2026-02-05T10:41:58.090" v="12193"/>
          <ac:spMkLst>
            <pc:docMk/>
            <pc:sldMk cId="3761791029" sldId="531"/>
            <ac:spMk id="4" creationId="{2B95A05E-169A-01C1-AEDE-DEC355C26B03}"/>
          </ac:spMkLst>
        </pc:spChg>
        <pc:spChg chg="add mod">
          <ac:chgData name="Matt Lyle" userId="a96e7d453dd11193" providerId="LiveId" clId="{C68C3E17-03C7-4F95-8966-34EBDE4C6EB0}" dt="2026-02-05T10:41:58.090" v="12193"/>
          <ac:spMkLst>
            <pc:docMk/>
            <pc:sldMk cId="3761791029" sldId="531"/>
            <ac:spMk id="6" creationId="{2428294D-D1E0-97F5-B577-F8959D0A7251}"/>
          </ac:spMkLst>
        </pc:spChg>
        <pc:spChg chg="add mod">
          <ac:chgData name="Matt Lyle" userId="a96e7d453dd11193" providerId="LiveId" clId="{C68C3E17-03C7-4F95-8966-34EBDE4C6EB0}" dt="2026-02-05T10:42:50.839" v="12228"/>
          <ac:spMkLst>
            <pc:docMk/>
            <pc:sldMk cId="3761791029" sldId="531"/>
            <ac:spMk id="7" creationId="{FB8CB8C5-D40C-3D8E-C4C3-596637C83AF5}"/>
          </ac:spMkLst>
        </pc:spChg>
        <pc:picChg chg="add mod">
          <ac:chgData name="Matt Lyle" userId="a96e7d453dd11193" providerId="LiveId" clId="{C68C3E17-03C7-4F95-8966-34EBDE4C6EB0}" dt="2026-02-05T10:41:58.090" v="12193"/>
          <ac:picMkLst>
            <pc:docMk/>
            <pc:sldMk cId="3761791029" sldId="531"/>
            <ac:picMk id="5" creationId="{A0D7ADE8-4F72-246F-73EA-85A4E45504FA}"/>
          </ac:picMkLst>
        </pc:picChg>
      </pc:sldChg>
      <pc:sldChg chg="modSp add mod ord">
        <pc:chgData name="Matt Lyle" userId="a96e7d453dd11193" providerId="LiveId" clId="{C68C3E17-03C7-4F95-8966-34EBDE4C6EB0}" dt="2026-02-05T10:58:29.464" v="12245" actId="20577"/>
        <pc:sldMkLst>
          <pc:docMk/>
          <pc:sldMk cId="1030124516" sldId="532"/>
        </pc:sldMkLst>
        <pc:spChg chg="mod">
          <ac:chgData name="Matt Lyle" userId="a96e7d453dd11193" providerId="LiveId" clId="{C68C3E17-03C7-4F95-8966-34EBDE4C6EB0}" dt="2026-02-05T10:58:29.464" v="12245" actId="20577"/>
          <ac:spMkLst>
            <pc:docMk/>
            <pc:sldMk cId="1030124516" sldId="532"/>
            <ac:spMk id="3" creationId="{EEB97786-1AFA-0F73-D4E5-0268BE198E9C}"/>
          </ac:spMkLst>
        </pc:spChg>
      </pc:sldChg>
      <pc:sldChg chg="addSp delSp modSp add mod ord">
        <pc:chgData name="Matt Lyle" userId="a96e7d453dd11193" providerId="LiveId" clId="{C68C3E17-03C7-4F95-8966-34EBDE4C6EB0}" dt="2026-02-06T02:02:07.690" v="12740" actId="14100"/>
        <pc:sldMkLst>
          <pc:docMk/>
          <pc:sldMk cId="2254813875" sldId="533"/>
        </pc:sldMkLst>
        <pc:spChg chg="add mod">
          <ac:chgData name="Matt Lyle" userId="a96e7d453dd11193" providerId="LiveId" clId="{C68C3E17-03C7-4F95-8966-34EBDE4C6EB0}" dt="2026-02-06T02:00:13.295" v="12650" actId="20577"/>
          <ac:spMkLst>
            <pc:docMk/>
            <pc:sldMk cId="2254813875" sldId="533"/>
            <ac:spMk id="2" creationId="{CE8FF861-C6B6-A861-18EA-F3D099AD7326}"/>
          </ac:spMkLst>
        </pc:spChg>
        <pc:spChg chg="del mod">
          <ac:chgData name="Matt Lyle" userId="a96e7d453dd11193" providerId="LiveId" clId="{C68C3E17-03C7-4F95-8966-34EBDE4C6EB0}" dt="2026-02-06T01:58:04.897" v="12574" actId="478"/>
          <ac:spMkLst>
            <pc:docMk/>
            <pc:sldMk cId="2254813875" sldId="533"/>
            <ac:spMk id="3" creationId="{B73EF2B2-8993-0A57-DC39-DB39E1402865}"/>
          </ac:spMkLst>
        </pc:spChg>
        <pc:spChg chg="add mod ord">
          <ac:chgData name="Matt Lyle" userId="a96e7d453dd11193" providerId="LiveId" clId="{C68C3E17-03C7-4F95-8966-34EBDE4C6EB0}" dt="2026-02-06T02:02:07.690" v="12740" actId="14100"/>
          <ac:spMkLst>
            <pc:docMk/>
            <pc:sldMk cId="2254813875" sldId="533"/>
            <ac:spMk id="5" creationId="{3B340AFC-C98B-5C04-533E-BBE9393555C9}"/>
          </ac:spMkLst>
        </pc:spChg>
        <pc:spChg chg="add mod">
          <ac:chgData name="Matt Lyle" userId="a96e7d453dd11193" providerId="LiveId" clId="{C68C3E17-03C7-4F95-8966-34EBDE4C6EB0}" dt="2026-02-06T02:01:56.939" v="12738" actId="14100"/>
          <ac:spMkLst>
            <pc:docMk/>
            <pc:sldMk cId="2254813875" sldId="533"/>
            <ac:spMk id="7" creationId="{621A1A8B-21F3-9891-7EA2-BFB17350BEB4}"/>
          </ac:spMkLst>
        </pc:spChg>
      </pc:sldChg>
      <pc:sldChg chg="modSp add mod">
        <pc:chgData name="Matt Lyle" userId="a96e7d453dd11193" providerId="LiveId" clId="{C68C3E17-03C7-4F95-8966-34EBDE4C6EB0}" dt="2026-02-05T11:12:11.355" v="12248" actId="20577"/>
        <pc:sldMkLst>
          <pc:docMk/>
          <pc:sldMk cId="1749561362" sldId="534"/>
        </pc:sldMkLst>
        <pc:spChg chg="mod">
          <ac:chgData name="Matt Lyle" userId="a96e7d453dd11193" providerId="LiveId" clId="{C68C3E17-03C7-4F95-8966-34EBDE4C6EB0}" dt="2026-02-05T11:12:11.355" v="12248" actId="20577"/>
          <ac:spMkLst>
            <pc:docMk/>
            <pc:sldMk cId="1749561362" sldId="534"/>
            <ac:spMk id="3" creationId="{5FDFA208-727D-D2F7-5BD3-33AC0D853DBF}"/>
          </ac:spMkLst>
        </pc:spChg>
      </pc:sldChg>
      <pc:sldChg chg="addSp delSp modSp add mod ord">
        <pc:chgData name="Matt Lyle" userId="a96e7d453dd11193" providerId="LiveId" clId="{C68C3E17-03C7-4F95-8966-34EBDE4C6EB0}" dt="2026-02-07T08:09:06.742" v="13938" actId="478"/>
        <pc:sldMkLst>
          <pc:docMk/>
          <pc:sldMk cId="282255135" sldId="535"/>
        </pc:sldMkLst>
        <pc:spChg chg="mod">
          <ac:chgData name="Matt Lyle" userId="a96e7d453dd11193" providerId="LiveId" clId="{C68C3E17-03C7-4F95-8966-34EBDE4C6EB0}" dt="2026-02-06T03:30:06.985" v="12947" actId="20577"/>
          <ac:spMkLst>
            <pc:docMk/>
            <pc:sldMk cId="282255135" sldId="535"/>
            <ac:spMk id="3" creationId="{98E1A5E6-4CD6-6CD9-CD6F-AAC27A8DA776}"/>
          </ac:spMkLst>
        </pc:spChg>
        <pc:spChg chg="add mod">
          <ac:chgData name="Matt Lyle" userId="a96e7d453dd11193" providerId="LiveId" clId="{C68C3E17-03C7-4F95-8966-34EBDE4C6EB0}" dt="2026-02-06T06:01:13.472" v="13256" actId="14100"/>
          <ac:spMkLst>
            <pc:docMk/>
            <pc:sldMk cId="282255135" sldId="535"/>
            <ac:spMk id="5" creationId="{91398705-64B0-EA81-2F30-EB0EF2CD774D}"/>
          </ac:spMkLst>
        </pc:spChg>
        <pc:spChg chg="mod">
          <ac:chgData name="Matt Lyle" userId="a96e7d453dd11193" providerId="LiveId" clId="{C68C3E17-03C7-4F95-8966-34EBDE4C6EB0}" dt="2026-02-06T03:40:47.416" v="13131" actId="20577"/>
          <ac:spMkLst>
            <pc:docMk/>
            <pc:sldMk cId="282255135" sldId="535"/>
            <ac:spMk id="6" creationId="{152FE336-89D4-3245-F448-1957A0810C57}"/>
          </ac:spMkLst>
        </pc:spChg>
        <pc:picChg chg="add del mod">
          <ac:chgData name="Matt Lyle" userId="a96e7d453dd11193" providerId="LiveId" clId="{C68C3E17-03C7-4F95-8966-34EBDE4C6EB0}" dt="2026-02-07T08:09:06.742" v="13938" actId="478"/>
          <ac:picMkLst>
            <pc:docMk/>
            <pc:sldMk cId="282255135" sldId="535"/>
            <ac:picMk id="8" creationId="{59150723-3477-24A0-7950-06223C7E1F26}"/>
          </ac:picMkLst>
        </pc:picChg>
        <pc:picChg chg="add del mod">
          <ac:chgData name="Matt Lyle" userId="a96e7d453dd11193" providerId="LiveId" clId="{C68C3E17-03C7-4F95-8966-34EBDE4C6EB0}" dt="2026-02-07T08:09:05.728" v="13937" actId="478"/>
          <ac:picMkLst>
            <pc:docMk/>
            <pc:sldMk cId="282255135" sldId="535"/>
            <ac:picMk id="10" creationId="{D142EBAD-417A-9A53-DD38-CF1F7E6FF527}"/>
          </ac:picMkLst>
        </pc:picChg>
      </pc:sldChg>
      <pc:sldChg chg="addSp modSp add mod">
        <pc:chgData name="Matt Lyle" userId="a96e7d453dd11193" providerId="LiveId" clId="{C68C3E17-03C7-4F95-8966-34EBDE4C6EB0}" dt="2026-02-05T11:30:52.624" v="12302" actId="20577"/>
        <pc:sldMkLst>
          <pc:docMk/>
          <pc:sldMk cId="2096958081" sldId="536"/>
        </pc:sldMkLst>
        <pc:spChg chg="mod">
          <ac:chgData name="Matt Lyle" userId="a96e7d453dd11193" providerId="LiveId" clId="{C68C3E17-03C7-4F95-8966-34EBDE4C6EB0}" dt="2026-02-05T11:30:52.624" v="12302" actId="20577"/>
          <ac:spMkLst>
            <pc:docMk/>
            <pc:sldMk cId="2096958081" sldId="536"/>
            <ac:spMk id="3" creationId="{6DF7E7E4-D330-D53B-9E7F-02F5C85B2202}"/>
          </ac:spMkLst>
        </pc:spChg>
        <pc:spChg chg="add mod">
          <ac:chgData name="Matt Lyle" userId="a96e7d453dd11193" providerId="LiveId" clId="{C68C3E17-03C7-4F95-8966-34EBDE4C6EB0}" dt="2026-02-05T11:13:33.855" v="12279" actId="6549"/>
          <ac:spMkLst>
            <pc:docMk/>
            <pc:sldMk cId="2096958081" sldId="536"/>
            <ac:spMk id="4" creationId="{13B8292A-C131-E8AC-10CC-F0C4B3ED63EB}"/>
          </ac:spMkLst>
        </pc:spChg>
        <pc:spChg chg="mod">
          <ac:chgData name="Matt Lyle" userId="a96e7d453dd11193" providerId="LiveId" clId="{C68C3E17-03C7-4F95-8966-34EBDE4C6EB0}" dt="2026-02-05T11:14:09.937" v="12289" actId="20577"/>
          <ac:spMkLst>
            <pc:docMk/>
            <pc:sldMk cId="2096958081" sldId="536"/>
            <ac:spMk id="6" creationId="{EBF7E396-793C-645F-DCBF-9B353F7D960B}"/>
          </ac:spMkLst>
        </pc:spChg>
      </pc:sldChg>
      <pc:sldChg chg="modSp add mod">
        <pc:chgData name="Matt Lyle" userId="a96e7d453dd11193" providerId="LiveId" clId="{C68C3E17-03C7-4F95-8966-34EBDE4C6EB0}" dt="2026-02-06T00:40:24.578" v="12316"/>
        <pc:sldMkLst>
          <pc:docMk/>
          <pc:sldMk cId="2098031675" sldId="537"/>
        </pc:sldMkLst>
        <pc:spChg chg="mod">
          <ac:chgData name="Matt Lyle" userId="a96e7d453dd11193" providerId="LiveId" clId="{C68C3E17-03C7-4F95-8966-34EBDE4C6EB0}" dt="2026-02-06T00:40:24.578" v="12316"/>
          <ac:spMkLst>
            <pc:docMk/>
            <pc:sldMk cId="2098031675" sldId="537"/>
            <ac:spMk id="3" creationId="{182A9370-921E-EECF-8D59-0D34C0C4569B}"/>
          </ac:spMkLst>
        </pc:spChg>
        <pc:spChg chg="mod">
          <ac:chgData name="Matt Lyle" userId="a96e7d453dd11193" providerId="LiveId" clId="{C68C3E17-03C7-4F95-8966-34EBDE4C6EB0}" dt="2026-02-05T11:13:40.095" v="12281" actId="6549"/>
          <ac:spMkLst>
            <pc:docMk/>
            <pc:sldMk cId="2098031675" sldId="537"/>
            <ac:spMk id="4" creationId="{AEC71552-3497-BEBF-B761-4AB397B645ED}"/>
          </ac:spMkLst>
        </pc:spChg>
        <pc:spChg chg="mod">
          <ac:chgData name="Matt Lyle" userId="a96e7d453dd11193" providerId="LiveId" clId="{C68C3E17-03C7-4F95-8966-34EBDE4C6EB0}" dt="2026-02-05T11:13:56.295" v="12286" actId="20577"/>
          <ac:spMkLst>
            <pc:docMk/>
            <pc:sldMk cId="2098031675" sldId="537"/>
            <ac:spMk id="6" creationId="{9D02F137-6F37-69EE-1430-B4A7F550A196}"/>
          </ac:spMkLst>
        </pc:spChg>
      </pc:sldChg>
      <pc:sldChg chg="addSp delSp modSp new mod setBg modClrScheme chgLayout">
        <pc:chgData name="Matt Lyle" userId="a96e7d453dd11193" providerId="LiveId" clId="{C68C3E17-03C7-4F95-8966-34EBDE4C6EB0}" dt="2026-02-06T01:14:02.651" v="12481" actId="1076"/>
        <pc:sldMkLst>
          <pc:docMk/>
          <pc:sldMk cId="552193532" sldId="538"/>
        </pc:sldMkLst>
        <pc:picChg chg="add del mod">
          <ac:chgData name="Matt Lyle" userId="a96e7d453dd11193" providerId="LiveId" clId="{C68C3E17-03C7-4F95-8966-34EBDE4C6EB0}" dt="2026-02-06T01:10:34.713" v="12469" actId="478"/>
          <ac:picMkLst>
            <pc:docMk/>
            <pc:sldMk cId="552193532" sldId="538"/>
            <ac:picMk id="3" creationId="{62327668-754B-FEBC-4BA1-1375F1474446}"/>
          </ac:picMkLst>
        </pc:picChg>
        <pc:picChg chg="add del mod">
          <ac:chgData name="Matt Lyle" userId="a96e7d453dd11193" providerId="LiveId" clId="{C68C3E17-03C7-4F95-8966-34EBDE4C6EB0}" dt="2026-02-06T01:13:44.590" v="12475" actId="478"/>
          <ac:picMkLst>
            <pc:docMk/>
            <pc:sldMk cId="552193532" sldId="538"/>
            <ac:picMk id="5" creationId="{6A1A66E8-1BCA-07CC-37EB-E5AD7F657599}"/>
          </ac:picMkLst>
        </pc:picChg>
        <pc:picChg chg="add del mod">
          <ac:chgData name="Matt Lyle" userId="a96e7d453dd11193" providerId="LiveId" clId="{C68C3E17-03C7-4F95-8966-34EBDE4C6EB0}" dt="2026-02-06T01:13:44.590" v="12475" actId="478"/>
          <ac:picMkLst>
            <pc:docMk/>
            <pc:sldMk cId="552193532" sldId="538"/>
            <ac:picMk id="7" creationId="{A6A8F549-7A0A-0CB3-C740-FFC8AFF5226A}"/>
          </ac:picMkLst>
        </pc:picChg>
        <pc:picChg chg="add mod">
          <ac:chgData name="Matt Lyle" userId="a96e7d453dd11193" providerId="LiveId" clId="{C68C3E17-03C7-4F95-8966-34EBDE4C6EB0}" dt="2026-02-06T01:14:02.651" v="12481" actId="1076"/>
          <ac:picMkLst>
            <pc:docMk/>
            <pc:sldMk cId="552193532" sldId="538"/>
            <ac:picMk id="8" creationId="{9A9B99F2-960F-789B-EAF2-8FF3BADC857F}"/>
          </ac:picMkLst>
        </pc:picChg>
        <pc:picChg chg="add mod">
          <ac:chgData name="Matt Lyle" userId="a96e7d453dd11193" providerId="LiveId" clId="{C68C3E17-03C7-4F95-8966-34EBDE4C6EB0}" dt="2026-02-06T01:14:01.233" v="12480" actId="1076"/>
          <ac:picMkLst>
            <pc:docMk/>
            <pc:sldMk cId="552193532" sldId="538"/>
            <ac:picMk id="9" creationId="{E09DE573-3309-D37B-A578-E37C18691CD9}"/>
          </ac:picMkLst>
        </pc:picChg>
      </pc:sldChg>
      <pc:sldChg chg="addSp delSp modSp add mod ord modNotesTx">
        <pc:chgData name="Matt Lyle" userId="a96e7d453dd11193" providerId="LiveId" clId="{C68C3E17-03C7-4F95-8966-34EBDE4C6EB0}" dt="2026-02-06T01:04:23.586" v="12456" actId="1076"/>
        <pc:sldMkLst>
          <pc:docMk/>
          <pc:sldMk cId="3077030012" sldId="539"/>
        </pc:sldMkLst>
        <pc:spChg chg="add del mod">
          <ac:chgData name="Matt Lyle" userId="a96e7d453dd11193" providerId="LiveId" clId="{C68C3E17-03C7-4F95-8966-34EBDE4C6EB0}" dt="2026-02-06T00:59:07.162" v="12321" actId="931"/>
          <ac:spMkLst>
            <pc:docMk/>
            <pc:sldMk cId="3077030012" sldId="539"/>
            <ac:spMk id="3" creationId="{7EE0B1D7-69C2-0B74-0A86-8B9328656FE0}"/>
          </ac:spMkLst>
        </pc:spChg>
        <pc:spChg chg="mod">
          <ac:chgData name="Matt Lyle" userId="a96e7d453dd11193" providerId="LiveId" clId="{C68C3E17-03C7-4F95-8966-34EBDE4C6EB0}" dt="2026-02-06T01:03:30.250" v="12444" actId="1076"/>
          <ac:spMkLst>
            <pc:docMk/>
            <pc:sldMk cId="3077030012" sldId="539"/>
            <ac:spMk id="6" creationId="{FB4D17AD-46A2-9A25-F6F1-F01A261A8803}"/>
          </ac:spMkLst>
        </pc:spChg>
        <pc:spChg chg="add del mod">
          <ac:chgData name="Matt Lyle" userId="a96e7d453dd11193" providerId="LiveId" clId="{C68C3E17-03C7-4F95-8966-34EBDE4C6EB0}" dt="2026-02-06T01:03:18.910" v="12441" actId="478"/>
          <ac:spMkLst>
            <pc:docMk/>
            <pc:sldMk cId="3077030012" sldId="539"/>
            <ac:spMk id="8" creationId="{69759725-D919-E784-76DA-B1107A7A4375}"/>
          </ac:spMkLst>
        </pc:spChg>
        <pc:spChg chg="del">
          <ac:chgData name="Matt Lyle" userId="a96e7d453dd11193" providerId="LiveId" clId="{C68C3E17-03C7-4F95-8966-34EBDE4C6EB0}" dt="2026-02-06T01:03:40.461" v="12447" actId="478"/>
          <ac:spMkLst>
            <pc:docMk/>
            <pc:sldMk cId="3077030012" sldId="539"/>
            <ac:spMk id="9" creationId="{07DD98C0-1AB3-1B58-5D75-223498772C1F}"/>
          </ac:spMkLst>
        </pc:spChg>
        <pc:spChg chg="mod">
          <ac:chgData name="Matt Lyle" userId="a96e7d453dd11193" providerId="LiveId" clId="{C68C3E17-03C7-4F95-8966-34EBDE4C6EB0}" dt="2026-02-06T01:04:23.586" v="12456" actId="1076"/>
          <ac:spMkLst>
            <pc:docMk/>
            <pc:sldMk cId="3077030012" sldId="539"/>
            <ac:spMk id="10" creationId="{9B5B5BE8-721D-3819-80EB-59B3EECDBAE0}"/>
          </ac:spMkLst>
        </pc:spChg>
        <pc:spChg chg="add mod">
          <ac:chgData name="Matt Lyle" userId="a96e7d453dd11193" providerId="LiveId" clId="{C68C3E17-03C7-4F95-8966-34EBDE4C6EB0}" dt="2026-02-06T01:03:13.452" v="12440" actId="14861"/>
          <ac:spMkLst>
            <pc:docMk/>
            <pc:sldMk cId="3077030012" sldId="539"/>
            <ac:spMk id="11" creationId="{A4923DBF-1194-A412-7474-BA18F76BBF1F}"/>
          </ac:spMkLst>
        </pc:spChg>
        <pc:picChg chg="del">
          <ac:chgData name="Matt Lyle" userId="a96e7d453dd11193" providerId="LiveId" clId="{C68C3E17-03C7-4F95-8966-34EBDE4C6EB0}" dt="2026-02-06T00:58:59.839" v="12320" actId="478"/>
          <ac:picMkLst>
            <pc:docMk/>
            <pc:sldMk cId="3077030012" sldId="539"/>
            <ac:picMk id="4" creationId="{71234F16-8D0F-FA60-3A4D-3E618DAC9B50}"/>
          </ac:picMkLst>
        </pc:picChg>
        <pc:picChg chg="add mod">
          <ac:chgData name="Matt Lyle" userId="a96e7d453dd11193" providerId="LiveId" clId="{C68C3E17-03C7-4F95-8966-34EBDE4C6EB0}" dt="2026-02-06T01:03:33.182" v="12446" actId="14100"/>
          <ac:picMkLst>
            <pc:docMk/>
            <pc:sldMk cId="3077030012" sldId="539"/>
            <ac:picMk id="7" creationId="{FCFE1145-4FA6-37EC-EE0B-AA3630EC5932}"/>
          </ac:picMkLst>
        </pc:picChg>
      </pc:sldChg>
      <pc:sldChg chg="modSp add mod ord modTransition">
        <pc:chgData name="Matt Lyle" userId="a96e7d453dd11193" providerId="LiveId" clId="{C68C3E17-03C7-4F95-8966-34EBDE4C6EB0}" dt="2026-02-06T06:51:07.762" v="13452"/>
        <pc:sldMkLst>
          <pc:docMk/>
          <pc:sldMk cId="2005339800" sldId="540"/>
        </pc:sldMkLst>
        <pc:spChg chg="mod">
          <ac:chgData name="Matt Lyle" userId="a96e7d453dd11193" providerId="LiveId" clId="{C68C3E17-03C7-4F95-8966-34EBDE4C6EB0}" dt="2026-02-06T04:49:22.259" v="13208" actId="207"/>
          <ac:spMkLst>
            <pc:docMk/>
            <pc:sldMk cId="2005339800" sldId="540"/>
            <ac:spMk id="3" creationId="{2EAF7EF0-688A-812B-10A9-1790712B31F0}"/>
          </ac:spMkLst>
        </pc:spChg>
      </pc:sldChg>
      <pc:sldChg chg="addSp delSp modSp add mod ord modTransition addAnim delAnim modAnim">
        <pc:chgData name="Matt Lyle" userId="a96e7d453dd11193" providerId="LiveId" clId="{C68C3E17-03C7-4F95-8966-34EBDE4C6EB0}" dt="2026-02-06T03:44:29.288" v="13139" actId="20577"/>
        <pc:sldMkLst>
          <pc:docMk/>
          <pc:sldMk cId="570591396" sldId="541"/>
        </pc:sldMkLst>
        <pc:spChg chg="add mod">
          <ac:chgData name="Matt Lyle" userId="a96e7d453dd11193" providerId="LiveId" clId="{C68C3E17-03C7-4F95-8966-34EBDE4C6EB0}" dt="2026-02-06T01:59:58.332" v="12644" actId="20577"/>
          <ac:spMkLst>
            <pc:docMk/>
            <pc:sldMk cId="570591396" sldId="541"/>
            <ac:spMk id="2" creationId="{002D16DC-9EAF-F819-7574-6B18A6D12ADA}"/>
          </ac:spMkLst>
        </pc:spChg>
        <pc:spChg chg="del mod">
          <ac:chgData name="Matt Lyle" userId="a96e7d453dd11193" providerId="LiveId" clId="{C68C3E17-03C7-4F95-8966-34EBDE4C6EB0}" dt="2026-02-06T02:02:58.343" v="12751" actId="478"/>
          <ac:spMkLst>
            <pc:docMk/>
            <pc:sldMk cId="570591396" sldId="541"/>
            <ac:spMk id="3" creationId="{98902613-7482-D8B7-46FE-28046E07D4F8}"/>
          </ac:spMkLst>
        </pc:spChg>
        <pc:spChg chg="add mod">
          <ac:chgData name="Matt Lyle" userId="a96e7d453dd11193" providerId="LiveId" clId="{C68C3E17-03C7-4F95-8966-34EBDE4C6EB0}" dt="2026-02-06T02:00:06.979" v="12649" actId="1036"/>
          <ac:spMkLst>
            <pc:docMk/>
            <pc:sldMk cId="570591396" sldId="541"/>
            <ac:spMk id="5" creationId="{3CE55C91-291C-4F4F-6C10-4301117C4E26}"/>
          </ac:spMkLst>
        </pc:spChg>
        <pc:spChg chg="add mod">
          <ac:chgData name="Matt Lyle" userId="a96e7d453dd11193" providerId="LiveId" clId="{C68C3E17-03C7-4F95-8966-34EBDE4C6EB0}" dt="2026-02-06T02:00:06.979" v="12649" actId="1036"/>
          <ac:spMkLst>
            <pc:docMk/>
            <pc:sldMk cId="570591396" sldId="541"/>
            <ac:spMk id="7" creationId="{CE5FCD8D-6D0F-E66E-84BB-65E52A7110E5}"/>
          </ac:spMkLst>
        </pc:spChg>
        <pc:spChg chg="add mod">
          <ac:chgData name="Matt Lyle" userId="a96e7d453dd11193" providerId="LiveId" clId="{C68C3E17-03C7-4F95-8966-34EBDE4C6EB0}" dt="2026-02-06T02:00:06.979" v="12649" actId="1036"/>
          <ac:spMkLst>
            <pc:docMk/>
            <pc:sldMk cId="570591396" sldId="541"/>
            <ac:spMk id="8" creationId="{7ED073DF-E7F2-EFDC-DDCB-2C1BC36E02AE}"/>
          </ac:spMkLst>
        </pc:spChg>
        <pc:spChg chg="add mod">
          <ac:chgData name="Matt Lyle" userId="a96e7d453dd11193" providerId="LiveId" clId="{C68C3E17-03C7-4F95-8966-34EBDE4C6EB0}" dt="2026-02-06T02:00:06.979" v="12649" actId="1036"/>
          <ac:spMkLst>
            <pc:docMk/>
            <pc:sldMk cId="570591396" sldId="541"/>
            <ac:spMk id="9" creationId="{EF0F0B48-9A82-6C94-B0E3-56EE0ADDA573}"/>
          </ac:spMkLst>
        </pc:spChg>
        <pc:spChg chg="add del mod">
          <ac:chgData name="Matt Lyle" userId="a96e7d453dd11193" providerId="LiveId" clId="{C68C3E17-03C7-4F95-8966-34EBDE4C6EB0}" dt="2026-02-06T02:01:17.910" v="12728" actId="478"/>
          <ac:spMkLst>
            <pc:docMk/>
            <pc:sldMk cId="570591396" sldId="541"/>
            <ac:spMk id="10" creationId="{25A4DA8F-8308-9AB8-4B1A-CB19CA221688}"/>
          </ac:spMkLst>
        </pc:spChg>
        <pc:spChg chg="add mod">
          <ac:chgData name="Matt Lyle" userId="a96e7d453dd11193" providerId="LiveId" clId="{C68C3E17-03C7-4F95-8966-34EBDE4C6EB0}" dt="2026-02-06T02:00:58.296" v="12718" actId="1035"/>
          <ac:spMkLst>
            <pc:docMk/>
            <pc:sldMk cId="570591396" sldId="541"/>
            <ac:spMk id="11" creationId="{EA3C0697-1503-34C3-E8DB-D917F8F29894}"/>
          </ac:spMkLst>
        </pc:spChg>
        <pc:spChg chg="add mod ord">
          <ac:chgData name="Matt Lyle" userId="a96e7d453dd11193" providerId="LiveId" clId="{C68C3E17-03C7-4F95-8966-34EBDE4C6EB0}" dt="2026-02-06T02:02:53.433" v="12749" actId="167"/>
          <ac:spMkLst>
            <pc:docMk/>
            <pc:sldMk cId="570591396" sldId="541"/>
            <ac:spMk id="12" creationId="{E44AF7C8-43B5-537A-A334-04121B3BEFD2}"/>
          </ac:spMkLst>
        </pc:spChg>
        <pc:spChg chg="add mod">
          <ac:chgData name="Matt Lyle" userId="a96e7d453dd11193" providerId="LiveId" clId="{C68C3E17-03C7-4F95-8966-34EBDE4C6EB0}" dt="2026-02-06T03:44:29.288" v="13139" actId="20577"/>
          <ac:spMkLst>
            <pc:docMk/>
            <pc:sldMk cId="570591396" sldId="541"/>
            <ac:spMk id="14" creationId="{E398EBE1-CB71-9459-AE7F-14E2D06AC3F9}"/>
          </ac:spMkLst>
        </pc:spChg>
      </pc:sldChg>
      <pc:sldChg chg="addSp modSp add mod">
        <pc:chgData name="Matt Lyle" userId="a96e7d453dd11193" providerId="LiveId" clId="{C68C3E17-03C7-4F95-8966-34EBDE4C6EB0}" dt="2026-02-06T06:02:29.483" v="13281" actId="948"/>
        <pc:sldMkLst>
          <pc:docMk/>
          <pc:sldMk cId="632837573" sldId="542"/>
        </pc:sldMkLst>
        <pc:spChg chg="mod">
          <ac:chgData name="Matt Lyle" userId="a96e7d453dd11193" providerId="LiveId" clId="{C68C3E17-03C7-4F95-8966-34EBDE4C6EB0}" dt="2026-02-06T03:47:35.530" v="13201" actId="20577"/>
          <ac:spMkLst>
            <pc:docMk/>
            <pc:sldMk cId="632837573" sldId="542"/>
            <ac:spMk id="3" creationId="{38F1B18F-36C3-418A-3245-E43631974400}"/>
          </ac:spMkLst>
        </pc:spChg>
        <pc:spChg chg="mod">
          <ac:chgData name="Matt Lyle" userId="a96e7d453dd11193" providerId="LiveId" clId="{C68C3E17-03C7-4F95-8966-34EBDE4C6EB0}" dt="2026-02-06T06:02:29.483" v="13281" actId="948"/>
          <ac:spMkLst>
            <pc:docMk/>
            <pc:sldMk cId="632837573" sldId="542"/>
            <ac:spMk id="5" creationId="{7E6A03D7-2D1B-088C-E1B6-07E9750D413B}"/>
          </ac:spMkLst>
        </pc:spChg>
        <pc:spChg chg="mod">
          <ac:chgData name="Matt Lyle" userId="a96e7d453dd11193" providerId="LiveId" clId="{C68C3E17-03C7-4F95-8966-34EBDE4C6EB0}" dt="2026-02-06T03:46:28.331" v="13152" actId="20577"/>
          <ac:spMkLst>
            <pc:docMk/>
            <pc:sldMk cId="632837573" sldId="542"/>
            <ac:spMk id="6" creationId="{7E016B66-E325-0AED-250B-E1B8749C3AFF}"/>
          </ac:spMkLst>
        </pc:spChg>
        <pc:picChg chg="add mod">
          <ac:chgData name="Matt Lyle" userId="a96e7d453dd11193" providerId="LiveId" clId="{C68C3E17-03C7-4F95-8966-34EBDE4C6EB0}" dt="2026-02-06T06:02:13.526" v="13279" actId="1076"/>
          <ac:picMkLst>
            <pc:docMk/>
            <pc:sldMk cId="632837573" sldId="542"/>
            <ac:picMk id="2" creationId="{2EF37C19-4650-AE5D-F9D2-8B6DF0D0BE19}"/>
          </ac:picMkLst>
        </pc:picChg>
        <pc:picChg chg="add mod">
          <ac:chgData name="Matt Lyle" userId="a96e7d453dd11193" providerId="LiveId" clId="{C68C3E17-03C7-4F95-8966-34EBDE4C6EB0}" dt="2026-02-06T06:02:08.697" v="13278" actId="1076"/>
          <ac:picMkLst>
            <pc:docMk/>
            <pc:sldMk cId="632837573" sldId="542"/>
            <ac:picMk id="4" creationId="{484715CC-6250-FA51-F660-BA8ACB9E3689}"/>
          </ac:picMkLst>
        </pc:picChg>
      </pc:sldChg>
      <pc:sldChg chg="addSp delSp modSp new del mod modTransition modClrScheme modAnim chgLayout">
        <pc:chgData name="Matt Lyle" userId="a96e7d453dd11193" providerId="LiveId" clId="{C68C3E17-03C7-4F95-8966-34EBDE4C6EB0}" dt="2026-02-06T03:28:16.097" v="12888" actId="47"/>
        <pc:sldMkLst>
          <pc:docMk/>
          <pc:sldMk cId="4270982379" sldId="542"/>
        </pc:sldMkLst>
        <pc:spChg chg="add mod">
          <ac:chgData name="Matt Lyle" userId="a96e7d453dd11193" providerId="LiveId" clId="{C68C3E17-03C7-4F95-8966-34EBDE4C6EB0}" dt="2026-02-06T03:22:22.542" v="12887" actId="1076"/>
          <ac:spMkLst>
            <pc:docMk/>
            <pc:sldMk cId="4270982379" sldId="542"/>
            <ac:spMk id="4" creationId="{8659BC1B-A021-994B-6811-062A7E4336EB}"/>
          </ac:spMkLst>
        </pc:spChg>
        <pc:spChg chg="add del">
          <ac:chgData name="Matt Lyle" userId="a96e7d453dd11193" providerId="LiveId" clId="{C68C3E17-03C7-4F95-8966-34EBDE4C6EB0}" dt="2026-02-06T03:20:56.890" v="12871" actId="22"/>
          <ac:spMkLst>
            <pc:docMk/>
            <pc:sldMk cId="4270982379" sldId="542"/>
            <ac:spMk id="6" creationId="{D410E655-954E-73A9-8D4C-D7EBD6B30C51}"/>
          </ac:spMkLst>
        </pc:spChg>
        <pc:spChg chg="add mod">
          <ac:chgData name="Matt Lyle" userId="a96e7d453dd11193" providerId="LiveId" clId="{C68C3E17-03C7-4F95-8966-34EBDE4C6EB0}" dt="2026-02-06T03:22:10.365" v="12886" actId="20577"/>
          <ac:spMkLst>
            <pc:docMk/>
            <pc:sldMk cId="4270982379" sldId="542"/>
            <ac:spMk id="7" creationId="{79867F2E-A157-DC69-33B1-536F06B18133}"/>
          </ac:spMkLst>
        </pc:spChg>
        <pc:picChg chg="add mod">
          <ac:chgData name="Matt Lyle" userId="a96e7d453dd11193" providerId="LiveId" clId="{C68C3E17-03C7-4F95-8966-34EBDE4C6EB0}" dt="2026-02-06T03:20:40.355" v="12869" actId="14100"/>
          <ac:picMkLst>
            <pc:docMk/>
            <pc:sldMk cId="4270982379" sldId="542"/>
            <ac:picMk id="3" creationId="{68F3D42D-5273-D707-D6A0-4D1381C61D11}"/>
          </ac:picMkLst>
        </pc:picChg>
      </pc:sldChg>
      <pc:sldChg chg="addSp delSp modSp add mod">
        <pc:chgData name="Matt Lyle" userId="a96e7d453dd11193" providerId="LiveId" clId="{C68C3E17-03C7-4F95-8966-34EBDE4C6EB0}" dt="2026-02-06T06:15:58.408" v="13295" actId="1076"/>
        <pc:sldMkLst>
          <pc:docMk/>
          <pc:sldMk cId="1432295468" sldId="543"/>
        </pc:sldMkLst>
        <pc:spChg chg="mod">
          <ac:chgData name="Matt Lyle" userId="a96e7d453dd11193" providerId="LiveId" clId="{C68C3E17-03C7-4F95-8966-34EBDE4C6EB0}" dt="2026-02-06T03:47:27.567" v="13191" actId="20577"/>
          <ac:spMkLst>
            <pc:docMk/>
            <pc:sldMk cId="1432295468" sldId="543"/>
            <ac:spMk id="3" creationId="{CD196F27-FD2E-2EC2-016A-1537C306F41C}"/>
          </ac:spMkLst>
        </pc:spChg>
        <pc:spChg chg="mod">
          <ac:chgData name="Matt Lyle" userId="a96e7d453dd11193" providerId="LiveId" clId="{C68C3E17-03C7-4F95-8966-34EBDE4C6EB0}" dt="2026-02-06T03:31:35.884" v="12962" actId="20577"/>
          <ac:spMkLst>
            <pc:docMk/>
            <pc:sldMk cId="1432295468" sldId="543"/>
            <ac:spMk id="5" creationId="{95F0CEC8-BA05-F289-963D-5F5C481A267E}"/>
          </ac:spMkLst>
        </pc:spChg>
        <pc:spChg chg="mod">
          <ac:chgData name="Matt Lyle" userId="a96e7d453dd11193" providerId="LiveId" clId="{C68C3E17-03C7-4F95-8966-34EBDE4C6EB0}" dt="2026-02-06T03:46:35.998" v="13157" actId="20577"/>
          <ac:spMkLst>
            <pc:docMk/>
            <pc:sldMk cId="1432295468" sldId="543"/>
            <ac:spMk id="6" creationId="{CFFA85F1-9872-BC71-FCBA-72DF10531198}"/>
          </ac:spMkLst>
        </pc:spChg>
        <pc:picChg chg="add del mod">
          <ac:chgData name="Matt Lyle" userId="a96e7d453dd11193" providerId="LiveId" clId="{C68C3E17-03C7-4F95-8966-34EBDE4C6EB0}" dt="2026-02-06T06:15:52.716" v="13294" actId="478"/>
          <ac:picMkLst>
            <pc:docMk/>
            <pc:sldMk cId="1432295468" sldId="543"/>
            <ac:picMk id="4" creationId="{90866A21-8D43-4AEE-36D2-D4DD2B6BF86D}"/>
          </ac:picMkLst>
        </pc:picChg>
        <pc:picChg chg="add mod">
          <ac:chgData name="Matt Lyle" userId="a96e7d453dd11193" providerId="LiveId" clId="{C68C3E17-03C7-4F95-8966-34EBDE4C6EB0}" dt="2026-02-06T06:15:58.408" v="13295" actId="1076"/>
          <ac:picMkLst>
            <pc:docMk/>
            <pc:sldMk cId="1432295468" sldId="543"/>
            <ac:picMk id="8" creationId="{608D9D3D-9407-A3B6-371D-749D80077276}"/>
          </ac:picMkLst>
        </pc:picChg>
      </pc:sldChg>
      <pc:sldChg chg="addSp delSp modSp add mod addAnim delAnim modAnim modNotesTx">
        <pc:chgData name="Matt Lyle" userId="a96e7d453dd11193" providerId="LiveId" clId="{C68C3E17-03C7-4F95-8966-34EBDE4C6EB0}" dt="2026-02-07T04:11:29.859" v="13886"/>
        <pc:sldMkLst>
          <pc:docMk/>
          <pc:sldMk cId="3030747362" sldId="544"/>
        </pc:sldMkLst>
        <pc:spChg chg="mod">
          <ac:chgData name="Matt Lyle" userId="a96e7d453dd11193" providerId="LiveId" clId="{C68C3E17-03C7-4F95-8966-34EBDE4C6EB0}" dt="2026-02-06T03:47:20.293" v="13185" actId="20577"/>
          <ac:spMkLst>
            <pc:docMk/>
            <pc:sldMk cId="3030747362" sldId="544"/>
            <ac:spMk id="3" creationId="{816EA2CF-639A-6830-4AA7-A95166657468}"/>
          </ac:spMkLst>
        </pc:spChg>
        <pc:spChg chg="mod">
          <ac:chgData name="Matt Lyle" userId="a96e7d453dd11193" providerId="LiveId" clId="{C68C3E17-03C7-4F95-8966-34EBDE4C6EB0}" dt="2026-02-06T03:33:37.313" v="13042" actId="948"/>
          <ac:spMkLst>
            <pc:docMk/>
            <pc:sldMk cId="3030747362" sldId="544"/>
            <ac:spMk id="5" creationId="{9753372C-57F8-B268-C977-E50E679D805A}"/>
          </ac:spMkLst>
        </pc:spChg>
        <pc:spChg chg="mod">
          <ac:chgData name="Matt Lyle" userId="a96e7d453dd11193" providerId="LiveId" clId="{C68C3E17-03C7-4F95-8966-34EBDE4C6EB0}" dt="2026-02-06T03:46:56.605" v="13162" actId="20577"/>
          <ac:spMkLst>
            <pc:docMk/>
            <pc:sldMk cId="3030747362" sldId="544"/>
            <ac:spMk id="6" creationId="{B3C127FF-0B2B-21DE-B5E2-A0918BD21043}"/>
          </ac:spMkLst>
        </pc:spChg>
        <pc:picChg chg="add del mod">
          <ac:chgData name="Matt Lyle" userId="a96e7d453dd11193" providerId="LiveId" clId="{C68C3E17-03C7-4F95-8966-34EBDE4C6EB0}" dt="2026-02-07T03:58:02.892" v="13852" actId="478"/>
          <ac:picMkLst>
            <pc:docMk/>
            <pc:sldMk cId="3030747362" sldId="544"/>
            <ac:picMk id="2" creationId="{E5B716E7-C621-459D-D82E-DA157C7B90F4}"/>
          </ac:picMkLst>
        </pc:picChg>
        <pc:picChg chg="add mod">
          <ac:chgData name="Matt Lyle" userId="a96e7d453dd11193" providerId="LiveId" clId="{C68C3E17-03C7-4F95-8966-34EBDE4C6EB0}" dt="2026-02-07T04:11:29.859" v="13886"/>
          <ac:picMkLst>
            <pc:docMk/>
            <pc:sldMk cId="3030747362" sldId="544"/>
            <ac:picMk id="4" creationId="{595FAC36-8696-6C05-3E91-B89A96792D05}"/>
          </ac:picMkLst>
        </pc:picChg>
      </pc:sldChg>
      <pc:sldChg chg="modSp add mod">
        <pc:chgData name="Matt Lyle" userId="a96e7d453dd11193" providerId="LiveId" clId="{C68C3E17-03C7-4F95-8966-34EBDE4C6EB0}" dt="2026-02-06T03:47:58.769" v="13204" actId="20577"/>
        <pc:sldMkLst>
          <pc:docMk/>
          <pc:sldMk cId="3441742508" sldId="545"/>
        </pc:sldMkLst>
        <pc:spChg chg="mod">
          <ac:chgData name="Matt Lyle" userId="a96e7d453dd11193" providerId="LiveId" clId="{C68C3E17-03C7-4F95-8966-34EBDE4C6EB0}" dt="2026-02-06T03:47:58.769" v="13204" actId="20577"/>
          <ac:spMkLst>
            <pc:docMk/>
            <pc:sldMk cId="3441742508" sldId="545"/>
            <ac:spMk id="3" creationId="{BD86C5C8-0710-5F80-CCEC-499482284A54}"/>
          </ac:spMkLst>
        </pc:spChg>
        <pc:spChg chg="mod">
          <ac:chgData name="Matt Lyle" userId="a96e7d453dd11193" providerId="LiveId" clId="{C68C3E17-03C7-4F95-8966-34EBDE4C6EB0}" dt="2026-02-06T03:32:03.542" v="12970" actId="20577"/>
          <ac:spMkLst>
            <pc:docMk/>
            <pc:sldMk cId="3441742508" sldId="545"/>
            <ac:spMk id="5" creationId="{AE3F03C3-3992-3DF7-7290-F0E7E527FB75}"/>
          </ac:spMkLst>
        </pc:spChg>
        <pc:spChg chg="mod">
          <ac:chgData name="Matt Lyle" userId="a96e7d453dd11193" providerId="LiveId" clId="{C68C3E17-03C7-4F95-8966-34EBDE4C6EB0}" dt="2026-02-06T03:47:02.621" v="13167" actId="20577"/>
          <ac:spMkLst>
            <pc:docMk/>
            <pc:sldMk cId="3441742508" sldId="545"/>
            <ac:spMk id="6" creationId="{06B576CD-6EA5-6AAB-00C4-577C4589894C}"/>
          </ac:spMkLst>
        </pc:spChg>
      </pc:sldChg>
      <pc:sldChg chg="modSp add mod">
        <pc:chgData name="Matt Lyle" userId="a96e7d453dd11193" providerId="LiveId" clId="{C68C3E17-03C7-4F95-8966-34EBDE4C6EB0}" dt="2026-02-06T03:32:57.650" v="13013" actId="20577"/>
        <pc:sldMkLst>
          <pc:docMk/>
          <pc:sldMk cId="3930057204" sldId="546"/>
        </pc:sldMkLst>
        <pc:spChg chg="mod">
          <ac:chgData name="Matt Lyle" userId="a96e7d453dd11193" providerId="LiveId" clId="{C68C3E17-03C7-4F95-8966-34EBDE4C6EB0}" dt="2026-02-06T03:32:46.641" v="12987" actId="20577"/>
          <ac:spMkLst>
            <pc:docMk/>
            <pc:sldMk cId="3930057204" sldId="546"/>
            <ac:spMk id="3" creationId="{7629911B-1262-203A-D549-BD16C9F685B7}"/>
          </ac:spMkLst>
        </pc:spChg>
        <pc:spChg chg="mod">
          <ac:chgData name="Matt Lyle" userId="a96e7d453dd11193" providerId="LiveId" clId="{C68C3E17-03C7-4F95-8966-34EBDE4C6EB0}" dt="2026-02-06T03:32:35.467" v="12979" actId="6559"/>
          <ac:spMkLst>
            <pc:docMk/>
            <pc:sldMk cId="3930057204" sldId="546"/>
            <ac:spMk id="5" creationId="{3D9797A6-2461-B6D3-66D8-F835AD336278}"/>
          </ac:spMkLst>
        </pc:spChg>
        <pc:spChg chg="mod">
          <ac:chgData name="Matt Lyle" userId="a96e7d453dd11193" providerId="LiveId" clId="{C68C3E17-03C7-4F95-8966-34EBDE4C6EB0}" dt="2026-02-06T03:32:57.650" v="13013" actId="20577"/>
          <ac:spMkLst>
            <pc:docMk/>
            <pc:sldMk cId="3930057204" sldId="546"/>
            <ac:spMk id="6" creationId="{9721D799-E128-7FEB-FC38-1ACE9C99A217}"/>
          </ac:spMkLst>
        </pc:spChg>
      </pc:sldChg>
      <pc:sldChg chg="modSp add mod ord">
        <pc:chgData name="Matt Lyle" userId="a96e7d453dd11193" providerId="LiveId" clId="{C68C3E17-03C7-4F95-8966-34EBDE4C6EB0}" dt="2026-02-07T02:04:23.406" v="13755"/>
        <pc:sldMkLst>
          <pc:docMk/>
          <pc:sldMk cId="401219880" sldId="547"/>
        </pc:sldMkLst>
        <pc:spChg chg="mod">
          <ac:chgData name="Matt Lyle" userId="a96e7d453dd11193" providerId="LiveId" clId="{C68C3E17-03C7-4F95-8966-34EBDE4C6EB0}" dt="2026-02-06T04:49:47.790" v="13215" actId="207"/>
          <ac:spMkLst>
            <pc:docMk/>
            <pc:sldMk cId="401219880" sldId="547"/>
            <ac:spMk id="3" creationId="{1CF1308E-9A04-C934-0A55-2C7FD9894CD3}"/>
          </ac:spMkLst>
        </pc:spChg>
      </pc:sldChg>
      <pc:sldChg chg="addSp delSp modSp add mod">
        <pc:chgData name="Matt Lyle" userId="a96e7d453dd11193" providerId="LiveId" clId="{C68C3E17-03C7-4F95-8966-34EBDE4C6EB0}" dt="2026-02-06T06:53:02.078" v="13470" actId="20577"/>
        <pc:sldMkLst>
          <pc:docMk/>
          <pc:sldMk cId="3320439698" sldId="548"/>
        </pc:sldMkLst>
        <pc:spChg chg="mod">
          <ac:chgData name="Matt Lyle" userId="a96e7d453dd11193" providerId="LiveId" clId="{C68C3E17-03C7-4F95-8966-34EBDE4C6EB0}" dt="2026-02-06T06:52:48.514" v="13459" actId="20577"/>
          <ac:spMkLst>
            <pc:docMk/>
            <pc:sldMk cId="3320439698" sldId="548"/>
            <ac:spMk id="3" creationId="{0BD9DE8A-FA86-E486-CCD8-38D50B264A4C}"/>
          </ac:spMkLst>
        </pc:spChg>
        <pc:spChg chg="add mod">
          <ac:chgData name="Matt Lyle" userId="a96e7d453dd11193" providerId="LiveId" clId="{C68C3E17-03C7-4F95-8966-34EBDE4C6EB0}" dt="2026-02-06T06:52:38.535" v="13454" actId="20577"/>
          <ac:spMkLst>
            <pc:docMk/>
            <pc:sldMk cId="3320439698" sldId="548"/>
            <ac:spMk id="4" creationId="{B54FC129-BCED-5830-4E75-8642BEE22902}"/>
          </ac:spMkLst>
        </pc:spChg>
        <pc:spChg chg="del">
          <ac:chgData name="Matt Lyle" userId="a96e7d453dd11193" providerId="LiveId" clId="{C68C3E17-03C7-4F95-8966-34EBDE4C6EB0}" dt="2026-02-06T05:13:10.151" v="13217" actId="478"/>
          <ac:spMkLst>
            <pc:docMk/>
            <pc:sldMk cId="3320439698" sldId="548"/>
            <ac:spMk id="5" creationId="{199656DB-A3E0-7F3D-C8EA-30A59AA6E0DE}"/>
          </ac:spMkLst>
        </pc:spChg>
        <pc:spChg chg="mod">
          <ac:chgData name="Matt Lyle" userId="a96e7d453dd11193" providerId="LiveId" clId="{C68C3E17-03C7-4F95-8966-34EBDE4C6EB0}" dt="2026-02-06T06:53:02.078" v="13470" actId="20577"/>
          <ac:spMkLst>
            <pc:docMk/>
            <pc:sldMk cId="3320439698" sldId="548"/>
            <ac:spMk id="6" creationId="{50BDD6D8-BD3C-F8AC-B6AD-3A6D8DA10C21}"/>
          </ac:spMkLst>
        </pc:spChg>
      </pc:sldChg>
      <pc:sldChg chg="addSp delSp modSp add del mod ord delAnim modAnim">
        <pc:chgData name="Matt Lyle" userId="a96e7d453dd11193" providerId="LiveId" clId="{C68C3E17-03C7-4F95-8966-34EBDE4C6EB0}" dt="2026-02-07T03:57:57.192" v="13851" actId="47"/>
        <pc:sldMkLst>
          <pc:docMk/>
          <pc:sldMk cId="4061604872" sldId="549"/>
        </pc:sldMkLst>
        <pc:picChg chg="del">
          <ac:chgData name="Matt Lyle" userId="a96e7d453dd11193" providerId="LiveId" clId="{C68C3E17-03C7-4F95-8966-34EBDE4C6EB0}" dt="2026-02-06T06:39:43.440" v="13307" actId="478"/>
          <ac:picMkLst>
            <pc:docMk/>
            <pc:sldMk cId="4061604872" sldId="549"/>
            <ac:picMk id="2" creationId="{E5B716E7-C621-459D-D82E-DA157C7B90F4}"/>
          </ac:picMkLst>
        </pc:picChg>
        <pc:picChg chg="add mod">
          <ac:chgData name="Matt Lyle" userId="a96e7d453dd11193" providerId="LiveId" clId="{C68C3E17-03C7-4F95-8966-34EBDE4C6EB0}" dt="2026-02-06T06:41:00.897" v="13338" actId="14100"/>
          <ac:picMkLst>
            <pc:docMk/>
            <pc:sldMk cId="4061604872" sldId="549"/>
            <ac:picMk id="4" creationId="{8F0C4BA9-0764-3FB9-9802-597FE44DC2AA}"/>
          </ac:picMkLst>
        </pc:picChg>
      </pc:sldChg>
      <pc:sldChg chg="modSp add mod ord">
        <pc:chgData name="Matt Lyle" userId="a96e7d453dd11193" providerId="LiveId" clId="{C68C3E17-03C7-4F95-8966-34EBDE4C6EB0}" dt="2026-02-07T01:54:36.955" v="13632"/>
        <pc:sldMkLst>
          <pc:docMk/>
          <pc:sldMk cId="1958639659" sldId="550"/>
        </pc:sldMkLst>
        <pc:spChg chg="mod">
          <ac:chgData name="Matt Lyle" userId="a96e7d453dd11193" providerId="LiveId" clId="{C68C3E17-03C7-4F95-8966-34EBDE4C6EB0}" dt="2026-02-06T06:50:42.445" v="13446" actId="20577"/>
          <ac:spMkLst>
            <pc:docMk/>
            <pc:sldMk cId="1958639659" sldId="550"/>
            <ac:spMk id="3" creationId="{76F62A43-01D0-872C-AD76-D3BDFB428F2D}"/>
          </ac:spMkLst>
        </pc:spChg>
        <pc:spChg chg="mod">
          <ac:chgData name="Matt Lyle" userId="a96e7d453dd11193" providerId="LiveId" clId="{C68C3E17-03C7-4F95-8966-34EBDE4C6EB0}" dt="2026-02-06T06:49:47.370" v="13349" actId="6549"/>
          <ac:spMkLst>
            <pc:docMk/>
            <pc:sldMk cId="1958639659" sldId="550"/>
            <ac:spMk id="4" creationId="{7A2DD114-C42F-8B14-E3CA-498C0ECB1E4C}"/>
          </ac:spMkLst>
        </pc:spChg>
        <pc:spChg chg="mod">
          <ac:chgData name="Matt Lyle" userId="a96e7d453dd11193" providerId="LiveId" clId="{C68C3E17-03C7-4F95-8966-34EBDE4C6EB0}" dt="2026-02-06T06:50:35.499" v="13439" actId="20577"/>
          <ac:spMkLst>
            <pc:docMk/>
            <pc:sldMk cId="1958639659" sldId="550"/>
            <ac:spMk id="6" creationId="{D3C1E95E-9C97-4D38-E723-4B0F1C9062F2}"/>
          </ac:spMkLst>
        </pc:spChg>
      </pc:sldChg>
      <pc:sldChg chg="add del">
        <pc:chgData name="Matt Lyle" userId="a96e7d453dd11193" providerId="LiveId" clId="{C68C3E17-03C7-4F95-8966-34EBDE4C6EB0}" dt="2026-02-06T06:49:37.273" v="13344"/>
        <pc:sldMkLst>
          <pc:docMk/>
          <pc:sldMk cId="4095165028" sldId="550"/>
        </pc:sldMkLst>
      </pc:sldChg>
      <pc:sldChg chg="modSp add mod">
        <pc:chgData name="Matt Lyle" userId="a96e7d453dd11193" providerId="LiveId" clId="{C68C3E17-03C7-4F95-8966-34EBDE4C6EB0}" dt="2026-02-06T06:53:04.401" v="13471" actId="20577"/>
        <pc:sldMkLst>
          <pc:docMk/>
          <pc:sldMk cId="3639297606" sldId="551"/>
        </pc:sldMkLst>
        <pc:spChg chg="mod">
          <ac:chgData name="Matt Lyle" userId="a96e7d453dd11193" providerId="LiveId" clId="{C68C3E17-03C7-4F95-8966-34EBDE4C6EB0}" dt="2026-02-06T06:52:44.891" v="13457" actId="20577"/>
          <ac:spMkLst>
            <pc:docMk/>
            <pc:sldMk cId="3639297606" sldId="551"/>
            <ac:spMk id="3" creationId="{20FDB4AA-B249-41E1-86CB-4D091BECFF3C}"/>
          </ac:spMkLst>
        </pc:spChg>
        <pc:spChg chg="mod">
          <ac:chgData name="Matt Lyle" userId="a96e7d453dd11193" providerId="LiveId" clId="{C68C3E17-03C7-4F95-8966-34EBDE4C6EB0}" dt="2026-02-06T06:52:41.672" v="13455" actId="6549"/>
          <ac:spMkLst>
            <pc:docMk/>
            <pc:sldMk cId="3639297606" sldId="551"/>
            <ac:spMk id="4" creationId="{96694BCE-016A-F8E8-ED38-A97BE638F637}"/>
          </ac:spMkLst>
        </pc:spChg>
        <pc:spChg chg="mod">
          <ac:chgData name="Matt Lyle" userId="a96e7d453dd11193" providerId="LiveId" clId="{C68C3E17-03C7-4F95-8966-34EBDE4C6EB0}" dt="2026-02-06T06:53:04.401" v="13471" actId="20577"/>
          <ac:spMkLst>
            <pc:docMk/>
            <pc:sldMk cId="3639297606" sldId="551"/>
            <ac:spMk id="6" creationId="{4A40A6AB-4099-5CCF-9695-DB10F1A4B40C}"/>
          </ac:spMkLst>
        </pc:spChg>
      </pc:sldChg>
      <pc:sldChg chg="addSp modSp add mod modTransition">
        <pc:chgData name="Matt Lyle" userId="a96e7d453dd11193" providerId="LiveId" clId="{C68C3E17-03C7-4F95-8966-34EBDE4C6EB0}" dt="2026-02-06T07:22:51.102" v="13509" actId="1076"/>
        <pc:sldMkLst>
          <pc:docMk/>
          <pc:sldMk cId="3049758001" sldId="552"/>
        </pc:sldMkLst>
        <pc:spChg chg="mod">
          <ac:chgData name="Matt Lyle" userId="a96e7d453dd11193" providerId="LiveId" clId="{C68C3E17-03C7-4F95-8966-34EBDE4C6EB0}" dt="2026-02-06T07:04:41.182" v="13487" actId="14100"/>
          <ac:spMkLst>
            <pc:docMk/>
            <pc:sldMk cId="3049758001" sldId="552"/>
            <ac:spMk id="4" creationId="{1BD7FE14-FE00-1725-BB90-31C513F1940B}"/>
          </ac:spMkLst>
        </pc:spChg>
        <pc:spChg chg="add mod">
          <ac:chgData name="Matt Lyle" userId="a96e7d453dd11193" providerId="LiveId" clId="{C68C3E17-03C7-4F95-8966-34EBDE4C6EB0}" dt="2026-02-06T07:21:38.848" v="13495" actId="14100"/>
          <ac:spMkLst>
            <pc:docMk/>
            <pc:sldMk cId="3049758001" sldId="552"/>
            <ac:spMk id="5" creationId="{3670DF5D-8D91-7503-0523-5F4D5DE99B4A}"/>
          </ac:spMkLst>
        </pc:spChg>
        <pc:spChg chg="add mod">
          <ac:chgData name="Matt Lyle" userId="a96e7d453dd11193" providerId="LiveId" clId="{C68C3E17-03C7-4F95-8966-34EBDE4C6EB0}" dt="2026-02-06T07:22:41.031" v="13507" actId="1076"/>
          <ac:spMkLst>
            <pc:docMk/>
            <pc:sldMk cId="3049758001" sldId="552"/>
            <ac:spMk id="7" creationId="{884D3D4E-29F0-F686-DBC4-759BEC540113}"/>
          </ac:spMkLst>
        </pc:spChg>
        <pc:spChg chg="add mod">
          <ac:chgData name="Matt Lyle" userId="a96e7d453dd11193" providerId="LiveId" clId="{C68C3E17-03C7-4F95-8966-34EBDE4C6EB0}" dt="2026-02-06T07:05:26.109" v="13493"/>
          <ac:spMkLst>
            <pc:docMk/>
            <pc:sldMk cId="3049758001" sldId="552"/>
            <ac:spMk id="8" creationId="{2503ADF7-D20E-B3BC-3757-18FBCF5DCF9E}"/>
          </ac:spMkLst>
        </pc:spChg>
        <pc:picChg chg="add mod">
          <ac:chgData name="Matt Lyle" userId="a96e7d453dd11193" providerId="LiveId" clId="{C68C3E17-03C7-4F95-8966-34EBDE4C6EB0}" dt="2026-02-06T07:22:51.102" v="13509" actId="1076"/>
          <ac:picMkLst>
            <pc:docMk/>
            <pc:sldMk cId="3049758001" sldId="552"/>
            <ac:picMk id="10" creationId="{0DE26A44-7249-97C6-CCB4-21E8052E6580}"/>
          </ac:picMkLst>
        </pc:picChg>
        <pc:picChg chg="add mod">
          <ac:chgData name="Matt Lyle" userId="a96e7d453dd11193" providerId="LiveId" clId="{C68C3E17-03C7-4F95-8966-34EBDE4C6EB0}" dt="2026-02-06T07:22:46.856" v="13508" actId="1076"/>
          <ac:picMkLst>
            <pc:docMk/>
            <pc:sldMk cId="3049758001" sldId="552"/>
            <ac:picMk id="12" creationId="{FE315D70-489E-3B68-71B2-D30BE1AC7BDB}"/>
          </ac:picMkLst>
        </pc:picChg>
        <pc:picChg chg="add mod modCrop">
          <ac:chgData name="Matt Lyle" userId="a96e7d453dd11193" providerId="LiveId" clId="{C68C3E17-03C7-4F95-8966-34EBDE4C6EB0}" dt="2026-02-06T07:22:39.075" v="13505" actId="14100"/>
          <ac:picMkLst>
            <pc:docMk/>
            <pc:sldMk cId="3049758001" sldId="552"/>
            <ac:picMk id="14" creationId="{E181F642-1E62-A7E7-1A02-3B5417868205}"/>
          </ac:picMkLst>
        </pc:picChg>
      </pc:sldChg>
      <pc:sldChg chg="addSp delSp modSp add del mod">
        <pc:chgData name="Matt Lyle" userId="a96e7d453dd11193" providerId="LiveId" clId="{C68C3E17-03C7-4F95-8966-34EBDE4C6EB0}" dt="2026-02-06T07:04:25.986" v="13485" actId="2890"/>
        <pc:sldMkLst>
          <pc:docMk/>
          <pc:sldMk cId="3338465523" sldId="552"/>
        </pc:sldMkLst>
        <pc:spChg chg="mod">
          <ac:chgData name="Matt Lyle" userId="a96e7d453dd11193" providerId="LiveId" clId="{C68C3E17-03C7-4F95-8966-34EBDE4C6EB0}" dt="2026-02-06T07:04:25.468" v="13484" actId="14100"/>
          <ac:spMkLst>
            <pc:docMk/>
            <pc:sldMk cId="3338465523" sldId="552"/>
            <ac:spMk id="4" creationId="{E6786910-0F67-7DD1-B0BD-13D34DFFBFCE}"/>
          </ac:spMkLst>
        </pc:spChg>
        <pc:spChg chg="add del mod">
          <ac:chgData name="Matt Lyle" userId="a96e7d453dd11193" providerId="LiveId" clId="{C68C3E17-03C7-4F95-8966-34EBDE4C6EB0}" dt="2026-02-06T07:04:24.743" v="13482" actId="22"/>
          <ac:spMkLst>
            <pc:docMk/>
            <pc:sldMk cId="3338465523" sldId="552"/>
            <ac:spMk id="5" creationId="{313816F7-21F3-412A-A524-B214C3B45B43}"/>
          </ac:spMkLst>
        </pc:spChg>
      </pc:sldChg>
      <pc:sldChg chg="addSp delSp modSp add mod">
        <pc:chgData name="Matt Lyle" userId="a96e7d453dd11193" providerId="LiveId" clId="{C68C3E17-03C7-4F95-8966-34EBDE4C6EB0}" dt="2026-02-07T01:03:16.052" v="13537" actId="478"/>
        <pc:sldMkLst>
          <pc:docMk/>
          <pc:sldMk cId="1111655937" sldId="553"/>
        </pc:sldMkLst>
        <pc:spChg chg="del">
          <ac:chgData name="Matt Lyle" userId="a96e7d453dd11193" providerId="LiveId" clId="{C68C3E17-03C7-4F95-8966-34EBDE4C6EB0}" dt="2026-02-07T01:03:16.052" v="13537" actId="478"/>
          <ac:spMkLst>
            <pc:docMk/>
            <pc:sldMk cId="1111655937" sldId="553"/>
            <ac:spMk id="3" creationId="{EB8D1C5D-2DE9-77EF-1139-4A50F0D51215}"/>
          </ac:spMkLst>
        </pc:spChg>
        <pc:spChg chg="mod">
          <ac:chgData name="Matt Lyle" userId="a96e7d453dd11193" providerId="LiveId" clId="{C68C3E17-03C7-4F95-8966-34EBDE4C6EB0}" dt="2026-02-07T01:02:56.566" v="13535" actId="404"/>
          <ac:spMkLst>
            <pc:docMk/>
            <pc:sldMk cId="1111655937" sldId="553"/>
            <ac:spMk id="4" creationId="{121DD53D-8D6B-2FED-94B9-03CCAE4CC458}"/>
          </ac:spMkLst>
        </pc:spChg>
        <pc:spChg chg="del">
          <ac:chgData name="Matt Lyle" userId="a96e7d453dd11193" providerId="LiveId" clId="{C68C3E17-03C7-4F95-8966-34EBDE4C6EB0}" dt="2026-02-07T01:03:16.052" v="13537" actId="478"/>
          <ac:spMkLst>
            <pc:docMk/>
            <pc:sldMk cId="1111655937" sldId="553"/>
            <ac:spMk id="6" creationId="{8B47382D-0FF9-2EED-1138-63B0F2D6871F}"/>
          </ac:spMkLst>
        </pc:spChg>
        <pc:picChg chg="add del mod ord modCrop">
          <ac:chgData name="Matt Lyle" userId="a96e7d453dd11193" providerId="LiveId" clId="{C68C3E17-03C7-4F95-8966-34EBDE4C6EB0}" dt="2026-02-07T01:01:36.312" v="13521" actId="21"/>
          <ac:picMkLst>
            <pc:docMk/>
            <pc:sldMk cId="1111655937" sldId="553"/>
            <ac:picMk id="5" creationId="{57B4C0EB-6FE2-0AB6-DB1C-32D54AF20297}"/>
          </ac:picMkLst>
        </pc:picChg>
        <pc:picChg chg="add del mod">
          <ac:chgData name="Matt Lyle" userId="a96e7d453dd11193" providerId="LiveId" clId="{C68C3E17-03C7-4F95-8966-34EBDE4C6EB0}" dt="2026-02-07T01:02:28.110" v="13524" actId="478"/>
          <ac:picMkLst>
            <pc:docMk/>
            <pc:sldMk cId="1111655937" sldId="553"/>
            <ac:picMk id="8" creationId="{57DAEB35-0C8D-10F8-4F92-A00B8DE21FDD}"/>
          </ac:picMkLst>
        </pc:picChg>
        <pc:picChg chg="add mod ord">
          <ac:chgData name="Matt Lyle" userId="a96e7d453dd11193" providerId="LiveId" clId="{C68C3E17-03C7-4F95-8966-34EBDE4C6EB0}" dt="2026-02-07T01:03:12.290" v="13536" actId="14100"/>
          <ac:picMkLst>
            <pc:docMk/>
            <pc:sldMk cId="1111655937" sldId="553"/>
            <ac:picMk id="10" creationId="{DF626E19-0BC6-53FA-0D51-A7C79AA0CF63}"/>
          </ac:picMkLst>
        </pc:picChg>
      </pc:sldChg>
      <pc:sldChg chg="new del">
        <pc:chgData name="Matt Lyle" userId="a96e7d453dd11193" providerId="LiveId" clId="{C68C3E17-03C7-4F95-8966-34EBDE4C6EB0}" dt="2026-02-07T01:29:50.539" v="13539" actId="680"/>
        <pc:sldMkLst>
          <pc:docMk/>
          <pc:sldMk cId="2488808028" sldId="554"/>
        </pc:sldMkLst>
      </pc:sldChg>
      <pc:sldChg chg="addSp modSp new mod ord modClrScheme chgLayout">
        <pc:chgData name="Matt Lyle" userId="a96e7d453dd11193" providerId="LiveId" clId="{C68C3E17-03C7-4F95-8966-34EBDE4C6EB0}" dt="2026-02-07T02:04:37.460" v="13758"/>
        <pc:sldMkLst>
          <pc:docMk/>
          <pc:sldMk cId="2803478317" sldId="554"/>
        </pc:sldMkLst>
        <pc:spChg chg="add mod">
          <ac:chgData name="Matt Lyle" userId="a96e7d453dd11193" providerId="LiveId" clId="{C68C3E17-03C7-4F95-8966-34EBDE4C6EB0}" dt="2026-02-07T01:41:27.139" v="13601" actId="1076"/>
          <ac:spMkLst>
            <pc:docMk/>
            <pc:sldMk cId="2803478317" sldId="554"/>
            <ac:spMk id="3" creationId="{273BB940-60E8-E479-8160-293A3F1E09FC}"/>
          </ac:spMkLst>
        </pc:spChg>
      </pc:sldChg>
      <pc:sldChg chg="addSp delSp modSp new mod ord modClrScheme chgLayout">
        <pc:chgData name="Matt Lyle" userId="a96e7d453dd11193" providerId="LiveId" clId="{C68C3E17-03C7-4F95-8966-34EBDE4C6EB0}" dt="2026-02-07T04:05:26.848" v="13884" actId="14100"/>
        <pc:sldMkLst>
          <pc:docMk/>
          <pc:sldMk cId="3309390464" sldId="555"/>
        </pc:sldMkLst>
        <pc:spChg chg="add mod">
          <ac:chgData name="Matt Lyle" userId="a96e7d453dd11193" providerId="LiveId" clId="{C68C3E17-03C7-4F95-8966-34EBDE4C6EB0}" dt="2026-02-07T04:05:26.848" v="13884" actId="14100"/>
          <ac:spMkLst>
            <pc:docMk/>
            <pc:sldMk cId="3309390464" sldId="555"/>
            <ac:spMk id="3" creationId="{0BC57EAB-14DD-2516-C8BD-E07477B9BF94}"/>
          </ac:spMkLst>
        </pc:spChg>
        <pc:picChg chg="add del mod">
          <ac:chgData name="Matt Lyle" userId="a96e7d453dd11193" providerId="LiveId" clId="{C68C3E17-03C7-4F95-8966-34EBDE4C6EB0}" dt="2026-02-07T04:02:35.551" v="13871" actId="478"/>
          <ac:picMkLst>
            <pc:docMk/>
            <pc:sldMk cId="3309390464" sldId="555"/>
            <ac:picMk id="4" creationId="{62E7446D-1E43-EC5E-49BC-379811237DA6}"/>
          </ac:picMkLst>
        </pc:picChg>
        <pc:picChg chg="add del mod ord">
          <ac:chgData name="Matt Lyle" userId="a96e7d453dd11193" providerId="LiveId" clId="{C68C3E17-03C7-4F95-8966-34EBDE4C6EB0}" dt="2026-02-07T04:04:59.706" v="13872" actId="478"/>
          <ac:picMkLst>
            <pc:docMk/>
            <pc:sldMk cId="3309390464" sldId="555"/>
            <ac:picMk id="6" creationId="{B7DC227A-DBBC-AAD9-55E8-A128796DF775}"/>
          </ac:picMkLst>
        </pc:picChg>
        <pc:picChg chg="add mod ord">
          <ac:chgData name="Matt Lyle" userId="a96e7d453dd11193" providerId="LiveId" clId="{C68C3E17-03C7-4F95-8966-34EBDE4C6EB0}" dt="2026-02-07T04:05:10.363" v="13876" actId="1076"/>
          <ac:picMkLst>
            <pc:docMk/>
            <pc:sldMk cId="3309390464" sldId="555"/>
            <ac:picMk id="8" creationId="{3197EDC6-1691-F4AD-5E3F-326FB509071C}"/>
          </ac:picMkLst>
        </pc:picChg>
      </pc:sldChg>
      <pc:sldChg chg="addSp delSp modSp add mod setBg modClrScheme modAnim chgLayout modNotesTx">
        <pc:chgData name="Matt Lyle" userId="a96e7d453dd11193" providerId="LiveId" clId="{C68C3E17-03C7-4F95-8966-34EBDE4C6EB0}" dt="2026-02-07T04:11:17.160" v="13885"/>
        <pc:sldMkLst>
          <pc:docMk/>
          <pc:sldMk cId="1224245647" sldId="556"/>
        </pc:sldMkLst>
        <pc:spChg chg="add del mod">
          <ac:chgData name="Matt Lyle" userId="a96e7d453dd11193" providerId="LiveId" clId="{C68C3E17-03C7-4F95-8966-34EBDE4C6EB0}" dt="2026-02-07T03:48:09.692" v="13788" actId="478"/>
          <ac:spMkLst>
            <pc:docMk/>
            <pc:sldMk cId="1224245647" sldId="556"/>
            <ac:spMk id="2" creationId="{56A57471-DD5B-65E2-22B7-4114270859B7}"/>
          </ac:spMkLst>
        </pc:spChg>
        <pc:spChg chg="add mod">
          <ac:chgData name="Matt Lyle" userId="a96e7d453dd11193" providerId="LiveId" clId="{C68C3E17-03C7-4F95-8966-34EBDE4C6EB0}" dt="2026-02-07T03:56:17.704" v="13841" actId="1076"/>
          <ac:spMkLst>
            <pc:docMk/>
            <pc:sldMk cId="1224245647" sldId="556"/>
            <ac:spMk id="3" creationId="{AFFD2784-454C-0147-853F-617DE995B236}"/>
          </ac:spMkLst>
        </pc:spChg>
        <pc:spChg chg="del mod">
          <ac:chgData name="Matt Lyle" userId="a96e7d453dd11193" providerId="LiveId" clId="{C68C3E17-03C7-4F95-8966-34EBDE4C6EB0}" dt="2026-02-07T01:42:25.991" v="13619"/>
          <ac:spMkLst>
            <pc:docMk/>
            <pc:sldMk cId="1224245647" sldId="556"/>
            <ac:spMk id="4" creationId="{93977069-0192-4018-07AF-383B785332CB}"/>
          </ac:spMkLst>
        </pc:spChg>
        <pc:picChg chg="add mod">
          <ac:chgData name="Matt Lyle" userId="a96e7d453dd11193" providerId="LiveId" clId="{C68C3E17-03C7-4F95-8966-34EBDE4C6EB0}" dt="2026-02-07T04:11:17.160" v="13885"/>
          <ac:picMkLst>
            <pc:docMk/>
            <pc:sldMk cId="1224245647" sldId="556"/>
            <ac:picMk id="5" creationId="{93B6891E-A166-492C-E0BF-7874B1899FF2}"/>
          </ac:picMkLst>
        </pc:picChg>
        <pc:picChg chg="del mod">
          <ac:chgData name="Matt Lyle" userId="a96e7d453dd11193" providerId="LiveId" clId="{C68C3E17-03C7-4F95-8966-34EBDE4C6EB0}" dt="2026-02-07T03:18:42.033" v="13760" actId="478"/>
          <ac:picMkLst>
            <pc:docMk/>
            <pc:sldMk cId="1224245647" sldId="556"/>
            <ac:picMk id="10" creationId="{62F16EF8-0CDE-6448-FD9E-C2D993F1CD6D}"/>
          </ac:picMkLst>
        </pc:picChg>
      </pc:sldChg>
      <pc:sldChg chg="modSp add mod ord">
        <pc:chgData name="Matt Lyle" userId="a96e7d453dd11193" providerId="LiveId" clId="{C68C3E17-03C7-4F95-8966-34EBDE4C6EB0}" dt="2026-02-07T04:47:28.988" v="13936" actId="207"/>
        <pc:sldMkLst>
          <pc:docMk/>
          <pc:sldMk cId="679226507" sldId="557"/>
        </pc:sldMkLst>
        <pc:spChg chg="mod">
          <ac:chgData name="Matt Lyle" userId="a96e7d453dd11193" providerId="LiveId" clId="{C68C3E17-03C7-4F95-8966-34EBDE4C6EB0}" dt="2026-02-07T04:47:28.988" v="13936" actId="207"/>
          <ac:spMkLst>
            <pc:docMk/>
            <pc:sldMk cId="679226507" sldId="557"/>
            <ac:spMk id="4" creationId="{2D5EE175-791B-7E66-F4E7-0378B0FEA3FC}"/>
          </ac:spMkLst>
        </pc:spChg>
      </pc:sldChg>
      <pc:sldChg chg="modSp add mod ord">
        <pc:chgData name="Matt Lyle" userId="a96e7d453dd11193" providerId="LiveId" clId="{C68C3E17-03C7-4F95-8966-34EBDE4C6EB0}" dt="2026-02-07T01:58:55.035" v="13727" actId="179"/>
        <pc:sldMkLst>
          <pc:docMk/>
          <pc:sldMk cId="3685271729" sldId="558"/>
        </pc:sldMkLst>
        <pc:spChg chg="mod">
          <ac:chgData name="Matt Lyle" userId="a96e7d453dd11193" providerId="LiveId" clId="{C68C3E17-03C7-4F95-8966-34EBDE4C6EB0}" dt="2026-02-07T01:58:55.035" v="13727" actId="179"/>
          <ac:spMkLst>
            <pc:docMk/>
            <pc:sldMk cId="3685271729" sldId="558"/>
            <ac:spMk id="4" creationId="{9C8541C2-5073-78C4-F0D4-807D4A983E88}"/>
          </ac:spMkLst>
        </pc:spChg>
      </pc:sldChg>
      <pc:sldChg chg="addSp delSp modSp add del mod modClrScheme chgLayout">
        <pc:chgData name="Matt Lyle" userId="a96e7d453dd11193" providerId="LiveId" clId="{C68C3E17-03C7-4F95-8966-34EBDE4C6EB0}" dt="2026-02-07T02:04:48.803" v="13759" actId="47"/>
        <pc:sldMkLst>
          <pc:docMk/>
          <pc:sldMk cId="2186937024" sldId="559"/>
        </pc:sldMkLst>
        <pc:picChg chg="add mod ord">
          <ac:chgData name="Matt Lyle" userId="a96e7d453dd11193" providerId="LiveId" clId="{C68C3E17-03C7-4F95-8966-34EBDE4C6EB0}" dt="2026-02-07T02:00:30.544" v="13733" actId="167"/>
          <ac:picMkLst>
            <pc:docMk/>
            <pc:sldMk cId="2186937024" sldId="559"/>
            <ac:picMk id="3" creationId="{918D15EA-8D59-B8DB-B53B-105475A2C363}"/>
          </ac:picMkLst>
        </pc:picChg>
        <pc:picChg chg="del mod">
          <ac:chgData name="Matt Lyle" userId="a96e7d453dd11193" providerId="LiveId" clId="{C68C3E17-03C7-4F95-8966-34EBDE4C6EB0}" dt="2026-02-07T02:00:21.477" v="13730" actId="478"/>
          <ac:picMkLst>
            <pc:docMk/>
            <pc:sldMk cId="2186937024" sldId="559"/>
            <ac:picMk id="10" creationId="{58CCFB50-C6BE-172F-116C-639B1C315338}"/>
          </ac:picMkLst>
        </pc:picChg>
      </pc:sldChg>
      <pc:sldChg chg="addSp delSp modSp add mod ord setBg">
        <pc:chgData name="Matt Lyle" userId="a96e7d453dd11193" providerId="LiveId" clId="{C68C3E17-03C7-4F95-8966-34EBDE4C6EB0}" dt="2026-02-07T04:32:47.786" v="13921" actId="403"/>
        <pc:sldMkLst>
          <pc:docMk/>
          <pc:sldMk cId="4090769486" sldId="560"/>
        </pc:sldMkLst>
        <pc:spChg chg="mod">
          <ac:chgData name="Matt Lyle" userId="a96e7d453dd11193" providerId="LiveId" clId="{C68C3E17-03C7-4F95-8966-34EBDE4C6EB0}" dt="2026-02-07T04:32:47.786" v="13921" actId="403"/>
          <ac:spMkLst>
            <pc:docMk/>
            <pc:sldMk cId="4090769486" sldId="560"/>
            <ac:spMk id="3" creationId="{E59D62FB-CFCC-CAF0-AE63-8DE628233B6D}"/>
          </ac:spMkLst>
        </pc:spChg>
        <pc:picChg chg="add del mod">
          <ac:chgData name="Matt Lyle" userId="a96e7d453dd11193" providerId="LiveId" clId="{C68C3E17-03C7-4F95-8966-34EBDE4C6EB0}" dt="2026-02-07T04:30:54.709" v="13914" actId="478"/>
          <ac:picMkLst>
            <pc:docMk/>
            <pc:sldMk cId="4090769486" sldId="560"/>
            <ac:picMk id="2" creationId="{5203E8A8-FD41-4CBB-9868-353CC1839BC5}"/>
          </ac:picMkLst>
        </pc:picChg>
        <pc:picChg chg="add mod modCrop">
          <ac:chgData name="Matt Lyle" userId="a96e7d453dd11193" providerId="LiveId" clId="{C68C3E17-03C7-4F95-8966-34EBDE4C6EB0}" dt="2026-02-07T04:27:12.410" v="13905" actId="1076"/>
          <ac:picMkLst>
            <pc:docMk/>
            <pc:sldMk cId="4090769486" sldId="560"/>
            <ac:picMk id="5" creationId="{41B86633-6557-E755-5653-07784C55BC6D}"/>
          </ac:picMkLst>
        </pc:picChg>
        <pc:picChg chg="add mod">
          <ac:chgData name="Matt Lyle" userId="a96e7d453dd11193" providerId="LiveId" clId="{C68C3E17-03C7-4F95-8966-34EBDE4C6EB0}" dt="2026-02-07T04:32:45.147" v="13919" actId="1076"/>
          <ac:picMkLst>
            <pc:docMk/>
            <pc:sldMk cId="4090769486" sldId="560"/>
            <ac:picMk id="7" creationId="{0D2B8587-A46D-D7C8-8D97-E4B48B8D84EE}"/>
          </ac:picMkLst>
        </pc:picChg>
      </pc:sldChg>
      <pc:sldChg chg="addSp modSp add mod setBg">
        <pc:chgData name="Matt Lyle" userId="a96e7d453dd11193" providerId="LiveId" clId="{C68C3E17-03C7-4F95-8966-34EBDE4C6EB0}" dt="2026-02-07T04:36:25.846" v="13935" actId="1076"/>
        <pc:sldMkLst>
          <pc:docMk/>
          <pc:sldMk cId="2921331368" sldId="561"/>
        </pc:sldMkLst>
        <pc:spChg chg="mod ord">
          <ac:chgData name="Matt Lyle" userId="a96e7d453dd11193" providerId="LiveId" clId="{C68C3E17-03C7-4F95-8966-34EBDE4C6EB0}" dt="2026-02-07T04:36:17.971" v="13933" actId="20577"/>
          <ac:spMkLst>
            <pc:docMk/>
            <pc:sldMk cId="2921331368" sldId="561"/>
            <ac:spMk id="3" creationId="{B67434E9-B4F2-FED4-87D5-B517A233276D}"/>
          </ac:spMkLst>
        </pc:spChg>
        <pc:picChg chg="add mod">
          <ac:chgData name="Matt Lyle" userId="a96e7d453dd11193" providerId="LiveId" clId="{C68C3E17-03C7-4F95-8966-34EBDE4C6EB0}" dt="2026-02-07T04:36:25.846" v="13935" actId="1076"/>
          <ac:picMkLst>
            <pc:docMk/>
            <pc:sldMk cId="2921331368" sldId="561"/>
            <ac:picMk id="4" creationId="{E600C4A8-06DE-D87D-72A6-C7D8CBF1A689}"/>
          </ac:picMkLst>
        </pc:picChg>
        <pc:picChg chg="add mod ord">
          <ac:chgData name="Matt Lyle" userId="a96e7d453dd11193" providerId="LiveId" clId="{C68C3E17-03C7-4F95-8966-34EBDE4C6EB0}" dt="2026-02-07T04:36:21.826" v="13934" actId="1076"/>
          <ac:picMkLst>
            <pc:docMk/>
            <pc:sldMk cId="2921331368" sldId="561"/>
            <ac:picMk id="6" creationId="{CAC467BD-7A40-3763-E351-BDB47B1EEF59}"/>
          </ac:picMkLst>
        </pc:picChg>
      </pc:sldChg>
      <pc:sldChg chg="addSp delSp modSp add del mod addAnim delAnim modAnim modNotesTx">
        <pc:chgData name="Matt Lyle" userId="a96e7d453dd11193" providerId="LiveId" clId="{C68C3E17-03C7-4F95-8966-34EBDE4C6EB0}" dt="2026-02-07T03:56:20.513" v="13842" actId="47"/>
        <pc:sldMkLst>
          <pc:docMk/>
          <pc:sldMk cId="3904506506" sldId="562"/>
        </pc:sldMkLst>
        <pc:spChg chg="mod">
          <ac:chgData name="Matt Lyle" userId="a96e7d453dd11193" providerId="LiveId" clId="{C68C3E17-03C7-4F95-8966-34EBDE4C6EB0}" dt="2026-02-07T03:44:14.249" v="13780" actId="1076"/>
          <ac:spMkLst>
            <pc:docMk/>
            <pc:sldMk cId="3904506506" sldId="562"/>
            <ac:spMk id="2" creationId="{1B46F196-42E6-9EF4-A55D-3B2F005FEC0C}"/>
          </ac:spMkLst>
        </pc:spChg>
        <pc:picChg chg="add del mod ord">
          <ac:chgData name="Matt Lyle" userId="a96e7d453dd11193" providerId="LiveId" clId="{C68C3E17-03C7-4F95-8966-34EBDE4C6EB0}" dt="2026-02-07T03:48:01.247" v="13786" actId="478"/>
          <ac:picMkLst>
            <pc:docMk/>
            <pc:sldMk cId="3904506506" sldId="562"/>
            <ac:picMk id="3" creationId="{6D51350C-2358-7A03-6AD7-C0B930AE3434}"/>
          </ac:picMkLst>
        </pc:picChg>
        <pc:picChg chg="add mod">
          <ac:chgData name="Matt Lyle" userId="a96e7d453dd11193" providerId="LiveId" clId="{C68C3E17-03C7-4F95-8966-34EBDE4C6EB0}" dt="2026-02-07T03:48:01.243" v="13785"/>
          <ac:picMkLst>
            <pc:docMk/>
            <pc:sldMk cId="3904506506" sldId="562"/>
            <ac:picMk id="4" creationId="{17C8B6EA-567D-D419-BFCC-C502877A115E}"/>
          </ac:picMkLst>
        </pc:picChg>
      </pc:sldChg>
      <pc:sldMasterChg chg="modSp modTransition addSldLayout modSldLayout sldLayoutOrd">
        <pc:chgData name="Matt Lyle" userId="a96e7d453dd11193" providerId="LiveId" clId="{C68C3E17-03C7-4F95-8966-34EBDE4C6EB0}" dt="2026-02-07T01:41:06.711" v="13597" actId="14100"/>
        <pc:sldMasterMkLst>
          <pc:docMk/>
          <pc:sldMasterMk cId="2464305198" sldId="2147483648"/>
        </pc:sldMasterMkLst>
        <pc:sldLayoutChg chg="addSp delSp modSp mod modTransition">
          <pc:chgData name="Matt Lyle" userId="a96e7d453dd11193" providerId="LiveId" clId="{C68C3E17-03C7-4F95-8966-34EBDE4C6EB0}" dt="2026-02-04T06:31:37.397" v="10529" actId="732"/>
          <pc:sldLayoutMkLst>
            <pc:docMk/>
            <pc:sldMasterMk cId="2464305198" sldId="2147483648"/>
            <pc:sldLayoutMk cId="3839583478" sldId="2147483649"/>
          </pc:sldLayoutMkLst>
          <pc:picChg chg="add mod modCrop">
            <ac:chgData name="Matt Lyle" userId="a96e7d453dd11193" providerId="LiveId" clId="{C68C3E17-03C7-4F95-8966-34EBDE4C6EB0}" dt="2026-02-04T06:31:37.397" v="10529" actId="732"/>
            <ac:picMkLst>
              <pc:docMk/>
              <pc:sldMasterMk cId="2464305198" sldId="2147483648"/>
              <pc:sldLayoutMk cId="3839583478" sldId="2147483649"/>
              <ac:picMk id="3" creationId="{BD29A93E-BF95-69C1-0A47-7E23DABA5EFE}"/>
            </ac:picMkLst>
          </pc:picChg>
        </pc:sldLayoutChg>
        <pc:sldLayoutChg chg="addSp delSp modSp mod ord modTransition">
          <pc:chgData name="Matt Lyle" userId="a96e7d453dd11193" providerId="LiveId" clId="{C68C3E17-03C7-4F95-8966-34EBDE4C6EB0}" dt="2026-02-04T06:31:53.211" v="10530" actId="732"/>
          <pc:sldLayoutMkLst>
            <pc:docMk/>
            <pc:sldMasterMk cId="2464305198" sldId="2147483648"/>
            <pc:sldLayoutMk cId="3161230205" sldId="2147483666"/>
          </pc:sldLayoutMkLst>
          <pc:picChg chg="add mod modCrop">
            <ac:chgData name="Matt Lyle" userId="a96e7d453dd11193" providerId="LiveId" clId="{C68C3E17-03C7-4F95-8966-34EBDE4C6EB0}" dt="2026-02-04T06:31:53.211" v="10530" actId="732"/>
            <ac:picMkLst>
              <pc:docMk/>
              <pc:sldMasterMk cId="2464305198" sldId="2147483648"/>
              <pc:sldLayoutMk cId="3161230205" sldId="2147483666"/>
              <ac:picMk id="3" creationId="{1298C982-69FB-FBFE-C59A-143A55A1D06E}"/>
            </ac:picMkLst>
          </pc:picChg>
        </pc:sldLayoutChg>
        <pc:sldLayoutChg chg="addSp delSp modSp mod ord modTransition">
          <pc:chgData name="Matt Lyle" userId="a96e7d453dd11193" providerId="LiveId" clId="{C68C3E17-03C7-4F95-8966-34EBDE4C6EB0}" dt="2026-02-04T06:31:59.371" v="10531" actId="732"/>
          <pc:sldLayoutMkLst>
            <pc:docMk/>
            <pc:sldMasterMk cId="2464305198" sldId="2147483648"/>
            <pc:sldLayoutMk cId="3318768445" sldId="2147483698"/>
          </pc:sldLayoutMkLst>
          <pc:spChg chg="mod">
            <ac:chgData name="Matt Lyle" userId="a96e7d453dd11193" providerId="LiveId" clId="{C68C3E17-03C7-4F95-8966-34EBDE4C6EB0}" dt="2026-01-28T05:07:29.654" v="7543" actId="14100"/>
            <ac:spMkLst>
              <pc:docMk/>
              <pc:sldMasterMk cId="2464305198" sldId="2147483648"/>
              <pc:sldLayoutMk cId="3318768445" sldId="2147483698"/>
              <ac:spMk id="2" creationId="{A4AE12D1-08AF-45E9-A34A-BDE9E860BAA2}"/>
            </ac:spMkLst>
          </pc:spChg>
          <pc:spChg chg="mod">
            <ac:chgData name="Matt Lyle" userId="a96e7d453dd11193" providerId="LiveId" clId="{C68C3E17-03C7-4F95-8966-34EBDE4C6EB0}" dt="2026-01-28T05:07:29.654" v="7543" actId="14100"/>
            <ac:spMkLst>
              <pc:docMk/>
              <pc:sldMasterMk cId="2464305198" sldId="2147483648"/>
              <pc:sldLayoutMk cId="3318768445" sldId="2147483698"/>
              <ac:spMk id="675" creationId="{2E8766DA-C6C6-45DD-A32E-F7A76297B36B}"/>
            </ac:spMkLst>
          </pc:spChg>
          <pc:picChg chg="add mod modCrop">
            <ac:chgData name="Matt Lyle" userId="a96e7d453dd11193" providerId="LiveId" clId="{C68C3E17-03C7-4F95-8966-34EBDE4C6EB0}" dt="2026-02-04T06:31:59.371" v="10531" actId="732"/>
            <ac:picMkLst>
              <pc:docMk/>
              <pc:sldMasterMk cId="2464305198" sldId="2147483648"/>
              <pc:sldLayoutMk cId="3318768445" sldId="2147483698"/>
              <ac:picMk id="4" creationId="{7E153604-3080-EF0A-72B0-F28AD6911C85}"/>
            </ac:picMkLst>
          </pc:picChg>
        </pc:sldLayoutChg>
        <pc:sldLayoutChg chg="addSp delSp modSp mod ord modTransition">
          <pc:chgData name="Matt Lyle" userId="a96e7d453dd11193" providerId="LiveId" clId="{C68C3E17-03C7-4F95-8966-34EBDE4C6EB0}" dt="2026-02-04T06:32:33.138" v="10536" actId="732"/>
          <pc:sldLayoutMkLst>
            <pc:docMk/>
            <pc:sldMasterMk cId="2464305198" sldId="2147483648"/>
            <pc:sldLayoutMk cId="44013278" sldId="2147483699"/>
          </pc:sldLayoutMkLst>
          <pc:picChg chg="add mod modCrop">
            <ac:chgData name="Matt Lyle" userId="a96e7d453dd11193" providerId="LiveId" clId="{C68C3E17-03C7-4F95-8966-34EBDE4C6EB0}" dt="2026-02-04T06:32:33.138" v="10536" actId="732"/>
            <ac:picMkLst>
              <pc:docMk/>
              <pc:sldMasterMk cId="2464305198" sldId="2147483648"/>
              <pc:sldLayoutMk cId="44013278" sldId="2147483699"/>
              <ac:picMk id="3" creationId="{25EC90BB-5E28-AFA1-D9FA-052DA420288F}"/>
            </ac:picMkLst>
          </pc:picChg>
        </pc:sldLayoutChg>
        <pc:sldLayoutChg chg="addSp delSp modSp mod ord modTransition">
          <pc:chgData name="Matt Lyle" userId="a96e7d453dd11193" providerId="LiveId" clId="{C68C3E17-03C7-4F95-8966-34EBDE4C6EB0}" dt="2026-02-04T06:32:42.717" v="10538" actId="732"/>
          <pc:sldLayoutMkLst>
            <pc:docMk/>
            <pc:sldMasterMk cId="2464305198" sldId="2147483648"/>
            <pc:sldLayoutMk cId="3828155776" sldId="2147483705"/>
          </pc:sldLayoutMkLst>
          <pc:picChg chg="add mod modCrop">
            <ac:chgData name="Matt Lyle" userId="a96e7d453dd11193" providerId="LiveId" clId="{C68C3E17-03C7-4F95-8966-34EBDE4C6EB0}" dt="2026-02-04T06:32:42.717" v="10538" actId="732"/>
            <ac:picMkLst>
              <pc:docMk/>
              <pc:sldMasterMk cId="2464305198" sldId="2147483648"/>
              <pc:sldLayoutMk cId="3828155776" sldId="2147483705"/>
              <ac:picMk id="7" creationId="{4196E66C-066B-93DC-AAFA-260208E00E3A}"/>
            </ac:picMkLst>
          </pc:picChg>
        </pc:sldLayoutChg>
        <pc:sldLayoutChg chg="addSp delSp modSp mod ord modTransition">
          <pc:chgData name="Matt Lyle" userId="a96e7d453dd11193" providerId="LiveId" clId="{C68C3E17-03C7-4F95-8966-34EBDE4C6EB0}" dt="2026-02-04T06:32:21.221" v="10533" actId="732"/>
          <pc:sldLayoutMkLst>
            <pc:docMk/>
            <pc:sldMasterMk cId="2464305198" sldId="2147483648"/>
            <pc:sldLayoutMk cId="778231738" sldId="2147483712"/>
          </pc:sldLayoutMkLst>
          <pc:picChg chg="add mod modCrop">
            <ac:chgData name="Matt Lyle" userId="a96e7d453dd11193" providerId="LiveId" clId="{C68C3E17-03C7-4F95-8966-34EBDE4C6EB0}" dt="2026-02-04T06:32:21.221" v="10533" actId="732"/>
            <ac:picMkLst>
              <pc:docMk/>
              <pc:sldMasterMk cId="2464305198" sldId="2147483648"/>
              <pc:sldLayoutMk cId="778231738" sldId="2147483712"/>
              <ac:picMk id="3" creationId="{D8D96404-6ECC-3DC3-E67A-444473637263}"/>
            </ac:picMkLst>
          </pc:picChg>
        </pc:sldLayoutChg>
        <pc:sldLayoutChg chg="delSp modSp mod">
          <pc:chgData name="Matt Lyle" userId="a96e7d453dd11193" providerId="LiveId" clId="{C68C3E17-03C7-4F95-8966-34EBDE4C6EB0}" dt="2026-01-28T08:28:23.781" v="7581" actId="478"/>
          <pc:sldLayoutMkLst>
            <pc:docMk/>
            <pc:sldMasterMk cId="2464305198" sldId="2147483648"/>
            <pc:sldLayoutMk cId="2874305036" sldId="2147483718"/>
          </pc:sldLayoutMkLst>
        </pc:sldLayoutChg>
        <pc:sldLayoutChg chg="addSp modSp mod setBg">
          <pc:chgData name="Matt Lyle" userId="a96e7d453dd11193" providerId="LiveId" clId="{C68C3E17-03C7-4F95-8966-34EBDE4C6EB0}" dt="2026-01-30T12:39:08.582" v="9950" actId="207"/>
          <pc:sldLayoutMkLst>
            <pc:docMk/>
            <pc:sldMasterMk cId="2464305198" sldId="2147483648"/>
            <pc:sldLayoutMk cId="2919663219" sldId="2147483719"/>
          </pc:sldLayoutMkLst>
          <pc:spChg chg="add mod">
            <ac:chgData name="Matt Lyle" userId="a96e7d453dd11193" providerId="LiveId" clId="{C68C3E17-03C7-4F95-8966-34EBDE4C6EB0}" dt="2026-01-30T12:39:08.582" v="9950" actId="207"/>
            <ac:spMkLst>
              <pc:docMk/>
              <pc:sldMasterMk cId="2464305198" sldId="2147483648"/>
              <pc:sldLayoutMk cId="2919663219" sldId="2147483719"/>
              <ac:spMk id="3" creationId="{A6892084-4EEA-2A44-9360-5D0A94BE93A5}"/>
            </ac:spMkLst>
          </pc:spChg>
        </pc:sldLayoutChg>
        <pc:sldLayoutChg chg="addSp delSp modSp mod setBg">
          <pc:chgData name="Matt Lyle" userId="a96e7d453dd11193" providerId="LiveId" clId="{C68C3E17-03C7-4F95-8966-34EBDE4C6EB0}" dt="2026-02-07T01:41:06.711" v="13597" actId="14100"/>
          <pc:sldLayoutMkLst>
            <pc:docMk/>
            <pc:sldMasterMk cId="2464305198" sldId="2147483648"/>
            <pc:sldLayoutMk cId="4013119159" sldId="2147483720"/>
          </pc:sldLayoutMkLst>
          <pc:picChg chg="add del mod modCrop">
            <ac:chgData name="Matt Lyle" userId="a96e7d453dd11193" providerId="LiveId" clId="{C68C3E17-03C7-4F95-8966-34EBDE4C6EB0}" dt="2026-02-07T01:31:32.501" v="13551" actId="478"/>
            <ac:picMkLst>
              <pc:docMk/>
              <pc:sldMasterMk cId="2464305198" sldId="2147483648"/>
              <pc:sldLayoutMk cId="4013119159" sldId="2147483720"/>
              <ac:picMk id="2" creationId="{1B6E4A7C-8685-E48B-70D3-338C46357894}"/>
            </ac:picMkLst>
          </pc:picChg>
          <pc:picChg chg="add del mod modCrop">
            <ac:chgData name="Matt Lyle" userId="a96e7d453dd11193" providerId="LiveId" clId="{C68C3E17-03C7-4F95-8966-34EBDE4C6EB0}" dt="2026-02-07T01:31:32.501" v="13551" actId="478"/>
            <ac:picMkLst>
              <pc:docMk/>
              <pc:sldMasterMk cId="2464305198" sldId="2147483648"/>
              <pc:sldLayoutMk cId="4013119159" sldId="2147483720"/>
              <ac:picMk id="3" creationId="{52DEE214-5359-B8DB-D374-E4F1A3D6EB82}"/>
            </ac:picMkLst>
          </pc:picChg>
          <pc:picChg chg="add del mod">
            <ac:chgData name="Matt Lyle" userId="a96e7d453dd11193" providerId="LiveId" clId="{C68C3E17-03C7-4F95-8966-34EBDE4C6EB0}" dt="2026-02-07T01:40:52.889" v="13594" actId="478"/>
            <ac:picMkLst>
              <pc:docMk/>
              <pc:sldMasterMk cId="2464305198" sldId="2147483648"/>
              <pc:sldLayoutMk cId="4013119159" sldId="2147483720"/>
              <ac:picMk id="5" creationId="{85D08FBC-78F9-50B2-3BFE-70AC78F4A153}"/>
            </ac:picMkLst>
          </pc:picChg>
          <pc:picChg chg="add mod">
            <ac:chgData name="Matt Lyle" userId="a96e7d453dd11193" providerId="LiveId" clId="{C68C3E17-03C7-4F95-8966-34EBDE4C6EB0}" dt="2026-02-07T01:41:06.711" v="13597" actId="14100"/>
            <ac:picMkLst>
              <pc:docMk/>
              <pc:sldMasterMk cId="2464305198" sldId="2147483648"/>
              <pc:sldLayoutMk cId="4013119159" sldId="2147483720"/>
              <ac:picMk id="7" creationId="{E51C3B57-B7FE-C00B-942B-F5A90315E5D9}"/>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F57E18-AE3F-2847-188C-708C0769F8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BD88CAC-4FD1-FB92-1D26-05807EA810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CB96D7-F201-492C-AA50-574A730BC27F}" type="datetimeFigureOut">
              <a:rPr lang="en-US" smtClean="0"/>
              <a:t>2/7/2026</a:t>
            </a:fld>
            <a:endParaRPr lang="en-US" dirty="0"/>
          </a:p>
        </p:txBody>
      </p:sp>
      <p:sp>
        <p:nvSpPr>
          <p:cNvPr id="4" name="Footer Placeholder 3">
            <a:extLst>
              <a:ext uri="{FF2B5EF4-FFF2-40B4-BE49-F238E27FC236}">
                <a16:creationId xmlns:a16="http://schemas.microsoft.com/office/drawing/2014/main" id="{88A72C0D-360E-C973-5588-52DC04A86AE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9340B36-8225-0BC2-989D-2156A5B162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9D563E-BCB2-465B-8A3C-AC86CE64F69C}" type="slidenum">
              <a:rPr lang="en-US" smtClean="0"/>
              <a:t>‹#›</a:t>
            </a:fld>
            <a:endParaRPr lang="en-US" dirty="0"/>
          </a:p>
        </p:txBody>
      </p:sp>
    </p:spTree>
    <p:extLst>
      <p:ext uri="{BB962C8B-B14F-4D97-AF65-F5344CB8AC3E}">
        <p14:creationId xmlns:p14="http://schemas.microsoft.com/office/powerpoint/2010/main" val="3687710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16CA8-7DCC-4F2C-A1EF-C632B9D3E96D}" type="datetimeFigureOut">
              <a:rPr lang="en-US" smtClean="0"/>
              <a:t>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990660-4B7D-4C11-96DB-B19FFA8CA93C}" type="slidenum">
              <a:rPr lang="en-US" smtClean="0"/>
              <a:t>‹#›</a:t>
            </a:fld>
            <a:endParaRPr lang="en-US" dirty="0"/>
          </a:p>
        </p:txBody>
      </p:sp>
    </p:spTree>
    <p:extLst>
      <p:ext uri="{BB962C8B-B14F-4D97-AF65-F5344CB8AC3E}">
        <p14:creationId xmlns:p14="http://schemas.microsoft.com/office/powerpoint/2010/main" val="3767361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493B7-FA42-B6AC-712D-DFDD5CB01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34777-AA75-A3D1-AD57-EB150ACAA7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23FBB-7C8E-1A92-3BC2-B71680AF41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F1694B-7A65-FE16-FCBA-1A8F6FA7AD37}"/>
              </a:ext>
            </a:extLst>
          </p:cNvPr>
          <p:cNvSpPr>
            <a:spLocks noGrp="1"/>
          </p:cNvSpPr>
          <p:nvPr>
            <p:ph type="sldNum" sz="quarter" idx="5"/>
          </p:nvPr>
        </p:nvSpPr>
        <p:spPr/>
        <p:txBody>
          <a:bodyPr/>
          <a:lstStyle/>
          <a:p>
            <a:fld id="{8B990660-4B7D-4C11-96DB-B19FFA8CA93C}" type="slidenum">
              <a:rPr lang="en-US" smtClean="0"/>
              <a:t>5</a:t>
            </a:fld>
            <a:endParaRPr lang="en-US" dirty="0"/>
          </a:p>
        </p:txBody>
      </p:sp>
    </p:spTree>
    <p:extLst>
      <p:ext uri="{BB962C8B-B14F-4D97-AF65-F5344CB8AC3E}">
        <p14:creationId xmlns:p14="http://schemas.microsoft.com/office/powerpoint/2010/main" val="36138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990660-4B7D-4C11-96DB-B19FFA8CA93C}" type="slidenum">
              <a:rPr lang="en-US" smtClean="0"/>
              <a:t>10</a:t>
            </a:fld>
            <a:endParaRPr lang="en-US" dirty="0"/>
          </a:p>
        </p:txBody>
      </p:sp>
    </p:spTree>
    <p:extLst>
      <p:ext uri="{BB962C8B-B14F-4D97-AF65-F5344CB8AC3E}">
        <p14:creationId xmlns:p14="http://schemas.microsoft.com/office/powerpoint/2010/main" val="425948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Dogs in strollers</a:t>
            </a:r>
          </a:p>
          <a:p>
            <a:r>
              <a:rPr lang="en-US" dirty="0"/>
              <a:t>Author: Joel Abroad (https://www.flickr.com/photos/40295335@N00/)</a:t>
            </a:r>
          </a:p>
          <a:p>
            <a:r>
              <a:rPr lang="en-US" dirty="0"/>
              <a:t>Source: Flickr (https://www.flickr.com/photos/40295335@N00/6109844368)</a:t>
            </a:r>
          </a:p>
          <a:p>
            <a:r>
              <a:rPr lang="en-US" dirty="0"/>
              <a:t>License: CC BY-NC-SA 2.0 (https://creativecommons.org/licenses/by-nc-sa/2.0/)</a:t>
            </a:r>
          </a:p>
          <a:p>
            <a:endParaRPr lang="en-US" dirty="0"/>
          </a:p>
        </p:txBody>
      </p:sp>
      <p:sp>
        <p:nvSpPr>
          <p:cNvPr id="4" name="Slide Number Placeholder 3"/>
          <p:cNvSpPr>
            <a:spLocks noGrp="1"/>
          </p:cNvSpPr>
          <p:nvPr>
            <p:ph type="sldNum" sz="quarter" idx="5"/>
          </p:nvPr>
        </p:nvSpPr>
        <p:spPr/>
        <p:txBody>
          <a:bodyPr/>
          <a:lstStyle/>
          <a:p>
            <a:fld id="{8B990660-4B7D-4C11-96DB-B19FFA8CA93C}" type="slidenum">
              <a:rPr lang="en-US" smtClean="0"/>
              <a:t>11</a:t>
            </a:fld>
            <a:endParaRPr lang="en-US" dirty="0"/>
          </a:p>
        </p:txBody>
      </p:sp>
    </p:spTree>
    <p:extLst>
      <p:ext uri="{BB962C8B-B14F-4D97-AF65-F5344CB8AC3E}">
        <p14:creationId xmlns:p14="http://schemas.microsoft.com/office/powerpoint/2010/main" val="268891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dirty="0" err="1"/>
              <a:t>FreeBibleimages</a:t>
            </a:r>
            <a:r>
              <a:rPr lang="en-US" dirty="0"/>
              <a:t> (www.freebibleimages.org)</a:t>
            </a:r>
          </a:p>
          <a:p>
            <a:r>
              <a:rPr lang="en-US" dirty="0"/>
              <a:t>https://www.freebibleimages.org/photos/lumo-rich-fool/</a:t>
            </a:r>
          </a:p>
          <a:p>
            <a:r>
              <a:rPr lang="en-US" dirty="0"/>
              <a:t>Contributor: LUMO Project (The Gospels)</a:t>
            </a:r>
          </a:p>
          <a:p>
            <a:r>
              <a:rPr lang="en-US" dirty="0"/>
              <a:t>Image Title: The Parable of the Rich Fool</a:t>
            </a:r>
          </a:p>
          <a:p>
            <a:r>
              <a:rPr lang="en-US" dirty="0"/>
              <a:t>Image Number: 7</a:t>
            </a:r>
          </a:p>
          <a:p>
            <a:r>
              <a:rPr lang="en-US" dirty="0"/>
              <a:t>Terms of Use: This image is for educational and ministry use only and may not be used for commercial purposes.</a:t>
            </a:r>
          </a:p>
        </p:txBody>
      </p:sp>
      <p:sp>
        <p:nvSpPr>
          <p:cNvPr id="4" name="Slide Number Placeholder 3"/>
          <p:cNvSpPr>
            <a:spLocks noGrp="1"/>
          </p:cNvSpPr>
          <p:nvPr>
            <p:ph type="sldNum" sz="quarter" idx="5"/>
          </p:nvPr>
        </p:nvSpPr>
        <p:spPr/>
        <p:txBody>
          <a:bodyPr/>
          <a:lstStyle/>
          <a:p>
            <a:fld id="{8B990660-4B7D-4C11-96DB-B19FFA8CA93C}" type="slidenum">
              <a:rPr lang="en-US" smtClean="0"/>
              <a:t>13</a:t>
            </a:fld>
            <a:endParaRPr lang="en-US" dirty="0"/>
          </a:p>
        </p:txBody>
      </p:sp>
    </p:spTree>
    <p:extLst>
      <p:ext uri="{BB962C8B-B14F-4D97-AF65-F5344CB8AC3E}">
        <p14:creationId xmlns:p14="http://schemas.microsoft.com/office/powerpoint/2010/main" val="641019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FA4E1-9606-FD2E-3279-45A8CC932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3C699-DD72-5DBA-77F4-24D6B0312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11B420-8D86-534C-6FB7-3DC0774315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D5225A-2407-486B-F231-B0A1E73C7B5C}"/>
              </a:ext>
            </a:extLst>
          </p:cNvPr>
          <p:cNvSpPr>
            <a:spLocks noGrp="1"/>
          </p:cNvSpPr>
          <p:nvPr>
            <p:ph type="sldNum" sz="quarter" idx="5"/>
          </p:nvPr>
        </p:nvSpPr>
        <p:spPr/>
        <p:txBody>
          <a:bodyPr/>
          <a:lstStyle/>
          <a:p>
            <a:fld id="{8B990660-4B7D-4C11-96DB-B19FFA8CA93C}" type="slidenum">
              <a:rPr lang="en-US" smtClean="0"/>
              <a:t>18</a:t>
            </a:fld>
            <a:endParaRPr lang="en-US" dirty="0"/>
          </a:p>
        </p:txBody>
      </p:sp>
    </p:spTree>
    <p:extLst>
      <p:ext uri="{BB962C8B-B14F-4D97-AF65-F5344CB8AC3E}">
        <p14:creationId xmlns:p14="http://schemas.microsoft.com/office/powerpoint/2010/main" val="64333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https://www.youtube.com/shorts/6iGhHuwL9kQ</a:t>
            </a:r>
          </a:p>
          <a:p>
            <a:endParaRPr lang="en-US" dirty="0"/>
          </a:p>
          <a:p>
            <a:r>
              <a:rPr lang="en-US" b="1" dirty="0"/>
              <a:t>YouTube Video Attribution (Axe)</a:t>
            </a:r>
          </a:p>
          <a:p>
            <a:r>
              <a:rPr lang="en-US" b="1" dirty="0"/>
              <a:t>Video Title:</a:t>
            </a:r>
            <a:r>
              <a:rPr lang="en-US" dirty="0"/>
              <a:t> "What a Scary Sharp Axe Looks Like" </a:t>
            </a:r>
          </a:p>
          <a:p>
            <a:r>
              <a:rPr lang="en-US" b="1" dirty="0"/>
              <a:t>Author:</a:t>
            </a:r>
            <a:r>
              <a:rPr lang="en-US" dirty="0"/>
              <a:t> Ben Scott (YouTube</a:t>
            </a:r>
            <a:r>
              <a:rPr lang="en-US"/>
              <a:t>) </a:t>
            </a:r>
            <a:r>
              <a:rPr lang="en-US" b="1"/>
              <a:t>License</a:t>
            </a:r>
            <a:r>
              <a:rPr lang="en-US" b="1" dirty="0"/>
              <a:t>:</a:t>
            </a:r>
            <a:r>
              <a:rPr lang="en-US" dirty="0"/>
              <a:t> Standard YouTube License</a:t>
            </a:r>
          </a:p>
          <a:p>
            <a:endParaRPr lang="en-US" dirty="0"/>
          </a:p>
        </p:txBody>
      </p:sp>
      <p:sp>
        <p:nvSpPr>
          <p:cNvPr id="4" name="Slide Number Placeholder 3"/>
          <p:cNvSpPr>
            <a:spLocks noGrp="1"/>
          </p:cNvSpPr>
          <p:nvPr>
            <p:ph type="sldNum" sz="quarter" idx="5"/>
          </p:nvPr>
        </p:nvSpPr>
        <p:spPr/>
        <p:txBody>
          <a:bodyPr/>
          <a:lstStyle/>
          <a:p>
            <a:fld id="{8B990660-4B7D-4C11-96DB-B19FFA8CA93C}" type="slidenum">
              <a:rPr lang="en-US" smtClean="0"/>
              <a:t>25</a:t>
            </a:fld>
            <a:endParaRPr lang="en-US" dirty="0"/>
          </a:p>
        </p:txBody>
      </p:sp>
    </p:spTree>
    <p:extLst>
      <p:ext uri="{BB962C8B-B14F-4D97-AF65-F5344CB8AC3E}">
        <p14:creationId xmlns:p14="http://schemas.microsoft.com/office/powerpoint/2010/main" val="2822692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https://www.youtube.com/watch?v=UYrNXVdZq7Y</a:t>
            </a:r>
          </a:p>
          <a:p>
            <a:endParaRPr lang="en-US" dirty="0"/>
          </a:p>
          <a:p>
            <a:r>
              <a:rPr lang="en-US" b="1" dirty="0"/>
              <a:t>YouTube Video Attribution (A tree Falls)</a:t>
            </a:r>
          </a:p>
          <a:p>
            <a:r>
              <a:rPr lang="en-US" b="1" dirty="0"/>
              <a:t>Video Title:</a:t>
            </a:r>
            <a:r>
              <a:rPr lang="en-US" dirty="0"/>
              <a:t> "</a:t>
            </a:r>
            <a:r>
              <a:rPr lang="en-US" dirty="0" err="1"/>
              <a:t>Shoking</a:t>
            </a:r>
            <a:r>
              <a:rPr lang="en-US" dirty="0"/>
              <a:t> video when a tree cut down between two house" </a:t>
            </a:r>
          </a:p>
          <a:p>
            <a:r>
              <a:rPr lang="en-US" b="1" dirty="0"/>
              <a:t>Author:</a:t>
            </a:r>
            <a:r>
              <a:rPr lang="en-US" dirty="0"/>
              <a:t> FUN ADDA (YouTube) </a:t>
            </a:r>
          </a:p>
          <a:p>
            <a:r>
              <a:rPr lang="en-US" b="1" dirty="0"/>
              <a:t>License:</a:t>
            </a:r>
            <a:r>
              <a:rPr lang="en-US" dirty="0"/>
              <a:t> Standard YouTube License</a:t>
            </a:r>
          </a:p>
        </p:txBody>
      </p:sp>
      <p:sp>
        <p:nvSpPr>
          <p:cNvPr id="4" name="Slide Number Placeholder 3"/>
          <p:cNvSpPr>
            <a:spLocks noGrp="1"/>
          </p:cNvSpPr>
          <p:nvPr>
            <p:ph type="sldNum" sz="quarter" idx="5"/>
          </p:nvPr>
        </p:nvSpPr>
        <p:spPr/>
        <p:txBody>
          <a:bodyPr/>
          <a:lstStyle/>
          <a:p>
            <a:fld id="{8B990660-4B7D-4C11-96DB-B19FFA8CA93C}" type="slidenum">
              <a:rPr lang="en-US" smtClean="0"/>
              <a:t>33</a:t>
            </a:fld>
            <a:endParaRPr lang="en-US" dirty="0"/>
          </a:p>
        </p:txBody>
      </p:sp>
    </p:spTree>
    <p:extLst>
      <p:ext uri="{BB962C8B-B14F-4D97-AF65-F5344CB8AC3E}">
        <p14:creationId xmlns:p14="http://schemas.microsoft.com/office/powerpoint/2010/main" val="2181381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71616" y="960120"/>
            <a:ext cx="5221224" cy="3056343"/>
          </a:xfrm>
        </p:spPr>
        <p:txBody>
          <a:bodyPr anchor="b">
            <a:normAutofit/>
          </a:bodyPr>
          <a:lstStyle>
            <a:lvl1pPr algn="l">
              <a:defRPr sz="4000" b="1" baseline="0"/>
            </a:lvl1pPr>
          </a:lstStyle>
          <a:p>
            <a:r>
              <a:rPr lang="en-US" dirty="0"/>
              <a:t>CLICK TO add TITLE</a:t>
            </a:r>
          </a:p>
        </p:txBody>
      </p:sp>
      <p:pic>
        <p:nvPicPr>
          <p:cNvPr id="3" name="Picture 2">
            <a:extLst>
              <a:ext uri="{FF2B5EF4-FFF2-40B4-BE49-F238E27FC236}">
                <a16:creationId xmlns:a16="http://schemas.microsoft.com/office/drawing/2014/main" id="{BD29A93E-BF95-69C1-0A47-7E23DABA5EFE}"/>
              </a:ext>
            </a:extLst>
          </p:cNvPr>
          <p:cNvPicPr>
            <a:picLocks noChangeAspect="1"/>
          </p:cNvPicPr>
          <p:nvPr userDrawn="1"/>
        </p:nvPicPr>
        <p:blipFill>
          <a:blip r:embed="rId2">
            <a:clrChange>
              <a:clrFrom>
                <a:srgbClr val="FEF200"/>
              </a:clrFrom>
              <a:clrTo>
                <a:srgbClr val="FEF200">
                  <a:alpha val="0"/>
                </a:srgbClr>
              </a:clrTo>
            </a:clrChange>
          </a:blip>
          <a:srcRect l="37724"/>
          <a:stretch>
            <a:fillRect/>
          </a:stretch>
        </p:blipFill>
        <p:spPr>
          <a:xfrm>
            <a:off x="0" y="149114"/>
            <a:ext cx="3847812" cy="6708886"/>
          </a:xfrm>
          <a:prstGeom prst="rect">
            <a:avLst/>
          </a:prstGeom>
        </p:spPr>
      </p:pic>
    </p:spTree>
    <p:extLst>
      <p:ext uri="{BB962C8B-B14F-4D97-AF65-F5344CB8AC3E}">
        <p14:creationId xmlns:p14="http://schemas.microsoft.com/office/powerpoint/2010/main" val="383958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3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71616" y="960120"/>
            <a:ext cx="5221224" cy="3056343"/>
          </a:xfrm>
        </p:spPr>
        <p:txBody>
          <a:bodyPr anchor="b">
            <a:normAutofit/>
          </a:bodyPr>
          <a:lstStyle>
            <a:lvl1pPr algn="l">
              <a:defRPr sz="4000" b="1" baseline="0"/>
            </a:lvl1pPr>
          </a:lstStyle>
          <a:p>
            <a:r>
              <a:rPr lang="en-US" dirty="0"/>
              <a:t>CLICK TO add TITLE</a:t>
            </a:r>
          </a:p>
        </p:txBody>
      </p:sp>
      <p:pic>
        <p:nvPicPr>
          <p:cNvPr id="6" name="Picture 5">
            <a:extLst>
              <a:ext uri="{FF2B5EF4-FFF2-40B4-BE49-F238E27FC236}">
                <a16:creationId xmlns:a16="http://schemas.microsoft.com/office/drawing/2014/main" id="{2032A76E-0791-2FB4-E465-C8C93BF79160}"/>
              </a:ext>
            </a:extLst>
          </p:cNvPr>
          <p:cNvPicPr>
            <a:picLocks noChangeAspect="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0" y="1122743"/>
            <a:ext cx="5038725" cy="5735257"/>
          </a:xfrm>
          <a:prstGeom prst="rect">
            <a:avLst/>
          </a:prstGeom>
        </p:spPr>
      </p:pic>
    </p:spTree>
    <p:extLst>
      <p:ext uri="{BB962C8B-B14F-4D97-AF65-F5344CB8AC3E}">
        <p14:creationId xmlns:p14="http://schemas.microsoft.com/office/powerpoint/2010/main" val="374162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B82AEA-EE9A-F603-27DE-2BB69A5EE614}"/>
              </a:ext>
              <a:ext uri="{C183D7F6-B498-43B3-948B-1728B52AA6E4}">
                <adec:decorative xmlns:adec="http://schemas.microsoft.com/office/drawing/2017/decorative" val="1"/>
              </a:ext>
            </a:extLst>
          </p:cNvPr>
          <p:cNvSpPr/>
          <p:nvPr userDrawn="1"/>
        </p:nvSpPr>
        <p:spPr>
          <a:xfrm>
            <a:off x="-1" y="6370320"/>
            <a:ext cx="12192000" cy="487680"/>
          </a:xfrm>
          <a:prstGeom prst="rect">
            <a:avLst/>
          </a:prstGeom>
          <a:solidFill>
            <a:srgbClr val="F298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8297380" cy="1326514"/>
          </a:xfrm>
        </p:spPr>
        <p:txBody>
          <a:bodyPr anchor="b">
            <a:normAutofit/>
          </a:bodyPr>
          <a:lstStyle>
            <a:lvl1pPr>
              <a:defRPr sz="2800" baseline="0"/>
            </a:lvl1pPr>
          </a:lstStyle>
          <a:p>
            <a:r>
              <a:rPr lang="en-US" dirty="0"/>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865631" y="2072640"/>
            <a:ext cx="8324089" cy="3493008"/>
          </a:xfrm>
        </p:spPr>
        <p:txBody>
          <a:bodyPr>
            <a:normAutofit/>
          </a:bodyPr>
          <a:lstStyle>
            <a:lvl1pPr marL="228600" indent="-228600">
              <a:lnSpc>
                <a:spcPct val="90000"/>
              </a:lnSpc>
              <a:spcBef>
                <a:spcPts val="0"/>
              </a:spcBef>
              <a:spcAft>
                <a:spcPts val="0"/>
              </a:spcAft>
              <a:buFont typeface="Arial" panose="020B0604020202020204" pitchFamily="34" charset="0"/>
              <a:buChar char="•"/>
              <a:defRPr sz="3600"/>
            </a:lvl1pPr>
            <a:lvl2pPr marL="800100" indent="-342900">
              <a:lnSpc>
                <a:spcPct val="90000"/>
              </a:lnSpc>
              <a:spcBef>
                <a:spcPts val="0"/>
              </a:spcBef>
              <a:spcAft>
                <a:spcPts val="0"/>
              </a:spcAft>
              <a:buFont typeface="Arial" panose="020B0604020202020204" pitchFamily="34" charset="0"/>
              <a:buChar char="•"/>
              <a:defRPr sz="3600"/>
            </a:lvl2pPr>
            <a:lvl3pPr marL="1257300" indent="-342900">
              <a:lnSpc>
                <a:spcPct val="90000"/>
              </a:lnSpc>
              <a:spcBef>
                <a:spcPts val="0"/>
              </a:spcBef>
              <a:spcAft>
                <a:spcPts val="0"/>
              </a:spcAft>
              <a:buFont typeface="Arial" panose="020B0604020202020204" pitchFamily="34" charset="0"/>
              <a:buChar char="•"/>
              <a:defRPr sz="3600"/>
            </a:lvl3pPr>
            <a:lvl4pPr marL="1714500" indent="-342900">
              <a:lnSpc>
                <a:spcPts val="2400"/>
              </a:lnSpc>
              <a:buFont typeface="Arial" panose="020B0604020202020204" pitchFamily="34" charset="0"/>
              <a:buChar char="•"/>
              <a:defRPr sz="3600"/>
            </a:lvl4pPr>
            <a:lvl5pPr marL="2171700" indent="-342900">
              <a:lnSpc>
                <a:spcPts val="2400"/>
              </a:lnSpc>
              <a:buFont typeface="Arial" panose="020B0604020202020204" pitchFamily="34" charset="0"/>
              <a:buChar char="•"/>
              <a:defRPr sz="3600"/>
            </a:lvl5pPr>
          </a:lstStyle>
          <a:p>
            <a:pPr lvl="0"/>
            <a:r>
              <a:rPr lang="en-US" dirty="0"/>
              <a:t>Click to add text</a:t>
            </a:r>
          </a:p>
          <a:p>
            <a:pPr lvl="1"/>
            <a:r>
              <a:rPr lang="en-US" dirty="0"/>
              <a:t>Second level</a:t>
            </a:r>
          </a:p>
          <a:p>
            <a:pPr lvl="2"/>
            <a:r>
              <a:rPr lang="en-US" dirty="0"/>
              <a:t>Third level</a:t>
            </a:r>
          </a:p>
        </p:txBody>
      </p:sp>
      <p:pic>
        <p:nvPicPr>
          <p:cNvPr id="3" name="Picture 2">
            <a:extLst>
              <a:ext uri="{FF2B5EF4-FFF2-40B4-BE49-F238E27FC236}">
                <a16:creationId xmlns:a16="http://schemas.microsoft.com/office/drawing/2014/main" id="{1298C982-69FB-FBFE-C59A-143A55A1D06E}"/>
              </a:ext>
            </a:extLst>
          </p:cNvPr>
          <p:cNvPicPr>
            <a:picLocks noChangeAspect="1"/>
          </p:cNvPicPr>
          <p:nvPr userDrawn="1"/>
        </p:nvPicPr>
        <p:blipFill>
          <a:blip r:embed="rId2">
            <a:clrChange>
              <a:clrFrom>
                <a:srgbClr val="FEF200"/>
              </a:clrFrom>
              <a:clrTo>
                <a:srgbClr val="FEF200">
                  <a:alpha val="0"/>
                </a:srgbClr>
              </a:clrTo>
            </a:clrChange>
          </a:blip>
          <a:srcRect r="41583"/>
          <a:stretch>
            <a:fillRect/>
          </a:stretch>
        </p:blipFill>
        <p:spPr>
          <a:xfrm>
            <a:off x="8932985" y="-9148"/>
            <a:ext cx="3259015" cy="6708886"/>
          </a:xfrm>
          <a:prstGeom prst="rect">
            <a:avLst/>
          </a:prstGeom>
        </p:spPr>
      </p:pic>
    </p:spTree>
    <p:extLst>
      <p:ext uri="{BB962C8B-B14F-4D97-AF65-F5344CB8AC3E}">
        <p14:creationId xmlns:p14="http://schemas.microsoft.com/office/powerpoint/2010/main" val="316123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5999" y="441960"/>
            <a:ext cx="5641897" cy="3316893"/>
          </a:xfrm>
        </p:spPr>
        <p:txBody>
          <a:bodyPr anchor="b">
            <a:normAutofit/>
          </a:bodyPr>
          <a:lstStyle>
            <a:lvl1pPr>
              <a:defRPr sz="4000"/>
            </a:lvl1pPr>
          </a:lstStyle>
          <a:p>
            <a:r>
              <a:rPr lang="en-US" dirty="0"/>
              <a:t>CLICK TO add TITLE</a:t>
            </a:r>
          </a:p>
        </p:txBody>
      </p:sp>
      <p:sp>
        <p:nvSpPr>
          <p:cNvPr id="675" name="Text Placeholder 7">
            <a:extLst>
              <a:ext uri="{FF2B5EF4-FFF2-40B4-BE49-F238E27FC236}">
                <a16:creationId xmlns:a16="http://schemas.microsoft.com/office/drawing/2014/main" id="{2E8766DA-C6C6-45DD-A32E-F7A76297B36B}"/>
              </a:ext>
            </a:extLst>
          </p:cNvPr>
          <p:cNvSpPr>
            <a:spLocks noGrp="1"/>
          </p:cNvSpPr>
          <p:nvPr>
            <p:ph type="body" sz="quarter" idx="13" hasCustomPrompt="1"/>
          </p:nvPr>
        </p:nvSpPr>
        <p:spPr>
          <a:xfrm>
            <a:off x="6109694" y="4068392"/>
            <a:ext cx="5580586" cy="2197590"/>
          </a:xfrm>
        </p:spPr>
        <p:txBody>
          <a:bodyPr>
            <a:normAutofit/>
          </a:bodyPr>
          <a:lstStyle>
            <a:lvl1pPr marL="0" indent="0">
              <a:lnSpc>
                <a:spcPts val="2400"/>
              </a:lnSpc>
              <a:buNone/>
              <a:defRPr sz="2800"/>
            </a:lvl1pPr>
            <a:lvl2pPr marL="457200" indent="0">
              <a:lnSpc>
                <a:spcPts val="2400"/>
              </a:lnSpc>
              <a:buNone/>
              <a:defRPr sz="2000"/>
            </a:lvl2pPr>
            <a:lvl3pPr marL="914400" indent="0">
              <a:lnSpc>
                <a:spcPts val="2400"/>
              </a:lnSpc>
              <a:buNone/>
              <a:defRPr sz="2000"/>
            </a:lvl3pPr>
            <a:lvl4pPr marL="1371600" indent="0">
              <a:lnSpc>
                <a:spcPts val="2400"/>
              </a:lnSpc>
              <a:buNone/>
              <a:defRPr sz="2000"/>
            </a:lvl4pPr>
            <a:lvl5pPr marL="1828800" indent="0">
              <a:lnSpc>
                <a:spcPts val="2400"/>
              </a:lnSpc>
              <a:buNone/>
              <a:defRPr sz="2000"/>
            </a:lvl5pPr>
          </a:lstStyle>
          <a:p>
            <a:pPr lvl="0"/>
            <a:r>
              <a:rPr lang="en-US" dirty="0"/>
              <a:t>Click to add text</a:t>
            </a:r>
          </a:p>
        </p:txBody>
      </p:sp>
      <p:pic>
        <p:nvPicPr>
          <p:cNvPr id="4" name="Picture 3">
            <a:extLst>
              <a:ext uri="{FF2B5EF4-FFF2-40B4-BE49-F238E27FC236}">
                <a16:creationId xmlns:a16="http://schemas.microsoft.com/office/drawing/2014/main" id="{7E153604-3080-EF0A-72B0-F28AD6911C85}"/>
              </a:ext>
            </a:extLst>
          </p:cNvPr>
          <p:cNvPicPr>
            <a:picLocks noChangeAspect="1"/>
          </p:cNvPicPr>
          <p:nvPr userDrawn="1"/>
        </p:nvPicPr>
        <p:blipFill>
          <a:blip r:embed="rId2">
            <a:clrChange>
              <a:clrFrom>
                <a:srgbClr val="FEF200"/>
              </a:clrFrom>
              <a:clrTo>
                <a:srgbClr val="FEF200">
                  <a:alpha val="0"/>
                </a:srgbClr>
              </a:clrTo>
            </a:clrChange>
          </a:blip>
          <a:srcRect l="37724"/>
          <a:stretch>
            <a:fillRect/>
          </a:stretch>
        </p:blipFill>
        <p:spPr>
          <a:xfrm>
            <a:off x="0" y="149114"/>
            <a:ext cx="3847812" cy="6708886"/>
          </a:xfrm>
          <a:prstGeom prst="rect">
            <a:avLst/>
          </a:prstGeom>
        </p:spPr>
      </p:pic>
    </p:spTree>
    <p:extLst>
      <p:ext uri="{BB962C8B-B14F-4D97-AF65-F5344CB8AC3E}">
        <p14:creationId xmlns:p14="http://schemas.microsoft.com/office/powerpoint/2010/main" val="331876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Title 3">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5999" y="441960"/>
            <a:ext cx="5641897" cy="3316893"/>
          </a:xfrm>
        </p:spPr>
        <p:txBody>
          <a:bodyPr anchor="b">
            <a:normAutofit/>
          </a:bodyPr>
          <a:lstStyle>
            <a:lvl1pPr>
              <a:defRPr sz="4000"/>
            </a:lvl1pPr>
          </a:lstStyle>
          <a:p>
            <a:r>
              <a:rPr lang="en-US" dirty="0"/>
              <a:t>CLICK TO add TITLE</a:t>
            </a:r>
          </a:p>
        </p:txBody>
      </p:sp>
      <p:sp>
        <p:nvSpPr>
          <p:cNvPr id="675" name="Text Placeholder 7">
            <a:extLst>
              <a:ext uri="{FF2B5EF4-FFF2-40B4-BE49-F238E27FC236}">
                <a16:creationId xmlns:a16="http://schemas.microsoft.com/office/drawing/2014/main" id="{2E8766DA-C6C6-45DD-A32E-F7A76297B36B}"/>
              </a:ext>
            </a:extLst>
          </p:cNvPr>
          <p:cNvSpPr>
            <a:spLocks noGrp="1"/>
          </p:cNvSpPr>
          <p:nvPr>
            <p:ph type="body" sz="quarter" idx="13" hasCustomPrompt="1"/>
          </p:nvPr>
        </p:nvSpPr>
        <p:spPr>
          <a:xfrm>
            <a:off x="6109694" y="4068392"/>
            <a:ext cx="5580586" cy="2197590"/>
          </a:xfrm>
        </p:spPr>
        <p:txBody>
          <a:bodyPr>
            <a:normAutofit/>
          </a:bodyPr>
          <a:lstStyle>
            <a:lvl1pPr marL="0" indent="0">
              <a:lnSpc>
                <a:spcPts val="2400"/>
              </a:lnSpc>
              <a:buNone/>
              <a:defRPr sz="2800"/>
            </a:lvl1pPr>
            <a:lvl2pPr marL="457200" indent="0">
              <a:lnSpc>
                <a:spcPts val="2400"/>
              </a:lnSpc>
              <a:buNone/>
              <a:defRPr sz="2000"/>
            </a:lvl2pPr>
            <a:lvl3pPr marL="914400" indent="0">
              <a:lnSpc>
                <a:spcPts val="2400"/>
              </a:lnSpc>
              <a:buNone/>
              <a:defRPr sz="2000"/>
            </a:lvl3pPr>
            <a:lvl4pPr marL="1371600" indent="0">
              <a:lnSpc>
                <a:spcPts val="2400"/>
              </a:lnSpc>
              <a:buNone/>
              <a:defRPr sz="2000"/>
            </a:lvl4pPr>
            <a:lvl5pPr marL="1828800" indent="0">
              <a:lnSpc>
                <a:spcPts val="2400"/>
              </a:lnSpc>
              <a:buNone/>
              <a:defRPr sz="2000"/>
            </a:lvl5pPr>
          </a:lstStyle>
          <a:p>
            <a:pPr lvl="0"/>
            <a:r>
              <a:rPr lang="en-US" dirty="0"/>
              <a:t>Click to add text</a:t>
            </a:r>
          </a:p>
        </p:txBody>
      </p:sp>
    </p:spTree>
    <p:extLst>
      <p:ext uri="{BB962C8B-B14F-4D97-AF65-F5344CB8AC3E}">
        <p14:creationId xmlns:p14="http://schemas.microsoft.com/office/powerpoint/2010/main" val="287430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Title 3">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D96404-6ECC-3DC3-E67A-444473637263}"/>
              </a:ext>
            </a:extLst>
          </p:cNvPr>
          <p:cNvPicPr>
            <a:picLocks noChangeAspect="1"/>
          </p:cNvPicPr>
          <p:nvPr userDrawn="1"/>
        </p:nvPicPr>
        <p:blipFill>
          <a:blip r:embed="rId2">
            <a:clrChange>
              <a:clrFrom>
                <a:srgbClr val="FEF200"/>
              </a:clrFrom>
              <a:clrTo>
                <a:srgbClr val="FEF200">
                  <a:alpha val="0"/>
                </a:srgbClr>
              </a:clrTo>
            </a:clrChange>
          </a:blip>
          <a:srcRect r="14263" b="44669"/>
          <a:stretch>
            <a:fillRect/>
          </a:stretch>
        </p:blipFill>
        <p:spPr>
          <a:xfrm>
            <a:off x="8088923" y="3982823"/>
            <a:ext cx="4103077" cy="2875177"/>
          </a:xfrm>
          <a:prstGeom prst="rect">
            <a:avLst/>
          </a:prstGeom>
        </p:spPr>
      </p:pic>
    </p:spTree>
    <p:extLst>
      <p:ext uri="{BB962C8B-B14F-4D97-AF65-F5344CB8AC3E}">
        <p14:creationId xmlns:p14="http://schemas.microsoft.com/office/powerpoint/2010/main" val="77823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dirty="0"/>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93763" y="2073275"/>
            <a:ext cx="4887594"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228600">
              <a:lnSpc>
                <a:spcPct val="100000"/>
              </a:lnSpc>
              <a:spcBef>
                <a:spcPts val="0"/>
              </a:spcBef>
              <a:spcAft>
                <a:spcPts val="1200"/>
              </a:spcAft>
              <a:defRPr sz="2000"/>
            </a:lvl4pPr>
            <a:lvl5pPr marL="1143000">
              <a:lnSpc>
                <a:spcPct val="100000"/>
              </a:lnSpc>
              <a:spcBef>
                <a:spcPts val="0"/>
              </a:spcBef>
              <a:spcAft>
                <a:spcPts val="1200"/>
              </a:spcAft>
              <a:defRPr sz="2000"/>
            </a:lvl5pPr>
            <a:lvl6pPr marL="1600200">
              <a:defRPr/>
            </a:lvl6pPr>
          </a:lstStyle>
          <a:p>
            <a:pPr lvl="0"/>
            <a:r>
              <a:rPr lang="en-US" dirty="0"/>
              <a:t>Click to add content</a:t>
            </a:r>
          </a:p>
          <a:p>
            <a:pPr lvl="1"/>
            <a:r>
              <a:rPr lang="en-US" dirty="0"/>
              <a:t>Second level</a:t>
            </a:r>
          </a:p>
          <a:p>
            <a:pPr lvl="2"/>
            <a:r>
              <a:rPr lang="en-US" dirty="0"/>
              <a:t>Third level</a:t>
            </a:r>
          </a:p>
          <a:p>
            <a:pPr lvl="4"/>
            <a:r>
              <a:rPr lang="en-US" dirty="0"/>
              <a:t>Fourth level</a:t>
            </a:r>
          </a:p>
          <a:p>
            <a:pPr lvl="5"/>
            <a:r>
              <a:rPr lang="en-US" dirty="0"/>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6410644" y="2073275"/>
            <a:ext cx="4887594"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1143000">
              <a:lnSpc>
                <a:spcPct val="100000"/>
              </a:lnSpc>
              <a:spcBef>
                <a:spcPts val="0"/>
              </a:spcBef>
              <a:spcAft>
                <a:spcPts val="1200"/>
              </a:spcAft>
              <a:defRPr sz="2000"/>
            </a:lvl4pPr>
            <a:lvl5pPr marL="1600200">
              <a:lnSpc>
                <a:spcPct val="100000"/>
              </a:lnSpc>
              <a:spcBef>
                <a:spcPts val="0"/>
              </a:spcBef>
              <a:spcAft>
                <a:spcPts val="12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25EC90BB-5E28-AFA1-D9FA-052DA420288F}"/>
              </a:ext>
            </a:extLst>
          </p:cNvPr>
          <p:cNvPicPr>
            <a:picLocks noChangeAspect="1"/>
          </p:cNvPicPr>
          <p:nvPr userDrawn="1"/>
        </p:nvPicPr>
        <p:blipFill>
          <a:blip r:embed="rId2">
            <a:clrChange>
              <a:clrFrom>
                <a:srgbClr val="FEF200"/>
              </a:clrFrom>
              <a:clrTo>
                <a:srgbClr val="FEF200">
                  <a:alpha val="0"/>
                </a:srgbClr>
              </a:clrTo>
            </a:clrChange>
          </a:blip>
          <a:srcRect l="35545" r="1" b="67449"/>
          <a:stretch>
            <a:fillRect/>
          </a:stretch>
        </p:blipFill>
        <p:spPr>
          <a:xfrm>
            <a:off x="0" y="4674222"/>
            <a:ext cx="3982392" cy="2183778"/>
          </a:xfrm>
          <a:prstGeom prst="rect">
            <a:avLst/>
          </a:prstGeom>
        </p:spPr>
      </p:pic>
    </p:spTree>
    <p:extLst>
      <p:ext uri="{BB962C8B-B14F-4D97-AF65-F5344CB8AC3E}">
        <p14:creationId xmlns:p14="http://schemas.microsoft.com/office/powerpoint/2010/main" val="4401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1352" y="505016"/>
            <a:ext cx="5775656" cy="3284932"/>
          </a:xfrm>
        </p:spPr>
        <p:txBody>
          <a:bodyPr anchor="b">
            <a:normAutofit/>
          </a:bodyPr>
          <a:lstStyle>
            <a:lvl1pPr>
              <a:defRPr sz="4000" baseline="0"/>
            </a:lvl1pPr>
          </a:lstStyle>
          <a:p>
            <a:r>
              <a:rPr lang="en-US" dirty="0"/>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911353" y="4006024"/>
            <a:ext cx="5794248" cy="2346960"/>
          </a:xfrm>
        </p:spPr>
        <p:txBody>
          <a:bodyPr>
            <a:normAutofit/>
          </a:bodyPr>
          <a:lstStyle>
            <a:lvl1pPr marL="0" indent="0">
              <a:lnSpc>
                <a:spcPts val="2400"/>
              </a:lnSpc>
              <a:spcBef>
                <a:spcPts val="0"/>
              </a:spcBef>
              <a:spcAft>
                <a:spcPts val="1200"/>
              </a:spcAft>
              <a:buFont typeface="Arial" panose="020B0604020202020204" pitchFamily="34" charset="0"/>
              <a:buNone/>
              <a:defRPr sz="2000"/>
            </a:lvl1pPr>
            <a:lvl2pPr marL="800100" indent="-342900">
              <a:lnSpc>
                <a:spcPts val="2400"/>
              </a:lnSpc>
              <a:buFont typeface="Arial" panose="020B0604020202020204" pitchFamily="34" charset="0"/>
              <a:buChar char="•"/>
              <a:defRPr sz="2000"/>
            </a:lvl2pPr>
            <a:lvl3pPr marL="1257300" indent="-342900">
              <a:lnSpc>
                <a:spcPts val="2400"/>
              </a:lnSpc>
              <a:buFont typeface="Arial" panose="020B0604020202020204" pitchFamily="34" charset="0"/>
              <a:buChar char="•"/>
              <a:defRPr sz="2000"/>
            </a:lvl3pPr>
            <a:lvl4pPr marL="1714500" indent="-342900">
              <a:lnSpc>
                <a:spcPts val="2400"/>
              </a:lnSpc>
              <a:buFont typeface="Arial" panose="020B0604020202020204" pitchFamily="34" charset="0"/>
              <a:buChar char="•"/>
              <a:defRPr sz="2000"/>
            </a:lvl4pPr>
            <a:lvl5pPr marL="2171700" indent="-342900">
              <a:lnSpc>
                <a:spcPts val="2400"/>
              </a:lnSpc>
              <a:buFont typeface="Arial" panose="020B0604020202020204" pitchFamily="34" charset="0"/>
              <a:buChar char="•"/>
              <a:defRPr sz="2000"/>
            </a:lvl5pPr>
          </a:lstStyle>
          <a:p>
            <a:pPr lvl="0"/>
            <a:r>
              <a:rPr lang="en-US" dirty="0"/>
              <a:t>Click to add text</a:t>
            </a:r>
          </a:p>
          <a:p>
            <a:pPr lvl="1"/>
            <a:r>
              <a:rPr lang="en-US" dirty="0"/>
              <a:t>Second level</a:t>
            </a:r>
          </a:p>
          <a:p>
            <a:pPr lvl="2"/>
            <a:r>
              <a:rPr lang="en-US" dirty="0"/>
              <a:t>Third level </a:t>
            </a:r>
          </a:p>
          <a:p>
            <a:pPr lvl="3"/>
            <a:r>
              <a:rPr lang="en-US" dirty="0"/>
              <a:t>Fourth level </a:t>
            </a:r>
          </a:p>
          <a:p>
            <a:pPr lvl="4"/>
            <a:r>
              <a:rPr lang="en-US" dirty="0"/>
              <a:t>Fifth level </a:t>
            </a:r>
          </a:p>
          <a:p>
            <a:pPr lvl="0"/>
            <a:endParaRPr lang="en-US" dirty="0"/>
          </a:p>
        </p:txBody>
      </p:sp>
      <p:pic>
        <p:nvPicPr>
          <p:cNvPr id="7" name="Picture 6">
            <a:extLst>
              <a:ext uri="{FF2B5EF4-FFF2-40B4-BE49-F238E27FC236}">
                <a16:creationId xmlns:a16="http://schemas.microsoft.com/office/drawing/2014/main" id="{4196E66C-066B-93DC-AAFA-260208E00E3A}"/>
              </a:ext>
            </a:extLst>
          </p:cNvPr>
          <p:cNvPicPr>
            <a:picLocks noChangeAspect="1"/>
          </p:cNvPicPr>
          <p:nvPr userDrawn="1"/>
        </p:nvPicPr>
        <p:blipFill>
          <a:blip r:embed="rId2">
            <a:clrChange>
              <a:clrFrom>
                <a:srgbClr val="FEF200"/>
              </a:clrFrom>
              <a:clrTo>
                <a:srgbClr val="FEF200">
                  <a:alpha val="0"/>
                </a:srgbClr>
              </a:clrTo>
            </a:clrChange>
          </a:blip>
          <a:srcRect r="15916" b="13167"/>
          <a:stretch>
            <a:fillRect/>
          </a:stretch>
        </p:blipFill>
        <p:spPr>
          <a:xfrm>
            <a:off x="6996734" y="1032458"/>
            <a:ext cx="5195266" cy="5825542"/>
          </a:xfrm>
          <a:prstGeom prst="rect">
            <a:avLst/>
          </a:prstGeom>
        </p:spPr>
      </p:pic>
    </p:spTree>
    <p:extLst>
      <p:ext uri="{BB962C8B-B14F-4D97-AF65-F5344CB8AC3E}">
        <p14:creationId xmlns:p14="http://schemas.microsoft.com/office/powerpoint/2010/main" val="382815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bg1"/>
        </a:solidFill>
        <a:effectLst/>
      </p:bgPr>
    </p:bg>
    <p:spTree>
      <p:nvGrpSpPr>
        <p:cNvPr id="1" name=""/>
        <p:cNvGrpSpPr/>
        <p:nvPr/>
      </p:nvGrpSpPr>
      <p:grpSpPr>
        <a:xfrm>
          <a:off x="0" y="0"/>
          <a:ext cx="0" cy="0"/>
          <a:chOff x="0" y="0"/>
          <a:chExt cx="0" cy="0"/>
        </a:xfrm>
      </p:grpSpPr>
      <p:pic>
        <p:nvPicPr>
          <p:cNvPr id="3" name="Picture 2" descr="A colorful rectangular objects on a gray surface&#10;&#10;AI-generated content may be incorrect.">
            <a:extLst>
              <a:ext uri="{FF2B5EF4-FFF2-40B4-BE49-F238E27FC236}">
                <a16:creationId xmlns:a16="http://schemas.microsoft.com/office/drawing/2014/main" id="{9DF04AAE-CF43-6A8B-4756-C699A348C300}"/>
              </a:ext>
            </a:extLst>
          </p:cNvPr>
          <p:cNvPicPr>
            <a:picLocks noChangeAspect="1"/>
          </p:cNvPicPr>
          <p:nvPr userDrawn="1"/>
        </p:nvPicPr>
        <p:blipFill>
          <a:blip r:embed="rId2" cstate="email">
            <a:clrChange>
              <a:clrFrom>
                <a:srgbClr val="7F7F7F"/>
              </a:clrFrom>
              <a:clrTo>
                <a:srgbClr val="7F7F7F">
                  <a:alpha val="0"/>
                </a:srgbClr>
              </a:clrTo>
            </a:clrChange>
            <a:extLst>
              <a:ext uri="{28A0092B-C50C-407E-A947-70E740481C1C}">
                <a14:useLocalDpi xmlns:a14="http://schemas.microsoft.com/office/drawing/2010/main"/>
              </a:ext>
            </a:extLst>
          </a:blip>
          <a:srcRect/>
          <a:stretch>
            <a:fillRect/>
          </a:stretch>
        </p:blipFill>
        <p:spPr>
          <a:xfrm>
            <a:off x="5472544" y="0"/>
            <a:ext cx="6719456" cy="1495426"/>
          </a:xfrm>
          <a:prstGeom prst="rect">
            <a:avLst/>
          </a:prstGeom>
        </p:spPr>
      </p:pic>
      <p:sp>
        <p:nvSpPr>
          <p:cNvPr id="8" name="Rectangle 7">
            <a:extLst>
              <a:ext uri="{FF2B5EF4-FFF2-40B4-BE49-F238E27FC236}">
                <a16:creationId xmlns:a16="http://schemas.microsoft.com/office/drawing/2014/main" id="{0C5815B7-4DEA-0E4D-6E8B-EDAD6559AF21}"/>
              </a:ext>
              <a:ext uri="{C183D7F6-B498-43B3-948B-1728B52AA6E4}">
                <adec:decorative xmlns:adec="http://schemas.microsoft.com/office/drawing/2017/decorative" val="1"/>
              </a:ext>
            </a:extLst>
          </p:cNvPr>
          <p:cNvSpPr/>
          <p:nvPr userDrawn="1"/>
        </p:nvSpPr>
        <p:spPr>
          <a:xfrm>
            <a:off x="0" y="6593303"/>
            <a:ext cx="2182090" cy="27432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9160" y="137160"/>
            <a:ext cx="6172200" cy="1249680"/>
          </a:xfrm>
        </p:spPr>
        <p:txBody>
          <a:bodyPr anchor="b">
            <a:normAutofit/>
          </a:bodyPr>
          <a:lstStyle>
            <a:lvl1pPr>
              <a:defRPr sz="2800" baseline="0"/>
            </a:lvl1pPr>
          </a:lstStyle>
          <a:p>
            <a:r>
              <a:rPr lang="en-US" dirty="0"/>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899160" y="2087880"/>
            <a:ext cx="10210800" cy="1954692"/>
          </a:xfrm>
        </p:spPr>
        <p:txBody>
          <a:bodyPr>
            <a:normAutofit/>
          </a:bodyPr>
          <a:lstStyle>
            <a:lvl1pPr marL="0" indent="0">
              <a:lnSpc>
                <a:spcPct val="100000"/>
              </a:lnSpc>
              <a:spcBef>
                <a:spcPts val="0"/>
              </a:spcBef>
              <a:spcAft>
                <a:spcPts val="1200"/>
              </a:spcAft>
              <a:buNone/>
              <a:defRPr sz="2000"/>
            </a:lvl1pPr>
            <a:lvl2pPr marL="457200" indent="0">
              <a:lnSpc>
                <a:spcPct val="100000"/>
              </a:lnSpc>
              <a:spcBef>
                <a:spcPts val="0"/>
              </a:spcBef>
              <a:spcAft>
                <a:spcPts val="1200"/>
              </a:spcAft>
              <a:buNone/>
              <a:defRPr sz="1800"/>
            </a:lvl2pPr>
            <a:lvl3pPr marL="914400" indent="0">
              <a:lnSpc>
                <a:spcPct val="100000"/>
              </a:lnSpc>
              <a:spcBef>
                <a:spcPts val="0"/>
              </a:spcBef>
              <a:spcAft>
                <a:spcPts val="1200"/>
              </a:spcAft>
              <a:buNone/>
              <a:defRPr sz="1600"/>
            </a:lvl3pPr>
            <a:lvl4pPr marL="1371600" indent="0">
              <a:lnSpc>
                <a:spcPct val="100000"/>
              </a:lnSpc>
              <a:spcBef>
                <a:spcPts val="0"/>
              </a:spcBef>
              <a:spcAft>
                <a:spcPts val="1200"/>
              </a:spcAft>
              <a:buNone/>
              <a:defRPr sz="1400"/>
            </a:lvl4pPr>
            <a:lvl5pPr marL="1828800" indent="0">
              <a:lnSpc>
                <a:spcPct val="100000"/>
              </a:lnSpc>
              <a:spcBef>
                <a:spcPts val="0"/>
              </a:spcBef>
              <a:spcAft>
                <a:spcPts val="1200"/>
              </a:spcAft>
              <a:buNone/>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911352" y="6246622"/>
            <a:ext cx="1188720" cy="365125"/>
          </a:xfrm>
          <a:prstGeom prst="rect">
            <a:avLst/>
          </a:prstGeom>
        </p:spPr>
        <p:txBody>
          <a:bodyPr/>
          <a:lstStyle>
            <a:lvl1pPr>
              <a:defRPr sz="1400">
                <a:latin typeface="+mj-lt"/>
              </a:defRPr>
            </a:lvl1pPr>
          </a:lstStyle>
          <a:p>
            <a:fld id="{B5CEABB6-07DC-46E8-9B57-56EC44A396E5}" type="slidenum">
              <a:rPr lang="en-US" smtClean="0"/>
              <a:pPr/>
              <a:t>‹#›</a:t>
            </a:fld>
            <a:endParaRPr lang="en-US" dirty="0"/>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2179320" y="4094802"/>
            <a:ext cx="10027919" cy="2468880"/>
          </a:xfrm>
        </p:spPr>
        <p:txBody>
          <a:bodyPr>
            <a:norm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2832641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able 2">
    <p:spTree>
      <p:nvGrpSpPr>
        <p:cNvPr id="1" name=""/>
        <p:cNvGrpSpPr/>
        <p:nvPr/>
      </p:nvGrpSpPr>
      <p:grpSpPr>
        <a:xfrm>
          <a:off x="0" y="0"/>
          <a:ext cx="0" cy="0"/>
          <a:chOff x="0" y="0"/>
          <a:chExt cx="0" cy="0"/>
        </a:xfrm>
      </p:grpSpPr>
      <p:pic>
        <p:nvPicPr>
          <p:cNvPr id="3" name="Picture 2" descr="A group of colorful rectangular objects&#10;&#10;AI-generated content may be incorrect.">
            <a:extLst>
              <a:ext uri="{FF2B5EF4-FFF2-40B4-BE49-F238E27FC236}">
                <a16:creationId xmlns:a16="http://schemas.microsoft.com/office/drawing/2014/main" id="{9FE08884-AD16-EC8A-54AC-E7531AEA0390}"/>
              </a:ext>
            </a:extLst>
          </p:cNvPr>
          <p:cNvPicPr>
            <a:picLocks noChangeAspect="1"/>
          </p:cNvPicPr>
          <p:nvPr userDrawn="1"/>
        </p:nvPicPr>
        <p:blipFill>
          <a:blip r:embed="rId2">
            <a:clrChange>
              <a:clrFrom>
                <a:srgbClr val="7F7F7F"/>
              </a:clrFrom>
              <a:clrTo>
                <a:srgbClr val="7F7F7F">
                  <a:alpha val="0"/>
                </a:srgbClr>
              </a:clrTo>
            </a:clrChange>
          </a:blip>
          <a:stretch>
            <a:fillRect/>
          </a:stretch>
        </p:blipFill>
        <p:spPr>
          <a:xfrm>
            <a:off x="9171708" y="5092864"/>
            <a:ext cx="3002755" cy="1765136"/>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dirty="0"/>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911352" y="2043429"/>
            <a:ext cx="10405174" cy="3925467"/>
          </a:xfrm>
        </p:spPr>
        <p:txBody>
          <a:bodyP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500"/>
              </a:spcBef>
              <a:spcAft>
                <a:spcPts val="600"/>
              </a:spcAft>
              <a:defRPr sz="2000"/>
            </a:lvl2pPr>
            <a:lvl3pPr marL="1143000" indent="-228600">
              <a:lnSpc>
                <a:spcPct val="100000"/>
              </a:lnSpc>
              <a:spcBef>
                <a:spcPts val="500"/>
              </a:spcBef>
              <a:spcAft>
                <a:spcPts val="600"/>
              </a:spcAft>
              <a:defRPr sz="2000"/>
            </a:lvl3pPr>
            <a:lvl4pPr marL="1600200" indent="-228600">
              <a:lnSpc>
                <a:spcPct val="100000"/>
              </a:lnSpc>
              <a:spcBef>
                <a:spcPts val="500"/>
              </a:spcBef>
              <a:spcAft>
                <a:spcPts val="600"/>
              </a:spcAft>
              <a:defRPr sz="2000"/>
            </a:lvl4pPr>
            <a:lvl5pPr marL="2057400" indent="-228600">
              <a:lnSpc>
                <a:spcPct val="100000"/>
              </a:lnSpc>
              <a:spcBef>
                <a:spcPts val="500"/>
              </a:spcBef>
              <a:spcAft>
                <a:spcPts val="6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227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2">
            <a:lumMod val="25000"/>
            <a:lumOff val="7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28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3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4922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1C3B57-B7FE-C00B-942B-F5A90315E5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3447"/>
            <a:ext cx="12168187" cy="6871447"/>
          </a:xfrm>
          <a:prstGeom prst="rect">
            <a:avLst/>
          </a:prstGeom>
        </p:spPr>
      </p:pic>
    </p:spTree>
    <p:extLst>
      <p:ext uri="{BB962C8B-B14F-4D97-AF65-F5344CB8AC3E}">
        <p14:creationId xmlns:p14="http://schemas.microsoft.com/office/powerpoint/2010/main" val="401311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FEF4E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B47553-827F-F0C6-31BD-8B07B39D0A8D}"/>
              </a:ext>
              <a:ext uri="{C183D7F6-B498-43B3-948B-1728B52AA6E4}">
                <adec:decorative xmlns:adec="http://schemas.microsoft.com/office/drawing/2017/decorative" val="1"/>
              </a:ext>
            </a:extLst>
          </p:cNvPr>
          <p:cNvSpPr/>
          <p:nvPr userDrawn="1"/>
        </p:nvSpPr>
        <p:spPr>
          <a:xfrm>
            <a:off x="0" y="6370320"/>
            <a:ext cx="12192000" cy="4876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616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FEF4E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B47553-827F-F0C6-31BD-8B07B39D0A8D}"/>
              </a:ext>
              <a:ext uri="{C183D7F6-B498-43B3-948B-1728B52AA6E4}">
                <adec:decorative xmlns:adec="http://schemas.microsoft.com/office/drawing/2017/decorative" val="1"/>
              </a:ext>
            </a:extLst>
          </p:cNvPr>
          <p:cNvSpPr/>
          <p:nvPr userDrawn="1"/>
        </p:nvSpPr>
        <p:spPr>
          <a:xfrm>
            <a:off x="0" y="6370320"/>
            <a:ext cx="12192000" cy="4876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6892084-4EEA-2A44-9360-5D0A94BE93A5}"/>
              </a:ext>
            </a:extLst>
          </p:cNvPr>
          <p:cNvSpPr/>
          <p:nvPr userDrawn="1"/>
        </p:nvSpPr>
        <p:spPr>
          <a:xfrm>
            <a:off x="6096001" y="0"/>
            <a:ext cx="6096000" cy="6370320"/>
          </a:xfrm>
          <a:prstGeom prst="rect">
            <a:avLst/>
          </a:prstGeom>
          <a:solidFill>
            <a:srgbClr val="D9ED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9663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02208" y="420624"/>
            <a:ext cx="5864352" cy="3621024"/>
          </a:xfrm>
        </p:spPr>
        <p:txBody>
          <a:bodyPr anchor="b">
            <a:normAutofit/>
          </a:bodyPr>
          <a:lstStyle>
            <a:lvl1pPr>
              <a:defRPr sz="4000" baseline="0"/>
            </a:lvl1pPr>
          </a:lstStyle>
          <a:p>
            <a:r>
              <a:rPr lang="en-US" dirty="0"/>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7625969" y="-9144"/>
            <a:ext cx="4581525" cy="6602413"/>
          </a:xfrm>
        </p:spPr>
        <p:txBody>
          <a:bodyPr>
            <a:normAutofit/>
          </a:bodyPr>
          <a:lstStyle>
            <a:lvl1pPr marL="0" indent="0" algn="ctr">
              <a:buNone/>
              <a:defRPr sz="2000"/>
            </a:lvl1pPr>
          </a:lstStyle>
          <a:p>
            <a:r>
              <a:rPr lang="en-US"/>
              <a:t>Click icon to add picture</a:t>
            </a:r>
            <a:endParaRPr lang="en-US" dirty="0"/>
          </a:p>
        </p:txBody>
      </p:sp>
      <p:sp>
        <p:nvSpPr>
          <p:cNvPr id="11" name="Rectangle 10">
            <a:extLst>
              <a:ext uri="{FF2B5EF4-FFF2-40B4-BE49-F238E27FC236}">
                <a16:creationId xmlns:a16="http://schemas.microsoft.com/office/drawing/2014/main" id="{DEF559BF-05B9-49D7-5976-7CD930A65A18}"/>
              </a:ext>
              <a:ext uri="{C183D7F6-B498-43B3-948B-1728B52AA6E4}">
                <adec:decorative xmlns:adec="http://schemas.microsoft.com/office/drawing/2017/decorative" val="1"/>
              </a:ext>
            </a:extLst>
          </p:cNvPr>
          <p:cNvSpPr/>
          <p:nvPr userDrawn="1"/>
        </p:nvSpPr>
        <p:spPr>
          <a:xfrm>
            <a:off x="0" y="6583680"/>
            <a:ext cx="7620000" cy="27432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443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ection Title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154A46-0F8F-13C5-D49E-3F4A9E095779}"/>
              </a:ext>
              <a:ext uri="{C183D7F6-B498-43B3-948B-1728B52AA6E4}">
                <adec:decorative xmlns:adec="http://schemas.microsoft.com/office/drawing/2017/decorative" val="1"/>
              </a:ext>
            </a:extLst>
          </p:cNvPr>
          <p:cNvSpPr/>
          <p:nvPr userDrawn="1"/>
        </p:nvSpPr>
        <p:spPr>
          <a:xfrm>
            <a:off x="6096000" y="6370320"/>
            <a:ext cx="6096000" cy="48768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9">
            <a:extLst>
              <a:ext uri="{FF2B5EF4-FFF2-40B4-BE49-F238E27FC236}">
                <a16:creationId xmlns:a16="http://schemas.microsoft.com/office/drawing/2014/main" id="{BEE67180-14A2-EF27-8F89-BA33C9964C67}"/>
              </a:ext>
            </a:extLst>
          </p:cNvPr>
          <p:cNvSpPr>
            <a:spLocks noGrp="1"/>
          </p:cNvSpPr>
          <p:nvPr>
            <p:ph type="pic" sz="quarter" idx="10"/>
          </p:nvPr>
        </p:nvSpPr>
        <p:spPr>
          <a:xfrm>
            <a:off x="-15240" y="-15239"/>
            <a:ext cx="6096000" cy="6385560"/>
          </a:xfrm>
        </p:spPr>
        <p:txBody>
          <a:bodyPr>
            <a:norm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106891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717" r:id="rId2"/>
    <p:sldLayoutId id="2147483666" r:id="rId3"/>
    <p:sldLayoutId id="2147483698" r:id="rId4"/>
    <p:sldLayoutId id="2147483718" r:id="rId5"/>
    <p:sldLayoutId id="2147483712" r:id="rId6"/>
    <p:sldLayoutId id="2147483699" r:id="rId7"/>
    <p:sldLayoutId id="2147483705" r:id="rId8"/>
    <p:sldLayoutId id="2147483701" r:id="rId9"/>
    <p:sldLayoutId id="2147483706" r:id="rId10"/>
    <p:sldLayoutId id="2147483710" r:id="rId11"/>
    <p:sldLayoutId id="2147483707" r:id="rId12"/>
    <p:sldLayoutId id="2147483720" r:id="rId13"/>
    <p:sldLayoutId id="2147483711" r:id="rId14"/>
    <p:sldLayoutId id="2147483719" r:id="rId15"/>
    <p:sldLayoutId id="2147483695" r:id="rId16"/>
    <p:sldLayoutId id="214748371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1920" userDrawn="1">
          <p15:clr>
            <a:srgbClr val="F26B43"/>
          </p15:clr>
        </p15:guide>
        <p15:guide id="3" pos="5760" userDrawn="1">
          <p15:clr>
            <a:srgbClr val="F26B43"/>
          </p15:clr>
        </p15:guide>
        <p15:guide id="4" pos="7104" userDrawn="1">
          <p15:clr>
            <a:srgbClr val="C35EA4"/>
          </p15:clr>
        </p15:guide>
        <p15:guide id="5" pos="576"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9.sv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jpg"/><Relationship Id="rId4"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7.jpg"/><Relationship Id="rId4"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13126-6DB9-CB58-4958-2F7A95BDFC6F}"/>
            </a:ext>
          </a:extLst>
        </p:cNvPr>
        <p:cNvGrpSpPr/>
        <p:nvPr/>
      </p:nvGrpSpPr>
      <p:grpSpPr>
        <a:xfrm>
          <a:off x="0" y="0"/>
          <a:ext cx="0" cy="0"/>
          <a:chOff x="0" y="0"/>
          <a:chExt cx="0" cy="0"/>
        </a:xfrm>
      </p:grpSpPr>
      <p:pic>
        <p:nvPicPr>
          <p:cNvPr id="7" name="Graphic 6" descr="Basketball with solid fill">
            <a:extLst>
              <a:ext uri="{FF2B5EF4-FFF2-40B4-BE49-F238E27FC236}">
                <a16:creationId xmlns:a16="http://schemas.microsoft.com/office/drawing/2014/main" id="{27405A97-1DE9-B3B4-2D20-132356575C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11094" y="343282"/>
            <a:ext cx="966856" cy="966856"/>
          </a:xfrm>
          <a:prstGeom prst="rect">
            <a:avLst/>
          </a:prstGeom>
        </p:spPr>
      </p:pic>
      <p:pic>
        <p:nvPicPr>
          <p:cNvPr id="8" name="Graphic 7" descr="Basketball Hoop with solid fill">
            <a:extLst>
              <a:ext uri="{FF2B5EF4-FFF2-40B4-BE49-F238E27FC236}">
                <a16:creationId xmlns:a16="http://schemas.microsoft.com/office/drawing/2014/main" id="{C4BD02DB-16FF-9563-8AC7-00AF86F99D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45622" y="518330"/>
            <a:ext cx="2629819" cy="2629819"/>
          </a:xfrm>
          <a:prstGeom prst="rect">
            <a:avLst/>
          </a:prstGeom>
        </p:spPr>
      </p:pic>
      <p:sp>
        <p:nvSpPr>
          <p:cNvPr id="4" name="Text Placeholder 4">
            <a:extLst>
              <a:ext uri="{FF2B5EF4-FFF2-40B4-BE49-F238E27FC236}">
                <a16:creationId xmlns:a16="http://schemas.microsoft.com/office/drawing/2014/main" id="{431A70A7-22E8-CDC9-288C-C16B0E4999D6}"/>
              </a:ext>
            </a:extLst>
          </p:cNvPr>
          <p:cNvSpPr txBox="1">
            <a:spLocks/>
          </p:cNvSpPr>
          <p:nvPr/>
        </p:nvSpPr>
        <p:spPr>
          <a:xfrm>
            <a:off x="432268" y="826710"/>
            <a:ext cx="7628709" cy="148916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6000" b="1" dirty="0"/>
              <a:t>The Winningest NBA Teams Ever</a:t>
            </a:r>
          </a:p>
        </p:txBody>
      </p:sp>
      <p:sp>
        <p:nvSpPr>
          <p:cNvPr id="3" name="TextBox 2">
            <a:extLst>
              <a:ext uri="{FF2B5EF4-FFF2-40B4-BE49-F238E27FC236}">
                <a16:creationId xmlns:a16="http://schemas.microsoft.com/office/drawing/2014/main" id="{A79B7305-4833-408D-AB20-48BAD42E6D46}"/>
              </a:ext>
            </a:extLst>
          </p:cNvPr>
          <p:cNvSpPr txBox="1"/>
          <p:nvPr/>
        </p:nvSpPr>
        <p:spPr>
          <a:xfrm>
            <a:off x="288380" y="3429000"/>
            <a:ext cx="7772597" cy="3046988"/>
          </a:xfrm>
          <a:prstGeom prst="rect">
            <a:avLst/>
          </a:prstGeom>
          <a:noFill/>
        </p:spPr>
        <p:txBody>
          <a:bodyPr wrap="square">
            <a:spAutoFit/>
          </a:bodyPr>
          <a:lstStyle/>
          <a:p>
            <a:pPr defTabSz="228600"/>
            <a:r>
              <a:rPr lang="en-US" sz="3200" b="1" dirty="0">
                <a:latin typeface="Arial" panose="020B0604020202020204" pitchFamily="34" charset="0"/>
                <a:cs typeface="Arial" panose="020B0604020202020204" pitchFamily="34" charset="0"/>
              </a:rPr>
              <a:t>					T</a:t>
            </a:r>
            <a:r>
              <a:rPr lang="en-US" sz="3200" b="1" u="sng" dirty="0">
                <a:latin typeface="Arial" panose="020B0604020202020204" pitchFamily="34" charset="0"/>
                <a:cs typeface="Arial" panose="020B0604020202020204" pitchFamily="34" charset="0"/>
              </a:rPr>
              <a:t>eam</a:t>
            </a:r>
            <a:r>
              <a:rPr lang="en-US" sz="3200" b="1" dirty="0">
                <a:latin typeface="Arial" panose="020B0604020202020204" pitchFamily="34" charset="0"/>
                <a:cs typeface="Arial" panose="020B0604020202020204" pitchFamily="34" charset="0"/>
              </a:rPr>
              <a:t>											</a:t>
            </a:r>
            <a:r>
              <a:rPr lang="en-US" sz="3200" b="1" u="sng" dirty="0">
                <a:latin typeface="Arial" panose="020B0604020202020204" pitchFamily="34" charset="0"/>
                <a:cs typeface="Arial" panose="020B0604020202020204" pitchFamily="34" charset="0"/>
              </a:rPr>
              <a:t>Season</a:t>
            </a:r>
            <a:r>
              <a:rPr lang="en-US" sz="3200" b="1" dirty="0">
                <a:latin typeface="Arial" panose="020B0604020202020204" pitchFamily="34" charset="0"/>
                <a:cs typeface="Arial" panose="020B0604020202020204" pitchFamily="34" charset="0"/>
              </a:rPr>
              <a:t>		</a:t>
            </a:r>
            <a:r>
              <a:rPr lang="en-US" sz="3200" b="1" u="sng" dirty="0">
                <a:latin typeface="Arial" panose="020B0604020202020204" pitchFamily="34" charset="0"/>
                <a:cs typeface="Arial" panose="020B0604020202020204" pitchFamily="34" charset="0"/>
              </a:rPr>
              <a:t>Wins</a:t>
            </a:r>
          </a:p>
          <a:p>
            <a:pPr defTabSz="228600"/>
            <a:r>
              <a:rPr lang="en-US" sz="3200" b="1" dirty="0">
                <a:latin typeface="Arial" panose="020B0604020202020204" pitchFamily="34" charset="0"/>
                <a:cs typeface="Arial" panose="020B0604020202020204" pitchFamily="34" charset="0"/>
              </a:rPr>
              <a:t>Golden State Warriors		2015–16			73	</a:t>
            </a:r>
            <a:endParaRPr lang="en-US" sz="3200" b="1" dirty="0">
              <a:solidFill>
                <a:srgbClr val="FF0000"/>
              </a:solidFill>
              <a:latin typeface="Arial" panose="020B0604020202020204" pitchFamily="34" charset="0"/>
              <a:cs typeface="Arial" panose="020B0604020202020204" pitchFamily="34" charset="0"/>
            </a:endParaRPr>
          </a:p>
          <a:p>
            <a:pPr defTabSz="228600"/>
            <a:r>
              <a:rPr lang="en-US" sz="3200" b="1" dirty="0">
                <a:latin typeface="Arial" panose="020B0604020202020204" pitchFamily="34" charset="0"/>
                <a:cs typeface="Arial" panose="020B0604020202020204" pitchFamily="34" charset="0"/>
              </a:rPr>
              <a:t>Chicago Bulls									1995–96			72	</a:t>
            </a:r>
          </a:p>
          <a:p>
            <a:pPr defTabSz="228600"/>
            <a:r>
              <a:rPr lang="en-US" sz="3200" b="1" dirty="0">
                <a:latin typeface="Arial" panose="020B0604020202020204" pitchFamily="34" charset="0"/>
                <a:cs typeface="Arial" panose="020B0604020202020204" pitchFamily="34" charset="0"/>
              </a:rPr>
              <a:t>Los Angeles Lakers				1971–72			69	</a:t>
            </a:r>
          </a:p>
          <a:p>
            <a:pPr defTabSz="228600"/>
            <a:r>
              <a:rPr lang="en-US" sz="3200" b="1" dirty="0">
                <a:latin typeface="Arial" panose="020B0604020202020204" pitchFamily="34" charset="0"/>
                <a:cs typeface="Arial" panose="020B0604020202020204" pitchFamily="34" charset="0"/>
              </a:rPr>
              <a:t>Chicago Bulls									1996–97			69	</a:t>
            </a:r>
          </a:p>
          <a:p>
            <a:pPr defTabSz="228600"/>
            <a:r>
              <a:rPr lang="en-US" sz="3200" b="1" dirty="0">
                <a:latin typeface="Arial" panose="020B0604020202020204" pitchFamily="34" charset="0"/>
                <a:cs typeface="Arial" panose="020B0604020202020204" pitchFamily="34" charset="0"/>
              </a:rPr>
              <a:t>Philadelphia 76ers					1966–67			68	</a:t>
            </a:r>
          </a:p>
        </p:txBody>
      </p:sp>
      <p:sp>
        <p:nvSpPr>
          <p:cNvPr id="5" name="TextBox 4">
            <a:extLst>
              <a:ext uri="{FF2B5EF4-FFF2-40B4-BE49-F238E27FC236}">
                <a16:creationId xmlns:a16="http://schemas.microsoft.com/office/drawing/2014/main" id="{F255FD5D-26B8-66FB-BF0F-117811F0029B}"/>
              </a:ext>
            </a:extLst>
          </p:cNvPr>
          <p:cNvSpPr txBox="1"/>
          <p:nvPr/>
        </p:nvSpPr>
        <p:spPr>
          <a:xfrm>
            <a:off x="8060977" y="3429000"/>
            <a:ext cx="3864071" cy="3046988"/>
          </a:xfrm>
          <a:prstGeom prst="rect">
            <a:avLst/>
          </a:prstGeom>
          <a:noFill/>
        </p:spPr>
        <p:txBody>
          <a:bodyPr wrap="square">
            <a:spAutoFit/>
          </a:bodyPr>
          <a:lstStyle/>
          <a:p>
            <a:pPr defTabSz="228600"/>
            <a:r>
              <a:rPr lang="en-US" sz="3200" b="1" dirty="0">
                <a:latin typeface="Arial" panose="020B0604020202020204" pitchFamily="34" charset="0"/>
                <a:cs typeface="Arial" panose="020B0604020202020204" pitchFamily="34" charset="0"/>
              </a:rPr>
              <a:t> 			  </a:t>
            </a:r>
            <a:r>
              <a:rPr lang="en-US" sz="3200" b="1" u="sng" dirty="0">
                <a:latin typeface="Arial" panose="020B0604020202020204" pitchFamily="34" charset="0"/>
                <a:cs typeface="Arial" panose="020B0604020202020204" pitchFamily="34" charset="0"/>
              </a:rPr>
              <a:t>Result</a:t>
            </a:r>
          </a:p>
          <a:p>
            <a:pPr defTabSz="228600"/>
            <a:r>
              <a:rPr lang="en-US" sz="3200" b="1" dirty="0">
                <a:latin typeface="Arial" panose="020B0604020202020204" pitchFamily="34" charset="0"/>
                <a:cs typeface="Arial" panose="020B0604020202020204" pitchFamily="34" charset="0"/>
              </a:rPr>
              <a:t>Lost NBA Finals</a:t>
            </a:r>
          </a:p>
          <a:p>
            <a:pPr defTabSz="228600"/>
            <a:r>
              <a:rPr lang="en-US" sz="3200" b="1" dirty="0">
                <a:latin typeface="Arial" panose="020B0604020202020204" pitchFamily="34" charset="0"/>
                <a:cs typeface="Arial" panose="020B0604020202020204" pitchFamily="34" charset="0"/>
              </a:rPr>
              <a:t>NBA Champions</a:t>
            </a:r>
          </a:p>
          <a:p>
            <a:pPr defTabSz="228600"/>
            <a:r>
              <a:rPr lang="en-US" sz="3200" b="1" dirty="0">
                <a:latin typeface="Arial" panose="020B0604020202020204" pitchFamily="34" charset="0"/>
                <a:cs typeface="Arial" panose="020B0604020202020204" pitchFamily="34" charset="0"/>
              </a:rPr>
              <a:t>NBA Champions</a:t>
            </a:r>
          </a:p>
          <a:p>
            <a:pPr defTabSz="228600"/>
            <a:r>
              <a:rPr lang="en-US" sz="3200" b="1" dirty="0">
                <a:latin typeface="Arial" panose="020B0604020202020204" pitchFamily="34" charset="0"/>
                <a:cs typeface="Arial" panose="020B0604020202020204" pitchFamily="34" charset="0"/>
              </a:rPr>
              <a:t>NBA Champions</a:t>
            </a:r>
          </a:p>
          <a:p>
            <a:pPr defTabSz="228600"/>
            <a:r>
              <a:rPr lang="en-US" sz="3200" b="1" dirty="0">
                <a:latin typeface="Arial" panose="020B0604020202020204" pitchFamily="34" charset="0"/>
                <a:cs typeface="Arial" panose="020B0604020202020204" pitchFamily="34" charset="0"/>
              </a:rPr>
              <a:t>NBA Champions</a:t>
            </a:r>
          </a:p>
        </p:txBody>
      </p:sp>
    </p:spTree>
    <p:extLst>
      <p:ext uri="{BB962C8B-B14F-4D97-AF65-F5344CB8AC3E}">
        <p14:creationId xmlns:p14="http://schemas.microsoft.com/office/powerpoint/2010/main" val="19338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FB092B5-A740-8592-8067-6B60D78D1A7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983897" y="686201"/>
            <a:ext cx="6559040" cy="6046614"/>
          </a:xfrm>
          <a:prstGeom prst="rect">
            <a:avLst/>
          </a:prstGeom>
        </p:spPr>
      </p:pic>
      <p:sp>
        <p:nvSpPr>
          <p:cNvPr id="8" name="Speech Bubble: Rectangle with Corners Rounded 7">
            <a:extLst>
              <a:ext uri="{FF2B5EF4-FFF2-40B4-BE49-F238E27FC236}">
                <a16:creationId xmlns:a16="http://schemas.microsoft.com/office/drawing/2014/main" id="{DD82F804-C9D9-37D4-05C8-86F035ACC3D8}"/>
              </a:ext>
            </a:extLst>
          </p:cNvPr>
          <p:cNvSpPr/>
          <p:nvPr/>
        </p:nvSpPr>
        <p:spPr>
          <a:xfrm>
            <a:off x="137237" y="279027"/>
            <a:ext cx="3189059" cy="1881077"/>
          </a:xfrm>
          <a:prstGeom prst="wedgeRoundRectCallout">
            <a:avLst>
              <a:gd name="adj1" fmla="val 47529"/>
              <a:gd name="adj2" fmla="val 7342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Arial" panose="020B0604020202020204" pitchFamily="34" charset="0"/>
                <a:cs typeface="Arial" panose="020B0604020202020204" pitchFamily="34" charset="0"/>
              </a:rPr>
              <a:t>Where do you see yourself ...?</a:t>
            </a:r>
          </a:p>
        </p:txBody>
      </p:sp>
      <p:sp>
        <p:nvSpPr>
          <p:cNvPr id="9" name="Speech Bubble: Rectangle with Corners Rounded 8">
            <a:extLst>
              <a:ext uri="{FF2B5EF4-FFF2-40B4-BE49-F238E27FC236}">
                <a16:creationId xmlns:a16="http://schemas.microsoft.com/office/drawing/2014/main" id="{D39000C1-1FAC-1589-6B53-1DED43C979AF}"/>
              </a:ext>
            </a:extLst>
          </p:cNvPr>
          <p:cNvSpPr/>
          <p:nvPr/>
        </p:nvSpPr>
        <p:spPr>
          <a:xfrm>
            <a:off x="8176593" y="125185"/>
            <a:ext cx="3878170" cy="2339719"/>
          </a:xfrm>
          <a:prstGeom prst="wedgeRoundRectCallout">
            <a:avLst>
              <a:gd name="adj1" fmla="val -82771"/>
              <a:gd name="adj2" fmla="val 2415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Arial" panose="020B0604020202020204" pitchFamily="34" charset="0"/>
                <a:cs typeface="Arial" panose="020B0604020202020204" pitchFamily="34" charset="0"/>
              </a:rPr>
              <a:t>In your spot … </a:t>
            </a:r>
          </a:p>
          <a:p>
            <a:pPr algn="ctr"/>
            <a:r>
              <a:rPr lang="en-US" sz="3600" b="1" dirty="0">
                <a:solidFill>
                  <a:schemeClr val="bg1"/>
                </a:solidFill>
                <a:latin typeface="Arial" panose="020B0604020202020204" pitchFamily="34" charset="0"/>
                <a:cs typeface="Arial" panose="020B0604020202020204" pitchFamily="34" charset="0"/>
              </a:rPr>
              <a:t>Asking better questions</a:t>
            </a:r>
          </a:p>
        </p:txBody>
      </p:sp>
    </p:spTree>
    <p:extLst>
      <p:ext uri="{BB962C8B-B14F-4D97-AF65-F5344CB8AC3E}">
        <p14:creationId xmlns:p14="http://schemas.microsoft.com/office/powerpoint/2010/main" val="394994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Basketball with solid fill">
            <a:extLst>
              <a:ext uri="{FF2B5EF4-FFF2-40B4-BE49-F238E27FC236}">
                <a16:creationId xmlns:a16="http://schemas.microsoft.com/office/drawing/2014/main" id="{8F6E7C7B-A511-0DAE-2A62-DAD8D50F51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494" y="156725"/>
            <a:ext cx="1040043" cy="1040043"/>
          </a:xfrm>
          <a:prstGeom prst="rect">
            <a:avLst/>
          </a:prstGeom>
        </p:spPr>
      </p:pic>
      <p:pic>
        <p:nvPicPr>
          <p:cNvPr id="5" name="Graphic 4" descr="Basketball Hoop with solid fill">
            <a:extLst>
              <a:ext uri="{FF2B5EF4-FFF2-40B4-BE49-F238E27FC236}">
                <a16:creationId xmlns:a16="http://schemas.microsoft.com/office/drawing/2014/main" id="{D74014AF-DCEE-1115-314A-E67A820C0C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46980" y="8825"/>
            <a:ext cx="3703935" cy="3703935"/>
          </a:xfrm>
          <a:prstGeom prst="rect">
            <a:avLst/>
          </a:prstGeom>
        </p:spPr>
      </p:pic>
      <p:pic>
        <p:nvPicPr>
          <p:cNvPr id="6" name="Picture 5">
            <a:extLst>
              <a:ext uri="{FF2B5EF4-FFF2-40B4-BE49-F238E27FC236}">
                <a16:creationId xmlns:a16="http://schemas.microsoft.com/office/drawing/2014/main" id="{665252F6-6894-568D-9180-60794CFF004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00207" y="156725"/>
            <a:ext cx="3044813" cy="2806936"/>
          </a:xfrm>
          <a:prstGeom prst="rect">
            <a:avLst/>
          </a:prstGeom>
        </p:spPr>
      </p:pic>
      <p:sp>
        <p:nvSpPr>
          <p:cNvPr id="8" name="TextBox 7">
            <a:extLst>
              <a:ext uri="{FF2B5EF4-FFF2-40B4-BE49-F238E27FC236}">
                <a16:creationId xmlns:a16="http://schemas.microsoft.com/office/drawing/2014/main" id="{97BE010C-6608-6EDA-A740-C05416D29BDD}"/>
              </a:ext>
            </a:extLst>
          </p:cNvPr>
          <p:cNvSpPr txBox="1"/>
          <p:nvPr/>
        </p:nvSpPr>
        <p:spPr>
          <a:xfrm>
            <a:off x="1" y="3712760"/>
            <a:ext cx="6307014" cy="3083921"/>
          </a:xfrm>
          <a:prstGeom prst="rect">
            <a:avLst/>
          </a:prstGeom>
          <a:noFill/>
        </p:spPr>
        <p:txBody>
          <a:bodyPr wrap="square">
            <a:spAutoFit/>
          </a:bodyPr>
          <a:lstStyle/>
          <a:p>
            <a:pPr>
              <a:lnSpc>
                <a:spcPct val="90000"/>
              </a:lnSpc>
            </a:pPr>
            <a:r>
              <a:rPr lang="en-US" sz="3600" b="1" u="sng" dirty="0">
                <a:solidFill>
                  <a:srgbClr val="000000"/>
                </a:solidFill>
                <a:latin typeface="Arial" panose="020B0604020202020204" pitchFamily="34" charset="0"/>
                <a:cs typeface="Arial" panose="020B0604020202020204" pitchFamily="34" charset="0"/>
              </a:rPr>
              <a:t>Eccl 9:11</a:t>
            </a:r>
            <a:r>
              <a:rPr lang="en-US" sz="3600" dirty="0">
                <a:solidFill>
                  <a:srgbClr val="000000"/>
                </a:solidFill>
                <a:latin typeface="Arial" panose="020B0604020202020204" pitchFamily="34" charset="0"/>
                <a:cs typeface="Arial" panose="020B0604020202020204" pitchFamily="34" charset="0"/>
              </a:rPr>
              <a:t>  </a:t>
            </a:r>
            <a:r>
              <a:rPr lang="en-US" sz="3600" b="0" i="0" dirty="0">
                <a:solidFill>
                  <a:srgbClr val="000000"/>
                </a:solidFill>
                <a:effectLst/>
                <a:latin typeface="Arial" panose="020B0604020202020204" pitchFamily="34" charset="0"/>
                <a:cs typeface="Arial" panose="020B0604020202020204" pitchFamily="34" charset="0"/>
              </a:rPr>
              <a:t>I have observed something else under the sun. The fastest runner doesn’t always win the race, and the strongest warrior doesn’t always win the battle. </a:t>
            </a:r>
            <a:endParaRPr lang="en-US" sz="36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61DBE4-0857-3356-524A-6CF510499A30}"/>
              </a:ext>
            </a:extLst>
          </p:cNvPr>
          <p:cNvSpPr txBox="1"/>
          <p:nvPr/>
        </p:nvSpPr>
        <p:spPr>
          <a:xfrm>
            <a:off x="6400801" y="3721028"/>
            <a:ext cx="5791200" cy="3083921"/>
          </a:xfrm>
          <a:prstGeom prst="rect">
            <a:avLst/>
          </a:prstGeom>
          <a:noFill/>
        </p:spPr>
        <p:txBody>
          <a:bodyPr wrap="square">
            <a:spAutoFit/>
          </a:bodyPr>
          <a:lstStyle/>
          <a:p>
            <a:pPr>
              <a:lnSpc>
                <a:spcPct val="90000"/>
              </a:lnSpc>
            </a:pPr>
            <a:r>
              <a:rPr lang="en-US" sz="3600" b="1" u="sng" dirty="0">
                <a:solidFill>
                  <a:srgbClr val="000000"/>
                </a:solidFill>
                <a:latin typeface="Arial" panose="020B0604020202020204" pitchFamily="34" charset="0"/>
                <a:cs typeface="Arial" panose="020B0604020202020204" pitchFamily="34" charset="0"/>
              </a:rPr>
              <a:t>Eccl 10:1</a:t>
            </a:r>
            <a:r>
              <a:rPr lang="en-US" sz="3600" dirty="0">
                <a:solidFill>
                  <a:srgbClr val="000000"/>
                </a:solidFill>
                <a:latin typeface="Arial" panose="020B0604020202020204" pitchFamily="34" charset="0"/>
                <a:cs typeface="Arial" panose="020B0604020202020204" pitchFamily="34" charset="0"/>
              </a:rPr>
              <a:t>  </a:t>
            </a:r>
            <a:r>
              <a:rPr lang="en-US" sz="3600" b="0" i="0" dirty="0">
                <a:solidFill>
                  <a:srgbClr val="000000"/>
                </a:solidFill>
                <a:effectLst/>
                <a:latin typeface="Arial" panose="020B0604020202020204" pitchFamily="34" charset="0"/>
                <a:cs typeface="Arial" panose="020B0604020202020204" pitchFamily="34" charset="0"/>
              </a:rPr>
              <a:t>As dead flies cause even a bottle of perfume to stink,</a:t>
            </a:r>
            <a:br>
              <a:rPr lang="en-US" sz="3600" dirty="0">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so a little foolishness spoils great wisdom and honor.  </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59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BF9F0-B02C-F479-3755-F41439C1E147}"/>
              </a:ext>
            </a:extLst>
          </p:cNvPr>
          <p:cNvSpPr>
            <a:spLocks noGrp="1"/>
          </p:cNvSpPr>
          <p:nvPr>
            <p:ph type="title"/>
          </p:nvPr>
        </p:nvSpPr>
        <p:spPr>
          <a:xfrm>
            <a:off x="4474591" y="622498"/>
            <a:ext cx="7717409" cy="3410675"/>
          </a:xfrm>
        </p:spPr>
        <p:txBody>
          <a:bodyPr>
            <a:normAutofit/>
          </a:bodyPr>
          <a:lstStyle/>
          <a:p>
            <a:pPr algn="ctr">
              <a:lnSpc>
                <a:spcPct val="95000"/>
              </a:lnSpc>
              <a:spcAft>
                <a:spcPts val="1800"/>
              </a:spcAft>
            </a:pPr>
            <a:r>
              <a:rPr lang="en-US" sz="6000" cap="none" dirty="0">
                <a:latin typeface="Arial Black" panose="020B0A04020102020204" pitchFamily="34" charset="0"/>
              </a:rPr>
              <a:t>Death Levels All, But Life Still Calls</a:t>
            </a:r>
            <a:endParaRPr lang="en-US" sz="4800" b="0" i="1" cap="none" dirty="0"/>
          </a:p>
        </p:txBody>
      </p:sp>
      <p:sp>
        <p:nvSpPr>
          <p:cNvPr id="5" name="Text Placeholder 4">
            <a:extLst>
              <a:ext uri="{FF2B5EF4-FFF2-40B4-BE49-F238E27FC236}">
                <a16:creationId xmlns:a16="http://schemas.microsoft.com/office/drawing/2014/main" id="{CE3C8A46-D49C-FB70-9062-B672F2F7FB49}"/>
              </a:ext>
            </a:extLst>
          </p:cNvPr>
          <p:cNvSpPr>
            <a:spLocks noGrp="1"/>
          </p:cNvSpPr>
          <p:nvPr>
            <p:ph type="body" sz="quarter" idx="13"/>
          </p:nvPr>
        </p:nvSpPr>
        <p:spPr>
          <a:xfrm>
            <a:off x="4474591" y="4342712"/>
            <a:ext cx="7717409" cy="2197590"/>
          </a:xfrm>
        </p:spPr>
        <p:txBody>
          <a:bodyPr>
            <a:normAutofit/>
          </a:bodyPr>
          <a:lstStyle/>
          <a:p>
            <a:pPr algn="ctr"/>
            <a:r>
              <a:rPr lang="en-US" sz="3600" dirty="0"/>
              <a:t>Ecclesiastes 9:1-11:6</a:t>
            </a:r>
          </a:p>
        </p:txBody>
      </p:sp>
    </p:spTree>
    <p:extLst>
      <p:ext uri="{BB962C8B-B14F-4D97-AF65-F5344CB8AC3E}">
        <p14:creationId xmlns:p14="http://schemas.microsoft.com/office/powerpoint/2010/main" val="404339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866F-AEC2-FC4F-7C13-CF508B97C264}"/>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DED5698F-6F48-1AF8-BF74-64D3007543EF}"/>
              </a:ext>
            </a:extLst>
          </p:cNvPr>
          <p:cNvSpPr>
            <a:spLocks noGrp="1"/>
          </p:cNvSpPr>
          <p:nvPr>
            <p:ph type="ctrTitle"/>
          </p:nvPr>
        </p:nvSpPr>
        <p:spPr>
          <a:xfrm>
            <a:off x="1388962" y="110027"/>
            <a:ext cx="10315358" cy="1307293"/>
          </a:xfrm>
        </p:spPr>
        <p:txBody>
          <a:bodyPr anchor="t">
            <a:normAutofit/>
          </a:bodyPr>
          <a:lstStyle/>
          <a:p>
            <a:pPr algn="r">
              <a:lnSpc>
                <a:spcPct val="100000"/>
              </a:lnSpc>
              <a:spcAft>
                <a:spcPts val="300"/>
              </a:spcAft>
            </a:pPr>
            <a:r>
              <a:rPr lang="en-US" sz="6600" cap="none" dirty="0">
                <a:latin typeface="Aptos Black" panose="020B0004020202020204" pitchFamily="34" charset="0"/>
              </a:rPr>
              <a:t>Without God, Life Stinks!</a:t>
            </a:r>
          </a:p>
        </p:txBody>
      </p:sp>
      <p:sp>
        <p:nvSpPr>
          <p:cNvPr id="6" name="Title 2">
            <a:extLst>
              <a:ext uri="{FF2B5EF4-FFF2-40B4-BE49-F238E27FC236}">
                <a16:creationId xmlns:a16="http://schemas.microsoft.com/office/drawing/2014/main" id="{0001E81F-6767-1A4B-EBB6-562BE83B1748}"/>
              </a:ext>
            </a:extLst>
          </p:cNvPr>
          <p:cNvSpPr txBox="1">
            <a:spLocks/>
          </p:cNvSpPr>
          <p:nvPr/>
        </p:nvSpPr>
        <p:spPr>
          <a:xfrm>
            <a:off x="7208520" y="997225"/>
            <a:ext cx="4495800" cy="102108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cap="all" baseline="0">
                <a:solidFill>
                  <a:schemeClr val="tx1"/>
                </a:solidFill>
                <a:latin typeface="+mj-lt"/>
                <a:ea typeface="+mj-ea"/>
                <a:cs typeface="+mj-cs"/>
              </a:defRPr>
            </a:lvl1pPr>
          </a:lstStyle>
          <a:p>
            <a:pPr algn="r">
              <a:lnSpc>
                <a:spcPct val="100000"/>
              </a:lnSpc>
              <a:spcAft>
                <a:spcPts val="300"/>
              </a:spcAft>
            </a:pPr>
            <a:r>
              <a:rPr lang="en-US" sz="4800" b="0" cap="none" dirty="0">
                <a:latin typeface="Aptos Display" panose="020B0004020202020204" pitchFamily="34" charset="0"/>
                <a:cs typeface="Arial" panose="020B0604020202020204" pitchFamily="34" charset="0"/>
              </a:rPr>
              <a:t>Ecclesiastes</a:t>
            </a:r>
            <a:endParaRPr lang="en-US" sz="6600" b="0" cap="none" dirty="0">
              <a:latin typeface="Aptos Display" panose="020B00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2F97FCF-A777-D796-A8F9-E2FCAB06AD9F}"/>
              </a:ext>
            </a:extLst>
          </p:cNvPr>
          <p:cNvSpPr txBox="1"/>
          <p:nvPr/>
        </p:nvSpPr>
        <p:spPr>
          <a:xfrm>
            <a:off x="4185920" y="2050887"/>
            <a:ext cx="8006080" cy="2255426"/>
          </a:xfrm>
          <a:prstGeom prst="rect">
            <a:avLst/>
          </a:prstGeom>
          <a:noFill/>
        </p:spPr>
        <p:txBody>
          <a:bodyPr wrap="square">
            <a:spAutoFit/>
          </a:bodyPr>
          <a:lstStyle/>
          <a:p>
            <a:pPr marL="0" marR="0" defTabSz="228600">
              <a:lnSpc>
                <a:spcPct val="90000"/>
              </a:lnSpc>
              <a:buNone/>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Section 1: Futility of living in a Frustrating World </a:t>
            </a:r>
          </a:p>
          <a:p>
            <a:pPr marL="0" marR="0" defTabSz="228600">
              <a:lnSpc>
                <a:spcPct val="90000"/>
              </a:lnSpc>
              <a:buNone/>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	     			       (Teacher's Search for meaning of life)</a:t>
            </a:r>
          </a:p>
          <a:p>
            <a:pPr marL="800100" lvl="1" indent="-342900" defTabSz="228600">
              <a:lnSpc>
                <a:spcPct val="90000"/>
              </a:lnSpc>
              <a:buFont typeface="Arial" panose="020B0604020202020204" pitchFamily="34" charset="0"/>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Eccl 1-2				Genius Level Depression</a:t>
            </a:r>
          </a:p>
          <a:p>
            <a:pPr marL="800100" lvl="1" indent="-342900" defTabSz="228600">
              <a:lnSpc>
                <a:spcPct val="90000"/>
              </a:lnSpc>
              <a:buFont typeface="Arial" panose="020B0604020202020204" pitchFamily="34" charset="0"/>
              <a:buChar char="•"/>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Eccl 3:1-5:1</a:t>
            </a:r>
            <a:r>
              <a:rPr lang="en-US" sz="2400" kern="100" dirty="0">
                <a:latin typeface="Aptos" panose="020B0004020202020204" pitchFamily="34" charset="0"/>
                <a:ea typeface="Aptos" panose="020B0004020202020204" pitchFamily="34" charset="0"/>
                <a:cs typeface="Times New Roman" panose="02020603050405020304" pitchFamily="18" charset="0"/>
              </a:rPr>
              <a:t>		Time Marches, Justice Crawls</a:t>
            </a:r>
          </a:p>
          <a:p>
            <a:pPr marL="800100" lvl="1" indent="-342900" defTabSz="228600">
              <a:lnSpc>
                <a:spcPct val="90000"/>
              </a:lnSpc>
              <a:buFont typeface="Arial" panose="020B0604020202020204" pitchFamily="34" charset="0"/>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Eccl 5:1-6:9		Full Hands, Empty Lives</a:t>
            </a:r>
            <a:br>
              <a:rPr lang="en-US" sz="2800" kern="100" dirty="0">
                <a:latin typeface="Aptos" panose="020B0004020202020204" pitchFamily="34" charset="0"/>
                <a:ea typeface="Aptos" panose="020B0004020202020204" pitchFamily="34" charset="0"/>
                <a:cs typeface="Times New Roman" panose="02020603050405020304" pitchFamily="18" charset="0"/>
              </a:rPr>
            </a:b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230A7F1-61E1-6745-87C9-AEB3BEAAC702}"/>
              </a:ext>
            </a:extLst>
          </p:cNvPr>
          <p:cNvSpPr txBox="1"/>
          <p:nvPr/>
        </p:nvSpPr>
        <p:spPr>
          <a:xfrm>
            <a:off x="4185920" y="4257114"/>
            <a:ext cx="8006080" cy="1867242"/>
          </a:xfrm>
          <a:prstGeom prst="rect">
            <a:avLst/>
          </a:prstGeom>
          <a:noFill/>
        </p:spPr>
        <p:txBody>
          <a:bodyPr wrap="square">
            <a:spAutoFit/>
          </a:bodyPr>
          <a:lstStyle/>
          <a:p>
            <a:pPr marL="0" marR="0">
              <a:lnSpc>
                <a:spcPct val="90000"/>
              </a:lnSpc>
              <a:buNone/>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Section 2: Faithful Living in a Frustrating World  	</a:t>
            </a:r>
            <a:r>
              <a:rPr lang="en-US" sz="2800" b="1" kern="100" dirty="0">
                <a:latin typeface="Aptos" panose="020B0004020202020204" pitchFamily="34" charset="0"/>
                <a:ea typeface="Aptos" panose="020B0004020202020204" pitchFamily="34" charset="0"/>
                <a:cs typeface="Times New Roman" panose="02020603050405020304" pitchFamily="18" charset="0"/>
              </a:rPr>
              <a:t>   </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(Teacher’s Advice)</a:t>
            </a:r>
          </a:p>
          <a:p>
            <a:pPr marL="800100" lvl="1" indent="-342900" defTabSz="228600">
              <a:lnSpc>
                <a:spcPct val="90000"/>
              </a:lnSpc>
              <a:buFont typeface="Arial" panose="020B0604020202020204" pitchFamily="34" charset="0"/>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Eccl 6:10-8:17		When Wisdom Comes Up Short</a:t>
            </a:r>
          </a:p>
          <a:p>
            <a:pPr marL="800100" lvl="1" indent="-342900" defTabSz="228600">
              <a:lnSpc>
                <a:spcPct val="90000"/>
              </a:lnSpc>
              <a:buFont typeface="Arial" panose="020B0604020202020204" pitchFamily="34" charset="0"/>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Eccl 9:1-11:6			Death Levels All, But Life Still Calls</a:t>
            </a:r>
          </a:p>
          <a:p>
            <a:pPr marL="800100" lvl="1" indent="-342900" defTabSz="228600">
              <a:lnSpc>
                <a:spcPct val="90000"/>
              </a:lnSpc>
              <a:buFont typeface="Arial" panose="020B0604020202020204" pitchFamily="34" charset="0"/>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Eccl 11:7-12:14	TBD</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2754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FF72EB-01AC-BAB5-66AC-2250D3C3A594}"/>
              </a:ext>
            </a:extLst>
          </p:cNvPr>
          <p:cNvPicPr>
            <a:picLocks noChangeAspect="1"/>
          </p:cNvPicPr>
          <p:nvPr/>
        </p:nvPicPr>
        <p:blipFill>
          <a:blip r:embed="rId2">
            <a:clrChange>
              <a:clrFrom>
                <a:srgbClr val="FEF200"/>
              </a:clrFrom>
              <a:clrTo>
                <a:srgbClr val="FEF200">
                  <a:alpha val="0"/>
                </a:srgbClr>
              </a:clrTo>
            </a:clrChange>
          </a:blip>
          <a:srcRect t="2695" b="40996"/>
          <a:stretch>
            <a:fillRect/>
          </a:stretch>
        </p:blipFill>
        <p:spPr>
          <a:xfrm>
            <a:off x="487679" y="0"/>
            <a:ext cx="11216641" cy="6857999"/>
          </a:xfrm>
          <a:prstGeom prst="rect">
            <a:avLst/>
          </a:prstGeom>
        </p:spPr>
      </p:pic>
      <p:sp>
        <p:nvSpPr>
          <p:cNvPr id="3" name="Title 2">
            <a:extLst>
              <a:ext uri="{FF2B5EF4-FFF2-40B4-BE49-F238E27FC236}">
                <a16:creationId xmlns:a16="http://schemas.microsoft.com/office/drawing/2014/main" id="{375B2C0C-388F-D4D4-74F0-9522B10521FA}"/>
              </a:ext>
            </a:extLst>
          </p:cNvPr>
          <p:cNvSpPr>
            <a:spLocks noGrp="1"/>
          </p:cNvSpPr>
          <p:nvPr>
            <p:ph type="title" idx="4294967295"/>
          </p:nvPr>
        </p:nvSpPr>
        <p:spPr>
          <a:xfrm>
            <a:off x="0" y="-23446"/>
            <a:ext cx="12192000" cy="2604599"/>
          </a:xfrm>
          <a:gradFill>
            <a:gsLst>
              <a:gs pos="100000">
                <a:schemeClr val="bg1">
                  <a:alpha val="0"/>
                </a:schemeClr>
              </a:gs>
              <a:gs pos="26000">
                <a:schemeClr val="bg1"/>
              </a:gs>
            </a:gsLst>
            <a:lin ang="5400000" scaled="1"/>
          </a:gradFill>
        </p:spPr>
        <p:txBody>
          <a:bodyPr anchor="t">
            <a:normAutofit/>
          </a:bodyPr>
          <a:lstStyle/>
          <a:p>
            <a:pPr algn="ctr"/>
            <a:r>
              <a:rPr lang="en-US" sz="5400" cap="none" dirty="0">
                <a:solidFill>
                  <a:schemeClr val="tx1">
                    <a:lumMod val="95000"/>
                    <a:lumOff val="5000"/>
                  </a:schemeClr>
                </a:solidFill>
                <a:effectLst>
                  <a:glow rad="127000">
                    <a:schemeClr val="bg1"/>
                  </a:glow>
                </a:effectLst>
              </a:rPr>
              <a:t>Though Death is Certain, </a:t>
            </a:r>
            <a:br>
              <a:rPr lang="en-US" sz="5400" cap="none" dirty="0">
                <a:solidFill>
                  <a:schemeClr val="tx1">
                    <a:lumMod val="95000"/>
                    <a:lumOff val="5000"/>
                  </a:schemeClr>
                </a:solidFill>
                <a:effectLst>
                  <a:glow rad="127000">
                    <a:schemeClr val="bg1"/>
                  </a:glow>
                </a:effectLst>
              </a:rPr>
            </a:br>
            <a:r>
              <a:rPr lang="en-US" sz="5400" cap="none" dirty="0">
                <a:solidFill>
                  <a:schemeClr val="tx1">
                    <a:lumMod val="95000"/>
                    <a:lumOff val="5000"/>
                  </a:schemeClr>
                </a:solidFill>
                <a:effectLst>
                  <a:glow rad="127000">
                    <a:schemeClr val="bg1"/>
                  </a:glow>
                </a:effectLst>
              </a:rPr>
              <a:t>and life is Uncertain,</a:t>
            </a:r>
            <a:br>
              <a:rPr lang="en-US" sz="5400" cap="none" dirty="0">
                <a:solidFill>
                  <a:schemeClr val="tx1">
                    <a:lumMod val="95000"/>
                    <a:lumOff val="5000"/>
                  </a:schemeClr>
                </a:solidFill>
                <a:effectLst>
                  <a:glow rad="127000">
                    <a:schemeClr val="bg1"/>
                  </a:glow>
                </a:effectLst>
              </a:rPr>
            </a:br>
            <a:r>
              <a:rPr lang="en-US" sz="5400" cap="none" dirty="0">
                <a:solidFill>
                  <a:schemeClr val="tx1">
                    <a:lumMod val="95000"/>
                    <a:lumOff val="5000"/>
                  </a:schemeClr>
                </a:solidFill>
                <a:effectLst>
                  <a:glow rad="127000">
                    <a:schemeClr val="bg1"/>
                  </a:glow>
                </a:effectLst>
              </a:rPr>
              <a:t>Faithful Living is Still Required.</a:t>
            </a:r>
          </a:p>
        </p:txBody>
      </p:sp>
    </p:spTree>
    <p:extLst>
      <p:ext uri="{BB962C8B-B14F-4D97-AF65-F5344CB8AC3E}">
        <p14:creationId xmlns:p14="http://schemas.microsoft.com/office/powerpoint/2010/main" val="209780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283B8-A8C5-4D34-9AAE-335A2C692B93}"/>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925C970C-7F03-E3D8-130E-4560FAD5FC92}"/>
              </a:ext>
            </a:extLst>
          </p:cNvPr>
          <p:cNvSpPr txBox="1">
            <a:spLocks/>
          </p:cNvSpPr>
          <p:nvPr/>
        </p:nvSpPr>
        <p:spPr>
          <a:xfrm>
            <a:off x="114300" y="116112"/>
            <a:ext cx="12077700" cy="52705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latin typeface="Avenir Next LT Pro Demi" panose="020B0704020202020204" pitchFamily="34" charset="0"/>
              </a:rPr>
              <a:t>1. The Grim Equalizer: 	(9:1-10)</a:t>
            </a:r>
          </a:p>
          <a:p>
            <a:pPr marL="457200" lvl="1" indent="0">
              <a:lnSpc>
                <a:spcPct val="85000"/>
              </a:lnSpc>
              <a:spcBef>
                <a:spcPts val="0"/>
              </a:spcBef>
              <a:buNone/>
            </a:pPr>
            <a:r>
              <a:rPr lang="en-US" sz="3400" i="1" dirty="0">
                <a:latin typeface="Avenir Next LT Pro" panose="020B0504020202020204" pitchFamily="34" charset="0"/>
              </a:rPr>
              <a:t>Although death is certain, there is advantage in living</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2. The Broken Meritocracy	(9:11-16)</a:t>
            </a:r>
          </a:p>
          <a:p>
            <a:pPr marL="457200" lvl="1" indent="0">
              <a:lnSpc>
                <a:spcPct val="85000"/>
              </a:lnSpc>
              <a:spcBef>
                <a:spcPts val="0"/>
              </a:spcBef>
              <a:buNone/>
            </a:pPr>
            <a:r>
              <a:rPr lang="en-US" sz="3400" i="1" dirty="0">
                <a:latin typeface="Avenir Next LT Pro" panose="020B0504020202020204" pitchFamily="34" charset="0"/>
              </a:rPr>
              <a:t>Life’s uncertainty’s introduce barriers to fruitful living</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3. The Sharp Contrast (9:17-10:20)</a:t>
            </a:r>
          </a:p>
          <a:p>
            <a:pPr marL="457200" lvl="1" indent="0">
              <a:lnSpc>
                <a:spcPct val="85000"/>
              </a:lnSpc>
              <a:spcBef>
                <a:spcPts val="0"/>
              </a:spcBef>
              <a:buNone/>
            </a:pPr>
            <a:r>
              <a:rPr lang="en-US" sz="3400" i="1" dirty="0">
                <a:latin typeface="Avenir Next LT Pro" panose="020B0504020202020204" pitchFamily="34" charset="0"/>
              </a:rPr>
              <a:t>While wisdom cannot eliminate life’s uncertainty,                foolish living multiplies its risks</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4. The Bold Venture (11:1-6)</a:t>
            </a:r>
          </a:p>
          <a:p>
            <a:pPr marL="457200" lvl="1" indent="0">
              <a:lnSpc>
                <a:spcPct val="85000"/>
              </a:lnSpc>
              <a:spcBef>
                <a:spcPts val="0"/>
              </a:spcBef>
              <a:buNone/>
            </a:pPr>
            <a:r>
              <a:rPr lang="en-US" sz="3400" i="1" dirty="0">
                <a:latin typeface="Avenir Next LT Pro" panose="020B0504020202020204" pitchFamily="34" charset="0"/>
              </a:rPr>
              <a:t>Wisdom calls for generous investment                                     and hard work despite uncertainty</a:t>
            </a:r>
          </a:p>
          <a:p>
            <a:pPr marL="457200" lvl="1" indent="0">
              <a:lnSpc>
                <a:spcPct val="85000"/>
              </a:lnSpc>
              <a:spcBef>
                <a:spcPts val="0"/>
              </a:spcBef>
              <a:buNone/>
            </a:pPr>
            <a:endParaRPr lang="en-US" sz="3400" i="1" dirty="0">
              <a:latin typeface="Avenir Next LT Pro" panose="020B0504020202020204" pitchFamily="34" charset="0"/>
            </a:endParaRPr>
          </a:p>
        </p:txBody>
      </p:sp>
      <p:sp>
        <p:nvSpPr>
          <p:cNvPr id="4" name="Title 1">
            <a:extLst>
              <a:ext uri="{FF2B5EF4-FFF2-40B4-BE49-F238E27FC236}">
                <a16:creationId xmlns:a16="http://schemas.microsoft.com/office/drawing/2014/main" id="{ADCB64B5-05A5-169E-FF11-FE055569F80E}"/>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D2186774-E26B-3BD7-81AF-E823EA21C846}"/>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Tree>
    <p:extLst>
      <p:ext uri="{BB962C8B-B14F-4D97-AF65-F5344CB8AC3E}">
        <p14:creationId xmlns:p14="http://schemas.microsoft.com/office/powerpoint/2010/main" val="191870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0151F-729E-39BF-07D0-B0FCB2294A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7779A4-186D-3338-A70B-03CAF8026AD2}"/>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9:1-3</a:t>
            </a:r>
          </a:p>
        </p:txBody>
      </p:sp>
      <p:sp>
        <p:nvSpPr>
          <p:cNvPr id="6" name="TextBox 5">
            <a:extLst>
              <a:ext uri="{FF2B5EF4-FFF2-40B4-BE49-F238E27FC236}">
                <a16:creationId xmlns:a16="http://schemas.microsoft.com/office/drawing/2014/main" id="{A7AE1D19-1EE1-5450-2290-0C96B2710E9C}"/>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Reality: Same fate for all </a:t>
            </a:r>
          </a:p>
        </p:txBody>
      </p:sp>
      <p:sp>
        <p:nvSpPr>
          <p:cNvPr id="4" name="TextBox 3">
            <a:extLst>
              <a:ext uri="{FF2B5EF4-FFF2-40B4-BE49-F238E27FC236}">
                <a16:creationId xmlns:a16="http://schemas.microsoft.com/office/drawing/2014/main" id="{AE381C2B-EFAF-9613-FE36-D3342D5FAFA2}"/>
              </a:ext>
            </a:extLst>
          </p:cNvPr>
          <p:cNvSpPr txBox="1"/>
          <p:nvPr/>
        </p:nvSpPr>
        <p:spPr>
          <a:xfrm>
            <a:off x="22858" y="-1"/>
            <a:ext cx="12169141" cy="6075509"/>
          </a:xfrm>
          <a:prstGeom prst="rect">
            <a:avLst/>
          </a:prstGeom>
          <a:noFill/>
        </p:spPr>
        <p:txBody>
          <a:bodyPr wrap="square">
            <a:spAutoFit/>
          </a:bodyPr>
          <a:lstStyle/>
          <a:p>
            <a:pPr algn="l">
              <a:lnSpc>
                <a:spcPct val="90000"/>
              </a:lnSpc>
              <a:buNone/>
            </a:pPr>
            <a:r>
              <a:rPr lang="en-US" sz="3600" b="1" i="0" dirty="0">
                <a:solidFill>
                  <a:srgbClr val="000000"/>
                </a:solidFill>
                <a:effectLst/>
                <a:latin typeface="Arial" panose="020B0604020202020204" pitchFamily="34" charset="0"/>
                <a:cs typeface="Arial" panose="020B0604020202020204" pitchFamily="34" charset="0"/>
              </a:rPr>
              <a:t>9 </a:t>
            </a:r>
            <a:r>
              <a:rPr lang="en-US" sz="3600" b="0" i="0" dirty="0">
                <a:solidFill>
                  <a:srgbClr val="000000"/>
                </a:solidFill>
                <a:effectLst/>
                <a:latin typeface="Arial" panose="020B0604020202020204" pitchFamily="34" charset="0"/>
                <a:cs typeface="Arial" panose="020B0604020202020204" pitchFamily="34" charset="0"/>
              </a:rPr>
              <a:t>This, too, I carefully explored: Even though the actions of godly and wise people are in God’s hands, no one knows whether God will show them favor. </a:t>
            </a:r>
            <a:r>
              <a:rPr lang="en-US" sz="3600" b="1" i="0" baseline="30000" dirty="0">
                <a:solidFill>
                  <a:srgbClr val="000000"/>
                </a:solidFill>
                <a:effectLst/>
                <a:latin typeface="Arial" panose="020B0604020202020204" pitchFamily="34" charset="0"/>
                <a:cs typeface="Arial" panose="020B0604020202020204" pitchFamily="34" charset="0"/>
              </a:rPr>
              <a:t>2 </a:t>
            </a:r>
            <a:r>
              <a:rPr lang="en-US" sz="3600" i="0" dirty="0">
                <a:solidFill>
                  <a:srgbClr val="000000"/>
                </a:solidFill>
                <a:effectLst/>
                <a:latin typeface="Arial" panose="020B0604020202020204" pitchFamily="34" charset="0"/>
                <a:cs typeface="Arial" panose="020B0604020202020204" pitchFamily="34" charset="0"/>
              </a:rPr>
              <a:t>The same destiny ultimately awaits everyone, whether righteous or wicked, good or bad, ceremonially clean or unclean, religious or irreligious. Good people receive the same treatment as sinners, and people </a:t>
            </a:r>
            <a:r>
              <a:rPr lang="en-US" sz="3600" b="0" i="0" dirty="0">
                <a:solidFill>
                  <a:srgbClr val="000000"/>
                </a:solidFill>
                <a:effectLst/>
                <a:latin typeface="Arial" panose="020B0604020202020204" pitchFamily="34" charset="0"/>
                <a:cs typeface="Arial" panose="020B0604020202020204" pitchFamily="34" charset="0"/>
              </a:rPr>
              <a:t>who make promises to God are treated like people who don’t. </a:t>
            </a:r>
            <a:r>
              <a:rPr lang="en-US" sz="3600" b="1" i="0" baseline="30000" dirty="0">
                <a:solidFill>
                  <a:srgbClr val="000000"/>
                </a:solidFill>
                <a:effectLst/>
                <a:latin typeface="Arial" panose="020B0604020202020204" pitchFamily="34" charset="0"/>
                <a:cs typeface="Arial" panose="020B0604020202020204" pitchFamily="34" charset="0"/>
              </a:rPr>
              <a:t>3 </a:t>
            </a:r>
            <a:r>
              <a:rPr lang="en-US" sz="3600" b="0" i="0" dirty="0">
                <a:solidFill>
                  <a:srgbClr val="000000"/>
                </a:solidFill>
                <a:effectLst/>
                <a:latin typeface="Arial" panose="020B0604020202020204" pitchFamily="34" charset="0"/>
                <a:cs typeface="Arial" panose="020B0604020202020204" pitchFamily="34" charset="0"/>
              </a:rPr>
              <a:t>It seems so wrong that everyone under the sun suffers the same fate. Already twisted by evil, people choose their own mad course, for they have no hope. There is nothing ahead but death anyway. </a:t>
            </a:r>
          </a:p>
        </p:txBody>
      </p:sp>
    </p:spTree>
    <p:extLst>
      <p:ext uri="{BB962C8B-B14F-4D97-AF65-F5344CB8AC3E}">
        <p14:creationId xmlns:p14="http://schemas.microsoft.com/office/powerpoint/2010/main" val="329701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C440D-86C9-3C76-F353-333B05FBCD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20863F-45E0-C2C5-9227-E74241E6946C}"/>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9:1-3</a:t>
            </a:r>
          </a:p>
        </p:txBody>
      </p:sp>
      <p:sp>
        <p:nvSpPr>
          <p:cNvPr id="6" name="TextBox 5">
            <a:extLst>
              <a:ext uri="{FF2B5EF4-FFF2-40B4-BE49-F238E27FC236}">
                <a16:creationId xmlns:a16="http://schemas.microsoft.com/office/drawing/2014/main" id="{9A908E19-A280-3527-470E-AE3B977A5FE7}"/>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Reality: Same fate for all </a:t>
            </a:r>
          </a:p>
        </p:txBody>
      </p:sp>
      <p:sp>
        <p:nvSpPr>
          <p:cNvPr id="4" name="TextBox 3">
            <a:extLst>
              <a:ext uri="{FF2B5EF4-FFF2-40B4-BE49-F238E27FC236}">
                <a16:creationId xmlns:a16="http://schemas.microsoft.com/office/drawing/2014/main" id="{466F5B3D-DDE2-BD18-059A-72F9DBE0D8D3}"/>
              </a:ext>
            </a:extLst>
          </p:cNvPr>
          <p:cNvSpPr txBox="1"/>
          <p:nvPr/>
        </p:nvSpPr>
        <p:spPr>
          <a:xfrm>
            <a:off x="22858" y="-1"/>
            <a:ext cx="12169141" cy="6075509"/>
          </a:xfrm>
          <a:prstGeom prst="rect">
            <a:avLst/>
          </a:prstGeom>
          <a:noFill/>
        </p:spPr>
        <p:txBody>
          <a:bodyPr wrap="square">
            <a:spAutoFit/>
          </a:bodyPr>
          <a:lstStyle/>
          <a:p>
            <a:pPr algn="l">
              <a:lnSpc>
                <a:spcPct val="90000"/>
              </a:lnSpc>
              <a:buNone/>
            </a:pPr>
            <a:r>
              <a:rPr lang="en-US" sz="3600" b="1" i="0" dirty="0">
                <a:solidFill>
                  <a:srgbClr val="000000"/>
                </a:solidFill>
                <a:effectLst/>
                <a:latin typeface="Arial" panose="020B0604020202020204" pitchFamily="34" charset="0"/>
                <a:cs typeface="Arial" panose="020B0604020202020204" pitchFamily="34" charset="0"/>
              </a:rPr>
              <a:t>9 </a:t>
            </a:r>
            <a:r>
              <a:rPr lang="en-US" sz="3600" b="0" i="0" dirty="0">
                <a:solidFill>
                  <a:srgbClr val="000000"/>
                </a:solidFill>
                <a:effectLst/>
                <a:latin typeface="Arial" panose="020B0604020202020204" pitchFamily="34" charset="0"/>
                <a:cs typeface="Arial" panose="020B0604020202020204" pitchFamily="34" charset="0"/>
              </a:rPr>
              <a:t>This, too, I carefully explored: Even though the actions of godly and wise people are in God’s hands, no one knows whether God will show them favor. </a:t>
            </a:r>
            <a:r>
              <a:rPr lang="en-US" sz="3600" b="1" i="0" baseline="30000" dirty="0">
                <a:solidFill>
                  <a:srgbClr val="000000"/>
                </a:solidFill>
                <a:effectLst/>
                <a:latin typeface="Arial" panose="020B0604020202020204" pitchFamily="34" charset="0"/>
                <a:cs typeface="Arial" panose="020B0604020202020204" pitchFamily="34" charset="0"/>
              </a:rPr>
              <a:t>2 </a:t>
            </a:r>
            <a:r>
              <a:rPr lang="en-US" sz="3600" b="1" i="0" dirty="0">
                <a:solidFill>
                  <a:srgbClr val="000000"/>
                </a:solidFill>
                <a:effectLst/>
                <a:highlight>
                  <a:srgbClr val="FFFF00"/>
                </a:highlight>
                <a:latin typeface="Arial" panose="020B0604020202020204" pitchFamily="34" charset="0"/>
                <a:cs typeface="Arial" panose="020B0604020202020204" pitchFamily="34" charset="0"/>
              </a:rPr>
              <a:t>The same destiny ultimately awaits everyone</a:t>
            </a:r>
            <a:r>
              <a:rPr lang="en-US" sz="3600" b="0" i="0" dirty="0">
                <a:solidFill>
                  <a:srgbClr val="000000"/>
                </a:solidFill>
                <a:effectLst/>
                <a:latin typeface="Arial" panose="020B0604020202020204" pitchFamily="34" charset="0"/>
                <a:cs typeface="Arial" panose="020B0604020202020204" pitchFamily="34" charset="0"/>
              </a:rPr>
              <a:t>, whether righteous or wicked, good or bad, ceremonially clean or unclean, religious or irreligious. </a:t>
            </a:r>
            <a:r>
              <a:rPr lang="en-US" sz="3600" b="1" i="0" dirty="0">
                <a:solidFill>
                  <a:srgbClr val="000000"/>
                </a:solidFill>
                <a:effectLst/>
                <a:highlight>
                  <a:srgbClr val="FFFF00"/>
                </a:highlight>
                <a:latin typeface="Arial" panose="020B0604020202020204" pitchFamily="34" charset="0"/>
                <a:cs typeface="Arial" panose="020B0604020202020204" pitchFamily="34" charset="0"/>
              </a:rPr>
              <a:t>Good people receive the same treatment as sinners</a:t>
            </a:r>
            <a:r>
              <a:rPr lang="en-US" sz="3600" b="0" i="0" dirty="0">
                <a:solidFill>
                  <a:srgbClr val="000000"/>
                </a:solidFill>
                <a:effectLst/>
                <a:latin typeface="Arial" panose="020B0604020202020204" pitchFamily="34" charset="0"/>
                <a:cs typeface="Arial" panose="020B0604020202020204" pitchFamily="34" charset="0"/>
              </a:rPr>
              <a:t>, and people who make promises to God are treated like people who don’t. </a:t>
            </a:r>
            <a:r>
              <a:rPr lang="en-US" sz="3600" b="1" i="0" baseline="30000" dirty="0">
                <a:solidFill>
                  <a:srgbClr val="000000"/>
                </a:solidFill>
                <a:effectLst/>
                <a:latin typeface="Arial" panose="020B0604020202020204" pitchFamily="34" charset="0"/>
                <a:cs typeface="Arial" panose="020B0604020202020204" pitchFamily="34" charset="0"/>
              </a:rPr>
              <a:t>3 </a:t>
            </a:r>
            <a:r>
              <a:rPr lang="en-US" sz="3600" b="0" i="0" dirty="0">
                <a:solidFill>
                  <a:srgbClr val="000000"/>
                </a:solidFill>
                <a:effectLst/>
                <a:latin typeface="Arial" panose="020B0604020202020204" pitchFamily="34" charset="0"/>
                <a:cs typeface="Arial" panose="020B0604020202020204" pitchFamily="34" charset="0"/>
              </a:rPr>
              <a:t>It seems so wrong that everyone under the sun suffers the same fate. Already twisted by evil, people choose their own mad course, for they have no hope. There is nothing ahead but death anyway. </a:t>
            </a:r>
          </a:p>
        </p:txBody>
      </p:sp>
    </p:spTree>
    <p:extLst>
      <p:ext uri="{BB962C8B-B14F-4D97-AF65-F5344CB8AC3E}">
        <p14:creationId xmlns:p14="http://schemas.microsoft.com/office/powerpoint/2010/main" val="2948537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1CCD6-A54C-1976-9B9F-A76AD7F391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C32BCF-955F-74CA-AF9F-3E71685FE301}"/>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9:4-6</a:t>
            </a:r>
          </a:p>
        </p:txBody>
      </p:sp>
      <p:sp>
        <p:nvSpPr>
          <p:cNvPr id="6" name="TextBox 5">
            <a:extLst>
              <a:ext uri="{FF2B5EF4-FFF2-40B4-BE49-F238E27FC236}">
                <a16:creationId xmlns:a16="http://schemas.microsoft.com/office/drawing/2014/main" id="{ADED3256-F2D3-74BC-79A3-8084F768040B}"/>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Advantage: Better alive than dead </a:t>
            </a:r>
          </a:p>
        </p:txBody>
      </p:sp>
      <p:sp>
        <p:nvSpPr>
          <p:cNvPr id="4" name="TextBox 3">
            <a:extLst>
              <a:ext uri="{FF2B5EF4-FFF2-40B4-BE49-F238E27FC236}">
                <a16:creationId xmlns:a16="http://schemas.microsoft.com/office/drawing/2014/main" id="{3EA3E816-672B-5891-333F-C5F7923FA115}"/>
              </a:ext>
            </a:extLst>
          </p:cNvPr>
          <p:cNvSpPr txBox="1"/>
          <p:nvPr/>
        </p:nvSpPr>
        <p:spPr>
          <a:xfrm>
            <a:off x="22858" y="-1"/>
            <a:ext cx="12169141" cy="3970318"/>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4 </a:t>
            </a:r>
            <a:r>
              <a:rPr lang="en-US" sz="3600" b="0" i="0" dirty="0">
                <a:solidFill>
                  <a:srgbClr val="000000"/>
                </a:solidFill>
                <a:effectLst/>
                <a:latin typeface="Arial" panose="020B0604020202020204" pitchFamily="34" charset="0"/>
                <a:cs typeface="Arial" panose="020B0604020202020204" pitchFamily="34" charset="0"/>
              </a:rPr>
              <a:t>There is hope only for the living. As they say, “It’s better to be a live dog than a dead lion!” </a:t>
            </a:r>
            <a:r>
              <a:rPr lang="en-US" sz="3600" b="1" i="0" baseline="30000" dirty="0">
                <a:solidFill>
                  <a:srgbClr val="000000"/>
                </a:solidFill>
                <a:effectLst/>
                <a:latin typeface="Arial" panose="020B0604020202020204" pitchFamily="34" charset="0"/>
                <a:cs typeface="Arial" panose="020B0604020202020204" pitchFamily="34" charset="0"/>
              </a:rPr>
              <a:t>5 </a:t>
            </a:r>
            <a:r>
              <a:rPr lang="en-US" sz="3600" b="0" i="0" dirty="0">
                <a:solidFill>
                  <a:srgbClr val="000000"/>
                </a:solidFill>
                <a:effectLst/>
                <a:latin typeface="Arial" panose="020B0604020202020204" pitchFamily="34" charset="0"/>
                <a:cs typeface="Arial" panose="020B0604020202020204" pitchFamily="34" charset="0"/>
              </a:rPr>
              <a:t>The living at least know they will die, but the dead know nothing. They have no further reward, nor are they remembered. </a:t>
            </a:r>
            <a:r>
              <a:rPr lang="en-US" sz="3600" b="1" i="0" baseline="30000" dirty="0">
                <a:solidFill>
                  <a:srgbClr val="000000"/>
                </a:solidFill>
                <a:effectLst/>
                <a:latin typeface="Arial" panose="020B0604020202020204" pitchFamily="34" charset="0"/>
                <a:cs typeface="Arial" panose="020B0604020202020204" pitchFamily="34" charset="0"/>
              </a:rPr>
              <a:t>6 </a:t>
            </a:r>
            <a:r>
              <a:rPr lang="en-US" sz="3600" b="0" i="0" dirty="0">
                <a:solidFill>
                  <a:srgbClr val="000000"/>
                </a:solidFill>
                <a:effectLst/>
                <a:latin typeface="Arial" panose="020B0604020202020204" pitchFamily="34" charset="0"/>
                <a:cs typeface="Arial" panose="020B0604020202020204" pitchFamily="34" charset="0"/>
              </a:rPr>
              <a:t>Whatever they did in their lifetime—loving, hating, envying—is all long gone. They no longer play a part in anything here on earth. </a:t>
            </a:r>
          </a:p>
        </p:txBody>
      </p:sp>
      <p:sp>
        <p:nvSpPr>
          <p:cNvPr id="2" name="TextBox 1">
            <a:extLst>
              <a:ext uri="{FF2B5EF4-FFF2-40B4-BE49-F238E27FC236}">
                <a16:creationId xmlns:a16="http://schemas.microsoft.com/office/drawing/2014/main" id="{AE48230E-6E93-B105-2F02-1C84633B4C7F}"/>
              </a:ext>
            </a:extLst>
          </p:cNvPr>
          <p:cNvSpPr txBox="1"/>
          <p:nvPr/>
        </p:nvSpPr>
        <p:spPr>
          <a:xfrm>
            <a:off x="22858" y="553156"/>
            <a:ext cx="2892453" cy="646331"/>
          </a:xfrm>
          <a:prstGeom prst="rect">
            <a:avLst/>
          </a:prstGeom>
          <a:noFill/>
        </p:spPr>
        <p:txBody>
          <a:bodyPr wrap="square">
            <a:spAutoFit/>
          </a:bodyPr>
          <a:lstStyle/>
          <a:p>
            <a:r>
              <a:rPr lang="en-US" sz="3600" i="0" dirty="0">
                <a:effectLst/>
                <a:latin typeface="Arial" panose="020B0604020202020204" pitchFamily="34" charset="0"/>
                <a:cs typeface="Arial" panose="020B0604020202020204" pitchFamily="34" charset="0"/>
              </a:rPr>
              <a:t>be a live dog</a:t>
            </a:r>
            <a:endParaRPr lang="en-US" sz="3600" dirty="0"/>
          </a:p>
        </p:txBody>
      </p:sp>
      <p:sp>
        <p:nvSpPr>
          <p:cNvPr id="5" name="TextBox 4">
            <a:extLst>
              <a:ext uri="{FF2B5EF4-FFF2-40B4-BE49-F238E27FC236}">
                <a16:creationId xmlns:a16="http://schemas.microsoft.com/office/drawing/2014/main" id="{E7E66392-C341-963A-9C17-7572CAC0B07E}"/>
              </a:ext>
            </a:extLst>
          </p:cNvPr>
          <p:cNvSpPr txBox="1"/>
          <p:nvPr/>
        </p:nvSpPr>
        <p:spPr>
          <a:xfrm>
            <a:off x="10293212" y="5715"/>
            <a:ext cx="2083573" cy="646331"/>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b</a:t>
            </a:r>
            <a:r>
              <a:rPr lang="en-US" sz="3600" i="0" dirty="0">
                <a:effectLst/>
                <a:latin typeface="Arial" panose="020B0604020202020204" pitchFamily="34" charset="0"/>
                <a:cs typeface="Arial" panose="020B0604020202020204" pitchFamily="34" charset="0"/>
              </a:rPr>
              <a:t>etter to</a:t>
            </a:r>
            <a:endParaRPr lang="en-US" sz="3600" dirty="0"/>
          </a:p>
        </p:txBody>
      </p:sp>
    </p:spTree>
    <p:extLst>
      <p:ext uri="{BB962C8B-B14F-4D97-AF65-F5344CB8AC3E}">
        <p14:creationId xmlns:p14="http://schemas.microsoft.com/office/powerpoint/2010/main" val="414326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825FF01-FAE7-36FC-D650-59084D28B293}"/>
              </a:ext>
            </a:extLst>
          </p:cNvPr>
          <p:cNvSpPr txBox="1"/>
          <p:nvPr/>
        </p:nvSpPr>
        <p:spPr>
          <a:xfrm>
            <a:off x="5715" y="3106619"/>
            <a:ext cx="2869096" cy="707886"/>
          </a:xfrm>
          <a:prstGeom prst="rect">
            <a:avLst/>
          </a:prstGeom>
          <a:noFill/>
        </p:spPr>
        <p:txBody>
          <a:bodyPr wrap="square">
            <a:spAutoFit/>
          </a:bodyPr>
          <a:lstStyle/>
          <a:p>
            <a:pPr algn="ctr"/>
            <a:r>
              <a:rPr lang="en-US" sz="4000" b="1" dirty="0">
                <a:solidFill>
                  <a:srgbClr val="000000"/>
                </a:solidFill>
                <a:latin typeface="Arial" panose="020B0604020202020204" pitchFamily="34" charset="0"/>
                <a:cs typeface="Arial" panose="020B0604020202020204" pitchFamily="34" charset="0"/>
              </a:rPr>
              <a:t>b</a:t>
            </a:r>
            <a:r>
              <a:rPr lang="en-US" sz="4000" b="1" i="0" dirty="0">
                <a:solidFill>
                  <a:srgbClr val="000000"/>
                </a:solidFill>
                <a:effectLst/>
                <a:latin typeface="Arial" panose="020B0604020202020204" pitchFamily="34" charset="0"/>
                <a:cs typeface="Arial" panose="020B0604020202020204" pitchFamily="34" charset="0"/>
              </a:rPr>
              <a:t>etter to</a:t>
            </a:r>
            <a:endParaRPr lang="en-US" sz="4000" b="1" dirty="0"/>
          </a:p>
        </p:txBody>
      </p:sp>
      <p:pic>
        <p:nvPicPr>
          <p:cNvPr id="4" name="Picture Placeholder 3">
            <a:extLst>
              <a:ext uri="{FF2B5EF4-FFF2-40B4-BE49-F238E27FC236}">
                <a16:creationId xmlns:a16="http://schemas.microsoft.com/office/drawing/2014/main" id="{0111FAEE-8903-0D23-E5D2-BBE48518D6C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385560"/>
          </a:xfrm>
        </p:spPr>
      </p:pic>
      <p:sp>
        <p:nvSpPr>
          <p:cNvPr id="6" name="TextBox 5">
            <a:extLst>
              <a:ext uri="{FF2B5EF4-FFF2-40B4-BE49-F238E27FC236}">
                <a16:creationId xmlns:a16="http://schemas.microsoft.com/office/drawing/2014/main" id="{95A16C91-C945-9230-78D8-E25B460B8E36}"/>
              </a:ext>
            </a:extLst>
          </p:cNvPr>
          <p:cNvSpPr txBox="1"/>
          <p:nvPr/>
        </p:nvSpPr>
        <p:spPr>
          <a:xfrm>
            <a:off x="6096001" y="6418836"/>
            <a:ext cx="6096000" cy="369332"/>
          </a:xfrm>
          <a:prstGeom prst="rect">
            <a:avLst/>
          </a:prstGeom>
          <a:noFill/>
        </p:spPr>
        <p:txBody>
          <a:bodyPr wrap="square">
            <a:spAutoFit/>
          </a:bodyPr>
          <a:lstStyle/>
          <a:p>
            <a:pPr algn="ctr"/>
            <a:r>
              <a:rPr lang="en-US" dirty="0"/>
              <a:t>Photo by Joel Abroad / CC BY-NC-SA 2.0</a:t>
            </a:r>
          </a:p>
        </p:txBody>
      </p:sp>
      <p:sp>
        <p:nvSpPr>
          <p:cNvPr id="9" name="TextBox 8">
            <a:extLst>
              <a:ext uri="{FF2B5EF4-FFF2-40B4-BE49-F238E27FC236}">
                <a16:creationId xmlns:a16="http://schemas.microsoft.com/office/drawing/2014/main" id="{F4AAAD48-56DB-AFF9-3E8E-A36F15F7EFE7}"/>
              </a:ext>
            </a:extLst>
          </p:cNvPr>
          <p:cNvSpPr txBox="1"/>
          <p:nvPr/>
        </p:nvSpPr>
        <p:spPr>
          <a:xfrm>
            <a:off x="2359301" y="3104714"/>
            <a:ext cx="3551583" cy="707886"/>
          </a:xfrm>
          <a:prstGeom prst="rect">
            <a:avLst/>
          </a:prstGeom>
          <a:noFill/>
        </p:spPr>
        <p:txBody>
          <a:bodyPr wrap="square">
            <a:spAutoFit/>
          </a:bodyPr>
          <a:lstStyle/>
          <a:p>
            <a:pPr algn="ctr"/>
            <a:r>
              <a:rPr lang="en-US" sz="4000" b="1" i="0" dirty="0">
                <a:solidFill>
                  <a:srgbClr val="000000"/>
                </a:solidFill>
                <a:effectLst/>
                <a:latin typeface="Arial" panose="020B0604020202020204" pitchFamily="34" charset="0"/>
                <a:cs typeface="Arial" panose="020B0604020202020204" pitchFamily="34" charset="0"/>
              </a:rPr>
              <a:t>be a live dog</a:t>
            </a:r>
            <a:endParaRPr lang="en-US" sz="4000" b="1" dirty="0"/>
          </a:p>
        </p:txBody>
      </p:sp>
    </p:spTree>
    <p:extLst>
      <p:ext uri="{BB962C8B-B14F-4D97-AF65-F5344CB8AC3E}">
        <p14:creationId xmlns:p14="http://schemas.microsoft.com/office/powerpoint/2010/main" val="131497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B2C24-258F-A426-1F44-0AEA58E9DC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98F1A5E-C2A9-8540-2150-668D7B95AFE2}"/>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9:7-10</a:t>
            </a:r>
          </a:p>
        </p:txBody>
      </p:sp>
      <p:sp>
        <p:nvSpPr>
          <p:cNvPr id="6" name="TextBox 5">
            <a:extLst>
              <a:ext uri="{FF2B5EF4-FFF2-40B4-BE49-F238E27FC236}">
                <a16:creationId xmlns:a16="http://schemas.microsoft.com/office/drawing/2014/main" id="{B91B2AA8-23BD-BD40-F9A6-3B5B5C9A29E3}"/>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Task: Enjoy Life </a:t>
            </a:r>
          </a:p>
        </p:txBody>
      </p:sp>
      <p:sp>
        <p:nvSpPr>
          <p:cNvPr id="4" name="TextBox 3">
            <a:extLst>
              <a:ext uri="{FF2B5EF4-FFF2-40B4-BE49-F238E27FC236}">
                <a16:creationId xmlns:a16="http://schemas.microsoft.com/office/drawing/2014/main" id="{351A7A32-47E3-0A2C-FC28-341EA46DE116}"/>
              </a:ext>
            </a:extLst>
          </p:cNvPr>
          <p:cNvSpPr txBox="1"/>
          <p:nvPr/>
        </p:nvSpPr>
        <p:spPr>
          <a:xfrm>
            <a:off x="22858" y="-1"/>
            <a:ext cx="12169141" cy="4524315"/>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7 </a:t>
            </a:r>
            <a:r>
              <a:rPr lang="en-US" sz="3600" b="0" i="0" dirty="0">
                <a:solidFill>
                  <a:srgbClr val="000000"/>
                </a:solidFill>
                <a:effectLst/>
                <a:latin typeface="Arial" panose="020B0604020202020204" pitchFamily="34" charset="0"/>
                <a:cs typeface="Arial" panose="020B0604020202020204" pitchFamily="34" charset="0"/>
              </a:rPr>
              <a:t>So go ahead. Eat your food with joy, and drink your wine with a happy heart, for God approves of this! </a:t>
            </a:r>
            <a:r>
              <a:rPr lang="en-US" sz="3600" b="1" i="0" baseline="30000" dirty="0">
                <a:solidFill>
                  <a:srgbClr val="000000"/>
                </a:solidFill>
                <a:effectLst/>
                <a:latin typeface="Arial" panose="020B0604020202020204" pitchFamily="34" charset="0"/>
                <a:cs typeface="Arial" panose="020B0604020202020204" pitchFamily="34" charset="0"/>
              </a:rPr>
              <a:t>8 </a:t>
            </a:r>
            <a:r>
              <a:rPr lang="en-US" sz="3600" b="0" i="0" dirty="0">
                <a:solidFill>
                  <a:srgbClr val="000000"/>
                </a:solidFill>
                <a:effectLst/>
                <a:latin typeface="Arial" panose="020B0604020202020204" pitchFamily="34" charset="0"/>
                <a:cs typeface="Arial" panose="020B0604020202020204" pitchFamily="34" charset="0"/>
              </a:rPr>
              <a:t>Wear fine clothes, with a splash of cologne! </a:t>
            </a:r>
            <a:r>
              <a:rPr lang="en-US" sz="3600" b="1" i="0" baseline="30000" dirty="0">
                <a:solidFill>
                  <a:srgbClr val="000000"/>
                </a:solidFill>
                <a:effectLst/>
                <a:latin typeface="Arial" panose="020B0604020202020204" pitchFamily="34" charset="0"/>
                <a:cs typeface="Arial" panose="020B0604020202020204" pitchFamily="34" charset="0"/>
              </a:rPr>
              <a:t>9 </a:t>
            </a:r>
            <a:r>
              <a:rPr lang="en-US" sz="3600" b="0" i="0" dirty="0">
                <a:solidFill>
                  <a:srgbClr val="000000"/>
                </a:solidFill>
                <a:effectLst/>
                <a:latin typeface="Arial" panose="020B0604020202020204" pitchFamily="34" charset="0"/>
                <a:cs typeface="Arial" panose="020B0604020202020204" pitchFamily="34" charset="0"/>
              </a:rPr>
              <a:t>Live happily with the woman you love through all the meaningless days of life that God has given you under the sun. The wife God gives you is your reward for all your earthly toil. </a:t>
            </a:r>
            <a:r>
              <a:rPr lang="en-US" sz="3600" b="1" i="0" baseline="30000" dirty="0">
                <a:solidFill>
                  <a:srgbClr val="000000"/>
                </a:solidFill>
                <a:effectLst/>
                <a:latin typeface="Arial" panose="020B0604020202020204" pitchFamily="34" charset="0"/>
                <a:cs typeface="Arial" panose="020B0604020202020204" pitchFamily="34" charset="0"/>
              </a:rPr>
              <a:t>10 </a:t>
            </a:r>
            <a:r>
              <a:rPr lang="en-US" sz="3600" b="0" i="0" dirty="0">
                <a:solidFill>
                  <a:srgbClr val="000000"/>
                </a:solidFill>
                <a:effectLst/>
                <a:latin typeface="Arial" panose="020B0604020202020204" pitchFamily="34" charset="0"/>
                <a:cs typeface="Arial" panose="020B0604020202020204" pitchFamily="34" charset="0"/>
              </a:rPr>
              <a:t>Whatever you do, do well. For when you go to the grave, there will be no work or planning or knowledge or wisdom.</a:t>
            </a:r>
          </a:p>
        </p:txBody>
      </p:sp>
    </p:spTree>
    <p:extLst>
      <p:ext uri="{BB962C8B-B14F-4D97-AF65-F5344CB8AC3E}">
        <p14:creationId xmlns:p14="http://schemas.microsoft.com/office/powerpoint/2010/main" val="326278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B95A05E-169A-01C1-AEDE-DEC355C26B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A0D7ADE8-4F72-246F-73EA-85A4E45504F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522342" y="0"/>
            <a:ext cx="9669657" cy="6858000"/>
          </a:xfrm>
          <a:prstGeom prst="rect">
            <a:avLst/>
          </a:prstGeom>
        </p:spPr>
      </p:pic>
      <p:sp>
        <p:nvSpPr>
          <p:cNvPr id="6" name="Rectangle 5">
            <a:extLst>
              <a:ext uri="{FF2B5EF4-FFF2-40B4-BE49-F238E27FC236}">
                <a16:creationId xmlns:a16="http://schemas.microsoft.com/office/drawing/2014/main" id="{2428294D-D1E0-97F5-B577-F8959D0A72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FB8CB8C5-D40C-3D8E-C4C3-596637C83AF5}"/>
              </a:ext>
            </a:extLst>
          </p:cNvPr>
          <p:cNvSpPr txBox="1">
            <a:spLocks/>
          </p:cNvSpPr>
          <p:nvPr/>
        </p:nvSpPr>
        <p:spPr>
          <a:xfrm>
            <a:off x="535649" y="677187"/>
            <a:ext cx="3973385" cy="3692028"/>
          </a:xfrm>
          <a:prstGeom prst="rect">
            <a:avLst/>
          </a:prstGeom>
          <a:noFill/>
        </p:spPr>
        <p:txBody>
          <a:bodyPr>
            <a:norm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r>
              <a:rPr lang="en-US" sz="5200" dirty="0"/>
              <a:t>Parable of the Rich Fool</a:t>
            </a:r>
          </a:p>
          <a:p>
            <a:endParaRPr lang="en-US" sz="5200" dirty="0"/>
          </a:p>
          <a:p>
            <a:r>
              <a:rPr lang="en-US" sz="3200" b="0" cap="none" dirty="0"/>
              <a:t>Luke 12:13-21 </a:t>
            </a:r>
            <a:endParaRPr lang="en-US" sz="4800" b="0" cap="none" dirty="0"/>
          </a:p>
        </p:txBody>
      </p:sp>
      <p:sp>
        <p:nvSpPr>
          <p:cNvPr id="3" name="TextBox 2">
            <a:extLst>
              <a:ext uri="{FF2B5EF4-FFF2-40B4-BE49-F238E27FC236}">
                <a16:creationId xmlns:a16="http://schemas.microsoft.com/office/drawing/2014/main" id="{5ACC1900-01AD-5A79-99DF-D048E6F2F2A1}"/>
              </a:ext>
            </a:extLst>
          </p:cNvPr>
          <p:cNvSpPr txBox="1"/>
          <p:nvPr/>
        </p:nvSpPr>
        <p:spPr>
          <a:xfrm>
            <a:off x="66263" y="6448912"/>
            <a:ext cx="6096000" cy="369332"/>
          </a:xfrm>
          <a:prstGeom prst="rect">
            <a:avLst/>
          </a:prstGeom>
          <a:noFill/>
        </p:spPr>
        <p:txBody>
          <a:bodyPr wrap="square">
            <a:spAutoFit/>
          </a:bodyPr>
          <a:lstStyle/>
          <a:p>
            <a:r>
              <a:rPr lang="en-US" dirty="0"/>
              <a:t>Image: </a:t>
            </a:r>
            <a:r>
              <a:rPr lang="en-US" dirty="0" err="1"/>
              <a:t>FreeBibleimages</a:t>
            </a:r>
            <a:r>
              <a:rPr lang="en-US" dirty="0"/>
              <a:t> / LUMO</a:t>
            </a:r>
          </a:p>
        </p:txBody>
      </p:sp>
    </p:spTree>
    <p:extLst>
      <p:ext uri="{BB962C8B-B14F-4D97-AF65-F5344CB8AC3E}">
        <p14:creationId xmlns:p14="http://schemas.microsoft.com/office/powerpoint/2010/main" val="376179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19613-5F9C-6A8B-4C62-AB2A2F03C322}"/>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EEB97786-1AFA-0F73-D4E5-0268BE198E9C}"/>
              </a:ext>
            </a:extLst>
          </p:cNvPr>
          <p:cNvSpPr txBox="1">
            <a:spLocks/>
          </p:cNvSpPr>
          <p:nvPr/>
        </p:nvSpPr>
        <p:spPr>
          <a:xfrm>
            <a:off x="114300" y="116112"/>
            <a:ext cx="12077700" cy="52705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latin typeface="Avenir Next LT Pro Demi" panose="020B0704020202020204" pitchFamily="34" charset="0"/>
              </a:rPr>
              <a:t>1. The Grim Equalizer: 	(9:1-10)</a:t>
            </a:r>
          </a:p>
          <a:p>
            <a:pPr marL="457200" lvl="1" indent="0">
              <a:lnSpc>
                <a:spcPct val="85000"/>
              </a:lnSpc>
              <a:spcBef>
                <a:spcPts val="0"/>
              </a:spcBef>
              <a:buNone/>
            </a:pPr>
            <a:r>
              <a:rPr lang="en-US" sz="3400" i="1" dirty="0">
                <a:latin typeface="Avenir Next LT Pro" panose="020B0504020202020204" pitchFamily="34" charset="0"/>
              </a:rPr>
              <a:t>Although death is certain, there is advantage in living</a:t>
            </a:r>
          </a:p>
          <a:p>
            <a:pPr marL="457200" lvl="1" indent="0">
              <a:lnSpc>
                <a:spcPct val="85000"/>
              </a:lnSpc>
              <a:spcBef>
                <a:spcPts val="0"/>
              </a:spcBef>
              <a:buNone/>
            </a:pPr>
            <a:r>
              <a:rPr lang="en-US" sz="3400" dirty="0">
                <a:latin typeface="Avenir Next LT Pro" panose="020B0504020202020204" pitchFamily="34" charset="0"/>
              </a:rPr>
              <a:t>•	Reality: Same fate for all (1-3)</a:t>
            </a:r>
          </a:p>
          <a:p>
            <a:pPr marL="457200" lvl="1" indent="0">
              <a:lnSpc>
                <a:spcPct val="85000"/>
              </a:lnSpc>
              <a:spcBef>
                <a:spcPts val="0"/>
              </a:spcBef>
              <a:buNone/>
            </a:pPr>
            <a:r>
              <a:rPr lang="en-US" sz="3400" dirty="0">
                <a:latin typeface="Avenir Next LT Pro" panose="020B0504020202020204" pitchFamily="34" charset="0"/>
              </a:rPr>
              <a:t>•	Advantage: Better alive than dead (4-6)</a:t>
            </a:r>
          </a:p>
          <a:p>
            <a:pPr marL="457200" lvl="1" indent="0">
              <a:lnSpc>
                <a:spcPct val="85000"/>
              </a:lnSpc>
              <a:spcBef>
                <a:spcPts val="0"/>
              </a:spcBef>
              <a:buNone/>
            </a:pPr>
            <a:r>
              <a:rPr lang="en-US" sz="3400" dirty="0">
                <a:latin typeface="Avenir Next LT Pro" panose="020B0504020202020204" pitchFamily="34" charset="0"/>
              </a:rPr>
              <a:t>•	Task: Enjoy life (7-10)</a:t>
            </a:r>
          </a:p>
        </p:txBody>
      </p:sp>
      <p:sp>
        <p:nvSpPr>
          <p:cNvPr id="4" name="Title 1">
            <a:extLst>
              <a:ext uri="{FF2B5EF4-FFF2-40B4-BE49-F238E27FC236}">
                <a16:creationId xmlns:a16="http://schemas.microsoft.com/office/drawing/2014/main" id="{0E78F73E-9027-D526-3532-73519E86663A}"/>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F6C85971-61C4-F4DA-0607-C45D18D8ED43}"/>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Tree>
    <p:extLst>
      <p:ext uri="{BB962C8B-B14F-4D97-AF65-F5344CB8AC3E}">
        <p14:creationId xmlns:p14="http://schemas.microsoft.com/office/powerpoint/2010/main" val="103012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B4DE7-7876-6F36-F1CD-AFF2CC34C33F}"/>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5FDFA208-727D-D2F7-5BD3-33AC0D853DBF}"/>
              </a:ext>
            </a:extLst>
          </p:cNvPr>
          <p:cNvSpPr txBox="1">
            <a:spLocks/>
          </p:cNvSpPr>
          <p:nvPr/>
        </p:nvSpPr>
        <p:spPr>
          <a:xfrm>
            <a:off x="114300" y="116112"/>
            <a:ext cx="12077700" cy="52705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solidFill>
                  <a:schemeClr val="bg1">
                    <a:lumMod val="65000"/>
                  </a:schemeClr>
                </a:solidFill>
                <a:latin typeface="Avenir Next LT Pro Demi" panose="020B0704020202020204" pitchFamily="34" charset="0"/>
              </a:rPr>
              <a:t>1. The Grim Equalizer: 	(9:1-10)</a:t>
            </a:r>
          </a:p>
          <a:p>
            <a:pPr marL="457200" lvl="1" indent="0">
              <a:lnSpc>
                <a:spcPct val="85000"/>
              </a:lnSpc>
              <a:spcBef>
                <a:spcPts val="0"/>
              </a:spcBef>
              <a:buNone/>
            </a:pPr>
            <a:r>
              <a:rPr lang="en-US" sz="3400" i="1" dirty="0">
                <a:solidFill>
                  <a:schemeClr val="bg1">
                    <a:lumMod val="65000"/>
                  </a:schemeClr>
                </a:solidFill>
                <a:latin typeface="Avenir Next LT Pro" panose="020B0504020202020204" pitchFamily="34" charset="0"/>
              </a:rPr>
              <a:t>Although death is certain, there is advantage in living</a:t>
            </a:r>
          </a:p>
          <a:p>
            <a:pPr marL="457200" lvl="1" indent="0">
              <a:lnSpc>
                <a:spcPct val="85000"/>
              </a:lnSpc>
              <a:spcBef>
                <a:spcPts val="0"/>
              </a:spcBef>
              <a:buNone/>
            </a:pPr>
            <a:r>
              <a:rPr lang="en-US" sz="3400" dirty="0">
                <a:solidFill>
                  <a:schemeClr val="bg1">
                    <a:lumMod val="65000"/>
                  </a:schemeClr>
                </a:solidFill>
                <a:latin typeface="Avenir Next LT Pro" panose="020B0504020202020204" pitchFamily="34" charset="0"/>
              </a:rPr>
              <a:t>•	Reality: Same fate for all (1-3)</a:t>
            </a:r>
          </a:p>
          <a:p>
            <a:pPr marL="457200" lvl="1" indent="0">
              <a:lnSpc>
                <a:spcPct val="85000"/>
              </a:lnSpc>
              <a:spcBef>
                <a:spcPts val="0"/>
              </a:spcBef>
              <a:buNone/>
            </a:pPr>
            <a:r>
              <a:rPr lang="en-US" sz="3400" dirty="0">
                <a:solidFill>
                  <a:schemeClr val="bg1">
                    <a:lumMod val="65000"/>
                  </a:schemeClr>
                </a:solidFill>
                <a:latin typeface="Avenir Next LT Pro" panose="020B0504020202020204" pitchFamily="34" charset="0"/>
              </a:rPr>
              <a:t>•	Advantage: Better alive than dead (4-6)</a:t>
            </a:r>
          </a:p>
          <a:p>
            <a:pPr marL="457200" lvl="1" indent="0">
              <a:lnSpc>
                <a:spcPct val="85000"/>
              </a:lnSpc>
              <a:spcBef>
                <a:spcPts val="0"/>
              </a:spcBef>
              <a:buNone/>
            </a:pPr>
            <a:r>
              <a:rPr lang="en-US" sz="3400" dirty="0">
                <a:solidFill>
                  <a:schemeClr val="bg1">
                    <a:lumMod val="65000"/>
                  </a:schemeClr>
                </a:solidFill>
                <a:latin typeface="Avenir Next LT Pro" panose="020B0504020202020204" pitchFamily="34" charset="0"/>
              </a:rPr>
              <a:t>•	Task: Enjoy life (7-10)</a:t>
            </a:r>
          </a:p>
          <a:p>
            <a:pPr marL="457200" lvl="1" indent="0">
              <a:lnSpc>
                <a:spcPct val="85000"/>
              </a:lnSpc>
              <a:spcBef>
                <a:spcPts val="0"/>
              </a:spcBef>
              <a:buNone/>
            </a:pPr>
            <a:endParaRPr lang="en-US" sz="3400" dirty="0">
              <a:latin typeface="Avenir Next LT Pro" panose="020B0504020202020204" pitchFamily="34" charset="0"/>
            </a:endParaRP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2. The Broken Meritocracy	(9:11-16)</a:t>
            </a:r>
          </a:p>
          <a:p>
            <a:pPr marL="457200" lvl="1" indent="0">
              <a:lnSpc>
                <a:spcPct val="85000"/>
              </a:lnSpc>
              <a:spcBef>
                <a:spcPts val="0"/>
              </a:spcBef>
              <a:buNone/>
            </a:pPr>
            <a:r>
              <a:rPr lang="en-US" sz="3400" i="1" dirty="0">
                <a:latin typeface="Avenir Next LT Pro" panose="020B0504020202020204" pitchFamily="34" charset="0"/>
              </a:rPr>
              <a:t>Life’s uncertainty’s introduce barriers to fruitful living</a:t>
            </a:r>
          </a:p>
          <a:p>
            <a:pPr marL="457200" lvl="1" indent="0">
              <a:lnSpc>
                <a:spcPct val="85000"/>
              </a:lnSpc>
              <a:spcBef>
                <a:spcPts val="0"/>
              </a:spcBef>
              <a:buNone/>
            </a:pPr>
            <a:endParaRPr lang="en-US" sz="2400" i="1" dirty="0">
              <a:latin typeface="Avenir Next LT Pro" panose="020B0504020202020204" pitchFamily="34" charset="0"/>
            </a:endParaRPr>
          </a:p>
          <a:p>
            <a:pPr marL="457200" lvl="1" indent="0">
              <a:lnSpc>
                <a:spcPct val="85000"/>
              </a:lnSpc>
              <a:spcBef>
                <a:spcPts val="0"/>
              </a:spcBef>
              <a:buNone/>
            </a:pPr>
            <a:endParaRPr lang="en-US" sz="3400" i="1" dirty="0">
              <a:latin typeface="Avenir Next LT Pro" panose="020B0504020202020204" pitchFamily="34" charset="0"/>
            </a:endParaRPr>
          </a:p>
        </p:txBody>
      </p:sp>
      <p:sp>
        <p:nvSpPr>
          <p:cNvPr id="4" name="Title 1">
            <a:extLst>
              <a:ext uri="{FF2B5EF4-FFF2-40B4-BE49-F238E27FC236}">
                <a16:creationId xmlns:a16="http://schemas.microsoft.com/office/drawing/2014/main" id="{91740E56-9906-F1C7-B3FE-2E4C7CC94A1C}"/>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B32BCF43-4D73-2E6C-EC48-72154A96B466}"/>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Tree>
    <p:extLst>
      <p:ext uri="{BB962C8B-B14F-4D97-AF65-F5344CB8AC3E}">
        <p14:creationId xmlns:p14="http://schemas.microsoft.com/office/powerpoint/2010/main" val="174956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6E5C6-C72E-E117-AD54-CE9E729947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F7E7E4-D330-D53B-9E7F-02F5C85B2202}"/>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9:11-12</a:t>
            </a:r>
          </a:p>
        </p:txBody>
      </p:sp>
      <p:sp>
        <p:nvSpPr>
          <p:cNvPr id="6" name="TextBox 5">
            <a:extLst>
              <a:ext uri="{FF2B5EF4-FFF2-40B4-BE49-F238E27FC236}">
                <a16:creationId xmlns:a16="http://schemas.microsoft.com/office/drawing/2014/main" id="{EBF7E396-793C-645F-DCBF-9B353F7D960B}"/>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The Barrier of an Uncertain Future </a:t>
            </a:r>
          </a:p>
        </p:txBody>
      </p:sp>
      <p:sp>
        <p:nvSpPr>
          <p:cNvPr id="4" name="TextBox 3">
            <a:extLst>
              <a:ext uri="{FF2B5EF4-FFF2-40B4-BE49-F238E27FC236}">
                <a16:creationId xmlns:a16="http://schemas.microsoft.com/office/drawing/2014/main" id="{13B8292A-C131-E8AC-10CC-F0C4B3ED63EB}"/>
              </a:ext>
            </a:extLst>
          </p:cNvPr>
          <p:cNvSpPr txBox="1"/>
          <p:nvPr/>
        </p:nvSpPr>
        <p:spPr>
          <a:xfrm>
            <a:off x="22858" y="0"/>
            <a:ext cx="12146281" cy="5078313"/>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11 </a:t>
            </a:r>
            <a:r>
              <a:rPr lang="en-US" sz="3600" b="0" i="0" dirty="0">
                <a:solidFill>
                  <a:srgbClr val="000000"/>
                </a:solidFill>
                <a:effectLst/>
                <a:latin typeface="Arial" panose="020B0604020202020204" pitchFamily="34" charset="0"/>
                <a:cs typeface="Arial" panose="020B0604020202020204" pitchFamily="34" charset="0"/>
              </a:rPr>
              <a:t>I have observed something else under the sun. The fastest runner doesn’t always win the race, and the strongest warrior doesn’t always win the battle. The wise sometimes go hungry, and the skillful are not necessarily wealthy. And those who are educated don’t always lead successful lives. It is all decided by chance, by being in the right place at the right time. </a:t>
            </a:r>
            <a:r>
              <a:rPr lang="en-US" sz="3600" b="1" i="0" baseline="30000" dirty="0">
                <a:solidFill>
                  <a:srgbClr val="000000"/>
                </a:solidFill>
                <a:effectLst/>
                <a:latin typeface="Arial" panose="020B0604020202020204" pitchFamily="34" charset="0"/>
                <a:cs typeface="Arial" panose="020B0604020202020204" pitchFamily="34" charset="0"/>
              </a:rPr>
              <a:t>12 </a:t>
            </a:r>
            <a:r>
              <a:rPr lang="en-US" sz="3600" b="0" i="0" dirty="0">
                <a:solidFill>
                  <a:srgbClr val="000000"/>
                </a:solidFill>
                <a:effectLst/>
                <a:latin typeface="Arial" panose="020B0604020202020204" pitchFamily="34" charset="0"/>
                <a:cs typeface="Arial" panose="020B0604020202020204" pitchFamily="34" charset="0"/>
              </a:rPr>
              <a:t>People can never predict when hard times might come. Like fish in a net or birds in a trap, people are caught by sudden tragedy.</a:t>
            </a:r>
          </a:p>
        </p:txBody>
      </p:sp>
    </p:spTree>
    <p:extLst>
      <p:ext uri="{BB962C8B-B14F-4D97-AF65-F5344CB8AC3E}">
        <p14:creationId xmlns:p14="http://schemas.microsoft.com/office/powerpoint/2010/main" val="209695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04442-3EDD-A27A-8F7C-A225500FEA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2A9370-921E-EECF-8D59-0D34C0C4569B}"/>
              </a:ext>
            </a:extLst>
          </p:cNvPr>
          <p:cNvSpPr txBox="1"/>
          <p:nvPr/>
        </p:nvSpPr>
        <p:spPr>
          <a:xfrm>
            <a:off x="6488430" y="6414419"/>
            <a:ext cx="5680710" cy="489301"/>
          </a:xfrm>
          <a:prstGeom prst="rect">
            <a:avLst/>
          </a:prstGeom>
          <a:noFill/>
        </p:spPr>
        <p:txBody>
          <a:bodyPr wrap="square">
            <a:spAutoFit/>
          </a:bodyPr>
          <a:lstStyle/>
          <a:p>
            <a:pPr lvl="1" algn="r">
              <a:lnSpc>
                <a:spcPct val="80000"/>
              </a:lnSpc>
            </a:pPr>
            <a:r>
              <a:rPr lang="en-US" sz="3200" b="1" dirty="0">
                <a:latin typeface="Avenir Next LT Pro" panose="020B0504020202020204" pitchFamily="34" charset="0"/>
              </a:rPr>
              <a:t>Eccl  9:13-16</a:t>
            </a:r>
          </a:p>
        </p:txBody>
      </p:sp>
      <p:sp>
        <p:nvSpPr>
          <p:cNvPr id="6" name="TextBox 5">
            <a:extLst>
              <a:ext uri="{FF2B5EF4-FFF2-40B4-BE49-F238E27FC236}">
                <a16:creationId xmlns:a16="http://schemas.microsoft.com/office/drawing/2014/main" id="{9D02F137-6F37-69EE-1430-B4A7F550A196}"/>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The Barrier of Unrewarded Wisdom </a:t>
            </a:r>
          </a:p>
        </p:txBody>
      </p:sp>
      <p:sp>
        <p:nvSpPr>
          <p:cNvPr id="4" name="TextBox 3">
            <a:extLst>
              <a:ext uri="{FF2B5EF4-FFF2-40B4-BE49-F238E27FC236}">
                <a16:creationId xmlns:a16="http://schemas.microsoft.com/office/drawing/2014/main" id="{AEC71552-3497-BEBF-B761-4AB397B645ED}"/>
              </a:ext>
            </a:extLst>
          </p:cNvPr>
          <p:cNvSpPr txBox="1"/>
          <p:nvPr/>
        </p:nvSpPr>
        <p:spPr>
          <a:xfrm>
            <a:off x="22858" y="0"/>
            <a:ext cx="12146281" cy="5078313"/>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13 </a:t>
            </a:r>
            <a:r>
              <a:rPr lang="en-US" sz="3600" b="0" i="0" dirty="0">
                <a:solidFill>
                  <a:srgbClr val="000000"/>
                </a:solidFill>
                <a:effectLst/>
                <a:latin typeface="Arial" panose="020B0604020202020204" pitchFamily="34" charset="0"/>
                <a:cs typeface="Arial" panose="020B0604020202020204" pitchFamily="34" charset="0"/>
              </a:rPr>
              <a:t>Here is another bit of wisdom that has impressed me as I have watched the way our world works. </a:t>
            </a:r>
            <a:r>
              <a:rPr lang="en-US" sz="3600" b="1" i="0" baseline="30000" dirty="0">
                <a:solidFill>
                  <a:srgbClr val="000000"/>
                </a:solidFill>
                <a:effectLst/>
                <a:latin typeface="Arial" panose="020B0604020202020204" pitchFamily="34" charset="0"/>
                <a:cs typeface="Arial" panose="020B0604020202020204" pitchFamily="34" charset="0"/>
              </a:rPr>
              <a:t>14 </a:t>
            </a:r>
            <a:r>
              <a:rPr lang="en-US" sz="3600" b="0" i="0" dirty="0">
                <a:solidFill>
                  <a:srgbClr val="000000"/>
                </a:solidFill>
                <a:effectLst/>
                <a:latin typeface="Arial" panose="020B0604020202020204" pitchFamily="34" charset="0"/>
                <a:cs typeface="Arial" panose="020B0604020202020204" pitchFamily="34" charset="0"/>
              </a:rPr>
              <a:t>There was a small town with only a few people, and a great king came with his army and besieged it. </a:t>
            </a:r>
            <a:r>
              <a:rPr lang="en-US" sz="3600" b="1" i="0" baseline="30000" dirty="0">
                <a:solidFill>
                  <a:srgbClr val="000000"/>
                </a:solidFill>
                <a:effectLst/>
                <a:latin typeface="Arial" panose="020B0604020202020204" pitchFamily="34" charset="0"/>
                <a:cs typeface="Arial" panose="020B0604020202020204" pitchFamily="34" charset="0"/>
              </a:rPr>
              <a:t>15 </a:t>
            </a:r>
            <a:r>
              <a:rPr lang="en-US" sz="3600" b="0" i="0" dirty="0">
                <a:solidFill>
                  <a:srgbClr val="000000"/>
                </a:solidFill>
                <a:effectLst/>
                <a:latin typeface="Arial" panose="020B0604020202020204" pitchFamily="34" charset="0"/>
                <a:cs typeface="Arial" panose="020B0604020202020204" pitchFamily="34" charset="0"/>
              </a:rPr>
              <a:t>A poor, wise man knew how to save the town, and so it was rescued. But afterward no one thought to thank him. </a:t>
            </a:r>
            <a:r>
              <a:rPr lang="en-US" sz="3600" b="1" i="0" baseline="30000" dirty="0">
                <a:solidFill>
                  <a:srgbClr val="000000"/>
                </a:solidFill>
                <a:effectLst/>
                <a:latin typeface="Arial" panose="020B0604020202020204" pitchFamily="34" charset="0"/>
                <a:cs typeface="Arial" panose="020B0604020202020204" pitchFamily="34" charset="0"/>
              </a:rPr>
              <a:t>16 </a:t>
            </a:r>
            <a:r>
              <a:rPr lang="en-US" sz="3600" b="0" i="0" dirty="0">
                <a:solidFill>
                  <a:srgbClr val="000000"/>
                </a:solidFill>
                <a:effectLst/>
                <a:latin typeface="Arial" panose="020B0604020202020204" pitchFamily="34" charset="0"/>
                <a:cs typeface="Arial" panose="020B0604020202020204" pitchFamily="34" charset="0"/>
              </a:rPr>
              <a:t>So even though wisdom is better than strength, those who are wise will be despised if they are poor. What they say will not be appreciated for long.</a:t>
            </a:r>
          </a:p>
        </p:txBody>
      </p:sp>
    </p:spTree>
    <p:extLst>
      <p:ext uri="{BB962C8B-B14F-4D97-AF65-F5344CB8AC3E}">
        <p14:creationId xmlns:p14="http://schemas.microsoft.com/office/powerpoint/2010/main" val="209803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2B5F2-8C36-BC2D-D5D5-329360CEA6A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9B5B5BE8-721D-3819-80EB-59B3EECDBAE0}"/>
              </a:ext>
            </a:extLst>
          </p:cNvPr>
          <p:cNvSpPr txBox="1"/>
          <p:nvPr/>
        </p:nvSpPr>
        <p:spPr>
          <a:xfrm>
            <a:off x="251460" y="1603919"/>
            <a:ext cx="5480685" cy="3170099"/>
          </a:xfrm>
          <a:prstGeom prst="rect">
            <a:avLst/>
          </a:prstGeom>
          <a:noFill/>
        </p:spPr>
        <p:txBody>
          <a:bodyPr wrap="square">
            <a:spAutoFit/>
          </a:bodyPr>
          <a:lstStyle/>
          <a:p>
            <a:pPr algn="ctr"/>
            <a:r>
              <a:rPr lang="en-US" sz="4000" b="1" u="sng" dirty="0">
                <a:latin typeface="Arial" panose="020B0604020202020204" pitchFamily="34" charset="0"/>
                <a:cs typeface="Arial" panose="020B0604020202020204" pitchFamily="34" charset="0"/>
              </a:rPr>
              <a:t>Social Amnesia</a:t>
            </a:r>
          </a:p>
          <a:p>
            <a:pPr algn="ctr"/>
            <a:endParaRPr lang="en-US" sz="4000" b="1" dirty="0">
              <a:solidFill>
                <a:srgbClr val="000000"/>
              </a:solidFill>
              <a:latin typeface="Arial" panose="020B0604020202020204" pitchFamily="34" charset="0"/>
              <a:cs typeface="Arial" panose="020B0604020202020204" pitchFamily="34" charset="0"/>
            </a:endParaRPr>
          </a:p>
          <a:p>
            <a:pPr algn="ctr"/>
            <a:r>
              <a:rPr lang="en-US" sz="4000" b="1" dirty="0">
                <a:solidFill>
                  <a:srgbClr val="000000"/>
                </a:solidFill>
                <a:latin typeface="Arial" panose="020B0604020202020204" pitchFamily="34" charset="0"/>
                <a:cs typeface="Arial" panose="020B0604020202020204" pitchFamily="34" charset="0"/>
              </a:rPr>
              <a:t>the "out of sight, out of mind" nature of human gratitude.</a:t>
            </a:r>
            <a:endParaRPr lang="en-US" sz="4000" b="1" dirty="0"/>
          </a:p>
        </p:txBody>
      </p:sp>
      <p:sp>
        <p:nvSpPr>
          <p:cNvPr id="6" name="TextBox 5">
            <a:extLst>
              <a:ext uri="{FF2B5EF4-FFF2-40B4-BE49-F238E27FC236}">
                <a16:creationId xmlns:a16="http://schemas.microsoft.com/office/drawing/2014/main" id="{FB4D17AD-46A2-9A25-F6F1-F01A261A8803}"/>
              </a:ext>
            </a:extLst>
          </p:cNvPr>
          <p:cNvSpPr txBox="1"/>
          <p:nvPr/>
        </p:nvSpPr>
        <p:spPr>
          <a:xfrm>
            <a:off x="6090285" y="6178392"/>
            <a:ext cx="6096000" cy="646331"/>
          </a:xfrm>
          <a:prstGeom prst="rect">
            <a:avLst/>
          </a:prstGeom>
          <a:solidFill>
            <a:srgbClr val="F39891"/>
          </a:solidFill>
        </p:spPr>
        <p:txBody>
          <a:bodyPr wrap="square" anchor="ctr">
            <a:spAutoFit/>
          </a:bodyPr>
          <a:lstStyle/>
          <a:p>
            <a:pPr algn="ctr"/>
            <a:r>
              <a:rPr lang="en-US" sz="3600" b="1" dirty="0">
                <a:latin typeface="Arial" panose="020B0604020202020204" pitchFamily="34" charset="0"/>
                <a:cs typeface="Arial" panose="020B0604020202020204" pitchFamily="34" charset="0"/>
              </a:rPr>
              <a:t>Social Amnesia</a:t>
            </a:r>
          </a:p>
        </p:txBody>
      </p:sp>
      <p:pic>
        <p:nvPicPr>
          <p:cNvPr id="7" name="Picture Placeholder 6">
            <a:extLst>
              <a:ext uri="{FF2B5EF4-FFF2-40B4-BE49-F238E27FC236}">
                <a16:creationId xmlns:a16="http://schemas.microsoft.com/office/drawing/2014/main" id="{FCFE1145-4FA6-37EC-EE0B-AA3630EC5932}"/>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6090285" y="0"/>
            <a:ext cx="6096000" cy="6178392"/>
          </a:xfrm>
        </p:spPr>
      </p:pic>
      <p:sp>
        <p:nvSpPr>
          <p:cNvPr id="11" name="Rectangle 10">
            <a:extLst>
              <a:ext uri="{FF2B5EF4-FFF2-40B4-BE49-F238E27FC236}">
                <a16:creationId xmlns:a16="http://schemas.microsoft.com/office/drawing/2014/main" id="{A4923DBF-1194-A412-7474-BA18F76BBF1F}"/>
              </a:ext>
            </a:extLst>
          </p:cNvPr>
          <p:cNvSpPr/>
          <p:nvPr/>
        </p:nvSpPr>
        <p:spPr>
          <a:xfrm>
            <a:off x="9273539" y="3188969"/>
            <a:ext cx="2667001" cy="1287781"/>
          </a:xfrm>
          <a:prstGeom prst="rect">
            <a:avLst/>
          </a:prstGeom>
          <a:solidFill>
            <a:schemeClr val="tx1"/>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He saved …</a:t>
            </a:r>
          </a:p>
          <a:p>
            <a:pPr algn="ctr"/>
            <a:r>
              <a:rPr lang="en-US" sz="3200" b="1" dirty="0"/>
              <a:t>…they forgot</a:t>
            </a:r>
          </a:p>
        </p:txBody>
      </p:sp>
    </p:spTree>
    <p:extLst>
      <p:ext uri="{BB962C8B-B14F-4D97-AF65-F5344CB8AC3E}">
        <p14:creationId xmlns:p14="http://schemas.microsoft.com/office/powerpoint/2010/main" val="3077030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9B99F2-960F-789B-EAF2-8FF3BADC857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537724" y="10"/>
            <a:ext cx="4654276" cy="6857990"/>
          </a:xfrm>
          <a:prstGeom prst="rect">
            <a:avLst/>
          </a:prstGeom>
        </p:spPr>
      </p:pic>
      <p:pic>
        <p:nvPicPr>
          <p:cNvPr id="9" name="Picture 8">
            <a:extLst>
              <a:ext uri="{FF2B5EF4-FFF2-40B4-BE49-F238E27FC236}">
                <a16:creationId xmlns:a16="http://schemas.microsoft.com/office/drawing/2014/main" id="{E09DE573-3309-D37B-A578-E37C18691CD9}"/>
              </a:ext>
            </a:extLst>
          </p:cNvPr>
          <p:cNvPicPr>
            <a:picLocks noChangeAspect="1"/>
          </p:cNvPicPr>
          <p:nvPr/>
        </p:nvPicPr>
        <p:blipFill>
          <a:blip r:embed="rId3" cstate="email">
            <a:extLst>
              <a:ext uri="{28A0092B-C50C-407E-A947-70E740481C1C}">
                <a14:useLocalDpi xmlns:a14="http://schemas.microsoft.com/office/drawing/2010/main"/>
              </a:ext>
            </a:extLst>
          </a:blip>
          <a:srcRect r="-2"/>
          <a:stretch>
            <a:fillRect/>
          </a:stretch>
        </p:blipFill>
        <p:spPr>
          <a:xfrm>
            <a:off x="0" y="10"/>
            <a:ext cx="7537704" cy="6857990"/>
          </a:xfrm>
          <a:prstGeom prst="rect">
            <a:avLst/>
          </a:prstGeom>
        </p:spPr>
      </p:pic>
    </p:spTree>
    <p:extLst>
      <p:ext uri="{BB962C8B-B14F-4D97-AF65-F5344CB8AC3E}">
        <p14:creationId xmlns:p14="http://schemas.microsoft.com/office/powerpoint/2010/main" val="55219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DE6CF-8263-79DB-AF50-AAE277A4751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340AFC-C98B-5C04-533E-BBE9393555C9}"/>
              </a:ext>
            </a:extLst>
          </p:cNvPr>
          <p:cNvSpPr txBox="1">
            <a:spLocks/>
          </p:cNvSpPr>
          <p:nvPr/>
        </p:nvSpPr>
        <p:spPr>
          <a:xfrm>
            <a:off x="116205" y="1307661"/>
            <a:ext cx="12077700" cy="11388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latin typeface="Avenir Next LT Pro Demi" panose="020B0704020202020204" pitchFamily="34" charset="0"/>
              </a:rPr>
              <a:t>2. The Broken Meritocracy	(9:11-16)</a:t>
            </a:r>
          </a:p>
          <a:p>
            <a:pPr marL="457200" lvl="1" indent="0">
              <a:lnSpc>
                <a:spcPct val="85000"/>
              </a:lnSpc>
              <a:spcBef>
                <a:spcPts val="0"/>
              </a:spcBef>
              <a:buNone/>
            </a:pPr>
            <a:r>
              <a:rPr lang="en-US" sz="3400" i="1" dirty="0">
                <a:latin typeface="Avenir Next LT Pro" panose="020B0504020202020204" pitchFamily="34" charset="0"/>
              </a:rPr>
              <a:t>Life’s uncertainty’s introduce barriers to fruitful living</a:t>
            </a:r>
          </a:p>
        </p:txBody>
      </p:sp>
      <p:sp>
        <p:nvSpPr>
          <p:cNvPr id="4" name="Title 1">
            <a:extLst>
              <a:ext uri="{FF2B5EF4-FFF2-40B4-BE49-F238E27FC236}">
                <a16:creationId xmlns:a16="http://schemas.microsoft.com/office/drawing/2014/main" id="{9B367EC0-01B7-8277-0567-5191492BEECD}"/>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E25F871B-5FB8-E8BE-2A2B-FBB5215F0328}"/>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
        <p:nvSpPr>
          <p:cNvPr id="2" name="Text Placeholder 4">
            <a:extLst>
              <a:ext uri="{FF2B5EF4-FFF2-40B4-BE49-F238E27FC236}">
                <a16:creationId xmlns:a16="http://schemas.microsoft.com/office/drawing/2014/main" id="{CE8FF861-C6B6-A861-18EA-F3D099AD7326}"/>
              </a:ext>
            </a:extLst>
          </p:cNvPr>
          <p:cNvSpPr txBox="1">
            <a:spLocks/>
          </p:cNvSpPr>
          <p:nvPr/>
        </p:nvSpPr>
        <p:spPr>
          <a:xfrm>
            <a:off x="114300" y="116112"/>
            <a:ext cx="12077700" cy="15783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solidFill>
                  <a:schemeClr val="bg1">
                    <a:lumMod val="65000"/>
                  </a:schemeClr>
                </a:solidFill>
                <a:latin typeface="Avenir Next LT Pro Demi" panose="020B0704020202020204" pitchFamily="34" charset="0"/>
              </a:rPr>
              <a:t>1. The Grim Equalizer: 	(9:1-10)</a:t>
            </a:r>
          </a:p>
          <a:p>
            <a:pPr marL="457200" lvl="1" indent="0">
              <a:lnSpc>
                <a:spcPct val="85000"/>
              </a:lnSpc>
              <a:spcBef>
                <a:spcPts val="0"/>
              </a:spcBef>
              <a:buNone/>
            </a:pPr>
            <a:r>
              <a:rPr lang="en-US" sz="3400" i="1" dirty="0">
                <a:solidFill>
                  <a:schemeClr val="bg1">
                    <a:lumMod val="65000"/>
                  </a:schemeClr>
                </a:solidFill>
                <a:latin typeface="Avenir Next LT Pro" panose="020B0504020202020204" pitchFamily="34" charset="0"/>
              </a:rPr>
              <a:t>Although death is certain, there is advantage in living</a:t>
            </a:r>
          </a:p>
        </p:txBody>
      </p:sp>
      <p:sp>
        <p:nvSpPr>
          <p:cNvPr id="7" name="Text Placeholder 4">
            <a:extLst>
              <a:ext uri="{FF2B5EF4-FFF2-40B4-BE49-F238E27FC236}">
                <a16:creationId xmlns:a16="http://schemas.microsoft.com/office/drawing/2014/main" id="{621A1A8B-21F3-9891-7EA2-BFB17350BEB4}"/>
              </a:ext>
            </a:extLst>
          </p:cNvPr>
          <p:cNvSpPr txBox="1">
            <a:spLocks/>
          </p:cNvSpPr>
          <p:nvPr/>
        </p:nvSpPr>
        <p:spPr>
          <a:xfrm>
            <a:off x="114300" y="2187449"/>
            <a:ext cx="12077700" cy="11388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85000"/>
              </a:lnSpc>
              <a:spcBef>
                <a:spcPts val="0"/>
              </a:spcBef>
              <a:buNone/>
            </a:pPr>
            <a:r>
              <a:rPr lang="en-US" sz="3400" dirty="0">
                <a:latin typeface="Avenir Next LT Pro" panose="020B0504020202020204" pitchFamily="34" charset="0"/>
              </a:rPr>
              <a:t>1. The Barrier of an Uncertain Future (9:11-12)  </a:t>
            </a:r>
          </a:p>
          <a:p>
            <a:pPr marL="457200" lvl="1" indent="0">
              <a:lnSpc>
                <a:spcPct val="85000"/>
              </a:lnSpc>
              <a:spcBef>
                <a:spcPts val="0"/>
              </a:spcBef>
              <a:buNone/>
            </a:pPr>
            <a:r>
              <a:rPr lang="en-US" sz="3400" dirty="0">
                <a:latin typeface="Avenir Next LT Pro" panose="020B0504020202020204" pitchFamily="34" charset="0"/>
              </a:rPr>
              <a:t>2. The Barrier of Unrewarded Wisdom (9:13-16) </a:t>
            </a:r>
          </a:p>
          <a:p>
            <a:pPr marL="457200" lvl="1" indent="0">
              <a:lnSpc>
                <a:spcPct val="85000"/>
              </a:lnSpc>
              <a:spcBef>
                <a:spcPts val="0"/>
              </a:spcBef>
              <a:buNone/>
            </a:pPr>
            <a:endParaRPr lang="en-US" sz="3400" i="1" dirty="0">
              <a:latin typeface="Avenir Next LT Pro" panose="020B0504020202020204" pitchFamily="34" charset="0"/>
            </a:endParaRPr>
          </a:p>
        </p:txBody>
      </p:sp>
    </p:spTree>
    <p:extLst>
      <p:ext uri="{BB962C8B-B14F-4D97-AF65-F5344CB8AC3E}">
        <p14:creationId xmlns:p14="http://schemas.microsoft.com/office/powerpoint/2010/main" val="225481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E63C5-C4D9-87FC-633E-AA768E843DCA}"/>
            </a:ext>
          </a:extLst>
        </p:cNvPr>
        <p:cNvGrpSpPr/>
        <p:nvPr/>
      </p:nvGrpSpPr>
      <p:grpSpPr>
        <a:xfrm>
          <a:off x="0" y="0"/>
          <a:ext cx="0" cy="0"/>
          <a:chOff x="0" y="0"/>
          <a:chExt cx="0" cy="0"/>
        </a:xfrm>
      </p:grpSpPr>
      <p:sp>
        <p:nvSpPr>
          <p:cNvPr id="12" name="Text Placeholder 4">
            <a:extLst>
              <a:ext uri="{FF2B5EF4-FFF2-40B4-BE49-F238E27FC236}">
                <a16:creationId xmlns:a16="http://schemas.microsoft.com/office/drawing/2014/main" id="{E44AF7C8-43B5-537A-A334-04121B3BEFD2}"/>
              </a:ext>
            </a:extLst>
          </p:cNvPr>
          <p:cNvSpPr txBox="1">
            <a:spLocks/>
          </p:cNvSpPr>
          <p:nvPr/>
        </p:nvSpPr>
        <p:spPr>
          <a:xfrm>
            <a:off x="114300" y="878911"/>
            <a:ext cx="12077700" cy="76150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2400" dirty="0">
                <a:solidFill>
                  <a:schemeClr val="bg1">
                    <a:lumMod val="65000"/>
                  </a:schemeClr>
                </a:solidFill>
                <a:latin typeface="Avenir Next LT Pro Demi" panose="020B0704020202020204" pitchFamily="34" charset="0"/>
              </a:rPr>
              <a:t>2. The Broken Meritocracy	(9:11-16)</a:t>
            </a:r>
          </a:p>
          <a:p>
            <a:pPr marL="457200" lvl="1" indent="0">
              <a:lnSpc>
                <a:spcPct val="85000"/>
              </a:lnSpc>
              <a:spcBef>
                <a:spcPts val="0"/>
              </a:spcBef>
              <a:buNone/>
            </a:pPr>
            <a:r>
              <a:rPr lang="en-US" sz="2400" i="1" dirty="0">
                <a:solidFill>
                  <a:schemeClr val="bg1">
                    <a:lumMod val="65000"/>
                  </a:schemeClr>
                </a:solidFill>
                <a:latin typeface="Avenir Next LT Pro" panose="020B0504020202020204" pitchFamily="34" charset="0"/>
              </a:rPr>
              <a:t>Life’s uncertainty’s introduce barriers to fruitful living</a:t>
            </a:r>
          </a:p>
        </p:txBody>
      </p:sp>
      <p:sp>
        <p:nvSpPr>
          <p:cNvPr id="4" name="Title 1">
            <a:extLst>
              <a:ext uri="{FF2B5EF4-FFF2-40B4-BE49-F238E27FC236}">
                <a16:creationId xmlns:a16="http://schemas.microsoft.com/office/drawing/2014/main" id="{D7E659F7-A9BB-43E6-E348-27E9904A00BD}"/>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02D32C02-B02A-7029-BBC3-FCFA4667102B}"/>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
        <p:nvSpPr>
          <p:cNvPr id="2" name="Text Placeholder 4">
            <a:extLst>
              <a:ext uri="{FF2B5EF4-FFF2-40B4-BE49-F238E27FC236}">
                <a16:creationId xmlns:a16="http://schemas.microsoft.com/office/drawing/2014/main" id="{002D16DC-9EAF-F819-7574-6B18A6D12ADA}"/>
              </a:ext>
            </a:extLst>
          </p:cNvPr>
          <p:cNvSpPr txBox="1">
            <a:spLocks/>
          </p:cNvSpPr>
          <p:nvPr/>
        </p:nvSpPr>
        <p:spPr>
          <a:xfrm>
            <a:off x="114300" y="1709686"/>
            <a:ext cx="12077700" cy="171931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latin typeface="Avenir Next LT Pro Demi" panose="020B0704020202020204" pitchFamily="34" charset="0"/>
              </a:rPr>
              <a:t>3. The Sharp Contrast (9:17-10:20)</a:t>
            </a:r>
          </a:p>
          <a:p>
            <a:pPr marL="457200" lvl="1" indent="0">
              <a:lnSpc>
                <a:spcPct val="85000"/>
              </a:lnSpc>
              <a:spcBef>
                <a:spcPts val="0"/>
              </a:spcBef>
              <a:buNone/>
            </a:pPr>
            <a:r>
              <a:rPr lang="en-US" sz="3400" i="1" dirty="0">
                <a:latin typeface="Avenir Next LT Pro" panose="020B0504020202020204" pitchFamily="34" charset="0"/>
              </a:rPr>
              <a:t>While wisdom cannot eliminate life’s uncertainty,                foolish living multiplies its risks</a:t>
            </a:r>
          </a:p>
          <a:p>
            <a:pPr marL="457200" lvl="1" indent="0">
              <a:lnSpc>
                <a:spcPct val="85000"/>
              </a:lnSpc>
              <a:spcBef>
                <a:spcPts val="0"/>
              </a:spcBef>
              <a:buNone/>
            </a:pPr>
            <a:endParaRPr lang="en-US" sz="2400" i="1" dirty="0">
              <a:latin typeface="Avenir Next LT Pro" panose="020B0504020202020204" pitchFamily="34" charset="0"/>
            </a:endParaRPr>
          </a:p>
          <a:p>
            <a:pPr marL="457200" lvl="1" indent="0">
              <a:lnSpc>
                <a:spcPct val="85000"/>
              </a:lnSpc>
              <a:spcBef>
                <a:spcPts val="0"/>
              </a:spcBef>
              <a:buNone/>
            </a:pPr>
            <a:endParaRPr lang="en-US" sz="3400" i="1" dirty="0">
              <a:latin typeface="Avenir Next LT Pro" panose="020B0504020202020204" pitchFamily="34" charset="0"/>
            </a:endParaRPr>
          </a:p>
        </p:txBody>
      </p:sp>
      <p:sp>
        <p:nvSpPr>
          <p:cNvPr id="11" name="Text Placeholder 4">
            <a:extLst>
              <a:ext uri="{FF2B5EF4-FFF2-40B4-BE49-F238E27FC236}">
                <a16:creationId xmlns:a16="http://schemas.microsoft.com/office/drawing/2014/main" id="{EA3C0697-1503-34C3-E8DB-D917F8F29894}"/>
              </a:ext>
            </a:extLst>
          </p:cNvPr>
          <p:cNvSpPr txBox="1">
            <a:spLocks/>
          </p:cNvSpPr>
          <p:nvPr/>
        </p:nvSpPr>
        <p:spPr>
          <a:xfrm>
            <a:off x="114300" y="115502"/>
            <a:ext cx="12077700" cy="7615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2400" dirty="0">
                <a:solidFill>
                  <a:schemeClr val="bg1">
                    <a:lumMod val="65000"/>
                  </a:schemeClr>
                </a:solidFill>
                <a:latin typeface="Avenir Next LT Pro Demi" panose="020B0704020202020204" pitchFamily="34" charset="0"/>
              </a:rPr>
              <a:t>1. The Grim Equalizer: 	(9:1-10)</a:t>
            </a:r>
          </a:p>
          <a:p>
            <a:pPr marL="457200" lvl="1" indent="0">
              <a:lnSpc>
                <a:spcPct val="85000"/>
              </a:lnSpc>
              <a:spcBef>
                <a:spcPts val="0"/>
              </a:spcBef>
              <a:buNone/>
            </a:pPr>
            <a:r>
              <a:rPr lang="en-US" sz="2400" i="1" dirty="0">
                <a:solidFill>
                  <a:schemeClr val="bg1">
                    <a:lumMod val="65000"/>
                  </a:schemeClr>
                </a:solidFill>
                <a:latin typeface="Avenir Next LT Pro" panose="020B0504020202020204" pitchFamily="34" charset="0"/>
              </a:rPr>
              <a:t>Although death is certain, there is advantage in living</a:t>
            </a:r>
          </a:p>
        </p:txBody>
      </p:sp>
      <p:sp>
        <p:nvSpPr>
          <p:cNvPr id="14" name="TextBox 13">
            <a:extLst>
              <a:ext uri="{FF2B5EF4-FFF2-40B4-BE49-F238E27FC236}">
                <a16:creationId xmlns:a16="http://schemas.microsoft.com/office/drawing/2014/main" id="{E398EBE1-CB71-9459-AE7F-14E2D06AC3F9}"/>
              </a:ext>
            </a:extLst>
          </p:cNvPr>
          <p:cNvSpPr txBox="1"/>
          <p:nvPr/>
        </p:nvSpPr>
        <p:spPr>
          <a:xfrm>
            <a:off x="716445" y="3105939"/>
            <a:ext cx="10873410" cy="1421928"/>
          </a:xfrm>
          <a:prstGeom prst="rect">
            <a:avLst/>
          </a:prstGeom>
          <a:noFill/>
        </p:spPr>
        <p:txBody>
          <a:bodyPr wrap="square">
            <a:spAutoFit/>
          </a:bodyPr>
          <a:lstStyle/>
          <a:p>
            <a:pPr>
              <a:lnSpc>
                <a:spcPct val="90000"/>
              </a:lnSpc>
            </a:pPr>
            <a:r>
              <a:rPr lang="en-US" sz="3200" dirty="0">
                <a:latin typeface="Avenir Next LT Pro" panose="020B0504020202020204" pitchFamily="34" charset="0"/>
              </a:rPr>
              <a:t>1. Thesis (9:17-10:1)</a:t>
            </a:r>
          </a:p>
          <a:p>
            <a:pPr>
              <a:lnSpc>
                <a:spcPct val="90000"/>
              </a:lnSpc>
            </a:pPr>
            <a:r>
              <a:rPr lang="en-US" sz="3200" dirty="0">
                <a:latin typeface="Avenir Next LT Pro" panose="020B0504020202020204" pitchFamily="34" charset="0"/>
              </a:rPr>
              <a:t>2. Identity (10:2-14)</a:t>
            </a:r>
          </a:p>
          <a:p>
            <a:pPr>
              <a:lnSpc>
                <a:spcPct val="90000"/>
              </a:lnSpc>
            </a:pPr>
            <a:r>
              <a:rPr lang="en-US" sz="3200" dirty="0">
                <a:latin typeface="Avenir Next LT Pro" panose="020B0504020202020204" pitchFamily="34" charset="0"/>
              </a:rPr>
              <a:t>3. Application: Society Order  (10:16-20) </a:t>
            </a:r>
          </a:p>
        </p:txBody>
      </p:sp>
    </p:spTree>
    <p:extLst>
      <p:ext uri="{BB962C8B-B14F-4D97-AF65-F5344CB8AC3E}">
        <p14:creationId xmlns:p14="http://schemas.microsoft.com/office/powerpoint/2010/main" val="570591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CE7A1-5D4B-E639-D0D0-97B82763CB5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E1A5E6-4CD6-6CD9-CD6F-AAC27A8DA776}"/>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9:17-10:1</a:t>
            </a:r>
          </a:p>
        </p:txBody>
      </p:sp>
      <p:sp>
        <p:nvSpPr>
          <p:cNvPr id="6" name="TextBox 5">
            <a:extLst>
              <a:ext uri="{FF2B5EF4-FFF2-40B4-BE49-F238E27FC236}">
                <a16:creationId xmlns:a16="http://schemas.microsoft.com/office/drawing/2014/main" id="{152FE336-89D4-3245-F448-1957A0810C57}"/>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Thesis: Wisdom is better than Foolishness</a:t>
            </a:r>
          </a:p>
        </p:txBody>
      </p:sp>
      <p:sp>
        <p:nvSpPr>
          <p:cNvPr id="5" name="TextBox 4">
            <a:extLst>
              <a:ext uri="{FF2B5EF4-FFF2-40B4-BE49-F238E27FC236}">
                <a16:creationId xmlns:a16="http://schemas.microsoft.com/office/drawing/2014/main" id="{91398705-64B0-EA81-2F30-EB0EF2CD774D}"/>
              </a:ext>
            </a:extLst>
          </p:cNvPr>
          <p:cNvSpPr txBox="1"/>
          <p:nvPr/>
        </p:nvSpPr>
        <p:spPr>
          <a:xfrm>
            <a:off x="0" y="0"/>
            <a:ext cx="12192000" cy="3416320"/>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17 </a:t>
            </a:r>
            <a:r>
              <a:rPr lang="en-US" sz="3600" b="0" i="0" dirty="0">
                <a:solidFill>
                  <a:srgbClr val="000000"/>
                </a:solidFill>
                <a:effectLst/>
                <a:latin typeface="Arial" panose="020B0604020202020204" pitchFamily="34" charset="0"/>
                <a:cs typeface="Arial" panose="020B0604020202020204" pitchFamily="34" charset="0"/>
              </a:rPr>
              <a:t>Better to hear the quiet words of a wise person</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than the shouts of a foolish king.</a:t>
            </a:r>
            <a:br>
              <a:rPr lang="en-US" sz="3600" b="0" i="0" dirty="0">
                <a:solidFill>
                  <a:srgbClr val="000000"/>
                </a:solidFill>
                <a:effectLst/>
                <a:latin typeface="Arial" panose="020B0604020202020204" pitchFamily="34" charset="0"/>
                <a:cs typeface="Arial" panose="020B0604020202020204" pitchFamily="34" charset="0"/>
              </a:rPr>
            </a:br>
            <a:r>
              <a:rPr lang="en-US" sz="3600" b="1" i="0" baseline="30000" dirty="0">
                <a:solidFill>
                  <a:srgbClr val="000000"/>
                </a:solidFill>
                <a:effectLst/>
                <a:latin typeface="Arial" panose="020B0604020202020204" pitchFamily="34" charset="0"/>
                <a:cs typeface="Arial" panose="020B0604020202020204" pitchFamily="34" charset="0"/>
              </a:rPr>
              <a:t>18 </a:t>
            </a:r>
            <a:r>
              <a:rPr lang="en-US" sz="3600" b="0" i="0" dirty="0">
                <a:solidFill>
                  <a:srgbClr val="000000"/>
                </a:solidFill>
                <a:effectLst/>
                <a:latin typeface="Arial" panose="020B0604020202020204" pitchFamily="34" charset="0"/>
                <a:cs typeface="Arial" panose="020B0604020202020204" pitchFamily="34" charset="0"/>
              </a:rPr>
              <a:t>Better to have wisdom than weapons of war,</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but one sinner can destroy much that is good.</a:t>
            </a:r>
          </a:p>
          <a:p>
            <a:pPr algn="l">
              <a:buNone/>
            </a:pPr>
            <a:r>
              <a:rPr lang="en-US" sz="3600" b="1" i="0" dirty="0">
                <a:solidFill>
                  <a:srgbClr val="000000"/>
                </a:solidFill>
                <a:effectLst/>
                <a:latin typeface="Arial" panose="020B0604020202020204" pitchFamily="34" charset="0"/>
                <a:cs typeface="Arial" panose="020B0604020202020204" pitchFamily="34" charset="0"/>
              </a:rPr>
              <a:t>Ch 10 </a:t>
            </a:r>
            <a:r>
              <a:rPr lang="en-US" sz="3600" b="1" i="0" baseline="30000" dirty="0">
                <a:solidFill>
                  <a:srgbClr val="000000"/>
                </a:solidFill>
                <a:effectLst/>
                <a:latin typeface="Arial" panose="020B0604020202020204" pitchFamily="34" charset="0"/>
                <a:cs typeface="Arial" panose="020B0604020202020204" pitchFamily="34" charset="0"/>
              </a:rPr>
              <a:t>1</a:t>
            </a:r>
            <a:r>
              <a:rPr lang="en-US" sz="3600" b="1" i="0" dirty="0">
                <a:solidFill>
                  <a:srgbClr val="000000"/>
                </a:solidFill>
                <a:effectLst/>
                <a:latin typeface="Arial" panose="020B0604020202020204" pitchFamily="34" charset="0"/>
                <a:cs typeface="Arial" panose="020B0604020202020204" pitchFamily="34" charset="0"/>
              </a:rPr>
              <a:t> </a:t>
            </a:r>
            <a:r>
              <a:rPr lang="en-US" sz="3600" b="0" i="0" spc="-150" dirty="0">
                <a:solidFill>
                  <a:srgbClr val="000000"/>
                </a:solidFill>
                <a:effectLst/>
                <a:latin typeface="Arial" panose="020B0604020202020204" pitchFamily="34" charset="0"/>
                <a:cs typeface="Arial" panose="020B0604020202020204" pitchFamily="34" charset="0"/>
              </a:rPr>
              <a:t>As dead flies cause even a bottle of perfume to stink</a:t>
            </a:r>
            <a:r>
              <a:rPr lang="en-US" sz="3600" b="0" i="0" dirty="0">
                <a:solidFill>
                  <a:srgbClr val="000000"/>
                </a:solidFill>
                <a:effectLst/>
                <a:latin typeface="Arial" panose="020B0604020202020204" pitchFamily="34" charset="0"/>
                <a:cs typeface="Arial" panose="020B0604020202020204" pitchFamily="34" charset="0"/>
              </a:rPr>
              <a:t>,</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so a little foolishness spoils great wisdom and honor.</a:t>
            </a:r>
          </a:p>
        </p:txBody>
      </p:sp>
    </p:spTree>
    <p:extLst>
      <p:ext uri="{BB962C8B-B14F-4D97-AF65-F5344CB8AC3E}">
        <p14:creationId xmlns:p14="http://schemas.microsoft.com/office/powerpoint/2010/main" val="28225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C6DDB-20DB-DD6E-8EDC-F8A1750802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F1B18F-36C3-418A-3245-E43631974400}"/>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10:2-4</a:t>
            </a:r>
          </a:p>
        </p:txBody>
      </p:sp>
      <p:sp>
        <p:nvSpPr>
          <p:cNvPr id="6" name="TextBox 5">
            <a:extLst>
              <a:ext uri="{FF2B5EF4-FFF2-40B4-BE49-F238E27FC236}">
                <a16:creationId xmlns:a16="http://schemas.microsoft.com/office/drawing/2014/main" id="{7E016B66-E325-0AED-250B-E1B8749C3AFF}"/>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Identity: 1. How they Live</a:t>
            </a:r>
          </a:p>
        </p:txBody>
      </p:sp>
      <p:sp>
        <p:nvSpPr>
          <p:cNvPr id="5" name="TextBox 4">
            <a:extLst>
              <a:ext uri="{FF2B5EF4-FFF2-40B4-BE49-F238E27FC236}">
                <a16:creationId xmlns:a16="http://schemas.microsoft.com/office/drawing/2014/main" id="{7E6A03D7-2D1B-088C-E1B6-07E9750D413B}"/>
              </a:ext>
            </a:extLst>
          </p:cNvPr>
          <p:cNvSpPr txBox="1"/>
          <p:nvPr/>
        </p:nvSpPr>
        <p:spPr>
          <a:xfrm>
            <a:off x="0" y="0"/>
            <a:ext cx="4876800" cy="6075509"/>
          </a:xfrm>
          <a:prstGeom prst="rect">
            <a:avLst/>
          </a:prstGeom>
          <a:noFill/>
        </p:spPr>
        <p:txBody>
          <a:bodyPr wrap="square">
            <a:spAutoFit/>
          </a:bodyPr>
          <a:lstStyle/>
          <a:p>
            <a:pPr algn="l">
              <a:lnSpc>
                <a:spcPct val="90000"/>
              </a:lnSpc>
              <a:buNone/>
            </a:pPr>
            <a:r>
              <a:rPr lang="en-US" sz="3600" b="1" i="0" baseline="30000" dirty="0">
                <a:solidFill>
                  <a:srgbClr val="000000"/>
                </a:solidFill>
                <a:effectLst/>
                <a:latin typeface="Arial" panose="020B0604020202020204" pitchFamily="34" charset="0"/>
                <a:cs typeface="Arial" panose="020B0604020202020204" pitchFamily="34" charset="0"/>
              </a:rPr>
              <a:t>2 </a:t>
            </a:r>
            <a:r>
              <a:rPr lang="en-US" sz="3600" b="0" i="0" dirty="0">
                <a:solidFill>
                  <a:srgbClr val="000000"/>
                </a:solidFill>
                <a:effectLst/>
                <a:latin typeface="Arial" panose="020B0604020202020204" pitchFamily="34" charset="0"/>
                <a:cs typeface="Arial" panose="020B0604020202020204" pitchFamily="34" charset="0"/>
              </a:rPr>
              <a:t>A wise person chooses the right road;</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a fool takes the wrong one.</a:t>
            </a:r>
          </a:p>
          <a:p>
            <a:pPr algn="l">
              <a:lnSpc>
                <a:spcPct val="90000"/>
              </a:lnSpc>
              <a:buNone/>
            </a:pPr>
            <a:r>
              <a:rPr lang="en-US" sz="3600" b="1" i="0" baseline="30000" dirty="0">
                <a:solidFill>
                  <a:srgbClr val="000000"/>
                </a:solidFill>
                <a:effectLst/>
                <a:latin typeface="Arial" panose="020B0604020202020204" pitchFamily="34" charset="0"/>
                <a:cs typeface="Arial" panose="020B0604020202020204" pitchFamily="34" charset="0"/>
              </a:rPr>
              <a:t>3 </a:t>
            </a:r>
            <a:r>
              <a:rPr lang="en-US" sz="3600" b="0" i="0" dirty="0">
                <a:solidFill>
                  <a:srgbClr val="000000"/>
                </a:solidFill>
                <a:effectLst/>
                <a:latin typeface="Arial" panose="020B0604020202020204" pitchFamily="34" charset="0"/>
                <a:cs typeface="Arial" panose="020B0604020202020204" pitchFamily="34" charset="0"/>
              </a:rPr>
              <a:t>You can identify fools</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just by the way they walk down the street!</a:t>
            </a:r>
          </a:p>
          <a:p>
            <a:pPr algn="l">
              <a:lnSpc>
                <a:spcPct val="90000"/>
              </a:lnSpc>
              <a:buNone/>
            </a:pPr>
            <a:r>
              <a:rPr lang="en-US" sz="3600" b="1" i="0" baseline="30000" dirty="0">
                <a:solidFill>
                  <a:srgbClr val="000000"/>
                </a:solidFill>
                <a:effectLst/>
                <a:latin typeface="Arial" panose="020B0604020202020204" pitchFamily="34" charset="0"/>
                <a:cs typeface="Arial" panose="020B0604020202020204" pitchFamily="34" charset="0"/>
              </a:rPr>
              <a:t>4 </a:t>
            </a:r>
            <a:r>
              <a:rPr lang="en-US" sz="3600" b="0" i="0" dirty="0">
                <a:solidFill>
                  <a:srgbClr val="000000"/>
                </a:solidFill>
                <a:effectLst/>
                <a:latin typeface="Arial" panose="020B0604020202020204" pitchFamily="34" charset="0"/>
                <a:cs typeface="Arial" panose="020B0604020202020204" pitchFamily="34" charset="0"/>
              </a:rPr>
              <a:t>If your boss is angry at you, don’t quit!</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A quiet spirit can overcome even great mistakes</a:t>
            </a:r>
            <a:r>
              <a:rPr lang="en-US" sz="3600" dirty="0">
                <a:solidFill>
                  <a:srgbClr val="000000"/>
                </a:solidFill>
                <a:latin typeface="Arial" panose="020B0604020202020204" pitchFamily="34" charset="0"/>
                <a:cs typeface="Arial" panose="020B0604020202020204" pitchFamily="34" charset="0"/>
              </a:rPr>
              <a:t>.</a:t>
            </a:r>
            <a:endParaRPr lang="en-US" sz="3600" b="0" i="0" dirty="0">
              <a:solidFill>
                <a:srgbClr val="000000"/>
              </a:solidFill>
              <a:effectLst/>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2EF37C19-4650-AE5D-F9D2-8B6DF0D0BE1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705850" y="1028894"/>
            <a:ext cx="3651885" cy="4800211"/>
          </a:xfrm>
          <a:prstGeom prst="rect">
            <a:avLst/>
          </a:prstGeom>
        </p:spPr>
      </p:pic>
      <p:pic>
        <p:nvPicPr>
          <p:cNvPr id="4" name="Picture 3">
            <a:extLst>
              <a:ext uri="{FF2B5EF4-FFF2-40B4-BE49-F238E27FC236}">
                <a16:creationId xmlns:a16="http://schemas.microsoft.com/office/drawing/2014/main" id="{484715CC-6250-FA51-F660-BA8ACB9E368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729949" y="-1211"/>
            <a:ext cx="4141803" cy="6381267"/>
          </a:xfrm>
          <a:prstGeom prst="rect">
            <a:avLst/>
          </a:prstGeom>
        </p:spPr>
      </p:pic>
    </p:spTree>
    <p:extLst>
      <p:ext uri="{BB962C8B-B14F-4D97-AF65-F5344CB8AC3E}">
        <p14:creationId xmlns:p14="http://schemas.microsoft.com/office/powerpoint/2010/main" val="632837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C73BB-D20E-E869-C03C-E9620ED4BC2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196F27-FD2E-2EC2-016A-1537C306F41C}"/>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10:5-7</a:t>
            </a:r>
          </a:p>
        </p:txBody>
      </p:sp>
      <p:sp>
        <p:nvSpPr>
          <p:cNvPr id="6" name="TextBox 5">
            <a:extLst>
              <a:ext uri="{FF2B5EF4-FFF2-40B4-BE49-F238E27FC236}">
                <a16:creationId xmlns:a16="http://schemas.microsoft.com/office/drawing/2014/main" id="{CFFA85F1-9872-BC71-FCBA-72DF10531198}"/>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Identity:  2. How they Lead</a:t>
            </a:r>
          </a:p>
        </p:txBody>
      </p:sp>
      <p:sp>
        <p:nvSpPr>
          <p:cNvPr id="5" name="TextBox 4">
            <a:extLst>
              <a:ext uri="{FF2B5EF4-FFF2-40B4-BE49-F238E27FC236}">
                <a16:creationId xmlns:a16="http://schemas.microsoft.com/office/drawing/2014/main" id="{95F0CEC8-BA05-F289-963D-5F5C481A267E}"/>
              </a:ext>
            </a:extLst>
          </p:cNvPr>
          <p:cNvSpPr txBox="1"/>
          <p:nvPr/>
        </p:nvSpPr>
        <p:spPr>
          <a:xfrm>
            <a:off x="0" y="0"/>
            <a:ext cx="12192000" cy="2862322"/>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5 </a:t>
            </a:r>
            <a:r>
              <a:rPr lang="en-US" sz="3600" b="0" i="0" dirty="0">
                <a:solidFill>
                  <a:srgbClr val="000000"/>
                </a:solidFill>
                <a:effectLst/>
                <a:latin typeface="Arial" panose="020B0604020202020204" pitchFamily="34" charset="0"/>
                <a:cs typeface="Arial" panose="020B0604020202020204" pitchFamily="34" charset="0"/>
              </a:rPr>
              <a:t>There is another evil I have seen under the sun. Kings and rulers make a grave mistake </a:t>
            </a:r>
            <a:r>
              <a:rPr lang="en-US" sz="3600" b="1" i="0" baseline="30000" dirty="0">
                <a:solidFill>
                  <a:srgbClr val="000000"/>
                </a:solidFill>
                <a:effectLst/>
                <a:latin typeface="Arial" panose="020B0604020202020204" pitchFamily="34" charset="0"/>
                <a:cs typeface="Arial" panose="020B0604020202020204" pitchFamily="34" charset="0"/>
              </a:rPr>
              <a:t>6 </a:t>
            </a:r>
            <a:r>
              <a:rPr lang="en-US" sz="3600" b="0" i="0" dirty="0">
                <a:solidFill>
                  <a:srgbClr val="000000"/>
                </a:solidFill>
                <a:effectLst/>
                <a:latin typeface="Arial" panose="020B0604020202020204" pitchFamily="34" charset="0"/>
                <a:cs typeface="Arial" panose="020B0604020202020204" pitchFamily="34" charset="0"/>
              </a:rPr>
              <a:t>when they give great authority to foolish people and low positions to people of proven worth. </a:t>
            </a:r>
            <a:r>
              <a:rPr lang="en-US" sz="3600" b="1" i="0" baseline="30000" dirty="0">
                <a:solidFill>
                  <a:srgbClr val="000000"/>
                </a:solidFill>
                <a:effectLst/>
                <a:latin typeface="Arial" panose="020B0604020202020204" pitchFamily="34" charset="0"/>
                <a:cs typeface="Arial" panose="020B0604020202020204" pitchFamily="34" charset="0"/>
              </a:rPr>
              <a:t>7 </a:t>
            </a:r>
            <a:r>
              <a:rPr lang="en-US" sz="3600" b="0" i="0" dirty="0">
                <a:solidFill>
                  <a:srgbClr val="000000"/>
                </a:solidFill>
                <a:effectLst/>
                <a:latin typeface="Arial" panose="020B0604020202020204" pitchFamily="34" charset="0"/>
                <a:cs typeface="Arial" panose="020B0604020202020204" pitchFamily="34" charset="0"/>
              </a:rPr>
              <a:t>I have even seen servants riding horseback like princes—and princes walking like servants!</a:t>
            </a:r>
          </a:p>
        </p:txBody>
      </p:sp>
      <p:pic>
        <p:nvPicPr>
          <p:cNvPr id="8" name="Picture 7">
            <a:extLst>
              <a:ext uri="{FF2B5EF4-FFF2-40B4-BE49-F238E27FC236}">
                <a16:creationId xmlns:a16="http://schemas.microsoft.com/office/drawing/2014/main" id="{608D9D3D-9407-A3B6-371D-749D8007727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877714" y="2878898"/>
            <a:ext cx="5221432" cy="3293303"/>
          </a:xfrm>
          <a:prstGeom prst="rect">
            <a:avLst/>
          </a:prstGeom>
        </p:spPr>
      </p:pic>
    </p:spTree>
    <p:extLst>
      <p:ext uri="{BB962C8B-B14F-4D97-AF65-F5344CB8AC3E}">
        <p14:creationId xmlns:p14="http://schemas.microsoft.com/office/powerpoint/2010/main" val="143229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62B22-ABAE-EDFA-3AD6-5DC73441772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6EA2CF-639A-6830-4AA7-A95166657468}"/>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10:8-11</a:t>
            </a:r>
          </a:p>
        </p:txBody>
      </p:sp>
      <p:sp>
        <p:nvSpPr>
          <p:cNvPr id="6" name="TextBox 5">
            <a:extLst>
              <a:ext uri="{FF2B5EF4-FFF2-40B4-BE49-F238E27FC236}">
                <a16:creationId xmlns:a16="http://schemas.microsoft.com/office/drawing/2014/main" id="{B3C127FF-0B2B-21DE-B5E2-A0918BD21043}"/>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Identity:  3. How they labor (work)</a:t>
            </a:r>
          </a:p>
        </p:txBody>
      </p:sp>
      <p:sp>
        <p:nvSpPr>
          <p:cNvPr id="5" name="TextBox 4">
            <a:extLst>
              <a:ext uri="{FF2B5EF4-FFF2-40B4-BE49-F238E27FC236}">
                <a16:creationId xmlns:a16="http://schemas.microsoft.com/office/drawing/2014/main" id="{9753372C-57F8-B268-C977-E50E679D805A}"/>
              </a:ext>
            </a:extLst>
          </p:cNvPr>
          <p:cNvSpPr txBox="1"/>
          <p:nvPr/>
        </p:nvSpPr>
        <p:spPr>
          <a:xfrm>
            <a:off x="0" y="0"/>
            <a:ext cx="12192000" cy="6641818"/>
          </a:xfrm>
          <a:prstGeom prst="rect">
            <a:avLst/>
          </a:prstGeom>
          <a:noFill/>
        </p:spPr>
        <p:txBody>
          <a:bodyPr wrap="square">
            <a:spAutoFit/>
          </a:bodyPr>
          <a:lstStyle/>
          <a:p>
            <a:pPr algn="l">
              <a:lnSpc>
                <a:spcPct val="92000"/>
              </a:lnSpc>
              <a:buNone/>
            </a:pPr>
            <a:r>
              <a:rPr lang="en-US" sz="3200" b="1" i="0" baseline="30000" dirty="0">
                <a:solidFill>
                  <a:srgbClr val="000000"/>
                </a:solidFill>
                <a:effectLst/>
                <a:latin typeface="Arial" panose="020B0604020202020204" pitchFamily="34" charset="0"/>
                <a:cs typeface="Arial" panose="020B0604020202020204" pitchFamily="34" charset="0"/>
              </a:rPr>
              <a:t>8 </a:t>
            </a:r>
            <a:r>
              <a:rPr lang="en-US" sz="3200" b="0" i="0" dirty="0">
                <a:solidFill>
                  <a:srgbClr val="000000"/>
                </a:solidFill>
                <a:effectLst/>
                <a:latin typeface="Arial" panose="020B0604020202020204" pitchFamily="34" charset="0"/>
                <a:cs typeface="Arial" panose="020B0604020202020204" pitchFamily="34" charset="0"/>
              </a:rPr>
              <a:t>When you dig a well,</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you might fall in.</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When you demolish an old wall,</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you could be bitten by a snake.</a:t>
            </a:r>
            <a:br>
              <a:rPr lang="en-US" sz="3200" b="0" i="0" dirty="0">
                <a:solidFill>
                  <a:srgbClr val="000000"/>
                </a:solidFill>
                <a:effectLst/>
                <a:latin typeface="Arial" panose="020B0604020202020204" pitchFamily="34" charset="0"/>
                <a:cs typeface="Arial" panose="020B0604020202020204" pitchFamily="34" charset="0"/>
              </a:rPr>
            </a:br>
            <a:r>
              <a:rPr lang="en-US" sz="3200" b="1" i="0" baseline="30000" dirty="0">
                <a:solidFill>
                  <a:srgbClr val="000000"/>
                </a:solidFill>
                <a:effectLst/>
                <a:latin typeface="Arial" panose="020B0604020202020204" pitchFamily="34" charset="0"/>
                <a:cs typeface="Arial" panose="020B0604020202020204" pitchFamily="34" charset="0"/>
              </a:rPr>
              <a:t>9 </a:t>
            </a:r>
            <a:r>
              <a:rPr lang="en-US" sz="3200" b="0" i="0" dirty="0">
                <a:solidFill>
                  <a:srgbClr val="000000"/>
                </a:solidFill>
                <a:effectLst/>
                <a:latin typeface="Arial" panose="020B0604020202020204" pitchFamily="34" charset="0"/>
                <a:cs typeface="Arial" panose="020B0604020202020204" pitchFamily="34" charset="0"/>
              </a:rPr>
              <a:t>When you work in a quarry,</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stones might fall and crush you.</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When you chop wood,</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there is danger with each stroke of your ax.</a:t>
            </a:r>
          </a:p>
          <a:p>
            <a:pPr algn="l">
              <a:lnSpc>
                <a:spcPct val="92000"/>
              </a:lnSpc>
              <a:buNone/>
            </a:pPr>
            <a:r>
              <a:rPr lang="en-US" sz="3200" b="1" i="0" baseline="30000" dirty="0">
                <a:solidFill>
                  <a:srgbClr val="000000"/>
                </a:solidFill>
                <a:effectLst/>
                <a:latin typeface="Arial" panose="020B0604020202020204" pitchFamily="34" charset="0"/>
                <a:cs typeface="Arial" panose="020B0604020202020204" pitchFamily="34" charset="0"/>
              </a:rPr>
              <a:t>10 </a:t>
            </a:r>
            <a:r>
              <a:rPr lang="en-US" sz="3200" b="0" i="0" dirty="0">
                <a:solidFill>
                  <a:srgbClr val="000000"/>
                </a:solidFill>
                <a:effectLst/>
                <a:latin typeface="Arial" panose="020B0604020202020204" pitchFamily="34" charset="0"/>
                <a:cs typeface="Arial" panose="020B0604020202020204" pitchFamily="34" charset="0"/>
              </a:rPr>
              <a:t>Using a dull ax requires great strength,</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so sharpen the blade.</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That’s the value of wisdom;</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it helps you succeed.</a:t>
            </a:r>
          </a:p>
          <a:p>
            <a:pPr algn="l">
              <a:lnSpc>
                <a:spcPct val="92000"/>
              </a:lnSpc>
              <a:buNone/>
            </a:pPr>
            <a:r>
              <a:rPr lang="en-US" sz="3200" b="1" i="0" baseline="30000" dirty="0">
                <a:solidFill>
                  <a:srgbClr val="000000"/>
                </a:solidFill>
                <a:effectLst/>
                <a:latin typeface="Arial" panose="020B0604020202020204" pitchFamily="34" charset="0"/>
                <a:cs typeface="Arial" panose="020B0604020202020204" pitchFamily="34" charset="0"/>
              </a:rPr>
              <a:t>11 </a:t>
            </a:r>
            <a:r>
              <a:rPr lang="en-US" sz="3200" b="0" i="0" dirty="0">
                <a:solidFill>
                  <a:srgbClr val="000000"/>
                </a:solidFill>
                <a:effectLst/>
                <a:latin typeface="Arial" panose="020B0604020202020204" pitchFamily="34" charset="0"/>
                <a:cs typeface="Arial" panose="020B0604020202020204" pitchFamily="34" charset="0"/>
              </a:rPr>
              <a:t>If a snake bites before you charm it,</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what’s the use of being a snake charmer?</a:t>
            </a:r>
          </a:p>
        </p:txBody>
      </p:sp>
      <p:pic>
        <p:nvPicPr>
          <p:cNvPr id="4" name="What a Scary Sharp Axe Looks Like #axe #sharp #tuatahi #satisfying-00.00.12.145-00.00.21.150">
            <a:hlinkClick r:id="" action="ppaction://media"/>
            <a:extLst>
              <a:ext uri="{FF2B5EF4-FFF2-40B4-BE49-F238E27FC236}">
                <a16:creationId xmlns:a16="http://schemas.microsoft.com/office/drawing/2014/main" id="{595FAC36-8696-6C05-3E91-B89A96792D0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579677" y="-1"/>
            <a:ext cx="3589463" cy="6381267"/>
          </a:xfrm>
          <a:prstGeom prst="rect">
            <a:avLst/>
          </a:prstGeom>
        </p:spPr>
      </p:pic>
    </p:spTree>
    <p:extLst>
      <p:ext uri="{BB962C8B-B14F-4D97-AF65-F5344CB8AC3E}">
        <p14:creationId xmlns:p14="http://schemas.microsoft.com/office/powerpoint/2010/main" val="3030747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 presetClass="mediacall" presetSubtype="0" fill="hold" nodeType="withEffect">
                                  <p:stCondLst>
                                    <p:cond delay="0"/>
                                  </p:stCondLst>
                                  <p:childTnLst>
                                    <p:cmd type="call" cmd="playFrom(0.0)">
                                      <p:cBhvr>
                                        <p:cTn id="9" dur="111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41C70-D144-FA47-2830-F8736DDE11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D86C5C8-0710-5F80-CCEC-499482284A54}"/>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10:12-15</a:t>
            </a:r>
          </a:p>
        </p:txBody>
      </p:sp>
      <p:sp>
        <p:nvSpPr>
          <p:cNvPr id="6" name="TextBox 5">
            <a:extLst>
              <a:ext uri="{FF2B5EF4-FFF2-40B4-BE49-F238E27FC236}">
                <a16:creationId xmlns:a16="http://schemas.microsoft.com/office/drawing/2014/main" id="{06B576CD-6EA5-6AAB-00C4-577C4589894C}"/>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Identity:  4. How they limit their lips</a:t>
            </a:r>
          </a:p>
        </p:txBody>
      </p:sp>
      <p:sp>
        <p:nvSpPr>
          <p:cNvPr id="5" name="TextBox 4">
            <a:extLst>
              <a:ext uri="{FF2B5EF4-FFF2-40B4-BE49-F238E27FC236}">
                <a16:creationId xmlns:a16="http://schemas.microsoft.com/office/drawing/2014/main" id="{AE3F03C3-3992-3DF7-7290-F0E7E527FB75}"/>
              </a:ext>
            </a:extLst>
          </p:cNvPr>
          <p:cNvSpPr txBox="1"/>
          <p:nvPr/>
        </p:nvSpPr>
        <p:spPr>
          <a:xfrm>
            <a:off x="0" y="0"/>
            <a:ext cx="12192000" cy="5078313"/>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12 </a:t>
            </a:r>
            <a:r>
              <a:rPr lang="en-US" sz="3600" b="0" i="0" dirty="0">
                <a:solidFill>
                  <a:srgbClr val="000000"/>
                </a:solidFill>
                <a:effectLst/>
                <a:latin typeface="Arial" panose="020B0604020202020204" pitchFamily="34" charset="0"/>
                <a:cs typeface="Arial" panose="020B0604020202020204" pitchFamily="34" charset="0"/>
              </a:rPr>
              <a:t>Wise words bring approval,</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but fools are destroyed by their own words.</a:t>
            </a:r>
          </a:p>
          <a:p>
            <a:pPr algn="l">
              <a:buNone/>
            </a:pPr>
            <a:r>
              <a:rPr lang="en-US" sz="3600" b="1" i="0" baseline="30000" dirty="0">
                <a:solidFill>
                  <a:srgbClr val="000000"/>
                </a:solidFill>
                <a:effectLst/>
                <a:latin typeface="Arial" panose="020B0604020202020204" pitchFamily="34" charset="0"/>
                <a:cs typeface="Arial" panose="020B0604020202020204" pitchFamily="34" charset="0"/>
              </a:rPr>
              <a:t>13 </a:t>
            </a:r>
            <a:r>
              <a:rPr lang="en-US" sz="3600" b="0" i="0" dirty="0">
                <a:solidFill>
                  <a:srgbClr val="000000"/>
                </a:solidFill>
                <a:effectLst/>
                <a:latin typeface="Arial" panose="020B0604020202020204" pitchFamily="34" charset="0"/>
                <a:cs typeface="Arial" panose="020B0604020202020204" pitchFamily="34" charset="0"/>
              </a:rPr>
              <a:t>Fools base their thoughts on foolish assumptions,</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so their conclusions will be wicked madness;</a:t>
            </a:r>
            <a:br>
              <a:rPr lang="en-US" sz="3600" b="0" i="0" dirty="0">
                <a:solidFill>
                  <a:srgbClr val="000000"/>
                </a:solidFill>
                <a:effectLst/>
                <a:latin typeface="Arial" panose="020B0604020202020204" pitchFamily="34" charset="0"/>
                <a:cs typeface="Arial" panose="020B0604020202020204" pitchFamily="34" charset="0"/>
              </a:rPr>
            </a:br>
            <a:r>
              <a:rPr lang="en-US" sz="3600" b="1" i="0" baseline="30000" dirty="0">
                <a:solidFill>
                  <a:srgbClr val="000000"/>
                </a:solidFill>
                <a:effectLst/>
                <a:latin typeface="Arial" panose="020B0604020202020204" pitchFamily="34" charset="0"/>
                <a:cs typeface="Arial" panose="020B0604020202020204" pitchFamily="34" charset="0"/>
              </a:rPr>
              <a:t>14 </a:t>
            </a:r>
            <a:r>
              <a:rPr lang="en-US" sz="3600" b="0" i="0" dirty="0">
                <a:solidFill>
                  <a:srgbClr val="000000"/>
                </a:solidFill>
                <a:effectLst/>
                <a:latin typeface="Arial" panose="020B0604020202020204" pitchFamily="34" charset="0"/>
                <a:cs typeface="Arial" panose="020B0604020202020204" pitchFamily="34" charset="0"/>
              </a:rPr>
              <a:t>    they chatter on and on.</a:t>
            </a:r>
          </a:p>
          <a:p>
            <a:pPr algn="l">
              <a:buNone/>
            </a:pPr>
            <a:r>
              <a:rPr lang="en-US" sz="3600" b="0" i="0" dirty="0">
                <a:solidFill>
                  <a:srgbClr val="000000"/>
                </a:solidFill>
                <a:effectLst/>
                <a:latin typeface="Arial" panose="020B0604020202020204" pitchFamily="34" charset="0"/>
                <a:cs typeface="Arial" panose="020B0604020202020204" pitchFamily="34" charset="0"/>
              </a:rPr>
              <a:t>No one really knows what is going to happen;</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no one can predict the future.</a:t>
            </a:r>
          </a:p>
          <a:p>
            <a:pPr algn="l">
              <a:buNone/>
            </a:pPr>
            <a:r>
              <a:rPr lang="en-US" sz="3600" b="1" i="0" baseline="30000" dirty="0">
                <a:solidFill>
                  <a:srgbClr val="000000"/>
                </a:solidFill>
                <a:effectLst/>
                <a:latin typeface="Arial" panose="020B0604020202020204" pitchFamily="34" charset="0"/>
                <a:cs typeface="Arial" panose="020B0604020202020204" pitchFamily="34" charset="0"/>
              </a:rPr>
              <a:t>15 </a:t>
            </a:r>
            <a:r>
              <a:rPr lang="en-US" sz="3600" b="0" i="0" dirty="0">
                <a:solidFill>
                  <a:srgbClr val="000000"/>
                </a:solidFill>
                <a:effectLst/>
                <a:latin typeface="Arial" panose="020B0604020202020204" pitchFamily="34" charset="0"/>
                <a:cs typeface="Arial" panose="020B0604020202020204" pitchFamily="34" charset="0"/>
              </a:rPr>
              <a:t>Fools are so exhausted by a little work</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that they can’t even find their way home.</a:t>
            </a:r>
          </a:p>
        </p:txBody>
      </p:sp>
    </p:spTree>
    <p:extLst>
      <p:ext uri="{BB962C8B-B14F-4D97-AF65-F5344CB8AC3E}">
        <p14:creationId xmlns:p14="http://schemas.microsoft.com/office/powerpoint/2010/main" val="3441742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7B6EC-6279-8FE4-2EE5-5994D5E01F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29911B-1262-203A-D549-BD16C9F685B7}"/>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10:16-20</a:t>
            </a:r>
          </a:p>
        </p:txBody>
      </p:sp>
      <p:sp>
        <p:nvSpPr>
          <p:cNvPr id="6" name="TextBox 5">
            <a:extLst>
              <a:ext uri="{FF2B5EF4-FFF2-40B4-BE49-F238E27FC236}">
                <a16:creationId xmlns:a16="http://schemas.microsoft.com/office/drawing/2014/main" id="{9721D799-E128-7FEB-FC38-1ACE9C99A217}"/>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Application Society Order</a:t>
            </a:r>
          </a:p>
        </p:txBody>
      </p:sp>
      <p:sp>
        <p:nvSpPr>
          <p:cNvPr id="5" name="TextBox 4">
            <a:extLst>
              <a:ext uri="{FF2B5EF4-FFF2-40B4-BE49-F238E27FC236}">
                <a16:creationId xmlns:a16="http://schemas.microsoft.com/office/drawing/2014/main" id="{3D9797A6-2461-B6D3-66D8-F835AD336278}"/>
              </a:ext>
            </a:extLst>
          </p:cNvPr>
          <p:cNvSpPr txBox="1"/>
          <p:nvPr/>
        </p:nvSpPr>
        <p:spPr>
          <a:xfrm>
            <a:off x="0" y="0"/>
            <a:ext cx="12192000" cy="6297108"/>
          </a:xfrm>
          <a:prstGeom prst="rect">
            <a:avLst/>
          </a:prstGeom>
          <a:noFill/>
        </p:spPr>
        <p:txBody>
          <a:bodyPr wrap="square">
            <a:spAutoFit/>
          </a:bodyPr>
          <a:lstStyle/>
          <a:p>
            <a:pPr algn="l">
              <a:lnSpc>
                <a:spcPct val="90000"/>
              </a:lnSpc>
              <a:buNone/>
            </a:pPr>
            <a:r>
              <a:rPr lang="en-US" sz="3200" b="1" i="0" baseline="30000" dirty="0">
                <a:solidFill>
                  <a:srgbClr val="000000"/>
                </a:solidFill>
                <a:effectLst/>
                <a:latin typeface="Arial" panose="020B0604020202020204" pitchFamily="34" charset="0"/>
                <a:cs typeface="Arial" panose="020B0604020202020204" pitchFamily="34" charset="0"/>
              </a:rPr>
              <a:t>16 </a:t>
            </a:r>
            <a:r>
              <a:rPr lang="en-US" sz="3200" b="0" i="0" dirty="0">
                <a:solidFill>
                  <a:srgbClr val="000000"/>
                </a:solidFill>
                <a:effectLst/>
                <a:latin typeface="Arial" panose="020B0604020202020204" pitchFamily="34" charset="0"/>
                <a:cs typeface="Arial" panose="020B0604020202020204" pitchFamily="34" charset="0"/>
              </a:rPr>
              <a:t>What sorrow for the land ruled by a servant,</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the land whose leaders feast in the morning.</a:t>
            </a:r>
            <a:br>
              <a:rPr lang="en-US" sz="3200" b="0" i="0" dirty="0">
                <a:solidFill>
                  <a:srgbClr val="000000"/>
                </a:solidFill>
                <a:effectLst/>
                <a:latin typeface="Arial" panose="020B0604020202020204" pitchFamily="34" charset="0"/>
                <a:cs typeface="Arial" panose="020B0604020202020204" pitchFamily="34" charset="0"/>
              </a:rPr>
            </a:br>
            <a:r>
              <a:rPr lang="en-US" sz="3200" b="1" i="0" baseline="30000" dirty="0">
                <a:solidFill>
                  <a:srgbClr val="000000"/>
                </a:solidFill>
                <a:effectLst/>
                <a:latin typeface="Arial" panose="020B0604020202020204" pitchFamily="34" charset="0"/>
                <a:cs typeface="Arial" panose="020B0604020202020204" pitchFamily="34" charset="0"/>
              </a:rPr>
              <a:t>17 </a:t>
            </a:r>
            <a:r>
              <a:rPr lang="en-US" sz="3200" b="0" i="0" dirty="0">
                <a:solidFill>
                  <a:srgbClr val="000000"/>
                </a:solidFill>
                <a:effectLst/>
                <a:latin typeface="Arial" panose="020B0604020202020204" pitchFamily="34" charset="0"/>
                <a:cs typeface="Arial" panose="020B0604020202020204" pitchFamily="34" charset="0"/>
              </a:rPr>
              <a:t>Happy is the land whose king is a noble leader</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and whose leaders feast at the proper time</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to gain strength for their work, not to get drunk.</a:t>
            </a:r>
          </a:p>
          <a:p>
            <a:pPr algn="l">
              <a:lnSpc>
                <a:spcPct val="90000"/>
              </a:lnSpc>
              <a:buNone/>
            </a:pPr>
            <a:r>
              <a:rPr lang="en-US" sz="3200" b="1" i="0" baseline="30000" dirty="0">
                <a:solidFill>
                  <a:srgbClr val="000000"/>
                </a:solidFill>
                <a:effectLst/>
                <a:latin typeface="Arial" panose="020B0604020202020204" pitchFamily="34" charset="0"/>
                <a:cs typeface="Arial" panose="020B0604020202020204" pitchFamily="34" charset="0"/>
              </a:rPr>
              <a:t>18 </a:t>
            </a:r>
            <a:r>
              <a:rPr lang="en-US" sz="3200" b="0" i="0" dirty="0">
                <a:solidFill>
                  <a:srgbClr val="000000"/>
                </a:solidFill>
                <a:effectLst/>
                <a:latin typeface="Arial" panose="020B0604020202020204" pitchFamily="34" charset="0"/>
                <a:cs typeface="Arial" panose="020B0604020202020204" pitchFamily="34" charset="0"/>
              </a:rPr>
              <a:t>Laziness leads to a sagging roof;</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idleness leads to a leaky house.</a:t>
            </a:r>
          </a:p>
          <a:p>
            <a:pPr algn="l">
              <a:lnSpc>
                <a:spcPct val="90000"/>
              </a:lnSpc>
              <a:buNone/>
            </a:pPr>
            <a:r>
              <a:rPr lang="en-US" sz="3200" b="1" i="0" baseline="30000" dirty="0">
                <a:solidFill>
                  <a:srgbClr val="000000"/>
                </a:solidFill>
                <a:effectLst/>
                <a:latin typeface="Arial" panose="020B0604020202020204" pitchFamily="34" charset="0"/>
                <a:cs typeface="Arial" panose="020B0604020202020204" pitchFamily="34" charset="0"/>
              </a:rPr>
              <a:t>19 </a:t>
            </a:r>
            <a:r>
              <a:rPr lang="en-US" sz="3200" b="0" i="0" dirty="0">
                <a:solidFill>
                  <a:srgbClr val="000000"/>
                </a:solidFill>
                <a:effectLst/>
                <a:latin typeface="Arial" panose="020B0604020202020204" pitchFamily="34" charset="0"/>
                <a:cs typeface="Arial" panose="020B0604020202020204" pitchFamily="34" charset="0"/>
              </a:rPr>
              <a:t>A party gives laughter,</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wine gives happiness,</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and money gives everything!</a:t>
            </a:r>
          </a:p>
          <a:p>
            <a:pPr algn="l">
              <a:lnSpc>
                <a:spcPct val="90000"/>
              </a:lnSpc>
              <a:buNone/>
            </a:pPr>
            <a:r>
              <a:rPr lang="en-US" sz="3200" b="1" i="0" baseline="30000" dirty="0">
                <a:solidFill>
                  <a:srgbClr val="000000"/>
                </a:solidFill>
                <a:effectLst/>
                <a:latin typeface="Arial" panose="020B0604020202020204" pitchFamily="34" charset="0"/>
                <a:cs typeface="Arial" panose="020B0604020202020204" pitchFamily="34" charset="0"/>
              </a:rPr>
              <a:t>20 </a:t>
            </a:r>
            <a:r>
              <a:rPr lang="en-US" sz="3200" b="0" i="0" dirty="0">
                <a:solidFill>
                  <a:srgbClr val="000000"/>
                </a:solidFill>
                <a:effectLst/>
                <a:latin typeface="Arial" panose="020B0604020202020204" pitchFamily="34" charset="0"/>
                <a:cs typeface="Arial" panose="020B0604020202020204" pitchFamily="34" charset="0"/>
              </a:rPr>
              <a:t>Never make light of the king, even in your thoughts.</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And don’t make fun of the powerful, even in your own bedroom.</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For a little bird might deliver your message</a:t>
            </a:r>
            <a:br>
              <a:rPr lang="en-US" sz="3200" b="0" i="0" dirty="0">
                <a:solidFill>
                  <a:srgbClr val="000000"/>
                </a:solidFill>
                <a:effectLst/>
                <a:latin typeface="Arial" panose="020B0604020202020204" pitchFamily="34" charset="0"/>
                <a:cs typeface="Arial" panose="020B0604020202020204" pitchFamily="34" charset="0"/>
              </a:rPr>
            </a:br>
            <a:r>
              <a:rPr lang="en-US" sz="3200" b="0" i="0" dirty="0">
                <a:solidFill>
                  <a:srgbClr val="000000"/>
                </a:solidFill>
                <a:effectLst/>
                <a:latin typeface="Arial" panose="020B0604020202020204" pitchFamily="34" charset="0"/>
                <a:cs typeface="Arial" panose="020B0604020202020204" pitchFamily="34" charset="0"/>
              </a:rPr>
              <a:t>    and tell them what you said.</a:t>
            </a:r>
          </a:p>
        </p:txBody>
      </p:sp>
    </p:spTree>
    <p:extLst>
      <p:ext uri="{BB962C8B-B14F-4D97-AF65-F5344CB8AC3E}">
        <p14:creationId xmlns:p14="http://schemas.microsoft.com/office/powerpoint/2010/main" val="393005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7E93F-8CAC-BBEE-BE13-6B0364216F92}"/>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2EAF7EF0-688A-812B-10A9-1790712B31F0}"/>
              </a:ext>
            </a:extLst>
          </p:cNvPr>
          <p:cNvSpPr txBox="1">
            <a:spLocks/>
          </p:cNvSpPr>
          <p:nvPr/>
        </p:nvSpPr>
        <p:spPr>
          <a:xfrm>
            <a:off x="114300" y="116112"/>
            <a:ext cx="12077700" cy="52705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latin typeface="Avenir Next LT Pro Demi" panose="020B0704020202020204" pitchFamily="34" charset="0"/>
              </a:rPr>
              <a:t>1. The Grim Equalizer: 	(9:1-10)</a:t>
            </a:r>
          </a:p>
          <a:p>
            <a:pPr marL="457200" lvl="1" indent="0">
              <a:lnSpc>
                <a:spcPct val="85000"/>
              </a:lnSpc>
              <a:spcBef>
                <a:spcPts val="0"/>
              </a:spcBef>
              <a:buNone/>
            </a:pPr>
            <a:r>
              <a:rPr lang="en-US" sz="3400" i="1" dirty="0">
                <a:latin typeface="Avenir Next LT Pro" panose="020B0504020202020204" pitchFamily="34" charset="0"/>
              </a:rPr>
              <a:t>Although death is certain, there is advantage in living</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2. The Broken Meritocracy	(9:11-16)</a:t>
            </a:r>
          </a:p>
          <a:p>
            <a:pPr marL="457200" lvl="1" indent="0">
              <a:lnSpc>
                <a:spcPct val="85000"/>
              </a:lnSpc>
              <a:spcBef>
                <a:spcPts val="0"/>
              </a:spcBef>
              <a:buNone/>
            </a:pPr>
            <a:r>
              <a:rPr lang="en-US" sz="3400" i="1" dirty="0">
                <a:latin typeface="Avenir Next LT Pro" panose="020B0504020202020204" pitchFamily="34" charset="0"/>
              </a:rPr>
              <a:t>Life’s uncertainty’s introduce barriers to fruitful living</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3. The Sharp Contrast (9:17-10:20)</a:t>
            </a:r>
          </a:p>
          <a:p>
            <a:pPr marL="457200" lvl="1" indent="0">
              <a:lnSpc>
                <a:spcPct val="85000"/>
              </a:lnSpc>
              <a:spcBef>
                <a:spcPts val="0"/>
              </a:spcBef>
              <a:buNone/>
            </a:pPr>
            <a:r>
              <a:rPr lang="en-US" sz="3400" i="1" dirty="0">
                <a:latin typeface="Avenir Next LT Pro" panose="020B0504020202020204" pitchFamily="34" charset="0"/>
              </a:rPr>
              <a:t>While wisdom cannot eliminate life’s uncertainty,                foolish living multiplies its risks</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4. The Bold Venture (11:1-6)</a:t>
            </a:r>
          </a:p>
          <a:p>
            <a:pPr marL="457200" lvl="1" indent="0">
              <a:lnSpc>
                <a:spcPct val="85000"/>
              </a:lnSpc>
              <a:spcBef>
                <a:spcPts val="0"/>
              </a:spcBef>
              <a:buNone/>
            </a:pPr>
            <a:r>
              <a:rPr lang="en-US" sz="3400" i="1" dirty="0">
                <a:latin typeface="Avenir Next LT Pro" panose="020B0504020202020204" pitchFamily="34" charset="0"/>
              </a:rPr>
              <a:t>Wisdom calls for generous investment                                     and hard work despite uncertainty</a:t>
            </a:r>
          </a:p>
          <a:p>
            <a:pPr marL="457200" lvl="1" indent="0">
              <a:lnSpc>
                <a:spcPct val="85000"/>
              </a:lnSpc>
              <a:spcBef>
                <a:spcPts val="0"/>
              </a:spcBef>
              <a:buNone/>
            </a:pPr>
            <a:endParaRPr lang="en-US" sz="3400" i="1" dirty="0">
              <a:latin typeface="Avenir Next LT Pro" panose="020B0504020202020204" pitchFamily="34" charset="0"/>
            </a:endParaRPr>
          </a:p>
        </p:txBody>
      </p:sp>
      <p:sp>
        <p:nvSpPr>
          <p:cNvPr id="4" name="Title 1">
            <a:extLst>
              <a:ext uri="{FF2B5EF4-FFF2-40B4-BE49-F238E27FC236}">
                <a16:creationId xmlns:a16="http://schemas.microsoft.com/office/drawing/2014/main" id="{D67C7D7F-4B11-48F4-B7E2-6EF3F0957903}"/>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D8A78D08-31CD-70F9-0FE5-1A4D1B24BB3F}"/>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Tree>
    <p:extLst>
      <p:ext uri="{BB962C8B-B14F-4D97-AF65-F5344CB8AC3E}">
        <p14:creationId xmlns:p14="http://schemas.microsoft.com/office/powerpoint/2010/main" val="200533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4DA64-693C-52C7-12CE-1D5DBD70DC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D9DE8A-FA86-E486-CCD8-38D50B264A4C}"/>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11:1-2</a:t>
            </a:r>
          </a:p>
        </p:txBody>
      </p:sp>
      <p:sp>
        <p:nvSpPr>
          <p:cNvPr id="6" name="TextBox 5">
            <a:extLst>
              <a:ext uri="{FF2B5EF4-FFF2-40B4-BE49-F238E27FC236}">
                <a16:creationId xmlns:a16="http://schemas.microsoft.com/office/drawing/2014/main" id="{50BDD6D8-BD3C-F8AC-B6AD-3A6D8DA10C21}"/>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Application: The Strategy</a:t>
            </a:r>
          </a:p>
        </p:txBody>
      </p:sp>
      <p:sp>
        <p:nvSpPr>
          <p:cNvPr id="4" name="TextBox 3">
            <a:extLst>
              <a:ext uri="{FF2B5EF4-FFF2-40B4-BE49-F238E27FC236}">
                <a16:creationId xmlns:a16="http://schemas.microsoft.com/office/drawing/2014/main" id="{B54FC129-BCED-5830-4E75-8642BEE22902}"/>
              </a:ext>
            </a:extLst>
          </p:cNvPr>
          <p:cNvSpPr txBox="1"/>
          <p:nvPr/>
        </p:nvSpPr>
        <p:spPr>
          <a:xfrm>
            <a:off x="22858" y="0"/>
            <a:ext cx="12146281" cy="2308324"/>
          </a:xfrm>
          <a:prstGeom prst="rect">
            <a:avLst/>
          </a:prstGeom>
          <a:noFill/>
        </p:spPr>
        <p:txBody>
          <a:bodyPr wrap="square">
            <a:spAutoFit/>
          </a:bodyPr>
          <a:lstStyle/>
          <a:p>
            <a:pPr algn="l">
              <a:buNone/>
            </a:pPr>
            <a:r>
              <a:rPr lang="en-US" sz="3600" b="1" i="0" dirty="0">
                <a:solidFill>
                  <a:srgbClr val="000000"/>
                </a:solidFill>
                <a:effectLst/>
                <a:latin typeface="Arial" panose="020B0604020202020204" pitchFamily="34" charset="0"/>
                <a:cs typeface="Arial" panose="020B0604020202020204" pitchFamily="34" charset="0"/>
              </a:rPr>
              <a:t>11 </a:t>
            </a:r>
            <a:r>
              <a:rPr lang="en-US" sz="3600" b="0" i="0" dirty="0">
                <a:solidFill>
                  <a:srgbClr val="000000"/>
                </a:solidFill>
                <a:effectLst/>
                <a:latin typeface="Arial" panose="020B0604020202020204" pitchFamily="34" charset="0"/>
                <a:cs typeface="Arial" panose="020B0604020202020204" pitchFamily="34" charset="0"/>
              </a:rPr>
              <a:t>Send your grain across the seas,</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and in time, profits will flow back to you.</a:t>
            </a:r>
            <a:br>
              <a:rPr lang="en-US" sz="3600" b="0" i="0" dirty="0">
                <a:solidFill>
                  <a:srgbClr val="000000"/>
                </a:solidFill>
                <a:effectLst/>
                <a:latin typeface="Arial" panose="020B0604020202020204" pitchFamily="34" charset="0"/>
                <a:cs typeface="Arial" panose="020B0604020202020204" pitchFamily="34" charset="0"/>
              </a:rPr>
            </a:br>
            <a:r>
              <a:rPr lang="en-US" sz="3600" b="1" i="0" baseline="30000" dirty="0">
                <a:solidFill>
                  <a:srgbClr val="000000"/>
                </a:solidFill>
                <a:effectLst/>
                <a:latin typeface="Arial" panose="020B0604020202020204" pitchFamily="34" charset="0"/>
                <a:cs typeface="Arial" panose="020B0604020202020204" pitchFamily="34" charset="0"/>
              </a:rPr>
              <a:t>2 </a:t>
            </a:r>
            <a:r>
              <a:rPr lang="en-US" sz="3600" b="0" i="0" dirty="0">
                <a:solidFill>
                  <a:srgbClr val="000000"/>
                </a:solidFill>
                <a:effectLst/>
                <a:latin typeface="Arial" panose="020B0604020202020204" pitchFamily="34" charset="0"/>
                <a:cs typeface="Arial" panose="020B0604020202020204" pitchFamily="34" charset="0"/>
              </a:rPr>
              <a:t>But divide your investments among many places,</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for you do not know what risks might lie ahead.</a:t>
            </a:r>
          </a:p>
        </p:txBody>
      </p:sp>
    </p:spTree>
    <p:extLst>
      <p:ext uri="{BB962C8B-B14F-4D97-AF65-F5344CB8AC3E}">
        <p14:creationId xmlns:p14="http://schemas.microsoft.com/office/powerpoint/2010/main" val="332043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70B83-406F-F272-0306-D4C1835EA0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CE717D-ACCF-1E07-191C-12E4F714D9BE}"/>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11:1-2</a:t>
            </a:r>
          </a:p>
        </p:txBody>
      </p:sp>
      <p:sp>
        <p:nvSpPr>
          <p:cNvPr id="6" name="TextBox 5">
            <a:extLst>
              <a:ext uri="{FF2B5EF4-FFF2-40B4-BE49-F238E27FC236}">
                <a16:creationId xmlns:a16="http://schemas.microsoft.com/office/drawing/2014/main" id="{2D6088F6-8529-38DD-8C5E-E67CFBFD779C}"/>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Application: The Strategy</a:t>
            </a:r>
          </a:p>
        </p:txBody>
      </p:sp>
      <p:sp>
        <p:nvSpPr>
          <p:cNvPr id="4" name="TextBox 3">
            <a:extLst>
              <a:ext uri="{FF2B5EF4-FFF2-40B4-BE49-F238E27FC236}">
                <a16:creationId xmlns:a16="http://schemas.microsoft.com/office/drawing/2014/main" id="{1BD7FE14-FE00-1725-BB90-31C513F1940B}"/>
              </a:ext>
            </a:extLst>
          </p:cNvPr>
          <p:cNvSpPr txBox="1"/>
          <p:nvPr/>
        </p:nvSpPr>
        <p:spPr>
          <a:xfrm>
            <a:off x="22859" y="0"/>
            <a:ext cx="5139692" cy="5632311"/>
          </a:xfrm>
          <a:prstGeom prst="rect">
            <a:avLst/>
          </a:prstGeom>
          <a:noFill/>
        </p:spPr>
        <p:txBody>
          <a:bodyPr wrap="square">
            <a:spAutoFit/>
          </a:bodyPr>
          <a:lstStyle/>
          <a:p>
            <a:pPr algn="l">
              <a:buNone/>
            </a:pPr>
            <a:r>
              <a:rPr lang="en-US" sz="3600" b="1" i="0" dirty="0">
                <a:solidFill>
                  <a:srgbClr val="000000"/>
                </a:solidFill>
                <a:effectLst/>
                <a:latin typeface="Arial" panose="020B0604020202020204" pitchFamily="34" charset="0"/>
                <a:cs typeface="Arial" panose="020B0604020202020204" pitchFamily="34" charset="0"/>
              </a:rPr>
              <a:t>11 </a:t>
            </a:r>
            <a:r>
              <a:rPr lang="en-US" sz="3600" b="0" i="0" dirty="0">
                <a:solidFill>
                  <a:srgbClr val="000000"/>
                </a:solidFill>
                <a:effectLst/>
                <a:latin typeface="Arial" panose="020B0604020202020204" pitchFamily="34" charset="0"/>
                <a:cs typeface="Arial" panose="020B0604020202020204" pitchFamily="34" charset="0"/>
              </a:rPr>
              <a:t>Send your grain across the seas,</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and in time, profits will flow back to you.</a:t>
            </a:r>
            <a:br>
              <a:rPr lang="en-US" sz="3600" b="0" i="0" dirty="0">
                <a:solidFill>
                  <a:srgbClr val="000000"/>
                </a:solidFill>
                <a:effectLst/>
                <a:latin typeface="Arial" panose="020B0604020202020204" pitchFamily="34" charset="0"/>
                <a:cs typeface="Arial" panose="020B0604020202020204" pitchFamily="34" charset="0"/>
              </a:rPr>
            </a:br>
            <a:r>
              <a:rPr lang="en-US" sz="3600" b="1" i="0" baseline="30000" dirty="0">
                <a:solidFill>
                  <a:srgbClr val="000000"/>
                </a:solidFill>
                <a:effectLst/>
                <a:latin typeface="Arial" panose="020B0604020202020204" pitchFamily="34" charset="0"/>
                <a:cs typeface="Arial" panose="020B0604020202020204" pitchFamily="34" charset="0"/>
              </a:rPr>
              <a:t>2 </a:t>
            </a:r>
            <a:r>
              <a:rPr lang="en-US" sz="3600" b="0" i="0" dirty="0">
                <a:solidFill>
                  <a:srgbClr val="000000"/>
                </a:solidFill>
                <a:effectLst/>
                <a:latin typeface="Arial" panose="020B0604020202020204" pitchFamily="34" charset="0"/>
                <a:cs typeface="Arial" panose="020B0604020202020204" pitchFamily="34" charset="0"/>
              </a:rPr>
              <a:t>But divide your investments among many places,</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for you do not know what risks might lie ahead.</a:t>
            </a:r>
          </a:p>
        </p:txBody>
      </p:sp>
      <p:sp>
        <p:nvSpPr>
          <p:cNvPr id="5" name="TextBox 4">
            <a:extLst>
              <a:ext uri="{FF2B5EF4-FFF2-40B4-BE49-F238E27FC236}">
                <a16:creationId xmlns:a16="http://schemas.microsoft.com/office/drawing/2014/main" id="{3670DF5D-8D91-7503-0523-5F4D5DE99B4A}"/>
              </a:ext>
            </a:extLst>
          </p:cNvPr>
          <p:cNvSpPr txBox="1"/>
          <p:nvPr/>
        </p:nvSpPr>
        <p:spPr>
          <a:xfrm>
            <a:off x="6724650" y="0"/>
            <a:ext cx="5444490" cy="5632311"/>
          </a:xfrm>
          <a:prstGeom prst="rect">
            <a:avLst/>
          </a:prstGeom>
          <a:noFill/>
        </p:spPr>
        <p:txBody>
          <a:bodyPr wrap="square">
            <a:spAutoFit/>
          </a:bodyPr>
          <a:lstStyle/>
          <a:p>
            <a:r>
              <a:rPr lang="en-US" sz="3600" b="0" i="0" dirty="0">
                <a:solidFill>
                  <a:srgbClr val="000000"/>
                </a:solidFill>
                <a:effectLst/>
                <a:latin typeface="Arial" panose="020B0604020202020204" pitchFamily="34" charset="0"/>
                <a:cs typeface="Arial" panose="020B0604020202020204" pitchFamily="34" charset="0"/>
              </a:rPr>
              <a:t>Cast your bread upon the waters,</a:t>
            </a:r>
            <a:br>
              <a:rPr lang="en-US" sz="3600" dirty="0">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for you will find it after many days.</a:t>
            </a:r>
            <a:br>
              <a:rPr lang="en-US" sz="3600" dirty="0">
                <a:latin typeface="Arial" panose="020B0604020202020204" pitchFamily="34" charset="0"/>
                <a:cs typeface="Arial" panose="020B0604020202020204" pitchFamily="34" charset="0"/>
              </a:rPr>
            </a:br>
            <a:r>
              <a:rPr lang="en-US" sz="3600" b="1" i="0" baseline="30000" dirty="0">
                <a:solidFill>
                  <a:srgbClr val="000000"/>
                </a:solidFill>
                <a:effectLst/>
                <a:latin typeface="Arial" panose="020B0604020202020204" pitchFamily="34" charset="0"/>
                <a:cs typeface="Arial" panose="020B0604020202020204" pitchFamily="34" charset="0"/>
              </a:rPr>
              <a:t>2 </a:t>
            </a:r>
            <a:r>
              <a:rPr lang="en-US" sz="3600" b="0" i="0" dirty="0">
                <a:solidFill>
                  <a:srgbClr val="000000"/>
                </a:solidFill>
                <a:effectLst/>
                <a:latin typeface="Arial" panose="020B0604020202020204" pitchFamily="34" charset="0"/>
                <a:cs typeface="Arial" panose="020B0604020202020204" pitchFamily="34" charset="0"/>
              </a:rPr>
              <a:t>Give a portion to seven, or even to eight,</a:t>
            </a:r>
          </a:p>
          <a:p>
            <a:br>
              <a:rPr lang="en-US" sz="3600" dirty="0">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for you know not what disaster may happen on earth.</a:t>
            </a:r>
            <a:endParaRPr lang="en-US" sz="3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84D3D4E-29F0-F686-DBC4-759BEC540113}"/>
              </a:ext>
            </a:extLst>
          </p:cNvPr>
          <p:cNvSpPr txBox="1"/>
          <p:nvPr/>
        </p:nvSpPr>
        <p:spPr>
          <a:xfrm>
            <a:off x="45718" y="5672180"/>
            <a:ext cx="5680710" cy="489301"/>
          </a:xfrm>
          <a:prstGeom prst="rect">
            <a:avLst/>
          </a:prstGeom>
          <a:solidFill>
            <a:srgbClr val="FEF4EA">
              <a:alpha val="61961"/>
            </a:srgbClr>
          </a:solidFill>
        </p:spPr>
        <p:txBody>
          <a:bodyPr wrap="square">
            <a:spAutoFit/>
          </a:bodyPr>
          <a:lstStyle/>
          <a:p>
            <a:pPr algn="ctr">
              <a:lnSpc>
                <a:spcPct val="80000"/>
              </a:lnSpc>
            </a:pPr>
            <a:r>
              <a:rPr lang="en-US" sz="3200" b="1" dirty="0">
                <a:latin typeface="Avenir Next LT Pro" panose="020B0504020202020204" pitchFamily="34" charset="0"/>
              </a:rPr>
              <a:t>NLT</a:t>
            </a:r>
          </a:p>
        </p:txBody>
      </p:sp>
      <p:sp>
        <p:nvSpPr>
          <p:cNvPr id="8" name="TextBox 7">
            <a:extLst>
              <a:ext uri="{FF2B5EF4-FFF2-40B4-BE49-F238E27FC236}">
                <a16:creationId xmlns:a16="http://schemas.microsoft.com/office/drawing/2014/main" id="{2503ADF7-D20E-B3BC-3757-18FBCF5DCF9E}"/>
              </a:ext>
            </a:extLst>
          </p:cNvPr>
          <p:cNvSpPr txBox="1"/>
          <p:nvPr/>
        </p:nvSpPr>
        <p:spPr>
          <a:xfrm>
            <a:off x="6465573" y="5672180"/>
            <a:ext cx="5680710" cy="489301"/>
          </a:xfrm>
          <a:prstGeom prst="rect">
            <a:avLst/>
          </a:prstGeom>
          <a:solidFill>
            <a:srgbClr val="FEF4EA">
              <a:alpha val="61961"/>
            </a:srgbClr>
          </a:solidFill>
        </p:spPr>
        <p:txBody>
          <a:bodyPr wrap="square">
            <a:spAutoFit/>
          </a:bodyPr>
          <a:lstStyle/>
          <a:p>
            <a:pPr algn="ctr">
              <a:lnSpc>
                <a:spcPct val="80000"/>
              </a:lnSpc>
            </a:pPr>
            <a:r>
              <a:rPr lang="en-US" sz="3200" b="1" dirty="0">
                <a:latin typeface="Avenir Next LT Pro" panose="020B0504020202020204" pitchFamily="34" charset="0"/>
              </a:rPr>
              <a:t>ESV</a:t>
            </a:r>
          </a:p>
        </p:txBody>
      </p:sp>
      <p:pic>
        <p:nvPicPr>
          <p:cNvPr id="10" name="Graphic 9" descr="Baguette with solid fill">
            <a:extLst>
              <a:ext uri="{FF2B5EF4-FFF2-40B4-BE49-F238E27FC236}">
                <a16:creationId xmlns:a16="http://schemas.microsoft.com/office/drawing/2014/main" id="{0DE26A44-7249-97C6-CCB4-21E8052E65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11150" y="4710155"/>
            <a:ext cx="914400" cy="914400"/>
          </a:xfrm>
          <a:prstGeom prst="rect">
            <a:avLst/>
          </a:prstGeom>
        </p:spPr>
      </p:pic>
      <p:pic>
        <p:nvPicPr>
          <p:cNvPr id="12" name="Graphic 11" descr="Baguette outline">
            <a:extLst>
              <a:ext uri="{FF2B5EF4-FFF2-40B4-BE49-F238E27FC236}">
                <a16:creationId xmlns:a16="http://schemas.microsoft.com/office/drawing/2014/main" id="{FE315D70-489E-3B68-71B2-D30BE1AC7B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33074" y="4741204"/>
            <a:ext cx="914400" cy="914400"/>
          </a:xfrm>
          <a:prstGeom prst="rect">
            <a:avLst/>
          </a:prstGeom>
        </p:spPr>
      </p:pic>
      <p:pic>
        <p:nvPicPr>
          <p:cNvPr id="14" name="Graphic 13" descr="Waterfall scene with solid fill">
            <a:extLst>
              <a:ext uri="{FF2B5EF4-FFF2-40B4-BE49-F238E27FC236}">
                <a16:creationId xmlns:a16="http://schemas.microsoft.com/office/drawing/2014/main" id="{E181F642-1E62-A7E7-1A02-3B5417868205}"/>
              </a:ext>
            </a:extLst>
          </p:cNvPr>
          <p:cNvPicPr>
            <a:picLocks noChangeAspect="1"/>
          </p:cNvPicPr>
          <p:nvPr/>
        </p:nvPicPr>
        <p:blipFill>
          <a:blip r:embed="rId6">
            <a:extLst>
              <a:ext uri="{96DAC541-7B7A-43D3-8B79-37D633B846F1}">
                <asvg:svgBlip xmlns:asvg="http://schemas.microsoft.com/office/drawing/2016/SVG/main" r:embed="rId7"/>
              </a:ext>
            </a:extLst>
          </a:blip>
          <a:srcRect t="70234"/>
          <a:stretch>
            <a:fillRect/>
          </a:stretch>
        </p:blipFill>
        <p:spPr>
          <a:xfrm>
            <a:off x="3877519" y="5305630"/>
            <a:ext cx="2551856" cy="496738"/>
          </a:xfrm>
          <a:prstGeom prst="rect">
            <a:avLst/>
          </a:prstGeom>
        </p:spPr>
      </p:pic>
    </p:spTree>
    <p:extLst>
      <p:ext uri="{BB962C8B-B14F-4D97-AF65-F5344CB8AC3E}">
        <p14:creationId xmlns:p14="http://schemas.microsoft.com/office/powerpoint/2010/main" val="3049758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7F6BD-B77C-3331-88D7-DE6C952100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FDB4AA-B249-41E1-86CB-4D091BECFF3C}"/>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11:3-4</a:t>
            </a:r>
          </a:p>
        </p:txBody>
      </p:sp>
      <p:sp>
        <p:nvSpPr>
          <p:cNvPr id="6" name="TextBox 5">
            <a:extLst>
              <a:ext uri="{FF2B5EF4-FFF2-40B4-BE49-F238E27FC236}">
                <a16:creationId xmlns:a16="http://schemas.microsoft.com/office/drawing/2014/main" id="{4A40A6AB-4099-5CCF-9695-DB10F1A4B40C}"/>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Application: The Snare </a:t>
            </a:r>
          </a:p>
        </p:txBody>
      </p:sp>
      <p:sp>
        <p:nvSpPr>
          <p:cNvPr id="4" name="TextBox 3">
            <a:extLst>
              <a:ext uri="{FF2B5EF4-FFF2-40B4-BE49-F238E27FC236}">
                <a16:creationId xmlns:a16="http://schemas.microsoft.com/office/drawing/2014/main" id="{96694BCE-016A-F8E8-ED38-A97BE638F637}"/>
              </a:ext>
            </a:extLst>
          </p:cNvPr>
          <p:cNvSpPr txBox="1"/>
          <p:nvPr/>
        </p:nvSpPr>
        <p:spPr>
          <a:xfrm>
            <a:off x="22858" y="0"/>
            <a:ext cx="12146281" cy="2308324"/>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3 </a:t>
            </a:r>
            <a:r>
              <a:rPr lang="en-US" sz="3600" b="0" i="0" dirty="0">
                <a:solidFill>
                  <a:srgbClr val="000000"/>
                </a:solidFill>
                <a:effectLst/>
                <a:latin typeface="Arial" panose="020B0604020202020204" pitchFamily="34" charset="0"/>
                <a:cs typeface="Arial" panose="020B0604020202020204" pitchFamily="34" charset="0"/>
              </a:rPr>
              <a:t>When clouds are heavy, the rains come down.</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Whether a tree falls north or south, it stays where it falls.</a:t>
            </a:r>
          </a:p>
          <a:p>
            <a:pPr algn="l">
              <a:buNone/>
            </a:pPr>
            <a:r>
              <a:rPr lang="en-US" sz="3600" b="1" i="0" baseline="30000" dirty="0">
                <a:solidFill>
                  <a:srgbClr val="000000"/>
                </a:solidFill>
                <a:effectLst/>
                <a:latin typeface="Arial" panose="020B0604020202020204" pitchFamily="34" charset="0"/>
                <a:cs typeface="Arial" panose="020B0604020202020204" pitchFamily="34" charset="0"/>
              </a:rPr>
              <a:t>4 </a:t>
            </a:r>
            <a:r>
              <a:rPr lang="en-US" sz="3600" b="0" i="0" dirty="0">
                <a:solidFill>
                  <a:srgbClr val="000000"/>
                </a:solidFill>
                <a:effectLst/>
                <a:latin typeface="Arial" panose="020B0604020202020204" pitchFamily="34" charset="0"/>
                <a:cs typeface="Arial" panose="020B0604020202020204" pitchFamily="34" charset="0"/>
              </a:rPr>
              <a:t>Farmers who wait for perfect weather never plant.</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If they watch every cloud, they never harvest.</a:t>
            </a:r>
          </a:p>
        </p:txBody>
      </p:sp>
    </p:spTree>
    <p:extLst>
      <p:ext uri="{BB962C8B-B14F-4D97-AF65-F5344CB8AC3E}">
        <p14:creationId xmlns:p14="http://schemas.microsoft.com/office/powerpoint/2010/main" val="363929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DBDE2-5D8A-11F5-8965-239A297CD25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F626E19-0BC6-53FA-0D51-A7C79AA0CF63}"/>
              </a:ext>
            </a:extLst>
          </p:cNvPr>
          <p:cNvPicPr>
            <a:picLocks noChangeAspect="1"/>
          </p:cNvPicPr>
          <p:nvPr/>
        </p:nvPicPr>
        <p:blipFill>
          <a:blip r:embed="rId2"/>
          <a:stretch>
            <a:fillRect/>
          </a:stretch>
        </p:blipFill>
        <p:spPr>
          <a:xfrm>
            <a:off x="22857" y="0"/>
            <a:ext cx="12169143" cy="6861860"/>
          </a:xfrm>
          <a:prstGeom prst="rect">
            <a:avLst/>
          </a:prstGeom>
        </p:spPr>
      </p:pic>
      <p:sp>
        <p:nvSpPr>
          <p:cNvPr id="4" name="TextBox 3">
            <a:extLst>
              <a:ext uri="{FF2B5EF4-FFF2-40B4-BE49-F238E27FC236}">
                <a16:creationId xmlns:a16="http://schemas.microsoft.com/office/drawing/2014/main" id="{121DD53D-8D6B-2FED-94B9-03CCAE4CC458}"/>
              </a:ext>
            </a:extLst>
          </p:cNvPr>
          <p:cNvSpPr txBox="1"/>
          <p:nvPr/>
        </p:nvSpPr>
        <p:spPr>
          <a:xfrm>
            <a:off x="22858" y="0"/>
            <a:ext cx="12146281" cy="1323439"/>
          </a:xfrm>
          <a:prstGeom prst="rect">
            <a:avLst/>
          </a:prstGeom>
          <a:noFill/>
        </p:spPr>
        <p:txBody>
          <a:bodyPr wrap="square">
            <a:spAutoFit/>
          </a:bodyPr>
          <a:lstStyle/>
          <a:p>
            <a:pPr algn="l">
              <a:buNone/>
              <a:tabLst>
                <a:tab pos="4279900" algn="l"/>
              </a:tabLst>
            </a:pPr>
            <a:r>
              <a:rPr lang="en-US" sz="4000" b="1" i="0" baseline="30000" dirty="0">
                <a:solidFill>
                  <a:schemeClr val="bg1"/>
                </a:solidFill>
                <a:effectLst/>
                <a:latin typeface="Arial" panose="020B0604020202020204" pitchFamily="34" charset="0"/>
                <a:cs typeface="Arial" panose="020B0604020202020204" pitchFamily="34" charset="0"/>
              </a:rPr>
              <a:t>3 </a:t>
            </a:r>
            <a:r>
              <a:rPr lang="en-US" sz="4000" b="1" i="0" dirty="0">
                <a:solidFill>
                  <a:schemeClr val="bg1"/>
                </a:solidFill>
                <a:effectLst/>
                <a:latin typeface="Arial" panose="020B0604020202020204" pitchFamily="34" charset="0"/>
                <a:cs typeface="Arial" panose="020B0604020202020204" pitchFamily="34" charset="0"/>
              </a:rPr>
              <a:t>When clouds are heavy, the rains come down.</a:t>
            </a:r>
            <a:br>
              <a:rPr lang="en-US" sz="4000" b="1" i="0" dirty="0">
                <a:solidFill>
                  <a:schemeClr val="bg1"/>
                </a:solidFill>
                <a:effectLst/>
                <a:latin typeface="Arial" panose="020B0604020202020204" pitchFamily="34" charset="0"/>
                <a:cs typeface="Arial" panose="020B0604020202020204" pitchFamily="34" charset="0"/>
              </a:rPr>
            </a:br>
            <a:r>
              <a:rPr lang="en-US" sz="4000" b="1" i="0" dirty="0">
                <a:solidFill>
                  <a:schemeClr val="bg1"/>
                </a:solidFill>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1165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AF5F2A-C5F6-E791-7DF9-FF04255EC7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FD2784-454C-0147-853F-617DE995B236}"/>
              </a:ext>
            </a:extLst>
          </p:cNvPr>
          <p:cNvSpPr txBox="1"/>
          <p:nvPr/>
        </p:nvSpPr>
        <p:spPr>
          <a:xfrm>
            <a:off x="290615" y="2151727"/>
            <a:ext cx="4288185" cy="2554545"/>
          </a:xfrm>
          <a:prstGeom prst="rect">
            <a:avLst/>
          </a:prstGeom>
          <a:noFill/>
        </p:spPr>
        <p:txBody>
          <a:bodyPr wrap="square">
            <a:spAutoFit/>
          </a:bodyPr>
          <a:lstStyle/>
          <a:p>
            <a:pPr algn="l">
              <a:buNone/>
            </a:pPr>
            <a:r>
              <a:rPr lang="en-US" sz="4000" b="1" i="0" dirty="0">
                <a:solidFill>
                  <a:schemeClr val="bg1"/>
                </a:solidFill>
                <a:effectLst/>
                <a:latin typeface="Arial" panose="020B0604020202020204" pitchFamily="34" charset="0"/>
                <a:cs typeface="Arial" panose="020B0604020202020204" pitchFamily="34" charset="0"/>
              </a:rPr>
              <a:t>Whether a tree falls north or south, it stays where it falls.</a:t>
            </a:r>
          </a:p>
        </p:txBody>
      </p:sp>
      <p:pic>
        <p:nvPicPr>
          <p:cNvPr id="5" name="Shoking video when a tree cut down between two house-00.00.47.762-00.01.01.932">
            <a:hlinkClick r:id="" action="ppaction://media"/>
            <a:extLst>
              <a:ext uri="{FF2B5EF4-FFF2-40B4-BE49-F238E27FC236}">
                <a16:creationId xmlns:a16="http://schemas.microsoft.com/office/drawing/2014/main" id="{93B6891E-A166-492C-E0BF-7874B1899FF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89174" y="834726"/>
            <a:ext cx="7412211" cy="5188548"/>
          </a:xfrm>
          <a:prstGeom prst="rect">
            <a:avLst/>
          </a:prstGeom>
        </p:spPr>
      </p:pic>
    </p:spTree>
    <p:extLst>
      <p:ext uri="{BB962C8B-B14F-4D97-AF65-F5344CB8AC3E}">
        <p14:creationId xmlns:p14="http://schemas.microsoft.com/office/powerpoint/2010/main" val="122424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F3E46-1446-7916-17F3-91F801F394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7466C1-E66C-7B94-4EDB-80CD4137483D}"/>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11:3-4</a:t>
            </a:r>
          </a:p>
        </p:txBody>
      </p:sp>
      <p:sp>
        <p:nvSpPr>
          <p:cNvPr id="6" name="TextBox 5">
            <a:extLst>
              <a:ext uri="{FF2B5EF4-FFF2-40B4-BE49-F238E27FC236}">
                <a16:creationId xmlns:a16="http://schemas.microsoft.com/office/drawing/2014/main" id="{3F4F12E9-4C8A-C564-B9F1-1E2DD16CE2B7}"/>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Application: The Snare </a:t>
            </a:r>
          </a:p>
        </p:txBody>
      </p:sp>
      <p:sp>
        <p:nvSpPr>
          <p:cNvPr id="4" name="TextBox 3">
            <a:extLst>
              <a:ext uri="{FF2B5EF4-FFF2-40B4-BE49-F238E27FC236}">
                <a16:creationId xmlns:a16="http://schemas.microsoft.com/office/drawing/2014/main" id="{2D5EE175-791B-7E66-F4E7-0378B0FEA3FC}"/>
              </a:ext>
            </a:extLst>
          </p:cNvPr>
          <p:cNvSpPr txBox="1"/>
          <p:nvPr/>
        </p:nvSpPr>
        <p:spPr>
          <a:xfrm>
            <a:off x="22858" y="0"/>
            <a:ext cx="12146281" cy="2308324"/>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3 </a:t>
            </a:r>
            <a:r>
              <a:rPr lang="en-US" sz="3600" b="0" i="0" dirty="0">
                <a:solidFill>
                  <a:schemeClr val="bg1">
                    <a:lumMod val="65000"/>
                  </a:schemeClr>
                </a:solidFill>
                <a:effectLst/>
                <a:latin typeface="Arial" panose="020B0604020202020204" pitchFamily="34" charset="0"/>
                <a:cs typeface="Arial" panose="020B0604020202020204" pitchFamily="34" charset="0"/>
              </a:rPr>
              <a:t>When clouds are heavy, the rains come down.</a:t>
            </a:r>
            <a:br>
              <a:rPr lang="en-US" sz="3600" b="0" i="0" dirty="0">
                <a:solidFill>
                  <a:schemeClr val="bg1">
                    <a:lumMod val="65000"/>
                  </a:schemeClr>
                </a:solidFill>
                <a:effectLst/>
                <a:latin typeface="Arial" panose="020B0604020202020204" pitchFamily="34" charset="0"/>
                <a:cs typeface="Arial" panose="020B0604020202020204" pitchFamily="34" charset="0"/>
              </a:rPr>
            </a:br>
            <a:r>
              <a:rPr lang="en-US" sz="3600" b="0" i="0" dirty="0">
                <a:solidFill>
                  <a:schemeClr val="bg1">
                    <a:lumMod val="65000"/>
                  </a:schemeClr>
                </a:solidFill>
                <a:effectLst/>
                <a:latin typeface="Arial" panose="020B0604020202020204" pitchFamily="34" charset="0"/>
                <a:cs typeface="Arial" panose="020B0604020202020204" pitchFamily="34" charset="0"/>
              </a:rPr>
              <a:t>    Whether a tree falls north or south, it stays where it falls.</a:t>
            </a:r>
          </a:p>
          <a:p>
            <a:pPr algn="l">
              <a:buNone/>
            </a:pPr>
            <a:r>
              <a:rPr lang="en-US" sz="3600" b="1" i="0" baseline="30000" dirty="0">
                <a:solidFill>
                  <a:srgbClr val="000000"/>
                </a:solidFill>
                <a:effectLst/>
                <a:latin typeface="Arial" panose="020B0604020202020204" pitchFamily="34" charset="0"/>
                <a:cs typeface="Arial" panose="020B0604020202020204" pitchFamily="34" charset="0"/>
              </a:rPr>
              <a:t>4 </a:t>
            </a:r>
            <a:r>
              <a:rPr lang="en-US" sz="3600" b="0" i="0" dirty="0">
                <a:solidFill>
                  <a:srgbClr val="000000"/>
                </a:solidFill>
                <a:effectLst/>
                <a:latin typeface="Arial" panose="020B0604020202020204" pitchFamily="34" charset="0"/>
                <a:cs typeface="Arial" panose="020B0604020202020204" pitchFamily="34" charset="0"/>
              </a:rPr>
              <a:t>Farmers who wait for perfect weather never plant.</a:t>
            </a:r>
            <a:br>
              <a:rPr lang="en-US" sz="3600" b="0" i="0" dirty="0">
                <a:solidFill>
                  <a:srgbClr val="000000"/>
                </a:solidFill>
                <a:effectLst/>
                <a:latin typeface="Arial" panose="020B0604020202020204" pitchFamily="34" charset="0"/>
                <a:cs typeface="Arial" panose="020B0604020202020204" pitchFamily="34" charset="0"/>
              </a:rPr>
            </a:br>
            <a:r>
              <a:rPr lang="en-US" sz="3600" b="0" i="0" dirty="0">
                <a:solidFill>
                  <a:srgbClr val="000000"/>
                </a:solidFill>
                <a:effectLst/>
                <a:latin typeface="Arial" panose="020B0604020202020204" pitchFamily="34" charset="0"/>
                <a:cs typeface="Arial" panose="020B0604020202020204" pitchFamily="34" charset="0"/>
              </a:rPr>
              <a:t>    If they watch every cloud, they never harvest.</a:t>
            </a:r>
          </a:p>
        </p:txBody>
      </p:sp>
    </p:spTree>
    <p:extLst>
      <p:ext uri="{BB962C8B-B14F-4D97-AF65-F5344CB8AC3E}">
        <p14:creationId xmlns:p14="http://schemas.microsoft.com/office/powerpoint/2010/main" val="67922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4DA30-326E-6847-BDB3-FDC0D0A3C7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F62A43-01D0-872C-AD76-D3BDFB428F2D}"/>
              </a:ext>
            </a:extLst>
          </p:cNvPr>
          <p:cNvSpPr txBox="1"/>
          <p:nvPr/>
        </p:nvSpPr>
        <p:spPr>
          <a:xfrm>
            <a:off x="6488430" y="6414419"/>
            <a:ext cx="5680710" cy="489301"/>
          </a:xfrm>
          <a:prstGeom prst="rect">
            <a:avLst/>
          </a:prstGeom>
          <a:noFill/>
        </p:spPr>
        <p:txBody>
          <a:bodyPr wrap="square">
            <a:spAutoFit/>
          </a:bodyPr>
          <a:lstStyle/>
          <a:p>
            <a:pPr algn="r">
              <a:lnSpc>
                <a:spcPct val="80000"/>
              </a:lnSpc>
            </a:pPr>
            <a:r>
              <a:rPr lang="en-US" sz="3200" b="1" dirty="0">
                <a:latin typeface="Avenir Next LT Pro" panose="020B0504020202020204" pitchFamily="34" charset="0"/>
              </a:rPr>
              <a:t>Eccl  11:5-6</a:t>
            </a:r>
          </a:p>
        </p:txBody>
      </p:sp>
      <p:sp>
        <p:nvSpPr>
          <p:cNvPr id="6" name="TextBox 5">
            <a:extLst>
              <a:ext uri="{FF2B5EF4-FFF2-40B4-BE49-F238E27FC236}">
                <a16:creationId xmlns:a16="http://schemas.microsoft.com/office/drawing/2014/main" id="{D3C1E95E-9C97-4D38-E723-4B0F1C9062F2}"/>
              </a:ext>
            </a:extLst>
          </p:cNvPr>
          <p:cNvSpPr txBox="1"/>
          <p:nvPr/>
        </p:nvSpPr>
        <p:spPr>
          <a:xfrm>
            <a:off x="22859" y="6397843"/>
            <a:ext cx="9690983" cy="489301"/>
          </a:xfrm>
          <a:prstGeom prst="rect">
            <a:avLst/>
          </a:prstGeom>
          <a:noFill/>
        </p:spPr>
        <p:txBody>
          <a:bodyPr wrap="square">
            <a:spAutoFit/>
          </a:bodyPr>
          <a:lstStyle/>
          <a:p>
            <a:pPr>
              <a:lnSpc>
                <a:spcPct val="80000"/>
              </a:lnSpc>
            </a:pPr>
            <a:r>
              <a:rPr lang="en-US" sz="3200" b="1" spc="-150" dirty="0">
                <a:latin typeface="Avenir Next LT Pro" panose="020B0504020202020204" pitchFamily="34" charset="0"/>
              </a:rPr>
              <a:t>Application: The Secret and Solution</a:t>
            </a:r>
          </a:p>
        </p:txBody>
      </p:sp>
      <p:sp>
        <p:nvSpPr>
          <p:cNvPr id="4" name="TextBox 3">
            <a:extLst>
              <a:ext uri="{FF2B5EF4-FFF2-40B4-BE49-F238E27FC236}">
                <a16:creationId xmlns:a16="http://schemas.microsoft.com/office/drawing/2014/main" id="{7A2DD114-C42F-8B14-E3CA-498C0ECB1E4C}"/>
              </a:ext>
            </a:extLst>
          </p:cNvPr>
          <p:cNvSpPr txBox="1"/>
          <p:nvPr/>
        </p:nvSpPr>
        <p:spPr>
          <a:xfrm>
            <a:off x="22858" y="0"/>
            <a:ext cx="12146281" cy="3970318"/>
          </a:xfrm>
          <a:prstGeom prst="rect">
            <a:avLst/>
          </a:prstGeom>
          <a:noFill/>
        </p:spPr>
        <p:txBody>
          <a:bodyPr wrap="square">
            <a:spAutoFit/>
          </a:bodyPr>
          <a:lstStyle/>
          <a:p>
            <a:pPr algn="l">
              <a:buNone/>
            </a:pPr>
            <a:r>
              <a:rPr lang="en-US" sz="3600" b="1" i="0" baseline="30000" dirty="0">
                <a:solidFill>
                  <a:srgbClr val="000000"/>
                </a:solidFill>
                <a:effectLst/>
                <a:latin typeface="Arial" panose="020B0604020202020204" pitchFamily="34" charset="0"/>
                <a:cs typeface="Arial" panose="020B0604020202020204" pitchFamily="34" charset="0"/>
              </a:rPr>
              <a:t>5 </a:t>
            </a:r>
            <a:r>
              <a:rPr lang="en-US" sz="3600" b="0" i="0" dirty="0">
                <a:solidFill>
                  <a:srgbClr val="000000"/>
                </a:solidFill>
                <a:effectLst/>
                <a:latin typeface="Arial" panose="020B0604020202020204" pitchFamily="34" charset="0"/>
                <a:cs typeface="Arial" panose="020B0604020202020204" pitchFamily="34" charset="0"/>
              </a:rPr>
              <a:t>Just as you cannot understand the path of the wind or the mystery of a tiny baby growing in its mother’s womb, so you cannot understand the activity of God, who does all things.</a:t>
            </a:r>
          </a:p>
          <a:p>
            <a:pPr algn="l">
              <a:buNone/>
            </a:pPr>
            <a:r>
              <a:rPr lang="en-US" sz="3600" b="1" i="0" baseline="30000" dirty="0">
                <a:solidFill>
                  <a:srgbClr val="000000"/>
                </a:solidFill>
                <a:effectLst/>
                <a:latin typeface="Arial" panose="020B0604020202020204" pitchFamily="34" charset="0"/>
                <a:cs typeface="Arial" panose="020B0604020202020204" pitchFamily="34" charset="0"/>
              </a:rPr>
              <a:t>6 </a:t>
            </a:r>
            <a:r>
              <a:rPr lang="en-US" sz="3600" b="0" i="0" dirty="0">
                <a:solidFill>
                  <a:srgbClr val="000000"/>
                </a:solidFill>
                <a:effectLst/>
                <a:latin typeface="Arial" panose="020B0604020202020204" pitchFamily="34" charset="0"/>
                <a:cs typeface="Arial" panose="020B0604020202020204" pitchFamily="34" charset="0"/>
              </a:rPr>
              <a:t>Plant your seed in the morning and keep busy all afternoon, for you don’t know if profit will come from one activity or another—or maybe both.</a:t>
            </a:r>
          </a:p>
        </p:txBody>
      </p:sp>
    </p:spTree>
    <p:extLst>
      <p:ext uri="{BB962C8B-B14F-4D97-AF65-F5344CB8AC3E}">
        <p14:creationId xmlns:p14="http://schemas.microsoft.com/office/powerpoint/2010/main" val="195863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197EDC6-1691-F4AD-5E3F-326FB509071C}"/>
              </a:ext>
            </a:extLst>
          </p:cNvPr>
          <p:cNvPicPr>
            <a:picLocks noChangeAspect="1"/>
          </p:cNvPicPr>
          <p:nvPr/>
        </p:nvPicPr>
        <p:blipFill>
          <a:blip r:embed="rId2"/>
          <a:stretch>
            <a:fillRect/>
          </a:stretch>
        </p:blipFill>
        <p:spPr>
          <a:xfrm>
            <a:off x="0" y="4233"/>
            <a:ext cx="12192000" cy="6849534"/>
          </a:xfrm>
          <a:prstGeom prst="rect">
            <a:avLst/>
          </a:prstGeom>
        </p:spPr>
      </p:pic>
      <p:sp>
        <p:nvSpPr>
          <p:cNvPr id="3" name="TextBox 2">
            <a:extLst>
              <a:ext uri="{FF2B5EF4-FFF2-40B4-BE49-F238E27FC236}">
                <a16:creationId xmlns:a16="http://schemas.microsoft.com/office/drawing/2014/main" id="{0BC57EAB-14DD-2516-C8BD-E07477B9BF94}"/>
              </a:ext>
            </a:extLst>
          </p:cNvPr>
          <p:cNvSpPr txBox="1"/>
          <p:nvPr/>
        </p:nvSpPr>
        <p:spPr>
          <a:xfrm>
            <a:off x="0" y="1005227"/>
            <a:ext cx="6940063" cy="1446550"/>
          </a:xfrm>
          <a:prstGeom prst="rect">
            <a:avLst/>
          </a:prstGeom>
          <a:noFill/>
        </p:spPr>
        <p:txBody>
          <a:bodyPr wrap="square">
            <a:spAutoFit/>
          </a:bodyPr>
          <a:lstStyle/>
          <a:p>
            <a:pPr algn="ctr"/>
            <a:r>
              <a:rPr lang="en-US" sz="4400" b="1" dirty="0">
                <a:solidFill>
                  <a:schemeClr val="bg1"/>
                </a:solidFill>
                <a:effectLst/>
                <a:latin typeface="Arial" panose="020B0604020202020204" pitchFamily="34" charset="0"/>
                <a:ea typeface="Aptos" panose="020B0004020202020204" pitchFamily="34" charset="0"/>
                <a:cs typeface="Arial" panose="020B0604020202020204" pitchFamily="34" charset="0"/>
              </a:rPr>
              <a:t>2006 – 2026</a:t>
            </a:r>
          </a:p>
          <a:p>
            <a:pPr algn="ctr"/>
            <a:r>
              <a:rPr lang="en-US" sz="4400" b="1" dirty="0">
                <a:solidFill>
                  <a:schemeClr val="bg1"/>
                </a:solidFill>
                <a:effectLst/>
                <a:latin typeface="Arial" panose="020B0604020202020204" pitchFamily="34" charset="0"/>
                <a:ea typeface="Aptos" panose="020B0004020202020204" pitchFamily="34" charset="0"/>
                <a:cs typeface="Arial" panose="020B0604020202020204" pitchFamily="34" charset="0"/>
              </a:rPr>
              <a:t>From Mission to Maturity</a:t>
            </a:r>
            <a:endParaRPr lang="en-US" sz="4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39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8A64D-C77D-454B-952A-01A56DF2344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99ABF02-03B4-757B-2D2B-4AA5F8531FC0}"/>
              </a:ext>
            </a:extLst>
          </p:cNvPr>
          <p:cNvPicPr>
            <a:picLocks noChangeAspect="1"/>
          </p:cNvPicPr>
          <p:nvPr/>
        </p:nvPicPr>
        <p:blipFill>
          <a:blip r:embed="rId2"/>
          <a:stretch>
            <a:fillRect/>
          </a:stretch>
        </p:blipFill>
        <p:spPr>
          <a:xfrm>
            <a:off x="22857" y="0"/>
            <a:ext cx="12169143" cy="6861860"/>
          </a:xfrm>
          <a:prstGeom prst="rect">
            <a:avLst/>
          </a:prstGeom>
        </p:spPr>
      </p:pic>
      <p:sp>
        <p:nvSpPr>
          <p:cNvPr id="4" name="TextBox 3">
            <a:extLst>
              <a:ext uri="{FF2B5EF4-FFF2-40B4-BE49-F238E27FC236}">
                <a16:creationId xmlns:a16="http://schemas.microsoft.com/office/drawing/2014/main" id="{9C8541C2-5073-78C4-F0D4-807D4A983E88}"/>
              </a:ext>
            </a:extLst>
          </p:cNvPr>
          <p:cNvSpPr txBox="1"/>
          <p:nvPr/>
        </p:nvSpPr>
        <p:spPr>
          <a:xfrm>
            <a:off x="22858" y="0"/>
            <a:ext cx="12169142" cy="1200329"/>
          </a:xfrm>
          <a:prstGeom prst="rect">
            <a:avLst/>
          </a:prstGeom>
          <a:noFill/>
        </p:spPr>
        <p:txBody>
          <a:bodyPr wrap="square">
            <a:spAutoFit/>
          </a:bodyPr>
          <a:lstStyle/>
          <a:p>
            <a:pPr algn="ctr">
              <a:buNone/>
              <a:tabLst>
                <a:tab pos="3895725" algn="l"/>
                <a:tab pos="4279900" algn="l"/>
              </a:tabLst>
            </a:pPr>
            <a:r>
              <a:rPr lang="en-US" sz="7200" b="1" dirty="0">
                <a:solidFill>
                  <a:schemeClr val="bg1"/>
                </a:solidFill>
                <a:latin typeface="Arial" panose="020B0604020202020204" pitchFamily="34" charset="0"/>
                <a:cs typeface="Arial" panose="020B0604020202020204" pitchFamily="34" charset="0"/>
              </a:rPr>
              <a:t>Don’t Watch the Clouds</a:t>
            </a:r>
            <a:endParaRPr lang="en-US" sz="7200" b="1"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527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802000"/>
        </a:solidFill>
        <a:effectLst/>
      </p:bgPr>
    </p:bg>
    <p:spTree>
      <p:nvGrpSpPr>
        <p:cNvPr id="1" name="">
          <a:extLst>
            <a:ext uri="{FF2B5EF4-FFF2-40B4-BE49-F238E27FC236}">
              <a16:creationId xmlns:a16="http://schemas.microsoft.com/office/drawing/2014/main" id="{5350A6D4-814F-68D8-9C30-A49DF99790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9D62FB-CFCC-CAF0-AE63-8DE628233B6D}"/>
              </a:ext>
            </a:extLst>
          </p:cNvPr>
          <p:cNvSpPr txBox="1"/>
          <p:nvPr/>
        </p:nvSpPr>
        <p:spPr>
          <a:xfrm>
            <a:off x="5202618" y="627030"/>
            <a:ext cx="6989382" cy="769441"/>
          </a:xfrm>
          <a:prstGeom prst="rect">
            <a:avLst/>
          </a:prstGeom>
          <a:noFill/>
        </p:spPr>
        <p:txBody>
          <a:bodyPr wrap="square">
            <a:spAutoFit/>
          </a:bodyPr>
          <a:lstStyle/>
          <a:p>
            <a:pPr algn="ctr"/>
            <a:r>
              <a:rPr lang="en-US" sz="4400" b="1" dirty="0">
                <a:solidFill>
                  <a:schemeClr val="bg1"/>
                </a:solidFill>
                <a:effectLst/>
                <a:latin typeface="Arial" panose="020B0604020202020204" pitchFamily="34" charset="0"/>
                <a:ea typeface="Aptos" panose="020B0004020202020204" pitchFamily="34" charset="0"/>
                <a:cs typeface="Arial" panose="020B0604020202020204" pitchFamily="34" charset="0"/>
              </a:rPr>
              <a:t>CIC’s Bold Venture</a:t>
            </a:r>
            <a:endParaRPr lang="en-US" sz="44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1B86633-6557-E755-5653-07784C55BC6D}"/>
              </a:ext>
            </a:extLst>
          </p:cNvPr>
          <p:cNvPicPr>
            <a:picLocks noChangeAspect="1"/>
          </p:cNvPicPr>
          <p:nvPr/>
        </p:nvPicPr>
        <p:blipFill>
          <a:blip r:embed="rId2"/>
          <a:srcRect b="14243"/>
          <a:stretch>
            <a:fillRect/>
          </a:stretch>
        </p:blipFill>
        <p:spPr>
          <a:xfrm>
            <a:off x="0" y="0"/>
            <a:ext cx="3398708" cy="6858000"/>
          </a:xfrm>
          <a:prstGeom prst="rect">
            <a:avLst/>
          </a:prstGeom>
        </p:spPr>
      </p:pic>
      <p:pic>
        <p:nvPicPr>
          <p:cNvPr id="7" name="Picture 6">
            <a:extLst>
              <a:ext uri="{FF2B5EF4-FFF2-40B4-BE49-F238E27FC236}">
                <a16:creationId xmlns:a16="http://schemas.microsoft.com/office/drawing/2014/main" id="{0D2B8587-A46D-D7C8-8D97-E4B48B8D84EE}"/>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6443924" y="1719589"/>
            <a:ext cx="4224075" cy="4186020"/>
          </a:xfrm>
          <a:prstGeom prst="rect">
            <a:avLst/>
          </a:prstGeom>
        </p:spPr>
      </p:pic>
    </p:spTree>
    <p:extLst>
      <p:ext uri="{BB962C8B-B14F-4D97-AF65-F5344CB8AC3E}">
        <p14:creationId xmlns:p14="http://schemas.microsoft.com/office/powerpoint/2010/main" val="409076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C30E72-D2A1-B835-751A-41D42E45375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AC467BD-7A40-3763-E351-BDB47B1EEF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3972" y="0"/>
            <a:ext cx="5143500" cy="6858000"/>
          </a:xfrm>
          <a:prstGeom prst="rect">
            <a:avLst/>
          </a:prstGeom>
        </p:spPr>
      </p:pic>
      <p:pic>
        <p:nvPicPr>
          <p:cNvPr id="4" name="Picture 3">
            <a:extLst>
              <a:ext uri="{FF2B5EF4-FFF2-40B4-BE49-F238E27FC236}">
                <a16:creationId xmlns:a16="http://schemas.microsoft.com/office/drawing/2014/main" id="{E600C4A8-06DE-D87D-72A6-C7D8CBF1A6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4530" y="0"/>
            <a:ext cx="5143500" cy="6858000"/>
          </a:xfrm>
          <a:prstGeom prst="rect">
            <a:avLst/>
          </a:prstGeom>
        </p:spPr>
      </p:pic>
      <p:sp>
        <p:nvSpPr>
          <p:cNvPr id="3" name="TextBox 2">
            <a:extLst>
              <a:ext uri="{FF2B5EF4-FFF2-40B4-BE49-F238E27FC236}">
                <a16:creationId xmlns:a16="http://schemas.microsoft.com/office/drawing/2014/main" id="{B67434E9-B4F2-FED4-87D5-B517A233276D}"/>
              </a:ext>
            </a:extLst>
          </p:cNvPr>
          <p:cNvSpPr txBox="1"/>
          <p:nvPr/>
        </p:nvSpPr>
        <p:spPr>
          <a:xfrm>
            <a:off x="0" y="5560314"/>
            <a:ext cx="12192000" cy="646331"/>
          </a:xfrm>
          <a:prstGeom prst="rect">
            <a:avLst/>
          </a:prstGeom>
          <a:noFill/>
        </p:spPr>
        <p:txBody>
          <a:bodyPr wrap="square">
            <a:spAutoFit/>
          </a:bodyPr>
          <a:lstStyle/>
          <a:p>
            <a:pPr algn="ctr"/>
            <a:r>
              <a:rPr lang="en-US" sz="3600" b="1" dirty="0">
                <a:solidFill>
                  <a:schemeClr val="bg1"/>
                </a:solidFill>
                <a:effectLst>
                  <a:glow rad="127000">
                    <a:schemeClr val="tx1"/>
                  </a:glow>
                </a:effectLst>
                <a:latin typeface="Arial" panose="020B0604020202020204" pitchFamily="34" charset="0"/>
                <a:ea typeface="Aptos" panose="020B0004020202020204" pitchFamily="34" charset="0"/>
                <a:cs typeface="Arial" panose="020B0604020202020204" pitchFamily="34" charset="0"/>
              </a:rPr>
              <a:t>Dogs    and     Cats</a:t>
            </a:r>
            <a:endParaRPr lang="en-US" sz="3600" b="1" dirty="0">
              <a:solidFill>
                <a:schemeClr val="bg1"/>
              </a:solidFill>
              <a:effectLst>
                <a:glow rad="127000">
                  <a:schemeClr val="tx1"/>
                </a:glo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133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3BB940-60E8-E479-8160-293A3F1E09FC}"/>
              </a:ext>
            </a:extLst>
          </p:cNvPr>
          <p:cNvSpPr txBox="1"/>
          <p:nvPr/>
        </p:nvSpPr>
        <p:spPr>
          <a:xfrm>
            <a:off x="-347472" y="439114"/>
            <a:ext cx="8070574" cy="1938992"/>
          </a:xfrm>
          <a:prstGeom prst="rect">
            <a:avLst/>
          </a:prstGeom>
          <a:noFill/>
        </p:spPr>
        <p:txBody>
          <a:bodyPr wrap="square">
            <a:spAutoFit/>
          </a:bodyPr>
          <a:lstStyle/>
          <a:p>
            <a:pPr algn="r"/>
            <a:r>
              <a:rPr lang="en-US" sz="6000" b="1" dirty="0">
                <a:solidFill>
                  <a:schemeClr val="bg1"/>
                </a:solidFill>
                <a:latin typeface="Avenir Next LT Pro Demi" panose="020B0704020202020204" pitchFamily="34" charset="0"/>
              </a:rPr>
              <a:t>From Under the Sun to the Son of God</a:t>
            </a:r>
          </a:p>
        </p:txBody>
      </p:sp>
    </p:spTree>
    <p:extLst>
      <p:ext uri="{BB962C8B-B14F-4D97-AF65-F5344CB8AC3E}">
        <p14:creationId xmlns:p14="http://schemas.microsoft.com/office/powerpoint/2010/main" val="280347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8A16A-CBBC-CA2E-B8CB-4816DE6330FC}"/>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1CF1308E-9A04-C934-0A55-2C7FD9894CD3}"/>
              </a:ext>
            </a:extLst>
          </p:cNvPr>
          <p:cNvSpPr txBox="1">
            <a:spLocks/>
          </p:cNvSpPr>
          <p:nvPr/>
        </p:nvSpPr>
        <p:spPr>
          <a:xfrm>
            <a:off x="114300" y="116112"/>
            <a:ext cx="12077700" cy="52705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spcBef>
                <a:spcPts val="0"/>
              </a:spcBef>
              <a:buNone/>
            </a:pPr>
            <a:r>
              <a:rPr lang="en-US" sz="3400" dirty="0">
                <a:latin typeface="Avenir Next LT Pro Demi" panose="020B0704020202020204" pitchFamily="34" charset="0"/>
              </a:rPr>
              <a:t>1. The Grim Equalizer: 	(9:1-10)</a:t>
            </a:r>
          </a:p>
          <a:p>
            <a:pPr marL="457200" lvl="1" indent="0">
              <a:lnSpc>
                <a:spcPct val="85000"/>
              </a:lnSpc>
              <a:spcBef>
                <a:spcPts val="0"/>
              </a:spcBef>
              <a:buNone/>
            </a:pPr>
            <a:r>
              <a:rPr lang="en-US" sz="3400" i="1" dirty="0">
                <a:latin typeface="Avenir Next LT Pro" panose="020B0504020202020204" pitchFamily="34" charset="0"/>
              </a:rPr>
              <a:t>Although death is certain, there is advantage in living</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2. The Broken Meritocracy	(9:11-16)</a:t>
            </a:r>
          </a:p>
          <a:p>
            <a:pPr marL="457200" lvl="1" indent="0">
              <a:lnSpc>
                <a:spcPct val="85000"/>
              </a:lnSpc>
              <a:spcBef>
                <a:spcPts val="0"/>
              </a:spcBef>
              <a:buNone/>
            </a:pPr>
            <a:r>
              <a:rPr lang="en-US" sz="3400" i="1" dirty="0">
                <a:latin typeface="Avenir Next LT Pro" panose="020B0504020202020204" pitchFamily="34" charset="0"/>
              </a:rPr>
              <a:t>Life’s uncertainty’s introduce barriers to fruitful living</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3. The Sharp Contrast (9:17-10:20)</a:t>
            </a:r>
          </a:p>
          <a:p>
            <a:pPr marL="457200" lvl="1" indent="0">
              <a:lnSpc>
                <a:spcPct val="85000"/>
              </a:lnSpc>
              <a:spcBef>
                <a:spcPts val="0"/>
              </a:spcBef>
              <a:buNone/>
            </a:pPr>
            <a:r>
              <a:rPr lang="en-US" sz="3400" i="1" dirty="0">
                <a:latin typeface="Avenir Next LT Pro" panose="020B0504020202020204" pitchFamily="34" charset="0"/>
              </a:rPr>
              <a:t>While wisdom cannot eliminate life’s uncertainty,                foolish living multiplies its risks</a:t>
            </a:r>
          </a:p>
          <a:p>
            <a:pPr marL="457200" lvl="1" indent="0">
              <a:lnSpc>
                <a:spcPct val="85000"/>
              </a:lnSpc>
              <a:spcBef>
                <a:spcPts val="0"/>
              </a:spcBef>
              <a:buNone/>
            </a:pPr>
            <a:endParaRPr lang="en-US" sz="2400" i="1" dirty="0">
              <a:latin typeface="Avenir Next LT Pro" panose="020B0504020202020204" pitchFamily="34" charset="0"/>
            </a:endParaRPr>
          </a:p>
          <a:p>
            <a:pPr marL="0" indent="0">
              <a:lnSpc>
                <a:spcPct val="85000"/>
              </a:lnSpc>
              <a:spcBef>
                <a:spcPts val="0"/>
              </a:spcBef>
              <a:buNone/>
            </a:pPr>
            <a:r>
              <a:rPr lang="en-US" sz="3400" dirty="0">
                <a:latin typeface="Avenir Next LT Pro Demi" panose="020B0704020202020204" pitchFamily="34" charset="0"/>
              </a:rPr>
              <a:t>4. The Bold Venture (11:1-6)</a:t>
            </a:r>
          </a:p>
          <a:p>
            <a:pPr marL="457200" lvl="1" indent="0">
              <a:lnSpc>
                <a:spcPct val="85000"/>
              </a:lnSpc>
              <a:spcBef>
                <a:spcPts val="0"/>
              </a:spcBef>
              <a:buNone/>
            </a:pPr>
            <a:r>
              <a:rPr lang="en-US" sz="3400" i="1" dirty="0">
                <a:latin typeface="Avenir Next LT Pro" panose="020B0504020202020204" pitchFamily="34" charset="0"/>
              </a:rPr>
              <a:t>Wisdom calls for generous investment                                     and hard work despite uncertainty</a:t>
            </a:r>
          </a:p>
          <a:p>
            <a:pPr marL="457200" lvl="1" indent="0">
              <a:lnSpc>
                <a:spcPct val="85000"/>
              </a:lnSpc>
              <a:spcBef>
                <a:spcPts val="0"/>
              </a:spcBef>
              <a:buNone/>
            </a:pPr>
            <a:endParaRPr lang="en-US" sz="3400" i="1" dirty="0">
              <a:latin typeface="Avenir Next LT Pro" panose="020B0504020202020204" pitchFamily="34" charset="0"/>
            </a:endParaRPr>
          </a:p>
        </p:txBody>
      </p:sp>
      <p:sp>
        <p:nvSpPr>
          <p:cNvPr id="4" name="Title 1">
            <a:extLst>
              <a:ext uri="{FF2B5EF4-FFF2-40B4-BE49-F238E27FC236}">
                <a16:creationId xmlns:a16="http://schemas.microsoft.com/office/drawing/2014/main" id="{7265A4F9-6E32-1F18-914A-C86D0777EA3F}"/>
              </a:ext>
            </a:extLst>
          </p:cNvPr>
          <p:cNvSpPr txBox="1">
            <a:spLocks/>
          </p:cNvSpPr>
          <p:nvPr/>
        </p:nvSpPr>
        <p:spPr>
          <a:xfrm>
            <a:off x="-1" y="5857461"/>
            <a:ext cx="8759687" cy="602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kern="1200" cap="all" baseline="0">
                <a:solidFill>
                  <a:schemeClr val="tx1"/>
                </a:solidFill>
                <a:latin typeface="Arial" panose="020B0604020202020204" pitchFamily="34" charset="0"/>
                <a:ea typeface="+mj-ea"/>
                <a:cs typeface="Arial" panose="020B0604020202020204" pitchFamily="34" charset="0"/>
              </a:defRPr>
            </a:lvl1pPr>
          </a:lstStyle>
          <a:p>
            <a:pPr algn="r"/>
            <a:r>
              <a:rPr lang="en-US" sz="3600" cap="none" spc="-150" dirty="0">
                <a:latin typeface="Arial Black" panose="020B0A04020102020204" pitchFamily="34" charset="0"/>
              </a:rPr>
              <a:t>Death Levels All, But Life Still Calls</a:t>
            </a:r>
            <a:endParaRPr lang="en-ZA" sz="4400" i="1" cap="none" spc="-150" dirty="0"/>
          </a:p>
        </p:txBody>
      </p:sp>
      <p:sp>
        <p:nvSpPr>
          <p:cNvPr id="6" name="Text Placeholder 4">
            <a:extLst>
              <a:ext uri="{FF2B5EF4-FFF2-40B4-BE49-F238E27FC236}">
                <a16:creationId xmlns:a16="http://schemas.microsoft.com/office/drawing/2014/main" id="{EC7A9D8A-F05C-A8BF-BE47-097E508D3C7F}"/>
              </a:ext>
            </a:extLst>
          </p:cNvPr>
          <p:cNvSpPr txBox="1">
            <a:spLocks/>
          </p:cNvSpPr>
          <p:nvPr/>
        </p:nvSpPr>
        <p:spPr>
          <a:xfrm>
            <a:off x="0" y="6220084"/>
            <a:ext cx="8269356" cy="71120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200" dirty="0"/>
              <a:t>Ecclesiastes 9:1-11:6</a:t>
            </a:r>
          </a:p>
        </p:txBody>
      </p:sp>
    </p:spTree>
    <p:extLst>
      <p:ext uri="{BB962C8B-B14F-4D97-AF65-F5344CB8AC3E}">
        <p14:creationId xmlns:p14="http://schemas.microsoft.com/office/powerpoint/2010/main" val="40121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8E51A-8451-7238-0036-EC37894FBE32}"/>
              </a:ext>
            </a:extLst>
          </p:cNvPr>
          <p:cNvSpPr txBox="1">
            <a:spLocks/>
          </p:cNvSpPr>
          <p:nvPr/>
        </p:nvSpPr>
        <p:spPr>
          <a:xfrm>
            <a:off x="1518020" y="294785"/>
            <a:ext cx="9601200" cy="1485900"/>
          </a:xfrm>
          <a:prstGeom prst="rect">
            <a:avLst/>
          </a:prstGeom>
        </p:spPr>
        <p:txBody>
          <a:bodyPr>
            <a:normAutofit/>
          </a:bodyPr>
          <a:lstStyle>
            <a:lvl1pPr algn="l" defTabSz="914400" rtl="0" eaLnBrk="1" latinLnBrk="0" hangingPunct="1">
              <a:lnSpc>
                <a:spcPct val="90000"/>
              </a:lnSpc>
              <a:spcBef>
                <a:spcPct val="0"/>
              </a:spcBef>
              <a:buNone/>
              <a:defRPr sz="3800" b="1" kern="1200" cap="all" baseline="0">
                <a:solidFill>
                  <a:schemeClr val="tx1"/>
                </a:solidFill>
                <a:latin typeface="+mj-lt"/>
                <a:ea typeface="+mj-ea"/>
                <a:cs typeface="+mj-cs"/>
              </a:defRPr>
            </a:lvl1pPr>
          </a:lstStyle>
          <a:p>
            <a:pPr algn="ctr"/>
            <a:r>
              <a:rPr lang="en-TH" sz="6000" dirty="0">
                <a:solidFill>
                  <a:schemeClr val="bg1"/>
                </a:solidFill>
                <a:latin typeface="Chalkboard SE" panose="03050602040202020205" pitchFamily="66" charset="77"/>
              </a:rPr>
              <a:t>LET US PRAY….</a:t>
            </a:r>
          </a:p>
        </p:txBody>
      </p:sp>
      <p:pic>
        <p:nvPicPr>
          <p:cNvPr id="3" name="Picture 2" descr="Let us pray!">
            <a:extLst>
              <a:ext uri="{FF2B5EF4-FFF2-40B4-BE49-F238E27FC236}">
                <a16:creationId xmlns:a16="http://schemas.microsoft.com/office/drawing/2014/main" id="{7E58944E-FED2-1686-59CF-E9FEAAF7F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621" y="1962664"/>
            <a:ext cx="8354235" cy="4462849"/>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52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a:themeElements>
    <a:clrScheme name="Custom 82">
      <a:dk1>
        <a:sysClr val="windowText" lastClr="000000"/>
      </a:dk1>
      <a:lt1>
        <a:sysClr val="window" lastClr="FFFFFF"/>
      </a:lt1>
      <a:dk2>
        <a:srgbClr val="0A4054"/>
      </a:dk2>
      <a:lt2>
        <a:srgbClr val="E7E6E6"/>
      </a:lt2>
      <a:accent1>
        <a:srgbClr val="66B2B0"/>
      </a:accent1>
      <a:accent2>
        <a:srgbClr val="F2494C"/>
      </a:accent2>
      <a:accent3>
        <a:srgbClr val="F39891"/>
      </a:accent3>
      <a:accent4>
        <a:srgbClr val="F9AA19"/>
      </a:accent4>
      <a:accent5>
        <a:srgbClr val="F9C996"/>
      </a:accent5>
      <a:accent6>
        <a:srgbClr val="9FD1D0"/>
      </a:accent6>
      <a:hlink>
        <a:srgbClr val="0563C1"/>
      </a:hlink>
      <a:folHlink>
        <a:srgbClr val="954F72"/>
      </a:folHlink>
    </a:clrScheme>
    <a:fontScheme name="Custom 117">
      <a:majorFont>
        <a:latin typeface="Posterama"/>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6411248_Win32_SL_V4" id="{806921AB-1FF9-416C-A3A7-D14200787132}" vid="{8436FA26-ADF6-4DA9-8A70-95C197E77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C02FA78-7B40-45E2-B806-470B0FC280F6}">
  <ds:schemaRefs>
    <ds:schemaRef ds:uri="http://schemas.microsoft.com/sharepoint/v3/contenttype/forms"/>
  </ds:schemaRefs>
</ds:datastoreItem>
</file>

<file path=customXml/itemProps2.xml><?xml version="1.0" encoding="utf-8"?>
<ds:datastoreItem xmlns:ds="http://schemas.openxmlformats.org/officeDocument/2006/customXml" ds:itemID="{BFBA14A9-9290-4E1F-A1C4-0305BFA570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5040CA-20CC-43C6-BC0C-8D8696B6AF89}">
  <ds:schemaRefs>
    <ds:schemaRef ds:uri="http://schemas.microsoft.com/office/2006/documentManagement/types"/>
    <ds:schemaRef ds:uri="http://schemas.openxmlformats.org/package/2006/metadata/core-properties"/>
    <ds:schemaRef ds:uri="71af3243-3dd4-4a8d-8c0d-dd76da1f02a5"/>
    <ds:schemaRef ds:uri="http://purl.org/dc/elements/1.1/"/>
    <ds:schemaRef ds:uri="http://www.w3.org/XML/1998/namespace"/>
    <ds:schemaRef ds:uri="http://purl.org/dc/dcmitype/"/>
    <ds:schemaRef ds:uri="http://purl.org/dc/terms/"/>
    <ds:schemaRef ds:uri="http://schemas.microsoft.com/office/infopath/2007/PartnerControls"/>
    <ds:schemaRef ds:uri="http://schemas.microsoft.com/office/2006/metadata/properties"/>
    <ds:schemaRef ds:uri="230e9df3-be65-4c73-a93b-d1236ebd677e"/>
    <ds:schemaRef ds:uri="16c05727-aa75-4e4a-9b5f-8a80a1165891"/>
    <ds:schemaRef ds:uri="http://schemas.microsoft.com/sharepoint/v3"/>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{C658558E-4B3F-423E-BEC8-FB4BC2894F4A}TFb05bf529-a1dc-42d5-b9d6-8a1e9569dd9caf6e7d0f_win32-c3c9796a48f5</Template>
  <TotalTime>16065</TotalTime>
  <Words>2788</Words>
  <Application>Microsoft Office PowerPoint</Application>
  <PresentationFormat>Widescreen</PresentationFormat>
  <Paragraphs>229</Paragraphs>
  <Slides>42</Slides>
  <Notes>7</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Aptos</vt:lpstr>
      <vt:lpstr>Aptos Black</vt:lpstr>
      <vt:lpstr>Aptos Display</vt:lpstr>
      <vt:lpstr>Arial</vt:lpstr>
      <vt:lpstr>Arial Black</vt:lpstr>
      <vt:lpstr>Avenir Next LT Pro</vt:lpstr>
      <vt:lpstr>Avenir Next LT Pro Demi</vt:lpstr>
      <vt:lpstr>Calibri</vt:lpstr>
      <vt:lpstr>Chalkboard SE</vt:lpstr>
      <vt:lpstr>Custom</vt:lpstr>
      <vt:lpstr>PowerPoint Presentation</vt:lpstr>
      <vt:lpstr>PowerPoint Presentation</vt:lpstr>
      <vt:lpstr>PowerPoint Presentation</vt:lpstr>
      <vt:lpstr>Death Levels All, But Life Still Calls</vt:lpstr>
      <vt:lpstr>Without God, Life Stinks!</vt:lpstr>
      <vt:lpstr>Though Death is Certain,  and life is Uncertain, Faithful Living is Still Required.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 Lyle</dc:creator>
  <cp:lastModifiedBy>Matt Lyle</cp:lastModifiedBy>
  <cp:revision>2</cp:revision>
  <dcterms:created xsi:type="dcterms:W3CDTF">2025-12-16T01:47:43Z</dcterms:created>
  <dcterms:modified xsi:type="dcterms:W3CDTF">2026-02-07T08:09:15Z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