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09" r:id="rId2"/>
    <p:sldId id="310" r:id="rId3"/>
    <p:sldId id="263" r:id="rId4"/>
    <p:sldId id="311" r:id="rId5"/>
    <p:sldId id="313" r:id="rId6"/>
    <p:sldId id="257" r:id="rId7"/>
    <p:sldId id="261" r:id="rId8"/>
    <p:sldId id="277" r:id="rId9"/>
    <p:sldId id="278" r:id="rId10"/>
    <p:sldId id="259" r:id="rId11"/>
    <p:sldId id="260" r:id="rId12"/>
    <p:sldId id="286" r:id="rId13"/>
    <p:sldId id="314" r:id="rId14"/>
    <p:sldId id="316" r:id="rId15"/>
    <p:sldId id="315" r:id="rId16"/>
    <p:sldId id="317" r:id="rId17"/>
    <p:sldId id="322" r:id="rId18"/>
    <p:sldId id="323" r:id="rId19"/>
    <p:sldId id="324" r:id="rId20"/>
    <p:sldId id="325" r:id="rId21"/>
    <p:sldId id="318" r:id="rId22"/>
    <p:sldId id="328" r:id="rId23"/>
    <p:sldId id="330" r:id="rId24"/>
    <p:sldId id="331" r:id="rId25"/>
    <p:sldId id="332" r:id="rId26"/>
    <p:sldId id="334" r:id="rId27"/>
    <p:sldId id="327" r:id="rId28"/>
    <p:sldId id="335" r:id="rId29"/>
    <p:sldId id="333" r:id="rId30"/>
    <p:sldId id="336" r:id="rId31"/>
    <p:sldId id="326" r:id="rId32"/>
    <p:sldId id="319" r:id="rId33"/>
    <p:sldId id="338" r:id="rId34"/>
    <p:sldId id="337" r:id="rId35"/>
    <p:sldId id="320" r:id="rId36"/>
    <p:sldId id="321" r:id="rId37"/>
    <p:sldId id="312" r:id="rId38"/>
    <p:sldId id="339" r:id="rId39"/>
    <p:sldId id="34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0B5"/>
    <a:srgbClr val="D98A5F"/>
    <a:srgbClr val="3E728A"/>
    <a:srgbClr val="CEDFE6"/>
    <a:srgbClr val="D7E6ED"/>
    <a:srgbClr val="D2E1E8"/>
    <a:srgbClr val="D0E1E8"/>
    <a:srgbClr val="80A5C0"/>
    <a:srgbClr val="D4ECF4"/>
    <a:srgbClr val="E4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9E1EAB-60C4-4120-846E-C32CF358D84E}" v="409" dt="2025-10-25T12:49:56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026" autoAdjust="0"/>
  </p:normalViewPr>
  <p:slideViewPr>
    <p:cSldViewPr snapToGrid="0">
      <p:cViewPr>
        <p:scale>
          <a:sx n="25" d="100"/>
          <a:sy n="25" d="100"/>
        </p:scale>
        <p:origin x="2309" y="859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Lyle" userId="a96e7d453dd11193" providerId="LiveId" clId="{C68C3E17-03C7-4F95-8966-34EBDE4C6EB0}"/>
    <pc:docChg chg="undo redo custSel mod addSld delSld modSld sldOrd modMainMaster modShowInfo">
      <pc:chgData name="Matt Lyle" userId="a96e7d453dd11193" providerId="LiveId" clId="{C68C3E17-03C7-4F95-8966-34EBDE4C6EB0}" dt="2025-10-25T13:11:32.422" v="7100" actId="478"/>
      <pc:docMkLst>
        <pc:docMk/>
      </pc:docMkLst>
      <pc:sldChg chg="addSp delSp modSp new del mod ord modTransition modAnim">
        <pc:chgData name="Matt Lyle" userId="a96e7d453dd11193" providerId="LiveId" clId="{C68C3E17-03C7-4F95-8966-34EBDE4C6EB0}" dt="2025-10-25T13:11:02.861" v="7091" actId="47"/>
        <pc:sldMkLst>
          <pc:docMk/>
          <pc:sldMk cId="799092337" sldId="256"/>
        </pc:sldMkLst>
      </pc:sldChg>
      <pc:sldChg chg="addSp modSp new mod ord modTransition">
        <pc:chgData name="Matt Lyle" userId="a96e7d453dd11193" providerId="LiveId" clId="{C68C3E17-03C7-4F95-8966-34EBDE4C6EB0}" dt="2025-10-24T06:05:50.875" v="4873" actId="167"/>
        <pc:sldMkLst>
          <pc:docMk/>
          <pc:sldMk cId="815781559" sldId="257"/>
        </pc:sldMkLst>
        <pc:spChg chg="add mod">
          <ac:chgData name="Matt Lyle" userId="a96e7d453dd11193" providerId="LiveId" clId="{C68C3E17-03C7-4F95-8966-34EBDE4C6EB0}" dt="2025-10-09T06:46:16.286" v="9"/>
          <ac:spMkLst>
            <pc:docMk/>
            <pc:sldMk cId="815781559" sldId="257"/>
            <ac:spMk id="2" creationId="{58AD15C5-52FC-404C-BAE5-D399334FD485}"/>
          </ac:spMkLst>
        </pc:spChg>
        <pc:spChg chg="add mod">
          <ac:chgData name="Matt Lyle" userId="a96e7d453dd11193" providerId="LiveId" clId="{C68C3E17-03C7-4F95-8966-34EBDE4C6EB0}" dt="2025-10-09T06:46:22.911" v="10"/>
          <ac:spMkLst>
            <pc:docMk/>
            <pc:sldMk cId="815781559" sldId="257"/>
            <ac:spMk id="3" creationId="{B56DB936-5D97-AD90-C67D-7345FCBE239C}"/>
          </ac:spMkLst>
        </pc:spChg>
        <pc:picChg chg="add mod">
          <ac:chgData name="Matt Lyle" userId="a96e7d453dd11193" providerId="LiveId" clId="{C68C3E17-03C7-4F95-8966-34EBDE4C6EB0}" dt="2025-10-24T06:05:12.986" v="4865"/>
          <ac:picMkLst>
            <pc:docMk/>
            <pc:sldMk cId="815781559" sldId="257"/>
            <ac:picMk id="4" creationId="{1E1C12EA-B89E-5FD1-9378-F05DABEBC5B4}"/>
          </ac:picMkLst>
        </pc:picChg>
        <pc:picChg chg="add mod ord">
          <ac:chgData name="Matt Lyle" userId="a96e7d453dd11193" providerId="LiveId" clId="{C68C3E17-03C7-4F95-8966-34EBDE4C6EB0}" dt="2025-10-24T06:05:50.875" v="4873" actId="167"/>
          <ac:picMkLst>
            <pc:docMk/>
            <pc:sldMk cId="815781559" sldId="257"/>
            <ac:picMk id="5" creationId="{EE9D4687-A7E3-E427-9A74-4434BCC0456F}"/>
          </ac:picMkLst>
        </pc:picChg>
      </pc:sldChg>
      <pc:sldChg chg="addSp delSp modSp add del mod ord">
        <pc:chgData name="Matt Lyle" userId="a96e7d453dd11193" providerId="LiveId" clId="{C68C3E17-03C7-4F95-8966-34EBDE4C6EB0}" dt="2025-10-09T10:30:01.542" v="1226" actId="47"/>
        <pc:sldMkLst>
          <pc:docMk/>
          <pc:sldMk cId="4058627957" sldId="258"/>
        </pc:sldMkLst>
      </pc:sldChg>
      <pc:sldChg chg="addSp delSp modSp add mod ord modTransition">
        <pc:chgData name="Matt Lyle" userId="a96e7d453dd11193" providerId="LiveId" clId="{C68C3E17-03C7-4F95-8966-34EBDE4C6EB0}" dt="2025-10-24T06:27:41.793" v="5091" actId="478"/>
        <pc:sldMkLst>
          <pc:docMk/>
          <pc:sldMk cId="1107908735" sldId="259"/>
        </pc:sldMkLst>
        <pc:spChg chg="mod">
          <ac:chgData name="Matt Lyle" userId="a96e7d453dd11193" providerId="LiveId" clId="{C68C3E17-03C7-4F95-8966-34EBDE4C6EB0}" dt="2025-10-21T06:10:42.678" v="3642" actId="20577"/>
          <ac:spMkLst>
            <pc:docMk/>
            <pc:sldMk cId="1107908735" sldId="259"/>
            <ac:spMk id="2" creationId="{2EF233F4-8213-DBD6-87AE-8C10F494DA63}"/>
          </ac:spMkLst>
        </pc:spChg>
        <pc:spChg chg="del mod">
          <ac:chgData name="Matt Lyle" userId="a96e7d453dd11193" providerId="LiveId" clId="{C68C3E17-03C7-4F95-8966-34EBDE4C6EB0}" dt="2025-10-24T06:27:41.793" v="5091" actId="478"/>
          <ac:spMkLst>
            <pc:docMk/>
            <pc:sldMk cId="1107908735" sldId="259"/>
            <ac:spMk id="4" creationId="{2C6CF886-9186-2636-1E37-9387ABB07B42}"/>
          </ac:spMkLst>
        </pc:spChg>
        <pc:spChg chg="add del mod ord">
          <ac:chgData name="Matt Lyle" userId="a96e7d453dd11193" providerId="LiveId" clId="{C68C3E17-03C7-4F95-8966-34EBDE4C6EB0}" dt="2025-10-24T06:09:23.621" v="4952" actId="478"/>
          <ac:spMkLst>
            <pc:docMk/>
            <pc:sldMk cId="1107908735" sldId="259"/>
            <ac:spMk id="7" creationId="{EADA0610-7465-F4F0-5FAD-6DE7B3BCE849}"/>
          </ac:spMkLst>
        </pc:spChg>
        <pc:spChg chg="add del mod ord">
          <ac:chgData name="Matt Lyle" userId="a96e7d453dd11193" providerId="LiveId" clId="{C68C3E17-03C7-4F95-8966-34EBDE4C6EB0}" dt="2025-10-24T06:09:23.621" v="4952" actId="478"/>
          <ac:spMkLst>
            <pc:docMk/>
            <pc:sldMk cId="1107908735" sldId="259"/>
            <ac:spMk id="8" creationId="{B8FF7530-270E-D93D-E57E-2F2D4776F248}"/>
          </ac:spMkLst>
        </pc:spChg>
        <pc:spChg chg="add del mod">
          <ac:chgData name="Matt Lyle" userId="a96e7d453dd11193" providerId="LiveId" clId="{C68C3E17-03C7-4F95-8966-34EBDE4C6EB0}" dt="2025-10-24T06:27:26.304" v="5082" actId="478"/>
          <ac:spMkLst>
            <pc:docMk/>
            <pc:sldMk cId="1107908735" sldId="259"/>
            <ac:spMk id="10" creationId="{2175C9CC-3EEA-EC66-5BF6-A16D7DDA334C}"/>
          </ac:spMkLst>
        </pc:spChg>
        <pc:spChg chg="add mod">
          <ac:chgData name="Matt Lyle" userId="a96e7d453dd11193" providerId="LiveId" clId="{C68C3E17-03C7-4F95-8966-34EBDE4C6EB0}" dt="2025-10-24T06:27:39.746" v="5090" actId="1076"/>
          <ac:spMkLst>
            <pc:docMk/>
            <pc:sldMk cId="1107908735" sldId="259"/>
            <ac:spMk id="11" creationId="{2ACD20CC-C062-6D06-4413-DABED1272CC3}"/>
          </ac:spMkLst>
        </pc:spChg>
        <pc:spChg chg="add mod">
          <ac:chgData name="Matt Lyle" userId="a96e7d453dd11193" providerId="LiveId" clId="{C68C3E17-03C7-4F95-8966-34EBDE4C6EB0}" dt="2025-10-24T06:27:35.811" v="5089" actId="14100"/>
          <ac:spMkLst>
            <pc:docMk/>
            <pc:sldMk cId="1107908735" sldId="259"/>
            <ac:spMk id="12" creationId="{3F59C9BD-8435-7091-A945-1877C5665462}"/>
          </ac:spMkLst>
        </pc:spChg>
        <pc:picChg chg="add mod ord">
          <ac:chgData name="Matt Lyle" userId="a96e7d453dd11193" providerId="LiveId" clId="{C68C3E17-03C7-4F95-8966-34EBDE4C6EB0}" dt="2025-10-24T06:05:27.309" v="4867" actId="167"/>
          <ac:picMkLst>
            <pc:docMk/>
            <pc:sldMk cId="1107908735" sldId="259"/>
            <ac:picMk id="3" creationId="{EE9D4687-A7E3-E427-9A74-4434BCC0456F}"/>
          </ac:picMkLst>
        </pc:picChg>
        <pc:picChg chg="add mod ord">
          <ac:chgData name="Matt Lyle" userId="a96e7d453dd11193" providerId="LiveId" clId="{C68C3E17-03C7-4F95-8966-34EBDE4C6EB0}" dt="2025-10-24T06:06:04.634" v="4875" actId="167"/>
          <ac:picMkLst>
            <pc:docMk/>
            <pc:sldMk cId="1107908735" sldId="259"/>
            <ac:picMk id="5" creationId="{E9F13549-C8BB-42DD-FCB1-7C043C84F63C}"/>
          </ac:picMkLst>
        </pc:picChg>
        <pc:picChg chg="add del mod">
          <ac:chgData name="Matt Lyle" userId="a96e7d453dd11193" providerId="LiveId" clId="{C68C3E17-03C7-4F95-8966-34EBDE4C6EB0}" dt="2025-10-24T06:08:46.586" v="4936" actId="478"/>
          <ac:picMkLst>
            <pc:docMk/>
            <pc:sldMk cId="1107908735" sldId="259"/>
            <ac:picMk id="6" creationId="{9051FBC8-9694-8E18-A41D-5D95B4172105}"/>
          </ac:picMkLst>
        </pc:picChg>
        <pc:picChg chg="add del mod ord">
          <ac:chgData name="Matt Lyle" userId="a96e7d453dd11193" providerId="LiveId" clId="{C68C3E17-03C7-4F95-8966-34EBDE4C6EB0}" dt="2025-10-24T06:09:23.621" v="4952" actId="478"/>
          <ac:picMkLst>
            <pc:docMk/>
            <pc:sldMk cId="1107908735" sldId="259"/>
            <ac:picMk id="9" creationId="{EBA8FFBD-CADB-5ABC-33B0-B904FAB2996A}"/>
          </ac:picMkLst>
        </pc:picChg>
      </pc:sldChg>
      <pc:sldChg chg="addSp delSp modSp new mod ord modTransition setBg modClrScheme modAnim chgLayout modNotesTx">
        <pc:chgData name="Matt Lyle" userId="a96e7d453dd11193" providerId="LiveId" clId="{C68C3E17-03C7-4F95-8966-34EBDE4C6EB0}" dt="2025-10-24T06:28:35.036" v="5154" actId="478"/>
        <pc:sldMkLst>
          <pc:docMk/>
          <pc:sldMk cId="1746117498" sldId="260"/>
        </pc:sldMkLst>
        <pc:spChg chg="add mod">
          <ac:chgData name="Matt Lyle" userId="a96e7d453dd11193" providerId="LiveId" clId="{C68C3E17-03C7-4F95-8966-34EBDE4C6EB0}" dt="2025-10-24T06:09:13.409" v="4950" actId="1076"/>
          <ac:spMkLst>
            <pc:docMk/>
            <pc:sldMk cId="1746117498" sldId="260"/>
            <ac:spMk id="5" creationId="{2190F4EB-2766-1E40-F1F0-A2977E133617}"/>
          </ac:spMkLst>
        </pc:spChg>
        <pc:spChg chg="add del mod">
          <ac:chgData name="Matt Lyle" userId="a96e7d453dd11193" providerId="LiveId" clId="{C68C3E17-03C7-4F95-8966-34EBDE4C6EB0}" dt="2025-10-24T06:28:35.036" v="5154" actId="478"/>
          <ac:spMkLst>
            <pc:docMk/>
            <pc:sldMk cId="1746117498" sldId="260"/>
            <ac:spMk id="6" creationId="{04F5759B-F4B7-F494-E60B-3BF8F7CEFC27}"/>
          </ac:spMkLst>
        </pc:spChg>
        <pc:spChg chg="add mod">
          <ac:chgData name="Matt Lyle" userId="a96e7d453dd11193" providerId="LiveId" clId="{C68C3E17-03C7-4F95-8966-34EBDE4C6EB0}" dt="2025-10-24T06:27:47.157" v="5092"/>
          <ac:spMkLst>
            <pc:docMk/>
            <pc:sldMk cId="1746117498" sldId="260"/>
            <ac:spMk id="7" creationId="{6027076E-A3BB-3BA1-1A59-34726126E226}"/>
          </ac:spMkLst>
        </pc:spChg>
        <pc:spChg chg="add mod">
          <ac:chgData name="Matt Lyle" userId="a96e7d453dd11193" providerId="LiveId" clId="{C68C3E17-03C7-4F95-8966-34EBDE4C6EB0}" dt="2025-10-24T06:27:47.157" v="5092"/>
          <ac:spMkLst>
            <pc:docMk/>
            <pc:sldMk cId="1746117498" sldId="260"/>
            <ac:spMk id="8" creationId="{4865CD7A-7AEA-CD93-B09C-0E77651B91B6}"/>
          </ac:spMkLst>
        </pc:spChg>
        <pc:spChg chg="add mod">
          <ac:chgData name="Matt Lyle" userId="a96e7d453dd11193" providerId="LiveId" clId="{C68C3E17-03C7-4F95-8966-34EBDE4C6EB0}" dt="2025-10-24T06:28:32.171" v="5153" actId="14100"/>
          <ac:spMkLst>
            <pc:docMk/>
            <pc:sldMk cId="1746117498" sldId="260"/>
            <ac:spMk id="9" creationId="{BE294093-C8DC-A748-F99E-4169ECCF3AEC}"/>
          </ac:spMkLst>
        </pc:spChg>
        <pc:spChg chg="add mod">
          <ac:chgData name="Matt Lyle" userId="a96e7d453dd11193" providerId="LiveId" clId="{C68C3E17-03C7-4F95-8966-34EBDE4C6EB0}" dt="2025-10-24T06:28:24.577" v="5151" actId="1036"/>
          <ac:spMkLst>
            <pc:docMk/>
            <pc:sldMk cId="1746117498" sldId="260"/>
            <ac:spMk id="10" creationId="{BA98256D-521E-1FD3-DB78-587B6C73418C}"/>
          </ac:spMkLst>
        </pc:spChg>
        <pc:graphicFrameChg chg="add mod modGraphic">
          <ac:chgData name="Matt Lyle" userId="a96e7d453dd11193" providerId="LiveId" clId="{C68C3E17-03C7-4F95-8966-34EBDE4C6EB0}" dt="2025-10-23T03:25:25.049" v="3848" actId="1076"/>
          <ac:graphicFrameMkLst>
            <pc:docMk/>
            <pc:sldMk cId="1746117498" sldId="260"/>
            <ac:graphicFrameMk id="2" creationId="{9C04DCCA-67E2-A41E-6F1C-1A740B8CAA21}"/>
          </ac:graphicFrameMkLst>
        </pc:graphicFrameChg>
        <pc:picChg chg="add del">
          <ac:chgData name="Matt Lyle" userId="a96e7d453dd11193" providerId="LiveId" clId="{C68C3E17-03C7-4F95-8966-34EBDE4C6EB0}" dt="2025-10-24T06:01:37.693" v="4857" actId="21"/>
          <ac:picMkLst>
            <pc:docMk/>
            <pc:sldMk cId="1746117498" sldId="260"/>
            <ac:picMk id="3" creationId="{9318D181-9A79-38D6-6430-5D00EAC0FF99}"/>
          </ac:picMkLst>
        </pc:picChg>
        <pc:picChg chg="add mod">
          <ac:chgData name="Matt Lyle" userId="a96e7d453dd11193" providerId="LiveId" clId="{C68C3E17-03C7-4F95-8966-34EBDE4C6EB0}" dt="2025-10-24T06:09:13.409" v="4950" actId="1076"/>
          <ac:picMkLst>
            <pc:docMk/>
            <pc:sldMk cId="1746117498" sldId="260"/>
            <ac:picMk id="4" creationId="{78F41059-FF81-B184-561E-E445AF44A388}"/>
          </ac:picMkLst>
        </pc:picChg>
      </pc:sldChg>
      <pc:sldChg chg="modSp add del mod ord">
        <pc:chgData name="Matt Lyle" userId="a96e7d453dd11193" providerId="LiveId" clId="{C68C3E17-03C7-4F95-8966-34EBDE4C6EB0}" dt="2025-10-09T07:39:10.605" v="622" actId="47"/>
        <pc:sldMkLst>
          <pc:docMk/>
          <pc:sldMk cId="1605809618" sldId="261"/>
        </pc:sldMkLst>
      </pc:sldChg>
      <pc:sldChg chg="addSp delSp modSp add mod ord modTransition">
        <pc:chgData name="Matt Lyle" userId="a96e7d453dd11193" providerId="LiveId" clId="{C68C3E17-03C7-4F95-8966-34EBDE4C6EB0}" dt="2025-10-24T05:40:43.636" v="4849" actId="21"/>
        <pc:sldMkLst>
          <pc:docMk/>
          <pc:sldMk cId="2704716330" sldId="261"/>
        </pc:sldMkLst>
        <pc:graphicFrameChg chg="add mod modGraphic">
          <ac:chgData name="Matt Lyle" userId="a96e7d453dd11193" providerId="LiveId" clId="{C68C3E17-03C7-4F95-8966-34EBDE4C6EB0}" dt="2025-10-23T03:29:31.345" v="3973" actId="207"/>
          <ac:graphicFrameMkLst>
            <pc:docMk/>
            <pc:sldMk cId="2704716330" sldId="261"/>
            <ac:graphicFrameMk id="5" creationId="{446FD433-299A-99D8-B36A-7315029A54C8}"/>
          </ac:graphicFrameMkLst>
        </pc:graphicFrameChg>
        <pc:picChg chg="add mod">
          <ac:chgData name="Matt Lyle" userId="a96e7d453dd11193" providerId="LiveId" clId="{C68C3E17-03C7-4F95-8966-34EBDE4C6EB0}" dt="2025-10-23T03:30:38.588" v="4013" actId="1036"/>
          <ac:picMkLst>
            <pc:docMk/>
            <pc:sldMk cId="2704716330" sldId="261"/>
            <ac:picMk id="6" creationId="{EA9522A0-3313-CAC1-FFD3-35BA83BE187B}"/>
          </ac:picMkLst>
        </pc:picChg>
        <pc:picChg chg="add del">
          <ac:chgData name="Matt Lyle" userId="a96e7d453dd11193" providerId="LiveId" clId="{C68C3E17-03C7-4F95-8966-34EBDE4C6EB0}" dt="2025-10-24T05:40:43.636" v="4849" actId="21"/>
          <ac:picMkLst>
            <pc:docMk/>
            <pc:sldMk cId="2704716330" sldId="261"/>
            <ac:picMk id="7" creationId="{DB09348E-D32F-FFA0-450E-8D2FA49A21A9}"/>
          </ac:picMkLst>
        </pc:picChg>
      </pc:sldChg>
      <pc:sldChg chg="addSp delSp modSp new del mod ord modTransition modClrScheme modAnim chgLayout">
        <pc:chgData name="Matt Lyle" userId="a96e7d453dd11193" providerId="LiveId" clId="{C68C3E17-03C7-4F95-8966-34EBDE4C6EB0}" dt="2025-10-21T06:14:38.507" v="3661" actId="47"/>
        <pc:sldMkLst>
          <pc:docMk/>
          <pc:sldMk cId="3310981513" sldId="262"/>
        </pc:sldMkLst>
      </pc:sldChg>
      <pc:sldChg chg="addSp delSp modSp add mod ord modTransition setBg modClrScheme modAnim delDesignElem chgLayout modNotesTx">
        <pc:chgData name="Matt Lyle" userId="a96e7d453dd11193" providerId="LiveId" clId="{C68C3E17-03C7-4F95-8966-34EBDE4C6EB0}" dt="2025-10-24T02:47:32.725" v="4453"/>
        <pc:sldMkLst>
          <pc:docMk/>
          <pc:sldMk cId="2277444102" sldId="263"/>
        </pc:sldMkLst>
        <pc:spChg chg="add mod">
          <ac:chgData name="Matt Lyle" userId="a96e7d453dd11193" providerId="LiveId" clId="{C68C3E17-03C7-4F95-8966-34EBDE4C6EB0}" dt="2025-10-23T07:11:52.684" v="4335" actId="20577"/>
          <ac:spMkLst>
            <pc:docMk/>
            <pc:sldMk cId="2277444102" sldId="263"/>
            <ac:spMk id="20" creationId="{1A2BEB0F-B2B5-F004-E869-42EECB581500}"/>
          </ac:spMkLst>
        </pc:spChg>
        <pc:spChg chg="add mod">
          <ac:chgData name="Matt Lyle" userId="a96e7d453dd11193" providerId="LiveId" clId="{C68C3E17-03C7-4F95-8966-34EBDE4C6EB0}" dt="2025-10-23T07:11:22.693" v="4323" actId="20577"/>
          <ac:spMkLst>
            <pc:docMk/>
            <pc:sldMk cId="2277444102" sldId="263"/>
            <ac:spMk id="21" creationId="{12A6F650-CF4E-DA44-5A00-B2DC25405FF0}"/>
          </ac:spMkLst>
        </pc:spChg>
        <pc:spChg chg="add mod">
          <ac:chgData name="Matt Lyle" userId="a96e7d453dd11193" providerId="LiveId" clId="{C68C3E17-03C7-4F95-8966-34EBDE4C6EB0}" dt="2025-10-23T07:11:29.935" v="4329" actId="20577"/>
          <ac:spMkLst>
            <pc:docMk/>
            <pc:sldMk cId="2277444102" sldId="263"/>
            <ac:spMk id="22" creationId="{7DB25593-562A-895B-9C85-3C2ED1C2F35B}"/>
          </ac:spMkLst>
        </pc:spChg>
        <pc:picChg chg="add mod">
          <ac:chgData name="Matt Lyle" userId="a96e7d453dd11193" providerId="LiveId" clId="{C68C3E17-03C7-4F95-8966-34EBDE4C6EB0}" dt="2025-10-23T07:06:43.454" v="4271" actId="1076"/>
          <ac:picMkLst>
            <pc:docMk/>
            <pc:sldMk cId="2277444102" sldId="263"/>
            <ac:picMk id="3" creationId="{7C3C3DFD-EEDC-9B9E-C425-B0E33B7D5B63}"/>
          </ac:picMkLst>
        </pc:picChg>
        <pc:picChg chg="add mod">
          <ac:chgData name="Matt Lyle" userId="a96e7d453dd11193" providerId="LiveId" clId="{C68C3E17-03C7-4F95-8966-34EBDE4C6EB0}" dt="2025-10-23T07:03:36.062" v="4235" actId="1076"/>
          <ac:picMkLst>
            <pc:docMk/>
            <pc:sldMk cId="2277444102" sldId="263"/>
            <ac:picMk id="5" creationId="{D1A733FD-3440-F87A-CAA4-BED8D4B36827}"/>
          </ac:picMkLst>
        </pc:picChg>
        <pc:picChg chg="add mod">
          <ac:chgData name="Matt Lyle" userId="a96e7d453dd11193" providerId="LiveId" clId="{C68C3E17-03C7-4F95-8966-34EBDE4C6EB0}" dt="2025-10-23T07:06:43.454" v="4271" actId="1076"/>
          <ac:picMkLst>
            <pc:docMk/>
            <pc:sldMk cId="2277444102" sldId="263"/>
            <ac:picMk id="7" creationId="{0BD0A140-0CDE-0B92-0756-14B96DFA3E25}"/>
          </ac:picMkLst>
        </pc:picChg>
        <pc:picChg chg="add mod">
          <ac:chgData name="Matt Lyle" userId="a96e7d453dd11193" providerId="LiveId" clId="{C68C3E17-03C7-4F95-8966-34EBDE4C6EB0}" dt="2025-10-23T07:05:54.084" v="4261" actId="1076"/>
          <ac:picMkLst>
            <pc:docMk/>
            <pc:sldMk cId="2277444102" sldId="263"/>
            <ac:picMk id="13" creationId="{DFC3F708-0D45-9631-1B95-E8F85B8A2327}"/>
          </ac:picMkLst>
        </pc:picChg>
        <pc:picChg chg="add mod">
          <ac:chgData name="Matt Lyle" userId="a96e7d453dd11193" providerId="LiveId" clId="{C68C3E17-03C7-4F95-8966-34EBDE4C6EB0}" dt="2025-10-23T07:06:19.165" v="4267" actId="1076"/>
          <ac:picMkLst>
            <pc:docMk/>
            <pc:sldMk cId="2277444102" sldId="263"/>
            <ac:picMk id="16" creationId="{C1C1E6C9-09D1-59CE-74E0-16DA22A4BB0B}"/>
          </ac:picMkLst>
        </pc:picChg>
        <pc:picChg chg="add mod">
          <ac:chgData name="Matt Lyle" userId="a96e7d453dd11193" providerId="LiveId" clId="{C68C3E17-03C7-4F95-8966-34EBDE4C6EB0}" dt="2025-10-23T07:06:25.847" v="4269" actId="14100"/>
          <ac:picMkLst>
            <pc:docMk/>
            <pc:sldMk cId="2277444102" sldId="263"/>
            <ac:picMk id="18" creationId="{E17A84CE-81CF-E552-495D-850A79664653}"/>
          </ac:picMkLst>
        </pc:picChg>
      </pc:sldChg>
      <pc:sldChg chg="addSp delSp modSp add del mod modTransition setBg">
        <pc:chgData name="Matt Lyle" userId="a96e7d453dd11193" providerId="LiveId" clId="{C68C3E17-03C7-4F95-8966-34EBDE4C6EB0}" dt="2025-10-25T11:57:04.083" v="6682" actId="47"/>
        <pc:sldMkLst>
          <pc:docMk/>
          <pc:sldMk cId="24704147" sldId="264"/>
        </pc:sldMkLst>
      </pc:sldChg>
      <pc:sldChg chg="addSp modSp add del mod modAnim">
        <pc:chgData name="Matt Lyle" userId="a96e7d453dd11193" providerId="LiveId" clId="{C68C3E17-03C7-4F95-8966-34EBDE4C6EB0}" dt="2025-10-10T13:43:31.151" v="2394" actId="47"/>
        <pc:sldMkLst>
          <pc:docMk/>
          <pc:sldMk cId="2654522834" sldId="265"/>
        </pc:sldMkLst>
      </pc:sldChg>
      <pc:sldChg chg="addSp modSp add del mod">
        <pc:chgData name="Matt Lyle" userId="a96e7d453dd11193" providerId="LiveId" clId="{C68C3E17-03C7-4F95-8966-34EBDE4C6EB0}" dt="2025-10-10T13:42:01.844" v="2376" actId="47"/>
        <pc:sldMkLst>
          <pc:docMk/>
          <pc:sldMk cId="1289567508" sldId="266"/>
        </pc:sldMkLst>
      </pc:sldChg>
      <pc:sldChg chg="modSp add del mod modTransition modAnim">
        <pc:chgData name="Matt Lyle" userId="a96e7d453dd11193" providerId="LiveId" clId="{C68C3E17-03C7-4F95-8966-34EBDE4C6EB0}" dt="2025-10-21T06:14:38.845" v="3662" actId="47"/>
        <pc:sldMkLst>
          <pc:docMk/>
          <pc:sldMk cId="271400396" sldId="267"/>
        </pc:sldMkLst>
      </pc:sldChg>
      <pc:sldChg chg="modSp add del mod modTransition">
        <pc:chgData name="Matt Lyle" userId="a96e7d453dd11193" providerId="LiveId" clId="{C68C3E17-03C7-4F95-8966-34EBDE4C6EB0}" dt="2025-10-21T06:14:39.576" v="3663" actId="47"/>
        <pc:sldMkLst>
          <pc:docMk/>
          <pc:sldMk cId="336870409" sldId="268"/>
        </pc:sldMkLst>
      </pc:sldChg>
      <pc:sldChg chg="add del">
        <pc:chgData name="Matt Lyle" userId="a96e7d453dd11193" providerId="LiveId" clId="{C68C3E17-03C7-4F95-8966-34EBDE4C6EB0}" dt="2025-10-10T11:34:46.473" v="1855" actId="47"/>
        <pc:sldMkLst>
          <pc:docMk/>
          <pc:sldMk cId="2948500404" sldId="269"/>
        </pc:sldMkLst>
      </pc:sldChg>
      <pc:sldChg chg="addSp delSp modSp new del mod modTransition modClrScheme delAnim modAnim chgLayout">
        <pc:chgData name="Matt Lyle" userId="a96e7d453dd11193" providerId="LiveId" clId="{C68C3E17-03C7-4F95-8966-34EBDE4C6EB0}" dt="2025-10-24T04:03:42.401" v="4833" actId="47"/>
        <pc:sldMkLst>
          <pc:docMk/>
          <pc:sldMk cId="607215465" sldId="270"/>
        </pc:sldMkLst>
      </pc:sldChg>
      <pc:sldChg chg="addSp delSp modSp new del mod ord modTransition setBg modClrScheme chgLayout">
        <pc:chgData name="Matt Lyle" userId="a96e7d453dd11193" providerId="LiveId" clId="{C68C3E17-03C7-4F95-8966-34EBDE4C6EB0}" dt="2025-10-24T04:03:43.191" v="4834" actId="47"/>
        <pc:sldMkLst>
          <pc:docMk/>
          <pc:sldMk cId="2949877636" sldId="271"/>
        </pc:sldMkLst>
      </pc:sldChg>
      <pc:sldChg chg="addSp delSp modSp add del mod modTransition delAnim">
        <pc:chgData name="Matt Lyle" userId="a96e7d453dd11193" providerId="LiveId" clId="{C68C3E17-03C7-4F95-8966-34EBDE4C6EB0}" dt="2025-10-24T04:03:44.176" v="4836" actId="47"/>
        <pc:sldMkLst>
          <pc:docMk/>
          <pc:sldMk cId="2505596813" sldId="272"/>
        </pc:sldMkLst>
      </pc:sldChg>
      <pc:sldChg chg="addSp delSp modSp add del mod ord modTransition delAnim">
        <pc:chgData name="Matt Lyle" userId="a96e7d453dd11193" providerId="LiveId" clId="{C68C3E17-03C7-4F95-8966-34EBDE4C6EB0}" dt="2025-10-24T04:03:45.576" v="4837" actId="47"/>
        <pc:sldMkLst>
          <pc:docMk/>
          <pc:sldMk cId="804404058" sldId="273"/>
        </pc:sldMkLst>
      </pc:sldChg>
      <pc:sldChg chg="add del modTransition modAnim">
        <pc:chgData name="Matt Lyle" userId="a96e7d453dd11193" providerId="LiveId" clId="{C68C3E17-03C7-4F95-8966-34EBDE4C6EB0}" dt="2025-10-24T04:03:43.715" v="4835" actId="47"/>
        <pc:sldMkLst>
          <pc:docMk/>
          <pc:sldMk cId="1743299303" sldId="274"/>
        </pc:sldMkLst>
      </pc:sldChg>
      <pc:sldChg chg="addSp delSp modSp add del mod modTransition">
        <pc:chgData name="Matt Lyle" userId="a96e7d453dd11193" providerId="LiveId" clId="{C68C3E17-03C7-4F95-8966-34EBDE4C6EB0}" dt="2025-10-25T13:11:03.250" v="7092" actId="47"/>
        <pc:sldMkLst>
          <pc:docMk/>
          <pc:sldMk cId="828104093" sldId="275"/>
        </pc:sldMkLst>
      </pc:sldChg>
      <pc:sldChg chg="addSp delSp modSp add del mod modTransition">
        <pc:chgData name="Matt Lyle" userId="a96e7d453dd11193" providerId="LiveId" clId="{C68C3E17-03C7-4F95-8966-34EBDE4C6EB0}" dt="2025-10-25T13:11:03.757" v="7093" actId="47"/>
        <pc:sldMkLst>
          <pc:docMk/>
          <pc:sldMk cId="3201060768" sldId="276"/>
        </pc:sldMkLst>
      </pc:sldChg>
      <pc:sldChg chg="addSp delSp modSp add mod ord modTransition">
        <pc:chgData name="Matt Lyle" userId="a96e7d453dd11193" providerId="LiveId" clId="{C68C3E17-03C7-4F95-8966-34EBDE4C6EB0}" dt="2025-10-24T05:49:01.036" v="4851" actId="21"/>
        <pc:sldMkLst>
          <pc:docMk/>
          <pc:sldMk cId="182648765" sldId="277"/>
        </pc:sldMkLst>
        <pc:graphicFrameChg chg="add mod modGraphic">
          <ac:chgData name="Matt Lyle" userId="a96e7d453dd11193" providerId="LiveId" clId="{C68C3E17-03C7-4F95-8966-34EBDE4C6EB0}" dt="2025-10-23T03:42:10.532" v="4034" actId="207"/>
          <ac:graphicFrameMkLst>
            <pc:docMk/>
            <pc:sldMk cId="182648765" sldId="277"/>
            <ac:graphicFrameMk id="3" creationId="{1A05ECC0-9FEF-23A7-EFFC-BF62E39548C3}"/>
          </ac:graphicFrameMkLst>
        </pc:graphicFrameChg>
        <pc:picChg chg="add mod">
          <ac:chgData name="Matt Lyle" userId="a96e7d453dd11193" providerId="LiveId" clId="{C68C3E17-03C7-4F95-8966-34EBDE4C6EB0}" dt="2025-10-23T03:42:19.484" v="4046" actId="1037"/>
          <ac:picMkLst>
            <pc:docMk/>
            <pc:sldMk cId="182648765" sldId="277"/>
            <ac:picMk id="5" creationId="{5A0028C9-CF40-467A-CF8D-B6B570083CFB}"/>
          </ac:picMkLst>
        </pc:picChg>
        <pc:picChg chg="add del">
          <ac:chgData name="Matt Lyle" userId="a96e7d453dd11193" providerId="LiveId" clId="{C68C3E17-03C7-4F95-8966-34EBDE4C6EB0}" dt="2025-10-24T05:49:01.036" v="4851" actId="21"/>
          <ac:picMkLst>
            <pc:docMk/>
            <pc:sldMk cId="182648765" sldId="277"/>
            <ac:picMk id="6" creationId="{7A9D9C37-E28B-9FBF-A921-ACFF0AC025D4}"/>
          </ac:picMkLst>
        </pc:picChg>
      </pc:sldChg>
      <pc:sldChg chg="addSp delSp modSp add mod ord modTransition">
        <pc:chgData name="Matt Lyle" userId="a96e7d453dd11193" providerId="LiveId" clId="{C68C3E17-03C7-4F95-8966-34EBDE4C6EB0}" dt="2025-10-24T05:52:39.892" v="4855" actId="21"/>
        <pc:sldMkLst>
          <pc:docMk/>
          <pc:sldMk cId="3109063857" sldId="278"/>
        </pc:sldMkLst>
        <pc:spChg chg="add del">
          <ac:chgData name="Matt Lyle" userId="a96e7d453dd11193" providerId="LiveId" clId="{C68C3E17-03C7-4F95-8966-34EBDE4C6EB0}" dt="2025-10-24T05:52:34.338" v="4853" actId="22"/>
          <ac:spMkLst>
            <pc:docMk/>
            <pc:sldMk cId="3109063857" sldId="278"/>
            <ac:spMk id="9" creationId="{BADA6C2B-3A39-54F1-D07C-CD0DB3CBD6F4}"/>
          </ac:spMkLst>
        </pc:spChg>
        <pc:graphicFrameChg chg="add mod modGraphic">
          <ac:chgData name="Matt Lyle" userId="a96e7d453dd11193" providerId="LiveId" clId="{C68C3E17-03C7-4F95-8966-34EBDE4C6EB0}" dt="2025-10-23T03:27:29.783" v="3960" actId="207"/>
          <ac:graphicFrameMkLst>
            <pc:docMk/>
            <pc:sldMk cId="3109063857" sldId="278"/>
            <ac:graphicFrameMk id="4" creationId="{6F5E5421-16BD-9D14-9E37-2003F98FFBBB}"/>
          </ac:graphicFrameMkLst>
        </pc:graphicFrameChg>
        <pc:picChg chg="add mod">
          <ac:chgData name="Matt Lyle" userId="a96e7d453dd11193" providerId="LiveId" clId="{C68C3E17-03C7-4F95-8966-34EBDE4C6EB0}" dt="2025-10-23T03:42:35.989" v="4054" actId="1036"/>
          <ac:picMkLst>
            <pc:docMk/>
            <pc:sldMk cId="3109063857" sldId="278"/>
            <ac:picMk id="7" creationId="{EB687115-2B8C-698A-3634-4B229FD146CE}"/>
          </ac:picMkLst>
        </pc:picChg>
        <pc:picChg chg="add del">
          <ac:chgData name="Matt Lyle" userId="a96e7d453dd11193" providerId="LiveId" clId="{C68C3E17-03C7-4F95-8966-34EBDE4C6EB0}" dt="2025-10-24T05:52:39.892" v="4855" actId="21"/>
          <ac:picMkLst>
            <pc:docMk/>
            <pc:sldMk cId="3109063857" sldId="278"/>
            <ac:picMk id="10" creationId="{E512B41E-A91F-FD8A-298D-5FD715F44C94}"/>
          </ac:picMkLst>
        </pc:picChg>
      </pc:sldChg>
      <pc:sldChg chg="modSp add del mod ord modTransition">
        <pc:chgData name="Matt Lyle" userId="a96e7d453dd11193" providerId="LiveId" clId="{C68C3E17-03C7-4F95-8966-34EBDE4C6EB0}" dt="2025-10-21T06:31:05.398" v="3796" actId="47"/>
        <pc:sldMkLst>
          <pc:docMk/>
          <pc:sldMk cId="3049484043" sldId="279"/>
        </pc:sldMkLst>
      </pc:sldChg>
      <pc:sldChg chg="addSp delSp modSp add del mod modTransition setBg modAnim">
        <pc:chgData name="Matt Lyle" userId="a96e7d453dd11193" providerId="LiveId" clId="{C68C3E17-03C7-4F95-8966-34EBDE4C6EB0}" dt="2025-10-25T11:57:04.740" v="6683" actId="47"/>
        <pc:sldMkLst>
          <pc:docMk/>
          <pc:sldMk cId="3038109033" sldId="280"/>
        </pc:sldMkLst>
      </pc:sldChg>
      <pc:sldChg chg="addSp delSp modSp add del mod modTransition modAnim">
        <pc:chgData name="Matt Lyle" userId="a96e7d453dd11193" providerId="LiveId" clId="{C68C3E17-03C7-4F95-8966-34EBDE4C6EB0}" dt="2025-10-25T11:57:05.844" v="6684" actId="47"/>
        <pc:sldMkLst>
          <pc:docMk/>
          <pc:sldMk cId="495154207" sldId="281"/>
        </pc:sldMkLst>
      </pc:sldChg>
      <pc:sldChg chg="addSp delSp modSp new del mod ord modTransition setBg modClrScheme chgLayout">
        <pc:chgData name="Matt Lyle" userId="a96e7d453dd11193" providerId="LiveId" clId="{C68C3E17-03C7-4F95-8966-34EBDE4C6EB0}" dt="2025-10-25T11:57:06.852" v="6685" actId="47"/>
        <pc:sldMkLst>
          <pc:docMk/>
          <pc:sldMk cId="1495959288" sldId="282"/>
        </pc:sldMkLst>
        <pc:spChg chg="add del mod">
          <ac:chgData name="Matt Lyle" userId="a96e7d453dd11193" providerId="LiveId" clId="{C68C3E17-03C7-4F95-8966-34EBDE4C6EB0}" dt="2025-10-24T10:35:07.140" v="5838" actId="1076"/>
          <ac:spMkLst>
            <pc:docMk/>
            <pc:sldMk cId="1495959288" sldId="282"/>
            <ac:spMk id="6" creationId="{97C203B6-D1BB-7D1C-0B5B-CC736F07111A}"/>
          </ac:spMkLst>
        </pc:spChg>
      </pc:sldChg>
      <pc:sldChg chg="modSp add del mod ord modTransition">
        <pc:chgData name="Matt Lyle" userId="a96e7d453dd11193" providerId="LiveId" clId="{C68C3E17-03C7-4F95-8966-34EBDE4C6EB0}" dt="2025-10-21T06:24:22.511" v="3725" actId="47"/>
        <pc:sldMkLst>
          <pc:docMk/>
          <pc:sldMk cId="596589741" sldId="283"/>
        </pc:sldMkLst>
      </pc:sldChg>
      <pc:sldChg chg="add del">
        <pc:chgData name="Matt Lyle" userId="a96e7d453dd11193" providerId="LiveId" clId="{C68C3E17-03C7-4F95-8966-34EBDE4C6EB0}" dt="2025-10-10T13:58:41.305" v="2431"/>
        <pc:sldMkLst>
          <pc:docMk/>
          <pc:sldMk cId="2307416774" sldId="284"/>
        </pc:sldMkLst>
      </pc:sldChg>
      <pc:sldChg chg="modSp add del mod ord modTransition">
        <pc:chgData name="Matt Lyle" userId="a96e7d453dd11193" providerId="LiveId" clId="{C68C3E17-03C7-4F95-8966-34EBDE4C6EB0}" dt="2025-10-21T06:16:08.278" v="3700" actId="47"/>
        <pc:sldMkLst>
          <pc:docMk/>
          <pc:sldMk cId="2426219898" sldId="284"/>
        </pc:sldMkLst>
      </pc:sldChg>
      <pc:sldChg chg="addSp delSp modSp new del mod ord setBg">
        <pc:chgData name="Matt Lyle" userId="a96e7d453dd11193" providerId="LiveId" clId="{C68C3E17-03C7-4F95-8966-34EBDE4C6EB0}" dt="2025-10-10T14:19:54.679" v="2773" actId="47"/>
        <pc:sldMkLst>
          <pc:docMk/>
          <pc:sldMk cId="3803714252" sldId="285"/>
        </pc:sldMkLst>
      </pc:sldChg>
      <pc:sldChg chg="add del">
        <pc:chgData name="Matt Lyle" userId="a96e7d453dd11193" providerId="LiveId" clId="{C68C3E17-03C7-4F95-8966-34EBDE4C6EB0}" dt="2025-10-10T14:18:51.324" v="2764" actId="2890"/>
        <pc:sldMkLst>
          <pc:docMk/>
          <pc:sldMk cId="548493637" sldId="286"/>
        </pc:sldMkLst>
      </pc:sldChg>
      <pc:sldChg chg="add del setBg">
        <pc:chgData name="Matt Lyle" userId="a96e7d453dd11193" providerId="LiveId" clId="{C68C3E17-03C7-4F95-8966-34EBDE4C6EB0}" dt="2025-10-10T14:18:37.926" v="2762"/>
        <pc:sldMkLst>
          <pc:docMk/>
          <pc:sldMk cId="1685440507" sldId="286"/>
        </pc:sldMkLst>
      </pc:sldChg>
      <pc:sldChg chg="addSp delSp modSp add mod ord modTransition setBg modClrScheme chgLayout">
        <pc:chgData name="Matt Lyle" userId="a96e7d453dd11193" providerId="LiveId" clId="{C68C3E17-03C7-4F95-8966-34EBDE4C6EB0}" dt="2025-10-24T06:45:39.977" v="5221" actId="20577"/>
        <pc:sldMkLst>
          <pc:docMk/>
          <pc:sldMk cId="2587218697" sldId="286"/>
        </pc:sldMkLst>
        <pc:spChg chg="add mod">
          <ac:chgData name="Matt Lyle" userId="a96e7d453dd11193" providerId="LiveId" clId="{C68C3E17-03C7-4F95-8966-34EBDE4C6EB0}" dt="2025-10-24T06:45:36.517" v="5219" actId="20577"/>
          <ac:spMkLst>
            <pc:docMk/>
            <pc:sldMk cId="2587218697" sldId="286"/>
            <ac:spMk id="2" creationId="{235368B4-FB31-8E6D-2ECB-BBB1311C44D3}"/>
          </ac:spMkLst>
        </pc:spChg>
        <pc:spChg chg="add mod">
          <ac:chgData name="Matt Lyle" userId="a96e7d453dd11193" providerId="LiveId" clId="{C68C3E17-03C7-4F95-8966-34EBDE4C6EB0}" dt="2025-10-24T06:45:38.446" v="5220" actId="20577"/>
          <ac:spMkLst>
            <pc:docMk/>
            <pc:sldMk cId="2587218697" sldId="286"/>
            <ac:spMk id="3" creationId="{09FBB933-EBFA-0768-9A63-4AF9C250B3B5}"/>
          </ac:spMkLst>
        </pc:spChg>
        <pc:spChg chg="add mod">
          <ac:chgData name="Matt Lyle" userId="a96e7d453dd11193" providerId="LiveId" clId="{C68C3E17-03C7-4F95-8966-34EBDE4C6EB0}" dt="2025-10-24T06:45:39.977" v="5221" actId="20577"/>
          <ac:spMkLst>
            <pc:docMk/>
            <pc:sldMk cId="2587218697" sldId="286"/>
            <ac:spMk id="4" creationId="{E34683C3-CC58-1A4D-793D-4E11794C519D}"/>
          </ac:spMkLst>
        </pc:spChg>
        <pc:spChg chg="del mod">
          <ac:chgData name="Matt Lyle" userId="a96e7d453dd11193" providerId="LiveId" clId="{C68C3E17-03C7-4F95-8966-34EBDE4C6EB0}" dt="2025-10-24T06:32:12.811" v="5205" actId="478"/>
          <ac:spMkLst>
            <pc:docMk/>
            <pc:sldMk cId="2587218697" sldId="286"/>
            <ac:spMk id="7" creationId="{ECC36CDD-49E7-5908-55F5-1EA098BF3D89}"/>
          </ac:spMkLst>
        </pc:spChg>
        <pc:spChg chg="add del mod">
          <ac:chgData name="Matt Lyle" userId="a96e7d453dd11193" providerId="LiveId" clId="{C68C3E17-03C7-4F95-8966-34EBDE4C6EB0}" dt="2025-10-24T06:29:11.229" v="5156" actId="478"/>
          <ac:spMkLst>
            <pc:docMk/>
            <pc:sldMk cId="2587218697" sldId="286"/>
            <ac:spMk id="8" creationId="{DB373EE0-B41F-BAC4-516A-D563298E007F}"/>
          </ac:spMkLst>
        </pc:spChg>
        <pc:spChg chg="add del mod">
          <ac:chgData name="Matt Lyle" userId="a96e7d453dd11193" providerId="LiveId" clId="{C68C3E17-03C7-4F95-8966-34EBDE4C6EB0}" dt="2025-10-24T06:25:45.594" v="5069" actId="478"/>
          <ac:spMkLst>
            <pc:docMk/>
            <pc:sldMk cId="2587218697" sldId="286"/>
            <ac:spMk id="9" creationId="{3C6BAA88-06C7-EA8C-3D43-2A1A2D322B00}"/>
          </ac:spMkLst>
        </pc:spChg>
        <pc:spChg chg="add mod">
          <ac:chgData name="Matt Lyle" userId="a96e7d453dd11193" providerId="LiveId" clId="{C68C3E17-03C7-4F95-8966-34EBDE4C6EB0}" dt="2025-10-24T06:32:17.015" v="5206" actId="14100"/>
          <ac:spMkLst>
            <pc:docMk/>
            <pc:sldMk cId="2587218697" sldId="286"/>
            <ac:spMk id="10" creationId="{A4CED8A7-6524-A314-6BCA-F9D5FB65AA02}"/>
          </ac:spMkLst>
        </pc:spChg>
        <pc:spChg chg="add mod">
          <ac:chgData name="Matt Lyle" userId="a96e7d453dd11193" providerId="LiveId" clId="{C68C3E17-03C7-4F95-8966-34EBDE4C6EB0}" dt="2025-10-24T06:30:11.863" v="5179" actId="1038"/>
          <ac:spMkLst>
            <pc:docMk/>
            <pc:sldMk cId="2587218697" sldId="286"/>
            <ac:spMk id="11" creationId="{8DF69D1A-11B1-5252-9918-17478F1AA4E4}"/>
          </ac:spMkLst>
        </pc:spChg>
        <pc:spChg chg="add mod">
          <ac:chgData name="Matt Lyle" userId="a96e7d453dd11193" providerId="LiveId" clId="{C68C3E17-03C7-4F95-8966-34EBDE4C6EB0}" dt="2025-10-24T06:31:31.461" v="5199" actId="6559"/>
          <ac:spMkLst>
            <pc:docMk/>
            <pc:sldMk cId="2587218697" sldId="286"/>
            <ac:spMk id="12" creationId="{F3C3440C-80C1-DBCB-907C-EE06A0443D97}"/>
          </ac:spMkLst>
        </pc:spChg>
        <pc:picChg chg="add mod">
          <ac:chgData name="Matt Lyle" userId="a96e7d453dd11193" providerId="LiveId" clId="{C68C3E17-03C7-4F95-8966-34EBDE4C6EB0}" dt="2025-10-24T06:24:40.398" v="5066" actId="14100"/>
          <ac:picMkLst>
            <pc:docMk/>
            <pc:sldMk cId="2587218697" sldId="286"/>
            <ac:picMk id="6" creationId="{9455BE27-78CE-0329-4F43-A993DAA3FEA4}"/>
          </ac:picMkLst>
        </pc:picChg>
      </pc:sldChg>
      <pc:sldChg chg="add del setBg">
        <pc:chgData name="Matt Lyle" userId="a96e7d453dd11193" providerId="LiveId" clId="{C68C3E17-03C7-4F95-8966-34EBDE4C6EB0}" dt="2025-10-10T14:18:35.585" v="2760"/>
        <pc:sldMkLst>
          <pc:docMk/>
          <pc:sldMk cId="4176011133" sldId="286"/>
        </pc:sldMkLst>
      </pc:sldChg>
      <pc:sldChg chg="addSp delSp modSp add del mod modTransition">
        <pc:chgData name="Matt Lyle" userId="a96e7d453dd11193" providerId="LiveId" clId="{C68C3E17-03C7-4F95-8966-34EBDE4C6EB0}" dt="2025-10-21T06:16:07.551" v="3699" actId="47"/>
        <pc:sldMkLst>
          <pc:docMk/>
          <pc:sldMk cId="1921073369" sldId="287"/>
        </pc:sldMkLst>
      </pc:sldChg>
      <pc:sldChg chg="addSp modSp add del mod modTransition">
        <pc:chgData name="Matt Lyle" userId="a96e7d453dd11193" providerId="LiveId" clId="{C68C3E17-03C7-4F95-8966-34EBDE4C6EB0}" dt="2025-10-25T11:57:09.675" v="6689" actId="47"/>
        <pc:sldMkLst>
          <pc:docMk/>
          <pc:sldMk cId="633369381" sldId="288"/>
        </pc:sldMkLst>
      </pc:sldChg>
      <pc:sldChg chg="addSp delSp modSp add del mod modTransition">
        <pc:chgData name="Matt Lyle" userId="a96e7d453dd11193" providerId="LiveId" clId="{C68C3E17-03C7-4F95-8966-34EBDE4C6EB0}" dt="2025-10-25T11:57:09.239" v="6688" actId="47"/>
        <pc:sldMkLst>
          <pc:docMk/>
          <pc:sldMk cId="497784954" sldId="289"/>
        </pc:sldMkLst>
      </pc:sldChg>
      <pc:sldChg chg="modSp add del mod ord modTransition">
        <pc:chgData name="Matt Lyle" userId="a96e7d453dd11193" providerId="LiveId" clId="{C68C3E17-03C7-4F95-8966-34EBDE4C6EB0}" dt="2025-10-21T06:24:46.481" v="3730" actId="47"/>
        <pc:sldMkLst>
          <pc:docMk/>
          <pc:sldMk cId="138042558" sldId="290"/>
        </pc:sldMkLst>
      </pc:sldChg>
      <pc:sldChg chg="addSp delSp new del mod modClrScheme chgLayout">
        <pc:chgData name="Matt Lyle" userId="a96e7d453dd11193" providerId="LiveId" clId="{C68C3E17-03C7-4F95-8966-34EBDE4C6EB0}" dt="2025-10-11T03:06:47.168" v="2853" actId="47"/>
        <pc:sldMkLst>
          <pc:docMk/>
          <pc:sldMk cId="2661765107" sldId="290"/>
        </pc:sldMkLst>
      </pc:sldChg>
      <pc:sldChg chg="delSp modSp add del mod ord modTransition modClrScheme chgLayout">
        <pc:chgData name="Matt Lyle" userId="a96e7d453dd11193" providerId="LiveId" clId="{C68C3E17-03C7-4F95-8966-34EBDE4C6EB0}" dt="2025-10-25T11:57:07.975" v="6686" actId="47"/>
        <pc:sldMkLst>
          <pc:docMk/>
          <pc:sldMk cId="1416261291" sldId="291"/>
        </pc:sldMkLst>
      </pc:sldChg>
      <pc:sldChg chg="modSp add del mod modTransition">
        <pc:chgData name="Matt Lyle" userId="a96e7d453dd11193" providerId="LiveId" clId="{C68C3E17-03C7-4F95-8966-34EBDE4C6EB0}" dt="2025-10-25T11:57:08.705" v="6687" actId="47"/>
        <pc:sldMkLst>
          <pc:docMk/>
          <pc:sldMk cId="1143249590" sldId="292"/>
        </pc:sldMkLst>
      </pc:sldChg>
      <pc:sldChg chg="addSp delSp modSp new del mod modTransition modClrScheme chgLayout">
        <pc:chgData name="Matt Lyle" userId="a96e7d453dd11193" providerId="LiveId" clId="{C68C3E17-03C7-4F95-8966-34EBDE4C6EB0}" dt="2025-10-21T06:24:56.776" v="3732" actId="47"/>
        <pc:sldMkLst>
          <pc:docMk/>
          <pc:sldMk cId="2754109262" sldId="293"/>
        </pc:sldMkLst>
      </pc:sldChg>
      <pc:sldChg chg="addSp modSp new del mod modTransition">
        <pc:chgData name="Matt Lyle" userId="a96e7d453dd11193" providerId="LiveId" clId="{C68C3E17-03C7-4F95-8966-34EBDE4C6EB0}" dt="2025-10-21T06:24:25.356" v="3727" actId="47"/>
        <pc:sldMkLst>
          <pc:docMk/>
          <pc:sldMk cId="3851004386" sldId="294"/>
        </pc:sldMkLst>
      </pc:sldChg>
      <pc:sldChg chg="add del">
        <pc:chgData name="Matt Lyle" userId="a96e7d453dd11193" providerId="LiveId" clId="{C68C3E17-03C7-4F95-8966-34EBDE4C6EB0}" dt="2025-10-11T05:48:46.208" v="3275" actId="2890"/>
        <pc:sldMkLst>
          <pc:docMk/>
          <pc:sldMk cId="4230290889" sldId="294"/>
        </pc:sldMkLst>
      </pc:sldChg>
      <pc:sldChg chg="add del ord modTransition">
        <pc:chgData name="Matt Lyle" userId="a96e7d453dd11193" providerId="LiveId" clId="{C68C3E17-03C7-4F95-8966-34EBDE4C6EB0}" dt="2025-10-21T06:24:23.342" v="3726" actId="47"/>
        <pc:sldMkLst>
          <pc:docMk/>
          <pc:sldMk cId="1410703099" sldId="295"/>
        </pc:sldMkLst>
      </pc:sldChg>
      <pc:sldChg chg="addSp modSp new del mod modTransition modClrScheme chgLayout">
        <pc:chgData name="Matt Lyle" userId="a96e7d453dd11193" providerId="LiveId" clId="{C68C3E17-03C7-4F95-8966-34EBDE4C6EB0}" dt="2025-10-21T06:24:19.882" v="3724" actId="47"/>
        <pc:sldMkLst>
          <pc:docMk/>
          <pc:sldMk cId="1049829373" sldId="296"/>
        </pc:sldMkLst>
      </pc:sldChg>
      <pc:sldChg chg="addSp delSp modSp add del mod modTransition setBg">
        <pc:chgData name="Matt Lyle" userId="a96e7d453dd11193" providerId="LiveId" clId="{C68C3E17-03C7-4F95-8966-34EBDE4C6EB0}" dt="2025-10-21T06:16:04.752" v="3697" actId="47"/>
        <pc:sldMkLst>
          <pc:docMk/>
          <pc:sldMk cId="3404043898" sldId="297"/>
        </pc:sldMkLst>
      </pc:sldChg>
      <pc:sldChg chg="addSp modSp new del mod ord modTransition modNotesTx">
        <pc:chgData name="Matt Lyle" userId="a96e7d453dd11193" providerId="LiveId" clId="{C68C3E17-03C7-4F95-8966-34EBDE4C6EB0}" dt="2025-10-21T06:24:28.613" v="3729" actId="47"/>
        <pc:sldMkLst>
          <pc:docMk/>
          <pc:sldMk cId="752604959" sldId="298"/>
        </pc:sldMkLst>
      </pc:sldChg>
      <pc:sldChg chg="addSp delSp modSp new del mod ord modTransition setBg modAnim">
        <pc:chgData name="Matt Lyle" userId="a96e7d453dd11193" providerId="LiveId" clId="{C68C3E17-03C7-4F95-8966-34EBDE4C6EB0}" dt="2025-10-21T06:24:28.246" v="3728" actId="47"/>
        <pc:sldMkLst>
          <pc:docMk/>
          <pc:sldMk cId="2992500988" sldId="299"/>
        </pc:sldMkLst>
      </pc:sldChg>
      <pc:sldChg chg="addSp modSp new del mod modClrScheme chgLayout">
        <pc:chgData name="Matt Lyle" userId="a96e7d453dd11193" providerId="LiveId" clId="{C68C3E17-03C7-4F95-8966-34EBDE4C6EB0}" dt="2025-10-21T06:16:05.719" v="3698" actId="47"/>
        <pc:sldMkLst>
          <pc:docMk/>
          <pc:sldMk cId="1948595530" sldId="300"/>
        </pc:sldMkLst>
      </pc:sldChg>
      <pc:sldChg chg="add del">
        <pc:chgData name="Matt Lyle" userId="a96e7d453dd11193" providerId="LiveId" clId="{C68C3E17-03C7-4F95-8966-34EBDE4C6EB0}" dt="2025-10-11T06:46:29.520" v="3378" actId="47"/>
        <pc:sldMkLst>
          <pc:docMk/>
          <pc:sldMk cId="4122482757" sldId="300"/>
        </pc:sldMkLst>
      </pc:sldChg>
      <pc:sldChg chg="addSp delSp modSp new del mod setBg">
        <pc:chgData name="Matt Lyle" userId="a96e7d453dd11193" providerId="LiveId" clId="{C68C3E17-03C7-4F95-8966-34EBDE4C6EB0}" dt="2025-10-21T06:16:00.871" v="3696" actId="47"/>
        <pc:sldMkLst>
          <pc:docMk/>
          <pc:sldMk cId="3915296847" sldId="301"/>
        </pc:sldMkLst>
      </pc:sldChg>
      <pc:sldChg chg="addSp modSp new del mod setBg">
        <pc:chgData name="Matt Lyle" userId="a96e7d453dd11193" providerId="LiveId" clId="{C68C3E17-03C7-4F95-8966-34EBDE4C6EB0}" dt="2025-10-21T06:15:32.344" v="3666" actId="47"/>
        <pc:sldMkLst>
          <pc:docMk/>
          <pc:sldMk cId="2882993628" sldId="302"/>
        </pc:sldMkLst>
      </pc:sldChg>
      <pc:sldChg chg="addSp delSp modSp new del mod setBg modNotesTx">
        <pc:chgData name="Matt Lyle" userId="a96e7d453dd11193" providerId="LiveId" clId="{C68C3E17-03C7-4F95-8966-34EBDE4C6EB0}" dt="2025-10-21T06:15:26.099" v="3665" actId="47"/>
        <pc:sldMkLst>
          <pc:docMk/>
          <pc:sldMk cId="949428832" sldId="303"/>
        </pc:sldMkLst>
      </pc:sldChg>
      <pc:sldChg chg="addSp modSp new del mod setBg">
        <pc:chgData name="Matt Lyle" userId="a96e7d453dd11193" providerId="LiveId" clId="{C68C3E17-03C7-4F95-8966-34EBDE4C6EB0}" dt="2025-10-21T06:15:24.155" v="3664" actId="47"/>
        <pc:sldMkLst>
          <pc:docMk/>
          <pc:sldMk cId="2901077795" sldId="304"/>
        </pc:sldMkLst>
      </pc:sldChg>
      <pc:sldChg chg="addSp modSp new del mod modTransition setBg modClrScheme chgLayout">
        <pc:chgData name="Matt Lyle" userId="a96e7d453dd11193" providerId="LiveId" clId="{C68C3E17-03C7-4F95-8966-34EBDE4C6EB0}" dt="2025-10-25T13:11:05.430" v="7095" actId="47"/>
        <pc:sldMkLst>
          <pc:docMk/>
          <pc:sldMk cId="1943787502" sldId="305"/>
        </pc:sldMkLst>
      </pc:sldChg>
      <pc:sldChg chg="new del mod ord modTransition modClrScheme chgLayout">
        <pc:chgData name="Matt Lyle" userId="a96e7d453dd11193" providerId="LiveId" clId="{C68C3E17-03C7-4F95-8966-34EBDE4C6EB0}" dt="2025-10-25T13:11:04.248" v="7094" actId="47"/>
        <pc:sldMkLst>
          <pc:docMk/>
          <pc:sldMk cId="282863347" sldId="306"/>
        </pc:sldMkLst>
      </pc:sldChg>
      <pc:sldChg chg="new del modTransition">
        <pc:chgData name="Matt Lyle" userId="a96e7d453dd11193" providerId="LiveId" clId="{C68C3E17-03C7-4F95-8966-34EBDE4C6EB0}" dt="2025-10-25T13:11:01.704" v="7090" actId="47"/>
        <pc:sldMkLst>
          <pc:docMk/>
          <pc:sldMk cId="3816560988" sldId="307"/>
        </pc:sldMkLst>
      </pc:sldChg>
      <pc:sldChg chg="addSp delSp modSp add del mod ord modTransition">
        <pc:chgData name="Matt Lyle" userId="a96e7d453dd11193" providerId="LiveId" clId="{C68C3E17-03C7-4F95-8966-34EBDE4C6EB0}" dt="2025-10-24T06:16:25.087" v="4953" actId="47"/>
        <pc:sldMkLst>
          <pc:docMk/>
          <pc:sldMk cId="1204710120" sldId="308"/>
        </pc:sldMkLst>
        <pc:picChg chg="add del mod">
          <ac:chgData name="Matt Lyle" userId="a96e7d453dd11193" providerId="LiveId" clId="{C68C3E17-03C7-4F95-8966-34EBDE4C6EB0}" dt="2025-10-24T06:06:18.729" v="4880" actId="21"/>
          <ac:picMkLst>
            <pc:docMk/>
            <pc:sldMk cId="1204710120" sldId="308"/>
            <ac:picMk id="5" creationId="{9051FBC8-9694-8E18-A41D-5D95B4172105}"/>
          </ac:picMkLst>
        </pc:picChg>
        <pc:picChg chg="add del">
          <ac:chgData name="Matt Lyle" userId="a96e7d453dd11193" providerId="LiveId" clId="{C68C3E17-03C7-4F95-8966-34EBDE4C6EB0}" dt="2025-10-24T06:05:32.765" v="4870" actId="21"/>
          <ac:picMkLst>
            <pc:docMk/>
            <pc:sldMk cId="1204710120" sldId="308"/>
            <ac:picMk id="6" creationId="{2368BC83-58F5-9DCC-132B-3BDC57D17B29}"/>
          </ac:picMkLst>
        </pc:picChg>
      </pc:sldChg>
      <pc:sldChg chg="addSp delSp modSp new mod modTransition setBg">
        <pc:chgData name="Matt Lyle" userId="a96e7d453dd11193" providerId="LiveId" clId="{C68C3E17-03C7-4F95-8966-34EBDE4C6EB0}" dt="2025-10-24T02:45:45.447" v="4450" actId="1076"/>
        <pc:sldMkLst>
          <pc:docMk/>
          <pc:sldMk cId="2001711438" sldId="309"/>
        </pc:sldMkLst>
        <pc:spChg chg="add mod">
          <ac:chgData name="Matt Lyle" userId="a96e7d453dd11193" providerId="LiveId" clId="{C68C3E17-03C7-4F95-8966-34EBDE4C6EB0}" dt="2025-10-24T02:45:45.447" v="4450" actId="1076"/>
          <ac:spMkLst>
            <pc:docMk/>
            <pc:sldMk cId="2001711438" sldId="309"/>
            <ac:spMk id="8" creationId="{6DA2DA0A-A0F1-3423-A095-BBDFC9C753EE}"/>
          </ac:spMkLst>
        </pc:spChg>
        <pc:picChg chg="add mod modCrop">
          <ac:chgData name="Matt Lyle" userId="a96e7d453dd11193" providerId="LiveId" clId="{C68C3E17-03C7-4F95-8966-34EBDE4C6EB0}" dt="2025-10-23T07:39:02.990" v="4374" actId="732"/>
          <ac:picMkLst>
            <pc:docMk/>
            <pc:sldMk cId="2001711438" sldId="309"/>
            <ac:picMk id="7" creationId="{116E6703-1B20-60E5-778B-CF130BF37077}"/>
          </ac:picMkLst>
        </pc:picChg>
      </pc:sldChg>
      <pc:sldChg chg="addSp delSp modSp new mod modTransition modClrScheme chgLayout">
        <pc:chgData name="Matt Lyle" userId="a96e7d453dd11193" providerId="LiveId" clId="{C68C3E17-03C7-4F95-8966-34EBDE4C6EB0}" dt="2025-10-23T11:46:20.321" v="4405" actId="21"/>
        <pc:sldMkLst>
          <pc:docMk/>
          <pc:sldMk cId="1262299655" sldId="310"/>
        </pc:sldMkLst>
        <pc:picChg chg="add mod">
          <ac:chgData name="Matt Lyle" userId="a96e7d453dd11193" providerId="LiveId" clId="{C68C3E17-03C7-4F95-8966-34EBDE4C6EB0}" dt="2025-10-23T11:35:37.650" v="4395" actId="14100"/>
          <ac:picMkLst>
            <pc:docMk/>
            <pc:sldMk cId="1262299655" sldId="310"/>
            <ac:picMk id="5" creationId="{11A04EE8-BBD4-57B0-876C-0ECD66601CC2}"/>
          </ac:picMkLst>
        </pc:picChg>
      </pc:sldChg>
      <pc:sldChg chg="addSp delSp modSp new mod setBg modClrScheme modAnim chgLayout modNotesTx">
        <pc:chgData name="Matt Lyle" userId="a96e7d453dd11193" providerId="LiveId" clId="{C68C3E17-03C7-4F95-8966-34EBDE4C6EB0}" dt="2025-10-25T11:15:14.896" v="6551" actId="22"/>
        <pc:sldMkLst>
          <pc:docMk/>
          <pc:sldMk cId="2768672802" sldId="311"/>
        </pc:sldMkLst>
        <pc:spChg chg="add del mod">
          <ac:chgData name="Matt Lyle" userId="a96e7d453dd11193" providerId="LiveId" clId="{C68C3E17-03C7-4F95-8966-34EBDE4C6EB0}" dt="2025-10-24T03:29:50.016" v="4717" actId="478"/>
          <ac:spMkLst>
            <pc:docMk/>
            <pc:sldMk cId="2768672802" sldId="311"/>
            <ac:spMk id="6" creationId="{5867CB8D-6941-5E07-9F61-F7394EA1A862}"/>
          </ac:spMkLst>
        </pc:spChg>
        <pc:spChg chg="add mod">
          <ac:chgData name="Matt Lyle" userId="a96e7d453dd11193" providerId="LiveId" clId="{C68C3E17-03C7-4F95-8966-34EBDE4C6EB0}" dt="2025-10-24T03:51:38.642" v="4743" actId="20577"/>
          <ac:spMkLst>
            <pc:docMk/>
            <pc:sldMk cId="2768672802" sldId="311"/>
            <ac:spMk id="20" creationId="{931011D8-9557-9E45-5FC3-8E630B918D37}"/>
          </ac:spMkLst>
        </pc:spChg>
        <pc:spChg chg="add mod">
          <ac:chgData name="Matt Lyle" userId="a96e7d453dd11193" providerId="LiveId" clId="{C68C3E17-03C7-4F95-8966-34EBDE4C6EB0}" dt="2025-10-24T03:54:54.670" v="4829" actId="164"/>
          <ac:spMkLst>
            <pc:docMk/>
            <pc:sldMk cId="2768672802" sldId="311"/>
            <ac:spMk id="27" creationId="{3A9D5F65-AADB-EAB6-61F0-3F1755A5A898}"/>
          </ac:spMkLst>
        </pc:spChg>
        <pc:grpChg chg="add mod">
          <ac:chgData name="Matt Lyle" userId="a96e7d453dd11193" providerId="LiveId" clId="{C68C3E17-03C7-4F95-8966-34EBDE4C6EB0}" dt="2025-10-24T03:54:59.421" v="4830" actId="1076"/>
          <ac:grpSpMkLst>
            <pc:docMk/>
            <pc:sldMk cId="2768672802" sldId="311"/>
            <ac:grpSpMk id="31" creationId="{5042F0CF-5A87-DB73-70C1-F26DD42EBDC6}"/>
          </ac:grpSpMkLst>
        </pc:grpChg>
        <pc:picChg chg="add del mod">
          <ac:chgData name="Matt Lyle" userId="a96e7d453dd11193" providerId="LiveId" clId="{C68C3E17-03C7-4F95-8966-34EBDE4C6EB0}" dt="2025-10-24T02:50:25.708" v="4458" actId="478"/>
          <ac:picMkLst>
            <pc:docMk/>
            <pc:sldMk cId="2768672802" sldId="311"/>
            <ac:picMk id="3" creationId="{C65ECB44-F8BD-515B-A16E-0016A9D8ACCB}"/>
          </ac:picMkLst>
        </pc:picChg>
        <pc:picChg chg="add del mod">
          <ac:chgData name="Matt Lyle" userId="a96e7d453dd11193" providerId="LiveId" clId="{C68C3E17-03C7-4F95-8966-34EBDE4C6EB0}" dt="2025-10-24T03:19:58.700" v="4668" actId="478"/>
          <ac:picMkLst>
            <pc:docMk/>
            <pc:sldMk cId="2768672802" sldId="311"/>
            <ac:picMk id="5" creationId="{B27AA6E5-075A-6E6A-58E2-D4234D1CA9A3}"/>
          </ac:picMkLst>
        </pc:picChg>
        <pc:picChg chg="add del mod">
          <ac:chgData name="Matt Lyle" userId="a96e7d453dd11193" providerId="LiveId" clId="{C68C3E17-03C7-4F95-8966-34EBDE4C6EB0}" dt="2025-10-24T03:21:55.935" v="4679" actId="478"/>
          <ac:picMkLst>
            <pc:docMk/>
            <pc:sldMk cId="2768672802" sldId="311"/>
            <ac:picMk id="8" creationId="{12DB3944-3908-6E93-83A0-973C627572C1}"/>
          </ac:picMkLst>
        </pc:picChg>
        <pc:picChg chg="add del mod">
          <ac:chgData name="Matt Lyle" userId="a96e7d453dd11193" providerId="LiveId" clId="{C68C3E17-03C7-4F95-8966-34EBDE4C6EB0}" dt="2025-10-24T03:28:03.501" v="4695" actId="478"/>
          <ac:picMkLst>
            <pc:docMk/>
            <pc:sldMk cId="2768672802" sldId="311"/>
            <ac:picMk id="10" creationId="{B93633D4-C39B-4777-0072-7A4CE1E6B42B}"/>
          </ac:picMkLst>
        </pc:picChg>
        <pc:picChg chg="add del mod">
          <ac:chgData name="Matt Lyle" userId="a96e7d453dd11193" providerId="LiveId" clId="{C68C3E17-03C7-4F95-8966-34EBDE4C6EB0}" dt="2025-10-24T03:28:47.535" v="4702" actId="478"/>
          <ac:picMkLst>
            <pc:docMk/>
            <pc:sldMk cId="2768672802" sldId="311"/>
            <ac:picMk id="12" creationId="{D8712E5C-EDF1-8739-8006-B36963FBC867}"/>
          </ac:picMkLst>
        </pc:picChg>
        <pc:picChg chg="add del mod modCrop">
          <ac:chgData name="Matt Lyle" userId="a96e7d453dd11193" providerId="LiveId" clId="{C68C3E17-03C7-4F95-8966-34EBDE4C6EB0}" dt="2025-10-24T03:29:43.525" v="4715" actId="478"/>
          <ac:picMkLst>
            <pc:docMk/>
            <pc:sldMk cId="2768672802" sldId="311"/>
            <ac:picMk id="14" creationId="{588732CA-FAB4-825E-9879-729033D53B92}"/>
          </ac:picMkLst>
        </pc:picChg>
        <pc:picChg chg="add del mod modCrop">
          <ac:chgData name="Matt Lyle" userId="a96e7d453dd11193" providerId="LiveId" clId="{C68C3E17-03C7-4F95-8966-34EBDE4C6EB0}" dt="2025-10-24T03:29:42.290" v="4714" actId="478"/>
          <ac:picMkLst>
            <pc:docMk/>
            <pc:sldMk cId="2768672802" sldId="311"/>
            <ac:picMk id="15" creationId="{137AE072-7F75-84C6-1B62-025BB1A6BD81}"/>
          </ac:picMkLst>
        </pc:picChg>
        <pc:picChg chg="add del mod">
          <ac:chgData name="Matt Lyle" userId="a96e7d453dd11193" providerId="LiveId" clId="{C68C3E17-03C7-4F95-8966-34EBDE4C6EB0}" dt="2025-10-24T03:41:42.593" v="4726" actId="478"/>
          <ac:picMkLst>
            <pc:docMk/>
            <pc:sldMk cId="2768672802" sldId="311"/>
            <ac:picMk id="17" creationId="{7F8392C5-EC02-E8F1-3E7D-3ACEC5BE031E}"/>
          </ac:picMkLst>
        </pc:picChg>
        <pc:picChg chg="add del mod">
          <ac:chgData name="Matt Lyle" userId="a96e7d453dd11193" providerId="LiveId" clId="{C68C3E17-03C7-4F95-8966-34EBDE4C6EB0}" dt="2025-10-25T11:15:13.958" v="6550" actId="478"/>
          <ac:picMkLst>
            <pc:docMk/>
            <pc:sldMk cId="2768672802" sldId="311"/>
            <ac:picMk id="19" creationId="{31DE1BD4-A472-11EE-F20A-C5859E13D375}"/>
          </ac:picMkLst>
        </pc:picChg>
        <pc:picChg chg="add del mod">
          <ac:chgData name="Matt Lyle" userId="a96e7d453dd11193" providerId="LiveId" clId="{C68C3E17-03C7-4F95-8966-34EBDE4C6EB0}" dt="2025-10-24T03:53:20.758" v="4766" actId="21"/>
          <ac:picMkLst>
            <pc:docMk/>
            <pc:sldMk cId="2768672802" sldId="311"/>
            <ac:picMk id="22" creationId="{A91B27A6-C3C0-AECC-2FE4-41B3BF812736}"/>
          </ac:picMkLst>
        </pc:picChg>
        <pc:picChg chg="add mod">
          <ac:chgData name="Matt Lyle" userId="a96e7d453dd11193" providerId="LiveId" clId="{C68C3E17-03C7-4F95-8966-34EBDE4C6EB0}" dt="2025-10-24T03:54:54.670" v="4829" actId="164"/>
          <ac:picMkLst>
            <pc:docMk/>
            <pc:sldMk cId="2768672802" sldId="311"/>
            <ac:picMk id="24" creationId="{B2A2032E-E40E-6087-2E7D-7B0D54826C35}"/>
          </ac:picMkLst>
        </pc:picChg>
        <pc:picChg chg="add mod">
          <ac:chgData name="Matt Lyle" userId="a96e7d453dd11193" providerId="LiveId" clId="{C68C3E17-03C7-4F95-8966-34EBDE4C6EB0}" dt="2025-10-24T03:53:30.160" v="4769" actId="1076"/>
          <ac:picMkLst>
            <pc:docMk/>
            <pc:sldMk cId="2768672802" sldId="311"/>
            <ac:picMk id="26" creationId="{35C790B2-CCA5-B2FE-58A4-4E3CBEEAFA70}"/>
          </ac:picMkLst>
        </pc:picChg>
        <pc:picChg chg="add mod">
          <ac:chgData name="Matt Lyle" userId="a96e7d453dd11193" providerId="LiveId" clId="{C68C3E17-03C7-4F95-8966-34EBDE4C6EB0}" dt="2025-10-24T03:54:54.670" v="4829" actId="164"/>
          <ac:picMkLst>
            <pc:docMk/>
            <pc:sldMk cId="2768672802" sldId="311"/>
            <ac:picMk id="28" creationId="{A91B27A6-C3C0-AECC-2FE4-41B3BF812736}"/>
          </ac:picMkLst>
        </pc:picChg>
        <pc:picChg chg="add mod">
          <ac:chgData name="Matt Lyle" userId="a96e7d453dd11193" providerId="LiveId" clId="{C68C3E17-03C7-4F95-8966-34EBDE4C6EB0}" dt="2025-10-24T03:55:06.252" v="4832" actId="1076"/>
          <ac:picMkLst>
            <pc:docMk/>
            <pc:sldMk cId="2768672802" sldId="311"/>
            <ac:picMk id="30" creationId="{B2D8B5C7-6464-D0CA-AA7C-46C33601F6D4}"/>
          </ac:picMkLst>
        </pc:picChg>
        <pc:picChg chg="add del mod">
          <ac:chgData name="Matt Lyle" userId="a96e7d453dd11193" providerId="LiveId" clId="{C68C3E17-03C7-4F95-8966-34EBDE4C6EB0}" dt="2025-10-25T11:15:13.132" v="6549" actId="478"/>
          <ac:picMkLst>
            <pc:docMk/>
            <pc:sldMk cId="2768672802" sldId="311"/>
            <ac:picMk id="33" creationId="{77BF30F3-6EDD-67C5-F377-3A47309E4852}"/>
          </ac:picMkLst>
        </pc:picChg>
        <pc:picChg chg="add">
          <ac:chgData name="Matt Lyle" userId="a96e7d453dd11193" providerId="LiveId" clId="{C68C3E17-03C7-4F95-8966-34EBDE4C6EB0}" dt="2025-10-25T11:15:14.896" v="6551" actId="22"/>
          <ac:picMkLst>
            <pc:docMk/>
            <pc:sldMk cId="2768672802" sldId="311"/>
            <ac:picMk id="35" creationId="{25E8A05B-123A-D793-4084-4AED144C593E}"/>
          </ac:picMkLst>
        </pc:picChg>
      </pc:sldChg>
      <pc:sldChg chg="addSp modSp new mod modClrScheme chgLayout">
        <pc:chgData name="Matt Lyle" userId="a96e7d453dd11193" providerId="LiveId" clId="{C68C3E17-03C7-4F95-8966-34EBDE4C6EB0}" dt="2025-10-25T12:46:35.972" v="6990" actId="1076"/>
        <pc:sldMkLst>
          <pc:docMk/>
          <pc:sldMk cId="464067764" sldId="312"/>
        </pc:sldMkLst>
        <pc:spChg chg="add mod">
          <ac:chgData name="Matt Lyle" userId="a96e7d453dd11193" providerId="LiveId" clId="{C68C3E17-03C7-4F95-8966-34EBDE4C6EB0}" dt="2025-10-25T11:59:36.609" v="6703" actId="20577"/>
          <ac:spMkLst>
            <pc:docMk/>
            <pc:sldMk cId="464067764" sldId="312"/>
            <ac:spMk id="3" creationId="{8F6C5EAA-5BD1-5BB4-0F49-54B2DC0DBD4D}"/>
          </ac:spMkLst>
        </pc:spChg>
        <pc:spChg chg="add mod">
          <ac:chgData name="Matt Lyle" userId="a96e7d453dd11193" providerId="LiveId" clId="{C68C3E17-03C7-4F95-8966-34EBDE4C6EB0}" dt="2025-10-25T12:46:35.972" v="6990" actId="1076"/>
          <ac:spMkLst>
            <pc:docMk/>
            <pc:sldMk cId="464067764" sldId="312"/>
            <ac:spMk id="4" creationId="{85BB23B2-C22F-2779-4B3D-16BFC9C12717}"/>
          </ac:spMkLst>
        </pc:spChg>
        <pc:picChg chg="add mod">
          <ac:chgData name="Matt Lyle" userId="a96e7d453dd11193" providerId="LiveId" clId="{C68C3E17-03C7-4F95-8966-34EBDE4C6EB0}" dt="2025-10-25T11:58:47.524" v="6690"/>
          <ac:picMkLst>
            <pc:docMk/>
            <pc:sldMk cId="464067764" sldId="312"/>
            <ac:picMk id="2" creationId="{BE3EA691-4CC1-B007-227F-8612BD3B1A6B}"/>
          </ac:picMkLst>
        </pc:picChg>
      </pc:sldChg>
      <pc:sldChg chg="addSp delSp modSp new mod modClrScheme chgLayout modNotesTx">
        <pc:chgData name="Matt Lyle" userId="a96e7d453dd11193" providerId="LiveId" clId="{C68C3E17-03C7-4F95-8966-34EBDE4C6EB0}" dt="2025-10-24T03:05:21.474" v="4659" actId="1076"/>
        <pc:sldMkLst>
          <pc:docMk/>
          <pc:sldMk cId="3529866049" sldId="313"/>
        </pc:sldMkLst>
        <pc:spChg chg="add mod">
          <ac:chgData name="Matt Lyle" userId="a96e7d453dd11193" providerId="LiveId" clId="{C68C3E17-03C7-4F95-8966-34EBDE4C6EB0}" dt="2025-10-24T03:05:21.474" v="4659" actId="1076"/>
          <ac:spMkLst>
            <pc:docMk/>
            <pc:sldMk cId="3529866049" sldId="313"/>
            <ac:spMk id="5" creationId="{67C5CE61-416E-AEC6-30D7-DBC15EA4F22C}"/>
          </ac:spMkLst>
        </pc:spChg>
        <pc:picChg chg="add mod">
          <ac:chgData name="Matt Lyle" userId="a96e7d453dd11193" providerId="LiveId" clId="{C68C3E17-03C7-4F95-8966-34EBDE4C6EB0}" dt="2025-10-24T03:04:28.798" v="4643" actId="14100"/>
          <ac:picMkLst>
            <pc:docMk/>
            <pc:sldMk cId="3529866049" sldId="313"/>
            <ac:picMk id="3" creationId="{ADFFADB0-B98E-EF31-62B8-5EC856B06C76}"/>
          </ac:picMkLst>
        </pc:picChg>
        <pc:picChg chg="add del mod">
          <ac:chgData name="Matt Lyle" userId="a96e7d453dd11193" providerId="LiveId" clId="{C68C3E17-03C7-4F95-8966-34EBDE4C6EB0}" dt="2025-10-24T03:05:07.247" v="4651" actId="478"/>
          <ac:picMkLst>
            <pc:docMk/>
            <pc:sldMk cId="3529866049" sldId="313"/>
            <ac:picMk id="7" creationId="{7BA85033-AD5B-C16E-1244-B7CF50161FE7}"/>
          </ac:picMkLst>
        </pc:picChg>
        <pc:picChg chg="add del mod">
          <ac:chgData name="Matt Lyle" userId="a96e7d453dd11193" providerId="LiveId" clId="{C68C3E17-03C7-4F95-8966-34EBDE4C6EB0}" dt="2025-10-24T03:05:08.280" v="4652" actId="478"/>
          <ac:picMkLst>
            <pc:docMk/>
            <pc:sldMk cId="3529866049" sldId="313"/>
            <ac:picMk id="9" creationId="{B1242110-D217-60F0-C839-436563F363A0}"/>
          </ac:picMkLst>
        </pc:picChg>
        <pc:picChg chg="add mod">
          <ac:chgData name="Matt Lyle" userId="a96e7d453dd11193" providerId="LiveId" clId="{C68C3E17-03C7-4F95-8966-34EBDE4C6EB0}" dt="2025-10-24T03:05:12.655" v="4656" actId="1076"/>
          <ac:picMkLst>
            <pc:docMk/>
            <pc:sldMk cId="3529866049" sldId="313"/>
            <ac:picMk id="11" creationId="{C3C3870A-615D-D4E0-D94B-4B691A98C698}"/>
          </ac:picMkLst>
        </pc:picChg>
      </pc:sldChg>
      <pc:sldChg chg="addSp delSp modSp new mod ord modClrScheme chgLayout">
        <pc:chgData name="Matt Lyle" userId="a96e7d453dd11193" providerId="LiveId" clId="{C68C3E17-03C7-4F95-8966-34EBDE4C6EB0}" dt="2025-10-24T10:09:07.002" v="5785" actId="20577"/>
        <pc:sldMkLst>
          <pc:docMk/>
          <pc:sldMk cId="3511379777" sldId="314"/>
        </pc:sldMkLst>
        <pc:spChg chg="add mod">
          <ac:chgData name="Matt Lyle" userId="a96e7d453dd11193" providerId="LiveId" clId="{C68C3E17-03C7-4F95-8966-34EBDE4C6EB0}" dt="2025-10-24T10:09:07.002" v="5785" actId="20577"/>
          <ac:spMkLst>
            <pc:docMk/>
            <pc:sldMk cId="3511379777" sldId="314"/>
            <ac:spMk id="3" creationId="{E20E0521-605A-6A05-1849-22658605104E}"/>
          </ac:spMkLst>
        </pc:spChg>
        <pc:spChg chg="add mod">
          <ac:chgData name="Matt Lyle" userId="a96e7d453dd11193" providerId="LiveId" clId="{C68C3E17-03C7-4F95-8966-34EBDE4C6EB0}" dt="2025-10-24T07:47:39.289" v="5427" actId="1076"/>
          <ac:spMkLst>
            <pc:docMk/>
            <pc:sldMk cId="3511379777" sldId="314"/>
            <ac:spMk id="4" creationId="{87882C48-8649-A4C9-82E9-013EE5A88EAE}"/>
          </ac:spMkLst>
        </pc:spChg>
        <pc:spChg chg="add mod">
          <ac:chgData name="Matt Lyle" userId="a96e7d453dd11193" providerId="LiveId" clId="{C68C3E17-03C7-4F95-8966-34EBDE4C6EB0}" dt="2025-10-24T07:45:23.493" v="5370" actId="114"/>
          <ac:spMkLst>
            <pc:docMk/>
            <pc:sldMk cId="3511379777" sldId="314"/>
            <ac:spMk id="5" creationId="{1DBB297E-CBAB-48E6-09E0-8DF22EBAF843}"/>
          </ac:spMkLst>
        </pc:spChg>
        <pc:spChg chg="add mod">
          <ac:chgData name="Matt Lyle" userId="a96e7d453dd11193" providerId="LiveId" clId="{C68C3E17-03C7-4F95-8966-34EBDE4C6EB0}" dt="2025-10-24T07:46:14.577" v="5405" actId="1036"/>
          <ac:spMkLst>
            <pc:docMk/>
            <pc:sldMk cId="3511379777" sldId="314"/>
            <ac:spMk id="6" creationId="{F8A98414-4470-F628-6789-81B4264CFC03}"/>
          </ac:spMkLst>
        </pc:spChg>
        <pc:spChg chg="add mod">
          <ac:chgData name="Matt Lyle" userId="a96e7d453dd11193" providerId="LiveId" clId="{C68C3E17-03C7-4F95-8966-34EBDE4C6EB0}" dt="2025-10-24T07:46:32.503" v="5407"/>
          <ac:spMkLst>
            <pc:docMk/>
            <pc:sldMk cId="3511379777" sldId="314"/>
            <ac:spMk id="7" creationId="{90D91698-1158-3F18-2F3F-1F079F721797}"/>
          </ac:spMkLst>
        </pc:spChg>
        <pc:spChg chg="add mod">
          <ac:chgData name="Matt Lyle" userId="a96e7d453dd11193" providerId="LiveId" clId="{C68C3E17-03C7-4F95-8966-34EBDE4C6EB0}" dt="2025-10-24T07:47:34.656" v="5426" actId="1076"/>
          <ac:spMkLst>
            <pc:docMk/>
            <pc:sldMk cId="3511379777" sldId="314"/>
            <ac:spMk id="8" creationId="{F0E76C1D-AC9E-9DA9-FFEF-1512074AB652}"/>
          </ac:spMkLst>
        </pc:spChg>
        <pc:spChg chg="add mod">
          <ac:chgData name="Matt Lyle" userId="a96e7d453dd11193" providerId="LiveId" clId="{C68C3E17-03C7-4F95-8966-34EBDE4C6EB0}" dt="2025-10-24T07:47:29.247" v="5425" actId="1037"/>
          <ac:spMkLst>
            <pc:docMk/>
            <pc:sldMk cId="3511379777" sldId="314"/>
            <ac:spMk id="9" creationId="{ABEB6D41-C7A5-FE95-0A4A-D108861ED1F4}"/>
          </ac:spMkLst>
        </pc:spChg>
        <pc:spChg chg="add mod">
          <ac:chgData name="Matt Lyle" userId="a96e7d453dd11193" providerId="LiveId" clId="{C68C3E17-03C7-4F95-8966-34EBDE4C6EB0}" dt="2025-10-24T08:01:14.780" v="5483" actId="1076"/>
          <ac:spMkLst>
            <pc:docMk/>
            <pc:sldMk cId="3511379777" sldId="314"/>
            <ac:spMk id="11" creationId="{DFCF1C9D-BF02-436D-0707-29854CA8EACF}"/>
          </ac:spMkLst>
        </pc:spChg>
        <pc:picChg chg="add del mod">
          <ac:chgData name="Matt Lyle" userId="a96e7d453dd11193" providerId="LiveId" clId="{C68C3E17-03C7-4F95-8966-34EBDE4C6EB0}" dt="2025-10-24T07:47:58.932" v="5430" actId="21"/>
          <ac:picMkLst>
            <pc:docMk/>
            <pc:sldMk cId="3511379777" sldId="314"/>
            <ac:picMk id="10" creationId="{ED1CD453-F091-D368-00E5-8549064EC6ED}"/>
          </ac:picMkLst>
        </pc:picChg>
      </pc:sldChg>
      <pc:sldChg chg="modSp add mod modTransition">
        <pc:chgData name="Matt Lyle" userId="a96e7d453dd11193" providerId="LiveId" clId="{C68C3E17-03C7-4F95-8966-34EBDE4C6EB0}" dt="2025-10-24T12:04:36.018" v="6025" actId="6549"/>
        <pc:sldMkLst>
          <pc:docMk/>
          <pc:sldMk cId="3231451293" sldId="315"/>
        </pc:sldMkLst>
        <pc:spChg chg="mod">
          <ac:chgData name="Matt Lyle" userId="a96e7d453dd11193" providerId="LiveId" clId="{C68C3E17-03C7-4F95-8966-34EBDE4C6EB0}" dt="2025-10-24T12:04:36.018" v="6025" actId="6549"/>
          <ac:spMkLst>
            <pc:docMk/>
            <pc:sldMk cId="3231451293" sldId="315"/>
            <ac:spMk id="2" creationId="{1727813C-8476-EE5B-A96E-2C3AFE256808}"/>
          </ac:spMkLst>
        </pc:spChg>
        <pc:spChg chg="mod">
          <ac:chgData name="Matt Lyle" userId="a96e7d453dd11193" providerId="LiveId" clId="{C68C3E17-03C7-4F95-8966-34EBDE4C6EB0}" dt="2025-10-24T11:58:40.814" v="5974" actId="5793"/>
          <ac:spMkLst>
            <pc:docMk/>
            <pc:sldMk cId="3231451293" sldId="315"/>
            <ac:spMk id="3" creationId="{2FC197A3-5149-9621-499D-C63F3FAE9D2B}"/>
          </ac:spMkLst>
        </pc:spChg>
        <pc:spChg chg="mod">
          <ac:chgData name="Matt Lyle" userId="a96e7d453dd11193" providerId="LiveId" clId="{C68C3E17-03C7-4F95-8966-34EBDE4C6EB0}" dt="2025-10-24T11:58:42.278" v="5975" actId="5793"/>
          <ac:spMkLst>
            <pc:docMk/>
            <pc:sldMk cId="3231451293" sldId="315"/>
            <ac:spMk id="4" creationId="{4980A5DE-D267-CC2F-6E42-4CC53770CF8D}"/>
          </ac:spMkLst>
        </pc:spChg>
      </pc:sldChg>
      <pc:sldChg chg="addSp delSp modSp new mod">
        <pc:chgData name="Matt Lyle" userId="a96e7d453dd11193" providerId="LiveId" clId="{C68C3E17-03C7-4F95-8966-34EBDE4C6EB0}" dt="2025-10-24T08:48:33.215" v="5642" actId="21"/>
        <pc:sldMkLst>
          <pc:docMk/>
          <pc:sldMk cId="2689836272" sldId="316"/>
        </pc:sldMkLst>
        <pc:spChg chg="add del mod">
          <ac:chgData name="Matt Lyle" userId="a96e7d453dd11193" providerId="LiveId" clId="{C68C3E17-03C7-4F95-8966-34EBDE4C6EB0}" dt="2025-10-24T08:40:25.861" v="5520" actId="478"/>
          <ac:spMkLst>
            <pc:docMk/>
            <pc:sldMk cId="2689836272" sldId="316"/>
            <ac:spMk id="7" creationId="{26A22999-F6E0-1374-27BF-5A577102CB4C}"/>
          </ac:spMkLst>
        </pc:spChg>
        <pc:spChg chg="add del">
          <ac:chgData name="Matt Lyle" userId="a96e7d453dd11193" providerId="LiveId" clId="{C68C3E17-03C7-4F95-8966-34EBDE4C6EB0}" dt="2025-10-24T08:41:36.832" v="5528" actId="22"/>
          <ac:spMkLst>
            <pc:docMk/>
            <pc:sldMk cId="2689836272" sldId="316"/>
            <ac:spMk id="13" creationId="{636CD424-420E-3D6E-6F30-08875B665B04}"/>
          </ac:spMkLst>
        </pc:spChg>
        <pc:spChg chg="add mod">
          <ac:chgData name="Matt Lyle" userId="a96e7d453dd11193" providerId="LiveId" clId="{C68C3E17-03C7-4F95-8966-34EBDE4C6EB0}" dt="2025-10-24T08:46:47.407" v="5620" actId="1076"/>
          <ac:spMkLst>
            <pc:docMk/>
            <pc:sldMk cId="2689836272" sldId="316"/>
            <ac:spMk id="15" creationId="{EFA985AD-B019-5B07-78BD-E501D57AB030}"/>
          </ac:spMkLst>
        </pc:spChg>
        <pc:spChg chg="add mod">
          <ac:chgData name="Matt Lyle" userId="a96e7d453dd11193" providerId="LiveId" clId="{C68C3E17-03C7-4F95-8966-34EBDE4C6EB0}" dt="2025-10-24T08:46:50.761" v="5621" actId="1076"/>
          <ac:spMkLst>
            <pc:docMk/>
            <pc:sldMk cId="2689836272" sldId="316"/>
            <ac:spMk id="16" creationId="{A5311B94-5C1E-B7FC-8D0B-7B7843A7F91F}"/>
          </ac:spMkLst>
        </pc:spChg>
        <pc:spChg chg="add mod">
          <ac:chgData name="Matt Lyle" userId="a96e7d453dd11193" providerId="LiveId" clId="{C68C3E17-03C7-4F95-8966-34EBDE4C6EB0}" dt="2025-10-24T08:48:08.260" v="5640" actId="1076"/>
          <ac:spMkLst>
            <pc:docMk/>
            <pc:sldMk cId="2689836272" sldId="316"/>
            <ac:spMk id="19" creationId="{7709AF37-567E-1906-0236-C12DBB698105}"/>
          </ac:spMkLst>
        </pc:spChg>
        <pc:picChg chg="add mod modCrop">
          <ac:chgData name="Matt Lyle" userId="a96e7d453dd11193" providerId="LiveId" clId="{C68C3E17-03C7-4F95-8966-34EBDE4C6EB0}" dt="2025-10-24T08:32:40.931" v="5490" actId="1076"/>
          <ac:picMkLst>
            <pc:docMk/>
            <pc:sldMk cId="2689836272" sldId="316"/>
            <ac:picMk id="2" creationId="{FE92136B-6D49-B5E3-5606-A3339244A505}"/>
          </ac:picMkLst>
        </pc:picChg>
        <pc:picChg chg="add mod">
          <ac:chgData name="Matt Lyle" userId="a96e7d453dd11193" providerId="LiveId" clId="{C68C3E17-03C7-4F95-8966-34EBDE4C6EB0}" dt="2025-10-24T08:38:58.218" v="5507"/>
          <ac:picMkLst>
            <pc:docMk/>
            <pc:sldMk cId="2689836272" sldId="316"/>
            <ac:picMk id="4" creationId="{A5DDDCE5-BFB6-A5B2-C0C0-8EE58B6D7761}"/>
          </ac:picMkLst>
        </pc:picChg>
        <pc:picChg chg="add mod">
          <ac:chgData name="Matt Lyle" userId="a96e7d453dd11193" providerId="LiveId" clId="{C68C3E17-03C7-4F95-8966-34EBDE4C6EB0}" dt="2025-10-24T08:38:54.247" v="5506"/>
          <ac:picMkLst>
            <pc:docMk/>
            <pc:sldMk cId="2689836272" sldId="316"/>
            <ac:picMk id="6" creationId="{1DFBC52A-20C8-3CF8-1E4C-65D8E59659F5}"/>
          </ac:picMkLst>
        </pc:picChg>
        <pc:picChg chg="add mod">
          <ac:chgData name="Matt Lyle" userId="a96e7d453dd11193" providerId="LiveId" clId="{C68C3E17-03C7-4F95-8966-34EBDE4C6EB0}" dt="2025-10-24T08:40:20.652" v="5519"/>
          <ac:picMkLst>
            <pc:docMk/>
            <pc:sldMk cId="2689836272" sldId="316"/>
            <ac:picMk id="9" creationId="{1751C7C0-8681-A681-06A3-EDBD75A5411E}"/>
          </ac:picMkLst>
        </pc:picChg>
        <pc:picChg chg="add mod">
          <ac:chgData name="Matt Lyle" userId="a96e7d453dd11193" providerId="LiveId" clId="{C68C3E17-03C7-4F95-8966-34EBDE4C6EB0}" dt="2025-10-24T08:40:54.826" v="5526" actId="1076"/>
          <ac:picMkLst>
            <pc:docMk/>
            <pc:sldMk cId="2689836272" sldId="316"/>
            <ac:picMk id="11" creationId="{7AFB4F28-6006-1FEB-D86A-D7C4C27EF17F}"/>
          </ac:picMkLst>
        </pc:picChg>
        <pc:picChg chg="add mod">
          <ac:chgData name="Matt Lyle" userId="a96e7d453dd11193" providerId="LiveId" clId="{C68C3E17-03C7-4F95-8966-34EBDE4C6EB0}" dt="2025-10-24T08:45:15.776" v="5561" actId="1076"/>
          <ac:picMkLst>
            <pc:docMk/>
            <pc:sldMk cId="2689836272" sldId="316"/>
            <ac:picMk id="18" creationId="{FD715075-9996-276D-E817-893020CE0A75}"/>
          </ac:picMkLst>
        </pc:picChg>
        <pc:picChg chg="add del">
          <ac:chgData name="Matt Lyle" userId="a96e7d453dd11193" providerId="LiveId" clId="{C68C3E17-03C7-4F95-8966-34EBDE4C6EB0}" dt="2025-10-24T08:48:33.215" v="5642" actId="21"/>
          <ac:picMkLst>
            <pc:docMk/>
            <pc:sldMk cId="2689836272" sldId="316"/>
            <ac:picMk id="20" creationId="{C6CDFC9A-5E99-F551-E9DF-40BFB1709D24}"/>
          </ac:picMkLst>
        </pc:picChg>
      </pc:sldChg>
      <pc:sldChg chg="addSp modSp new mod ord">
        <pc:chgData name="Matt Lyle" userId="a96e7d453dd11193" providerId="LiveId" clId="{C68C3E17-03C7-4F95-8966-34EBDE4C6EB0}" dt="2025-10-24T09:57:49.303" v="5768" actId="122"/>
        <pc:sldMkLst>
          <pc:docMk/>
          <pc:sldMk cId="3586522776" sldId="317"/>
        </pc:sldMkLst>
        <pc:spChg chg="add mod">
          <ac:chgData name="Matt Lyle" userId="a96e7d453dd11193" providerId="LiveId" clId="{C68C3E17-03C7-4F95-8966-34EBDE4C6EB0}" dt="2025-10-24T09:50:52.961" v="5663" actId="20577"/>
          <ac:spMkLst>
            <pc:docMk/>
            <pc:sldMk cId="3586522776" sldId="317"/>
            <ac:spMk id="3" creationId="{FDED4908-1FB9-E6D5-6E4A-A9C6E81D846F}"/>
          </ac:spMkLst>
        </pc:spChg>
        <pc:spChg chg="add mod">
          <ac:chgData name="Matt Lyle" userId="a96e7d453dd11193" providerId="LiveId" clId="{C68C3E17-03C7-4F95-8966-34EBDE4C6EB0}" dt="2025-10-24T09:57:49.303" v="5768" actId="122"/>
          <ac:spMkLst>
            <pc:docMk/>
            <pc:sldMk cId="3586522776" sldId="317"/>
            <ac:spMk id="4" creationId="{F8D465C7-A826-99CB-BE96-6AA934FF1FCB}"/>
          </ac:spMkLst>
        </pc:spChg>
      </pc:sldChg>
      <pc:sldChg chg="addSp modSp add mod">
        <pc:chgData name="Matt Lyle" userId="a96e7d453dd11193" providerId="LiveId" clId="{C68C3E17-03C7-4F95-8966-34EBDE4C6EB0}" dt="2025-10-24T12:27:54.357" v="6052" actId="20577"/>
        <pc:sldMkLst>
          <pc:docMk/>
          <pc:sldMk cId="2485632342" sldId="318"/>
        </pc:sldMkLst>
        <pc:spChg chg="add mod">
          <ac:chgData name="Matt Lyle" userId="a96e7d453dd11193" providerId="LiveId" clId="{C68C3E17-03C7-4F95-8966-34EBDE4C6EB0}" dt="2025-10-24T12:27:54.357" v="6052" actId="20577"/>
          <ac:spMkLst>
            <pc:docMk/>
            <pc:sldMk cId="2485632342" sldId="318"/>
            <ac:spMk id="2" creationId="{D830B904-1864-0387-76A1-8602FE1A878A}"/>
          </ac:spMkLst>
        </pc:spChg>
        <pc:spChg chg="mod">
          <ac:chgData name="Matt Lyle" userId="a96e7d453dd11193" providerId="LiveId" clId="{C68C3E17-03C7-4F95-8966-34EBDE4C6EB0}" dt="2025-10-24T12:27:02.950" v="6035" actId="20577"/>
          <ac:spMkLst>
            <pc:docMk/>
            <pc:sldMk cId="2485632342" sldId="318"/>
            <ac:spMk id="3" creationId="{FB914805-C5FA-1C74-0369-7C52F2C5752D}"/>
          </ac:spMkLst>
        </pc:spChg>
      </pc:sldChg>
      <pc:sldChg chg="addSp delSp modSp add mod">
        <pc:chgData name="Matt Lyle" userId="a96e7d453dd11193" providerId="LiveId" clId="{C68C3E17-03C7-4F95-8966-34EBDE4C6EB0}" dt="2025-10-25T11:20:12.269" v="6595" actId="6549"/>
        <pc:sldMkLst>
          <pc:docMk/>
          <pc:sldMk cId="2126096697" sldId="319"/>
        </pc:sldMkLst>
        <pc:spChg chg="add del mod">
          <ac:chgData name="Matt Lyle" userId="a96e7d453dd11193" providerId="LiveId" clId="{C68C3E17-03C7-4F95-8966-34EBDE4C6EB0}" dt="2025-10-25T10:29:32.134" v="6543" actId="478"/>
          <ac:spMkLst>
            <pc:docMk/>
            <pc:sldMk cId="2126096697" sldId="319"/>
            <ac:spMk id="2" creationId="{453DA669-498C-3775-7A86-1E818ECB2774}"/>
          </ac:spMkLst>
        </pc:spChg>
        <pc:spChg chg="mod">
          <ac:chgData name="Matt Lyle" userId="a96e7d453dd11193" providerId="LiveId" clId="{C68C3E17-03C7-4F95-8966-34EBDE4C6EB0}" dt="2025-10-25T11:20:12.269" v="6595" actId="6549"/>
          <ac:spMkLst>
            <pc:docMk/>
            <pc:sldMk cId="2126096697" sldId="319"/>
            <ac:spMk id="3" creationId="{BA7C4074-7A2A-0013-5CEA-46CDD76218C6}"/>
          </ac:spMkLst>
        </pc:spChg>
      </pc:sldChg>
      <pc:sldChg chg="addSp modSp add mod">
        <pc:chgData name="Matt Lyle" userId="a96e7d453dd11193" providerId="LiveId" clId="{C68C3E17-03C7-4F95-8966-34EBDE4C6EB0}" dt="2025-10-24T09:57:39.802" v="5766"/>
        <pc:sldMkLst>
          <pc:docMk/>
          <pc:sldMk cId="3467112763" sldId="320"/>
        </pc:sldMkLst>
        <pc:spChg chg="add mod">
          <ac:chgData name="Matt Lyle" userId="a96e7d453dd11193" providerId="LiveId" clId="{C68C3E17-03C7-4F95-8966-34EBDE4C6EB0}" dt="2025-10-24T09:57:39.802" v="5766"/>
          <ac:spMkLst>
            <pc:docMk/>
            <pc:sldMk cId="3467112763" sldId="320"/>
            <ac:spMk id="2" creationId="{27D763EB-3C12-DAA2-AC2F-5A211BA63D11}"/>
          </ac:spMkLst>
        </pc:spChg>
        <pc:spChg chg="mod">
          <ac:chgData name="Matt Lyle" userId="a96e7d453dd11193" providerId="LiveId" clId="{C68C3E17-03C7-4F95-8966-34EBDE4C6EB0}" dt="2025-10-24T09:56:50.601" v="5748" actId="20577"/>
          <ac:spMkLst>
            <pc:docMk/>
            <pc:sldMk cId="3467112763" sldId="320"/>
            <ac:spMk id="3" creationId="{BBF52F8E-BC97-E5C6-C789-6C6335D2ED49}"/>
          </ac:spMkLst>
        </pc:spChg>
      </pc:sldChg>
      <pc:sldChg chg="addSp modSp add mod">
        <pc:chgData name="Matt Lyle" userId="a96e7d453dd11193" providerId="LiveId" clId="{C68C3E17-03C7-4F95-8966-34EBDE4C6EB0}" dt="2025-10-24T09:57:40.680" v="5767"/>
        <pc:sldMkLst>
          <pc:docMk/>
          <pc:sldMk cId="2416160497" sldId="321"/>
        </pc:sldMkLst>
        <pc:spChg chg="add mod">
          <ac:chgData name="Matt Lyle" userId="a96e7d453dd11193" providerId="LiveId" clId="{C68C3E17-03C7-4F95-8966-34EBDE4C6EB0}" dt="2025-10-24T09:57:40.680" v="5767"/>
          <ac:spMkLst>
            <pc:docMk/>
            <pc:sldMk cId="2416160497" sldId="321"/>
            <ac:spMk id="2" creationId="{64404845-1DE1-1CBD-98CE-0D165453D890}"/>
          </ac:spMkLst>
        </pc:spChg>
        <pc:spChg chg="mod">
          <ac:chgData name="Matt Lyle" userId="a96e7d453dd11193" providerId="LiveId" clId="{C68C3E17-03C7-4F95-8966-34EBDE4C6EB0}" dt="2025-10-24T09:56:55.608" v="5750" actId="6549"/>
          <ac:spMkLst>
            <pc:docMk/>
            <pc:sldMk cId="2416160497" sldId="321"/>
            <ac:spMk id="3" creationId="{ED4532E5-E5B1-7E3F-DDE4-ACCDCBCF906F}"/>
          </ac:spMkLst>
        </pc:spChg>
      </pc:sldChg>
      <pc:sldChg chg="add del">
        <pc:chgData name="Matt Lyle" userId="a96e7d453dd11193" providerId="LiveId" clId="{C68C3E17-03C7-4F95-8966-34EBDE4C6EB0}" dt="2025-10-24T09:57:07.738" v="5752"/>
        <pc:sldMkLst>
          <pc:docMk/>
          <pc:sldMk cId="2372917211" sldId="322"/>
        </pc:sldMkLst>
      </pc:sldChg>
      <pc:sldChg chg="addSp modSp add mod">
        <pc:chgData name="Matt Lyle" userId="a96e7d453dd11193" providerId="LiveId" clId="{C68C3E17-03C7-4F95-8966-34EBDE4C6EB0}" dt="2025-10-24T10:20:50.897" v="5795" actId="403"/>
        <pc:sldMkLst>
          <pc:docMk/>
          <pc:sldMk cId="3768488081" sldId="322"/>
        </pc:sldMkLst>
        <pc:spChg chg="add mod">
          <ac:chgData name="Matt Lyle" userId="a96e7d453dd11193" providerId="LiveId" clId="{C68C3E17-03C7-4F95-8966-34EBDE4C6EB0}" dt="2025-10-24T10:20:50.897" v="5795" actId="403"/>
          <ac:spMkLst>
            <pc:docMk/>
            <pc:sldMk cId="3768488081" sldId="322"/>
            <ac:spMk id="2" creationId="{DF88AE22-A814-63A5-D54E-2F0E0A9DDE58}"/>
          </ac:spMkLst>
        </pc:spChg>
        <pc:spChg chg="mod">
          <ac:chgData name="Matt Lyle" userId="a96e7d453dd11193" providerId="LiveId" clId="{C68C3E17-03C7-4F95-8966-34EBDE4C6EB0}" dt="2025-10-24T10:20:19.463" v="5787" actId="13926"/>
          <ac:spMkLst>
            <pc:docMk/>
            <pc:sldMk cId="3768488081" sldId="322"/>
            <ac:spMk id="3" creationId="{1AE5EBB7-47EE-5C3E-74F6-CEF7546AC618}"/>
          </ac:spMkLst>
        </pc:spChg>
      </pc:sldChg>
      <pc:sldChg chg="addSp modSp add mod ord">
        <pc:chgData name="Matt Lyle" userId="a96e7d453dd11193" providerId="LiveId" clId="{C68C3E17-03C7-4F95-8966-34EBDE4C6EB0}" dt="2025-10-24T10:21:29.595" v="5801"/>
        <pc:sldMkLst>
          <pc:docMk/>
          <pc:sldMk cId="3816756819" sldId="323"/>
        </pc:sldMkLst>
        <pc:spChg chg="add mod">
          <ac:chgData name="Matt Lyle" userId="a96e7d453dd11193" providerId="LiveId" clId="{C68C3E17-03C7-4F95-8966-34EBDE4C6EB0}" dt="2025-10-24T10:21:29.595" v="5801"/>
          <ac:spMkLst>
            <pc:docMk/>
            <pc:sldMk cId="3816756819" sldId="323"/>
            <ac:spMk id="2" creationId="{DB4D1554-E85D-B1A7-0877-575DAD813F42}"/>
          </ac:spMkLst>
        </pc:spChg>
        <pc:spChg chg="mod">
          <ac:chgData name="Matt Lyle" userId="a96e7d453dd11193" providerId="LiveId" clId="{C68C3E17-03C7-4F95-8966-34EBDE4C6EB0}" dt="2025-10-24T10:21:15.452" v="5799" actId="13926"/>
          <ac:spMkLst>
            <pc:docMk/>
            <pc:sldMk cId="3816756819" sldId="323"/>
            <ac:spMk id="3" creationId="{D5D966A8-A8E2-9CCB-52E3-F8B8A6632E5C}"/>
          </ac:spMkLst>
        </pc:spChg>
      </pc:sldChg>
      <pc:sldChg chg="addSp delSp modSp new mod ord">
        <pc:chgData name="Matt Lyle" userId="a96e7d453dd11193" providerId="LiveId" clId="{C68C3E17-03C7-4F95-8966-34EBDE4C6EB0}" dt="2025-10-25T09:39:19.116" v="6324" actId="2085"/>
        <pc:sldMkLst>
          <pc:docMk/>
          <pc:sldMk cId="1258007107" sldId="324"/>
        </pc:sldMkLst>
        <pc:spChg chg="add mod">
          <ac:chgData name="Matt Lyle" userId="a96e7d453dd11193" providerId="LiveId" clId="{C68C3E17-03C7-4F95-8966-34EBDE4C6EB0}" dt="2025-10-24T10:35:02.282" v="5832" actId="1076"/>
          <ac:spMkLst>
            <pc:docMk/>
            <pc:sldMk cId="1258007107" sldId="324"/>
            <ac:spMk id="2" creationId="{F87BFCC0-810B-8030-2305-C7CFB4C1E32E}"/>
          </ac:spMkLst>
        </pc:spChg>
        <pc:spChg chg="add mod">
          <ac:chgData name="Matt Lyle" userId="a96e7d453dd11193" providerId="LiveId" clId="{C68C3E17-03C7-4F95-8966-34EBDE4C6EB0}" dt="2025-10-25T09:39:19.116" v="6324" actId="2085"/>
          <ac:spMkLst>
            <pc:docMk/>
            <pc:sldMk cId="1258007107" sldId="324"/>
            <ac:spMk id="3" creationId="{EF8E16AB-9F96-E1F7-DE28-15E20C37A76A}"/>
          </ac:spMkLst>
        </pc:spChg>
        <pc:spChg chg="add mod">
          <ac:chgData name="Matt Lyle" userId="a96e7d453dd11193" providerId="LiveId" clId="{C68C3E17-03C7-4F95-8966-34EBDE4C6EB0}" dt="2025-10-24T10:40:15.037" v="5900" actId="20577"/>
          <ac:spMkLst>
            <pc:docMk/>
            <pc:sldMk cId="1258007107" sldId="324"/>
            <ac:spMk id="4" creationId="{A9CE748B-C94C-F0A6-381E-D1B7E176D255}"/>
          </ac:spMkLst>
        </pc:spChg>
        <pc:spChg chg="add del mod">
          <ac:chgData name="Matt Lyle" userId="a96e7d453dd11193" providerId="LiveId" clId="{C68C3E17-03C7-4F95-8966-34EBDE4C6EB0}" dt="2025-10-24T10:36:14.238" v="5858" actId="1076"/>
          <ac:spMkLst>
            <pc:docMk/>
            <pc:sldMk cId="1258007107" sldId="324"/>
            <ac:spMk id="5" creationId="{0DBB9DB7-97F1-4976-AD71-5AF6AA3964E6}"/>
          </ac:spMkLst>
        </pc:spChg>
        <pc:spChg chg="add mod">
          <ac:chgData name="Matt Lyle" userId="a96e7d453dd11193" providerId="LiveId" clId="{C68C3E17-03C7-4F95-8966-34EBDE4C6EB0}" dt="2025-10-24T10:40:51.450" v="5904"/>
          <ac:spMkLst>
            <pc:docMk/>
            <pc:sldMk cId="1258007107" sldId="324"/>
            <ac:spMk id="7" creationId="{A3BEC4A9-E66A-8696-F009-5060455244C5}"/>
          </ac:spMkLst>
        </pc:spChg>
        <pc:spChg chg="add mod">
          <ac:chgData name="Matt Lyle" userId="a96e7d453dd11193" providerId="LiveId" clId="{C68C3E17-03C7-4F95-8966-34EBDE4C6EB0}" dt="2025-10-24T10:41:31.142" v="5907"/>
          <ac:spMkLst>
            <pc:docMk/>
            <pc:sldMk cId="1258007107" sldId="324"/>
            <ac:spMk id="8" creationId="{0492961D-FEF2-B232-7BC3-5CB8F14099B1}"/>
          </ac:spMkLst>
        </pc:spChg>
        <pc:spChg chg="add mod">
          <ac:chgData name="Matt Lyle" userId="a96e7d453dd11193" providerId="LiveId" clId="{C68C3E17-03C7-4F95-8966-34EBDE4C6EB0}" dt="2025-10-24T10:47:57.697" v="5954" actId="1076"/>
          <ac:spMkLst>
            <pc:docMk/>
            <pc:sldMk cId="1258007107" sldId="324"/>
            <ac:spMk id="10" creationId="{97D36634-9B07-F427-ABA5-B9DC8B0F7203}"/>
          </ac:spMkLst>
        </pc:spChg>
        <pc:spChg chg="add mod">
          <ac:chgData name="Matt Lyle" userId="a96e7d453dd11193" providerId="LiveId" clId="{C68C3E17-03C7-4F95-8966-34EBDE4C6EB0}" dt="2025-10-24T10:48:35.713" v="5965" actId="6549"/>
          <ac:spMkLst>
            <pc:docMk/>
            <pc:sldMk cId="1258007107" sldId="324"/>
            <ac:spMk id="11" creationId="{7EF17FEE-0573-2293-0A58-4624939825BD}"/>
          </ac:spMkLst>
        </pc:spChg>
        <pc:picChg chg="add del mod">
          <ac:chgData name="Matt Lyle" userId="a96e7d453dd11193" providerId="LiveId" clId="{C68C3E17-03C7-4F95-8966-34EBDE4C6EB0}" dt="2025-10-24T11:47:56.292" v="5968" actId="21"/>
          <ac:picMkLst>
            <pc:docMk/>
            <pc:sldMk cId="1258007107" sldId="324"/>
            <ac:picMk id="12" creationId="{0BD8B70C-99A6-1028-E805-A327BB68076D}"/>
          </ac:picMkLst>
        </pc:picChg>
      </pc:sldChg>
      <pc:sldChg chg="modSp add mod ord modTransition">
        <pc:chgData name="Matt Lyle" userId="a96e7d453dd11193" providerId="LiveId" clId="{C68C3E17-03C7-4F95-8966-34EBDE4C6EB0}" dt="2025-10-24T12:04:30.882" v="6024" actId="6549"/>
        <pc:sldMkLst>
          <pc:docMk/>
          <pc:sldMk cId="1882955467" sldId="325"/>
        </pc:sldMkLst>
        <pc:spChg chg="mod">
          <ac:chgData name="Matt Lyle" userId="a96e7d453dd11193" providerId="LiveId" clId="{C68C3E17-03C7-4F95-8966-34EBDE4C6EB0}" dt="2025-10-24T12:04:30.882" v="6024" actId="6549"/>
          <ac:spMkLst>
            <pc:docMk/>
            <pc:sldMk cId="1882955467" sldId="325"/>
            <ac:spMk id="2" creationId="{65D4895D-E4FD-6EF8-974E-484549436BB7}"/>
          </ac:spMkLst>
        </pc:spChg>
        <pc:spChg chg="mod">
          <ac:chgData name="Matt Lyle" userId="a96e7d453dd11193" providerId="LiveId" clId="{C68C3E17-03C7-4F95-8966-34EBDE4C6EB0}" dt="2025-10-24T12:01:40.914" v="6017" actId="207"/>
          <ac:spMkLst>
            <pc:docMk/>
            <pc:sldMk cId="1882955467" sldId="325"/>
            <ac:spMk id="3" creationId="{42F0FD2F-03A7-8040-E055-094A0C7EE80D}"/>
          </ac:spMkLst>
        </pc:spChg>
        <pc:spChg chg="mod">
          <ac:chgData name="Matt Lyle" userId="a96e7d453dd11193" providerId="LiveId" clId="{C68C3E17-03C7-4F95-8966-34EBDE4C6EB0}" dt="2025-10-24T11:59:36.793" v="6007" actId="5793"/>
          <ac:spMkLst>
            <pc:docMk/>
            <pc:sldMk cId="1882955467" sldId="325"/>
            <ac:spMk id="4" creationId="{9A6AD2F3-DDEE-99A5-DA29-4486011E99B0}"/>
          </ac:spMkLst>
        </pc:spChg>
      </pc:sldChg>
      <pc:sldChg chg="add del setBg">
        <pc:chgData name="Matt Lyle" userId="a96e7d453dd11193" providerId="LiveId" clId="{C68C3E17-03C7-4F95-8966-34EBDE4C6EB0}" dt="2025-10-24T10:35:03.543" v="5833"/>
        <pc:sldMkLst>
          <pc:docMk/>
          <pc:sldMk cId="2407808397" sldId="325"/>
        </pc:sldMkLst>
      </pc:sldChg>
      <pc:sldChg chg="modSp add mod ord modTransition">
        <pc:chgData name="Matt Lyle" userId="a96e7d453dd11193" providerId="LiveId" clId="{C68C3E17-03C7-4F95-8966-34EBDE4C6EB0}" dt="2025-10-24T12:29:08.381" v="6060"/>
        <pc:sldMkLst>
          <pc:docMk/>
          <pc:sldMk cId="1701072487" sldId="326"/>
        </pc:sldMkLst>
        <pc:spChg chg="mod">
          <ac:chgData name="Matt Lyle" userId="a96e7d453dd11193" providerId="LiveId" clId="{C68C3E17-03C7-4F95-8966-34EBDE4C6EB0}" dt="2025-10-24T12:04:25.182" v="6023" actId="6549"/>
          <ac:spMkLst>
            <pc:docMk/>
            <pc:sldMk cId="1701072487" sldId="326"/>
            <ac:spMk id="2" creationId="{4E697769-ECB6-2A67-18F6-EFBCD593DB44}"/>
          </ac:spMkLst>
        </pc:spChg>
        <pc:spChg chg="mod">
          <ac:chgData name="Matt Lyle" userId="a96e7d453dd11193" providerId="LiveId" clId="{C68C3E17-03C7-4F95-8966-34EBDE4C6EB0}" dt="2025-10-24T12:04:22.153" v="6022" actId="6549"/>
          <ac:spMkLst>
            <pc:docMk/>
            <pc:sldMk cId="1701072487" sldId="326"/>
            <ac:spMk id="3" creationId="{299807DF-0A45-DDD4-F142-69138C578554}"/>
          </ac:spMkLst>
        </pc:spChg>
        <pc:spChg chg="mod">
          <ac:chgData name="Matt Lyle" userId="a96e7d453dd11193" providerId="LiveId" clId="{C68C3E17-03C7-4F95-8966-34EBDE4C6EB0}" dt="2025-10-24T12:04:45.901" v="6026" actId="115"/>
          <ac:spMkLst>
            <pc:docMk/>
            <pc:sldMk cId="1701072487" sldId="326"/>
            <ac:spMk id="4" creationId="{12671CC7-89F8-3AA9-9A3D-524407968234}"/>
          </ac:spMkLst>
        </pc:spChg>
      </pc:sldChg>
      <pc:sldChg chg="addSp delSp modSp add mod ord modTransition modAnim">
        <pc:chgData name="Matt Lyle" userId="a96e7d453dd11193" providerId="LiveId" clId="{C68C3E17-03C7-4F95-8966-34EBDE4C6EB0}" dt="2025-10-25T09:52:32.664" v="6484"/>
        <pc:sldMkLst>
          <pc:docMk/>
          <pc:sldMk cId="3027661182" sldId="327"/>
        </pc:sldMkLst>
        <pc:spChg chg="add mod">
          <ac:chgData name="Matt Lyle" userId="a96e7d453dd11193" providerId="LiveId" clId="{C68C3E17-03C7-4F95-8966-34EBDE4C6EB0}" dt="2025-10-24T12:28:00.719" v="6054"/>
          <ac:spMkLst>
            <pc:docMk/>
            <pc:sldMk cId="3027661182" sldId="327"/>
            <ac:spMk id="2" creationId="{5EF2F992-383D-EE1E-EA0A-EA4763298CF6}"/>
          </ac:spMkLst>
        </pc:spChg>
        <pc:spChg chg="mod">
          <ac:chgData name="Matt Lyle" userId="a96e7d453dd11193" providerId="LiveId" clId="{C68C3E17-03C7-4F95-8966-34EBDE4C6EB0}" dt="2025-10-25T09:50:55.236" v="6469" actId="14100"/>
          <ac:spMkLst>
            <pc:docMk/>
            <pc:sldMk cId="3027661182" sldId="327"/>
            <ac:spMk id="3" creationId="{C3AF8453-2AE5-1C62-818E-097C9429A89D}"/>
          </ac:spMkLst>
        </pc:spChg>
        <pc:spChg chg="add mod">
          <ac:chgData name="Matt Lyle" userId="a96e7d453dd11193" providerId="LiveId" clId="{C68C3E17-03C7-4F95-8966-34EBDE4C6EB0}" dt="2025-10-25T09:48:36.028" v="6411"/>
          <ac:spMkLst>
            <pc:docMk/>
            <pc:sldMk cId="3027661182" sldId="327"/>
            <ac:spMk id="4" creationId="{43C1575B-42B3-AA5A-68BA-2C9FB322A958}"/>
          </ac:spMkLst>
        </pc:spChg>
        <pc:spChg chg="add del mod">
          <ac:chgData name="Matt Lyle" userId="a96e7d453dd11193" providerId="LiveId" clId="{C68C3E17-03C7-4F95-8966-34EBDE4C6EB0}" dt="2025-10-25T09:50:27.729" v="6455" actId="478"/>
          <ac:spMkLst>
            <pc:docMk/>
            <pc:sldMk cId="3027661182" sldId="327"/>
            <ac:spMk id="5" creationId="{3530493C-2F9B-1A60-0E9D-4A48711FA67C}"/>
          </ac:spMkLst>
        </pc:spChg>
        <pc:spChg chg="add mod">
          <ac:chgData name="Matt Lyle" userId="a96e7d453dd11193" providerId="LiveId" clId="{C68C3E17-03C7-4F95-8966-34EBDE4C6EB0}" dt="2025-10-25T09:50:33.627" v="6457" actId="1076"/>
          <ac:spMkLst>
            <pc:docMk/>
            <pc:sldMk cId="3027661182" sldId="327"/>
            <ac:spMk id="6" creationId="{488E4DC3-7E8A-484E-0DED-71679AFDC72D}"/>
          </ac:spMkLst>
        </pc:spChg>
        <pc:spChg chg="add mod">
          <ac:chgData name="Matt Lyle" userId="a96e7d453dd11193" providerId="LiveId" clId="{C68C3E17-03C7-4F95-8966-34EBDE4C6EB0}" dt="2025-10-25T09:51:02.561" v="6474" actId="1036"/>
          <ac:spMkLst>
            <pc:docMk/>
            <pc:sldMk cId="3027661182" sldId="327"/>
            <ac:spMk id="7" creationId="{FE56E8BA-C2C4-CFB0-1880-1CCB85937679}"/>
          </ac:spMkLst>
        </pc:spChg>
      </pc:sldChg>
      <pc:sldChg chg="addSp modSp add mod ord">
        <pc:chgData name="Matt Lyle" userId="a96e7d453dd11193" providerId="LiveId" clId="{C68C3E17-03C7-4F95-8966-34EBDE4C6EB0}" dt="2025-10-24T12:40:08.512" v="6064"/>
        <pc:sldMkLst>
          <pc:docMk/>
          <pc:sldMk cId="1705490308" sldId="328"/>
        </pc:sldMkLst>
        <pc:spChg chg="add mod">
          <ac:chgData name="Matt Lyle" userId="a96e7d453dd11193" providerId="LiveId" clId="{C68C3E17-03C7-4F95-8966-34EBDE4C6EB0}" dt="2025-10-24T12:27:57.999" v="6053"/>
          <ac:spMkLst>
            <pc:docMk/>
            <pc:sldMk cId="1705490308" sldId="328"/>
            <ac:spMk id="2" creationId="{ED89197B-F141-6C27-7FB3-22A3250040AF}"/>
          </ac:spMkLst>
        </pc:spChg>
        <pc:spChg chg="mod">
          <ac:chgData name="Matt Lyle" userId="a96e7d453dd11193" providerId="LiveId" clId="{C68C3E17-03C7-4F95-8966-34EBDE4C6EB0}" dt="2025-10-24T12:27:09.270" v="6037" actId="6549"/>
          <ac:spMkLst>
            <pc:docMk/>
            <pc:sldMk cId="1705490308" sldId="328"/>
            <ac:spMk id="3" creationId="{DE123CFB-759B-3EE2-F3DF-18EEB13BC5A7}"/>
          </ac:spMkLst>
        </pc:spChg>
      </pc:sldChg>
      <pc:sldChg chg="new del">
        <pc:chgData name="Matt Lyle" userId="a96e7d453dd11193" providerId="LiveId" clId="{C68C3E17-03C7-4F95-8966-34EBDE4C6EB0}" dt="2025-10-25T09:49:15.617" v="6417" actId="47"/>
        <pc:sldMkLst>
          <pc:docMk/>
          <pc:sldMk cId="1999745374" sldId="329"/>
        </pc:sldMkLst>
      </pc:sldChg>
      <pc:sldChg chg="add del">
        <pc:chgData name="Matt Lyle" userId="a96e7d453dd11193" providerId="LiveId" clId="{C68C3E17-03C7-4F95-8966-34EBDE4C6EB0}" dt="2025-10-24T12:28:29.450" v="6056" actId="47"/>
        <pc:sldMkLst>
          <pc:docMk/>
          <pc:sldMk cId="2260472987" sldId="329"/>
        </pc:sldMkLst>
      </pc:sldChg>
      <pc:sldChg chg="addSp delSp modSp add mod">
        <pc:chgData name="Matt Lyle" userId="a96e7d453dd11193" providerId="LiveId" clId="{C68C3E17-03C7-4F95-8966-34EBDE4C6EB0}" dt="2025-10-25T08:55:26.575" v="6275" actId="14100"/>
        <pc:sldMkLst>
          <pc:docMk/>
          <pc:sldMk cId="3911042309" sldId="330"/>
        </pc:sldMkLst>
        <pc:spChg chg="add del">
          <ac:chgData name="Matt Lyle" userId="a96e7d453dd11193" providerId="LiveId" clId="{C68C3E17-03C7-4F95-8966-34EBDE4C6EB0}" dt="2025-10-25T07:30:50.541" v="6085" actId="478"/>
          <ac:spMkLst>
            <pc:docMk/>
            <pc:sldMk cId="3911042309" sldId="330"/>
            <ac:spMk id="2" creationId="{EEC74DB9-DD15-E7C8-8231-B1764DFD6B27}"/>
          </ac:spMkLst>
        </pc:spChg>
        <pc:spChg chg="mod">
          <ac:chgData name="Matt Lyle" userId="a96e7d453dd11193" providerId="LiveId" clId="{C68C3E17-03C7-4F95-8966-34EBDE4C6EB0}" dt="2025-10-25T07:34:07.769" v="6124" actId="13926"/>
          <ac:spMkLst>
            <pc:docMk/>
            <pc:sldMk cId="3911042309" sldId="330"/>
            <ac:spMk id="3" creationId="{29D65CEF-2931-0D46-4206-2BA832046916}"/>
          </ac:spMkLst>
        </pc:spChg>
        <pc:spChg chg="add mod">
          <ac:chgData name="Matt Lyle" userId="a96e7d453dd11193" providerId="LiveId" clId="{C68C3E17-03C7-4F95-8966-34EBDE4C6EB0}" dt="2025-10-25T08:55:26.575" v="6275" actId="14100"/>
          <ac:spMkLst>
            <pc:docMk/>
            <pc:sldMk cId="3911042309" sldId="330"/>
            <ac:spMk id="5" creationId="{1468D769-7EEA-4BE9-D39B-8FE5843B83C0}"/>
          </ac:spMkLst>
        </pc:spChg>
        <pc:picChg chg="add del mod">
          <ac:chgData name="Matt Lyle" userId="a96e7d453dd11193" providerId="LiveId" clId="{C68C3E17-03C7-4F95-8966-34EBDE4C6EB0}" dt="2025-10-25T07:33:06.510" v="6116" actId="478"/>
          <ac:picMkLst>
            <pc:docMk/>
            <pc:sldMk cId="3911042309" sldId="330"/>
            <ac:picMk id="4" creationId="{E01862F6-1B57-21E6-670A-A8225F6B7C43}"/>
          </ac:picMkLst>
        </pc:picChg>
      </pc:sldChg>
      <pc:sldChg chg="addSp delSp modSp new mod ord modClrScheme modAnim chgLayout">
        <pc:chgData name="Matt Lyle" userId="a96e7d453dd11193" providerId="LiveId" clId="{C68C3E17-03C7-4F95-8966-34EBDE4C6EB0}" dt="2025-10-25T08:52:23.916" v="6274"/>
        <pc:sldMkLst>
          <pc:docMk/>
          <pc:sldMk cId="3975345409" sldId="331"/>
        </pc:sldMkLst>
        <pc:spChg chg="add del mod">
          <ac:chgData name="Matt Lyle" userId="a96e7d453dd11193" providerId="LiveId" clId="{C68C3E17-03C7-4F95-8966-34EBDE4C6EB0}" dt="2025-10-25T08:20:10.821" v="6133" actId="478"/>
          <ac:spMkLst>
            <pc:docMk/>
            <pc:sldMk cId="3975345409" sldId="331"/>
            <ac:spMk id="2" creationId="{2E59587C-2572-0934-6866-37BBEA2C62BD}"/>
          </ac:spMkLst>
        </pc:spChg>
        <pc:spChg chg="add mod">
          <ac:chgData name="Matt Lyle" userId="a96e7d453dd11193" providerId="LiveId" clId="{C68C3E17-03C7-4F95-8966-34EBDE4C6EB0}" dt="2025-10-25T08:20:36.187" v="6138" actId="1076"/>
          <ac:spMkLst>
            <pc:docMk/>
            <pc:sldMk cId="3975345409" sldId="331"/>
            <ac:spMk id="3" creationId="{3E3EA1F2-F4D6-075B-40C7-CD183F8639AA}"/>
          </ac:spMkLst>
        </pc:spChg>
        <pc:spChg chg="add mod">
          <ac:chgData name="Matt Lyle" userId="a96e7d453dd11193" providerId="LiveId" clId="{C68C3E17-03C7-4F95-8966-34EBDE4C6EB0}" dt="2025-10-25T08:49:47.309" v="6234" actId="20577"/>
          <ac:spMkLst>
            <pc:docMk/>
            <pc:sldMk cId="3975345409" sldId="331"/>
            <ac:spMk id="4" creationId="{5CF1A53A-3B44-B872-F213-1AB7DADA3B94}"/>
          </ac:spMkLst>
        </pc:spChg>
        <pc:spChg chg="add mod">
          <ac:chgData name="Matt Lyle" userId="a96e7d453dd11193" providerId="LiveId" clId="{C68C3E17-03C7-4F95-8966-34EBDE4C6EB0}" dt="2025-10-25T08:21:15.540" v="6154" actId="1076"/>
          <ac:spMkLst>
            <pc:docMk/>
            <pc:sldMk cId="3975345409" sldId="331"/>
            <ac:spMk id="5" creationId="{49CA7AF2-2A71-49D9-C692-3BA67ACDCA67}"/>
          </ac:spMkLst>
        </pc:spChg>
        <pc:spChg chg="add mod">
          <ac:chgData name="Matt Lyle" userId="a96e7d453dd11193" providerId="LiveId" clId="{C68C3E17-03C7-4F95-8966-34EBDE4C6EB0}" dt="2025-10-25T08:50:18.419" v="6253" actId="20577"/>
          <ac:spMkLst>
            <pc:docMk/>
            <pc:sldMk cId="3975345409" sldId="331"/>
            <ac:spMk id="6" creationId="{D4890416-95DF-9187-7540-EF51217FCE77}"/>
          </ac:spMkLst>
        </pc:spChg>
        <pc:spChg chg="add mod">
          <ac:chgData name="Matt Lyle" userId="a96e7d453dd11193" providerId="LiveId" clId="{C68C3E17-03C7-4F95-8966-34EBDE4C6EB0}" dt="2025-10-25T08:51:30.245" v="6256" actId="207"/>
          <ac:spMkLst>
            <pc:docMk/>
            <pc:sldMk cId="3975345409" sldId="331"/>
            <ac:spMk id="7" creationId="{A74AE6C9-C860-0152-A645-1E491BC3C565}"/>
          </ac:spMkLst>
        </pc:spChg>
        <pc:spChg chg="add mod">
          <ac:chgData name="Matt Lyle" userId="a96e7d453dd11193" providerId="LiveId" clId="{C68C3E17-03C7-4F95-8966-34EBDE4C6EB0}" dt="2025-10-25T08:52:05.997" v="6271" actId="1076"/>
          <ac:spMkLst>
            <pc:docMk/>
            <pc:sldMk cId="3975345409" sldId="331"/>
            <ac:spMk id="8" creationId="{372F8EC6-AA2F-1E0B-70C0-C08AC7362868}"/>
          </ac:spMkLst>
        </pc:spChg>
      </pc:sldChg>
      <pc:sldChg chg="modSp add mod ord">
        <pc:chgData name="Matt Lyle" userId="a96e7d453dd11193" providerId="LiveId" clId="{C68C3E17-03C7-4F95-8966-34EBDE4C6EB0}" dt="2025-10-25T09:15:20.702" v="6285" actId="13926"/>
        <pc:sldMkLst>
          <pc:docMk/>
          <pc:sldMk cId="581909738" sldId="332"/>
        </pc:sldMkLst>
        <pc:spChg chg="mod">
          <ac:chgData name="Matt Lyle" userId="a96e7d453dd11193" providerId="LiveId" clId="{C68C3E17-03C7-4F95-8966-34EBDE4C6EB0}" dt="2025-10-25T09:15:20.702" v="6285" actId="13926"/>
          <ac:spMkLst>
            <pc:docMk/>
            <pc:sldMk cId="581909738" sldId="332"/>
            <ac:spMk id="3" creationId="{775156CE-8CAF-1339-685C-5E4769462222}"/>
          </ac:spMkLst>
        </pc:spChg>
      </pc:sldChg>
      <pc:sldChg chg="addSp modSp add mod">
        <pc:chgData name="Matt Lyle" userId="a96e7d453dd11193" providerId="LiveId" clId="{C68C3E17-03C7-4F95-8966-34EBDE4C6EB0}" dt="2025-10-25T09:49:44.349" v="6438" actId="404"/>
        <pc:sldMkLst>
          <pc:docMk/>
          <pc:sldMk cId="791395762" sldId="333"/>
        </pc:sldMkLst>
        <pc:spChg chg="mod">
          <ac:chgData name="Matt Lyle" userId="a96e7d453dd11193" providerId="LiveId" clId="{C68C3E17-03C7-4F95-8966-34EBDE4C6EB0}" dt="2025-10-25T09:49:08.537" v="6416" actId="255"/>
          <ac:spMkLst>
            <pc:docMk/>
            <pc:sldMk cId="791395762" sldId="333"/>
            <ac:spMk id="3" creationId="{77069494-9ADF-4807-50BB-39F0191CC4C3}"/>
          </ac:spMkLst>
        </pc:spChg>
        <pc:spChg chg="add mod">
          <ac:chgData name="Matt Lyle" userId="a96e7d453dd11193" providerId="LiveId" clId="{C68C3E17-03C7-4F95-8966-34EBDE4C6EB0}" dt="2025-10-25T09:49:44.349" v="6438" actId="404"/>
          <ac:spMkLst>
            <pc:docMk/>
            <pc:sldMk cId="791395762" sldId="333"/>
            <ac:spMk id="4" creationId="{1CBF55D4-974A-3E26-F413-D40144F69553}"/>
          </ac:spMkLst>
        </pc:spChg>
      </pc:sldChg>
      <pc:sldChg chg="addSp delSp modSp add mod ord modTransition modAnim">
        <pc:chgData name="Matt Lyle" userId="a96e7d453dd11193" providerId="LiveId" clId="{C68C3E17-03C7-4F95-8966-34EBDE4C6EB0}" dt="2025-10-25T09:52:20.802" v="6482"/>
        <pc:sldMkLst>
          <pc:docMk/>
          <pc:sldMk cId="4243583104" sldId="334"/>
        </pc:sldMkLst>
        <pc:spChg chg="add mod">
          <ac:chgData name="Matt Lyle" userId="a96e7d453dd11193" providerId="LiveId" clId="{C68C3E17-03C7-4F95-8966-34EBDE4C6EB0}" dt="2025-10-25T09:40:09.201" v="6338" actId="14100"/>
          <ac:spMkLst>
            <pc:docMk/>
            <pc:sldMk cId="4243583104" sldId="334"/>
            <ac:spMk id="2" creationId="{C3E577CB-94E2-69F3-B0CE-DEB30FFDE97C}"/>
          </ac:spMkLst>
        </pc:spChg>
        <pc:spChg chg="del">
          <ac:chgData name="Matt Lyle" userId="a96e7d453dd11193" providerId="LiveId" clId="{C68C3E17-03C7-4F95-8966-34EBDE4C6EB0}" dt="2025-10-25T09:39:52.980" v="6328" actId="478"/>
          <ac:spMkLst>
            <pc:docMk/>
            <pc:sldMk cId="4243583104" sldId="334"/>
            <ac:spMk id="4" creationId="{7ED2979A-2CFC-EA61-EB0E-95EBE4DAB760}"/>
          </ac:spMkLst>
        </pc:spChg>
        <pc:spChg chg="add mod">
          <ac:chgData name="Matt Lyle" userId="a96e7d453dd11193" providerId="LiveId" clId="{C68C3E17-03C7-4F95-8966-34EBDE4C6EB0}" dt="2025-10-25T09:43:56.848" v="6401" actId="1035"/>
          <ac:spMkLst>
            <pc:docMk/>
            <pc:sldMk cId="4243583104" sldId="334"/>
            <ac:spMk id="5" creationId="{DBD9E8C0-5124-F8FF-8A52-ECE09FFAFC09}"/>
          </ac:spMkLst>
        </pc:spChg>
        <pc:spChg chg="add mod">
          <ac:chgData name="Matt Lyle" userId="a96e7d453dd11193" providerId="LiveId" clId="{C68C3E17-03C7-4F95-8966-34EBDE4C6EB0}" dt="2025-10-25T09:43:56.848" v="6401" actId="1035"/>
          <ac:spMkLst>
            <pc:docMk/>
            <pc:sldMk cId="4243583104" sldId="334"/>
            <ac:spMk id="6" creationId="{5D6298B7-CB0F-18BB-E53B-D91845370F54}"/>
          </ac:spMkLst>
        </pc:spChg>
        <pc:spChg chg="del">
          <ac:chgData name="Matt Lyle" userId="a96e7d453dd11193" providerId="LiveId" clId="{C68C3E17-03C7-4F95-8966-34EBDE4C6EB0}" dt="2025-10-25T09:39:52.980" v="6328" actId="478"/>
          <ac:spMkLst>
            <pc:docMk/>
            <pc:sldMk cId="4243583104" sldId="334"/>
            <ac:spMk id="7" creationId="{604AB2FD-5280-721D-D03B-6F0AA11396A0}"/>
          </ac:spMkLst>
        </pc:spChg>
        <pc:spChg chg="del">
          <ac:chgData name="Matt Lyle" userId="a96e7d453dd11193" providerId="LiveId" clId="{C68C3E17-03C7-4F95-8966-34EBDE4C6EB0}" dt="2025-10-25T09:39:52.980" v="6328" actId="478"/>
          <ac:spMkLst>
            <pc:docMk/>
            <pc:sldMk cId="4243583104" sldId="334"/>
            <ac:spMk id="8" creationId="{B824F713-7651-EF49-F4B9-859B51DFFCB3}"/>
          </ac:spMkLst>
        </pc:spChg>
        <pc:spChg chg="add mod">
          <ac:chgData name="Matt Lyle" userId="a96e7d453dd11193" providerId="LiveId" clId="{C68C3E17-03C7-4F95-8966-34EBDE4C6EB0}" dt="2025-10-25T09:43:02.491" v="6386" actId="20577"/>
          <ac:spMkLst>
            <pc:docMk/>
            <pc:sldMk cId="4243583104" sldId="334"/>
            <ac:spMk id="9" creationId="{72011D4C-559F-2881-C8E4-2767D566FA36}"/>
          </ac:spMkLst>
        </pc:spChg>
        <pc:spChg chg="del">
          <ac:chgData name="Matt Lyle" userId="a96e7d453dd11193" providerId="LiveId" clId="{C68C3E17-03C7-4F95-8966-34EBDE4C6EB0}" dt="2025-10-25T09:39:55.771" v="6329" actId="478"/>
          <ac:spMkLst>
            <pc:docMk/>
            <pc:sldMk cId="4243583104" sldId="334"/>
            <ac:spMk id="10" creationId="{E2BD9CF9-7895-8CFA-AFF2-328361D925CD}"/>
          </ac:spMkLst>
        </pc:spChg>
        <pc:spChg chg="del">
          <ac:chgData name="Matt Lyle" userId="a96e7d453dd11193" providerId="LiveId" clId="{C68C3E17-03C7-4F95-8966-34EBDE4C6EB0}" dt="2025-10-25T09:40:41.255" v="6342" actId="478"/>
          <ac:spMkLst>
            <pc:docMk/>
            <pc:sldMk cId="4243583104" sldId="334"/>
            <ac:spMk id="11" creationId="{E693DDE5-B8EE-8A4E-128E-27A1B30F7BB1}"/>
          </ac:spMkLst>
        </pc:spChg>
        <pc:spChg chg="add mod">
          <ac:chgData name="Matt Lyle" userId="a96e7d453dd11193" providerId="LiveId" clId="{C68C3E17-03C7-4F95-8966-34EBDE4C6EB0}" dt="2025-10-25T09:43:42.798" v="6387"/>
          <ac:spMkLst>
            <pc:docMk/>
            <pc:sldMk cId="4243583104" sldId="334"/>
            <ac:spMk id="12" creationId="{98FB86EA-82B0-97BF-FD66-A1D4A0423D3F}"/>
          </ac:spMkLst>
        </pc:spChg>
        <pc:spChg chg="add mod">
          <ac:chgData name="Matt Lyle" userId="a96e7d453dd11193" providerId="LiveId" clId="{C68C3E17-03C7-4F95-8966-34EBDE4C6EB0}" dt="2025-10-25T09:43:51.184" v="6388"/>
          <ac:spMkLst>
            <pc:docMk/>
            <pc:sldMk cId="4243583104" sldId="334"/>
            <ac:spMk id="13" creationId="{2559D1E0-24B5-3CE0-E755-786E42C7AE11}"/>
          </ac:spMkLst>
        </pc:spChg>
      </pc:sldChg>
      <pc:sldChg chg="addSp delSp modSp add mod modAnim">
        <pc:chgData name="Matt Lyle" userId="a96e7d453dd11193" providerId="LiveId" clId="{C68C3E17-03C7-4F95-8966-34EBDE4C6EB0}" dt="2025-10-25T10:13:02.998" v="6531" actId="14100"/>
        <pc:sldMkLst>
          <pc:docMk/>
          <pc:sldMk cId="3689773737" sldId="335"/>
        </pc:sldMkLst>
        <pc:spChg chg="mod">
          <ac:chgData name="Matt Lyle" userId="a96e7d453dd11193" providerId="LiveId" clId="{C68C3E17-03C7-4F95-8966-34EBDE4C6EB0}" dt="2025-10-25T09:58:48.235" v="6493" actId="255"/>
          <ac:spMkLst>
            <pc:docMk/>
            <pc:sldMk cId="3689773737" sldId="335"/>
            <ac:spMk id="3" creationId="{79561183-5C91-8774-F27A-96FB173BD58E}"/>
          </ac:spMkLst>
        </pc:spChg>
        <pc:spChg chg="mod">
          <ac:chgData name="Matt Lyle" userId="a96e7d453dd11193" providerId="LiveId" clId="{C68C3E17-03C7-4F95-8966-34EBDE4C6EB0}" dt="2025-10-25T09:59:26.353" v="6497" actId="1076"/>
          <ac:spMkLst>
            <pc:docMk/>
            <pc:sldMk cId="3689773737" sldId="335"/>
            <ac:spMk id="6" creationId="{4C141184-2F97-C6DB-3F2E-15F29B7E970A}"/>
          </ac:spMkLst>
        </pc:spChg>
        <pc:spChg chg="mod">
          <ac:chgData name="Matt Lyle" userId="a96e7d453dd11193" providerId="LiveId" clId="{C68C3E17-03C7-4F95-8966-34EBDE4C6EB0}" dt="2025-10-25T09:59:34.115" v="6502" actId="1037"/>
          <ac:spMkLst>
            <pc:docMk/>
            <pc:sldMk cId="3689773737" sldId="335"/>
            <ac:spMk id="7" creationId="{80A659B2-1FBE-76C7-2699-7AA186BA3ECC}"/>
          </ac:spMkLst>
        </pc:spChg>
        <pc:picChg chg="add del mod">
          <ac:chgData name="Matt Lyle" userId="a96e7d453dd11193" providerId="LiveId" clId="{C68C3E17-03C7-4F95-8966-34EBDE4C6EB0}" dt="2025-10-25T10:02:07.875" v="6508" actId="478"/>
          <ac:picMkLst>
            <pc:docMk/>
            <pc:sldMk cId="3689773737" sldId="335"/>
            <ac:picMk id="5" creationId="{3EBBF195-0B32-F018-EB42-7602AFE555DD}"/>
          </ac:picMkLst>
        </pc:picChg>
        <pc:picChg chg="add mod">
          <ac:chgData name="Matt Lyle" userId="a96e7d453dd11193" providerId="LiveId" clId="{C68C3E17-03C7-4F95-8966-34EBDE4C6EB0}" dt="2025-10-25T10:13:02.998" v="6531" actId="14100"/>
          <ac:picMkLst>
            <pc:docMk/>
            <pc:sldMk cId="3689773737" sldId="335"/>
            <ac:picMk id="9" creationId="{2E74A0AA-B77A-8F5D-C3EF-7734B1D16A7B}"/>
          </ac:picMkLst>
        </pc:picChg>
      </pc:sldChg>
      <pc:sldChg chg="addSp delSp modSp add mod modTransition">
        <pc:chgData name="Matt Lyle" userId="a96e7d453dd11193" providerId="LiveId" clId="{C68C3E17-03C7-4F95-8966-34EBDE4C6EB0}" dt="2025-10-25T10:12:56.544" v="6530" actId="14100"/>
        <pc:sldMkLst>
          <pc:docMk/>
          <pc:sldMk cId="2523708385" sldId="336"/>
        </pc:sldMkLst>
        <pc:spChg chg="mod">
          <ac:chgData name="Matt Lyle" userId="a96e7d453dd11193" providerId="LiveId" clId="{C68C3E17-03C7-4F95-8966-34EBDE4C6EB0}" dt="2025-10-25T10:07:14.982" v="6520" actId="14100"/>
          <ac:spMkLst>
            <pc:docMk/>
            <pc:sldMk cId="2523708385" sldId="336"/>
            <ac:spMk id="3" creationId="{983C88D1-38A9-A39C-86CB-FE323F5523E7}"/>
          </ac:spMkLst>
        </pc:spChg>
        <pc:picChg chg="add del mod">
          <ac:chgData name="Matt Lyle" userId="a96e7d453dd11193" providerId="LiveId" clId="{C68C3E17-03C7-4F95-8966-34EBDE4C6EB0}" dt="2025-10-25T10:08:25.555" v="6525" actId="478"/>
          <ac:picMkLst>
            <pc:docMk/>
            <pc:sldMk cId="2523708385" sldId="336"/>
            <ac:picMk id="6" creationId="{9D1A8554-1825-9913-9007-98746CB071A7}"/>
          </ac:picMkLst>
        </pc:picChg>
        <pc:picChg chg="add mod">
          <ac:chgData name="Matt Lyle" userId="a96e7d453dd11193" providerId="LiveId" clId="{C68C3E17-03C7-4F95-8966-34EBDE4C6EB0}" dt="2025-10-25T10:12:56.544" v="6530" actId="14100"/>
          <ac:picMkLst>
            <pc:docMk/>
            <pc:sldMk cId="2523708385" sldId="336"/>
            <ac:picMk id="8" creationId="{90C9575B-9BE1-DA3C-AB1F-1AFF13C29FA7}"/>
          </ac:picMkLst>
        </pc:picChg>
      </pc:sldChg>
      <pc:sldChg chg="add">
        <pc:chgData name="Matt Lyle" userId="a96e7d453dd11193" providerId="LiveId" clId="{C68C3E17-03C7-4F95-8966-34EBDE4C6EB0}" dt="2025-10-25T10:28:34.016" v="6532"/>
        <pc:sldMkLst>
          <pc:docMk/>
          <pc:sldMk cId="3212139723" sldId="337"/>
        </pc:sldMkLst>
      </pc:sldChg>
      <pc:sldChg chg="addSp delSp modSp add mod modAnim">
        <pc:chgData name="Matt Lyle" userId="a96e7d453dd11193" providerId="LiveId" clId="{C68C3E17-03C7-4F95-8966-34EBDE4C6EB0}" dt="2025-10-25T11:32:34.176" v="6681" actId="20577"/>
        <pc:sldMkLst>
          <pc:docMk/>
          <pc:sldMk cId="3981935490" sldId="338"/>
        </pc:sldMkLst>
        <pc:spChg chg="mod">
          <ac:chgData name="Matt Lyle" userId="a96e7d453dd11193" providerId="LiveId" clId="{C68C3E17-03C7-4F95-8966-34EBDE4C6EB0}" dt="2025-10-25T11:20:17.016" v="6596" actId="6549"/>
          <ac:spMkLst>
            <pc:docMk/>
            <pc:sldMk cId="3981935490" sldId="338"/>
            <ac:spMk id="3" creationId="{BFC69078-335C-0EF3-8113-719EF51F52C7}"/>
          </ac:spMkLst>
        </pc:spChg>
        <pc:spChg chg="add mod">
          <ac:chgData name="Matt Lyle" userId="a96e7d453dd11193" providerId="LiveId" clId="{C68C3E17-03C7-4F95-8966-34EBDE4C6EB0}" dt="2025-10-25T11:21:34.298" v="6645" actId="14100"/>
          <ac:spMkLst>
            <pc:docMk/>
            <pc:sldMk cId="3981935490" sldId="338"/>
            <ac:spMk id="4" creationId="{1D716A97-956F-E29A-D19E-1416640E88C1}"/>
          </ac:spMkLst>
        </pc:spChg>
        <pc:spChg chg="add del mod ord">
          <ac:chgData name="Matt Lyle" userId="a96e7d453dd11193" providerId="LiveId" clId="{C68C3E17-03C7-4F95-8966-34EBDE4C6EB0}" dt="2025-10-25T11:22:35.761" v="6677" actId="1035"/>
          <ac:spMkLst>
            <pc:docMk/>
            <pc:sldMk cId="3981935490" sldId="338"/>
            <ac:spMk id="5" creationId="{31E7A225-79CF-EF97-6BEB-383396F346AE}"/>
          </ac:spMkLst>
        </pc:spChg>
        <pc:spChg chg="add mod ord">
          <ac:chgData name="Matt Lyle" userId="a96e7d453dd11193" providerId="LiveId" clId="{C68C3E17-03C7-4F95-8966-34EBDE4C6EB0}" dt="2025-10-25T11:22:19.648" v="6672" actId="14100"/>
          <ac:spMkLst>
            <pc:docMk/>
            <pc:sldMk cId="3981935490" sldId="338"/>
            <ac:spMk id="6" creationId="{FBAB0269-477D-4A4E-A442-F1C434D617E2}"/>
          </ac:spMkLst>
        </pc:spChg>
        <pc:spChg chg="add mod">
          <ac:chgData name="Matt Lyle" userId="a96e7d453dd11193" providerId="LiveId" clId="{C68C3E17-03C7-4F95-8966-34EBDE4C6EB0}" dt="2025-10-25T11:32:34.176" v="6681" actId="20577"/>
          <ac:spMkLst>
            <pc:docMk/>
            <pc:sldMk cId="3981935490" sldId="338"/>
            <ac:spMk id="7" creationId="{6EC85E5E-C04E-96E0-3857-0A96EAC80919}"/>
          </ac:spMkLst>
        </pc:spChg>
        <pc:spChg chg="add mod">
          <ac:chgData name="Matt Lyle" userId="a96e7d453dd11193" providerId="LiveId" clId="{C68C3E17-03C7-4F95-8966-34EBDE4C6EB0}" dt="2025-10-25T11:21:34.298" v="6645" actId="14100"/>
          <ac:spMkLst>
            <pc:docMk/>
            <pc:sldMk cId="3981935490" sldId="338"/>
            <ac:spMk id="8" creationId="{1BE8270E-E369-C782-49AF-6C32E6C475A2}"/>
          </ac:spMkLst>
        </pc:spChg>
        <pc:spChg chg="add mod ord">
          <ac:chgData name="Matt Lyle" userId="a96e7d453dd11193" providerId="LiveId" clId="{C68C3E17-03C7-4F95-8966-34EBDE4C6EB0}" dt="2025-10-25T11:22:14.298" v="6671" actId="167"/>
          <ac:spMkLst>
            <pc:docMk/>
            <pc:sldMk cId="3981935490" sldId="338"/>
            <ac:spMk id="9" creationId="{A7C61A63-0F88-FB6A-9BE9-5A6443B48AB2}"/>
          </ac:spMkLst>
        </pc:spChg>
      </pc:sldChg>
      <pc:sldChg chg="addSp delSp modSp new mod modAnim">
        <pc:chgData name="Matt Lyle" userId="a96e7d453dd11193" providerId="LiveId" clId="{C68C3E17-03C7-4F95-8966-34EBDE4C6EB0}" dt="2025-10-25T12:39:24.420" v="6985"/>
        <pc:sldMkLst>
          <pc:docMk/>
          <pc:sldMk cId="3838890513" sldId="339"/>
        </pc:sldMkLst>
        <pc:spChg chg="add del mod">
          <ac:chgData name="Matt Lyle" userId="a96e7d453dd11193" providerId="LiveId" clId="{C68C3E17-03C7-4F95-8966-34EBDE4C6EB0}" dt="2025-10-25T12:21:44.130" v="6746" actId="478"/>
          <ac:spMkLst>
            <pc:docMk/>
            <pc:sldMk cId="3838890513" sldId="339"/>
            <ac:spMk id="4" creationId="{AC75512B-8F2C-7109-3385-63613A1BD26A}"/>
          </ac:spMkLst>
        </pc:spChg>
        <pc:spChg chg="add mod">
          <ac:chgData name="Matt Lyle" userId="a96e7d453dd11193" providerId="LiveId" clId="{C68C3E17-03C7-4F95-8966-34EBDE4C6EB0}" dt="2025-10-25T12:29:40.632" v="6820" actId="1076"/>
          <ac:spMkLst>
            <pc:docMk/>
            <pc:sldMk cId="3838890513" sldId="339"/>
            <ac:spMk id="8" creationId="{72A79F3A-8A4A-FB56-50E0-165089705582}"/>
          </ac:spMkLst>
        </pc:spChg>
        <pc:spChg chg="add mod">
          <ac:chgData name="Matt Lyle" userId="a96e7d453dd11193" providerId="LiveId" clId="{C68C3E17-03C7-4F95-8966-34EBDE4C6EB0}" dt="2025-10-25T12:29:52.087" v="6821" actId="1076"/>
          <ac:spMkLst>
            <pc:docMk/>
            <pc:sldMk cId="3838890513" sldId="339"/>
            <ac:spMk id="9" creationId="{7F572036-C25C-43C8-296D-E70EACA52E06}"/>
          </ac:spMkLst>
        </pc:spChg>
        <pc:spChg chg="add mod">
          <ac:chgData name="Matt Lyle" userId="a96e7d453dd11193" providerId="LiveId" clId="{C68C3E17-03C7-4F95-8966-34EBDE4C6EB0}" dt="2025-10-25T12:29:32.206" v="6819" actId="1076"/>
          <ac:spMkLst>
            <pc:docMk/>
            <pc:sldMk cId="3838890513" sldId="339"/>
            <ac:spMk id="10" creationId="{00C734EE-8018-4F34-F1CE-DD5E9CC6AC1D}"/>
          </ac:spMkLst>
        </pc:spChg>
        <pc:spChg chg="add mod">
          <ac:chgData name="Matt Lyle" userId="a96e7d453dd11193" providerId="LiveId" clId="{C68C3E17-03C7-4F95-8966-34EBDE4C6EB0}" dt="2025-10-25T12:29:55.903" v="6822" actId="1076"/>
          <ac:spMkLst>
            <pc:docMk/>
            <pc:sldMk cId="3838890513" sldId="339"/>
            <ac:spMk id="11" creationId="{603DF6B5-BB7B-297C-FFE5-0DCEFAA3DE3C}"/>
          </ac:spMkLst>
        </pc:spChg>
        <pc:spChg chg="add mod">
          <ac:chgData name="Matt Lyle" userId="a96e7d453dd11193" providerId="LiveId" clId="{C68C3E17-03C7-4F95-8966-34EBDE4C6EB0}" dt="2025-10-25T12:31:55.515" v="6886" actId="14100"/>
          <ac:spMkLst>
            <pc:docMk/>
            <pc:sldMk cId="3838890513" sldId="339"/>
            <ac:spMk id="12" creationId="{F4270777-38EA-1A5B-7B14-1C65ADC8595D}"/>
          </ac:spMkLst>
        </pc:spChg>
        <pc:spChg chg="add mod">
          <ac:chgData name="Matt Lyle" userId="a96e7d453dd11193" providerId="LiveId" clId="{C68C3E17-03C7-4F95-8966-34EBDE4C6EB0}" dt="2025-10-25T12:31:55.515" v="6886" actId="14100"/>
          <ac:spMkLst>
            <pc:docMk/>
            <pc:sldMk cId="3838890513" sldId="339"/>
            <ac:spMk id="13" creationId="{8399A956-7130-59F7-174C-491747DFA640}"/>
          </ac:spMkLst>
        </pc:spChg>
        <pc:spChg chg="add mod">
          <ac:chgData name="Matt Lyle" userId="a96e7d453dd11193" providerId="LiveId" clId="{C68C3E17-03C7-4F95-8966-34EBDE4C6EB0}" dt="2025-10-25T12:33:05.738" v="6938" actId="14100"/>
          <ac:spMkLst>
            <pc:docMk/>
            <pc:sldMk cId="3838890513" sldId="339"/>
            <ac:spMk id="14" creationId="{BBB75F05-0D96-3C6A-65B0-64F6C9181549}"/>
          </ac:spMkLst>
        </pc:spChg>
        <pc:spChg chg="add del mod">
          <ac:chgData name="Matt Lyle" userId="a96e7d453dd11193" providerId="LiveId" clId="{C68C3E17-03C7-4F95-8966-34EBDE4C6EB0}" dt="2025-10-25T12:32:15.162" v="6890" actId="478"/>
          <ac:spMkLst>
            <pc:docMk/>
            <pc:sldMk cId="3838890513" sldId="339"/>
            <ac:spMk id="15" creationId="{6AEEBFB4-C03B-DE43-3861-C28AD4248E51}"/>
          </ac:spMkLst>
        </pc:spChg>
        <pc:spChg chg="add mod">
          <ac:chgData name="Matt Lyle" userId="a96e7d453dd11193" providerId="LiveId" clId="{C68C3E17-03C7-4F95-8966-34EBDE4C6EB0}" dt="2025-10-25T12:32:57.026" v="6936" actId="1037"/>
          <ac:spMkLst>
            <pc:docMk/>
            <pc:sldMk cId="3838890513" sldId="339"/>
            <ac:spMk id="16" creationId="{9BFCA352-365C-1827-2B02-8C83E098BAE0}"/>
          </ac:spMkLst>
        </pc:spChg>
        <pc:spChg chg="add mod">
          <ac:chgData name="Matt Lyle" userId="a96e7d453dd11193" providerId="LiveId" clId="{C68C3E17-03C7-4F95-8966-34EBDE4C6EB0}" dt="2025-10-25T12:33:00.674" v="6937" actId="14100"/>
          <ac:spMkLst>
            <pc:docMk/>
            <pc:sldMk cId="3838890513" sldId="339"/>
            <ac:spMk id="17" creationId="{60E8BCC2-CEF9-591F-83BA-8B42298D4661}"/>
          </ac:spMkLst>
        </pc:spChg>
        <pc:spChg chg="add mod">
          <ac:chgData name="Matt Lyle" userId="a96e7d453dd11193" providerId="LiveId" clId="{C68C3E17-03C7-4F95-8966-34EBDE4C6EB0}" dt="2025-10-25T12:30:41.451" v="6836"/>
          <ac:spMkLst>
            <pc:docMk/>
            <pc:sldMk cId="3838890513" sldId="339"/>
            <ac:spMk id="18" creationId="{3C3F6D33-52E7-269B-A689-A4D471A3A4D0}"/>
          </ac:spMkLst>
        </pc:spChg>
        <pc:spChg chg="add del mod">
          <ac:chgData name="Matt Lyle" userId="a96e7d453dd11193" providerId="LiveId" clId="{C68C3E17-03C7-4F95-8966-34EBDE4C6EB0}" dt="2025-10-25T12:30:48.394" v="6841" actId="478"/>
          <ac:spMkLst>
            <pc:docMk/>
            <pc:sldMk cId="3838890513" sldId="339"/>
            <ac:spMk id="19" creationId="{434DD56C-0E34-D15B-7C0E-C2B2FD5AF37A}"/>
          </ac:spMkLst>
        </pc:spChg>
        <pc:spChg chg="add mod">
          <ac:chgData name="Matt Lyle" userId="a96e7d453dd11193" providerId="LiveId" clId="{C68C3E17-03C7-4F95-8966-34EBDE4C6EB0}" dt="2025-10-25T12:30:41.451" v="6836"/>
          <ac:spMkLst>
            <pc:docMk/>
            <pc:sldMk cId="3838890513" sldId="339"/>
            <ac:spMk id="20" creationId="{099E0B55-A421-CC6E-DCED-9D1281D1C73F}"/>
          </ac:spMkLst>
        </pc:spChg>
        <pc:spChg chg="add mod">
          <ac:chgData name="Matt Lyle" userId="a96e7d453dd11193" providerId="LiveId" clId="{C68C3E17-03C7-4F95-8966-34EBDE4C6EB0}" dt="2025-10-25T12:33:05.738" v="6938" actId="14100"/>
          <ac:spMkLst>
            <pc:docMk/>
            <pc:sldMk cId="3838890513" sldId="339"/>
            <ac:spMk id="21" creationId="{1E9ACDE2-1E4F-842F-A247-46D0F3B370C3}"/>
          </ac:spMkLst>
        </pc:spChg>
        <pc:spChg chg="add mod">
          <ac:chgData name="Matt Lyle" userId="a96e7d453dd11193" providerId="LiveId" clId="{C68C3E17-03C7-4F95-8966-34EBDE4C6EB0}" dt="2025-10-25T12:33:05.738" v="6938" actId="14100"/>
          <ac:spMkLst>
            <pc:docMk/>
            <pc:sldMk cId="3838890513" sldId="339"/>
            <ac:spMk id="22" creationId="{111CDB75-1FBE-FFA1-6880-9C1B59DDFF71}"/>
          </ac:spMkLst>
        </pc:spChg>
        <pc:spChg chg="add mod">
          <ac:chgData name="Matt Lyle" userId="a96e7d453dd11193" providerId="LiveId" clId="{C68C3E17-03C7-4F95-8966-34EBDE4C6EB0}" dt="2025-10-25T12:32:57.026" v="6936" actId="1037"/>
          <ac:spMkLst>
            <pc:docMk/>
            <pc:sldMk cId="3838890513" sldId="339"/>
            <ac:spMk id="23" creationId="{451554C3-F0B7-4D70-B04E-FD74BFC6209D}"/>
          </ac:spMkLst>
        </pc:spChg>
        <pc:spChg chg="add mod">
          <ac:chgData name="Matt Lyle" userId="a96e7d453dd11193" providerId="LiveId" clId="{C68C3E17-03C7-4F95-8966-34EBDE4C6EB0}" dt="2025-10-25T12:32:51.127" v="6924" actId="14100"/>
          <ac:spMkLst>
            <pc:docMk/>
            <pc:sldMk cId="3838890513" sldId="339"/>
            <ac:spMk id="24" creationId="{0E1EBBEC-FF6E-91F9-C59E-7B0AC50CDA38}"/>
          </ac:spMkLst>
        </pc:spChg>
        <pc:spChg chg="add mod">
          <ac:chgData name="Matt Lyle" userId="a96e7d453dd11193" providerId="LiveId" clId="{C68C3E17-03C7-4F95-8966-34EBDE4C6EB0}" dt="2025-10-25T12:34:17.509" v="6945" actId="14100"/>
          <ac:spMkLst>
            <pc:docMk/>
            <pc:sldMk cId="3838890513" sldId="339"/>
            <ac:spMk id="25" creationId="{224F982D-C804-AF4C-5E2B-EA2D6CE2A707}"/>
          </ac:spMkLst>
        </pc:spChg>
        <pc:spChg chg="add mod">
          <ac:chgData name="Matt Lyle" userId="a96e7d453dd11193" providerId="LiveId" clId="{C68C3E17-03C7-4F95-8966-34EBDE4C6EB0}" dt="2025-10-25T12:34:51.758" v="6951" actId="1076"/>
          <ac:spMkLst>
            <pc:docMk/>
            <pc:sldMk cId="3838890513" sldId="339"/>
            <ac:spMk id="26" creationId="{6823EB9D-659B-C7CD-390A-EC1EF4044E0A}"/>
          </ac:spMkLst>
        </pc:spChg>
        <pc:spChg chg="add mod">
          <ac:chgData name="Matt Lyle" userId="a96e7d453dd11193" providerId="LiveId" clId="{C68C3E17-03C7-4F95-8966-34EBDE4C6EB0}" dt="2025-10-25T12:35:02.352" v="6962" actId="1036"/>
          <ac:spMkLst>
            <pc:docMk/>
            <pc:sldMk cId="3838890513" sldId="339"/>
            <ac:spMk id="27" creationId="{75190500-AFF5-4E08-A1A5-4832BC7C606E}"/>
          </ac:spMkLst>
        </pc:spChg>
        <pc:spChg chg="add mod">
          <ac:chgData name="Matt Lyle" userId="a96e7d453dd11193" providerId="LiveId" clId="{C68C3E17-03C7-4F95-8966-34EBDE4C6EB0}" dt="2025-10-25T12:36:54.029" v="6983" actId="1076"/>
          <ac:spMkLst>
            <pc:docMk/>
            <pc:sldMk cId="3838890513" sldId="339"/>
            <ac:spMk id="29" creationId="{866F42B6-95CE-91EA-9E84-E538A0B95BD2}"/>
          </ac:spMkLst>
        </pc:spChg>
        <pc:picChg chg="add del mod modCrop">
          <ac:chgData name="Matt Lyle" userId="a96e7d453dd11193" providerId="LiveId" clId="{C68C3E17-03C7-4F95-8966-34EBDE4C6EB0}" dt="2025-10-25T12:21:38.637" v="6743" actId="478"/>
          <ac:picMkLst>
            <pc:docMk/>
            <pc:sldMk cId="3838890513" sldId="339"/>
            <ac:picMk id="3" creationId="{C0993E66-F89B-C30C-2E27-68B6856D9DF8}"/>
          </ac:picMkLst>
        </pc:picChg>
        <pc:picChg chg="add mod">
          <ac:chgData name="Matt Lyle" userId="a96e7d453dd11193" providerId="LiveId" clId="{C68C3E17-03C7-4F95-8966-34EBDE4C6EB0}" dt="2025-10-25T12:36:47.172" v="6981" actId="1076"/>
          <ac:picMkLst>
            <pc:docMk/>
            <pc:sldMk cId="3838890513" sldId="339"/>
            <ac:picMk id="6" creationId="{4A8871A1-336F-A744-426A-CECA97D624FF}"/>
          </ac:picMkLst>
        </pc:picChg>
      </pc:sldChg>
      <pc:sldChg chg="addSp delSp modSp add del mod ord">
        <pc:chgData name="Matt Lyle" userId="a96e7d453dd11193" providerId="LiveId" clId="{C68C3E17-03C7-4F95-8966-34EBDE4C6EB0}" dt="2025-10-25T13:11:32.422" v="7100" actId="478"/>
        <pc:sldMkLst>
          <pc:docMk/>
          <pc:sldMk cId="2236167503" sldId="340"/>
        </pc:sldMkLst>
        <pc:spChg chg="del mod">
          <ac:chgData name="Matt Lyle" userId="a96e7d453dd11193" providerId="LiveId" clId="{C68C3E17-03C7-4F95-8966-34EBDE4C6EB0}" dt="2025-10-25T12:49:39.171" v="7037" actId="478"/>
          <ac:spMkLst>
            <pc:docMk/>
            <pc:sldMk cId="2236167503" sldId="340"/>
            <ac:spMk id="3" creationId="{398F0EA1-562F-760D-23E3-83AE68E9F143}"/>
          </ac:spMkLst>
        </pc:spChg>
        <pc:spChg chg="del mod">
          <ac:chgData name="Matt Lyle" userId="a96e7d453dd11193" providerId="LiveId" clId="{C68C3E17-03C7-4F95-8966-34EBDE4C6EB0}" dt="2025-10-25T13:04:28.832" v="7088" actId="478"/>
          <ac:spMkLst>
            <pc:docMk/>
            <pc:sldMk cId="2236167503" sldId="340"/>
            <ac:spMk id="4" creationId="{01F83A63-E64B-3F88-7784-59DD8117B95C}"/>
          </ac:spMkLst>
        </pc:spChg>
        <pc:spChg chg="add del mod">
          <ac:chgData name="Matt Lyle" userId="a96e7d453dd11193" providerId="LiveId" clId="{C68C3E17-03C7-4F95-8966-34EBDE4C6EB0}" dt="2025-10-25T13:11:32.422" v="7100" actId="478"/>
          <ac:spMkLst>
            <pc:docMk/>
            <pc:sldMk cId="2236167503" sldId="340"/>
            <ac:spMk id="5" creationId="{D197383C-7E88-D4DB-D5CD-A41A2CFEF55A}"/>
          </ac:spMkLst>
        </pc:spChg>
        <pc:picChg chg="add del mod modCrop">
          <ac:chgData name="Matt Lyle" userId="a96e7d453dd11193" providerId="LiveId" clId="{C68C3E17-03C7-4F95-8966-34EBDE4C6EB0}" dt="2025-10-25T13:11:30.394" v="7099" actId="478"/>
          <ac:picMkLst>
            <pc:docMk/>
            <pc:sldMk cId="2236167503" sldId="340"/>
            <ac:picMk id="2" creationId="{F62493C4-C104-28F1-A1E1-8A6595402644}"/>
          </ac:picMkLst>
        </pc:picChg>
      </pc:sldChg>
      <pc:sldMasterChg chg="delSp mod modTransition addSldLayout modSldLayout sldLayoutOrd">
        <pc:chgData name="Matt Lyle" userId="a96e7d453dd11193" providerId="LiveId" clId="{C68C3E17-03C7-4F95-8966-34EBDE4C6EB0}" dt="2025-10-24T10:33:40.933" v="5808" actId="21"/>
        <pc:sldMasterMkLst>
          <pc:docMk/>
          <pc:sldMasterMk cId="2315148809" sldId="2147483648"/>
        </pc:sldMasterMkLst>
        <pc:sldLayoutChg chg="delSp mod modTransition">
          <pc:chgData name="Matt Lyle" userId="a96e7d453dd11193" providerId="LiveId" clId="{C68C3E17-03C7-4F95-8966-34EBDE4C6EB0}" dt="2025-10-23T11:36:00.829" v="4396"/>
          <pc:sldLayoutMkLst>
            <pc:docMk/>
            <pc:sldMasterMk cId="2315148809" sldId="2147483648"/>
            <pc:sldLayoutMk cId="4247765484" sldId="2147483649"/>
          </pc:sldLayoutMkLst>
        </pc:sldLayoutChg>
        <pc:sldLayoutChg chg="addSp delSp modSp add mod ord modTransition">
          <pc:chgData name="Matt Lyle" userId="a96e7d453dd11193" providerId="LiveId" clId="{C68C3E17-03C7-4F95-8966-34EBDE4C6EB0}" dt="2025-10-24T06:05:45.612" v="4871" actId="21"/>
          <pc:sldLayoutMkLst>
            <pc:docMk/>
            <pc:sldMasterMk cId="2315148809" sldId="2147483648"/>
            <pc:sldLayoutMk cId="2839920940" sldId="2147483650"/>
          </pc:sldLayoutMkLst>
          <pc:picChg chg="add del mod">
            <ac:chgData name="Matt Lyle" userId="a96e7d453dd11193" providerId="LiveId" clId="{C68C3E17-03C7-4F95-8966-34EBDE4C6EB0}" dt="2025-10-24T06:05:45.612" v="4871" actId="21"/>
            <ac:picMkLst>
              <pc:docMk/>
              <pc:sldMasterMk cId="2315148809" sldId="2147483648"/>
              <pc:sldLayoutMk cId="2839920940" sldId="2147483650"/>
              <ac:picMk id="3" creationId="{EE9D4687-A7E3-E427-9A74-4434BCC0456F}"/>
            </ac:picMkLst>
          </pc:picChg>
        </pc:sldLayoutChg>
        <pc:sldLayoutChg chg="modTransition setBg">
          <pc:chgData name="Matt Lyle" userId="a96e7d453dd11193" providerId="LiveId" clId="{C68C3E17-03C7-4F95-8966-34EBDE4C6EB0}" dt="2025-10-23T11:36:00.829" v="4396"/>
          <pc:sldLayoutMkLst>
            <pc:docMk/>
            <pc:sldMasterMk cId="2315148809" sldId="2147483648"/>
            <pc:sldLayoutMk cId="4091384770" sldId="2147483651"/>
          </pc:sldLayoutMkLst>
        </pc:sldLayoutChg>
        <pc:sldLayoutChg chg="addSp delSp modSp mod modTransition setBg">
          <pc:chgData name="Matt Lyle" userId="a96e7d453dd11193" providerId="LiveId" clId="{C68C3E17-03C7-4F95-8966-34EBDE4C6EB0}" dt="2025-10-23T11:36:00.829" v="4396"/>
          <pc:sldLayoutMkLst>
            <pc:docMk/>
            <pc:sldMasterMk cId="2315148809" sldId="2147483648"/>
            <pc:sldLayoutMk cId="3616239592" sldId="2147483652"/>
          </pc:sldLayoutMkLst>
        </pc:sldLayoutChg>
        <pc:sldLayoutChg chg="addSp delSp modSp mod modTransition">
          <pc:chgData name="Matt Lyle" userId="a96e7d453dd11193" providerId="LiveId" clId="{C68C3E17-03C7-4F95-8966-34EBDE4C6EB0}" dt="2025-10-23T11:36:00.829" v="4396"/>
          <pc:sldLayoutMkLst>
            <pc:docMk/>
            <pc:sldMasterMk cId="2315148809" sldId="2147483648"/>
            <pc:sldLayoutMk cId="88003031" sldId="2147483653"/>
          </pc:sldLayoutMkLst>
          <pc:picChg chg="add mod ord">
            <ac:chgData name="Matt Lyle" userId="a96e7d453dd11193" providerId="LiveId" clId="{C68C3E17-03C7-4F95-8966-34EBDE4C6EB0}" dt="2025-10-10T05:22:07.437" v="1387" actId="14100"/>
            <ac:picMkLst>
              <pc:docMk/>
              <pc:sldMasterMk cId="2315148809" sldId="2147483648"/>
              <pc:sldLayoutMk cId="88003031" sldId="2147483653"/>
              <ac:picMk id="10" creationId="{1128E746-C459-28FD-C773-672776047156}"/>
            </ac:picMkLst>
          </pc:picChg>
        </pc:sldLayoutChg>
        <pc:sldLayoutChg chg="addSp delSp modSp mod modTransition">
          <pc:chgData name="Matt Lyle" userId="a96e7d453dd11193" providerId="LiveId" clId="{C68C3E17-03C7-4F95-8966-34EBDE4C6EB0}" dt="2025-10-23T11:36:00.829" v="4396"/>
          <pc:sldLayoutMkLst>
            <pc:docMk/>
            <pc:sldMasterMk cId="2315148809" sldId="2147483648"/>
            <pc:sldLayoutMk cId="2883019961" sldId="2147483654"/>
          </pc:sldLayoutMkLst>
        </pc:sldLayoutChg>
        <pc:sldLayoutChg chg="addSp delSp modSp mod modTransition setBg">
          <pc:chgData name="Matt Lyle" userId="a96e7d453dd11193" providerId="LiveId" clId="{C68C3E17-03C7-4F95-8966-34EBDE4C6EB0}" dt="2025-10-24T10:33:40.933" v="5808" actId="21"/>
          <pc:sldLayoutMkLst>
            <pc:docMk/>
            <pc:sldMasterMk cId="2315148809" sldId="2147483648"/>
            <pc:sldLayoutMk cId="3011765416" sldId="2147483655"/>
          </pc:sldLayoutMkLst>
          <pc:picChg chg="add del mod">
            <ac:chgData name="Matt Lyle" userId="a96e7d453dd11193" providerId="LiveId" clId="{C68C3E17-03C7-4F95-8966-34EBDE4C6EB0}" dt="2025-10-24T10:33:40.933" v="5808" actId="21"/>
            <ac:picMkLst>
              <pc:docMk/>
              <pc:sldMasterMk cId="2315148809" sldId="2147483648"/>
              <pc:sldLayoutMk cId="3011765416" sldId="2147483655"/>
              <ac:picMk id="2" creationId="{970E5759-6DDB-AACC-7589-54CA77C974CB}"/>
            </ac:picMkLst>
          </pc:picChg>
        </pc:sldLayoutChg>
        <pc:sldLayoutChg chg="delSp mod modTransition">
          <pc:chgData name="Matt Lyle" userId="a96e7d453dd11193" providerId="LiveId" clId="{C68C3E17-03C7-4F95-8966-34EBDE4C6EB0}" dt="2025-10-23T11:36:00.829" v="4396"/>
          <pc:sldLayoutMkLst>
            <pc:docMk/>
            <pc:sldMasterMk cId="2315148809" sldId="2147483648"/>
            <pc:sldLayoutMk cId="2155798212" sldId="2147483656"/>
          </pc:sldLayoutMkLst>
        </pc:sldLayoutChg>
        <pc:sldLayoutChg chg="modSp add mod modTransition setBg">
          <pc:chgData name="Matt Lyle" userId="a96e7d453dd11193" providerId="LiveId" clId="{C68C3E17-03C7-4F95-8966-34EBDE4C6EB0}" dt="2025-10-23T11:36:00.829" v="4396"/>
          <pc:sldLayoutMkLst>
            <pc:docMk/>
            <pc:sldMasterMk cId="2315148809" sldId="2147483648"/>
            <pc:sldLayoutMk cId="3880412440" sldId="2147483657"/>
          </pc:sldLayoutMkLst>
          <pc:picChg chg="mod modCrop">
            <ac:chgData name="Matt Lyle" userId="a96e7d453dd11193" providerId="LiveId" clId="{C68C3E17-03C7-4F95-8966-34EBDE4C6EB0}" dt="2025-10-11T09:24:43.699" v="3594" actId="14100"/>
            <ac:picMkLst>
              <pc:docMk/>
              <pc:sldMasterMk cId="2315148809" sldId="2147483648"/>
              <pc:sldLayoutMk cId="3880412440" sldId="2147483657"/>
              <ac:picMk id="13" creationId="{D0110EA9-E9CE-E2F7-24F4-103CB01CD5C1}"/>
            </ac:picMkLst>
          </pc:picChg>
        </pc:sldLayoutChg>
        <pc:sldLayoutChg chg="delSp mod modTransition">
          <pc:chgData name="Matt Lyle" userId="a96e7d453dd11193" providerId="LiveId" clId="{C68C3E17-03C7-4F95-8966-34EBDE4C6EB0}" dt="2025-10-23T11:36:00.829" v="4396"/>
          <pc:sldLayoutMkLst>
            <pc:docMk/>
            <pc:sldMasterMk cId="2315148809" sldId="2147483648"/>
            <pc:sldLayoutMk cId="924637017" sldId="2147483658"/>
          </pc:sldLayoutMkLst>
        </pc:sldLayoutChg>
        <pc:sldLayoutChg chg="addSp delSp modSp mod ord modTransition setBg">
          <pc:chgData name="Matt Lyle" userId="a96e7d453dd11193" providerId="LiveId" clId="{C68C3E17-03C7-4F95-8966-34EBDE4C6EB0}" dt="2025-10-23T11:36:00.829" v="4396"/>
          <pc:sldLayoutMkLst>
            <pc:docMk/>
            <pc:sldMasterMk cId="2315148809" sldId="2147483648"/>
            <pc:sldLayoutMk cId="2927131506" sldId="2147483659"/>
          </pc:sldLayoutMkLst>
          <pc:picChg chg="add mod modCrop">
            <ac:chgData name="Matt Lyle" userId="a96e7d453dd11193" providerId="LiveId" clId="{C68C3E17-03C7-4F95-8966-34EBDE4C6EB0}" dt="2025-10-21T06:13:41.149" v="3658" actId="732"/>
            <ac:picMkLst>
              <pc:docMk/>
              <pc:sldMasterMk cId="2315148809" sldId="2147483648"/>
              <pc:sldLayoutMk cId="2927131506" sldId="2147483659"/>
              <ac:picMk id="2" creationId="{D15D3207-CBF1-69E7-ACB1-BF6BB4D2E4BC}"/>
            </ac:picMkLst>
          </pc:picChg>
          <pc:picChg chg="mod modCrop">
            <ac:chgData name="Matt Lyle" userId="a96e7d453dd11193" providerId="LiveId" clId="{C68C3E17-03C7-4F95-8966-34EBDE4C6EB0}" dt="2025-10-21T06:12:30.531" v="3646" actId="732"/>
            <ac:picMkLst>
              <pc:docMk/>
              <pc:sldMasterMk cId="2315148809" sldId="2147483648"/>
              <pc:sldLayoutMk cId="2927131506" sldId="2147483659"/>
              <ac:picMk id="3" creationId="{EE9D4687-A7E3-E427-9A74-4434BCC0456F}"/>
            </ac:picMkLst>
          </pc:picChg>
        </pc:sldLayoutChg>
        <pc:sldLayoutChg chg="addSp delSp modSp mod modTransition setBg">
          <pc:chgData name="Matt Lyle" userId="a96e7d453dd11193" providerId="LiveId" clId="{C68C3E17-03C7-4F95-8966-34EBDE4C6EB0}" dt="2025-10-23T11:36:00.829" v="4396"/>
          <pc:sldLayoutMkLst>
            <pc:docMk/>
            <pc:sldMasterMk cId="2315148809" sldId="2147483648"/>
            <pc:sldLayoutMk cId="3730884698" sldId="2147483660"/>
          </pc:sldLayoutMkLst>
          <pc:picChg chg="add mod modCrop">
            <ac:chgData name="Matt Lyle" userId="a96e7d453dd11193" providerId="LiveId" clId="{C68C3E17-03C7-4F95-8966-34EBDE4C6EB0}" dt="2025-10-21T06:22:52.905" v="3721" actId="732"/>
            <ac:picMkLst>
              <pc:docMk/>
              <pc:sldMasterMk cId="2315148809" sldId="2147483648"/>
              <pc:sldLayoutMk cId="3730884698" sldId="2147483660"/>
              <ac:picMk id="4" creationId="{94094564-6F0C-2A27-F43E-3ED6E5A5E68B}"/>
            </ac:picMkLst>
          </pc:picChg>
        </pc:sldLayoutChg>
        <pc:sldLayoutChg chg="addSp delSp modSp add mod modTransition">
          <pc:chgData name="Matt Lyle" userId="a96e7d453dd11193" providerId="LiveId" clId="{C68C3E17-03C7-4F95-8966-34EBDE4C6EB0}" dt="2025-10-24T06:17:39.314" v="4958"/>
          <pc:sldLayoutMkLst>
            <pc:docMk/>
            <pc:sldMasterMk cId="2315148809" sldId="2147483648"/>
            <pc:sldLayoutMk cId="2893910271" sldId="2147483661"/>
          </pc:sldLayoutMkLst>
          <pc:picChg chg="add mod">
            <ac:chgData name="Matt Lyle" userId="a96e7d453dd11193" providerId="LiveId" clId="{C68C3E17-03C7-4F95-8966-34EBDE4C6EB0}" dt="2025-10-24T03:29:38.386" v="4713"/>
            <ac:picMkLst>
              <pc:docMk/>
              <pc:sldMasterMk cId="2315148809" sldId="2147483648"/>
              <pc:sldLayoutMk cId="2893910271" sldId="2147483661"/>
              <ac:picMk id="2" creationId="{28C953F9-1BD2-31FA-B0B7-FF8FBFCFE07E}"/>
            </ac:picMkLst>
          </pc:picChg>
          <pc:picChg chg="add del mod">
            <ac:chgData name="Matt Lyle" userId="a96e7d453dd11193" providerId="LiveId" clId="{C68C3E17-03C7-4F95-8966-34EBDE4C6EB0}" dt="2025-10-24T06:17:35.825" v="4957" actId="478"/>
            <ac:picMkLst>
              <pc:docMk/>
              <pc:sldMasterMk cId="2315148809" sldId="2147483648"/>
              <pc:sldLayoutMk cId="2893910271" sldId="2147483661"/>
              <ac:picMk id="3" creationId="{039A0AED-D124-4728-EBBE-E1AE04C2446E}"/>
            </ac:picMkLst>
          </pc:picChg>
          <pc:picChg chg="add mod">
            <ac:chgData name="Matt Lyle" userId="a96e7d453dd11193" providerId="LiveId" clId="{C68C3E17-03C7-4F95-8966-34EBDE4C6EB0}" dt="2025-10-24T06:17:39.314" v="4958"/>
            <ac:picMkLst>
              <pc:docMk/>
              <pc:sldMasterMk cId="2315148809" sldId="2147483648"/>
              <pc:sldLayoutMk cId="2893910271" sldId="2147483661"/>
              <ac:picMk id="4" creationId="{EFEDB543-4158-9A7E-9D00-A4AF1D1EA3FD}"/>
            </ac:picMkLst>
          </pc:picChg>
        </pc:sldLayoutChg>
        <pc:sldLayoutChg chg="modSp add mod modTransition">
          <pc:chgData name="Matt Lyle" userId="a96e7d453dd11193" providerId="LiveId" clId="{C68C3E17-03C7-4F95-8966-34EBDE4C6EB0}" dt="2025-10-24T06:17:21.488" v="4956" actId="14100"/>
          <pc:sldLayoutMkLst>
            <pc:docMk/>
            <pc:sldMasterMk cId="2315148809" sldId="2147483648"/>
            <pc:sldLayoutMk cId="1189604035" sldId="2147483662"/>
          </pc:sldLayoutMkLst>
          <pc:picChg chg="mod modCrop">
            <ac:chgData name="Matt Lyle" userId="a96e7d453dd11193" providerId="LiveId" clId="{C68C3E17-03C7-4F95-8966-34EBDE4C6EB0}" dt="2025-10-24T06:17:21.488" v="4956" actId="14100"/>
            <ac:picMkLst>
              <pc:docMk/>
              <pc:sldMasterMk cId="2315148809" sldId="2147483648"/>
              <pc:sldLayoutMk cId="1189604035" sldId="2147483662"/>
              <ac:picMk id="2" creationId="{28C953F9-1BD2-31FA-B0B7-FF8FBFCFE07E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BD70B-CBAD-453F-87F4-6B0259143AD7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D5493-489B-4DF4-B7D4-77D847E825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5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46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EE21E-7BE6-3E3C-0137-C3E659109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7A3D91-28E6-7F51-E161-8AA9112256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3A743C-CB03-4E56-5ADA-DA9145B1A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EBBF8-FEB4-A42D-C979-9209BF2A5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66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67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10C33-6FF6-39E0-97BC-3036E90D2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9838D1-1D3D-CED5-2D89-83ABC8D71F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F0F926-35D8-F7F2-1A0A-72459A9E97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B50D-EDA7-ECE7-BAFE-51F6A328D1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01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F9A19-5519-7884-9595-81AB64791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A96AD5-1A8F-9472-4863-EDE5D64C29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BBC3CB-9D5F-A8E9-0F93-F4E45D287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83439-E6F2-4A3B-88B1-26BCB020FC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56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AA673-A111-75B6-A177-C2DF66B96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85C4E1-DFA2-6F88-A623-8FCC631A1A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8A4E10-EF4D-45B7-43BB-010B7F516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9E1AF-3D27-144D-EC0C-F40AA55D29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18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64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72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7A9FD-3215-1719-7D92-3E5837456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E0366F-DE11-CF6D-7346-6B49C76593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8DC387-E607-564B-5F78-99D2B4CE4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BD4F3-7474-A830-A4ED-FE6BD255FC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38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6AC01-D24E-556A-0498-FE13B8475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CEC378-26A2-AAB2-CDC6-08F45A1C1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BC095C-4AF4-31DE-3389-229188394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450F5-81A8-18F4-1E1F-FFD7941B71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8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Georgia Bulldogs football </a:t>
            </a:r>
          </a:p>
          <a:p>
            <a:r>
              <a:rPr lang="en-US" dirty="0"/>
              <a:t>Logo:  from https://en.wikipedia.org/wiki/Georgia_Bulldogs_football </a:t>
            </a:r>
          </a:p>
          <a:p>
            <a:r>
              <a:rPr lang="en-US" dirty="0"/>
              <a:t>By </a:t>
            </a:r>
            <a:r>
              <a:rPr lang="en-US" dirty="0" err="1"/>
              <a:t>Brunswickian</a:t>
            </a:r>
            <a:r>
              <a:rPr lang="en-US" dirty="0"/>
              <a:t> (talk) - http://www.sportslogos.net/logo.php?id=hr85j3g1duiqf59eiep9bvnsd, Public Domain, https://commons.wikimedia.org/w/index.php?curid=12445959</a:t>
            </a:r>
          </a:p>
          <a:p>
            <a:r>
              <a:rPr lang="en-US" dirty="0"/>
              <a:t>Coach: https://en.wikipedia.org/wiki/Kirby_Smart#/media/File:2023-0109-CFPtitlegame-Kirby_Smart.jpg</a:t>
            </a:r>
          </a:p>
          <a:p>
            <a:r>
              <a:rPr lang="en-US" dirty="0"/>
              <a:t>By Bobak </a:t>
            </a:r>
            <a:r>
              <a:rPr lang="en-US" dirty="0" err="1"/>
              <a:t>Ha'Eri</a:t>
            </a:r>
            <a:r>
              <a:rPr lang="en-US" dirty="0"/>
              <a:t> - Own work, CC BY 3.0, https://commons.wikimedia.org/w/index.php?curid=129467473</a:t>
            </a:r>
          </a:p>
          <a:p>
            <a:endParaRPr lang="en-US" dirty="0"/>
          </a:p>
          <a:p>
            <a:r>
              <a:rPr lang="en-US" dirty="0"/>
              <a:t>Ohio State Buckeyes football </a:t>
            </a:r>
          </a:p>
          <a:p>
            <a:r>
              <a:rPr lang="en-US" dirty="0"/>
              <a:t>logo: from https://en.wikipedia.org/wiki/Ohio_State_Buckeyes_football</a:t>
            </a:r>
          </a:p>
          <a:p>
            <a:r>
              <a:rPr lang="en-US" dirty="0"/>
              <a:t>By The original uploader was Buckeyes1186 at English Wikipedia. - Transferred from </a:t>
            </a:r>
            <a:r>
              <a:rPr lang="en-US" dirty="0" err="1"/>
              <a:t>en.wikipedia</a:t>
            </a:r>
            <a:r>
              <a:rPr lang="en-US" dirty="0"/>
              <a:t> to Commons., Public Domain, https://commons.wikimedia.org/w/index.php?curid=32332465</a:t>
            </a:r>
          </a:p>
          <a:p>
            <a:r>
              <a:rPr lang="en-US" dirty="0"/>
              <a:t>Coach: https://en.wikipedia.org/wiki/Ryan_Day_(American_football)</a:t>
            </a:r>
          </a:p>
          <a:p>
            <a:r>
              <a:rPr lang="en-US" dirty="0"/>
              <a:t>By Bobak </a:t>
            </a:r>
            <a:r>
              <a:rPr lang="en-US" dirty="0" err="1"/>
              <a:t>Ha'Eri</a:t>
            </a:r>
            <a:r>
              <a:rPr lang="en-US" dirty="0"/>
              <a:t> - Own work, CC BY 3.0, https://commons.wikimedia.org/w/index.php?curid=158352079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Indiana Hoosiers football</a:t>
            </a:r>
          </a:p>
          <a:p>
            <a:r>
              <a:rPr lang="en-US" dirty="0"/>
              <a:t>Logo: https://en.wikipedia.org/wiki/Indiana_Hoosiers_football#/media/File:Indiana_Hoosiers_logo.svg</a:t>
            </a:r>
          </a:p>
          <a:p>
            <a:r>
              <a:rPr lang="en-US" dirty="0"/>
              <a:t>By Unknown author - http://visualidentity.iu.edu/doc/manual072208.pdf, Public Domain, https://commons.wikimedia.org/w/index.php?curid=16892718</a:t>
            </a:r>
          </a:p>
          <a:p>
            <a:r>
              <a:rPr lang="en-US" dirty="0"/>
              <a:t>Coach: https://en.wikipedia.org/wiki/Curt_Cignetti#/media/File:2025-0722_-_Curt_Cignetti.jpg</a:t>
            </a:r>
          </a:p>
          <a:p>
            <a:r>
              <a:rPr lang="en-US" dirty="0"/>
              <a:t>By Bobak </a:t>
            </a:r>
            <a:r>
              <a:rPr lang="en-US" dirty="0" err="1"/>
              <a:t>Ha'Eri</a:t>
            </a:r>
            <a:r>
              <a:rPr lang="en-US" dirty="0"/>
              <a:t> - Own work, CC BY 3.0, https://commons.wikimedia.org/w/index.php?curid=170719785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09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https://www.carepatron.com/files/worry-tree.pdf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1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Pep Guardiola </a:t>
            </a:r>
          </a:p>
          <a:p>
            <a:r>
              <a:rPr lang="en-US" dirty="0"/>
              <a:t>https://en.wikipedia.org/wiki/Pep_Guardiola#/media/File:2023-10-04_Fu%C3%9Fball,_M%C3%A4nner,_UEFA_Champions_League,_RB_Leipzig_-_Manchester_City_FC_1DX_2797_(cropped).jpg</a:t>
            </a:r>
          </a:p>
          <a:p>
            <a:r>
              <a:rPr lang="en-US" dirty="0"/>
              <a:t>By Steffen </a:t>
            </a:r>
            <a:r>
              <a:rPr lang="en-US" dirty="0" err="1"/>
              <a:t>Prößdorf</a:t>
            </a:r>
            <a:r>
              <a:rPr lang="en-US" dirty="0"/>
              <a:t>, CC BY-SA 4.0, https://commons.wikimedia.org/w/index.php?curid=165680540</a:t>
            </a:r>
          </a:p>
          <a:p>
            <a:endParaRPr lang="en-US" dirty="0"/>
          </a:p>
          <a:p>
            <a:r>
              <a:rPr lang="en-US" dirty="0"/>
              <a:t>Manchester United</a:t>
            </a:r>
          </a:p>
          <a:p>
            <a:r>
              <a:rPr lang="en-US" dirty="0"/>
              <a:t>https://en.wikipedia.org/wiki/Manchester_United_F.C.#/media/File:Manchester_United_FC_crest.svg</a:t>
            </a:r>
          </a:p>
          <a:p>
            <a:r>
              <a:rPr lang="en-US" dirty="0"/>
              <a:t>By http://hospitalityguide.manutd.com/global_assets/Wine_List.pdf, Fair use, https://en.wikipedia.org/w/index.php?curid=30961834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53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Nottingham Forest logo</a:t>
            </a:r>
          </a:p>
          <a:p>
            <a:r>
              <a:rPr lang="en-US" b="0" dirty="0"/>
              <a:t>found at https://en.wikipedia.org/wiki/Nottingham_Forest_F.C.#/media/File:Nottingham_Forest_F.C._logo.svg</a:t>
            </a:r>
          </a:p>
          <a:p>
            <a:r>
              <a:rPr lang="en-US" b="0" dirty="0"/>
              <a:t>By The logo may be obtained from Nottingham Forest F.C.., Fair use, https://en.wikipedia.org/w/index.php?curid=64540277</a:t>
            </a:r>
          </a:p>
          <a:p>
            <a:endParaRPr lang="en-US" b="0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 Postecoglou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 at https://en.wikipedia.org/wiki/Ange_Postecoglou#/media/File:Ange_Postecoglou_(cropped).jpg</a:t>
            </a:r>
            <a:endParaRPr lang="en-US" b="0" dirty="0"/>
          </a:p>
          <a:p>
            <a:r>
              <a:rPr lang="en-US" b="0" dirty="0"/>
              <a:t>By </a:t>
            </a:r>
            <a:r>
              <a:rPr lang="az-Cyrl-AZ" b="0" dirty="0"/>
              <a:t>Кирилл Венедиктов - </a:t>
            </a:r>
            <a:r>
              <a:rPr lang="en-US" b="0" dirty="0"/>
              <a:t>soccer.ru, CC BY-SA 3.0, https://commons.wikimedia.org/w/index.php?curid=136829156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623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7DFB3-1226-9359-A782-701AAB549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A2CCCC-5E88-8840-9E9F-64ED3F5C52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169923-0966-E6F1-8F74-810F9B6E6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5B34A-E4A7-8620-F007-B0CDB11BC5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76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93FF4-520F-D39E-DD38-6618AE853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3A4AB2-F86B-00C7-DA15-8CD5F6024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044ABC-A3D1-7CB7-10A7-E0DC7035BD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D43C5-775B-37DC-843A-A9D7DF63B7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84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00AD1-A087-A399-BBF3-DA3C0E233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A226E8-6EAD-9F52-BB9A-CFCF544F91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BE42B3-D8CC-419D-8F96-1002E5724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4E5F3-AC02-2CF4-67E2-3115DE272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03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31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74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76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2119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798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tadium&#10;&#10;AI-generated content may be incorrect.">
            <a:extLst>
              <a:ext uri="{FF2B5EF4-FFF2-40B4-BE49-F238E27FC236}">
                <a16:creationId xmlns:a16="http://schemas.microsoft.com/office/drawing/2014/main" id="{28C953F9-1BD2-31FA-B0B7-FF8FBFCFE0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443538"/>
            <a:ext cx="12192000" cy="1414462"/>
          </a:xfrm>
          <a:prstGeom prst="rect">
            <a:avLst/>
          </a:prstGeom>
        </p:spPr>
      </p:pic>
      <p:pic>
        <p:nvPicPr>
          <p:cNvPr id="4" name="Picture 3" descr="A close up of a stadium&#10;&#10;AI-generated content may be incorrect.">
            <a:extLst>
              <a:ext uri="{FF2B5EF4-FFF2-40B4-BE49-F238E27FC236}">
                <a16:creationId xmlns:a16="http://schemas.microsoft.com/office/drawing/2014/main" id="{EFEDB543-4158-9A7E-9D00-A4AF1D1EA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4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1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tadium&#10;&#10;AI-generated content may be incorrect.">
            <a:extLst>
              <a:ext uri="{FF2B5EF4-FFF2-40B4-BE49-F238E27FC236}">
                <a16:creationId xmlns:a16="http://schemas.microsoft.com/office/drawing/2014/main" id="{28C953F9-1BD2-31FA-B0B7-FF8FBFCFE0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443538"/>
            <a:ext cx="12192000" cy="1414462"/>
          </a:xfrm>
          <a:prstGeom prst="rect">
            <a:avLst/>
          </a:prstGeom>
        </p:spPr>
      </p:pic>
      <p:pic>
        <p:nvPicPr>
          <p:cNvPr id="3" name="Picture 2" descr="A close up of a stadium&#10;&#10;AI-generated content may be incorrect.">
            <a:extLst>
              <a:ext uri="{FF2B5EF4-FFF2-40B4-BE49-F238E27FC236}">
                <a16:creationId xmlns:a16="http://schemas.microsoft.com/office/drawing/2014/main" id="{039A0AED-D124-4728-EBBE-E1AE04C244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4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0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D16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ilhouette of a person standing on a cliff&#10;&#10;AI-generated content may be incorrect.">
            <a:extLst>
              <a:ext uri="{FF2B5EF4-FFF2-40B4-BE49-F238E27FC236}">
                <a16:creationId xmlns:a16="http://schemas.microsoft.com/office/drawing/2014/main" id="{94094564-6F0C-2A27-F43E-3ED6E5A5E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8"/>
          <a:stretch>
            <a:fillRect/>
          </a:stretch>
        </p:blipFill>
        <p:spPr>
          <a:xfrm>
            <a:off x="0" y="577969"/>
            <a:ext cx="12192000" cy="628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8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E1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rock looking at a large cross&#10;&#10;AI-generated content may be incorrect.">
            <a:extLst>
              <a:ext uri="{FF2B5EF4-FFF2-40B4-BE49-F238E27FC236}">
                <a16:creationId xmlns:a16="http://schemas.microsoft.com/office/drawing/2014/main" id="{EE9D4687-A7E3-E427-9A74-4434BCC045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2" name="Picture 1" descr="A silhouette of a person standing on a cliff&#10;&#10;AI-generated content may be incorrect.">
            <a:extLst>
              <a:ext uri="{FF2B5EF4-FFF2-40B4-BE49-F238E27FC236}">
                <a16:creationId xmlns:a16="http://schemas.microsoft.com/office/drawing/2014/main" id="{D15D3207-CBF1-69E7-ACB1-BF6BB4D2E4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7969"/>
            <a:ext cx="6096000" cy="628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3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92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63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map of the middle east&#10;&#10;AI-generated content may be incorrect.">
            <a:extLst>
              <a:ext uri="{FF2B5EF4-FFF2-40B4-BE49-F238E27FC236}">
                <a16:creationId xmlns:a16="http://schemas.microsoft.com/office/drawing/2014/main" id="{1128E746-C459-28FD-C773-6727760471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0E0D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ross above a tower&#10;&#10;AI-generated content may be incorrect.">
            <a:extLst>
              <a:ext uri="{FF2B5EF4-FFF2-40B4-BE49-F238E27FC236}">
                <a16:creationId xmlns:a16="http://schemas.microsoft.com/office/drawing/2014/main" id="{D0110EA9-E9CE-E2F7-24F4-103CB01CD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14705" y="-1"/>
            <a:ext cx="4677295" cy="6858001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88041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14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0" r:id="rId4"/>
    <p:sldLayoutId id="2147483659" r:id="rId5"/>
    <p:sldLayoutId id="2147483650" r:id="rId6"/>
    <p:sldLayoutId id="2147483658" r:id="rId7"/>
    <p:sldLayoutId id="2147483653" r:id="rId8"/>
    <p:sldLayoutId id="2147483657" r:id="rId9"/>
    <p:sldLayoutId id="2147483656" r:id="rId1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svg"/><Relationship Id="rId9" Type="http://schemas.openxmlformats.org/officeDocument/2006/relationships/image" Target="../media/image1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house with a flag on top&#10;&#10;AI-generated content may be incorrect.">
            <a:extLst>
              <a:ext uri="{FF2B5EF4-FFF2-40B4-BE49-F238E27FC236}">
                <a16:creationId xmlns:a16="http://schemas.microsoft.com/office/drawing/2014/main" id="{116E6703-1B20-60E5-778B-CF130BF37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A2DA0A-A0F1-3423-A095-BBDFC9C753EE}"/>
              </a:ext>
            </a:extLst>
          </p:cNvPr>
          <p:cNvSpPr/>
          <p:nvPr/>
        </p:nvSpPr>
        <p:spPr>
          <a:xfrm>
            <a:off x="2181238" y="4731984"/>
            <a:ext cx="7829524" cy="1754281"/>
          </a:xfrm>
          <a:prstGeom prst="roundRect">
            <a:avLst/>
          </a:prstGeom>
          <a:solidFill>
            <a:srgbClr val="FFFFFF">
              <a:alpha val="58039"/>
            </a:srgbClr>
          </a:solidFill>
          <a:ln w="190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tencil" panose="040409050D0802020404" pitchFamily="82" charset="0"/>
              </a:rPr>
              <a:t>SHUTDOWN</a:t>
            </a:r>
          </a:p>
        </p:txBody>
      </p:sp>
    </p:spTree>
    <p:extLst>
      <p:ext uri="{BB962C8B-B14F-4D97-AF65-F5344CB8AC3E}">
        <p14:creationId xmlns:p14="http://schemas.microsoft.com/office/powerpoint/2010/main" val="200171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CA681-7B95-0E7E-40D1-BB32D26E3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on a rock looking at a large cross&#10;&#10;AI-generated content may be incorrect.">
            <a:extLst>
              <a:ext uri="{FF2B5EF4-FFF2-40B4-BE49-F238E27FC236}">
                <a16:creationId xmlns:a16="http://schemas.microsoft.com/office/drawing/2014/main" id="{E9F13549-C8BB-42DD-FCB1-7C043C84F6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F233F4-8213-DBD6-87AE-8C10F494DA63}"/>
              </a:ext>
            </a:extLst>
          </p:cNvPr>
          <p:cNvSpPr txBox="1"/>
          <p:nvPr/>
        </p:nvSpPr>
        <p:spPr>
          <a:xfrm>
            <a:off x="322942" y="181820"/>
            <a:ext cx="73188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Habakkuk 3:1 – 19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CD20CC-C062-6D06-4413-DABED1272CC3}"/>
              </a:ext>
            </a:extLst>
          </p:cNvPr>
          <p:cNvSpPr txBox="1"/>
          <p:nvPr/>
        </p:nvSpPr>
        <p:spPr>
          <a:xfrm>
            <a:off x="68942" y="5219320"/>
            <a:ext cx="56412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Really… Rejoice?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59C9BD-8435-7091-A945-1877C5665462}"/>
              </a:ext>
            </a:extLst>
          </p:cNvPr>
          <p:cNvSpPr txBox="1"/>
          <p:nvPr/>
        </p:nvSpPr>
        <p:spPr>
          <a:xfrm>
            <a:off x="68942" y="5949634"/>
            <a:ext cx="9446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When joy is chosen in the face of loss</a:t>
            </a:r>
          </a:p>
        </p:txBody>
      </p:sp>
    </p:spTree>
    <p:extLst>
      <p:ext uri="{BB962C8B-B14F-4D97-AF65-F5344CB8AC3E}">
        <p14:creationId xmlns:p14="http://schemas.microsoft.com/office/powerpoint/2010/main" val="1107908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04DCCA-67E2-A41E-6F1C-1A740B8CA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085090"/>
              </p:ext>
            </p:extLst>
          </p:nvPr>
        </p:nvGraphicFramePr>
        <p:xfrm>
          <a:off x="0" y="0"/>
          <a:ext cx="12191999" cy="6856095"/>
        </p:xfrm>
        <a:graphic>
          <a:graphicData uri="http://schemas.openxmlformats.org/drawingml/2006/table">
            <a:tbl>
              <a:tblPr/>
              <a:tblGrid>
                <a:gridCol w="1677798">
                  <a:extLst>
                    <a:ext uri="{9D8B030D-6E8A-4147-A177-3AD203B41FA5}">
                      <a16:colId xmlns:a16="http://schemas.microsoft.com/office/drawing/2014/main" val="3956021204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3126088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46984759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2589784567"/>
                    </a:ext>
                  </a:extLst>
                </a:gridCol>
                <a:gridCol w="1789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3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17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 gridSpan="7"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Habakkuk: Babylon</a:t>
                      </a:r>
                      <a:r>
                        <a:rPr kumimoji="1" lang="uk-UA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Destruction</a:t>
                      </a:r>
                      <a:endParaRPr lang="en-US" sz="20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Judah:  612 – 586 BC (some believe 607-605 BC)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359659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  <a:r>
                        <a:rPr kumimoji="1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Actions Challenged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  <a:r>
                        <a:rPr kumimoji="1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Actions Commended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Doubting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Debating 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Defending God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8579223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1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2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Prayer of Trust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7494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Inactivity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Inconsistency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Affirming God’s Sovereignty and Faithfulness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1037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5815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Why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aren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t you judging Judah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sin, God?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 will. 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judge Judah with the </a:t>
                      </a:r>
                      <a:r>
                        <a:rPr kumimoji="0" lang="en-US" sz="20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Babylonians!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But can you use a nation more wicked than Judah?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Sure, but 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judge them too.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Arial Black" panose="020B0A040201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PRAYER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Arial Black" panose="020B0A040201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PRAISE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Arial Black" panose="020B0A040201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PLEDGE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258600"/>
                  </a:ext>
                </a:extLst>
              </a:tr>
              <a:tr h="114300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In wrath remember mercy.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Our God is an awesome God!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wait patiently &amp;  rejoice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1:5-11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1:12–2:1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2:2-20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3:1-2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3:3-15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3:16-19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Problem:  Faith Troubled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Resolution: Faith Triumphant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762607"/>
                  </a:ext>
                </a:extLst>
              </a:tr>
            </a:tbl>
          </a:graphicData>
        </a:graphic>
      </p:graphicFrame>
      <p:pic>
        <p:nvPicPr>
          <p:cNvPr id="4" name="Picture 3" descr="A person standing on a rock looking at a large cross&#10;&#10;AI-generated content may be incorrect.">
            <a:extLst>
              <a:ext uri="{FF2B5EF4-FFF2-40B4-BE49-F238E27FC236}">
                <a16:creationId xmlns:a16="http://schemas.microsoft.com/office/drawing/2014/main" id="{78F41059-FF81-B184-561E-E445AF44A3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60" y="2224092"/>
            <a:ext cx="6515100" cy="3664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90F4EB-2766-1E40-F1F0-A2977E133617}"/>
              </a:ext>
            </a:extLst>
          </p:cNvPr>
          <p:cNvSpPr txBox="1"/>
          <p:nvPr/>
        </p:nvSpPr>
        <p:spPr>
          <a:xfrm>
            <a:off x="285209" y="2322135"/>
            <a:ext cx="3429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Habakkuk 3:1 – 19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94093-C8DC-A748-F99E-4169ECCF3AEC}"/>
              </a:ext>
            </a:extLst>
          </p:cNvPr>
          <p:cNvSpPr txBox="1"/>
          <p:nvPr/>
        </p:nvSpPr>
        <p:spPr>
          <a:xfrm>
            <a:off x="122360" y="4982862"/>
            <a:ext cx="37204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Really… Rejoice?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98256D-521E-1FD3-DB78-587B6C73418C}"/>
              </a:ext>
            </a:extLst>
          </p:cNvPr>
          <p:cNvSpPr txBox="1"/>
          <p:nvPr/>
        </p:nvSpPr>
        <p:spPr>
          <a:xfrm>
            <a:off x="122360" y="5409847"/>
            <a:ext cx="94465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When joy is chosen in the face of loss</a:t>
            </a:r>
          </a:p>
        </p:txBody>
      </p:sp>
    </p:spTree>
    <p:extLst>
      <p:ext uri="{BB962C8B-B14F-4D97-AF65-F5344CB8AC3E}">
        <p14:creationId xmlns:p14="http://schemas.microsoft.com/office/powerpoint/2010/main" val="17461174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54661-8C0C-2216-84BB-18F691029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5368B4-FB31-8E6D-2ECB-BBB1311C44D3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Prayer – God’s Faithfulness Remembered (3:1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FBB933-EBFA-0768-9A63-4AF9C250B3B5}"/>
              </a:ext>
            </a:extLst>
          </p:cNvPr>
          <p:cNvSpPr txBox="1"/>
          <p:nvPr/>
        </p:nvSpPr>
        <p:spPr>
          <a:xfrm>
            <a:off x="0" y="1643241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Praise – God’s Power Revealed (3:3-15)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4683C3-CC58-1A4D-793D-4E11794C519D}"/>
              </a:ext>
            </a:extLst>
          </p:cNvPr>
          <p:cNvSpPr txBox="1"/>
          <p:nvPr/>
        </p:nvSpPr>
        <p:spPr>
          <a:xfrm>
            <a:off x="-1" y="3291840"/>
            <a:ext cx="10887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Pledge – Rejoice in God’s Salvation (3:16-19)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right light shining on a cross&#10;&#10;AI-generated content may be incorrect.">
            <a:extLst>
              <a:ext uri="{FF2B5EF4-FFF2-40B4-BE49-F238E27FC236}">
                <a16:creationId xmlns:a16="http://schemas.microsoft.com/office/drawing/2014/main" id="{9455BE27-78CE-0329-4F43-A993DAA3F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702" y="1"/>
            <a:ext cx="1449297" cy="329184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CED8A7-6524-A314-6BCA-F9D5FB65AA02}"/>
              </a:ext>
            </a:extLst>
          </p:cNvPr>
          <p:cNvSpPr txBox="1"/>
          <p:nvPr/>
        </p:nvSpPr>
        <p:spPr>
          <a:xfrm>
            <a:off x="135725" y="5501553"/>
            <a:ext cx="4639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-15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Habakkuk</a:t>
            </a:r>
            <a:r>
              <a:rPr lang="en-U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 3:1 – 19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F69D1A-11B1-5252-9918-17478F1AA4E4}"/>
              </a:ext>
            </a:extLst>
          </p:cNvPr>
          <p:cNvSpPr txBox="1"/>
          <p:nvPr/>
        </p:nvSpPr>
        <p:spPr>
          <a:xfrm>
            <a:off x="5626284" y="5416848"/>
            <a:ext cx="5973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Really… Rejoice?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C3440C-80C1-DBCB-907C-EE06A0443D97}"/>
              </a:ext>
            </a:extLst>
          </p:cNvPr>
          <p:cNvSpPr txBox="1"/>
          <p:nvPr/>
        </p:nvSpPr>
        <p:spPr>
          <a:xfrm>
            <a:off x="122360" y="6140123"/>
            <a:ext cx="111745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3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When joy is chosen in the face of loss</a:t>
            </a:r>
          </a:p>
        </p:txBody>
      </p:sp>
    </p:spTree>
    <p:extLst>
      <p:ext uri="{BB962C8B-B14F-4D97-AF65-F5344CB8AC3E}">
        <p14:creationId xmlns:p14="http://schemas.microsoft.com/office/powerpoint/2010/main" val="25872186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0E0521-605A-6A05-1849-22658605104E}"/>
              </a:ext>
            </a:extLst>
          </p:cNvPr>
          <p:cNvSpPr txBox="1"/>
          <p:nvPr/>
        </p:nvSpPr>
        <p:spPr>
          <a:xfrm>
            <a:off x="1" y="476414"/>
            <a:ext cx="2728912" cy="609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O </a:t>
            </a:r>
            <a:r>
              <a:rPr lang="en-US" sz="75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, I have heard the report of you,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and your work, O </a:t>
            </a:r>
            <a:r>
              <a:rPr lang="en-US" sz="75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, do I fear.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In the midst of the years revive it;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in the midst of the years make it known;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in wrath remember mercy.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God came from Teman,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and the Holy One from Mount Paran. </a:t>
            </a:r>
            <a:r>
              <a:rPr lang="en-US" sz="750" i="1" dirty="0">
                <a:solidFill>
                  <a:srgbClr val="000000"/>
                </a:solidFill>
                <a:latin typeface="Aptos Slab Black" panose="020F0502020204030204" pitchFamily="34" charset="0"/>
              </a:rPr>
              <a:t> 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His splendor covered the heavens,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and the earth was full of his praise.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His brightness was like the light;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rays flashed from his hand;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and there he veiled his power.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Before him went pestilence,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and plague followed at his heels.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He stood and measured the earth;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he looked and shook the nations;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then the eternal mountains were scattered;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the everlasting hills sank low.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His were the everlasting ways.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I saw the tents of Cushan in affliction;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the curtains of the land of Midian did tremble.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Was your wrath against the rivers, O </a:t>
            </a:r>
            <a:r>
              <a:rPr lang="en-US" sz="75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?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Was your anger against the rivers,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or your indignation against the sea,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when you rode on your horses,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on your chariot of salvation?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You stripped the sheath from your bow,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calling for many arrows. 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You split the earth with rivers.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The mountains saw you and writhed;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the raging waters swept on;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the deep gave forth its voice;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it lifted its hands on high.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The sun and moon stood still in their place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at the light of your arrows as they sped,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at the flash of your glittering spear.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You marched through the earth in fury;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you threshed the nations in anger.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You went out for the salvation of your people,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for the salvation of your anointed.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You crushed the head of the house of the wicked,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laying him bare from thigh to neck.</a:t>
            </a:r>
            <a:r>
              <a:rPr lang="en-US" sz="750" i="1" dirty="0">
                <a:solidFill>
                  <a:srgbClr val="000000"/>
                </a:solidFill>
                <a:latin typeface="Aptos Slab Black" panose="020F0502020204030204" pitchFamily="34" charset="0"/>
              </a:rPr>
              <a:t> 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You pierced with his own arrows the heads of his warriors,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who came like a whirlwind to scatter me,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rejoicing as if to devour the poor in secret.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You trampled the sea with your horses,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the surging of mighty waters.</a:t>
            </a:r>
          </a:p>
          <a:p>
            <a:pPr algn="l">
              <a:lnSpc>
                <a:spcPct val="80000"/>
              </a:lnSpc>
              <a:buNone/>
            </a:pP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I hear, and my body trembles;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my lips quiver at the sound;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rottenness enters into my bones;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my legs tremble beneath me.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Yet I will quietly wait for the day of trouble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to come upon people who invade us.</a:t>
            </a:r>
          </a:p>
          <a:p>
            <a:pPr algn="l">
              <a:lnSpc>
                <a:spcPct val="80000"/>
              </a:lnSpc>
              <a:buNone/>
            </a:pP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Though the fig tree should not blossom,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nor fruit be on the vines,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the produce of the olive fail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and the fields yield no food,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the flock be cut off from the fold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and there be no herd in the stalls,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yet I will rejoice in the </a:t>
            </a:r>
            <a:r>
              <a:rPr lang="en-US" sz="75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I will take joy in the God of my salvation.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en-US" sz="750" b="0" i="0" cap="small" dirty="0">
                <a:solidFill>
                  <a:srgbClr val="000000"/>
                </a:solidFill>
                <a:effectLst/>
                <a:latin typeface="system-ui"/>
              </a:rPr>
              <a:t>God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, the Lord, is my strength;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he makes my feet like the deer's;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he makes me tread on my high places.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882C48-8649-A4C9-82E9-013EE5A88EAE}"/>
              </a:ext>
            </a:extLst>
          </p:cNvPr>
          <p:cNvSpPr txBox="1"/>
          <p:nvPr/>
        </p:nvSpPr>
        <p:spPr>
          <a:xfrm>
            <a:off x="1935771" y="774155"/>
            <a:ext cx="2610512" cy="592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3600" i="1" dirty="0">
                <a:solidFill>
                  <a:srgbClr val="000000"/>
                </a:solidFill>
                <a:latin typeface="Aptos Slab Black" panose="020F0502020204030204" pitchFamily="34" charset="0"/>
              </a:rPr>
              <a:t>Selah</a:t>
            </a:r>
            <a:endParaRPr lang="en-US" sz="3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BB297E-CBAB-48E6-09E0-8DF22EBAF843}"/>
              </a:ext>
            </a:extLst>
          </p:cNvPr>
          <p:cNvSpPr txBox="1"/>
          <p:nvPr/>
        </p:nvSpPr>
        <p:spPr>
          <a:xfrm>
            <a:off x="0" y="-63550"/>
            <a:ext cx="12192000" cy="59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3600" i="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Ch 3 A prayer of Habakkuk the prophet, according to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Aptos Slab Black" panose="020B0004020202020204" pitchFamily="34" charset="0"/>
              </a:rPr>
              <a:t>Shigionoth</a:t>
            </a:r>
            <a:r>
              <a:rPr lang="en-US" sz="3600" i="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98414-4470-F628-6789-81B4264CFC03}"/>
              </a:ext>
            </a:extLst>
          </p:cNvPr>
          <p:cNvSpPr txBox="1"/>
          <p:nvPr/>
        </p:nvSpPr>
        <p:spPr>
          <a:xfrm>
            <a:off x="0" y="6349329"/>
            <a:ext cx="12192000" cy="59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3600" i="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To the choirmaster: with </a:t>
            </a:r>
            <a:r>
              <a:rPr lang="en-US" sz="3600" i="1" dirty="0">
                <a:solidFill>
                  <a:srgbClr val="000000"/>
                </a:solidFill>
                <a:effectLst/>
                <a:latin typeface="Aptos Slab Black" panose="020B0004020202020204" pitchFamily="34" charset="0"/>
              </a:rPr>
              <a:t>stringed instruments</a:t>
            </a:r>
            <a:r>
              <a:rPr lang="en-US" sz="3600" i="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76C1D-AC9E-9DA9-FFEF-1512074AB652}"/>
              </a:ext>
            </a:extLst>
          </p:cNvPr>
          <p:cNvSpPr txBox="1"/>
          <p:nvPr/>
        </p:nvSpPr>
        <p:spPr>
          <a:xfrm>
            <a:off x="1935771" y="2607909"/>
            <a:ext cx="2610512" cy="592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3600" i="1" dirty="0">
                <a:solidFill>
                  <a:srgbClr val="000000"/>
                </a:solidFill>
                <a:latin typeface="Aptos Slab Black" panose="020F0502020204030204" pitchFamily="34" charset="0"/>
              </a:rPr>
              <a:t>Selah</a:t>
            </a:r>
            <a:endParaRPr lang="en-US" sz="3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EB6D41-C7A5-FE95-0A4A-D108861ED1F4}"/>
              </a:ext>
            </a:extLst>
          </p:cNvPr>
          <p:cNvSpPr txBox="1"/>
          <p:nvPr/>
        </p:nvSpPr>
        <p:spPr>
          <a:xfrm>
            <a:off x="1935771" y="3922784"/>
            <a:ext cx="2610512" cy="592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3600" i="1" dirty="0">
                <a:solidFill>
                  <a:srgbClr val="000000"/>
                </a:solidFill>
                <a:latin typeface="Aptos Slab Black" panose="020F0502020204030204" pitchFamily="34" charset="0"/>
              </a:rPr>
              <a:t>Selah</a:t>
            </a:r>
            <a:endParaRPr lang="en-US" sz="3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CF1C9D-BF02-436D-0707-29854CA8EACF}"/>
              </a:ext>
            </a:extLst>
          </p:cNvPr>
          <p:cNvSpPr/>
          <p:nvPr/>
        </p:nvSpPr>
        <p:spPr>
          <a:xfrm>
            <a:off x="4010038" y="1832892"/>
            <a:ext cx="7829524" cy="2735616"/>
          </a:xfrm>
          <a:prstGeom prst="roundRect">
            <a:avLst/>
          </a:prstGeom>
          <a:solidFill>
            <a:srgbClr val="FFFFFF">
              <a:alpha val="58039"/>
            </a:srgbClr>
          </a:solidFill>
          <a:ln w="111125">
            <a:solidFill>
              <a:srgbClr val="3E72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>
                <a:solidFill>
                  <a:srgbClr val="3E728A"/>
                </a:solidFill>
                <a:latin typeface="Aptos Slab Black" panose="020B0004020202020204" pitchFamily="34" charset="0"/>
              </a:rPr>
              <a:t>Habakkuk’s Psalm of Faith</a:t>
            </a:r>
          </a:p>
        </p:txBody>
      </p:sp>
    </p:spTree>
    <p:extLst>
      <p:ext uri="{BB962C8B-B14F-4D97-AF65-F5344CB8AC3E}">
        <p14:creationId xmlns:p14="http://schemas.microsoft.com/office/powerpoint/2010/main" val="351137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Soccer Goal with solid fill">
            <a:extLst>
              <a:ext uri="{FF2B5EF4-FFF2-40B4-BE49-F238E27FC236}">
                <a16:creationId xmlns:a16="http://schemas.microsoft.com/office/drawing/2014/main" id="{FE92136B-6D49-B5E3-5606-A3339244A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4290" b="13162"/>
          <a:stretch>
            <a:fillRect/>
          </a:stretch>
        </p:blipFill>
        <p:spPr>
          <a:xfrm>
            <a:off x="9592425" y="4972050"/>
            <a:ext cx="2599575" cy="1885950"/>
          </a:xfrm>
          <a:prstGeom prst="rect">
            <a:avLst/>
          </a:prstGeom>
        </p:spPr>
      </p:pic>
      <p:pic>
        <p:nvPicPr>
          <p:cNvPr id="4" name="Picture 3" descr="A black and white image of a football goal post&#10;&#10;AI-generated content may be incorrect.">
            <a:extLst>
              <a:ext uri="{FF2B5EF4-FFF2-40B4-BE49-F238E27FC236}">
                <a16:creationId xmlns:a16="http://schemas.microsoft.com/office/drawing/2014/main" id="{A5DDDCE5-BFB6-A5B2-C0C0-8EE58B6D776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4" y="4729164"/>
            <a:ext cx="2725966" cy="1677518"/>
          </a:xfrm>
          <a:prstGeom prst="rect">
            <a:avLst/>
          </a:prstGeom>
        </p:spPr>
      </p:pic>
      <p:pic>
        <p:nvPicPr>
          <p:cNvPr id="11" name="Picture 10" descr="A close up of a football&#10;&#10;AI-generated content may be incorrect.">
            <a:extLst>
              <a:ext uri="{FF2B5EF4-FFF2-40B4-BE49-F238E27FC236}">
                <a16:creationId xmlns:a16="http://schemas.microsoft.com/office/drawing/2014/main" id="{7AFB4F28-6006-1FEB-D86A-D7C4C27EF17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03" y="5761114"/>
            <a:ext cx="990848" cy="9723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FA985AD-B019-5B07-78BD-E501D57AB030}"/>
              </a:ext>
            </a:extLst>
          </p:cNvPr>
          <p:cNvSpPr txBox="1"/>
          <p:nvPr/>
        </p:nvSpPr>
        <p:spPr>
          <a:xfrm>
            <a:off x="2185438" y="294469"/>
            <a:ext cx="100065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ptos Slab Black" panose="020B0004020202020204" pitchFamily="34" charset="0"/>
              </a:rPr>
              <a:t>True worship focuses on our glorious God and produces greater faith, joy, and strength in the believer.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311B94-5C1E-B7FC-8D0B-7B7843A7F91F}"/>
              </a:ext>
            </a:extLst>
          </p:cNvPr>
          <p:cNvSpPr txBox="1"/>
          <p:nvPr/>
        </p:nvSpPr>
        <p:spPr>
          <a:xfrm>
            <a:off x="2185438" y="2183126"/>
            <a:ext cx="10006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Holman Old Testament Commentary Nahum-Malachi Vol 20</a:t>
            </a:r>
          </a:p>
          <a:p>
            <a:pPr algn="ctr"/>
            <a:r>
              <a:rPr lang="en-US" dirty="0"/>
              <a:t>Miller, S. R. (2004). Nahum-Malachi (M. Anders, Ed.; p. 76). B&amp;H Publishing Group.</a:t>
            </a:r>
          </a:p>
        </p:txBody>
      </p:sp>
      <p:pic>
        <p:nvPicPr>
          <p:cNvPr id="18" name="Picture 17" descr="A book cover with a statue of a person&#10;&#10;AI-generated content may be incorrect.">
            <a:extLst>
              <a:ext uri="{FF2B5EF4-FFF2-40B4-BE49-F238E27FC236}">
                <a16:creationId xmlns:a16="http://schemas.microsoft.com/office/drawing/2014/main" id="{FD715075-9996-276D-E817-893020CE0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469"/>
            <a:ext cx="2185438" cy="3315652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709AF37-567E-1906-0236-C12DBB698105}"/>
              </a:ext>
            </a:extLst>
          </p:cNvPr>
          <p:cNvSpPr/>
          <p:nvPr/>
        </p:nvSpPr>
        <p:spPr>
          <a:xfrm>
            <a:off x="3277384" y="4729164"/>
            <a:ext cx="5637231" cy="1859465"/>
          </a:xfrm>
          <a:prstGeom prst="roundRect">
            <a:avLst/>
          </a:prstGeom>
          <a:solidFill>
            <a:srgbClr val="FFFFFF">
              <a:alpha val="58039"/>
            </a:srgbClr>
          </a:solidFill>
          <a:ln w="111125">
            <a:solidFill>
              <a:srgbClr val="3E72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>
                <a:solidFill>
                  <a:srgbClr val="3E728A"/>
                </a:solidFill>
                <a:latin typeface="Aptos Slab Black" panose="020B0004020202020204" pitchFamily="34" charset="0"/>
              </a:rPr>
              <a:t>Big Idea</a:t>
            </a:r>
          </a:p>
        </p:txBody>
      </p:sp>
    </p:spTree>
    <p:extLst>
      <p:ext uri="{BB962C8B-B14F-4D97-AF65-F5344CB8AC3E}">
        <p14:creationId xmlns:p14="http://schemas.microsoft.com/office/powerpoint/2010/main" val="268983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4BF30-70EA-AB0C-AE8A-82629BBD1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27813C-8476-EE5B-A96E-2C3AFE256808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Prayer – God’s Faithfulness Remembered (3:1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</a:t>
            </a:r>
            <a:r>
              <a:rPr lang="en-US" sz="3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looks </a:t>
            </a:r>
            <a:r>
              <a:rPr lang="en-US" sz="3600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backward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what God has done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C197A3-5149-9621-499D-C63F3FAE9D2B}"/>
              </a:ext>
            </a:extLst>
          </p:cNvPr>
          <p:cNvSpPr txBox="1"/>
          <p:nvPr/>
        </p:nvSpPr>
        <p:spPr>
          <a:xfrm>
            <a:off x="0" y="1643241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Praise – God’s Power Revealed (3:3-15)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endParaRPr lang="en-US" sz="36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80A5DE-D267-CC2F-6E42-4CC53770CF8D}"/>
              </a:ext>
            </a:extLst>
          </p:cNvPr>
          <p:cNvSpPr txBox="1"/>
          <p:nvPr/>
        </p:nvSpPr>
        <p:spPr>
          <a:xfrm>
            <a:off x="-1" y="3291840"/>
            <a:ext cx="10887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Pledge – Rejoice in God’s Salvation (3:16-19)</a:t>
            </a:r>
          </a:p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right light shining on a cross&#10;&#10;AI-generated content may be incorrect.">
            <a:extLst>
              <a:ext uri="{FF2B5EF4-FFF2-40B4-BE49-F238E27FC236}">
                <a16:creationId xmlns:a16="http://schemas.microsoft.com/office/drawing/2014/main" id="{EE83514F-90F8-3B21-E3E2-70E4DD3E1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702" y="1"/>
            <a:ext cx="1449297" cy="329184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D4E418-DF16-205E-E219-2156EDC78CCB}"/>
              </a:ext>
            </a:extLst>
          </p:cNvPr>
          <p:cNvSpPr txBox="1"/>
          <p:nvPr/>
        </p:nvSpPr>
        <p:spPr>
          <a:xfrm>
            <a:off x="135725" y="5501553"/>
            <a:ext cx="4639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-15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Habakkuk</a:t>
            </a:r>
            <a:r>
              <a:rPr lang="en-U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 3:1 – 19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2C9A52-8FEC-2A78-89B3-3CD1CDD19621}"/>
              </a:ext>
            </a:extLst>
          </p:cNvPr>
          <p:cNvSpPr txBox="1"/>
          <p:nvPr/>
        </p:nvSpPr>
        <p:spPr>
          <a:xfrm>
            <a:off x="5626284" y="5416848"/>
            <a:ext cx="5973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Really… Rejoice?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A63234-38E7-5130-4B81-DD7504EE8C0F}"/>
              </a:ext>
            </a:extLst>
          </p:cNvPr>
          <p:cNvSpPr txBox="1"/>
          <p:nvPr/>
        </p:nvSpPr>
        <p:spPr>
          <a:xfrm>
            <a:off x="122360" y="6140123"/>
            <a:ext cx="111745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3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When joy is chosen in the face of loss</a:t>
            </a:r>
          </a:p>
        </p:txBody>
      </p:sp>
    </p:spTree>
    <p:extLst>
      <p:ext uri="{BB962C8B-B14F-4D97-AF65-F5344CB8AC3E}">
        <p14:creationId xmlns:p14="http://schemas.microsoft.com/office/powerpoint/2010/main" val="323145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ED4908-1FB9-E6D5-6E4A-A9C6E81D846F}"/>
              </a:ext>
            </a:extLst>
          </p:cNvPr>
          <p:cNvSpPr txBox="1"/>
          <p:nvPr/>
        </p:nvSpPr>
        <p:spPr>
          <a:xfrm>
            <a:off x="2382" y="0"/>
            <a:ext cx="121896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prayer of Habakkuk the prophet, according to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Shigionoth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 </a:t>
            </a:r>
            <a:r>
              <a:rPr lang="en-US" sz="4000" b="0" i="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I have heard the report of you,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 your work, O </a:t>
            </a:r>
            <a:r>
              <a:rPr lang="en-US" sz="4000" b="0" i="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do I fear.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midst of the years revive it;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in the midst of the years make it known;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in wrath remember mercy.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465C7-A826-99CB-BE96-6AA934FF1FCB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Prayer – God’s Faithfulness Remembered (3:1</a:t>
            </a:r>
            <a:r>
              <a:rPr lang="en-US" sz="3600" b="1" dirty="0"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</a:t>
            </a: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652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36B8F-FB0F-C8D1-6EC8-7B4AABF67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E5EBB7-47EE-5C3E-74F6-CEF7546AC618}"/>
              </a:ext>
            </a:extLst>
          </p:cNvPr>
          <p:cNvSpPr txBox="1"/>
          <p:nvPr/>
        </p:nvSpPr>
        <p:spPr>
          <a:xfrm>
            <a:off x="2382" y="0"/>
            <a:ext cx="121896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prayer of Habakkuk the prophet, according to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Shigionoth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 </a:t>
            </a:r>
            <a:r>
              <a:rPr lang="en-US" sz="4000" b="0" i="0" cap="small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 I have heard the report of you,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 your work, O </a:t>
            </a:r>
            <a:r>
              <a:rPr lang="en-US" sz="4000" b="0" i="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do I fear.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midst of the years revive it;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in the midst of the years make it known;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in wrath remember mercy.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77415D-BBEF-359A-2D50-2F7261A188C9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Prayer – God’s Faithfulness Remembered (3:1</a:t>
            </a:r>
            <a:r>
              <a:rPr lang="en-US" sz="3600" b="1" dirty="0"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</a:t>
            </a: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8AE22-A814-63A5-D54E-2F0E0A9DDE58}"/>
              </a:ext>
            </a:extLst>
          </p:cNvPr>
          <p:cNvSpPr txBox="1"/>
          <p:nvPr/>
        </p:nvSpPr>
        <p:spPr>
          <a:xfrm>
            <a:off x="0" y="4524315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4800" b="1" dirty="0">
                <a:solidFill>
                  <a:srgbClr val="3E728A"/>
                </a:solidFill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Prayer Acknowledges God’s Sovereignty</a:t>
            </a:r>
          </a:p>
        </p:txBody>
      </p:sp>
    </p:spTree>
    <p:extLst>
      <p:ext uri="{BB962C8B-B14F-4D97-AF65-F5344CB8AC3E}">
        <p14:creationId xmlns:p14="http://schemas.microsoft.com/office/powerpoint/2010/main" val="376848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46CCB-6CDB-C8B1-D76A-9E63FAF1D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D966A8-A8E2-9CCB-52E3-F8B8A6632E5C}"/>
              </a:ext>
            </a:extLst>
          </p:cNvPr>
          <p:cNvSpPr txBox="1"/>
          <p:nvPr/>
        </p:nvSpPr>
        <p:spPr>
          <a:xfrm>
            <a:off x="2382" y="0"/>
            <a:ext cx="121896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prayer of Habakkuk the prophet, according to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Shigionoth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 </a:t>
            </a:r>
            <a:r>
              <a:rPr lang="en-US" sz="4000" b="0" i="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I have heard the report of you,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 your work, O </a:t>
            </a:r>
            <a:r>
              <a:rPr lang="en-US" sz="4000" b="0" i="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do I fear.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midst of the years revive it;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in the midst of the years make it known;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in wrath remember mercy.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2C422-0D7E-75A8-25F2-77DE73E58AE5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Prayer – God’s Faithfulness Remembered (3:1</a:t>
            </a:r>
            <a:r>
              <a:rPr lang="en-US" sz="3600" b="1" dirty="0"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</a:t>
            </a: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4D1554-E85D-B1A7-0877-575DAD813F42}"/>
              </a:ext>
            </a:extLst>
          </p:cNvPr>
          <p:cNvSpPr txBox="1"/>
          <p:nvPr/>
        </p:nvSpPr>
        <p:spPr>
          <a:xfrm>
            <a:off x="0" y="4524315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4800" b="1" dirty="0">
                <a:solidFill>
                  <a:srgbClr val="3E728A"/>
                </a:solidFill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Prayer Appeals to God’s Character</a:t>
            </a:r>
          </a:p>
        </p:txBody>
      </p:sp>
    </p:spTree>
    <p:extLst>
      <p:ext uri="{BB962C8B-B14F-4D97-AF65-F5344CB8AC3E}">
        <p14:creationId xmlns:p14="http://schemas.microsoft.com/office/powerpoint/2010/main" val="381675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8E16AB-9F96-E1F7-DE28-15E20C37A76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AE0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AE0B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CE748B-C94C-F0A6-381E-D1B7E176D255}"/>
              </a:ext>
            </a:extLst>
          </p:cNvPr>
          <p:cNvSpPr txBox="1"/>
          <p:nvPr/>
        </p:nvSpPr>
        <p:spPr>
          <a:xfrm>
            <a:off x="2382" y="0"/>
            <a:ext cx="12189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4000" b="1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prayer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spc="-3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Habakkuk …,  according to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Shigionoth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EC4A9-E66A-8696-F009-5060455244C5}"/>
              </a:ext>
            </a:extLst>
          </p:cNvPr>
          <p:cNvSpPr txBox="1"/>
          <p:nvPr/>
        </p:nvSpPr>
        <p:spPr>
          <a:xfrm>
            <a:off x="763192" y="532031"/>
            <a:ext cx="242887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6600" b="0" i="0" dirty="0">
                <a:solidFill>
                  <a:srgbClr val="0A0A0A"/>
                </a:solidFill>
                <a:effectLst/>
                <a:latin typeface="Arial Black" panose="020B0A04020102020204" pitchFamily="34" charset="0"/>
              </a:rPr>
              <a:t>תְּפִלָּה</a:t>
            </a:r>
            <a:endParaRPr lang="en-US" sz="6600" dirty="0"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92961D-FEF2-B232-7BC3-5CB8F14099B1}"/>
              </a:ext>
            </a:extLst>
          </p:cNvPr>
          <p:cNvSpPr txBox="1"/>
          <p:nvPr/>
        </p:nvSpPr>
        <p:spPr>
          <a:xfrm>
            <a:off x="8999934" y="532031"/>
            <a:ext cx="242887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6600" b="0" i="0" dirty="0">
                <a:solidFill>
                  <a:srgbClr val="0A0A0A"/>
                </a:solidFill>
                <a:effectLst/>
                <a:latin typeface="Arial Black" panose="020B0A04020102020204" pitchFamily="34" charset="0"/>
              </a:rPr>
              <a:t>שִׁגְיֹנוֹת</a:t>
            </a:r>
            <a:endParaRPr lang="en-US" sz="6600" dirty="0"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D36634-9B07-F427-ABA5-B9DC8B0F7203}"/>
              </a:ext>
            </a:extLst>
          </p:cNvPr>
          <p:cNvSpPr txBox="1"/>
          <p:nvPr/>
        </p:nvSpPr>
        <p:spPr>
          <a:xfrm>
            <a:off x="45245" y="2887682"/>
            <a:ext cx="600789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03120" indent="-2103120" algn="l"/>
            <a:r>
              <a:rPr lang="en-US" sz="3600" b="1" i="0" dirty="0">
                <a:solidFill>
                  <a:srgbClr val="0A0A0A"/>
                </a:solidFill>
                <a:effectLst/>
                <a:latin typeface="Google Sans"/>
              </a:rPr>
              <a:t>Psalm 17:</a:t>
            </a:r>
            <a:r>
              <a:rPr lang="en-US" sz="3600" b="0" i="0" dirty="0">
                <a:solidFill>
                  <a:srgbClr val="0A0A0A"/>
                </a:solidFill>
                <a:effectLst/>
                <a:latin typeface="Google Sans"/>
              </a:rPr>
              <a:t>   A prayer of David.</a:t>
            </a:r>
          </a:p>
          <a:p>
            <a:pPr marL="2103120" indent="-2103120" algn="l"/>
            <a:r>
              <a:rPr lang="en-US" sz="3600" b="1" i="0" dirty="0">
                <a:solidFill>
                  <a:srgbClr val="0A0A0A"/>
                </a:solidFill>
                <a:effectLst/>
                <a:latin typeface="Google Sans"/>
              </a:rPr>
              <a:t>Psalm 86:</a:t>
            </a:r>
            <a:r>
              <a:rPr lang="en-US" sz="3600" b="0" i="0" dirty="0">
                <a:solidFill>
                  <a:srgbClr val="0A0A0A"/>
                </a:solidFill>
                <a:effectLst/>
                <a:latin typeface="Google Sans"/>
              </a:rPr>
              <a:t>   A prayer of David."</a:t>
            </a:r>
          </a:p>
          <a:p>
            <a:pPr marL="2103120" indent="-2103120" algn="l"/>
            <a:r>
              <a:rPr lang="en-US" sz="3600" b="1" i="0" dirty="0">
                <a:solidFill>
                  <a:srgbClr val="0A0A0A"/>
                </a:solidFill>
                <a:effectLst/>
                <a:latin typeface="Google Sans"/>
              </a:rPr>
              <a:t>Psalm 90:</a:t>
            </a:r>
            <a:r>
              <a:rPr lang="en-US" sz="3600" b="0" i="0" dirty="0">
                <a:solidFill>
                  <a:srgbClr val="0A0A0A"/>
                </a:solidFill>
                <a:effectLst/>
                <a:latin typeface="Google Sans"/>
              </a:rPr>
              <a:t>   A prayer of Moses the man of God." </a:t>
            </a:r>
          </a:p>
          <a:p>
            <a:pPr marL="2103120" indent="-2103120" algn="l"/>
            <a:r>
              <a:rPr lang="en-US" sz="3600" b="1" i="0" dirty="0">
                <a:solidFill>
                  <a:srgbClr val="0A0A0A"/>
                </a:solidFill>
                <a:effectLst/>
                <a:latin typeface="Google Sans"/>
              </a:rPr>
              <a:t>Psalm 102:</a:t>
            </a:r>
            <a:r>
              <a:rPr lang="en-US" sz="3600" b="0" i="0" dirty="0">
                <a:solidFill>
                  <a:srgbClr val="0A0A0A"/>
                </a:solidFill>
                <a:effectLst/>
                <a:latin typeface="Google Sans"/>
              </a:rPr>
              <a:t> A prayer of an afflicted man.</a:t>
            </a:r>
          </a:p>
          <a:p>
            <a:pPr marL="2103120" indent="-2103120" algn="l"/>
            <a:r>
              <a:rPr lang="en-US" sz="3600" b="1" i="0" dirty="0">
                <a:solidFill>
                  <a:srgbClr val="0A0A0A"/>
                </a:solidFill>
                <a:effectLst/>
                <a:latin typeface="Google Sans"/>
              </a:rPr>
              <a:t>Psalm 142:</a:t>
            </a:r>
            <a:r>
              <a:rPr lang="en-US" sz="3600" b="0" i="0" dirty="0">
                <a:solidFill>
                  <a:srgbClr val="0A0A0A"/>
                </a:solidFill>
                <a:effectLst/>
                <a:latin typeface="Google Sans"/>
              </a:rPr>
              <a:t> A psalm of David.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F17FEE-0573-2293-0A58-4624939825BD}"/>
              </a:ext>
            </a:extLst>
          </p:cNvPr>
          <p:cNvSpPr txBox="1"/>
          <p:nvPr/>
        </p:nvSpPr>
        <p:spPr>
          <a:xfrm>
            <a:off x="6184107" y="2887682"/>
            <a:ext cx="6007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03120" indent="-2103120" algn="l"/>
            <a:r>
              <a:rPr lang="en-US" sz="3600" b="1" i="0" dirty="0">
                <a:solidFill>
                  <a:srgbClr val="0A0A0A"/>
                </a:solidFill>
                <a:effectLst/>
                <a:latin typeface="Google Sans"/>
              </a:rPr>
              <a:t>Psalm 7:</a:t>
            </a:r>
            <a:r>
              <a:rPr lang="en-US" sz="3600" b="0" i="0" dirty="0">
                <a:solidFill>
                  <a:srgbClr val="0A0A0A"/>
                </a:solidFill>
                <a:effectLst/>
                <a:latin typeface="Google Sans"/>
              </a:rPr>
              <a:t>   A Shiggaion of David</a:t>
            </a:r>
          </a:p>
        </p:txBody>
      </p:sp>
    </p:spTree>
    <p:extLst>
      <p:ext uri="{BB962C8B-B14F-4D97-AF65-F5344CB8AC3E}">
        <p14:creationId xmlns:p14="http://schemas.microsoft.com/office/powerpoint/2010/main" val="125800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person with his hand up&#10;&#10;AI-generated content may be incorrect.">
            <a:extLst>
              <a:ext uri="{FF2B5EF4-FFF2-40B4-BE49-F238E27FC236}">
                <a16:creationId xmlns:a16="http://schemas.microsoft.com/office/drawing/2014/main" id="{11A04EE8-BBD4-57B0-876C-0ECD66601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9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45783-FB55-2823-D500-425FA9BBE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D4895D-E4FD-6EF8-974E-484549436BB7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Prayer – God’s Faithfulness Remembered (3:1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looks </a:t>
            </a:r>
            <a:r>
              <a:rPr lang="en-US" sz="36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backward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what God has done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F0FD2F-03A7-8040-E055-094A0C7EE80D}"/>
              </a:ext>
            </a:extLst>
          </p:cNvPr>
          <p:cNvSpPr txBox="1"/>
          <p:nvPr/>
        </p:nvSpPr>
        <p:spPr>
          <a:xfrm>
            <a:off x="0" y="1643241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Praise – God’s Power Revealed (3:3-15)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looks </a:t>
            </a:r>
            <a:r>
              <a:rPr lang="en-US" sz="3600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upward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who God is.</a:t>
            </a:r>
            <a:r>
              <a:rPr lang="en-US" sz="36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6AD2F3-DDEE-99A5-DA29-4486011E99B0}"/>
              </a:ext>
            </a:extLst>
          </p:cNvPr>
          <p:cNvSpPr txBox="1"/>
          <p:nvPr/>
        </p:nvSpPr>
        <p:spPr>
          <a:xfrm>
            <a:off x="-1" y="3291840"/>
            <a:ext cx="10887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Pledge – Rejoice in God’s Salvation (3:16-19)</a:t>
            </a:r>
          </a:p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endParaRPr 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right light shining on a cross&#10;&#10;AI-generated content may be incorrect.">
            <a:extLst>
              <a:ext uri="{FF2B5EF4-FFF2-40B4-BE49-F238E27FC236}">
                <a16:creationId xmlns:a16="http://schemas.microsoft.com/office/drawing/2014/main" id="{3C0941C3-5FB9-9279-593B-5AB7563DB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702" y="1"/>
            <a:ext cx="1449297" cy="329184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81B77C-54E4-CC5C-7C78-0E120A57391A}"/>
              </a:ext>
            </a:extLst>
          </p:cNvPr>
          <p:cNvSpPr txBox="1"/>
          <p:nvPr/>
        </p:nvSpPr>
        <p:spPr>
          <a:xfrm>
            <a:off x="135725" y="5501553"/>
            <a:ext cx="4639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-15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Habakkuk</a:t>
            </a:r>
            <a:r>
              <a:rPr lang="en-U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 3:1 – 19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0CA5E5-9EDD-7659-B736-A64B2095D795}"/>
              </a:ext>
            </a:extLst>
          </p:cNvPr>
          <p:cNvSpPr txBox="1"/>
          <p:nvPr/>
        </p:nvSpPr>
        <p:spPr>
          <a:xfrm>
            <a:off x="5626284" y="5416848"/>
            <a:ext cx="5973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Really… Rejoice?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95A9E1-F07F-3545-44A4-F86EBF07E2A1}"/>
              </a:ext>
            </a:extLst>
          </p:cNvPr>
          <p:cNvSpPr txBox="1"/>
          <p:nvPr/>
        </p:nvSpPr>
        <p:spPr>
          <a:xfrm>
            <a:off x="122360" y="6140123"/>
            <a:ext cx="111745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3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When joy is chosen in the face of loss</a:t>
            </a:r>
          </a:p>
        </p:txBody>
      </p:sp>
    </p:spTree>
    <p:extLst>
      <p:ext uri="{BB962C8B-B14F-4D97-AF65-F5344CB8AC3E}">
        <p14:creationId xmlns:p14="http://schemas.microsoft.com/office/powerpoint/2010/main" val="188295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1DCC1-A8BD-1803-E45B-AA00D3779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914805-C5FA-1C74-0369-7C52F2C5752D}"/>
              </a:ext>
            </a:extLst>
          </p:cNvPr>
          <p:cNvSpPr txBox="1"/>
          <p:nvPr/>
        </p:nvSpPr>
        <p:spPr>
          <a:xfrm>
            <a:off x="2382" y="0"/>
            <a:ext cx="1218961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God came from Teman,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the Holy One from Mount Paran. </a:t>
            </a:r>
            <a:r>
              <a:rPr lang="en-US" sz="4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Selah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 splendor covered the heavens,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the earth was full of his praise.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 brightness was like the light;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rays flashed from his hand;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there he veiled his power.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Before him went pestilence,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plague followed at his heels.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0B904-1864-0387-76A1-8602FE1A878A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Praise – God’s Power Revealed (3:3</a:t>
            </a:r>
            <a:r>
              <a:rPr lang="en-US" sz="3600" b="1" dirty="0"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-15</a:t>
            </a: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5632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9D1B6-F366-3ABD-7DFD-EC163A2DB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123CFB-759B-3EE2-F3DF-18EEB13BC5A7}"/>
              </a:ext>
            </a:extLst>
          </p:cNvPr>
          <p:cNvSpPr txBox="1"/>
          <p:nvPr/>
        </p:nvSpPr>
        <p:spPr>
          <a:xfrm>
            <a:off x="2382" y="0"/>
            <a:ext cx="121896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stood and measured the earth;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he looked and shook the nations;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then the eternal mountains were scattered;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the everlasting hills sank low.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His were the everlasting ways.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saw the tents of Cushan in affliction;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the curtains of the land of Midian did tremble.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89197B-F141-6C27-7FB3-22A3250040AF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Praise – God’s Power Revealed (3:3</a:t>
            </a:r>
            <a:r>
              <a:rPr lang="en-US" sz="3600" b="1" dirty="0"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-15</a:t>
            </a: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5490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7D9B1-0E7C-F743-00A2-51636FCC3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D65CEF-2931-0D46-4206-2BA832046916}"/>
              </a:ext>
            </a:extLst>
          </p:cNvPr>
          <p:cNvSpPr txBox="1"/>
          <p:nvPr/>
        </p:nvSpPr>
        <p:spPr>
          <a:xfrm>
            <a:off x="2382" y="0"/>
            <a:ext cx="12189618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85000"/>
              </a:lnSpc>
              <a:buNone/>
            </a:pPr>
            <a:r>
              <a:rPr lang="en-US" sz="3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God came from Teman,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the Holy One from Mount Paran. </a:t>
            </a:r>
            <a:r>
              <a:rPr lang="en-US" sz="3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Selah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 splendor covered the heavens,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the earth was full of his praise.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 brightness was like the light;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rays flashed from his hand;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there he veiled his power.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Before him went pestilence,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plague followed at his heels.</a:t>
            </a:r>
          </a:p>
          <a:p>
            <a:pPr>
              <a:lnSpc>
                <a:spcPct val="85000"/>
              </a:lnSpc>
            </a:pPr>
            <a:r>
              <a:rPr lang="en-US" sz="30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stood and measured the earth;</a:t>
            </a:r>
            <a:b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he looked and shook the nations;</a:t>
            </a:r>
            <a:b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the eternal mountains were scattered;</a:t>
            </a:r>
            <a:b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the everlasting hills sank low.</a:t>
            </a:r>
            <a:b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His were the everlasting ways.</a:t>
            </a:r>
            <a:b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saw the tents of Cushan in affliction;</a:t>
            </a:r>
            <a:b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the curtains of the land of Midian did tremble.</a:t>
            </a:r>
            <a:endParaRPr lang="en-US" sz="3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C74DB9-DD15-E7C8-8231-B1764DFD6B27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Praise – God’s Power Revealed (3:3</a:t>
            </a:r>
            <a:r>
              <a:rPr lang="en-US" sz="3600" b="1" dirty="0"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-15</a:t>
            </a: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68D769-7EEA-4BE9-D39B-8FE5843B83C0}"/>
              </a:ext>
            </a:extLst>
          </p:cNvPr>
          <p:cNvSpPr txBox="1"/>
          <p:nvPr/>
        </p:nvSpPr>
        <p:spPr>
          <a:xfrm>
            <a:off x="8088924" y="0"/>
            <a:ext cx="4100694" cy="1887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8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4800" b="1" dirty="0">
                <a:solidFill>
                  <a:srgbClr val="3E728A"/>
                </a:solidFill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Redeemer’s Coming</a:t>
            </a:r>
          </a:p>
        </p:txBody>
      </p:sp>
    </p:spTree>
    <p:extLst>
      <p:ext uri="{BB962C8B-B14F-4D97-AF65-F5344CB8AC3E}">
        <p14:creationId xmlns:p14="http://schemas.microsoft.com/office/powerpoint/2010/main" val="3911042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E3EA1F2-F4D6-075B-40C7-CD183F8639AA}"/>
              </a:ext>
            </a:extLst>
          </p:cNvPr>
          <p:cNvSpPr/>
          <p:nvPr/>
        </p:nvSpPr>
        <p:spPr>
          <a:xfrm rot="19451011">
            <a:off x="3979184" y="4733282"/>
            <a:ext cx="771525" cy="12361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1A53A-3B44-B872-F213-1AB7DADA3B94}"/>
              </a:ext>
            </a:extLst>
          </p:cNvPr>
          <p:cNvSpPr txBox="1"/>
          <p:nvPr/>
        </p:nvSpPr>
        <p:spPr>
          <a:xfrm>
            <a:off x="4908642" y="5247264"/>
            <a:ext cx="76643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Midian (also </a:t>
            </a:r>
            <a:r>
              <a:rPr lang="en-US" sz="48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Cushites</a:t>
            </a: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)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CA7AF2-2A71-49D9-C692-3BA67ACDCA67}"/>
              </a:ext>
            </a:extLst>
          </p:cNvPr>
          <p:cNvSpPr/>
          <p:nvPr/>
        </p:nvSpPr>
        <p:spPr>
          <a:xfrm rot="17256978">
            <a:off x="3674332" y="4057676"/>
            <a:ext cx="647851" cy="56374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90416-95DF-9187-7540-EF51217FCE77}"/>
              </a:ext>
            </a:extLst>
          </p:cNvPr>
          <p:cNvSpPr txBox="1"/>
          <p:nvPr/>
        </p:nvSpPr>
        <p:spPr>
          <a:xfrm>
            <a:off x="4194038" y="3689344"/>
            <a:ext cx="69590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Teman – city in Edom</a:t>
            </a:r>
          </a:p>
          <a:p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and Mount Paran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A74AE6C9-C860-0152-A645-1E491BC3C565}"/>
              </a:ext>
            </a:extLst>
          </p:cNvPr>
          <p:cNvSpPr/>
          <p:nvPr/>
        </p:nvSpPr>
        <p:spPr>
          <a:xfrm>
            <a:off x="3014663" y="4680882"/>
            <a:ext cx="616906" cy="61774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2F8EC6-AA2F-1E0B-70C0-C08AC7362868}"/>
              </a:ext>
            </a:extLst>
          </p:cNvPr>
          <p:cNvSpPr txBox="1"/>
          <p:nvPr/>
        </p:nvSpPr>
        <p:spPr>
          <a:xfrm>
            <a:off x="491103" y="4158758"/>
            <a:ext cx="25669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Mt Sinai</a:t>
            </a:r>
          </a:p>
        </p:txBody>
      </p:sp>
    </p:spTree>
    <p:extLst>
      <p:ext uri="{BB962C8B-B14F-4D97-AF65-F5344CB8AC3E}">
        <p14:creationId xmlns:p14="http://schemas.microsoft.com/office/powerpoint/2010/main" val="397534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43CD0-4D90-092D-75C9-89FC46494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5156CE-8CAF-1339-685C-5E4769462222}"/>
              </a:ext>
            </a:extLst>
          </p:cNvPr>
          <p:cNvSpPr txBox="1"/>
          <p:nvPr/>
        </p:nvSpPr>
        <p:spPr>
          <a:xfrm>
            <a:off x="2382" y="0"/>
            <a:ext cx="12189618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85000"/>
              </a:lnSpc>
              <a:buNone/>
            </a:pPr>
            <a:r>
              <a:rPr lang="en-US" sz="3000" b="1" i="0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God came from Teman,</a:t>
            </a:r>
            <a:br>
              <a:rPr lang="en-US" sz="3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and the Holy One from Mount Paran. </a:t>
            </a:r>
            <a:r>
              <a:rPr lang="en-US" sz="3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Selah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His splendor covered the heavens,</a:t>
            </a:r>
            <a:br>
              <a:rPr lang="en-US" sz="3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and the earth was full of his praise.</a:t>
            </a:r>
            <a:br>
              <a:rPr lang="en-US" sz="3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i="0" baseline="3000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His brightness was like the light;</a:t>
            </a:r>
            <a:br>
              <a:rPr lang="en-US" sz="3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rays flashed from his hand;</a:t>
            </a:r>
            <a:br>
              <a:rPr lang="en-US" sz="3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and there he veiled his power.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i="0" baseline="3000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Before him went pestilence,</a:t>
            </a:r>
            <a:br>
              <a:rPr lang="en-US" sz="30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and plague followed at his heels.</a:t>
            </a:r>
          </a:p>
          <a:p>
            <a:pPr>
              <a:lnSpc>
                <a:spcPct val="85000"/>
              </a:lnSpc>
            </a:pPr>
            <a:r>
              <a:rPr lang="en-US" sz="3000" b="1" baseline="30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3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 stood and measured the earth;</a:t>
            </a:r>
            <a:br>
              <a:rPr lang="en-US" sz="3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he looked and shook the nations;</a:t>
            </a:r>
            <a:br>
              <a:rPr lang="en-US" sz="3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then the eternal mountains were scattered;</a:t>
            </a:r>
            <a:br>
              <a:rPr lang="en-US" sz="3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the everlasting hills sank low.</a:t>
            </a:r>
            <a:br>
              <a:rPr lang="en-US" sz="3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His were the everlasting ways.</a:t>
            </a:r>
            <a:b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baseline="300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30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 saw the tents of Cushan in affliction;</a:t>
            </a:r>
            <a:br>
              <a:rPr lang="en-US" sz="30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the curtains of the land of Midian did tremble.</a:t>
            </a:r>
            <a:endParaRPr lang="en-US" sz="3000" b="0" i="0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EC9F2D-E868-DA1E-F824-D7B74451C2BF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Praise – God’s Power Revealed (3:3</a:t>
            </a:r>
            <a:r>
              <a:rPr lang="en-US" sz="3600" b="1" dirty="0"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-15</a:t>
            </a: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09AEE-0028-98CD-F3BB-09013454491F}"/>
              </a:ext>
            </a:extLst>
          </p:cNvPr>
          <p:cNvSpPr txBox="1"/>
          <p:nvPr/>
        </p:nvSpPr>
        <p:spPr>
          <a:xfrm>
            <a:off x="8088924" y="0"/>
            <a:ext cx="4100694" cy="1887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8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4800" b="1" dirty="0">
                <a:solidFill>
                  <a:srgbClr val="3E728A"/>
                </a:solidFill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Redeemer’s Coming</a:t>
            </a:r>
          </a:p>
        </p:txBody>
      </p:sp>
    </p:spTree>
    <p:extLst>
      <p:ext uri="{BB962C8B-B14F-4D97-AF65-F5344CB8AC3E}">
        <p14:creationId xmlns:p14="http://schemas.microsoft.com/office/powerpoint/2010/main" val="58190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2B9CD-984B-DC8A-46BE-6F950A616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8FB80B-B1ED-AF6E-4CE8-0C6F3B35F911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AE0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AE0B5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E577CB-94E2-69F3-B0CE-DEB30FFDE97C}"/>
              </a:ext>
            </a:extLst>
          </p:cNvPr>
          <p:cNvSpPr txBox="1"/>
          <p:nvPr/>
        </p:nvSpPr>
        <p:spPr>
          <a:xfrm>
            <a:off x="2382" y="0"/>
            <a:ext cx="609361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85000"/>
              </a:lnSpc>
              <a:buNone/>
            </a:pPr>
            <a:r>
              <a:rPr lang="en-US" sz="2000" b="1" i="0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God came from Teman,</a:t>
            </a:r>
            <a:br>
              <a:rPr lang="en-US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and the Holy One from Mount Paran.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Selah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His splendor covered the heavens,</a:t>
            </a:r>
            <a:br>
              <a:rPr lang="en-US" sz="2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and the earth was full of his praise.</a:t>
            </a:r>
            <a:br>
              <a:rPr lang="en-US" sz="2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0" baseline="3000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His brightness was like the light;</a:t>
            </a:r>
            <a:br>
              <a:rPr lang="en-US" sz="2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rays flashed from his hand;</a:t>
            </a:r>
            <a:br>
              <a:rPr lang="en-US" sz="2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and there he veiled his power.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0" baseline="3000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Before him went pestilence,</a:t>
            </a:r>
            <a:br>
              <a:rPr lang="en-US" sz="20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and plague followed at his heels.</a:t>
            </a:r>
          </a:p>
          <a:p>
            <a:pPr>
              <a:lnSpc>
                <a:spcPct val="85000"/>
              </a:lnSpc>
            </a:pPr>
            <a:r>
              <a:rPr lang="en-US" sz="2000" b="1" baseline="30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2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 stood and measured the earth;</a:t>
            </a:r>
            <a:br>
              <a:rPr lang="en-US" sz="2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he looked and shook the nations;</a:t>
            </a:r>
            <a:br>
              <a:rPr lang="en-US" sz="2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then the eternal mountains were scattered;</a:t>
            </a:r>
            <a:br>
              <a:rPr lang="en-US" sz="2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the everlasting hills sank low.</a:t>
            </a:r>
            <a:br>
              <a:rPr lang="en-US" sz="2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His were the everlasting ways.</a:t>
            </a:r>
            <a:b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baseline="300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 saw the tents of Cushan in affliction;</a:t>
            </a:r>
            <a:b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the curtains of the land of Midian did tremble.</a:t>
            </a:r>
            <a:endParaRPr lang="en-US" sz="2000" b="0" i="0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9E8C0-5124-F8FF-8A52-ECE09FFAFC09}"/>
              </a:ext>
            </a:extLst>
          </p:cNvPr>
          <p:cNvSpPr txBox="1"/>
          <p:nvPr/>
        </p:nvSpPr>
        <p:spPr>
          <a:xfrm>
            <a:off x="998844" y="4366922"/>
            <a:ext cx="4100694" cy="1887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8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4800" b="1" dirty="0">
                <a:solidFill>
                  <a:srgbClr val="3E728A"/>
                </a:solidFill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Redeemer’s Coming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6298B7-CB0F-18BB-E53B-D91845370F54}"/>
              </a:ext>
            </a:extLst>
          </p:cNvPr>
          <p:cNvSpPr txBox="1"/>
          <p:nvPr/>
        </p:nvSpPr>
        <p:spPr>
          <a:xfrm>
            <a:off x="7092462" y="4366921"/>
            <a:ext cx="4100694" cy="1887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8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4800" b="1" dirty="0">
                <a:solidFill>
                  <a:srgbClr val="3E728A"/>
                </a:solidFill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Redeemer’s Conquest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011D4C-559F-2881-C8E4-2767D566FA36}"/>
              </a:ext>
            </a:extLst>
          </p:cNvPr>
          <p:cNvSpPr txBox="1"/>
          <p:nvPr/>
        </p:nvSpPr>
        <p:spPr>
          <a:xfrm>
            <a:off x="6138862" y="346010"/>
            <a:ext cx="600789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03120" indent="-2103120" algn="ctr"/>
            <a:r>
              <a:rPr lang="en-US" sz="3600" b="1" i="0" dirty="0">
                <a:solidFill>
                  <a:srgbClr val="0A0A0A"/>
                </a:solidFill>
                <a:effectLst/>
                <a:latin typeface="Google Sans"/>
              </a:rPr>
              <a:t>Conquest of Nature</a:t>
            </a:r>
          </a:p>
          <a:p>
            <a:pPr marL="2103120" indent="-2103120" algn="ctr"/>
            <a:r>
              <a:rPr lang="en-US" sz="3600" b="1" i="0" dirty="0">
                <a:solidFill>
                  <a:srgbClr val="0A0A0A"/>
                </a:solidFill>
                <a:effectLst/>
                <a:latin typeface="Google Sans"/>
              </a:rPr>
              <a:t>(8–11)</a:t>
            </a:r>
          </a:p>
          <a:p>
            <a:pPr marL="2103120" indent="-2103120" algn="ctr"/>
            <a:endParaRPr lang="en-US" sz="3600" b="1" i="0" dirty="0">
              <a:solidFill>
                <a:srgbClr val="0A0A0A"/>
              </a:solidFill>
              <a:effectLst/>
              <a:latin typeface="Google Sans"/>
            </a:endParaRPr>
          </a:p>
          <a:p>
            <a:pPr marL="2103120" indent="-2103120" algn="ctr"/>
            <a:r>
              <a:rPr lang="en-US" sz="3600" b="1" i="0" dirty="0">
                <a:solidFill>
                  <a:srgbClr val="0A0A0A"/>
                </a:solidFill>
                <a:effectLst/>
                <a:latin typeface="Google Sans"/>
              </a:rPr>
              <a:t>Conquest over Nations </a:t>
            </a:r>
          </a:p>
          <a:p>
            <a:pPr marL="2103120" indent="-2103120" algn="ctr"/>
            <a:r>
              <a:rPr lang="en-US" sz="3600" b="1" i="0" dirty="0">
                <a:solidFill>
                  <a:srgbClr val="0A0A0A"/>
                </a:solidFill>
                <a:effectLst/>
                <a:latin typeface="Google Sans"/>
              </a:rPr>
              <a:t>(12–15)</a:t>
            </a:r>
            <a:endParaRPr lang="en-US" sz="3600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59D1E0-24B5-3CE0-E755-786E42C7AE11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Praise – God’s Power Revealed (3:3</a:t>
            </a:r>
            <a:r>
              <a:rPr lang="en-US" sz="3600" b="1" dirty="0"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-15</a:t>
            </a: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35831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14635-135B-A82B-A5DC-48979D2AB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AF8453-2AE5-1C62-818E-097C9429A89D}"/>
              </a:ext>
            </a:extLst>
          </p:cNvPr>
          <p:cNvSpPr txBox="1"/>
          <p:nvPr/>
        </p:nvSpPr>
        <p:spPr>
          <a:xfrm>
            <a:off x="2382" y="0"/>
            <a:ext cx="9898856" cy="657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77000"/>
              </a:lnSpc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Was your wrath against the rivers, O </a:t>
            </a:r>
            <a:r>
              <a:rPr lang="en-US" sz="3600" b="0" i="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Was your anger against the rivers,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or your indignation against the sea,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you rode on your horses,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on your chariot of salvation?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stripped the sheath from your bow,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calling for many arrows. 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Selah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You split the earth with rivers.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mountains saw you and writhed;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the raging waters swept on;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deep gave forth its voice;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it lifted its hands on high.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sun and moon stood still in their place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at the light of your arrows as they sped,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at the flash of your glittering spear.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F2F992-383D-EE1E-EA0A-EA4763298CF6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Praise – God’s Power Revealed (3:3</a:t>
            </a:r>
            <a:r>
              <a:rPr lang="en-US" sz="3600" b="1" dirty="0"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-15</a:t>
            </a: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E4DC3-7E8A-484E-0DED-71679AFDC72D}"/>
              </a:ext>
            </a:extLst>
          </p:cNvPr>
          <p:cNvSpPr txBox="1"/>
          <p:nvPr/>
        </p:nvSpPr>
        <p:spPr>
          <a:xfrm>
            <a:off x="7949712" y="437858"/>
            <a:ext cx="4100694" cy="1887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8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4800" b="1" dirty="0">
                <a:solidFill>
                  <a:srgbClr val="3E728A"/>
                </a:solidFill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Redeemer’s Conquest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56E8BA-C2C4-CFB0-1880-1CCB85937679}"/>
              </a:ext>
            </a:extLst>
          </p:cNvPr>
          <p:cNvSpPr txBox="1"/>
          <p:nvPr/>
        </p:nvSpPr>
        <p:spPr>
          <a:xfrm>
            <a:off x="7949712" y="2199215"/>
            <a:ext cx="4100695" cy="654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8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4400" b="1" dirty="0">
                <a:solidFill>
                  <a:srgbClr val="3E728A"/>
                </a:solidFill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(over nature)</a:t>
            </a:r>
          </a:p>
        </p:txBody>
      </p:sp>
    </p:spTree>
    <p:extLst>
      <p:ext uri="{BB962C8B-B14F-4D97-AF65-F5344CB8AC3E}">
        <p14:creationId xmlns:p14="http://schemas.microsoft.com/office/powerpoint/2010/main" val="3027661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6E301-AD7D-F906-B4C4-CCA6D2A78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561183-5C91-8774-F27A-96FB173BD58E}"/>
              </a:ext>
            </a:extLst>
          </p:cNvPr>
          <p:cNvSpPr txBox="1"/>
          <p:nvPr/>
        </p:nvSpPr>
        <p:spPr>
          <a:xfrm>
            <a:off x="2382" y="0"/>
            <a:ext cx="9898856" cy="542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77000"/>
              </a:lnSpc>
              <a:buNone/>
            </a:pPr>
            <a:r>
              <a:rPr lang="en-US" sz="3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Was your wrath against the rivers, O </a:t>
            </a:r>
            <a:r>
              <a:rPr lang="en-US" sz="3000" b="0" i="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Was your anger against the rivers,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or your indignation against the sea,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you rode on your horses,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on your chariot of salvation?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stripped the sheath from your bow,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calling for many arrows. </a:t>
            </a:r>
            <a:r>
              <a:rPr lang="en-US" sz="3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Selah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You split the earth with rivers.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mountains saw you and writhed;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the raging waters swept on;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deep gave forth its voice;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it lifted its hands on high.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sun and moon stood still in their place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at the light of your arrows as they sped,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at the flash of your glittering spear.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9ED3F5-0BCE-31C0-300D-A0E7BD2228C4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Praise – God’s Power Revealed (3:3</a:t>
            </a:r>
            <a:r>
              <a:rPr lang="en-US" sz="3600" b="1" dirty="0"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-15</a:t>
            </a: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141184-2F97-C6DB-3F2E-15F29B7E970A}"/>
              </a:ext>
            </a:extLst>
          </p:cNvPr>
          <p:cNvSpPr txBox="1"/>
          <p:nvPr/>
        </p:nvSpPr>
        <p:spPr>
          <a:xfrm>
            <a:off x="137555" y="5560216"/>
            <a:ext cx="8827540" cy="654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8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4400" b="1" dirty="0">
                <a:solidFill>
                  <a:srgbClr val="3E728A"/>
                </a:solidFill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Redeemer’s Conquest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659B2-1FBE-76C7-2699-7AA186BA3ECC}"/>
              </a:ext>
            </a:extLst>
          </p:cNvPr>
          <p:cNvSpPr txBox="1"/>
          <p:nvPr/>
        </p:nvSpPr>
        <p:spPr>
          <a:xfrm>
            <a:off x="7874238" y="5560216"/>
            <a:ext cx="4100695" cy="654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8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4400" b="1" dirty="0">
                <a:solidFill>
                  <a:srgbClr val="3E728A"/>
                </a:solidFill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(over nature)</a:t>
            </a:r>
          </a:p>
        </p:txBody>
      </p:sp>
      <p:pic>
        <p:nvPicPr>
          <p:cNvPr id="9" name="Picture 8" descr="A painting of a person shooting a bow&#10;&#10;AI-generated content may be incorrect.">
            <a:extLst>
              <a:ext uri="{FF2B5EF4-FFF2-40B4-BE49-F238E27FC236}">
                <a16:creationId xmlns:a16="http://schemas.microsoft.com/office/drawing/2014/main" id="{2E74A0AA-B77A-8F5D-C3EF-7734B1D16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4" y="-1"/>
            <a:ext cx="3661844" cy="549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737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B4358-4527-1AE7-03B7-734F3B1FB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069494-9ADF-4807-50BB-39F0191CC4C3}"/>
              </a:ext>
            </a:extLst>
          </p:cNvPr>
          <p:cNvSpPr txBox="1"/>
          <p:nvPr/>
        </p:nvSpPr>
        <p:spPr>
          <a:xfrm>
            <a:off x="2382" y="0"/>
            <a:ext cx="12189618" cy="5576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marched through the earth in fury;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you threshed the nations in anger.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went out for the salvation of your people,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for the salvation of your anointed.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crushed the head of the house of the wicked,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laying him bare from thigh to neck. 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Selah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0" spc="-15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3600" b="0" i="0" spc="-15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pierced with his own arrows the heads of his warriors,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who came like a whirlwind to scatter me,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rejoicing as if to devour the poor in secret.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trampled the sea with your horses,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the surging of mighty waters.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E63B85-064C-C226-37BF-6949E9C7EA5B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Praise – God’s Power Revealed (3:3</a:t>
            </a:r>
            <a:r>
              <a:rPr lang="en-US" sz="3600" b="1" dirty="0"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-15</a:t>
            </a: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BF55D4-974A-3E26-F413-D40144F69553}"/>
              </a:ext>
            </a:extLst>
          </p:cNvPr>
          <p:cNvSpPr txBox="1"/>
          <p:nvPr/>
        </p:nvSpPr>
        <p:spPr>
          <a:xfrm>
            <a:off x="0" y="5509048"/>
            <a:ext cx="12189618" cy="654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8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4400" b="1" dirty="0">
                <a:solidFill>
                  <a:srgbClr val="3E728A"/>
                </a:solidFill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Redeemer’s Conquest (over nations)</a:t>
            </a:r>
          </a:p>
        </p:txBody>
      </p:sp>
    </p:spTree>
    <p:extLst>
      <p:ext uri="{BB962C8B-B14F-4D97-AF65-F5344CB8AC3E}">
        <p14:creationId xmlns:p14="http://schemas.microsoft.com/office/powerpoint/2010/main" val="791395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A3C79B-6CFB-E0AC-79EF-27D416820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C3C3DFD-EEDC-9B9E-C425-B0E33B7D5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763" y="4448173"/>
            <a:ext cx="2814232" cy="182403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1A733FD-3440-F87A-CAA4-BED8D4B36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19662" y="4238624"/>
            <a:ext cx="2352675" cy="23145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BD0A140-0CDE-0B92-0756-14B96DFA3E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51915" y="4448173"/>
            <a:ext cx="1587547" cy="2005013"/>
          </a:xfrm>
          <a:prstGeom prst="rect">
            <a:avLst/>
          </a:prstGeom>
        </p:spPr>
      </p:pic>
      <p:pic>
        <p:nvPicPr>
          <p:cNvPr id="13" name="Picture 12" descr="A person wearing a visor&#10;&#10;AI-generated content may be incorrect.">
            <a:extLst>
              <a:ext uri="{FF2B5EF4-FFF2-40B4-BE49-F238E27FC236}">
                <a16:creationId xmlns:a16="http://schemas.microsoft.com/office/drawing/2014/main" id="{DFC3F708-0D45-9631-1B95-E8F85B8A23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42" y="1785943"/>
            <a:ext cx="2200273" cy="2200273"/>
          </a:xfrm>
          <a:prstGeom prst="rect">
            <a:avLst/>
          </a:prstGeom>
        </p:spPr>
      </p:pic>
      <p:pic>
        <p:nvPicPr>
          <p:cNvPr id="16" name="Picture 15" descr="A person in a red jacket&#10;&#10;AI-generated content may be incorrect.">
            <a:extLst>
              <a:ext uri="{FF2B5EF4-FFF2-40B4-BE49-F238E27FC236}">
                <a16:creationId xmlns:a16="http://schemas.microsoft.com/office/drawing/2014/main" id="{C1C1E6C9-09D1-59CE-74E0-16DA22A4BB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62" y="1785942"/>
            <a:ext cx="2200273" cy="2200273"/>
          </a:xfrm>
          <a:prstGeom prst="rect">
            <a:avLst/>
          </a:prstGeom>
        </p:spPr>
      </p:pic>
      <p:pic>
        <p:nvPicPr>
          <p:cNvPr id="18" name="Picture 17" descr="A person in a suit and tie sitting at a microphone&#10;&#10;AI-generated content may be incorrect.">
            <a:extLst>
              <a:ext uri="{FF2B5EF4-FFF2-40B4-BE49-F238E27FC236}">
                <a16:creationId xmlns:a16="http://schemas.microsoft.com/office/drawing/2014/main" id="{E17A84CE-81CF-E552-495D-850A7966465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7984" y="1785942"/>
            <a:ext cx="2200273" cy="22002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A2BEB0F-B2B5-F004-E869-42EECB581500}"/>
              </a:ext>
            </a:extLst>
          </p:cNvPr>
          <p:cNvSpPr txBox="1"/>
          <p:nvPr/>
        </p:nvSpPr>
        <p:spPr>
          <a:xfrm>
            <a:off x="1073742" y="398772"/>
            <a:ext cx="2200273" cy="118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i="0" dirty="0">
                <a:solidFill>
                  <a:srgbClr val="001D35"/>
                </a:solidFill>
                <a:effectLst/>
                <a:latin typeface="Google Sans"/>
              </a:rPr>
              <a:t>$13.3 million</a:t>
            </a:r>
            <a:endParaRPr lang="en-US" sz="4400" b="1" dirty="0">
              <a:latin typeface="Google San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A6F650-CF4E-DA44-5A00-B2DC25405FF0}"/>
              </a:ext>
            </a:extLst>
          </p:cNvPr>
          <p:cNvSpPr txBox="1"/>
          <p:nvPr/>
        </p:nvSpPr>
        <p:spPr>
          <a:xfrm>
            <a:off x="4995861" y="399092"/>
            <a:ext cx="2200273" cy="118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i="0" dirty="0">
                <a:solidFill>
                  <a:srgbClr val="001D35"/>
                </a:solidFill>
                <a:effectLst/>
                <a:latin typeface="Google Sans"/>
              </a:rPr>
              <a:t>$12.5 million</a:t>
            </a:r>
            <a:endParaRPr lang="en-US" sz="4400" b="1" dirty="0">
              <a:latin typeface="Google San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B25593-562A-895B-9C85-3C2ED1C2F35B}"/>
              </a:ext>
            </a:extLst>
          </p:cNvPr>
          <p:cNvSpPr txBox="1"/>
          <p:nvPr/>
        </p:nvSpPr>
        <p:spPr>
          <a:xfrm>
            <a:off x="8917981" y="399092"/>
            <a:ext cx="2200274" cy="118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i="0" dirty="0">
                <a:solidFill>
                  <a:srgbClr val="001D35"/>
                </a:solidFill>
                <a:effectLst/>
                <a:latin typeface="Google Sans"/>
              </a:rPr>
              <a:t>$11.6 million</a:t>
            </a:r>
            <a:endParaRPr lang="en-US" sz="4400" b="1" dirty="0"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27744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B6FAC-33DC-4ABE-0EED-82D091FBC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3C88D1-38A9-A39C-86CB-FE323F5523E7}"/>
              </a:ext>
            </a:extLst>
          </p:cNvPr>
          <p:cNvSpPr txBox="1"/>
          <p:nvPr/>
        </p:nvSpPr>
        <p:spPr>
          <a:xfrm>
            <a:off x="2382" y="0"/>
            <a:ext cx="8585027" cy="4358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marched through the earth in fury;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you threshed the nations in anger.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went out for the salvation of your people,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for the salvation of your anointed.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crushed the head of the house of the wicked,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laying him bare from thigh to neck. 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Selah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0" spc="-15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2800" b="0" i="0" spc="-15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pierced with his own arrows the heads of his warriors,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who came like a whirlwind to scatter me,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rejoicing as if to devour the poor in secret.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trampled the sea with your horses,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the surging of mighty waters.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711A34-5E20-1336-0D64-2766E3C5F8A1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Praise – God’s Power Revealed (3:3</a:t>
            </a:r>
            <a:r>
              <a:rPr lang="en-US" sz="3600" b="1" dirty="0"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-15</a:t>
            </a: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0E3D23-9A5D-7F18-C58E-0A75BA22B910}"/>
              </a:ext>
            </a:extLst>
          </p:cNvPr>
          <p:cNvSpPr txBox="1"/>
          <p:nvPr/>
        </p:nvSpPr>
        <p:spPr>
          <a:xfrm>
            <a:off x="0" y="5509048"/>
            <a:ext cx="12189618" cy="654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8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4400" b="1" dirty="0">
                <a:solidFill>
                  <a:srgbClr val="3E728A"/>
                </a:solidFill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Redeemer’s Conquest (over nations)</a:t>
            </a:r>
          </a:p>
        </p:txBody>
      </p:sp>
      <p:pic>
        <p:nvPicPr>
          <p:cNvPr id="8" name="Picture 7" descr="A painting of a person holding a sword&#10;&#10;AI-generated content may be incorrect.">
            <a:extLst>
              <a:ext uri="{FF2B5EF4-FFF2-40B4-BE49-F238E27FC236}">
                <a16:creationId xmlns:a16="http://schemas.microsoft.com/office/drawing/2014/main" id="{90C9575B-9BE1-DA3C-AB1F-1AFF13C29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014" y="0"/>
            <a:ext cx="3531604" cy="530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083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B1C2F-B8E1-9D8A-A813-2C2A3C90D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697769-ECB6-2A67-18F6-EFBCD593DB44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Prayer – God’s Faithfulness Remembered (3:1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looks </a:t>
            </a:r>
            <a:r>
              <a:rPr lang="en-US" sz="36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backward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what God has done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9807DF-0A45-DDD4-F142-69138C578554}"/>
              </a:ext>
            </a:extLst>
          </p:cNvPr>
          <p:cNvSpPr txBox="1"/>
          <p:nvPr/>
        </p:nvSpPr>
        <p:spPr>
          <a:xfrm>
            <a:off x="0" y="1643241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Praise – God’s Power Revealed (3:3-15)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looks </a:t>
            </a:r>
            <a:r>
              <a:rPr lang="en-US" sz="36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upward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who God is.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671CC7-89F8-3AA9-9A3D-524407968234}"/>
              </a:ext>
            </a:extLst>
          </p:cNvPr>
          <p:cNvSpPr txBox="1"/>
          <p:nvPr/>
        </p:nvSpPr>
        <p:spPr>
          <a:xfrm>
            <a:off x="-1" y="3291840"/>
            <a:ext cx="10887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Pledge – Rejoice in God’s Salvation (3:16-19)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Faith looks </a:t>
            </a:r>
            <a:r>
              <a:rPr lang="en-US" sz="36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what God will do.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right light shining on a cross&#10;&#10;AI-generated content may be incorrect.">
            <a:extLst>
              <a:ext uri="{FF2B5EF4-FFF2-40B4-BE49-F238E27FC236}">
                <a16:creationId xmlns:a16="http://schemas.microsoft.com/office/drawing/2014/main" id="{85289982-FBAB-49BF-CFB8-A914A03A6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702" y="1"/>
            <a:ext cx="1449297" cy="329184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CDA853-8D71-85D6-8249-B635E616CB68}"/>
              </a:ext>
            </a:extLst>
          </p:cNvPr>
          <p:cNvSpPr txBox="1"/>
          <p:nvPr/>
        </p:nvSpPr>
        <p:spPr>
          <a:xfrm>
            <a:off x="135725" y="5501553"/>
            <a:ext cx="4639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-15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Habakkuk</a:t>
            </a:r>
            <a:r>
              <a:rPr lang="en-U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 3:1 – 19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76C0FA-9B8E-6F32-9037-09B38B42FEA7}"/>
              </a:ext>
            </a:extLst>
          </p:cNvPr>
          <p:cNvSpPr txBox="1"/>
          <p:nvPr/>
        </p:nvSpPr>
        <p:spPr>
          <a:xfrm>
            <a:off x="5626284" y="5416848"/>
            <a:ext cx="5973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Really… Rejoice?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2F55B5-4F95-5B6C-A939-7388157C931C}"/>
              </a:ext>
            </a:extLst>
          </p:cNvPr>
          <p:cNvSpPr txBox="1"/>
          <p:nvPr/>
        </p:nvSpPr>
        <p:spPr>
          <a:xfrm>
            <a:off x="122360" y="6140123"/>
            <a:ext cx="111745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3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When joy is chosen in the face of loss</a:t>
            </a:r>
          </a:p>
        </p:txBody>
      </p:sp>
    </p:spTree>
    <p:extLst>
      <p:ext uri="{BB962C8B-B14F-4D97-AF65-F5344CB8AC3E}">
        <p14:creationId xmlns:p14="http://schemas.microsoft.com/office/powerpoint/2010/main" val="170107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8C666-2B54-CAE5-3027-7F087160C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7C4074-7A2A-0013-5CEA-46CDD76218C6}"/>
              </a:ext>
            </a:extLst>
          </p:cNvPr>
          <p:cNvSpPr txBox="1"/>
          <p:nvPr/>
        </p:nvSpPr>
        <p:spPr>
          <a:xfrm>
            <a:off x="2382" y="0"/>
            <a:ext cx="12189618" cy="6918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77000"/>
              </a:lnSpc>
              <a:buNone/>
            </a:pPr>
            <a:r>
              <a:rPr lang="en-US" sz="32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hear, and my body trembles;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my lips quiver at the sound;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rottenness enters into my bones;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my legs tremble beneath me.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Yet I will quietly wait for the day of trouble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to come upon people who invade us.</a:t>
            </a:r>
          </a:p>
          <a:p>
            <a:pPr>
              <a:lnSpc>
                <a:spcPct val="77000"/>
              </a:lnSpc>
            </a:pPr>
            <a:r>
              <a:rPr lang="en-US" sz="32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 the fig tree should not blossom,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nor fruit be on the vines,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produce of the olive fail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and the fields yield no food,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flock be cut off from the fold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and there be no herd in the stalls,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 I will rejoice in the </a:t>
            </a:r>
            <a:r>
              <a:rPr lang="en-US" sz="3200" cap="sm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I will take joy in the God of my salvation.</a:t>
            </a:r>
          </a:p>
          <a:p>
            <a:pPr>
              <a:lnSpc>
                <a:spcPct val="77000"/>
              </a:lnSpc>
            </a:pPr>
            <a:r>
              <a:rPr lang="en-US" sz="32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19 </a:t>
            </a:r>
            <a:r>
              <a:rPr lang="en-US" sz="3200" cap="sm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Lord, is my strength;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he makes my feet like the deer's;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he makes me tread on my high places.</a:t>
            </a:r>
          </a:p>
          <a:p>
            <a:pPr>
              <a:lnSpc>
                <a:spcPct val="77000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choirmaster: with stringed instruments.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9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A6F93-07CE-198B-0C8A-1A5F30454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C61A63-0F88-FB6A-9BE9-5A6443B48AB2}"/>
              </a:ext>
            </a:extLst>
          </p:cNvPr>
          <p:cNvSpPr/>
          <p:nvPr/>
        </p:nvSpPr>
        <p:spPr>
          <a:xfrm>
            <a:off x="57770" y="4906901"/>
            <a:ext cx="7678054" cy="35718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AB0269-477D-4A4E-A442-F1C434D617E2}"/>
              </a:ext>
            </a:extLst>
          </p:cNvPr>
          <p:cNvSpPr/>
          <p:nvPr/>
        </p:nvSpPr>
        <p:spPr>
          <a:xfrm>
            <a:off x="57771" y="4516757"/>
            <a:ext cx="5466729" cy="54138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1E7A225-79CF-EF97-6BEB-383396F346AE}"/>
              </a:ext>
            </a:extLst>
          </p:cNvPr>
          <p:cNvSpPr/>
          <p:nvPr/>
        </p:nvSpPr>
        <p:spPr>
          <a:xfrm>
            <a:off x="0" y="1498656"/>
            <a:ext cx="7615238" cy="79628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C69078-335C-0EF3-8113-719EF51F52C7}"/>
              </a:ext>
            </a:extLst>
          </p:cNvPr>
          <p:cNvSpPr txBox="1"/>
          <p:nvPr/>
        </p:nvSpPr>
        <p:spPr>
          <a:xfrm>
            <a:off x="2382" y="0"/>
            <a:ext cx="12189618" cy="6918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77000"/>
              </a:lnSpc>
              <a:buNone/>
            </a:pPr>
            <a:r>
              <a:rPr lang="en-US" sz="32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hear, and my body trembles;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my lips quiver at the sound;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rottenness enters into my bones;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my legs tremble beneath me.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Yet I will quietly wait for the day of trouble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to come upon people who invade us.</a:t>
            </a:r>
          </a:p>
          <a:p>
            <a:pPr>
              <a:lnSpc>
                <a:spcPct val="77000"/>
              </a:lnSpc>
            </a:pPr>
            <a:r>
              <a:rPr lang="en-US" sz="32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 the fig tree should not blossom,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nor fruit be on the vines,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produce of the olive fail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and the fields yield no food,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flock be cut off from the fold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and there be no herd in the stalls,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 I will rejoice in the </a:t>
            </a:r>
            <a:r>
              <a:rPr lang="en-US" sz="3200" cap="sm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I will take joy in the God of my salvation.</a:t>
            </a:r>
          </a:p>
          <a:p>
            <a:pPr>
              <a:lnSpc>
                <a:spcPct val="77000"/>
              </a:lnSpc>
            </a:pPr>
            <a:r>
              <a:rPr lang="en-US" sz="32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19 </a:t>
            </a:r>
            <a:r>
              <a:rPr lang="en-US" sz="3200" cap="sm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Lord, is my strength;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he makes my feet like the deer's;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he makes me tread on my high places.</a:t>
            </a:r>
          </a:p>
          <a:p>
            <a:pPr>
              <a:lnSpc>
                <a:spcPct val="77000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choirmaster: with stringed instruments.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716A97-956F-E29A-D19E-1416640E88C1}"/>
              </a:ext>
            </a:extLst>
          </p:cNvPr>
          <p:cNvSpPr txBox="1"/>
          <p:nvPr/>
        </p:nvSpPr>
        <p:spPr>
          <a:xfrm>
            <a:off x="8243888" y="191005"/>
            <a:ext cx="2995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Statement of Fear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85E5E-C04E-96E0-3857-0A96EAC80919}"/>
              </a:ext>
            </a:extLst>
          </p:cNvPr>
          <p:cNvSpPr txBox="1"/>
          <p:nvPr/>
        </p:nvSpPr>
        <p:spPr>
          <a:xfrm>
            <a:off x="8335328" y="2709514"/>
            <a:ext cx="2995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Statement of Loss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8270E-E369-C782-49AF-6C32E6C475A2}"/>
              </a:ext>
            </a:extLst>
          </p:cNvPr>
          <p:cNvSpPr txBox="1"/>
          <p:nvPr/>
        </p:nvSpPr>
        <p:spPr>
          <a:xfrm>
            <a:off x="8126004" y="5301178"/>
            <a:ext cx="35611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Prayer of Strength</a:t>
            </a:r>
          </a:p>
        </p:txBody>
      </p:sp>
    </p:spTree>
    <p:extLst>
      <p:ext uri="{BB962C8B-B14F-4D97-AF65-F5344CB8AC3E}">
        <p14:creationId xmlns:p14="http://schemas.microsoft.com/office/powerpoint/2010/main" val="3981935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4171B-9750-EF4F-B759-234438357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65CDA4-4B6C-B109-9F03-6E36B9E31E96}"/>
              </a:ext>
            </a:extLst>
          </p:cNvPr>
          <p:cNvSpPr txBox="1"/>
          <p:nvPr/>
        </p:nvSpPr>
        <p:spPr>
          <a:xfrm>
            <a:off x="2382" y="0"/>
            <a:ext cx="121896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hear, and my body trembles;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my lips quiver at the sound;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rottenness enters into my bones;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my legs tremble beneath me.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Yet I will quietly wait for the day of trouble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to come upon people who invade us.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18405C-952F-75DD-2DFD-2FA816104BA7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Pledge – Rejoice in God’s Salvation (3:16-19)</a:t>
            </a:r>
          </a:p>
        </p:txBody>
      </p:sp>
    </p:spTree>
    <p:extLst>
      <p:ext uri="{BB962C8B-B14F-4D97-AF65-F5344CB8AC3E}">
        <p14:creationId xmlns:p14="http://schemas.microsoft.com/office/powerpoint/2010/main" val="3212139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2040B-17DA-91E1-33F8-CC07F3931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F52F8E-BC97-E5C6-C789-6C6335D2ED49}"/>
              </a:ext>
            </a:extLst>
          </p:cNvPr>
          <p:cNvSpPr txBox="1"/>
          <p:nvPr/>
        </p:nvSpPr>
        <p:spPr>
          <a:xfrm>
            <a:off x="2382" y="0"/>
            <a:ext cx="121896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Though the fig tree should not blossom,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nor fruit be on the vines,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produce of the olive fail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the fields yield no food,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flock be cut off from the fold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there be no herd in the stalls,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yet I will rejoice in the </a:t>
            </a:r>
            <a:r>
              <a:rPr lang="en-US" sz="4000" b="0" i="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I will take joy in the God of my salvation.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D763EB-3C12-DAA2-AC2F-5A211BA63D11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Pledge – Rejoice in God’s Salvation (3:16-19)</a:t>
            </a:r>
          </a:p>
        </p:txBody>
      </p:sp>
    </p:spTree>
    <p:extLst>
      <p:ext uri="{BB962C8B-B14F-4D97-AF65-F5344CB8AC3E}">
        <p14:creationId xmlns:p14="http://schemas.microsoft.com/office/powerpoint/2010/main" val="346711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C14D3-9874-34F9-5F27-B5EE3FA30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4532E5-E5B1-7E3F-DDE4-ACCDCBCF906F}"/>
              </a:ext>
            </a:extLst>
          </p:cNvPr>
          <p:cNvSpPr txBox="1"/>
          <p:nvPr/>
        </p:nvSpPr>
        <p:spPr>
          <a:xfrm>
            <a:off x="2382" y="0"/>
            <a:ext cx="121896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19 </a:t>
            </a:r>
            <a:r>
              <a:rPr lang="en-US" sz="4000" b="0" i="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the Lord, is my strength;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he makes my feet like the deer's;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he makes me tread on my high places.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the choirmaster: with stringed instruments.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404845-1DE1-1CBD-98CE-0D165453D890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Pledge – Rejoice in God’s Salvation (3:16-19)</a:t>
            </a:r>
          </a:p>
        </p:txBody>
      </p:sp>
    </p:spTree>
    <p:extLst>
      <p:ext uri="{BB962C8B-B14F-4D97-AF65-F5344CB8AC3E}">
        <p14:creationId xmlns:p14="http://schemas.microsoft.com/office/powerpoint/2010/main" val="2416160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on a rock looking at a large cross&#10;&#10;AI-generated content may be incorrect.">
            <a:extLst>
              <a:ext uri="{FF2B5EF4-FFF2-40B4-BE49-F238E27FC236}">
                <a16:creationId xmlns:a16="http://schemas.microsoft.com/office/drawing/2014/main" id="{BE3EA691-4CC1-B007-227F-8612BD3B1A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6C5EAA-5BD1-5BB4-0F49-54B2DC0DBD4D}"/>
              </a:ext>
            </a:extLst>
          </p:cNvPr>
          <p:cNvSpPr txBox="1"/>
          <p:nvPr/>
        </p:nvSpPr>
        <p:spPr>
          <a:xfrm>
            <a:off x="608693" y="296395"/>
            <a:ext cx="61649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Application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BB23B2-C22F-2779-4B3D-16BFC9C12717}"/>
              </a:ext>
            </a:extLst>
          </p:cNvPr>
          <p:cNvSpPr txBox="1"/>
          <p:nvPr/>
        </p:nvSpPr>
        <p:spPr>
          <a:xfrm>
            <a:off x="3356658" y="4688734"/>
            <a:ext cx="88353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Admit your fears but trust God’s timing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Choose joy in God, not your situation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Let God be your strength.</a:t>
            </a:r>
          </a:p>
        </p:txBody>
      </p:sp>
    </p:spTree>
    <p:extLst>
      <p:ext uri="{BB962C8B-B14F-4D97-AF65-F5344CB8AC3E}">
        <p14:creationId xmlns:p14="http://schemas.microsoft.com/office/powerpoint/2010/main" val="46406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8871A1-336F-A744-426A-CECA97D62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77" y="-14367"/>
            <a:ext cx="5342860" cy="64804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A79F3A-8A4A-FB56-50E0-165089705582}"/>
              </a:ext>
            </a:extLst>
          </p:cNvPr>
          <p:cNvSpPr txBox="1"/>
          <p:nvPr/>
        </p:nvSpPr>
        <p:spPr>
          <a:xfrm>
            <a:off x="7114568" y="166526"/>
            <a:ext cx="319461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Notice the worry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572036-C25C-43C8-296D-E70EACA52E06}"/>
              </a:ext>
            </a:extLst>
          </p:cNvPr>
          <p:cNvSpPr txBox="1"/>
          <p:nvPr/>
        </p:nvSpPr>
        <p:spPr>
          <a:xfrm>
            <a:off x="5567680" y="773042"/>
            <a:ext cx="66243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Ask yourself: “What am I worrying about?”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C734EE-8018-4F34-F1CE-DD5E9CC6AC1D}"/>
              </a:ext>
            </a:extLst>
          </p:cNvPr>
          <p:cNvSpPr txBox="1"/>
          <p:nvPr/>
        </p:nvSpPr>
        <p:spPr>
          <a:xfrm>
            <a:off x="5567680" y="1398037"/>
            <a:ext cx="66243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Ask: “Can I do something about it?”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3DF6B5-BB7B-297C-FFE5-0DCEFAA3DE3C}"/>
              </a:ext>
            </a:extLst>
          </p:cNvPr>
          <p:cNvSpPr txBox="1"/>
          <p:nvPr/>
        </p:nvSpPr>
        <p:spPr>
          <a:xfrm>
            <a:off x="5567680" y="2029480"/>
            <a:ext cx="221487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270777-38EA-1A5B-7B14-1C65ADC8595D}"/>
              </a:ext>
            </a:extLst>
          </p:cNvPr>
          <p:cNvSpPr txBox="1"/>
          <p:nvPr/>
        </p:nvSpPr>
        <p:spPr>
          <a:xfrm>
            <a:off x="5567680" y="5503248"/>
            <a:ext cx="662431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Let Worry 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99A956-7130-59F7-174C-491747DFA640}"/>
              </a:ext>
            </a:extLst>
          </p:cNvPr>
          <p:cNvSpPr txBox="1"/>
          <p:nvPr/>
        </p:nvSpPr>
        <p:spPr>
          <a:xfrm>
            <a:off x="5567680" y="6204517"/>
            <a:ext cx="662431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Change Focus of Attention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B75F05-0D96-3C6A-65B0-64F6C9181549}"/>
              </a:ext>
            </a:extLst>
          </p:cNvPr>
          <p:cNvSpPr txBox="1"/>
          <p:nvPr/>
        </p:nvSpPr>
        <p:spPr>
          <a:xfrm>
            <a:off x="8526778" y="2023032"/>
            <a:ext cx="366522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Yes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FCA352-365C-1827-2B02-8C83E098BAE0}"/>
              </a:ext>
            </a:extLst>
          </p:cNvPr>
          <p:cNvSpPr txBox="1"/>
          <p:nvPr/>
        </p:nvSpPr>
        <p:spPr>
          <a:xfrm>
            <a:off x="8526779" y="3898017"/>
            <a:ext cx="152399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Now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E8BCC2-CEF9-591F-83BA-8B42298D4661}"/>
              </a:ext>
            </a:extLst>
          </p:cNvPr>
          <p:cNvSpPr txBox="1"/>
          <p:nvPr/>
        </p:nvSpPr>
        <p:spPr>
          <a:xfrm>
            <a:off x="10233657" y="3898017"/>
            <a:ext cx="195834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Later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9ACDE2-1E4F-842F-A247-46D0F3B370C3}"/>
              </a:ext>
            </a:extLst>
          </p:cNvPr>
          <p:cNvSpPr txBox="1"/>
          <p:nvPr/>
        </p:nvSpPr>
        <p:spPr>
          <a:xfrm>
            <a:off x="8526777" y="2648027"/>
            <a:ext cx="366522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Action Plan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1CDB75-1FBE-FFA1-6880-9C1B59DDFF71}"/>
              </a:ext>
            </a:extLst>
          </p:cNvPr>
          <p:cNvSpPr txBox="1"/>
          <p:nvPr/>
        </p:nvSpPr>
        <p:spPr>
          <a:xfrm>
            <a:off x="8526776" y="3273022"/>
            <a:ext cx="366522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What? When? How?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1554C3-F0B7-4D70-B04E-FD74BFC6209D}"/>
              </a:ext>
            </a:extLst>
          </p:cNvPr>
          <p:cNvSpPr txBox="1"/>
          <p:nvPr/>
        </p:nvSpPr>
        <p:spPr>
          <a:xfrm>
            <a:off x="8526778" y="4477122"/>
            <a:ext cx="152399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Do it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1EBBEC-FF6E-91F9-C59E-7B0AC50CDA38}"/>
              </a:ext>
            </a:extLst>
          </p:cNvPr>
          <p:cNvSpPr txBox="1"/>
          <p:nvPr/>
        </p:nvSpPr>
        <p:spPr>
          <a:xfrm>
            <a:off x="10233657" y="4477122"/>
            <a:ext cx="195834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Schedule it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224F982D-C804-AF4C-5E2B-EA2D6CE2A707}"/>
              </a:ext>
            </a:extLst>
          </p:cNvPr>
          <p:cNvSpPr/>
          <p:nvPr/>
        </p:nvSpPr>
        <p:spPr>
          <a:xfrm>
            <a:off x="6486525" y="2648027"/>
            <a:ext cx="228600" cy="2811936"/>
          </a:xfrm>
          <a:prstGeom prst="downArrow">
            <a:avLst>
              <a:gd name="adj1" fmla="val 2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6823EB9D-659B-C7CD-390A-EC1EF4044E0A}"/>
              </a:ext>
            </a:extLst>
          </p:cNvPr>
          <p:cNvSpPr/>
          <p:nvPr/>
        </p:nvSpPr>
        <p:spPr>
          <a:xfrm>
            <a:off x="9174477" y="5032805"/>
            <a:ext cx="228600" cy="437979"/>
          </a:xfrm>
          <a:prstGeom prst="downArrow">
            <a:avLst>
              <a:gd name="adj1" fmla="val 2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75190500-AFF5-4E08-A1A5-4832BC7C606E}"/>
              </a:ext>
            </a:extLst>
          </p:cNvPr>
          <p:cNvSpPr/>
          <p:nvPr/>
        </p:nvSpPr>
        <p:spPr>
          <a:xfrm>
            <a:off x="11098528" y="5037224"/>
            <a:ext cx="228600" cy="437979"/>
          </a:xfrm>
          <a:prstGeom prst="downArrow">
            <a:avLst>
              <a:gd name="adj1" fmla="val 2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6F42B6-95CE-91EA-9E84-E538A0B95BD2}"/>
              </a:ext>
            </a:extLst>
          </p:cNvPr>
          <p:cNvSpPr txBox="1"/>
          <p:nvPr/>
        </p:nvSpPr>
        <p:spPr>
          <a:xfrm>
            <a:off x="772673" y="6466127"/>
            <a:ext cx="4078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https://www.carepatron.com/files/worry-tree.pdf</a:t>
            </a:r>
          </a:p>
        </p:txBody>
      </p:sp>
    </p:spTree>
    <p:extLst>
      <p:ext uri="{BB962C8B-B14F-4D97-AF65-F5344CB8AC3E}">
        <p14:creationId xmlns:p14="http://schemas.microsoft.com/office/powerpoint/2010/main" val="383889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23474-8A97-E035-1D3D-317688FB8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on a rock looking at a large cross&#10;&#10;AI-generated content may be incorrect.">
            <a:extLst>
              <a:ext uri="{FF2B5EF4-FFF2-40B4-BE49-F238E27FC236}">
                <a16:creationId xmlns:a16="http://schemas.microsoft.com/office/drawing/2014/main" id="{F62493C4-C104-28F1-A1E1-8A65954026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6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31011D8-9557-9E45-5FC3-8E630B918D37}"/>
              </a:ext>
            </a:extLst>
          </p:cNvPr>
          <p:cNvSpPr txBox="1"/>
          <p:nvPr/>
        </p:nvSpPr>
        <p:spPr>
          <a:xfrm>
            <a:off x="4995861" y="399092"/>
            <a:ext cx="2200273" cy="118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i="0" dirty="0">
                <a:solidFill>
                  <a:srgbClr val="001D35"/>
                </a:solidFill>
                <a:effectLst/>
                <a:latin typeface="Google Sans"/>
              </a:rPr>
              <a:t>$25.9</a:t>
            </a:r>
          </a:p>
          <a:p>
            <a:pPr algn="ctr">
              <a:lnSpc>
                <a:spcPct val="80000"/>
              </a:lnSpc>
            </a:pPr>
            <a:r>
              <a:rPr lang="en-US" sz="4400" b="1" i="0" dirty="0">
                <a:solidFill>
                  <a:srgbClr val="001D35"/>
                </a:solidFill>
                <a:effectLst/>
                <a:latin typeface="Google Sans"/>
              </a:rPr>
              <a:t>million</a:t>
            </a:r>
            <a:endParaRPr lang="en-US" sz="4400" b="1" dirty="0">
              <a:latin typeface="Google Sans"/>
            </a:endParaRPr>
          </a:p>
        </p:txBody>
      </p:sp>
      <p:pic>
        <p:nvPicPr>
          <p:cNvPr id="26" name="Graphic 25" descr="Soccer Goal with solid fill">
            <a:extLst>
              <a:ext uri="{FF2B5EF4-FFF2-40B4-BE49-F238E27FC236}">
                <a16:creationId xmlns:a16="http://schemas.microsoft.com/office/drawing/2014/main" id="{35C790B2-CCA5-B2FE-58A4-4E3CBEEAF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6548" y="2971800"/>
            <a:ext cx="2599575" cy="259957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042F0CF-5A87-DB73-70C1-F26DD42EBDC6}"/>
              </a:ext>
            </a:extLst>
          </p:cNvPr>
          <p:cNvGrpSpPr/>
          <p:nvPr/>
        </p:nvGrpSpPr>
        <p:grpSpPr>
          <a:xfrm>
            <a:off x="9006548" y="182462"/>
            <a:ext cx="2347913" cy="2278875"/>
            <a:chOff x="157162" y="2971800"/>
            <a:chExt cx="2347913" cy="2278875"/>
          </a:xfrm>
        </p:grpSpPr>
        <p:pic>
          <p:nvPicPr>
            <p:cNvPr id="24" name="Graphic 23" descr="Soccer with solid fill">
              <a:extLst>
                <a:ext uri="{FF2B5EF4-FFF2-40B4-BE49-F238E27FC236}">
                  <a16:creationId xmlns:a16="http://schemas.microsoft.com/office/drawing/2014/main" id="{B2A2032E-E40E-6087-2E7D-7B0D54826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7162" y="2971800"/>
              <a:ext cx="2278875" cy="2278875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A9D5F65-AADB-EAB6-61F0-3F1755A5A898}"/>
                </a:ext>
              </a:extLst>
            </p:cNvPr>
            <p:cNvSpPr/>
            <p:nvPr/>
          </p:nvSpPr>
          <p:spPr>
            <a:xfrm>
              <a:off x="1941196" y="4726305"/>
              <a:ext cx="369570" cy="381000"/>
            </a:xfrm>
            <a:prstGeom prst="ellipse">
              <a:avLst/>
            </a:prstGeom>
            <a:solidFill>
              <a:srgbClr val="D0E1E8"/>
            </a:solidFill>
            <a:ln>
              <a:solidFill>
                <a:srgbClr val="D2E1E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 descr="Soccer ball with solid fill">
              <a:extLst>
                <a:ext uri="{FF2B5EF4-FFF2-40B4-BE49-F238E27FC236}">
                  <a16:creationId xmlns:a16="http://schemas.microsoft.com/office/drawing/2014/main" id="{A91B27A6-C3C0-AECC-2FE4-41B3BF812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85664" y="4487894"/>
              <a:ext cx="619411" cy="619411"/>
            </a:xfrm>
            <a:prstGeom prst="rect">
              <a:avLst/>
            </a:prstGeom>
          </p:spPr>
        </p:pic>
      </p:grpSp>
      <p:pic>
        <p:nvPicPr>
          <p:cNvPr id="30" name="Graphic 29">
            <a:extLst>
              <a:ext uri="{FF2B5EF4-FFF2-40B4-BE49-F238E27FC236}">
                <a16:creationId xmlns:a16="http://schemas.microsoft.com/office/drawing/2014/main" id="{B2D8B5C7-6464-D0CA-AA7C-46C33601F6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7438" y="628650"/>
            <a:ext cx="3955826" cy="400928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5E8A05B-123A-D793-4084-4AED144C59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7550" y="1695208"/>
            <a:ext cx="2676899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7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DFFADB0-B98E-EF31-62B8-5EC856B06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5400" y="962025"/>
            <a:ext cx="1557337" cy="33134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C5CE61-416E-AEC6-30D7-DBC15EA4F22C}"/>
              </a:ext>
            </a:extLst>
          </p:cNvPr>
          <p:cNvSpPr txBox="1"/>
          <p:nvPr/>
        </p:nvSpPr>
        <p:spPr>
          <a:xfrm>
            <a:off x="442317" y="4275508"/>
            <a:ext cx="31825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 Postecoglou</a:t>
            </a:r>
          </a:p>
        </p:txBody>
      </p:sp>
      <p:pic>
        <p:nvPicPr>
          <p:cNvPr id="11" name="Picture 10" descr="A person in a suit&#10;&#10;AI-generated content may be incorrect.">
            <a:extLst>
              <a:ext uri="{FF2B5EF4-FFF2-40B4-BE49-F238E27FC236}">
                <a16:creationId xmlns:a16="http://schemas.microsoft.com/office/drawing/2014/main" id="{C3C3870A-615D-D4E0-D94B-4B691A98C6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6" y="355014"/>
            <a:ext cx="26765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6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on a rock looking at a large cross&#10;&#10;AI-generated content may be incorrect.">
            <a:extLst>
              <a:ext uri="{FF2B5EF4-FFF2-40B4-BE49-F238E27FC236}">
                <a16:creationId xmlns:a16="http://schemas.microsoft.com/office/drawing/2014/main" id="{EE9D4687-A7E3-E427-9A74-4434BCC045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AD15C5-52FC-404C-BAE5-D399334FD485}"/>
              </a:ext>
            </a:extLst>
          </p:cNvPr>
          <p:cNvSpPr txBox="1"/>
          <p:nvPr/>
        </p:nvSpPr>
        <p:spPr>
          <a:xfrm>
            <a:off x="322942" y="181820"/>
            <a:ext cx="73188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What in the World, God….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6DB936-5D97-AD90-C67D-7345FCBE239C}"/>
              </a:ext>
            </a:extLst>
          </p:cNvPr>
          <p:cNvSpPr txBox="1"/>
          <p:nvPr/>
        </p:nvSpPr>
        <p:spPr>
          <a:xfrm>
            <a:off x="322943" y="5639920"/>
            <a:ext cx="61649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Habakkuk</a:t>
            </a:r>
          </a:p>
        </p:txBody>
      </p:sp>
    </p:spTree>
    <p:extLst>
      <p:ext uri="{BB962C8B-B14F-4D97-AF65-F5344CB8AC3E}">
        <p14:creationId xmlns:p14="http://schemas.microsoft.com/office/powerpoint/2010/main" val="81578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718BAA-3AC1-9BF3-D304-6143E8927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6FD433-299A-99D8-B36A-7315029A5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231111"/>
              </p:ext>
            </p:extLst>
          </p:nvPr>
        </p:nvGraphicFramePr>
        <p:xfrm>
          <a:off x="0" y="0"/>
          <a:ext cx="12191999" cy="6856095"/>
        </p:xfrm>
        <a:graphic>
          <a:graphicData uri="http://schemas.openxmlformats.org/drawingml/2006/table">
            <a:tbl>
              <a:tblPr/>
              <a:tblGrid>
                <a:gridCol w="1677798">
                  <a:extLst>
                    <a:ext uri="{9D8B030D-6E8A-4147-A177-3AD203B41FA5}">
                      <a16:colId xmlns:a16="http://schemas.microsoft.com/office/drawing/2014/main" val="3956021204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3126088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46984759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2589784567"/>
                    </a:ext>
                  </a:extLst>
                </a:gridCol>
                <a:gridCol w="1789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3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17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 gridSpan="7"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Habakkuk: Babylon</a:t>
                      </a:r>
                      <a:r>
                        <a:rPr kumimoji="1" lang="uk-UA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Destruction</a:t>
                      </a:r>
                      <a:endParaRPr lang="en-US" sz="20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Judah:  612 – 586 BC (some believe 607-605 BC)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359659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  <a:r>
                        <a:rPr kumimoji="1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Actions Challenged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Doubting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8579223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1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7494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Inactivity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1037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5815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Why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aren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t you judging Judah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sin, God?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 will. 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judge Judah with the </a:t>
                      </a:r>
                      <a:r>
                        <a:rPr kumimoji="0" lang="en-US" sz="20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Babylonians!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Arial Black" panose="020B0A040201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Arial Black" panose="020B0A040201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Arial Black" panose="020B0A040201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258600"/>
                  </a:ext>
                </a:extLst>
              </a:tr>
              <a:tr h="114300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1:5-11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Problem:  Faith Troubled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762607"/>
                  </a:ext>
                </a:extLst>
              </a:tr>
            </a:tbl>
          </a:graphicData>
        </a:graphic>
      </p:graphicFrame>
      <p:pic>
        <p:nvPicPr>
          <p:cNvPr id="6" name="Picture 5" descr="A person standing on a rock&#10;&#10;AI-generated content may be incorrect.">
            <a:extLst>
              <a:ext uri="{FF2B5EF4-FFF2-40B4-BE49-F238E27FC236}">
                <a16:creationId xmlns:a16="http://schemas.microsoft.com/office/drawing/2014/main" id="{EA9522A0-3313-CAC1-FFD3-35BA83BE18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022" y="2437722"/>
            <a:ext cx="6972907" cy="392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1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FC23A8-82EE-7DAA-0444-88FA0C439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A05ECC0-9FEF-23A7-EFFC-BF62E3954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142144"/>
              </p:ext>
            </p:extLst>
          </p:nvPr>
        </p:nvGraphicFramePr>
        <p:xfrm>
          <a:off x="0" y="0"/>
          <a:ext cx="12191999" cy="6856095"/>
        </p:xfrm>
        <a:graphic>
          <a:graphicData uri="http://schemas.openxmlformats.org/drawingml/2006/table">
            <a:tbl>
              <a:tblPr/>
              <a:tblGrid>
                <a:gridCol w="1677798">
                  <a:extLst>
                    <a:ext uri="{9D8B030D-6E8A-4147-A177-3AD203B41FA5}">
                      <a16:colId xmlns:a16="http://schemas.microsoft.com/office/drawing/2014/main" val="3956021204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3126088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46984759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2589784567"/>
                    </a:ext>
                  </a:extLst>
                </a:gridCol>
                <a:gridCol w="1789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3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17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 gridSpan="7"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Habakkuk: Babylon</a:t>
                      </a:r>
                      <a:r>
                        <a:rPr kumimoji="1" lang="uk-UA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Destruction</a:t>
                      </a:r>
                      <a:endParaRPr lang="en-US" sz="20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Judah:  612 – 586 BC (some believe 607-605 BC)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359659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  <a:r>
                        <a:rPr kumimoji="1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Actions Challenged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Doubting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Debating 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8579223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1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2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7494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Inactivity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Inconsistency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1037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5815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Why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aren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t you judging Judah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sin, God?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 will. 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judge Judah with the </a:t>
                      </a:r>
                      <a:r>
                        <a:rPr kumimoji="0" lang="en-US" sz="20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Babylonians!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But can you use a nation more wicked than Judah?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Sure, but 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judge them too.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Arial Black" panose="020B0A040201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Arial Black" panose="020B0A040201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Arial Black" panose="020B0A040201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258600"/>
                  </a:ext>
                </a:extLst>
              </a:tr>
              <a:tr h="114300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1:5-11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1:12–2:1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2:2-20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Problem:  Faith Troubled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Resolution: Faith Triumphant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762607"/>
                  </a:ext>
                </a:extLst>
              </a:tr>
            </a:tbl>
          </a:graphicData>
        </a:graphic>
      </p:graphicFrame>
      <p:pic>
        <p:nvPicPr>
          <p:cNvPr id="5" name="Picture 4" descr="A person standing on a rock&#10;&#10;AI-generated content may be incorrect.">
            <a:extLst>
              <a:ext uri="{FF2B5EF4-FFF2-40B4-BE49-F238E27FC236}">
                <a16:creationId xmlns:a16="http://schemas.microsoft.com/office/drawing/2014/main" id="{5A0028C9-CF40-467A-CF8D-B6B570083C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292" y="3599432"/>
            <a:ext cx="5662618" cy="318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4C2415-21D4-547A-5CFA-11A12C97E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5E5421-16BD-9D14-9E37-2003F98FF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543312"/>
              </p:ext>
            </p:extLst>
          </p:nvPr>
        </p:nvGraphicFramePr>
        <p:xfrm>
          <a:off x="0" y="0"/>
          <a:ext cx="12191999" cy="6856095"/>
        </p:xfrm>
        <a:graphic>
          <a:graphicData uri="http://schemas.openxmlformats.org/drawingml/2006/table">
            <a:tbl>
              <a:tblPr/>
              <a:tblGrid>
                <a:gridCol w="1677798">
                  <a:extLst>
                    <a:ext uri="{9D8B030D-6E8A-4147-A177-3AD203B41FA5}">
                      <a16:colId xmlns:a16="http://schemas.microsoft.com/office/drawing/2014/main" val="3956021204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3126088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46984759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2589784567"/>
                    </a:ext>
                  </a:extLst>
                </a:gridCol>
                <a:gridCol w="1789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3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17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 gridSpan="7"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Habakkuk: Babylon</a:t>
                      </a:r>
                      <a:r>
                        <a:rPr kumimoji="1" lang="uk-UA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Destruction</a:t>
                      </a:r>
                      <a:endParaRPr lang="en-US" sz="20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Judah:  612 – 586 BC (some believe 607-605 BC)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359659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  <a:r>
                        <a:rPr kumimoji="1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Actions Challenged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Doubting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Debating 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8579223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1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2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7494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Inactivity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Inconsistency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1037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5815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Why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aren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t you judging Judah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sin, God?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 will. 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judge Judah with the </a:t>
                      </a:r>
                      <a:r>
                        <a:rPr kumimoji="0" lang="en-US" sz="20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Babylonians!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But can you use a nation more wicked than Judah?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Sure, but 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judge them too.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Arial Black" panose="020B0A040201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Arial Black" panose="020B0A040201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Arial Black" panose="020B0A040201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258600"/>
                  </a:ext>
                </a:extLst>
              </a:tr>
              <a:tr h="114300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1:5-11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1:12–2:1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2:2-20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Problem:  Faith Troubled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Resolution: Faith Triumphant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762607"/>
                  </a:ext>
                </a:extLst>
              </a:tr>
            </a:tbl>
          </a:graphicData>
        </a:graphic>
      </p:graphicFrame>
      <p:pic>
        <p:nvPicPr>
          <p:cNvPr id="7" name="Picture 6" descr="A person standing in front of a large cross&#10;&#10;AI-generated content may be incorrect.">
            <a:extLst>
              <a:ext uri="{FF2B5EF4-FFF2-40B4-BE49-F238E27FC236}">
                <a16:creationId xmlns:a16="http://schemas.microsoft.com/office/drawing/2014/main" id="{EB687115-2B8C-698A-3634-4B229FD146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336" y="3327403"/>
            <a:ext cx="5373511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63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6671</TotalTime>
  <Words>4204</Words>
  <Application>Microsoft Office PowerPoint</Application>
  <PresentationFormat>Widescreen</PresentationFormat>
  <Paragraphs>303</Paragraphs>
  <Slides>39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Aptos</vt:lpstr>
      <vt:lpstr>Aptos Narrow</vt:lpstr>
      <vt:lpstr>Aptos Slab Black</vt:lpstr>
      <vt:lpstr>Arial</vt:lpstr>
      <vt:lpstr>Arial Black</vt:lpstr>
      <vt:lpstr>Arial Rounded MT Bold</vt:lpstr>
      <vt:lpstr>Courier New</vt:lpstr>
      <vt:lpstr>Google Sans</vt:lpstr>
      <vt:lpstr>Stencil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Lyle</dc:creator>
  <cp:lastModifiedBy>Matt Lyle</cp:lastModifiedBy>
  <cp:revision>1</cp:revision>
  <dcterms:created xsi:type="dcterms:W3CDTF">2025-10-09T06:42:42Z</dcterms:created>
  <dcterms:modified xsi:type="dcterms:W3CDTF">2025-10-25T13:11:38Z</dcterms:modified>
</cp:coreProperties>
</file>