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63" r:id="rId2"/>
    <p:sldId id="259" r:id="rId3"/>
    <p:sldId id="257" r:id="rId4"/>
    <p:sldId id="270" r:id="rId5"/>
    <p:sldId id="271" r:id="rId6"/>
    <p:sldId id="274" r:id="rId7"/>
    <p:sldId id="272" r:id="rId8"/>
    <p:sldId id="273" r:id="rId9"/>
    <p:sldId id="256" r:id="rId10"/>
    <p:sldId id="275" r:id="rId11"/>
    <p:sldId id="276" r:id="rId12"/>
    <p:sldId id="261" r:id="rId13"/>
    <p:sldId id="277" r:id="rId14"/>
    <p:sldId id="278" r:id="rId15"/>
    <p:sldId id="260" r:id="rId16"/>
    <p:sldId id="279" r:id="rId17"/>
    <p:sldId id="262" r:id="rId18"/>
    <p:sldId id="267" r:id="rId19"/>
    <p:sldId id="268" r:id="rId20"/>
    <p:sldId id="264" r:id="rId21"/>
    <p:sldId id="280" r:id="rId22"/>
    <p:sldId id="281" r:id="rId23"/>
    <p:sldId id="286" r:id="rId24"/>
    <p:sldId id="282" r:id="rId25"/>
    <p:sldId id="291" r:id="rId26"/>
    <p:sldId id="290" r:id="rId27"/>
    <p:sldId id="292" r:id="rId28"/>
    <p:sldId id="293" r:id="rId29"/>
    <p:sldId id="299" r:id="rId30"/>
    <p:sldId id="298" r:id="rId31"/>
    <p:sldId id="294" r:id="rId32"/>
    <p:sldId id="289" r:id="rId33"/>
    <p:sldId id="283" r:id="rId34"/>
    <p:sldId id="295" r:id="rId35"/>
    <p:sldId id="296" r:id="rId36"/>
    <p:sldId id="297" r:id="rId37"/>
    <p:sldId id="300" r:id="rId38"/>
    <p:sldId id="301" r:id="rId39"/>
    <p:sldId id="287" r:id="rId40"/>
    <p:sldId id="284" r:id="rId41"/>
    <p:sldId id="302" r:id="rId42"/>
    <p:sldId id="303" r:id="rId43"/>
    <p:sldId id="304" r:id="rId44"/>
    <p:sldId id="288" r:id="rId45"/>
    <p:sldId id="305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0D08"/>
    <a:srgbClr val="100F0A"/>
    <a:srgbClr val="6F532B"/>
    <a:srgbClr val="F5E6CC"/>
    <a:srgbClr val="21190D"/>
    <a:srgbClr val="4E3B1E"/>
    <a:srgbClr val="3C2B0C"/>
    <a:srgbClr val="E4BD76"/>
    <a:srgbClr val="F2E8D5"/>
    <a:srgbClr val="EED8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917297-D9E4-4B48-B3B3-247140A09E3A}" v="468" dt="2025-10-12T00:08:27.0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20"/>
    <p:restoredTop sz="76026" autoAdjust="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Lyle" userId="a96e7d453dd11193" providerId="LiveId" clId="{C68C3E17-03C7-4F95-8966-34EBDE4C6EB0}"/>
    <pc:docChg chg="undo redo custSel mod addSld delSld modSld sldOrd modMainMaster modShowInfo">
      <pc:chgData name="Matt Lyle" userId="a96e7d453dd11193" providerId="LiveId" clId="{C68C3E17-03C7-4F95-8966-34EBDE4C6EB0}" dt="2025-10-12T00:06:39.260" v="3635" actId="14861"/>
      <pc:docMkLst>
        <pc:docMk/>
      </pc:docMkLst>
      <pc:sldChg chg="addSp delSp modSp new mod ord modTransition modAnim">
        <pc:chgData name="Matt Lyle" userId="a96e7d453dd11193" providerId="LiveId" clId="{C68C3E17-03C7-4F95-8966-34EBDE4C6EB0}" dt="2025-10-11T06:48:19.642" v="3405"/>
        <pc:sldMkLst>
          <pc:docMk/>
          <pc:sldMk cId="799092337" sldId="256"/>
        </pc:sldMkLst>
        <pc:spChg chg="add mod ord">
          <ac:chgData name="Matt Lyle" userId="a96e7d453dd11193" providerId="LiveId" clId="{C68C3E17-03C7-4F95-8966-34EBDE4C6EB0}" dt="2025-10-10T11:35:59.535" v="1873" actId="167"/>
          <ac:spMkLst>
            <pc:docMk/>
            <pc:sldMk cId="799092337" sldId="256"/>
            <ac:spMk id="2" creationId="{E1377441-C27D-82D7-D6BC-BDFD17203F6E}"/>
          </ac:spMkLst>
        </pc:spChg>
        <pc:spChg chg="add mod ord">
          <ac:chgData name="Matt Lyle" userId="a96e7d453dd11193" providerId="LiveId" clId="{C68C3E17-03C7-4F95-8966-34EBDE4C6EB0}" dt="2025-10-10T11:35:59.535" v="1873" actId="167"/>
          <ac:spMkLst>
            <pc:docMk/>
            <pc:sldMk cId="799092337" sldId="256"/>
            <ac:spMk id="3" creationId="{9267E6BF-B2DD-7509-0DDE-F1B212BE904A}"/>
          </ac:spMkLst>
        </pc:spChg>
        <pc:spChg chg="mod">
          <ac:chgData name="Matt Lyle" userId="a96e7d453dd11193" providerId="LiveId" clId="{C68C3E17-03C7-4F95-8966-34EBDE4C6EB0}" dt="2025-10-10T11:40:39.251" v="1911" actId="207"/>
          <ac:spMkLst>
            <pc:docMk/>
            <pc:sldMk cId="799092337" sldId="256"/>
            <ac:spMk id="6" creationId="{4A2AC1BE-C545-4D80-DA74-46E78D450E69}"/>
          </ac:spMkLst>
        </pc:spChg>
        <pc:spChg chg="add mod">
          <ac:chgData name="Matt Lyle" userId="a96e7d453dd11193" providerId="LiveId" clId="{C68C3E17-03C7-4F95-8966-34EBDE4C6EB0}" dt="2025-10-10T02:55:01.578" v="1233"/>
          <ac:spMkLst>
            <pc:docMk/>
            <pc:sldMk cId="799092337" sldId="256"/>
            <ac:spMk id="9" creationId="{1687D3C0-EBE6-4E46-6CFC-2FB87849C61B}"/>
          </ac:spMkLst>
        </pc:spChg>
        <pc:spChg chg="add mod">
          <ac:chgData name="Matt Lyle" userId="a96e7d453dd11193" providerId="LiveId" clId="{C68C3E17-03C7-4F95-8966-34EBDE4C6EB0}" dt="2025-10-10T02:55:01.578" v="1233"/>
          <ac:spMkLst>
            <pc:docMk/>
            <pc:sldMk cId="799092337" sldId="256"/>
            <ac:spMk id="10" creationId="{2EC0B37B-466D-4ED3-0CFF-E815DCED2FD5}"/>
          </ac:spMkLst>
        </pc:spChg>
        <pc:spChg chg="mod">
          <ac:chgData name="Matt Lyle" userId="a96e7d453dd11193" providerId="LiveId" clId="{C68C3E17-03C7-4F95-8966-34EBDE4C6EB0}" dt="2025-10-10T02:55:31.450" v="1255" actId="13926"/>
          <ac:spMkLst>
            <pc:docMk/>
            <pc:sldMk cId="799092337" sldId="256"/>
            <ac:spMk id="11" creationId="{7CBDD66E-2D28-7AC4-2C60-3BBCB0C08F55}"/>
          </ac:spMkLst>
        </pc:spChg>
        <pc:spChg chg="add mod">
          <ac:chgData name="Matt Lyle" userId="a96e7d453dd11193" providerId="LiveId" clId="{C68C3E17-03C7-4F95-8966-34EBDE4C6EB0}" dt="2025-10-10T02:55:01.578" v="1233"/>
          <ac:spMkLst>
            <pc:docMk/>
            <pc:sldMk cId="799092337" sldId="256"/>
            <ac:spMk id="15" creationId="{BD3F51E4-F658-67A3-7957-D9FCB58751AF}"/>
          </ac:spMkLst>
        </pc:spChg>
        <pc:spChg chg="add mod">
          <ac:chgData name="Matt Lyle" userId="a96e7d453dd11193" providerId="LiveId" clId="{C68C3E17-03C7-4F95-8966-34EBDE4C6EB0}" dt="2025-10-10T02:55:01.578" v="1233"/>
          <ac:spMkLst>
            <pc:docMk/>
            <pc:sldMk cId="799092337" sldId="256"/>
            <ac:spMk id="16" creationId="{38BADD8A-E9D3-57B8-C3DC-D6E85B36E9B4}"/>
          </ac:spMkLst>
        </pc:spChg>
        <pc:spChg chg="add mod">
          <ac:chgData name="Matt Lyle" userId="a96e7d453dd11193" providerId="LiveId" clId="{C68C3E17-03C7-4F95-8966-34EBDE4C6EB0}" dt="2025-10-10T02:55:01.578" v="1233"/>
          <ac:spMkLst>
            <pc:docMk/>
            <pc:sldMk cId="799092337" sldId="256"/>
            <ac:spMk id="19" creationId="{65A9B150-56F1-5A06-82CD-9EDAA6C7A76C}"/>
          </ac:spMkLst>
        </pc:spChg>
        <pc:spChg chg="add mod">
          <ac:chgData name="Matt Lyle" userId="a96e7d453dd11193" providerId="LiveId" clId="{C68C3E17-03C7-4F95-8966-34EBDE4C6EB0}" dt="2025-10-10T02:55:01.578" v="1233"/>
          <ac:spMkLst>
            <pc:docMk/>
            <pc:sldMk cId="799092337" sldId="256"/>
            <ac:spMk id="21" creationId="{04786926-EC28-D09F-3584-4F600FEF4608}"/>
          </ac:spMkLst>
        </pc:spChg>
        <pc:spChg chg="mod">
          <ac:chgData name="Matt Lyle" userId="a96e7d453dd11193" providerId="LiveId" clId="{C68C3E17-03C7-4F95-8966-34EBDE4C6EB0}" dt="2025-10-10T11:39:31.644" v="1900" actId="207"/>
          <ac:spMkLst>
            <pc:docMk/>
            <pc:sldMk cId="799092337" sldId="256"/>
            <ac:spMk id="22" creationId="{D11846AB-79BB-BBE3-9316-D02FE0263D0C}"/>
          </ac:spMkLst>
        </pc:spChg>
        <pc:spChg chg="add mod">
          <ac:chgData name="Matt Lyle" userId="a96e7d453dd11193" providerId="LiveId" clId="{C68C3E17-03C7-4F95-8966-34EBDE4C6EB0}" dt="2025-10-10T02:55:01.578" v="1233"/>
          <ac:spMkLst>
            <pc:docMk/>
            <pc:sldMk cId="799092337" sldId="256"/>
            <ac:spMk id="27" creationId="{F656FDF5-24DC-F6A1-B6ED-EA06632E392A}"/>
          </ac:spMkLst>
        </pc:spChg>
        <pc:spChg chg="mod">
          <ac:chgData name="Matt Lyle" userId="a96e7d453dd11193" providerId="LiveId" clId="{C68C3E17-03C7-4F95-8966-34EBDE4C6EB0}" dt="2025-10-10T02:55:48.354" v="1256" actId="13926"/>
          <ac:spMkLst>
            <pc:docMk/>
            <pc:sldMk cId="799092337" sldId="256"/>
            <ac:spMk id="30" creationId="{DF1E57B6-0E76-CD38-DE68-BB1989251CFD}"/>
          </ac:spMkLst>
        </pc:spChg>
        <pc:spChg chg="mod">
          <ac:chgData name="Matt Lyle" userId="a96e7d453dd11193" providerId="LiveId" clId="{C68C3E17-03C7-4F95-8966-34EBDE4C6EB0}" dt="2025-10-10T02:55:18.078" v="1254" actId="1035"/>
          <ac:spMkLst>
            <pc:docMk/>
            <pc:sldMk cId="799092337" sldId="256"/>
            <ac:spMk id="51" creationId="{4F3F3415-5ED8-7AB4-3BAD-5C2B87E83C73}"/>
          </ac:spMkLst>
        </pc:spChg>
        <pc:spChg chg="mod">
          <ac:chgData name="Matt Lyle" userId="a96e7d453dd11193" providerId="LiveId" clId="{C68C3E17-03C7-4F95-8966-34EBDE4C6EB0}" dt="2025-10-10T11:39:39.717" v="1901" actId="207"/>
          <ac:spMkLst>
            <pc:docMk/>
            <pc:sldMk cId="799092337" sldId="256"/>
            <ac:spMk id="52" creationId="{0EC52C00-1D72-BB37-80C7-3ABA1015E9E9}"/>
          </ac:spMkLst>
        </pc:spChg>
        <pc:spChg chg="mod">
          <ac:chgData name="Matt Lyle" userId="a96e7d453dd11193" providerId="LiveId" clId="{C68C3E17-03C7-4F95-8966-34EBDE4C6EB0}" dt="2025-10-10T02:55:18.078" v="1254" actId="1035"/>
          <ac:spMkLst>
            <pc:docMk/>
            <pc:sldMk cId="799092337" sldId="256"/>
            <ac:spMk id="54" creationId="{1B2BD611-F511-B40B-91C2-4BABB1E5D14F}"/>
          </ac:spMkLst>
        </pc:spChg>
        <pc:spChg chg="mod">
          <ac:chgData name="Matt Lyle" userId="a96e7d453dd11193" providerId="LiveId" clId="{C68C3E17-03C7-4F95-8966-34EBDE4C6EB0}" dt="2025-10-10T02:55:18.078" v="1254" actId="1035"/>
          <ac:spMkLst>
            <pc:docMk/>
            <pc:sldMk cId="799092337" sldId="256"/>
            <ac:spMk id="55" creationId="{64D5E04F-86AD-8272-C63C-463CA26E3CBD}"/>
          </ac:spMkLst>
        </pc:spChg>
        <pc:spChg chg="add mod">
          <ac:chgData name="Matt Lyle" userId="a96e7d453dd11193" providerId="LiveId" clId="{C68C3E17-03C7-4F95-8966-34EBDE4C6EB0}" dt="2025-10-10T02:55:01.578" v="1233"/>
          <ac:spMkLst>
            <pc:docMk/>
            <pc:sldMk cId="799092337" sldId="256"/>
            <ac:spMk id="59" creationId="{52D7D507-8BE6-2B69-8D33-EE856115D185}"/>
          </ac:spMkLst>
        </pc:spChg>
        <pc:spChg chg="mod">
          <ac:chgData name="Matt Lyle" userId="a96e7d453dd11193" providerId="LiveId" clId="{C68C3E17-03C7-4F95-8966-34EBDE4C6EB0}" dt="2025-10-10T02:55:18.078" v="1254" actId="1035"/>
          <ac:spMkLst>
            <pc:docMk/>
            <pc:sldMk cId="799092337" sldId="256"/>
            <ac:spMk id="60" creationId="{5CD461DB-BFC1-5F82-41F1-4D610617CC06}"/>
          </ac:spMkLst>
        </pc:spChg>
        <pc:spChg chg="mod">
          <ac:chgData name="Matt Lyle" userId="a96e7d453dd11193" providerId="LiveId" clId="{C68C3E17-03C7-4F95-8966-34EBDE4C6EB0}" dt="2025-10-10T02:55:18.078" v="1254" actId="1035"/>
          <ac:spMkLst>
            <pc:docMk/>
            <pc:sldMk cId="799092337" sldId="256"/>
            <ac:spMk id="61" creationId="{CAC485CF-2DF2-1218-1299-D16289451A93}"/>
          </ac:spMkLst>
        </pc:spChg>
        <pc:spChg chg="mod">
          <ac:chgData name="Matt Lyle" userId="a96e7d453dd11193" providerId="LiveId" clId="{C68C3E17-03C7-4F95-8966-34EBDE4C6EB0}" dt="2025-10-10T02:55:18.078" v="1254" actId="1035"/>
          <ac:spMkLst>
            <pc:docMk/>
            <pc:sldMk cId="799092337" sldId="256"/>
            <ac:spMk id="62" creationId="{3EB57B97-ADE3-BE48-8CE8-95F3F8110F8A}"/>
          </ac:spMkLst>
        </pc:spChg>
        <pc:spChg chg="add mod">
          <ac:chgData name="Matt Lyle" userId="a96e7d453dd11193" providerId="LiveId" clId="{C68C3E17-03C7-4F95-8966-34EBDE4C6EB0}" dt="2025-10-10T02:55:18.078" v="1254" actId="1035"/>
          <ac:spMkLst>
            <pc:docMk/>
            <pc:sldMk cId="799092337" sldId="256"/>
            <ac:spMk id="63" creationId="{62BFA175-D9E2-F3E7-1D88-BAA717DABE03}"/>
          </ac:spMkLst>
        </pc:spChg>
        <pc:spChg chg="add mod">
          <ac:chgData name="Matt Lyle" userId="a96e7d453dd11193" providerId="LiveId" clId="{C68C3E17-03C7-4F95-8966-34EBDE4C6EB0}" dt="2025-10-10T02:55:01.578" v="1233"/>
          <ac:spMkLst>
            <pc:docMk/>
            <pc:sldMk cId="799092337" sldId="256"/>
            <ac:spMk id="64" creationId="{A94E9B9F-D832-04F8-37E6-48AADA3E609F}"/>
          </ac:spMkLst>
        </pc:spChg>
        <pc:spChg chg="mod">
          <ac:chgData name="Matt Lyle" userId="a96e7d453dd11193" providerId="LiveId" clId="{C68C3E17-03C7-4F95-8966-34EBDE4C6EB0}" dt="2025-10-10T02:55:18.078" v="1254" actId="1035"/>
          <ac:spMkLst>
            <pc:docMk/>
            <pc:sldMk cId="799092337" sldId="256"/>
            <ac:spMk id="66" creationId="{79A0D5C6-112C-8611-E760-9472B6E2F0A4}"/>
          </ac:spMkLst>
        </pc:spChg>
        <pc:spChg chg="mod">
          <ac:chgData name="Matt Lyle" userId="a96e7d453dd11193" providerId="LiveId" clId="{C68C3E17-03C7-4F95-8966-34EBDE4C6EB0}" dt="2025-10-10T02:55:18.078" v="1254" actId="1035"/>
          <ac:spMkLst>
            <pc:docMk/>
            <pc:sldMk cId="799092337" sldId="256"/>
            <ac:spMk id="68" creationId="{29F0C493-18BE-642B-D36F-F7C587EE213E}"/>
          </ac:spMkLst>
        </pc:spChg>
        <pc:spChg chg="add mod">
          <ac:chgData name="Matt Lyle" userId="a96e7d453dd11193" providerId="LiveId" clId="{C68C3E17-03C7-4F95-8966-34EBDE4C6EB0}" dt="2025-10-10T11:57:43.445" v="2212" actId="20577"/>
          <ac:spMkLst>
            <pc:docMk/>
            <pc:sldMk cId="799092337" sldId="256"/>
            <ac:spMk id="73" creationId="{E5432CFC-96CD-D896-BF0A-0CF4FF43ECD7}"/>
          </ac:spMkLst>
        </pc:spChg>
        <pc:picChg chg="add del mod">
          <ac:chgData name="Matt Lyle" userId="a96e7d453dd11193" providerId="LiveId" clId="{C68C3E17-03C7-4F95-8966-34EBDE4C6EB0}" dt="2025-10-11T01:59:03.265" v="2804" actId="1076"/>
          <ac:picMkLst>
            <pc:docMk/>
            <pc:sldMk cId="799092337" sldId="256"/>
            <ac:picMk id="76" creationId="{0F0A4F99-A1AF-50BA-BD7C-A67A4EAFEAD8}"/>
          </ac:picMkLst>
        </pc:picChg>
      </pc:sldChg>
      <pc:sldChg chg="addSp modSp new ord modTransition">
        <pc:chgData name="Matt Lyle" userId="a96e7d453dd11193" providerId="LiveId" clId="{C68C3E17-03C7-4F95-8966-34EBDE4C6EB0}" dt="2025-10-11T06:48:19.642" v="3405"/>
        <pc:sldMkLst>
          <pc:docMk/>
          <pc:sldMk cId="815781559" sldId="257"/>
        </pc:sldMkLst>
        <pc:spChg chg="add mod">
          <ac:chgData name="Matt Lyle" userId="a96e7d453dd11193" providerId="LiveId" clId="{C68C3E17-03C7-4F95-8966-34EBDE4C6EB0}" dt="2025-10-09T06:46:16.286" v="9"/>
          <ac:spMkLst>
            <pc:docMk/>
            <pc:sldMk cId="815781559" sldId="257"/>
            <ac:spMk id="2" creationId="{58AD15C5-52FC-404C-BAE5-D399334FD485}"/>
          </ac:spMkLst>
        </pc:spChg>
        <pc:spChg chg="add mod">
          <ac:chgData name="Matt Lyle" userId="a96e7d453dd11193" providerId="LiveId" clId="{C68C3E17-03C7-4F95-8966-34EBDE4C6EB0}" dt="2025-10-09T06:46:22.911" v="10"/>
          <ac:spMkLst>
            <pc:docMk/>
            <pc:sldMk cId="815781559" sldId="257"/>
            <ac:spMk id="3" creationId="{B56DB936-5D97-AD90-C67D-7345FCBE239C}"/>
          </ac:spMkLst>
        </pc:spChg>
      </pc:sldChg>
      <pc:sldChg chg="addSp delSp modSp add del mod ord">
        <pc:chgData name="Matt Lyle" userId="a96e7d453dd11193" providerId="LiveId" clId="{C68C3E17-03C7-4F95-8966-34EBDE4C6EB0}" dt="2025-10-09T10:30:01.542" v="1226" actId="47"/>
        <pc:sldMkLst>
          <pc:docMk/>
          <pc:sldMk cId="4058627957" sldId="258"/>
        </pc:sldMkLst>
      </pc:sldChg>
      <pc:sldChg chg="modSp add mod ord modTransition">
        <pc:chgData name="Matt Lyle" userId="a96e7d453dd11193" providerId="LiveId" clId="{C68C3E17-03C7-4F95-8966-34EBDE4C6EB0}" dt="2025-10-11T06:48:19.642" v="3405"/>
        <pc:sldMkLst>
          <pc:docMk/>
          <pc:sldMk cId="1107908735" sldId="259"/>
        </pc:sldMkLst>
        <pc:spChg chg="mod">
          <ac:chgData name="Matt Lyle" userId="a96e7d453dd11193" providerId="LiveId" clId="{C68C3E17-03C7-4F95-8966-34EBDE4C6EB0}" dt="2025-10-09T06:47:56.222" v="23"/>
          <ac:spMkLst>
            <pc:docMk/>
            <pc:sldMk cId="1107908735" sldId="259"/>
            <ac:spMk id="4" creationId="{2C6CF886-9186-2636-1E37-9387ABB07B42}"/>
          </ac:spMkLst>
        </pc:spChg>
      </pc:sldChg>
      <pc:sldChg chg="addSp modSp new mod ord modTransition setBg modClrScheme modAnim chgLayout">
        <pc:chgData name="Matt Lyle" userId="a96e7d453dd11193" providerId="LiveId" clId="{C68C3E17-03C7-4F95-8966-34EBDE4C6EB0}" dt="2025-10-11T06:48:15.468" v="3403"/>
        <pc:sldMkLst>
          <pc:docMk/>
          <pc:sldMk cId="1746117498" sldId="260"/>
        </pc:sldMkLst>
        <pc:graphicFrameChg chg="add mod modGraphic">
          <ac:chgData name="Matt Lyle" userId="a96e7d453dd11193" providerId="LiveId" clId="{C68C3E17-03C7-4F95-8966-34EBDE4C6EB0}" dt="2025-10-10T12:45:37.114" v="2275" actId="207"/>
          <ac:graphicFrameMkLst>
            <pc:docMk/>
            <pc:sldMk cId="1746117498" sldId="260"/>
            <ac:graphicFrameMk id="2" creationId="{9C04DCCA-67E2-A41E-6F1C-1A740B8CAA21}"/>
          </ac:graphicFrameMkLst>
        </pc:graphicFrameChg>
      </pc:sldChg>
      <pc:sldChg chg="modSp add del mod ord">
        <pc:chgData name="Matt Lyle" userId="a96e7d453dd11193" providerId="LiveId" clId="{C68C3E17-03C7-4F95-8966-34EBDE4C6EB0}" dt="2025-10-09T07:39:10.605" v="622" actId="47"/>
        <pc:sldMkLst>
          <pc:docMk/>
          <pc:sldMk cId="1605809618" sldId="261"/>
        </pc:sldMkLst>
      </pc:sldChg>
      <pc:sldChg chg="addSp delSp modSp add mod ord modTransition">
        <pc:chgData name="Matt Lyle" userId="a96e7d453dd11193" providerId="LiveId" clId="{C68C3E17-03C7-4F95-8966-34EBDE4C6EB0}" dt="2025-10-11T06:48:19.642" v="3405"/>
        <pc:sldMkLst>
          <pc:docMk/>
          <pc:sldMk cId="2704716330" sldId="261"/>
        </pc:sldMkLst>
        <pc:spChg chg="add del">
          <ac:chgData name="Matt Lyle" userId="a96e7d453dd11193" providerId="LiveId" clId="{C68C3E17-03C7-4F95-8966-34EBDE4C6EB0}" dt="2025-10-11T02:52:28.396" v="2844" actId="22"/>
          <ac:spMkLst>
            <pc:docMk/>
            <pc:sldMk cId="2704716330" sldId="261"/>
            <ac:spMk id="6" creationId="{454BC23E-18D6-0FD6-A9C9-22F966B1980F}"/>
          </ac:spMkLst>
        </pc:spChg>
        <pc:spChg chg="add del">
          <ac:chgData name="Matt Lyle" userId="a96e7d453dd11193" providerId="LiveId" clId="{C68C3E17-03C7-4F95-8966-34EBDE4C6EB0}" dt="2025-10-11T02:52:52.736" v="2850" actId="22"/>
          <ac:spMkLst>
            <pc:docMk/>
            <pc:sldMk cId="2704716330" sldId="261"/>
            <ac:spMk id="8" creationId="{BE059BBD-FE59-EB3C-573B-8EBFE9B6C36A}"/>
          </ac:spMkLst>
        </pc:spChg>
        <pc:graphicFrameChg chg="mod modGraphic">
          <ac:chgData name="Matt Lyle" userId="a96e7d453dd11193" providerId="LiveId" clId="{C68C3E17-03C7-4F95-8966-34EBDE4C6EB0}" dt="2025-10-11T02:52:19.567" v="2842" actId="14734"/>
          <ac:graphicFrameMkLst>
            <pc:docMk/>
            <pc:sldMk cId="2704716330" sldId="261"/>
            <ac:graphicFrameMk id="2" creationId="{14C397CD-3CCC-0ED3-7C3D-215E912D0796}"/>
          </ac:graphicFrameMkLst>
        </pc:graphicFrameChg>
        <pc:picChg chg="add mod">
          <ac:chgData name="Matt Lyle" userId="a96e7d453dd11193" providerId="LiveId" clId="{C68C3E17-03C7-4F95-8966-34EBDE4C6EB0}" dt="2025-10-10T12:50:59.677" v="2300" actId="1076"/>
          <ac:picMkLst>
            <pc:docMk/>
            <pc:sldMk cId="2704716330" sldId="261"/>
            <ac:picMk id="4" creationId="{EA9522A0-3313-CAC1-FFD3-35BA83BE187B}"/>
          </ac:picMkLst>
        </pc:picChg>
      </pc:sldChg>
      <pc:sldChg chg="addSp delSp modSp new mod ord modTransition modClrScheme modAnim chgLayout">
        <pc:chgData name="Matt Lyle" userId="a96e7d453dd11193" providerId="LiveId" clId="{C68C3E17-03C7-4F95-8966-34EBDE4C6EB0}" dt="2025-10-11T06:48:11.697" v="3401"/>
        <pc:sldMkLst>
          <pc:docMk/>
          <pc:sldMk cId="3310981513" sldId="262"/>
        </pc:sldMkLst>
        <pc:spChg chg="add mod">
          <ac:chgData name="Matt Lyle" userId="a96e7d453dd11193" providerId="LiveId" clId="{C68C3E17-03C7-4F95-8966-34EBDE4C6EB0}" dt="2025-10-09T08:59:14.197" v="936" actId="164"/>
          <ac:spMkLst>
            <pc:docMk/>
            <pc:sldMk cId="3310981513" sldId="262"/>
            <ac:spMk id="6" creationId="{E4391EBE-ADA0-3A8C-4FC6-A6926B0916A4}"/>
          </ac:spMkLst>
        </pc:spChg>
        <pc:spChg chg="add mod">
          <ac:chgData name="Matt Lyle" userId="a96e7d453dd11193" providerId="LiveId" clId="{C68C3E17-03C7-4F95-8966-34EBDE4C6EB0}" dt="2025-10-09T08:59:14.197" v="936" actId="164"/>
          <ac:spMkLst>
            <pc:docMk/>
            <pc:sldMk cId="3310981513" sldId="262"/>
            <ac:spMk id="7" creationId="{0C65CA71-31A3-352D-8A86-E80AED763ACD}"/>
          </ac:spMkLst>
        </pc:spChg>
        <pc:spChg chg="add mod">
          <ac:chgData name="Matt Lyle" userId="a96e7d453dd11193" providerId="LiveId" clId="{C68C3E17-03C7-4F95-8966-34EBDE4C6EB0}" dt="2025-10-09T08:59:14.197" v="936" actId="164"/>
          <ac:spMkLst>
            <pc:docMk/>
            <pc:sldMk cId="3310981513" sldId="262"/>
            <ac:spMk id="8" creationId="{F9A99C8C-0126-0092-09CF-D945044A6C2C}"/>
          </ac:spMkLst>
        </pc:spChg>
        <pc:spChg chg="add mod">
          <ac:chgData name="Matt Lyle" userId="a96e7d453dd11193" providerId="LiveId" clId="{C68C3E17-03C7-4F95-8966-34EBDE4C6EB0}" dt="2025-10-10T12:44:30.883" v="2273" actId="403"/>
          <ac:spMkLst>
            <pc:docMk/>
            <pc:sldMk cId="3310981513" sldId="262"/>
            <ac:spMk id="9" creationId="{DAF8929E-C356-CF0F-5475-406BA1B99B29}"/>
          </ac:spMkLst>
        </pc:spChg>
        <pc:spChg chg="add mod">
          <ac:chgData name="Matt Lyle" userId="a96e7d453dd11193" providerId="LiveId" clId="{C68C3E17-03C7-4F95-8966-34EBDE4C6EB0}" dt="2025-10-09T09:00:10.850" v="947" actId="948"/>
          <ac:spMkLst>
            <pc:docMk/>
            <pc:sldMk cId="3310981513" sldId="262"/>
            <ac:spMk id="10" creationId="{9412E203-8B7D-F867-C2EA-A8010420D187}"/>
          </ac:spMkLst>
        </pc:spChg>
        <pc:spChg chg="add mod">
          <ac:chgData name="Matt Lyle" userId="a96e7d453dd11193" providerId="LiveId" clId="{C68C3E17-03C7-4F95-8966-34EBDE4C6EB0}" dt="2025-10-09T08:59:14.197" v="936" actId="164"/>
          <ac:spMkLst>
            <pc:docMk/>
            <pc:sldMk cId="3310981513" sldId="262"/>
            <ac:spMk id="11" creationId="{510D4819-CCB4-80B6-9A88-7500F4EF24C4}"/>
          </ac:spMkLst>
        </pc:spChg>
        <pc:spChg chg="add mod">
          <ac:chgData name="Matt Lyle" userId="a96e7d453dd11193" providerId="LiveId" clId="{C68C3E17-03C7-4F95-8966-34EBDE4C6EB0}" dt="2025-10-09T08:59:29.581" v="942" actId="1036"/>
          <ac:spMkLst>
            <pc:docMk/>
            <pc:sldMk cId="3310981513" sldId="262"/>
            <ac:spMk id="12" creationId="{F150F52A-A284-1ECD-CF05-66032E1485C7}"/>
          </ac:spMkLst>
        </pc:spChg>
        <pc:spChg chg="add mod">
          <ac:chgData name="Matt Lyle" userId="a96e7d453dd11193" providerId="LiveId" clId="{C68C3E17-03C7-4F95-8966-34EBDE4C6EB0}" dt="2025-10-09T09:21:01.770" v="1049" actId="20577"/>
          <ac:spMkLst>
            <pc:docMk/>
            <pc:sldMk cId="3310981513" sldId="262"/>
            <ac:spMk id="14" creationId="{A3AE0A59-4E4B-5B94-2BBB-2659840F0960}"/>
          </ac:spMkLst>
        </pc:spChg>
        <pc:grpChg chg="add mod">
          <ac:chgData name="Matt Lyle" userId="a96e7d453dd11193" providerId="LiveId" clId="{C68C3E17-03C7-4F95-8966-34EBDE4C6EB0}" dt="2025-10-09T09:08:32.379" v="948" actId="1076"/>
          <ac:grpSpMkLst>
            <pc:docMk/>
            <pc:sldMk cId="3310981513" sldId="262"/>
            <ac:grpSpMk id="13" creationId="{FECA5872-CF12-46C2-CC63-9A4FF6D3E73C}"/>
          </ac:grpSpMkLst>
        </pc:grpChg>
      </pc:sldChg>
      <pc:sldChg chg="addSp modSp add mod ord modTransition setBg">
        <pc:chgData name="Matt Lyle" userId="a96e7d453dd11193" providerId="LiveId" clId="{C68C3E17-03C7-4F95-8966-34EBDE4C6EB0}" dt="2025-10-11T06:48:19.642" v="3405"/>
        <pc:sldMkLst>
          <pc:docMk/>
          <pc:sldMk cId="2277444102" sldId="263"/>
        </pc:sldMkLst>
        <pc:spChg chg="add">
          <ac:chgData name="Matt Lyle" userId="a96e7d453dd11193" providerId="LiveId" clId="{C68C3E17-03C7-4F95-8966-34EBDE4C6EB0}" dt="2025-10-09T10:29:39.518" v="1219" actId="26606"/>
          <ac:spMkLst>
            <pc:docMk/>
            <pc:sldMk cId="2277444102" sldId="263"/>
            <ac:spMk id="8" creationId="{2215C6C6-E45C-4179-9FC1-E8A4C1D47430}"/>
          </ac:spMkLst>
        </pc:spChg>
        <pc:spChg chg="add">
          <ac:chgData name="Matt Lyle" userId="a96e7d453dd11193" providerId="LiveId" clId="{C68C3E17-03C7-4F95-8966-34EBDE4C6EB0}" dt="2025-10-09T10:29:39.518" v="1219" actId="26606"/>
          <ac:spMkLst>
            <pc:docMk/>
            <pc:sldMk cId="2277444102" sldId="263"/>
            <ac:spMk id="14" creationId="{3776B14B-F2F4-4825-8DA8-8C7A0F2B3960}"/>
          </ac:spMkLst>
        </pc:spChg>
        <pc:grpChg chg="add">
          <ac:chgData name="Matt Lyle" userId="a96e7d453dd11193" providerId="LiveId" clId="{C68C3E17-03C7-4F95-8966-34EBDE4C6EB0}" dt="2025-10-09T10:29:39.518" v="1219" actId="26606"/>
          <ac:grpSpMkLst>
            <pc:docMk/>
            <pc:sldMk cId="2277444102" sldId="263"/>
            <ac:grpSpMk id="10" creationId="{5FE9FE4C-C9E0-4C54-8010-EA9D29CD4D59}"/>
          </ac:grpSpMkLst>
        </pc:grpChg>
        <pc:picChg chg="add mod">
          <ac:chgData name="Matt Lyle" userId="a96e7d453dd11193" providerId="LiveId" clId="{C68C3E17-03C7-4F95-8966-34EBDE4C6EB0}" dt="2025-10-09T10:29:39.518" v="1219" actId="26606"/>
          <ac:picMkLst>
            <pc:docMk/>
            <pc:sldMk cId="2277444102" sldId="263"/>
            <ac:picMk id="3" creationId="{C752A036-402A-EA52-CFCD-DA3AC44DB072}"/>
          </ac:picMkLst>
        </pc:picChg>
      </pc:sldChg>
      <pc:sldChg chg="addSp delSp modSp add mod modTransition setBg">
        <pc:chgData name="Matt Lyle" userId="a96e7d453dd11193" providerId="LiveId" clId="{C68C3E17-03C7-4F95-8966-34EBDE4C6EB0}" dt="2025-10-11T06:48:06.766" v="3398"/>
        <pc:sldMkLst>
          <pc:docMk/>
          <pc:sldMk cId="24704147" sldId="264"/>
        </pc:sldMkLst>
        <pc:picChg chg="add mod">
          <ac:chgData name="Matt Lyle" userId="a96e7d453dd11193" providerId="LiveId" clId="{C68C3E17-03C7-4F95-8966-34EBDE4C6EB0}" dt="2025-10-10T13:23:11.981" v="2319" actId="14100"/>
          <ac:picMkLst>
            <pc:docMk/>
            <pc:sldMk cId="24704147" sldId="264"/>
            <ac:picMk id="5" creationId="{FDB0227F-52FD-21D4-ED8B-A2D8AE3B7395}"/>
          </ac:picMkLst>
        </pc:picChg>
      </pc:sldChg>
      <pc:sldChg chg="addSp modSp add del mod modAnim">
        <pc:chgData name="Matt Lyle" userId="a96e7d453dd11193" providerId="LiveId" clId="{C68C3E17-03C7-4F95-8966-34EBDE4C6EB0}" dt="2025-10-10T13:43:31.151" v="2394" actId="47"/>
        <pc:sldMkLst>
          <pc:docMk/>
          <pc:sldMk cId="2654522834" sldId="265"/>
        </pc:sldMkLst>
      </pc:sldChg>
      <pc:sldChg chg="addSp modSp add del mod">
        <pc:chgData name="Matt Lyle" userId="a96e7d453dd11193" providerId="LiveId" clId="{C68C3E17-03C7-4F95-8966-34EBDE4C6EB0}" dt="2025-10-10T13:42:01.844" v="2376" actId="47"/>
        <pc:sldMkLst>
          <pc:docMk/>
          <pc:sldMk cId="1289567508" sldId="266"/>
        </pc:sldMkLst>
      </pc:sldChg>
      <pc:sldChg chg="modSp add mod modTransition modAnim">
        <pc:chgData name="Matt Lyle" userId="a96e7d453dd11193" providerId="LiveId" clId="{C68C3E17-03C7-4F95-8966-34EBDE4C6EB0}" dt="2025-10-11T06:48:10.277" v="3400"/>
        <pc:sldMkLst>
          <pc:docMk/>
          <pc:sldMk cId="271400396" sldId="267"/>
        </pc:sldMkLst>
        <pc:spChg chg="mod">
          <ac:chgData name="Matt Lyle" userId="a96e7d453dd11193" providerId="LiveId" clId="{C68C3E17-03C7-4F95-8966-34EBDE4C6EB0}" dt="2025-10-09T09:22:12.013" v="1124" actId="1076"/>
          <ac:spMkLst>
            <pc:docMk/>
            <pc:sldMk cId="271400396" sldId="267"/>
            <ac:spMk id="14" creationId="{38ED5834-8CDF-9EAC-26E7-60863F4485D1}"/>
          </ac:spMkLst>
        </pc:spChg>
      </pc:sldChg>
      <pc:sldChg chg="modSp add mod modTransition">
        <pc:chgData name="Matt Lyle" userId="a96e7d453dd11193" providerId="LiveId" clId="{C68C3E17-03C7-4F95-8966-34EBDE4C6EB0}" dt="2025-10-11T06:48:08.371" v="3399"/>
        <pc:sldMkLst>
          <pc:docMk/>
          <pc:sldMk cId="336870409" sldId="268"/>
        </pc:sldMkLst>
        <pc:spChg chg="mod">
          <ac:chgData name="Matt Lyle" userId="a96e7d453dd11193" providerId="LiveId" clId="{C68C3E17-03C7-4F95-8966-34EBDE4C6EB0}" dt="2025-10-09T09:23:02.373" v="1213" actId="20577"/>
          <ac:spMkLst>
            <pc:docMk/>
            <pc:sldMk cId="336870409" sldId="268"/>
            <ac:spMk id="14" creationId="{92B3BAAE-0C6C-63E2-19A8-8FC1F3799782}"/>
          </ac:spMkLst>
        </pc:spChg>
      </pc:sldChg>
      <pc:sldChg chg="add del">
        <pc:chgData name="Matt Lyle" userId="a96e7d453dd11193" providerId="LiveId" clId="{C68C3E17-03C7-4F95-8966-34EBDE4C6EB0}" dt="2025-10-10T11:34:46.473" v="1855" actId="47"/>
        <pc:sldMkLst>
          <pc:docMk/>
          <pc:sldMk cId="2948500404" sldId="269"/>
        </pc:sldMkLst>
      </pc:sldChg>
      <pc:sldChg chg="addSp delSp modSp new mod modTransition modClrScheme delAnim modAnim chgLayout">
        <pc:chgData name="Matt Lyle" userId="a96e7d453dd11193" providerId="LiveId" clId="{C68C3E17-03C7-4F95-8966-34EBDE4C6EB0}" dt="2025-10-11T06:48:19.642" v="3405"/>
        <pc:sldMkLst>
          <pc:docMk/>
          <pc:sldMk cId="607215465" sldId="270"/>
        </pc:sldMkLst>
        <pc:spChg chg="add mod">
          <ac:chgData name="Matt Lyle" userId="a96e7d453dd11193" providerId="LiveId" clId="{C68C3E17-03C7-4F95-8966-34EBDE4C6EB0}" dt="2025-10-10T09:33:45.060" v="1852"/>
          <ac:spMkLst>
            <pc:docMk/>
            <pc:sldMk cId="607215465" sldId="270"/>
            <ac:spMk id="2" creationId="{918B2ED5-C562-2036-56AB-A30A6C6A6CAC}"/>
          </ac:spMkLst>
        </pc:spChg>
        <pc:spChg chg="add mod">
          <ac:chgData name="Matt Lyle" userId="a96e7d453dd11193" providerId="LiveId" clId="{C68C3E17-03C7-4F95-8966-34EBDE4C6EB0}" dt="2025-10-10T08:47:44.370" v="1836" actId="313"/>
          <ac:spMkLst>
            <pc:docMk/>
            <pc:sldMk cId="607215465" sldId="270"/>
            <ac:spMk id="10" creationId="{11118926-7C83-2D51-E356-0707E9229EA3}"/>
          </ac:spMkLst>
        </pc:spChg>
        <pc:spChg chg="add mod">
          <ac:chgData name="Matt Lyle" userId="a96e7d453dd11193" providerId="LiveId" clId="{C68C3E17-03C7-4F95-8966-34EBDE4C6EB0}" dt="2025-10-10T09:05:19.183" v="1842"/>
          <ac:spMkLst>
            <pc:docMk/>
            <pc:sldMk cId="607215465" sldId="270"/>
            <ac:spMk id="23" creationId="{538C2A02-0136-C00A-3EEA-B2C8F7CEC8BA}"/>
          </ac:spMkLst>
        </pc:spChg>
        <pc:spChg chg="add mod">
          <ac:chgData name="Matt Lyle" userId="a96e7d453dd11193" providerId="LiveId" clId="{C68C3E17-03C7-4F95-8966-34EBDE4C6EB0}" dt="2025-10-10T09:05:26.168" v="1843"/>
          <ac:spMkLst>
            <pc:docMk/>
            <pc:sldMk cId="607215465" sldId="270"/>
            <ac:spMk id="24" creationId="{3C8F44A9-1A3D-2066-1CA1-306EB43D3A4D}"/>
          </ac:spMkLst>
        </pc:spChg>
      </pc:sldChg>
      <pc:sldChg chg="addSp delSp modSp new mod ord modTransition setBg modClrScheme chgLayout">
        <pc:chgData name="Matt Lyle" userId="a96e7d453dd11193" providerId="LiveId" clId="{C68C3E17-03C7-4F95-8966-34EBDE4C6EB0}" dt="2025-10-11T06:48:19.642" v="3405"/>
        <pc:sldMkLst>
          <pc:docMk/>
          <pc:sldMk cId="2949877636" sldId="271"/>
        </pc:sldMkLst>
        <pc:spChg chg="add mod">
          <ac:chgData name="Matt Lyle" userId="a96e7d453dd11193" providerId="LiveId" clId="{C68C3E17-03C7-4F95-8966-34EBDE4C6EB0}" dt="2025-10-11T04:15:51.233" v="3014" actId="1076"/>
          <ac:spMkLst>
            <pc:docMk/>
            <pc:sldMk cId="2949877636" sldId="271"/>
            <ac:spMk id="2" creationId="{8D24EFAD-DC08-99D0-61AD-3DF68D736976}"/>
          </ac:spMkLst>
        </pc:spChg>
        <pc:spChg chg="add mod">
          <ac:chgData name="Matt Lyle" userId="a96e7d453dd11193" providerId="LiveId" clId="{C68C3E17-03C7-4F95-8966-34EBDE4C6EB0}" dt="2025-10-11T04:16:05.669" v="3038" actId="20577"/>
          <ac:spMkLst>
            <pc:docMk/>
            <pc:sldMk cId="2949877636" sldId="271"/>
            <ac:spMk id="3" creationId="{139A93CB-4216-22FE-F5BF-F15048D05083}"/>
          </ac:spMkLst>
        </pc:spChg>
        <pc:spChg chg="add mod">
          <ac:chgData name="Matt Lyle" userId="a96e7d453dd11193" providerId="LiveId" clId="{C68C3E17-03C7-4F95-8966-34EBDE4C6EB0}" dt="2025-10-10T05:50:37.571" v="1598" actId="1076"/>
          <ac:spMkLst>
            <pc:docMk/>
            <pc:sldMk cId="2949877636" sldId="271"/>
            <ac:spMk id="7" creationId="{5F2FA7E2-F2A9-9ED8-8316-BDA08347807B}"/>
          </ac:spMkLst>
        </pc:spChg>
        <pc:spChg chg="add mod">
          <ac:chgData name="Matt Lyle" userId="a96e7d453dd11193" providerId="LiveId" clId="{C68C3E17-03C7-4F95-8966-34EBDE4C6EB0}" dt="2025-10-10T08:29:04.520" v="1789" actId="20577"/>
          <ac:spMkLst>
            <pc:docMk/>
            <pc:sldMk cId="2949877636" sldId="271"/>
            <ac:spMk id="8" creationId="{2A37E912-33A4-D3A5-299E-3B2DDBB58BF9}"/>
          </ac:spMkLst>
        </pc:spChg>
        <pc:picChg chg="add mod modCrop">
          <ac:chgData name="Matt Lyle" userId="a96e7d453dd11193" providerId="LiveId" clId="{C68C3E17-03C7-4F95-8966-34EBDE4C6EB0}" dt="2025-10-11T04:15:45.636" v="3013" actId="1076"/>
          <ac:picMkLst>
            <pc:docMk/>
            <pc:sldMk cId="2949877636" sldId="271"/>
            <ac:picMk id="6" creationId="{4B952B37-50D2-2A8B-F6A8-1B84A85A14AF}"/>
          </ac:picMkLst>
        </pc:picChg>
      </pc:sldChg>
      <pc:sldChg chg="addSp delSp modSp add mod modTransition delAnim">
        <pc:chgData name="Matt Lyle" userId="a96e7d453dd11193" providerId="LiveId" clId="{C68C3E17-03C7-4F95-8966-34EBDE4C6EB0}" dt="2025-10-11T06:48:19.642" v="3405"/>
        <pc:sldMkLst>
          <pc:docMk/>
          <pc:sldMk cId="2505596813" sldId="272"/>
        </pc:sldMkLst>
        <pc:spChg chg="add mod">
          <ac:chgData name="Matt Lyle" userId="a96e7d453dd11193" providerId="LiveId" clId="{C68C3E17-03C7-4F95-8966-34EBDE4C6EB0}" dt="2025-10-10T06:45:19.611" v="1689" actId="207"/>
          <ac:spMkLst>
            <pc:docMk/>
            <pc:sldMk cId="2505596813" sldId="272"/>
            <ac:spMk id="2" creationId="{AA0AB7D8-335F-53A2-FF86-DBAD9F61D88C}"/>
          </ac:spMkLst>
        </pc:spChg>
        <pc:spChg chg="ord">
          <ac:chgData name="Matt Lyle" userId="a96e7d453dd11193" providerId="LiveId" clId="{C68C3E17-03C7-4F95-8966-34EBDE4C6EB0}" dt="2025-10-11T03:15:29.471" v="2920" actId="166"/>
          <ac:spMkLst>
            <pc:docMk/>
            <pc:sldMk cId="2505596813" sldId="272"/>
            <ac:spMk id="8" creationId="{CA1C0597-5BA9-65AC-7404-860FF402072E}"/>
          </ac:spMkLst>
        </pc:spChg>
        <pc:spChg chg="mod">
          <ac:chgData name="Matt Lyle" userId="a96e7d453dd11193" providerId="LiveId" clId="{C68C3E17-03C7-4F95-8966-34EBDE4C6EB0}" dt="2025-10-11T03:17:33.477" v="2927" actId="20577"/>
          <ac:spMkLst>
            <pc:docMk/>
            <pc:sldMk cId="2505596813" sldId="272"/>
            <ac:spMk id="10" creationId="{742541A4-288F-E954-1BCA-D78F4053EC0D}"/>
          </ac:spMkLst>
        </pc:spChg>
        <pc:spChg chg="add mod">
          <ac:chgData name="Matt Lyle" userId="a96e7d453dd11193" providerId="LiveId" clId="{C68C3E17-03C7-4F95-8966-34EBDE4C6EB0}" dt="2025-10-11T03:15:40.180" v="2923" actId="1076"/>
          <ac:spMkLst>
            <pc:docMk/>
            <pc:sldMk cId="2505596813" sldId="272"/>
            <ac:spMk id="11" creationId="{59EE171F-5D33-A564-DD49-0A3078A89711}"/>
          </ac:spMkLst>
        </pc:spChg>
        <pc:spChg chg="add del mod">
          <ac:chgData name="Matt Lyle" userId="a96e7d453dd11193" providerId="LiveId" clId="{C68C3E17-03C7-4F95-8966-34EBDE4C6EB0}" dt="2025-10-11T03:14:26.841" v="2901" actId="478"/>
          <ac:spMkLst>
            <pc:docMk/>
            <pc:sldMk cId="2505596813" sldId="272"/>
            <ac:spMk id="13" creationId="{9FE878BC-EAEA-44D8-A20A-11BA649DC270}"/>
          </ac:spMkLst>
        </pc:spChg>
        <pc:spChg chg="add del mod">
          <ac:chgData name="Matt Lyle" userId="a96e7d453dd11193" providerId="LiveId" clId="{C68C3E17-03C7-4F95-8966-34EBDE4C6EB0}" dt="2025-10-11T03:14:29.171" v="2902" actId="478"/>
          <ac:spMkLst>
            <pc:docMk/>
            <pc:sldMk cId="2505596813" sldId="272"/>
            <ac:spMk id="15" creationId="{1CCD7090-ADD3-00FA-5EED-5B42BFD4CE9F}"/>
          </ac:spMkLst>
        </pc:spChg>
        <pc:spChg chg="add mod">
          <ac:chgData name="Matt Lyle" userId="a96e7d453dd11193" providerId="LiveId" clId="{C68C3E17-03C7-4F95-8966-34EBDE4C6EB0}" dt="2025-10-10T08:28:57.344" v="1782"/>
          <ac:spMkLst>
            <pc:docMk/>
            <pc:sldMk cId="2505596813" sldId="272"/>
            <ac:spMk id="23" creationId="{107A8BFC-186C-8653-122C-64C377158B3C}"/>
          </ac:spMkLst>
        </pc:spChg>
        <pc:spChg chg="add mod">
          <ac:chgData name="Matt Lyle" userId="a96e7d453dd11193" providerId="LiveId" clId="{C68C3E17-03C7-4F95-8966-34EBDE4C6EB0}" dt="2025-10-11T03:15:40.180" v="2923" actId="1076"/>
          <ac:spMkLst>
            <pc:docMk/>
            <pc:sldMk cId="2505596813" sldId="272"/>
            <ac:spMk id="24" creationId="{105D6297-A81A-7B45-FA2C-158F64ECCE38}"/>
          </ac:spMkLst>
        </pc:spChg>
        <pc:spChg chg="add mod">
          <ac:chgData name="Matt Lyle" userId="a96e7d453dd11193" providerId="LiveId" clId="{C68C3E17-03C7-4F95-8966-34EBDE4C6EB0}" dt="2025-10-11T03:15:44.199" v="2924" actId="1076"/>
          <ac:spMkLst>
            <pc:docMk/>
            <pc:sldMk cId="2505596813" sldId="272"/>
            <ac:spMk id="25" creationId="{B65AFB3D-A4C9-D86D-6AEC-6D40187BD0A5}"/>
          </ac:spMkLst>
        </pc:spChg>
        <pc:spChg chg="add mod">
          <ac:chgData name="Matt Lyle" userId="a96e7d453dd11193" providerId="LiveId" clId="{C68C3E17-03C7-4F95-8966-34EBDE4C6EB0}" dt="2025-10-11T03:15:21.267" v="2918" actId="1076"/>
          <ac:spMkLst>
            <pc:docMk/>
            <pc:sldMk cId="2505596813" sldId="272"/>
            <ac:spMk id="26" creationId="{EB49B46B-AC71-B506-B8A4-81C676566274}"/>
          </ac:spMkLst>
        </pc:spChg>
        <pc:spChg chg="add mod">
          <ac:chgData name="Matt Lyle" userId="a96e7d453dd11193" providerId="LiveId" clId="{C68C3E17-03C7-4F95-8966-34EBDE4C6EB0}" dt="2025-10-11T03:15:21.267" v="2918" actId="1076"/>
          <ac:spMkLst>
            <pc:docMk/>
            <pc:sldMk cId="2505596813" sldId="272"/>
            <ac:spMk id="27" creationId="{37186975-92C0-0475-025A-A89AA0BEC49D}"/>
          </ac:spMkLst>
        </pc:spChg>
        <pc:spChg chg="add mod">
          <ac:chgData name="Matt Lyle" userId="a96e7d453dd11193" providerId="LiveId" clId="{C68C3E17-03C7-4F95-8966-34EBDE4C6EB0}" dt="2025-10-11T03:15:21.267" v="2918" actId="1076"/>
          <ac:spMkLst>
            <pc:docMk/>
            <pc:sldMk cId="2505596813" sldId="272"/>
            <ac:spMk id="28" creationId="{59602A79-3C49-7CB1-C0F3-7DF879B77AF4}"/>
          </ac:spMkLst>
        </pc:spChg>
        <pc:spChg chg="add mod">
          <ac:chgData name="Matt Lyle" userId="a96e7d453dd11193" providerId="LiveId" clId="{C68C3E17-03C7-4F95-8966-34EBDE4C6EB0}" dt="2025-10-11T03:15:35.385" v="2922" actId="1076"/>
          <ac:spMkLst>
            <pc:docMk/>
            <pc:sldMk cId="2505596813" sldId="272"/>
            <ac:spMk id="29" creationId="{73FB2B7B-8C84-6472-5BEC-DE87D5AAB373}"/>
          </ac:spMkLst>
        </pc:spChg>
        <pc:spChg chg="add mod">
          <ac:chgData name="Matt Lyle" userId="a96e7d453dd11193" providerId="LiveId" clId="{C68C3E17-03C7-4F95-8966-34EBDE4C6EB0}" dt="2025-10-11T03:15:35.385" v="2922" actId="1076"/>
          <ac:spMkLst>
            <pc:docMk/>
            <pc:sldMk cId="2505596813" sldId="272"/>
            <ac:spMk id="30" creationId="{72528ABD-E802-6859-586D-2F5A8B1A469F}"/>
          </ac:spMkLst>
        </pc:spChg>
        <pc:spChg chg="add mod">
          <ac:chgData name="Matt Lyle" userId="a96e7d453dd11193" providerId="LiveId" clId="{C68C3E17-03C7-4F95-8966-34EBDE4C6EB0}" dt="2025-10-11T03:15:35.385" v="2922" actId="1076"/>
          <ac:spMkLst>
            <pc:docMk/>
            <pc:sldMk cId="2505596813" sldId="272"/>
            <ac:spMk id="31" creationId="{DF8B4559-4318-5F7E-BCE2-1A436E6A1CE0}"/>
          </ac:spMkLst>
        </pc:spChg>
        <pc:spChg chg="add mod">
          <ac:chgData name="Matt Lyle" userId="a96e7d453dd11193" providerId="LiveId" clId="{C68C3E17-03C7-4F95-8966-34EBDE4C6EB0}" dt="2025-10-11T03:15:49.205" v="2926" actId="1076"/>
          <ac:spMkLst>
            <pc:docMk/>
            <pc:sldMk cId="2505596813" sldId="272"/>
            <ac:spMk id="32" creationId="{430104F9-54EB-2A33-301B-8932B986CAF9}"/>
          </ac:spMkLst>
        </pc:spChg>
        <pc:picChg chg="add del mod">
          <ac:chgData name="Matt Lyle" userId="a96e7d453dd11193" providerId="LiveId" clId="{C68C3E17-03C7-4F95-8966-34EBDE4C6EB0}" dt="2025-10-11T03:15:05.616" v="2913" actId="478"/>
          <ac:picMkLst>
            <pc:docMk/>
            <pc:sldMk cId="2505596813" sldId="272"/>
            <ac:picMk id="3" creationId="{D50255BB-ACAA-8925-D06A-C231523A2707}"/>
          </ac:picMkLst>
        </pc:picChg>
        <pc:picChg chg="add del mod">
          <ac:chgData name="Matt Lyle" userId="a96e7d453dd11193" providerId="LiveId" clId="{C68C3E17-03C7-4F95-8966-34EBDE4C6EB0}" dt="2025-10-11T03:15:05.616" v="2913" actId="478"/>
          <ac:picMkLst>
            <pc:docMk/>
            <pc:sldMk cId="2505596813" sldId="272"/>
            <ac:picMk id="4" creationId="{7CE4D052-9276-D340-442A-46CE17BBEE69}"/>
          </ac:picMkLst>
        </pc:picChg>
        <pc:picChg chg="add del mod">
          <ac:chgData name="Matt Lyle" userId="a96e7d453dd11193" providerId="LiveId" clId="{C68C3E17-03C7-4F95-8966-34EBDE4C6EB0}" dt="2025-10-11T03:15:05.616" v="2913" actId="478"/>
          <ac:picMkLst>
            <pc:docMk/>
            <pc:sldMk cId="2505596813" sldId="272"/>
            <ac:picMk id="6" creationId="{E2950BDC-099D-53D3-E5A0-7B4C614FC1FB}"/>
          </ac:picMkLst>
        </pc:picChg>
        <pc:picChg chg="add del mod">
          <ac:chgData name="Matt Lyle" userId="a96e7d453dd11193" providerId="LiveId" clId="{C68C3E17-03C7-4F95-8966-34EBDE4C6EB0}" dt="2025-10-11T03:15:02.229" v="2912" actId="478"/>
          <ac:picMkLst>
            <pc:docMk/>
            <pc:sldMk cId="2505596813" sldId="272"/>
            <ac:picMk id="12" creationId="{06D5AD4B-55FB-E485-7CE7-B85D8C925384}"/>
          </ac:picMkLst>
        </pc:picChg>
        <pc:picChg chg="add del mod">
          <ac:chgData name="Matt Lyle" userId="a96e7d453dd11193" providerId="LiveId" clId="{C68C3E17-03C7-4F95-8966-34EBDE4C6EB0}" dt="2025-10-11T03:15:02.229" v="2912" actId="478"/>
          <ac:picMkLst>
            <pc:docMk/>
            <pc:sldMk cId="2505596813" sldId="272"/>
            <ac:picMk id="14" creationId="{7A6400D7-EE94-F511-D7C5-DB2BAE254827}"/>
          </ac:picMkLst>
        </pc:picChg>
        <pc:picChg chg="del mod">
          <ac:chgData name="Matt Lyle" userId="a96e7d453dd11193" providerId="LiveId" clId="{C68C3E17-03C7-4F95-8966-34EBDE4C6EB0}" dt="2025-10-11T03:14:57.891" v="2911" actId="478"/>
          <ac:picMkLst>
            <pc:docMk/>
            <pc:sldMk cId="2505596813" sldId="272"/>
            <ac:picMk id="16" creationId="{0204D2DC-C241-36F3-9417-7BC220357D27}"/>
          </ac:picMkLst>
        </pc:picChg>
        <pc:picChg chg="del mod">
          <ac:chgData name="Matt Lyle" userId="a96e7d453dd11193" providerId="LiveId" clId="{C68C3E17-03C7-4F95-8966-34EBDE4C6EB0}" dt="2025-10-11T03:14:57.891" v="2911" actId="478"/>
          <ac:picMkLst>
            <pc:docMk/>
            <pc:sldMk cId="2505596813" sldId="272"/>
            <ac:picMk id="17" creationId="{20E4FE65-54AB-6CF5-2DFA-CCEED1B8852E}"/>
          </ac:picMkLst>
        </pc:picChg>
        <pc:picChg chg="del mod">
          <ac:chgData name="Matt Lyle" userId="a96e7d453dd11193" providerId="LiveId" clId="{C68C3E17-03C7-4F95-8966-34EBDE4C6EB0}" dt="2025-10-11T03:15:08.779" v="2914" actId="478"/>
          <ac:picMkLst>
            <pc:docMk/>
            <pc:sldMk cId="2505596813" sldId="272"/>
            <ac:picMk id="18" creationId="{F5EB0720-B2D2-1983-8378-9B98D345FBA3}"/>
          </ac:picMkLst>
        </pc:picChg>
        <pc:picChg chg="del mod">
          <ac:chgData name="Matt Lyle" userId="a96e7d453dd11193" providerId="LiveId" clId="{C68C3E17-03C7-4F95-8966-34EBDE4C6EB0}" dt="2025-10-11T03:15:11.494" v="2916" actId="478"/>
          <ac:picMkLst>
            <pc:docMk/>
            <pc:sldMk cId="2505596813" sldId="272"/>
            <ac:picMk id="19" creationId="{96A4C0EC-DB7B-DD67-CC82-A567FA7A046C}"/>
          </ac:picMkLst>
        </pc:picChg>
        <pc:picChg chg="del mod">
          <ac:chgData name="Matt Lyle" userId="a96e7d453dd11193" providerId="LiveId" clId="{C68C3E17-03C7-4F95-8966-34EBDE4C6EB0}" dt="2025-10-11T03:15:10.239" v="2915" actId="478"/>
          <ac:picMkLst>
            <pc:docMk/>
            <pc:sldMk cId="2505596813" sldId="272"/>
            <ac:picMk id="20" creationId="{372576BA-5F5F-3E8D-288F-C77EFD38852E}"/>
          </ac:picMkLst>
        </pc:picChg>
        <pc:picChg chg="add del mod">
          <ac:chgData name="Matt Lyle" userId="a96e7d453dd11193" providerId="LiveId" clId="{C68C3E17-03C7-4F95-8966-34EBDE4C6EB0}" dt="2025-10-11T03:15:02.229" v="2912" actId="478"/>
          <ac:picMkLst>
            <pc:docMk/>
            <pc:sldMk cId="2505596813" sldId="272"/>
            <ac:picMk id="21" creationId="{5A08F08F-19B3-1434-F7F9-65A046A80AC0}"/>
          </ac:picMkLst>
        </pc:picChg>
        <pc:picChg chg="add del mod">
          <ac:chgData name="Matt Lyle" userId="a96e7d453dd11193" providerId="LiveId" clId="{C68C3E17-03C7-4F95-8966-34EBDE4C6EB0}" dt="2025-10-11T03:15:08.779" v="2914" actId="478"/>
          <ac:picMkLst>
            <pc:docMk/>
            <pc:sldMk cId="2505596813" sldId="272"/>
            <ac:picMk id="22" creationId="{AB03BF11-47AC-5730-3ABD-422FB44FC7B4}"/>
          </ac:picMkLst>
        </pc:picChg>
      </pc:sldChg>
      <pc:sldChg chg="addSp delSp modSp add mod ord modTransition delAnim">
        <pc:chgData name="Matt Lyle" userId="a96e7d453dd11193" providerId="LiveId" clId="{C68C3E17-03C7-4F95-8966-34EBDE4C6EB0}" dt="2025-10-11T06:48:19.642" v="3405"/>
        <pc:sldMkLst>
          <pc:docMk/>
          <pc:sldMk cId="804404058" sldId="273"/>
        </pc:sldMkLst>
        <pc:spChg chg="add mod">
          <ac:chgData name="Matt Lyle" userId="a96e7d453dd11193" providerId="LiveId" clId="{C68C3E17-03C7-4F95-8966-34EBDE4C6EB0}" dt="2025-10-10T08:28:58.532" v="1783"/>
          <ac:spMkLst>
            <pc:docMk/>
            <pc:sldMk cId="804404058" sldId="273"/>
            <ac:spMk id="2" creationId="{B012B0F4-4520-231C-5D3C-968B15E14FDF}"/>
          </ac:spMkLst>
        </pc:spChg>
        <pc:spChg chg="mod">
          <ac:chgData name="Matt Lyle" userId="a96e7d453dd11193" providerId="LiveId" clId="{C68C3E17-03C7-4F95-8966-34EBDE4C6EB0}" dt="2025-10-10T07:50:02.565" v="1767" actId="1076"/>
          <ac:spMkLst>
            <pc:docMk/>
            <pc:sldMk cId="804404058" sldId="273"/>
            <ac:spMk id="8" creationId="{E650153C-12AD-862C-5439-81218A8A5F34}"/>
          </ac:spMkLst>
        </pc:spChg>
        <pc:spChg chg="mod">
          <ac:chgData name="Matt Lyle" userId="a96e7d453dd11193" providerId="LiveId" clId="{C68C3E17-03C7-4F95-8966-34EBDE4C6EB0}" dt="2025-10-10T07:51:52.068" v="1769" actId="20577"/>
          <ac:spMkLst>
            <pc:docMk/>
            <pc:sldMk cId="804404058" sldId="273"/>
            <ac:spMk id="10" creationId="{9C76A60A-5C9F-FD0A-9F14-4891B0795B73}"/>
          </ac:spMkLst>
        </pc:spChg>
        <pc:spChg chg="mod">
          <ac:chgData name="Matt Lyle" userId="a96e7d453dd11193" providerId="LiveId" clId="{C68C3E17-03C7-4F95-8966-34EBDE4C6EB0}" dt="2025-10-10T07:49:38.408" v="1757" actId="20577"/>
          <ac:spMkLst>
            <pc:docMk/>
            <pc:sldMk cId="804404058" sldId="273"/>
            <ac:spMk id="21" creationId="{67054815-B7CD-B5E0-E981-A59880AC4FA4}"/>
          </ac:spMkLst>
        </pc:spChg>
      </pc:sldChg>
      <pc:sldChg chg="add modTransition modAnim">
        <pc:chgData name="Matt Lyle" userId="a96e7d453dd11193" providerId="LiveId" clId="{C68C3E17-03C7-4F95-8966-34EBDE4C6EB0}" dt="2025-10-11T06:48:19.642" v="3405"/>
        <pc:sldMkLst>
          <pc:docMk/>
          <pc:sldMk cId="1743299303" sldId="274"/>
        </pc:sldMkLst>
      </pc:sldChg>
      <pc:sldChg chg="addSp delSp modSp add mod modTransition">
        <pc:chgData name="Matt Lyle" userId="a96e7d453dd11193" providerId="LiveId" clId="{C68C3E17-03C7-4F95-8966-34EBDE4C6EB0}" dt="2025-10-11T06:48:19.642" v="3405"/>
        <pc:sldMkLst>
          <pc:docMk/>
          <pc:sldMk cId="828104093" sldId="275"/>
        </pc:sldMkLst>
        <pc:spChg chg="mod">
          <ac:chgData name="Matt Lyle" userId="a96e7d453dd11193" providerId="LiveId" clId="{C68C3E17-03C7-4F95-8966-34EBDE4C6EB0}" dt="2025-10-10T11:40:32.191" v="1909" actId="207"/>
          <ac:spMkLst>
            <pc:docMk/>
            <pc:sldMk cId="828104093" sldId="275"/>
            <ac:spMk id="10" creationId="{4682353F-9C03-EC8E-23BB-1B13C06FE166}"/>
          </ac:spMkLst>
        </pc:spChg>
        <pc:spChg chg="mod">
          <ac:chgData name="Matt Lyle" userId="a96e7d453dd11193" providerId="LiveId" clId="{C68C3E17-03C7-4F95-8966-34EBDE4C6EB0}" dt="2025-10-10T11:39:25.974" v="1898" actId="207"/>
          <ac:spMkLst>
            <pc:docMk/>
            <pc:sldMk cId="828104093" sldId="275"/>
            <ac:spMk id="29" creationId="{92405BE8-1825-9D74-417D-059BE56E350E}"/>
          </ac:spMkLst>
        </pc:spChg>
        <pc:spChg chg="add mod ord">
          <ac:chgData name="Matt Lyle" userId="a96e7d453dd11193" providerId="LiveId" clId="{C68C3E17-03C7-4F95-8966-34EBDE4C6EB0}" dt="2025-10-10T11:36:30.914" v="1882" actId="167"/>
          <ac:spMkLst>
            <pc:docMk/>
            <pc:sldMk cId="828104093" sldId="275"/>
            <ac:spMk id="50" creationId="{CF3CAE28-1129-9AA4-FE8E-7DD692A4D746}"/>
          </ac:spMkLst>
        </pc:spChg>
        <pc:spChg chg="mod">
          <ac:chgData name="Matt Lyle" userId="a96e7d453dd11193" providerId="LiveId" clId="{C68C3E17-03C7-4F95-8966-34EBDE4C6EB0}" dt="2025-10-10T11:39:44.450" v="1902" actId="207"/>
          <ac:spMkLst>
            <pc:docMk/>
            <pc:sldMk cId="828104093" sldId="275"/>
            <ac:spMk id="66" creationId="{293EF16A-023A-A025-D23D-BF73C74BD797}"/>
          </ac:spMkLst>
        </pc:spChg>
        <pc:spChg chg="mod">
          <ac:chgData name="Matt Lyle" userId="a96e7d453dd11193" providerId="LiveId" clId="{C68C3E17-03C7-4F95-8966-34EBDE4C6EB0}" dt="2025-10-10T11:39:57.651" v="1904" actId="207"/>
          <ac:spMkLst>
            <pc:docMk/>
            <pc:sldMk cId="828104093" sldId="275"/>
            <ac:spMk id="67" creationId="{352B1E62-B1FF-D516-A6A9-FF81E23259EE}"/>
          </ac:spMkLst>
        </pc:spChg>
        <pc:spChg chg="add mod">
          <ac:chgData name="Matt Lyle" userId="a96e7d453dd11193" providerId="LiveId" clId="{C68C3E17-03C7-4F95-8966-34EBDE4C6EB0}" dt="2025-10-10T11:57:10.754" v="2172" actId="1038"/>
          <ac:spMkLst>
            <pc:docMk/>
            <pc:sldMk cId="828104093" sldId="275"/>
            <ac:spMk id="75" creationId="{E94C3DA0-C4FF-DEB9-5B02-FEB5FAB38758}"/>
          </ac:spMkLst>
        </pc:spChg>
      </pc:sldChg>
      <pc:sldChg chg="addSp delSp modSp add mod modTransition">
        <pc:chgData name="Matt Lyle" userId="a96e7d453dd11193" providerId="LiveId" clId="{C68C3E17-03C7-4F95-8966-34EBDE4C6EB0}" dt="2025-10-11T06:48:19.642" v="3405"/>
        <pc:sldMkLst>
          <pc:docMk/>
          <pc:sldMk cId="3201060768" sldId="276"/>
        </pc:sldMkLst>
        <pc:spChg chg="add mod ord">
          <ac:chgData name="Matt Lyle" userId="a96e7d453dd11193" providerId="LiveId" clId="{C68C3E17-03C7-4F95-8966-34EBDE4C6EB0}" dt="2025-10-10T11:41:37.649" v="1929" actId="167"/>
          <ac:spMkLst>
            <pc:docMk/>
            <pc:sldMk cId="3201060768" sldId="276"/>
            <ac:spMk id="2" creationId="{E1E51729-E6F3-0E46-2DF7-867D6D3EB06D}"/>
          </ac:spMkLst>
        </pc:spChg>
        <pc:spChg chg="add mod ord">
          <ac:chgData name="Matt Lyle" userId="a96e7d453dd11193" providerId="LiveId" clId="{C68C3E17-03C7-4F95-8966-34EBDE4C6EB0}" dt="2025-10-10T11:41:16.145" v="1920" actId="167"/>
          <ac:spMkLst>
            <pc:docMk/>
            <pc:sldMk cId="3201060768" sldId="276"/>
            <ac:spMk id="3" creationId="{10A07608-529B-02EB-43B6-B2BC55B998C2}"/>
          </ac:spMkLst>
        </pc:spChg>
        <pc:spChg chg="mod">
          <ac:chgData name="Matt Lyle" userId="a96e7d453dd11193" providerId="LiveId" clId="{C68C3E17-03C7-4F95-8966-34EBDE4C6EB0}" dt="2025-10-10T11:40:17.343" v="1906" actId="207"/>
          <ac:spMkLst>
            <pc:docMk/>
            <pc:sldMk cId="3201060768" sldId="276"/>
            <ac:spMk id="11" creationId="{184B5043-D421-0CA1-041B-6582FF1F5791}"/>
          </ac:spMkLst>
        </pc:spChg>
        <pc:spChg chg="mod">
          <ac:chgData name="Matt Lyle" userId="a96e7d453dd11193" providerId="LiveId" clId="{C68C3E17-03C7-4F95-8966-34EBDE4C6EB0}" dt="2025-10-10T11:40:21.746" v="1907" actId="207"/>
          <ac:spMkLst>
            <pc:docMk/>
            <pc:sldMk cId="3201060768" sldId="276"/>
            <ac:spMk id="12" creationId="{A824BF13-CA7C-6258-6235-17CD81E02E8B}"/>
          </ac:spMkLst>
        </pc:spChg>
        <pc:spChg chg="mod">
          <ac:chgData name="Matt Lyle" userId="a96e7d453dd11193" providerId="LiveId" clId="{C68C3E17-03C7-4F95-8966-34EBDE4C6EB0}" dt="2025-10-10T11:39:06.717" v="1895" actId="207"/>
          <ac:spMkLst>
            <pc:docMk/>
            <pc:sldMk cId="3201060768" sldId="276"/>
            <ac:spMk id="30" creationId="{FE48943B-0AF5-A858-E7DD-EA551DF0B215}"/>
          </ac:spMkLst>
        </pc:spChg>
        <pc:spChg chg="mod">
          <ac:chgData name="Matt Lyle" userId="a96e7d453dd11193" providerId="LiveId" clId="{C68C3E17-03C7-4F95-8966-34EBDE4C6EB0}" dt="2025-10-10T11:39:10.810" v="1896" actId="207"/>
          <ac:spMkLst>
            <pc:docMk/>
            <pc:sldMk cId="3201060768" sldId="276"/>
            <ac:spMk id="31" creationId="{41AE05E5-DEBC-B5E4-AFFB-B45C735F03E6}"/>
          </ac:spMkLst>
        </pc:spChg>
        <pc:spChg chg="add mod">
          <ac:chgData name="Matt Lyle" userId="a96e7d453dd11193" providerId="LiveId" clId="{C68C3E17-03C7-4F95-8966-34EBDE4C6EB0}" dt="2025-10-10T11:57:54.481" v="2214" actId="1076"/>
          <ac:spMkLst>
            <pc:docMk/>
            <pc:sldMk cId="3201060768" sldId="276"/>
            <ac:spMk id="50" creationId="{F405443D-34CC-EBFB-29F8-B196413A8D55}"/>
          </ac:spMkLst>
        </pc:spChg>
        <pc:spChg chg="mod">
          <ac:chgData name="Matt Lyle" userId="a96e7d453dd11193" providerId="LiveId" clId="{C68C3E17-03C7-4F95-8966-34EBDE4C6EB0}" dt="2025-10-10T11:37:05.024" v="1887" actId="13926"/>
          <ac:spMkLst>
            <pc:docMk/>
            <pc:sldMk cId="3201060768" sldId="276"/>
            <ac:spMk id="66" creationId="{7A9DF51F-9690-6F45-7966-6966BDD81027}"/>
          </ac:spMkLst>
        </pc:spChg>
        <pc:spChg chg="mod">
          <ac:chgData name="Matt Lyle" userId="a96e7d453dd11193" providerId="LiveId" clId="{C68C3E17-03C7-4F95-8966-34EBDE4C6EB0}" dt="2025-10-10T11:37:05.755" v="1888" actId="13926"/>
          <ac:spMkLst>
            <pc:docMk/>
            <pc:sldMk cId="3201060768" sldId="276"/>
            <ac:spMk id="67" creationId="{757E038E-035D-AFA5-3E9C-E15069B84D53}"/>
          </ac:spMkLst>
        </pc:spChg>
        <pc:spChg chg="mod">
          <ac:chgData name="Matt Lyle" userId="a96e7d453dd11193" providerId="LiveId" clId="{C68C3E17-03C7-4F95-8966-34EBDE4C6EB0}" dt="2025-10-10T11:40:12.497" v="1905" actId="207"/>
          <ac:spMkLst>
            <pc:docMk/>
            <pc:sldMk cId="3201060768" sldId="276"/>
            <ac:spMk id="69" creationId="{BB907952-471A-BC3B-52C8-34BB0725C722}"/>
          </ac:spMkLst>
        </pc:spChg>
      </pc:sldChg>
      <pc:sldChg chg="addSp modSp add mod modTransition">
        <pc:chgData name="Matt Lyle" userId="a96e7d453dd11193" providerId="LiveId" clId="{C68C3E17-03C7-4F95-8966-34EBDE4C6EB0}" dt="2025-10-11T06:48:19.642" v="3405"/>
        <pc:sldMkLst>
          <pc:docMk/>
          <pc:sldMk cId="182648765" sldId="277"/>
        </pc:sldMkLst>
        <pc:graphicFrameChg chg="mod modGraphic">
          <ac:chgData name="Matt Lyle" userId="a96e7d453dd11193" providerId="LiveId" clId="{C68C3E17-03C7-4F95-8966-34EBDE4C6EB0}" dt="2025-10-10T12:47:01.296" v="2292" actId="20577"/>
          <ac:graphicFrameMkLst>
            <pc:docMk/>
            <pc:sldMk cId="182648765" sldId="277"/>
            <ac:graphicFrameMk id="2" creationId="{8D99B74E-DE91-1C2F-DA6D-3B73C377C3C6}"/>
          </ac:graphicFrameMkLst>
        </pc:graphicFrameChg>
        <pc:picChg chg="add mod">
          <ac:chgData name="Matt Lyle" userId="a96e7d453dd11193" providerId="LiveId" clId="{C68C3E17-03C7-4F95-8966-34EBDE4C6EB0}" dt="2025-10-11T02:49:03.291" v="2840" actId="1038"/>
          <ac:picMkLst>
            <pc:docMk/>
            <pc:sldMk cId="182648765" sldId="277"/>
            <ac:picMk id="4" creationId="{5A0028C9-CF40-467A-CF8D-B6B570083CFB}"/>
          </ac:picMkLst>
        </pc:picChg>
      </pc:sldChg>
      <pc:sldChg chg="modSp add mod modTransition">
        <pc:chgData name="Matt Lyle" userId="a96e7d453dd11193" providerId="LiveId" clId="{C68C3E17-03C7-4F95-8966-34EBDE4C6EB0}" dt="2025-10-11T06:48:19.642" v="3405"/>
        <pc:sldMkLst>
          <pc:docMk/>
          <pc:sldMk cId="3109063857" sldId="278"/>
        </pc:sldMkLst>
        <pc:graphicFrameChg chg="mod modGraphic">
          <ac:chgData name="Matt Lyle" userId="a96e7d453dd11193" providerId="LiveId" clId="{C68C3E17-03C7-4F95-8966-34EBDE4C6EB0}" dt="2025-10-10T12:45:46.336" v="2277" actId="207"/>
          <ac:graphicFrameMkLst>
            <pc:docMk/>
            <pc:sldMk cId="3109063857" sldId="278"/>
            <ac:graphicFrameMk id="2" creationId="{D57D0213-5D7E-BE54-39DE-1C3CEFBD5720}"/>
          </ac:graphicFrameMkLst>
        </pc:graphicFrameChg>
      </pc:sldChg>
      <pc:sldChg chg="modSp add mod ord modTransition">
        <pc:chgData name="Matt Lyle" userId="a96e7d453dd11193" providerId="LiveId" clId="{C68C3E17-03C7-4F95-8966-34EBDE4C6EB0}" dt="2025-10-11T06:48:14.262" v="3402"/>
        <pc:sldMkLst>
          <pc:docMk/>
          <pc:sldMk cId="3049484043" sldId="279"/>
        </pc:sldMkLst>
        <pc:graphicFrameChg chg="mod modGraphic">
          <ac:chgData name="Matt Lyle" userId="a96e7d453dd11193" providerId="LiveId" clId="{C68C3E17-03C7-4F95-8966-34EBDE4C6EB0}" dt="2025-10-10T12:43:07.979" v="2265" actId="207"/>
          <ac:graphicFrameMkLst>
            <pc:docMk/>
            <pc:sldMk cId="3049484043" sldId="279"/>
            <ac:graphicFrameMk id="2" creationId="{8902C3FF-C8F4-8C99-98B0-B2E962BFDCDF}"/>
          </ac:graphicFrameMkLst>
        </pc:graphicFrameChg>
      </pc:sldChg>
      <pc:sldChg chg="addSp delSp modSp add mod modTransition setBg modAnim">
        <pc:chgData name="Matt Lyle" userId="a96e7d453dd11193" providerId="LiveId" clId="{C68C3E17-03C7-4F95-8966-34EBDE4C6EB0}" dt="2025-10-11T06:48:04.621" v="3397"/>
        <pc:sldMkLst>
          <pc:docMk/>
          <pc:sldMk cId="3038109033" sldId="280"/>
        </pc:sldMkLst>
        <pc:spChg chg="add mod">
          <ac:chgData name="Matt Lyle" userId="a96e7d453dd11193" providerId="LiveId" clId="{C68C3E17-03C7-4F95-8966-34EBDE4C6EB0}" dt="2025-10-10T13:43:20.594" v="2392" actId="1076"/>
          <ac:spMkLst>
            <pc:docMk/>
            <pc:sldMk cId="3038109033" sldId="280"/>
            <ac:spMk id="7" creationId="{19AABE26-AF2C-DB6C-CF0E-54ABD40C0665}"/>
          </ac:spMkLst>
        </pc:spChg>
        <pc:spChg chg="add">
          <ac:chgData name="Matt Lyle" userId="a96e7d453dd11193" providerId="LiveId" clId="{C68C3E17-03C7-4F95-8966-34EBDE4C6EB0}" dt="2025-10-10T13:42:40.078" v="2383" actId="26606"/>
          <ac:spMkLst>
            <pc:docMk/>
            <pc:sldMk cId="3038109033" sldId="280"/>
            <ac:spMk id="9" creationId="{A9F529C3-C941-49FD-8C67-82F134F64BDB}"/>
          </ac:spMkLst>
        </pc:spChg>
        <pc:spChg chg="mod">
          <ac:chgData name="Matt Lyle" userId="a96e7d453dd11193" providerId="LiveId" clId="{C68C3E17-03C7-4F95-8966-34EBDE4C6EB0}" dt="2025-10-10T13:44:09.193" v="2397" actId="207"/>
          <ac:spMkLst>
            <pc:docMk/>
            <pc:sldMk cId="3038109033" sldId="280"/>
            <ac:spMk id="10" creationId="{6A75E34B-F9D3-CEFF-EC5F-8FF22D67DDEF}"/>
          </ac:spMkLst>
        </pc:spChg>
        <pc:spChg chg="add">
          <ac:chgData name="Matt Lyle" userId="a96e7d453dd11193" providerId="LiveId" clId="{C68C3E17-03C7-4F95-8966-34EBDE4C6EB0}" dt="2025-10-10T13:42:40.078" v="2383" actId="26606"/>
          <ac:spMkLst>
            <pc:docMk/>
            <pc:sldMk cId="3038109033" sldId="280"/>
            <ac:spMk id="11" creationId="{20586029-32A0-47E5-9AEC-AE3ABA6B94D0}"/>
          </ac:spMkLst>
        </pc:spChg>
        <pc:grpChg chg="add mod">
          <ac:chgData name="Matt Lyle" userId="a96e7d453dd11193" providerId="LiveId" clId="{C68C3E17-03C7-4F95-8966-34EBDE4C6EB0}" dt="2025-10-10T13:43:24.404" v="2393"/>
          <ac:grpSpMkLst>
            <pc:docMk/>
            <pc:sldMk cId="3038109033" sldId="280"/>
            <ac:grpSpMk id="8" creationId="{5363302D-0BDA-46F1-D4E5-EB7972766388}"/>
          </ac:grpSpMkLst>
        </pc:grpChg>
        <pc:picChg chg="add mod">
          <ac:chgData name="Matt Lyle" userId="a96e7d453dd11193" providerId="LiveId" clId="{C68C3E17-03C7-4F95-8966-34EBDE4C6EB0}" dt="2025-10-10T13:43:07.276" v="2389" actId="1076"/>
          <ac:picMkLst>
            <pc:docMk/>
            <pc:sldMk cId="3038109033" sldId="280"/>
            <ac:picMk id="6" creationId="{6ECF4748-EA63-183B-976F-C3D5151F2B5B}"/>
          </ac:picMkLst>
        </pc:picChg>
        <pc:picChg chg="mod">
          <ac:chgData name="Matt Lyle" userId="a96e7d453dd11193" providerId="LiveId" clId="{C68C3E17-03C7-4F95-8966-34EBDE4C6EB0}" dt="2025-10-10T13:44:15.904" v="2398" actId="1076"/>
          <ac:picMkLst>
            <pc:docMk/>
            <pc:sldMk cId="3038109033" sldId="280"/>
            <ac:picMk id="12" creationId="{9067656B-DB73-DB7D-EE01-43E1B49EB1CC}"/>
          </ac:picMkLst>
        </pc:picChg>
        <pc:cxnChg chg="add">
          <ac:chgData name="Matt Lyle" userId="a96e7d453dd11193" providerId="LiveId" clId="{C68C3E17-03C7-4F95-8966-34EBDE4C6EB0}" dt="2025-10-10T13:42:40.078" v="2383" actId="26606"/>
          <ac:cxnSpMkLst>
            <pc:docMk/>
            <pc:sldMk cId="3038109033" sldId="280"/>
            <ac:cxnSpMk id="13" creationId="{8C730EAB-A532-4295-A302-FB4B90DB9F5E}"/>
          </ac:cxnSpMkLst>
        </pc:cxnChg>
      </pc:sldChg>
      <pc:sldChg chg="addSp delSp modSp add mod modTransition modAnim">
        <pc:chgData name="Matt Lyle" userId="a96e7d453dd11193" providerId="LiveId" clId="{C68C3E17-03C7-4F95-8966-34EBDE4C6EB0}" dt="2025-10-11T06:48:03.068" v="3396"/>
        <pc:sldMkLst>
          <pc:docMk/>
          <pc:sldMk cId="495154207" sldId="281"/>
        </pc:sldMkLst>
      </pc:sldChg>
      <pc:sldChg chg="addSp delSp modSp new mod ord modTransition modClrScheme chgLayout">
        <pc:chgData name="Matt Lyle" userId="a96e7d453dd11193" providerId="LiveId" clId="{C68C3E17-03C7-4F95-8966-34EBDE4C6EB0}" dt="2025-10-11T06:48:00.486" v="3394"/>
        <pc:sldMkLst>
          <pc:docMk/>
          <pc:sldMk cId="1495959288" sldId="282"/>
        </pc:sldMkLst>
        <pc:spChg chg="add mod">
          <ac:chgData name="Matt Lyle" userId="a96e7d453dd11193" providerId="LiveId" clId="{C68C3E17-03C7-4F95-8966-34EBDE4C6EB0}" dt="2025-10-11T05:04:35.699" v="3205" actId="20577"/>
          <ac:spMkLst>
            <pc:docMk/>
            <pc:sldMk cId="1495959288" sldId="282"/>
            <ac:spMk id="4" creationId="{E052B593-6BEE-5B2F-EFDF-DD2657C44CCA}"/>
          </ac:spMkLst>
        </pc:spChg>
      </pc:sldChg>
      <pc:sldChg chg="modSp add mod ord modTransition">
        <pc:chgData name="Matt Lyle" userId="a96e7d453dd11193" providerId="LiveId" clId="{C68C3E17-03C7-4F95-8966-34EBDE4C6EB0}" dt="2025-10-11T06:47:52.449" v="3387"/>
        <pc:sldMkLst>
          <pc:docMk/>
          <pc:sldMk cId="596589741" sldId="283"/>
        </pc:sldMkLst>
        <pc:spChg chg="mod">
          <ac:chgData name="Matt Lyle" userId="a96e7d453dd11193" providerId="LiveId" clId="{C68C3E17-03C7-4F95-8966-34EBDE4C6EB0}" dt="2025-10-10T13:59:35.205" v="2445" actId="20577"/>
          <ac:spMkLst>
            <pc:docMk/>
            <pc:sldMk cId="596589741" sldId="283"/>
            <ac:spMk id="4" creationId="{6E39BA30-1D77-E08F-9A51-E725756A5D5A}"/>
          </ac:spMkLst>
        </pc:spChg>
      </pc:sldChg>
      <pc:sldChg chg="add del">
        <pc:chgData name="Matt Lyle" userId="a96e7d453dd11193" providerId="LiveId" clId="{C68C3E17-03C7-4F95-8966-34EBDE4C6EB0}" dt="2025-10-10T13:58:41.305" v="2431"/>
        <pc:sldMkLst>
          <pc:docMk/>
          <pc:sldMk cId="2307416774" sldId="284"/>
        </pc:sldMkLst>
      </pc:sldChg>
      <pc:sldChg chg="modSp add mod ord modTransition">
        <pc:chgData name="Matt Lyle" userId="a96e7d453dd11193" providerId="LiveId" clId="{C68C3E17-03C7-4F95-8966-34EBDE4C6EB0}" dt="2025-10-11T08:03:11.921" v="3522"/>
        <pc:sldMkLst>
          <pc:docMk/>
          <pc:sldMk cId="2426219898" sldId="284"/>
        </pc:sldMkLst>
        <pc:spChg chg="mod">
          <ac:chgData name="Matt Lyle" userId="a96e7d453dd11193" providerId="LiveId" clId="{C68C3E17-03C7-4F95-8966-34EBDE4C6EB0}" dt="2025-10-10T13:59:08.174" v="2436" actId="6549"/>
          <ac:spMkLst>
            <pc:docMk/>
            <pc:sldMk cId="2426219898" sldId="284"/>
            <ac:spMk id="4" creationId="{77A41A7C-52B3-7DBE-5FAE-918A9AFD3303}"/>
          </ac:spMkLst>
        </pc:spChg>
      </pc:sldChg>
      <pc:sldChg chg="addSp delSp modSp new del mod ord setBg">
        <pc:chgData name="Matt Lyle" userId="a96e7d453dd11193" providerId="LiveId" clId="{C68C3E17-03C7-4F95-8966-34EBDE4C6EB0}" dt="2025-10-10T14:19:54.679" v="2773" actId="47"/>
        <pc:sldMkLst>
          <pc:docMk/>
          <pc:sldMk cId="3803714252" sldId="285"/>
        </pc:sldMkLst>
      </pc:sldChg>
      <pc:sldChg chg="add del">
        <pc:chgData name="Matt Lyle" userId="a96e7d453dd11193" providerId="LiveId" clId="{C68C3E17-03C7-4F95-8966-34EBDE4C6EB0}" dt="2025-10-10T14:18:51.324" v="2764" actId="2890"/>
        <pc:sldMkLst>
          <pc:docMk/>
          <pc:sldMk cId="548493637" sldId="286"/>
        </pc:sldMkLst>
      </pc:sldChg>
      <pc:sldChg chg="add del setBg">
        <pc:chgData name="Matt Lyle" userId="a96e7d453dd11193" providerId="LiveId" clId="{C68C3E17-03C7-4F95-8966-34EBDE4C6EB0}" dt="2025-10-10T14:18:37.926" v="2762"/>
        <pc:sldMkLst>
          <pc:docMk/>
          <pc:sldMk cId="1685440507" sldId="286"/>
        </pc:sldMkLst>
      </pc:sldChg>
      <pc:sldChg chg="addSp delSp modSp add mod modTransition setBg modClrScheme chgLayout">
        <pc:chgData name="Matt Lyle" userId="a96e7d453dd11193" providerId="LiveId" clId="{C68C3E17-03C7-4F95-8966-34EBDE4C6EB0}" dt="2025-10-11T06:48:01.346" v="3395"/>
        <pc:sldMkLst>
          <pc:docMk/>
          <pc:sldMk cId="2587218697" sldId="286"/>
        </pc:sldMkLst>
        <pc:spChg chg="add mod">
          <ac:chgData name="Matt Lyle" userId="a96e7d453dd11193" providerId="LiveId" clId="{C68C3E17-03C7-4F95-8966-34EBDE4C6EB0}" dt="2025-10-11T05:02:18.225" v="3195" actId="207"/>
          <ac:spMkLst>
            <pc:docMk/>
            <pc:sldMk cId="2587218697" sldId="286"/>
            <ac:spMk id="2" creationId="{235368B4-FB31-8E6D-2ECB-BBB1311C44D3}"/>
          </ac:spMkLst>
        </pc:spChg>
        <pc:spChg chg="add mod">
          <ac:chgData name="Matt Lyle" userId="a96e7d453dd11193" providerId="LiveId" clId="{C68C3E17-03C7-4F95-8966-34EBDE4C6EB0}" dt="2025-10-11T05:02:21.625" v="3199" actId="207"/>
          <ac:spMkLst>
            <pc:docMk/>
            <pc:sldMk cId="2587218697" sldId="286"/>
            <ac:spMk id="3" creationId="{09FBB933-EBFA-0768-9A63-4AF9C250B3B5}"/>
          </ac:spMkLst>
        </pc:spChg>
        <pc:spChg chg="add mod">
          <ac:chgData name="Matt Lyle" userId="a96e7d453dd11193" providerId="LiveId" clId="{C68C3E17-03C7-4F95-8966-34EBDE4C6EB0}" dt="2025-10-11T05:02:21.625" v="3199" actId="207"/>
          <ac:spMkLst>
            <pc:docMk/>
            <pc:sldMk cId="2587218697" sldId="286"/>
            <ac:spMk id="4" creationId="{E34683C3-CC58-1A4D-793D-4E11794C519D}"/>
          </ac:spMkLst>
        </pc:spChg>
        <pc:spChg chg="del mod">
          <ac:chgData name="Matt Lyle" userId="a96e7d453dd11193" providerId="LiveId" clId="{C68C3E17-03C7-4F95-8966-34EBDE4C6EB0}" dt="2025-10-11T03:29:32.001" v="2995" actId="478"/>
          <ac:spMkLst>
            <pc:docMk/>
            <pc:sldMk cId="2587218697" sldId="286"/>
            <ac:spMk id="9" creationId="{A4D6F855-4AA0-5BFA-F3FB-80F0A1F39E00}"/>
          </ac:spMkLst>
        </pc:spChg>
      </pc:sldChg>
      <pc:sldChg chg="add del setBg">
        <pc:chgData name="Matt Lyle" userId="a96e7d453dd11193" providerId="LiveId" clId="{C68C3E17-03C7-4F95-8966-34EBDE4C6EB0}" dt="2025-10-10T14:18:35.585" v="2760"/>
        <pc:sldMkLst>
          <pc:docMk/>
          <pc:sldMk cId="4176011133" sldId="286"/>
        </pc:sldMkLst>
      </pc:sldChg>
      <pc:sldChg chg="addSp delSp modSp add mod modTransition">
        <pc:chgData name="Matt Lyle" userId="a96e7d453dd11193" providerId="LiveId" clId="{C68C3E17-03C7-4F95-8966-34EBDE4C6EB0}" dt="2025-10-11T06:47:38.974" v="3383"/>
        <pc:sldMkLst>
          <pc:docMk/>
          <pc:sldMk cId="1921073369" sldId="287"/>
        </pc:sldMkLst>
        <pc:spChg chg="add mod">
          <ac:chgData name="Matt Lyle" userId="a96e7d453dd11193" providerId="LiveId" clId="{C68C3E17-03C7-4F95-8966-34EBDE4C6EB0}" dt="2025-10-11T03:29:56.798" v="3003" actId="207"/>
          <ac:spMkLst>
            <pc:docMk/>
            <pc:sldMk cId="1921073369" sldId="287"/>
            <ac:spMk id="2" creationId="{2C573A4F-AAC3-C23D-5597-E0E43C0E3A91}"/>
          </ac:spMkLst>
        </pc:spChg>
        <pc:spChg chg="add mod">
          <ac:chgData name="Matt Lyle" userId="a96e7d453dd11193" providerId="LiveId" clId="{C68C3E17-03C7-4F95-8966-34EBDE4C6EB0}" dt="2025-10-11T03:29:56.798" v="3003" actId="207"/>
          <ac:spMkLst>
            <pc:docMk/>
            <pc:sldMk cId="1921073369" sldId="287"/>
            <ac:spMk id="3" creationId="{EF528AE5-225C-D4B4-1EDD-808F5751A47C}"/>
          </ac:spMkLst>
        </pc:spChg>
        <pc:spChg chg="add mod">
          <ac:chgData name="Matt Lyle" userId="a96e7d453dd11193" providerId="LiveId" clId="{C68C3E17-03C7-4F95-8966-34EBDE4C6EB0}" dt="2025-10-11T03:29:53.576" v="3002"/>
          <ac:spMkLst>
            <pc:docMk/>
            <pc:sldMk cId="1921073369" sldId="287"/>
            <ac:spMk id="4" creationId="{121CD79D-B1D7-8704-BE26-16F6262296CE}"/>
          </ac:spMkLst>
        </pc:spChg>
        <pc:spChg chg="del mod">
          <ac:chgData name="Matt Lyle" userId="a96e7d453dd11193" providerId="LiveId" clId="{C68C3E17-03C7-4F95-8966-34EBDE4C6EB0}" dt="2025-10-11T03:29:53.092" v="3001" actId="478"/>
          <ac:spMkLst>
            <pc:docMk/>
            <pc:sldMk cId="1921073369" sldId="287"/>
            <ac:spMk id="9" creationId="{F27D7ED6-159E-6130-2E75-7D61E6529094}"/>
          </ac:spMkLst>
        </pc:spChg>
      </pc:sldChg>
      <pc:sldChg chg="addSp modSp add mod modTransition">
        <pc:chgData name="Matt Lyle" userId="a96e7d453dd11193" providerId="LiveId" clId="{C68C3E17-03C7-4F95-8966-34EBDE4C6EB0}" dt="2025-10-11T06:47:37.389" v="3382"/>
        <pc:sldMkLst>
          <pc:docMk/>
          <pc:sldMk cId="633369381" sldId="288"/>
        </pc:sldMkLst>
        <pc:spChg chg="add mod">
          <ac:chgData name="Matt Lyle" userId="a96e7d453dd11193" providerId="LiveId" clId="{C68C3E17-03C7-4F95-8966-34EBDE4C6EB0}" dt="2025-10-11T03:28:34.313" v="2966" actId="1035"/>
          <ac:spMkLst>
            <pc:docMk/>
            <pc:sldMk cId="633369381" sldId="288"/>
            <ac:spMk id="2" creationId="{F4847FC2-EC31-B248-BAF2-F0D790ECD9CC}"/>
          </ac:spMkLst>
        </pc:spChg>
        <pc:spChg chg="add mod">
          <ac:chgData name="Matt Lyle" userId="a96e7d453dd11193" providerId="LiveId" clId="{C68C3E17-03C7-4F95-8966-34EBDE4C6EB0}" dt="2025-10-11T03:28:50.529" v="2989" actId="1037"/>
          <ac:spMkLst>
            <pc:docMk/>
            <pc:sldMk cId="633369381" sldId="288"/>
            <ac:spMk id="3" creationId="{8FF87A89-0C22-F8A5-5409-6ED70FFE91CB}"/>
          </ac:spMkLst>
        </pc:spChg>
        <pc:spChg chg="mod">
          <ac:chgData name="Matt Lyle" userId="a96e7d453dd11193" providerId="LiveId" clId="{C68C3E17-03C7-4F95-8966-34EBDE4C6EB0}" dt="2025-10-11T03:28:55.603" v="2990" actId="20577"/>
          <ac:spMkLst>
            <pc:docMk/>
            <pc:sldMk cId="633369381" sldId="288"/>
            <ac:spMk id="9" creationId="{7EF6F101-AE53-B14F-9267-F42156381B9A}"/>
          </ac:spMkLst>
        </pc:spChg>
      </pc:sldChg>
      <pc:sldChg chg="addSp delSp modSp add mod modTransition">
        <pc:chgData name="Matt Lyle" userId="a96e7d453dd11193" providerId="LiveId" clId="{C68C3E17-03C7-4F95-8966-34EBDE4C6EB0}" dt="2025-10-11T06:47:53.611" v="3388"/>
        <pc:sldMkLst>
          <pc:docMk/>
          <pc:sldMk cId="497784954" sldId="289"/>
        </pc:sldMkLst>
        <pc:spChg chg="add mod">
          <ac:chgData name="Matt Lyle" userId="a96e7d453dd11193" providerId="LiveId" clId="{C68C3E17-03C7-4F95-8966-34EBDE4C6EB0}" dt="2025-10-11T03:29:45.234" v="2999" actId="207"/>
          <ac:spMkLst>
            <pc:docMk/>
            <pc:sldMk cId="497784954" sldId="289"/>
            <ac:spMk id="2" creationId="{C4988074-E2BA-422F-09E4-28055C912560}"/>
          </ac:spMkLst>
        </pc:spChg>
        <pc:spChg chg="add mod">
          <ac:chgData name="Matt Lyle" userId="a96e7d453dd11193" providerId="LiveId" clId="{C68C3E17-03C7-4F95-8966-34EBDE4C6EB0}" dt="2025-10-11T03:29:40.688" v="2998"/>
          <ac:spMkLst>
            <pc:docMk/>
            <pc:sldMk cId="497784954" sldId="289"/>
            <ac:spMk id="3" creationId="{3F02659A-AC7A-EEA2-5BF9-DF9609E52DAF}"/>
          </ac:spMkLst>
        </pc:spChg>
        <pc:spChg chg="add mod">
          <ac:chgData name="Matt Lyle" userId="a96e7d453dd11193" providerId="LiveId" clId="{C68C3E17-03C7-4F95-8966-34EBDE4C6EB0}" dt="2025-10-11T03:29:48.876" v="3000" actId="207"/>
          <ac:spMkLst>
            <pc:docMk/>
            <pc:sldMk cId="497784954" sldId="289"/>
            <ac:spMk id="4" creationId="{955EF9C6-08BA-5DEC-8869-4DCA35734A9F}"/>
          </ac:spMkLst>
        </pc:spChg>
        <pc:spChg chg="del mod">
          <ac:chgData name="Matt Lyle" userId="a96e7d453dd11193" providerId="LiveId" clId="{C68C3E17-03C7-4F95-8966-34EBDE4C6EB0}" dt="2025-10-11T03:29:39.867" v="2997" actId="478"/>
          <ac:spMkLst>
            <pc:docMk/>
            <pc:sldMk cId="497784954" sldId="289"/>
            <ac:spMk id="9" creationId="{431BE4C0-35E1-F885-E317-A19F6F8D83FE}"/>
          </ac:spMkLst>
        </pc:spChg>
      </pc:sldChg>
      <pc:sldChg chg="modSp add mod ord modTransition">
        <pc:chgData name="Matt Lyle" userId="a96e7d453dd11193" providerId="LiveId" clId="{C68C3E17-03C7-4F95-8966-34EBDE4C6EB0}" dt="2025-10-11T06:47:58.576" v="3392"/>
        <pc:sldMkLst>
          <pc:docMk/>
          <pc:sldMk cId="138042558" sldId="290"/>
        </pc:sldMkLst>
        <pc:spChg chg="mod">
          <ac:chgData name="Matt Lyle" userId="a96e7d453dd11193" providerId="LiveId" clId="{C68C3E17-03C7-4F95-8966-34EBDE4C6EB0}" dt="2025-10-11T05:05:13.977" v="3206" actId="207"/>
          <ac:spMkLst>
            <pc:docMk/>
            <pc:sldMk cId="138042558" sldId="290"/>
            <ac:spMk id="4" creationId="{15752687-BB48-85C4-3E64-93DD3BC3BD26}"/>
          </ac:spMkLst>
        </pc:spChg>
      </pc:sldChg>
      <pc:sldChg chg="addSp delSp new del mod modClrScheme chgLayout">
        <pc:chgData name="Matt Lyle" userId="a96e7d453dd11193" providerId="LiveId" clId="{C68C3E17-03C7-4F95-8966-34EBDE4C6EB0}" dt="2025-10-11T03:06:47.168" v="2853" actId="47"/>
        <pc:sldMkLst>
          <pc:docMk/>
          <pc:sldMk cId="2661765107" sldId="290"/>
        </pc:sldMkLst>
        <pc:picChg chg="add del">
          <ac:chgData name="Matt Lyle" userId="a96e7d453dd11193" providerId="LiveId" clId="{C68C3E17-03C7-4F95-8966-34EBDE4C6EB0}" dt="2025-10-11T02:54:44.341" v="2852" actId="21"/>
          <ac:picMkLst>
            <pc:docMk/>
            <pc:sldMk cId="2661765107" sldId="290"/>
            <ac:picMk id="3" creationId="{58A3B392-91C9-00C1-D13F-778B01AF8563}"/>
          </ac:picMkLst>
        </pc:picChg>
      </pc:sldChg>
      <pc:sldChg chg="delSp modSp add mod ord modTransition modClrScheme chgLayout">
        <pc:chgData name="Matt Lyle" userId="a96e7d453dd11193" providerId="LiveId" clId="{C68C3E17-03C7-4F95-8966-34EBDE4C6EB0}" dt="2025-10-11T06:47:59.564" v="3393"/>
        <pc:sldMkLst>
          <pc:docMk/>
          <pc:sldMk cId="1416261291" sldId="291"/>
        </pc:sldMkLst>
        <pc:spChg chg="mod">
          <ac:chgData name="Matt Lyle" userId="a96e7d453dd11193" providerId="LiveId" clId="{C68C3E17-03C7-4F95-8966-34EBDE4C6EB0}" dt="2025-10-11T05:05:44.690" v="3214" actId="20577"/>
          <ac:spMkLst>
            <pc:docMk/>
            <pc:sldMk cId="1416261291" sldId="291"/>
            <ac:spMk id="2" creationId="{291B70A5-FB7F-ED58-BB21-C097D2793D66}"/>
          </ac:spMkLst>
        </pc:spChg>
        <pc:spChg chg="del">
          <ac:chgData name="Matt Lyle" userId="a96e7d453dd11193" providerId="LiveId" clId="{C68C3E17-03C7-4F95-8966-34EBDE4C6EB0}" dt="2025-10-11T04:24:28.347" v="3042" actId="478"/>
          <ac:spMkLst>
            <pc:docMk/>
            <pc:sldMk cId="1416261291" sldId="291"/>
            <ac:spMk id="3" creationId="{6B6CF044-1068-9F72-99DF-9A993EA4B26A}"/>
          </ac:spMkLst>
        </pc:spChg>
        <pc:spChg chg="del">
          <ac:chgData name="Matt Lyle" userId="a96e7d453dd11193" providerId="LiveId" clId="{C68C3E17-03C7-4F95-8966-34EBDE4C6EB0}" dt="2025-10-11T04:24:31.279" v="3043" actId="478"/>
          <ac:spMkLst>
            <pc:docMk/>
            <pc:sldMk cId="1416261291" sldId="291"/>
            <ac:spMk id="4" creationId="{4A11C5F3-933E-264B-9C1E-EDF3EADFAD06}"/>
          </ac:spMkLst>
        </pc:spChg>
        <pc:spChg chg="del">
          <ac:chgData name="Matt Lyle" userId="a96e7d453dd11193" providerId="LiveId" clId="{C68C3E17-03C7-4F95-8966-34EBDE4C6EB0}" dt="2025-10-11T04:25:57.640" v="3053" actId="478"/>
          <ac:spMkLst>
            <pc:docMk/>
            <pc:sldMk cId="1416261291" sldId="291"/>
            <ac:spMk id="7" creationId="{2213A90F-762C-2AA9-A467-903C81515EBD}"/>
          </ac:spMkLst>
        </pc:spChg>
      </pc:sldChg>
      <pc:sldChg chg="modSp add mod modTransition">
        <pc:chgData name="Matt Lyle" userId="a96e7d453dd11193" providerId="LiveId" clId="{C68C3E17-03C7-4F95-8966-34EBDE4C6EB0}" dt="2025-10-11T06:47:57.482" v="3391"/>
        <pc:sldMkLst>
          <pc:docMk/>
          <pc:sldMk cId="1143249590" sldId="292"/>
        </pc:sldMkLst>
        <pc:spChg chg="mod">
          <ac:chgData name="Matt Lyle" userId="a96e7d453dd11193" providerId="LiveId" clId="{C68C3E17-03C7-4F95-8966-34EBDE4C6EB0}" dt="2025-10-11T05:26:47.656" v="3218" actId="113"/>
          <ac:spMkLst>
            <pc:docMk/>
            <pc:sldMk cId="1143249590" sldId="292"/>
            <ac:spMk id="2" creationId="{1079922B-A497-315E-9EE7-A1C01C49A859}"/>
          </ac:spMkLst>
        </pc:spChg>
      </pc:sldChg>
      <pc:sldChg chg="addSp delSp modSp new mod modTransition modClrScheme chgLayout">
        <pc:chgData name="Matt Lyle" userId="a96e7d453dd11193" providerId="LiveId" clId="{C68C3E17-03C7-4F95-8966-34EBDE4C6EB0}" dt="2025-10-11T06:47:56.280" v="3390"/>
        <pc:sldMkLst>
          <pc:docMk/>
          <pc:sldMk cId="2754109262" sldId="293"/>
        </pc:sldMkLst>
        <pc:spChg chg="add del">
          <ac:chgData name="Matt Lyle" userId="a96e7d453dd11193" providerId="LiveId" clId="{C68C3E17-03C7-4F95-8966-34EBDE4C6EB0}" dt="2025-10-11T05:35:41.998" v="3224" actId="22"/>
          <ac:spMkLst>
            <pc:docMk/>
            <pc:sldMk cId="2754109262" sldId="293"/>
            <ac:spMk id="4" creationId="{5060EDFB-5581-36AA-9C3C-CED17A495987}"/>
          </ac:spMkLst>
        </pc:spChg>
        <pc:spChg chg="add mod">
          <ac:chgData name="Matt Lyle" userId="a96e7d453dd11193" providerId="LiveId" clId="{C68C3E17-03C7-4F95-8966-34EBDE4C6EB0}" dt="2025-10-11T05:36:20.920" v="3232" actId="404"/>
          <ac:spMkLst>
            <pc:docMk/>
            <pc:sldMk cId="2754109262" sldId="293"/>
            <ac:spMk id="6" creationId="{A62C35D1-49BE-4C4C-1502-83B8B0031D48}"/>
          </ac:spMkLst>
        </pc:spChg>
        <pc:spChg chg="add">
          <ac:chgData name="Matt Lyle" userId="a96e7d453dd11193" providerId="LiveId" clId="{C68C3E17-03C7-4F95-8966-34EBDE4C6EB0}" dt="2025-10-11T05:36:39.048" v="3233"/>
          <ac:spMkLst>
            <pc:docMk/>
            <pc:sldMk cId="2754109262" sldId="293"/>
            <ac:spMk id="7" creationId="{9803B956-69A7-C61A-2D92-82DB16C01283}"/>
          </ac:spMkLst>
        </pc:spChg>
        <pc:spChg chg="add mod">
          <ac:chgData name="Matt Lyle" userId="a96e7d453dd11193" providerId="LiveId" clId="{C68C3E17-03C7-4F95-8966-34EBDE4C6EB0}" dt="2025-10-11T05:38:37.344" v="3273" actId="20577"/>
          <ac:spMkLst>
            <pc:docMk/>
            <pc:sldMk cId="2754109262" sldId="293"/>
            <ac:spMk id="9" creationId="{E21928AD-1C23-5A43-106B-40569B9FE026}"/>
          </ac:spMkLst>
        </pc:spChg>
        <pc:picChg chg="add mod">
          <ac:chgData name="Matt Lyle" userId="a96e7d453dd11193" providerId="LiveId" clId="{C68C3E17-03C7-4F95-8966-34EBDE4C6EB0}" dt="2025-10-11T05:37:34.026" v="3248" actId="1076"/>
          <ac:picMkLst>
            <pc:docMk/>
            <pc:sldMk cId="2754109262" sldId="293"/>
            <ac:picMk id="2" creationId="{A98EE167-8BC7-80D9-13FE-D8E432922B24}"/>
          </ac:picMkLst>
        </pc:picChg>
      </pc:sldChg>
      <pc:sldChg chg="addSp modSp new mod modTransition">
        <pc:chgData name="Matt Lyle" userId="a96e7d453dd11193" providerId="LiveId" clId="{C68C3E17-03C7-4F95-8966-34EBDE4C6EB0}" dt="2025-10-11T06:47:55.005" v="3389"/>
        <pc:sldMkLst>
          <pc:docMk/>
          <pc:sldMk cId="3851004386" sldId="294"/>
        </pc:sldMkLst>
        <pc:spChg chg="add mod">
          <ac:chgData name="Matt Lyle" userId="a96e7d453dd11193" providerId="LiveId" clId="{C68C3E17-03C7-4F95-8966-34EBDE4C6EB0}" dt="2025-10-11T05:50:24.601" v="3307" actId="1076"/>
          <ac:spMkLst>
            <pc:docMk/>
            <pc:sldMk cId="3851004386" sldId="294"/>
            <ac:spMk id="3" creationId="{4B460E0D-239A-3135-31FD-2461A2459C12}"/>
          </ac:spMkLst>
        </pc:spChg>
      </pc:sldChg>
      <pc:sldChg chg="add del">
        <pc:chgData name="Matt Lyle" userId="a96e7d453dd11193" providerId="LiveId" clId="{C68C3E17-03C7-4F95-8966-34EBDE4C6EB0}" dt="2025-10-11T05:48:46.208" v="3275" actId="2890"/>
        <pc:sldMkLst>
          <pc:docMk/>
          <pc:sldMk cId="4230290889" sldId="294"/>
        </pc:sldMkLst>
      </pc:sldChg>
      <pc:sldChg chg="add ord modTransition">
        <pc:chgData name="Matt Lyle" userId="a96e7d453dd11193" providerId="LiveId" clId="{C68C3E17-03C7-4F95-8966-34EBDE4C6EB0}" dt="2025-10-11T06:47:51.496" v="3386"/>
        <pc:sldMkLst>
          <pc:docMk/>
          <pc:sldMk cId="1410703099" sldId="295"/>
        </pc:sldMkLst>
      </pc:sldChg>
      <pc:sldChg chg="addSp modSp new mod modTransition modClrScheme chgLayout">
        <pc:chgData name="Matt Lyle" userId="a96e7d453dd11193" providerId="LiveId" clId="{C68C3E17-03C7-4F95-8966-34EBDE4C6EB0}" dt="2025-10-11T06:47:46.938" v="3385"/>
        <pc:sldMkLst>
          <pc:docMk/>
          <pc:sldMk cId="1049829373" sldId="296"/>
        </pc:sldMkLst>
        <pc:spChg chg="add mod">
          <ac:chgData name="Matt Lyle" userId="a96e7d453dd11193" providerId="LiveId" clId="{C68C3E17-03C7-4F95-8966-34EBDE4C6EB0}" dt="2025-10-11T06:23:33.719" v="3316" actId="1076"/>
          <ac:spMkLst>
            <pc:docMk/>
            <pc:sldMk cId="1049829373" sldId="296"/>
            <ac:spMk id="2" creationId="{A943F75A-70CE-9D12-B2BB-C47F98636D49}"/>
          </ac:spMkLst>
        </pc:spChg>
        <pc:spChg chg="add mod">
          <ac:chgData name="Matt Lyle" userId="a96e7d453dd11193" providerId="LiveId" clId="{C68C3E17-03C7-4F95-8966-34EBDE4C6EB0}" dt="2025-10-11T06:25:39.164" v="3339" actId="113"/>
          <ac:spMkLst>
            <pc:docMk/>
            <pc:sldMk cId="1049829373" sldId="296"/>
            <ac:spMk id="4" creationId="{B5C6350C-7ADE-E452-7028-61193FF438FC}"/>
          </ac:spMkLst>
        </pc:spChg>
      </pc:sldChg>
      <pc:sldChg chg="addSp delSp modSp add mod modTransition setBg">
        <pc:chgData name="Matt Lyle" userId="a96e7d453dd11193" providerId="LiveId" clId="{C68C3E17-03C7-4F95-8966-34EBDE4C6EB0}" dt="2025-10-11T07:50:11.886" v="3480" actId="26606"/>
        <pc:sldMkLst>
          <pc:docMk/>
          <pc:sldMk cId="3404043898" sldId="297"/>
        </pc:sldMkLst>
        <pc:spChg chg="mod">
          <ac:chgData name="Matt Lyle" userId="a96e7d453dd11193" providerId="LiveId" clId="{C68C3E17-03C7-4F95-8966-34EBDE4C6EB0}" dt="2025-10-11T07:50:11.886" v="3480" actId="26606"/>
          <ac:spMkLst>
            <pc:docMk/>
            <pc:sldMk cId="3404043898" sldId="297"/>
            <ac:spMk id="2" creationId="{B6CF6FA2-3486-A91C-D9CF-3AFF1C5588CD}"/>
          </ac:spMkLst>
        </pc:spChg>
        <pc:spChg chg="mod">
          <ac:chgData name="Matt Lyle" userId="a96e7d453dd11193" providerId="LiveId" clId="{C68C3E17-03C7-4F95-8966-34EBDE4C6EB0}" dt="2025-10-11T07:50:11.886" v="3480" actId="26606"/>
          <ac:spMkLst>
            <pc:docMk/>
            <pc:sldMk cId="3404043898" sldId="297"/>
            <ac:spMk id="4" creationId="{98EDC2D0-6375-A0EC-C4D5-7C766725144D}"/>
          </ac:spMkLst>
        </pc:spChg>
        <pc:spChg chg="add del">
          <ac:chgData name="Matt Lyle" userId="a96e7d453dd11193" providerId="LiveId" clId="{C68C3E17-03C7-4F95-8966-34EBDE4C6EB0}" dt="2025-10-11T07:50:11.886" v="3480" actId="26606"/>
          <ac:spMkLst>
            <pc:docMk/>
            <pc:sldMk cId="3404043898" sldId="297"/>
            <ac:spMk id="9" creationId="{A7AE9375-4664-4DB2-922D-2782A6E439AC}"/>
          </ac:spMkLst>
        </pc:spChg>
        <pc:spChg chg="add del">
          <ac:chgData name="Matt Lyle" userId="a96e7d453dd11193" providerId="LiveId" clId="{C68C3E17-03C7-4F95-8966-34EBDE4C6EB0}" dt="2025-10-11T07:50:11.886" v="3480" actId="26606"/>
          <ac:spMkLst>
            <pc:docMk/>
            <pc:sldMk cId="3404043898" sldId="297"/>
            <ac:spMk id="13" creationId="{9DD005C1-8C51-42D6-9BEE-B9B83849743D}"/>
          </ac:spMkLst>
        </pc:spChg>
        <pc:cxnChg chg="add del">
          <ac:chgData name="Matt Lyle" userId="a96e7d453dd11193" providerId="LiveId" clId="{C68C3E17-03C7-4F95-8966-34EBDE4C6EB0}" dt="2025-10-11T07:50:11.886" v="3480" actId="26606"/>
          <ac:cxnSpMkLst>
            <pc:docMk/>
            <pc:sldMk cId="3404043898" sldId="297"/>
            <ac:cxnSpMk id="11" creationId="{EE504C98-6397-41C1-A8D8-2D9C4ED307E0}"/>
          </ac:cxnSpMkLst>
        </pc:cxnChg>
      </pc:sldChg>
      <pc:sldChg chg="addSp modSp new mod ord modTransition modNotesTx">
        <pc:chgData name="Matt Lyle" userId="a96e7d453dd11193" providerId="LiveId" clId="{C68C3E17-03C7-4F95-8966-34EBDE4C6EB0}" dt="2025-10-11T11:41:32.407" v="3598"/>
        <pc:sldMkLst>
          <pc:docMk/>
          <pc:sldMk cId="752604959" sldId="298"/>
        </pc:sldMkLst>
        <pc:picChg chg="add mod modCrop">
          <ac:chgData name="Matt Lyle" userId="a96e7d453dd11193" providerId="LiveId" clId="{C68C3E17-03C7-4F95-8966-34EBDE4C6EB0}" dt="2025-10-11T06:38:35.662" v="3355" actId="14100"/>
          <ac:picMkLst>
            <pc:docMk/>
            <pc:sldMk cId="752604959" sldId="298"/>
            <ac:picMk id="3" creationId="{5C124116-8EF0-0CD0-D1E2-0AD30AB55755}"/>
          </ac:picMkLst>
        </pc:picChg>
      </pc:sldChg>
      <pc:sldChg chg="addSp delSp modSp new mod ord modTransition setBg modAnim">
        <pc:chgData name="Matt Lyle" userId="a96e7d453dd11193" providerId="LiveId" clId="{C68C3E17-03C7-4F95-8966-34EBDE4C6EB0}" dt="2025-10-11T11:41:32.407" v="3598"/>
        <pc:sldMkLst>
          <pc:docMk/>
          <pc:sldMk cId="2992500988" sldId="299"/>
        </pc:sldMkLst>
        <pc:spChg chg="add">
          <ac:chgData name="Matt Lyle" userId="a96e7d453dd11193" providerId="LiveId" clId="{C68C3E17-03C7-4F95-8966-34EBDE4C6EB0}" dt="2025-10-11T06:45:28.271" v="3376" actId="26606"/>
          <ac:spMkLst>
            <pc:docMk/>
            <pc:sldMk cId="2992500988" sldId="299"/>
            <ac:spMk id="14" creationId="{A9F529C3-C941-49FD-8C67-82F134F64BDB}"/>
          </ac:spMkLst>
        </pc:spChg>
        <pc:spChg chg="add">
          <ac:chgData name="Matt Lyle" userId="a96e7d453dd11193" providerId="LiveId" clId="{C68C3E17-03C7-4F95-8966-34EBDE4C6EB0}" dt="2025-10-11T06:45:28.271" v="3376" actId="26606"/>
          <ac:spMkLst>
            <pc:docMk/>
            <pc:sldMk cId="2992500988" sldId="299"/>
            <ac:spMk id="16" creationId="{20586029-32A0-47E5-9AEC-AE3ABA6B94D0}"/>
          </ac:spMkLst>
        </pc:spChg>
        <pc:picChg chg="add del mod">
          <ac:chgData name="Matt Lyle" userId="a96e7d453dd11193" providerId="LiveId" clId="{C68C3E17-03C7-4F95-8966-34EBDE4C6EB0}" dt="2025-10-11T06:44:43.119" v="3362" actId="478"/>
          <ac:picMkLst>
            <pc:docMk/>
            <pc:sldMk cId="2992500988" sldId="299"/>
            <ac:picMk id="3" creationId="{14D8E1B8-19E5-EE6E-52FC-F192FDC7D7BD}"/>
          </ac:picMkLst>
        </pc:picChg>
        <pc:picChg chg="add del mod">
          <ac:chgData name="Matt Lyle" userId="a96e7d453dd11193" providerId="LiveId" clId="{C68C3E17-03C7-4F95-8966-34EBDE4C6EB0}" dt="2025-10-11T06:45:14.381" v="3367" actId="478"/>
          <ac:picMkLst>
            <pc:docMk/>
            <pc:sldMk cId="2992500988" sldId="299"/>
            <ac:picMk id="5" creationId="{F1A51EAA-B1D9-B57A-F0EA-1FE4D11DEA9F}"/>
          </ac:picMkLst>
        </pc:picChg>
        <pc:picChg chg="add mod">
          <ac:chgData name="Matt Lyle" userId="a96e7d453dd11193" providerId="LiveId" clId="{C68C3E17-03C7-4F95-8966-34EBDE4C6EB0}" dt="2025-10-11T06:45:28.271" v="3376" actId="26606"/>
          <ac:picMkLst>
            <pc:docMk/>
            <pc:sldMk cId="2992500988" sldId="299"/>
            <ac:picMk id="7" creationId="{C17B78E5-EAAD-FC42-D95A-F1A7F63B044C}"/>
          </ac:picMkLst>
        </pc:picChg>
        <pc:picChg chg="add mod">
          <ac:chgData name="Matt Lyle" userId="a96e7d453dd11193" providerId="LiveId" clId="{C68C3E17-03C7-4F95-8966-34EBDE4C6EB0}" dt="2025-10-11T06:45:28.271" v="3376" actId="26606"/>
          <ac:picMkLst>
            <pc:docMk/>
            <pc:sldMk cId="2992500988" sldId="299"/>
            <ac:picMk id="9" creationId="{B0FA7888-6659-DE32-C83A-BAE19F106F05}"/>
          </ac:picMkLst>
        </pc:picChg>
        <pc:cxnChg chg="add">
          <ac:chgData name="Matt Lyle" userId="a96e7d453dd11193" providerId="LiveId" clId="{C68C3E17-03C7-4F95-8966-34EBDE4C6EB0}" dt="2025-10-11T06:45:28.271" v="3376" actId="26606"/>
          <ac:cxnSpMkLst>
            <pc:docMk/>
            <pc:sldMk cId="2992500988" sldId="299"/>
            <ac:cxnSpMk id="18" creationId="{8C730EAB-A532-4295-A302-FB4B90DB9F5E}"/>
          </ac:cxnSpMkLst>
        </pc:cxnChg>
      </pc:sldChg>
      <pc:sldChg chg="addSp modSp new mod modClrScheme chgLayout">
        <pc:chgData name="Matt Lyle" userId="a96e7d453dd11193" providerId="LiveId" clId="{C68C3E17-03C7-4F95-8966-34EBDE4C6EB0}" dt="2025-10-11T07:50:24.848" v="3505" actId="20577"/>
        <pc:sldMkLst>
          <pc:docMk/>
          <pc:sldMk cId="1948595530" sldId="300"/>
        </pc:sldMkLst>
        <pc:spChg chg="add mod">
          <ac:chgData name="Matt Lyle" userId="a96e7d453dd11193" providerId="LiveId" clId="{C68C3E17-03C7-4F95-8966-34EBDE4C6EB0}" dt="2025-10-11T07:50:24.848" v="3505" actId="20577"/>
          <ac:spMkLst>
            <pc:docMk/>
            <pc:sldMk cId="1948595530" sldId="300"/>
            <ac:spMk id="4" creationId="{B3F8D7E4-9CB4-7760-7875-99FFCE803A75}"/>
          </ac:spMkLst>
        </pc:spChg>
        <pc:picChg chg="add mod">
          <ac:chgData name="Matt Lyle" userId="a96e7d453dd11193" providerId="LiveId" clId="{C68C3E17-03C7-4F95-8966-34EBDE4C6EB0}" dt="2025-10-11T07:22:42.840" v="3416" actId="1076"/>
          <ac:picMkLst>
            <pc:docMk/>
            <pc:sldMk cId="1948595530" sldId="300"/>
            <ac:picMk id="3" creationId="{E8BDACB7-98F6-59B0-9B17-028BC5A30D02}"/>
          </ac:picMkLst>
        </pc:picChg>
      </pc:sldChg>
      <pc:sldChg chg="add del">
        <pc:chgData name="Matt Lyle" userId="a96e7d453dd11193" providerId="LiveId" clId="{C68C3E17-03C7-4F95-8966-34EBDE4C6EB0}" dt="2025-10-11T06:46:29.520" v="3378" actId="47"/>
        <pc:sldMkLst>
          <pc:docMk/>
          <pc:sldMk cId="4122482757" sldId="300"/>
        </pc:sldMkLst>
      </pc:sldChg>
      <pc:sldChg chg="addSp delSp modSp new mod setBg">
        <pc:chgData name="Matt Lyle" userId="a96e7d453dd11193" providerId="LiveId" clId="{C68C3E17-03C7-4F95-8966-34EBDE4C6EB0}" dt="2025-10-11T07:53:24.873" v="3520" actId="1076"/>
        <pc:sldMkLst>
          <pc:docMk/>
          <pc:sldMk cId="3915296847" sldId="301"/>
        </pc:sldMkLst>
        <pc:spChg chg="add del mod">
          <ac:chgData name="Matt Lyle" userId="a96e7d453dd11193" providerId="LiveId" clId="{C68C3E17-03C7-4F95-8966-34EBDE4C6EB0}" dt="2025-10-11T07:53:20.948" v="3518" actId="21"/>
          <ac:spMkLst>
            <pc:docMk/>
            <pc:sldMk cId="3915296847" sldId="301"/>
            <ac:spMk id="5" creationId="{1A1F855B-CFF7-EF94-E614-405BD7384506}"/>
          </ac:spMkLst>
        </pc:spChg>
        <pc:spChg chg="add mod">
          <ac:chgData name="Matt Lyle" userId="a96e7d453dd11193" providerId="LiveId" clId="{C68C3E17-03C7-4F95-8966-34EBDE4C6EB0}" dt="2025-10-11T07:53:24.873" v="3520" actId="1076"/>
          <ac:spMkLst>
            <pc:docMk/>
            <pc:sldMk cId="3915296847" sldId="301"/>
            <ac:spMk id="13" creationId="{1A1F855B-CFF7-EF94-E614-405BD7384506}"/>
          </ac:spMkLst>
        </pc:spChg>
        <pc:spChg chg="add">
          <ac:chgData name="Matt Lyle" userId="a96e7d453dd11193" providerId="LiveId" clId="{C68C3E17-03C7-4F95-8966-34EBDE4C6EB0}" dt="2025-10-11T07:35:48.108" v="3463" actId="26606"/>
          <ac:spMkLst>
            <pc:docMk/>
            <pc:sldMk cId="3915296847" sldId="301"/>
            <ac:spMk id="17" creationId="{6C9ECD1F-1B32-4E48-9736-A1BC9A3237E0}"/>
          </ac:spMkLst>
        </pc:spChg>
        <pc:spChg chg="add">
          <ac:chgData name="Matt Lyle" userId="a96e7d453dd11193" providerId="LiveId" clId="{C68C3E17-03C7-4F95-8966-34EBDE4C6EB0}" dt="2025-10-11T07:35:48.108" v="3463" actId="26606"/>
          <ac:spMkLst>
            <pc:docMk/>
            <pc:sldMk cId="3915296847" sldId="301"/>
            <ac:spMk id="19" creationId="{90F533E9-6690-41A8-A372-4C6C622D028D}"/>
          </ac:spMkLst>
        </pc:spChg>
        <pc:spChg chg="add">
          <ac:chgData name="Matt Lyle" userId="a96e7d453dd11193" providerId="LiveId" clId="{C68C3E17-03C7-4F95-8966-34EBDE4C6EB0}" dt="2025-10-11T07:35:48.108" v="3463" actId="26606"/>
          <ac:spMkLst>
            <pc:docMk/>
            <pc:sldMk cId="3915296847" sldId="301"/>
            <ac:spMk id="21" creationId="{99413ED5-9ED4-4772-BCE4-2BCAE6B12E35}"/>
          </ac:spMkLst>
        </pc:spChg>
        <pc:spChg chg="add">
          <ac:chgData name="Matt Lyle" userId="a96e7d453dd11193" providerId="LiveId" clId="{C68C3E17-03C7-4F95-8966-34EBDE4C6EB0}" dt="2025-10-11T07:35:48.108" v="3463" actId="26606"/>
          <ac:spMkLst>
            <pc:docMk/>
            <pc:sldMk cId="3915296847" sldId="301"/>
            <ac:spMk id="23" creationId="{04357C93-F0CB-4A1C-8F77-4E9063789819}"/>
          </ac:spMkLst>
        </pc:spChg>
        <pc:picChg chg="add del mod">
          <ac:chgData name="Matt Lyle" userId="a96e7d453dd11193" providerId="LiveId" clId="{C68C3E17-03C7-4F95-8966-34EBDE4C6EB0}" dt="2025-10-11T07:35:21.808" v="3454" actId="478"/>
          <ac:picMkLst>
            <pc:docMk/>
            <pc:sldMk cId="3915296847" sldId="301"/>
            <ac:picMk id="3" creationId="{09555408-9925-06DB-0BD2-4E83A48824E7}"/>
          </ac:picMkLst>
        </pc:picChg>
        <pc:picChg chg="add del mod modCrop">
          <ac:chgData name="Matt Lyle" userId="a96e7d453dd11193" providerId="LiveId" clId="{C68C3E17-03C7-4F95-8966-34EBDE4C6EB0}" dt="2025-10-11T07:35:23.522" v="3455" actId="478"/>
          <ac:picMkLst>
            <pc:docMk/>
            <pc:sldMk cId="3915296847" sldId="301"/>
            <ac:picMk id="6" creationId="{1093A745-16D7-4140-445F-3A74CCE0D191}"/>
          </ac:picMkLst>
        </pc:picChg>
        <pc:picChg chg="add del mod modCrop">
          <ac:chgData name="Matt Lyle" userId="a96e7d453dd11193" providerId="LiveId" clId="{C68C3E17-03C7-4F95-8966-34EBDE4C6EB0}" dt="2025-10-11T07:35:19.668" v="3453" actId="478"/>
          <ac:picMkLst>
            <pc:docMk/>
            <pc:sldMk cId="3915296847" sldId="301"/>
            <ac:picMk id="7" creationId="{8901D4B6-98F7-8AA2-AB2A-ABB41EDA5017}"/>
          </ac:picMkLst>
        </pc:picChg>
        <pc:picChg chg="add mod">
          <ac:chgData name="Matt Lyle" userId="a96e7d453dd11193" providerId="LiveId" clId="{C68C3E17-03C7-4F95-8966-34EBDE4C6EB0}" dt="2025-10-11T07:35:08.531" v="3449"/>
          <ac:picMkLst>
            <pc:docMk/>
            <pc:sldMk cId="3915296847" sldId="301"/>
            <ac:picMk id="8" creationId="{9704BADD-B10D-F3B7-946A-A72C624743D4}"/>
          </ac:picMkLst>
        </pc:picChg>
        <pc:picChg chg="add mod ord">
          <ac:chgData name="Matt Lyle" userId="a96e7d453dd11193" providerId="LiveId" clId="{C68C3E17-03C7-4F95-8966-34EBDE4C6EB0}" dt="2025-10-11T07:35:48.108" v="3463" actId="26606"/>
          <ac:picMkLst>
            <pc:docMk/>
            <pc:sldMk cId="3915296847" sldId="301"/>
            <ac:picMk id="9" creationId="{BC49CA30-AA72-E294-2A00-37F76E826D75}"/>
          </ac:picMkLst>
        </pc:picChg>
        <pc:picChg chg="add mod ord">
          <ac:chgData name="Matt Lyle" userId="a96e7d453dd11193" providerId="LiveId" clId="{C68C3E17-03C7-4F95-8966-34EBDE4C6EB0}" dt="2025-10-11T07:35:48.108" v="3463" actId="26606"/>
          <ac:picMkLst>
            <pc:docMk/>
            <pc:sldMk cId="3915296847" sldId="301"/>
            <ac:picMk id="10" creationId="{EC4E2FC6-1600-44B9-C75A-DF50B75673F4}"/>
          </ac:picMkLst>
        </pc:picChg>
        <pc:picChg chg="add mod">
          <ac:chgData name="Matt Lyle" userId="a96e7d453dd11193" providerId="LiveId" clId="{C68C3E17-03C7-4F95-8966-34EBDE4C6EB0}" dt="2025-10-11T07:35:48.108" v="3463" actId="26606"/>
          <ac:picMkLst>
            <pc:docMk/>
            <pc:sldMk cId="3915296847" sldId="301"/>
            <ac:picMk id="11" creationId="{CFC5003A-5750-981A-91D4-3689D3F899AA}"/>
          </ac:picMkLst>
        </pc:picChg>
        <pc:picChg chg="add mod">
          <ac:chgData name="Matt Lyle" userId="a96e7d453dd11193" providerId="LiveId" clId="{C68C3E17-03C7-4F95-8966-34EBDE4C6EB0}" dt="2025-10-11T07:35:48.108" v="3463" actId="26606"/>
          <ac:picMkLst>
            <pc:docMk/>
            <pc:sldMk cId="3915296847" sldId="301"/>
            <ac:picMk id="12" creationId="{F3EC9E61-E7A8-7D41-11AC-24FF92437A69}"/>
          </ac:picMkLst>
        </pc:picChg>
      </pc:sldChg>
      <pc:sldChg chg="addSp modSp new mod setBg">
        <pc:chgData name="Matt Lyle" userId="a96e7d453dd11193" providerId="LiveId" clId="{C68C3E17-03C7-4F95-8966-34EBDE4C6EB0}" dt="2025-10-11T08:17:39.522" v="3554" actId="20577"/>
        <pc:sldMkLst>
          <pc:docMk/>
          <pc:sldMk cId="2882993628" sldId="302"/>
        </pc:sldMkLst>
        <pc:spChg chg="add mod">
          <ac:chgData name="Matt Lyle" userId="a96e7d453dd11193" providerId="LiveId" clId="{C68C3E17-03C7-4F95-8966-34EBDE4C6EB0}" dt="2025-10-11T08:15:55.195" v="3533" actId="20577"/>
          <ac:spMkLst>
            <pc:docMk/>
            <pc:sldMk cId="2882993628" sldId="302"/>
            <ac:spMk id="4" creationId="{7D5DE299-08AC-EA20-6A53-DBFC84FE54E7}"/>
          </ac:spMkLst>
        </pc:spChg>
        <pc:spChg chg="add mod">
          <ac:chgData name="Matt Lyle" userId="a96e7d453dd11193" providerId="LiveId" clId="{C68C3E17-03C7-4F95-8966-34EBDE4C6EB0}" dt="2025-10-11T08:17:33.225" v="3552" actId="1076"/>
          <ac:spMkLst>
            <pc:docMk/>
            <pc:sldMk cId="2882993628" sldId="302"/>
            <ac:spMk id="5" creationId="{DE2A50FF-D040-442C-35EE-5293007DDD82}"/>
          </ac:spMkLst>
        </pc:spChg>
        <pc:spChg chg="add mod">
          <ac:chgData name="Matt Lyle" userId="a96e7d453dd11193" providerId="LiveId" clId="{C68C3E17-03C7-4F95-8966-34EBDE4C6EB0}" dt="2025-10-11T08:17:39.522" v="3554" actId="20577"/>
          <ac:spMkLst>
            <pc:docMk/>
            <pc:sldMk cId="2882993628" sldId="302"/>
            <ac:spMk id="6" creationId="{713724D3-D4D6-0AAB-121E-37ADF4E5F11F}"/>
          </ac:spMkLst>
        </pc:spChg>
        <pc:spChg chg="add">
          <ac:chgData name="Matt Lyle" userId="a96e7d453dd11193" providerId="LiveId" clId="{C68C3E17-03C7-4F95-8966-34EBDE4C6EB0}" dt="2025-10-11T08:14:28.281" v="3527" actId="26606"/>
          <ac:spMkLst>
            <pc:docMk/>
            <pc:sldMk cId="2882993628" sldId="302"/>
            <ac:spMk id="8" creationId="{42A4FC2C-047E-45A5-965D-8E1E3BF09BC6}"/>
          </ac:spMkLst>
        </pc:spChg>
        <pc:picChg chg="add mod">
          <ac:chgData name="Matt Lyle" userId="a96e7d453dd11193" providerId="LiveId" clId="{C68C3E17-03C7-4F95-8966-34EBDE4C6EB0}" dt="2025-10-11T08:14:28.281" v="3527" actId="26606"/>
          <ac:picMkLst>
            <pc:docMk/>
            <pc:sldMk cId="2882993628" sldId="302"/>
            <ac:picMk id="3" creationId="{FFB73F88-ACD1-0ECB-AFC8-3087A09BBBCF}"/>
          </ac:picMkLst>
        </pc:picChg>
      </pc:sldChg>
      <pc:sldChg chg="addSp delSp modSp new mod setBg modNotesTx">
        <pc:chgData name="Matt Lyle" userId="a96e7d453dd11193" providerId="LiveId" clId="{C68C3E17-03C7-4F95-8966-34EBDE4C6EB0}" dt="2025-10-11T08:41:32.398" v="3570" actId="20577"/>
        <pc:sldMkLst>
          <pc:docMk/>
          <pc:sldMk cId="949428832" sldId="303"/>
        </pc:sldMkLst>
        <pc:spChg chg="add del">
          <ac:chgData name="Matt Lyle" userId="a96e7d453dd11193" providerId="LiveId" clId="{C68C3E17-03C7-4F95-8966-34EBDE4C6EB0}" dt="2025-10-11T08:31:11.398" v="3562" actId="26606"/>
          <ac:spMkLst>
            <pc:docMk/>
            <pc:sldMk cId="949428832" sldId="303"/>
            <ac:spMk id="8" creationId="{206E56BB-C8E6-4F70-B8BF-921C4912D6DE}"/>
          </ac:spMkLst>
        </pc:spChg>
        <pc:spChg chg="add del">
          <ac:chgData name="Matt Lyle" userId="a96e7d453dd11193" providerId="LiveId" clId="{C68C3E17-03C7-4F95-8966-34EBDE4C6EB0}" dt="2025-10-11T08:31:11.398" v="3562" actId="26606"/>
          <ac:spMkLst>
            <pc:docMk/>
            <pc:sldMk cId="949428832" sldId="303"/>
            <ac:spMk id="10" creationId="{99643316-AB20-4DD1-8578-B5D7F033C0A3}"/>
          </ac:spMkLst>
        </pc:spChg>
        <pc:picChg chg="add mod modCrop">
          <ac:chgData name="Matt Lyle" userId="a96e7d453dd11193" providerId="LiveId" clId="{C68C3E17-03C7-4F95-8966-34EBDE4C6EB0}" dt="2025-10-11T08:31:55.998" v="3568" actId="14100"/>
          <ac:picMkLst>
            <pc:docMk/>
            <pc:sldMk cId="949428832" sldId="303"/>
            <ac:picMk id="3" creationId="{0C19230E-7B67-390E-6BEA-252B3020AC12}"/>
          </ac:picMkLst>
        </pc:picChg>
      </pc:sldChg>
      <pc:sldChg chg="addSp modSp new mod setBg">
        <pc:chgData name="Matt Lyle" userId="a96e7d453dd11193" providerId="LiveId" clId="{C68C3E17-03C7-4F95-8966-34EBDE4C6EB0}" dt="2025-10-11T08:43:21.798" v="3578" actId="732"/>
        <pc:sldMkLst>
          <pc:docMk/>
          <pc:sldMk cId="2901077795" sldId="304"/>
        </pc:sldMkLst>
        <pc:spChg chg="add">
          <ac:chgData name="Matt Lyle" userId="a96e7d453dd11193" providerId="LiveId" clId="{C68C3E17-03C7-4F95-8966-34EBDE4C6EB0}" dt="2025-10-11T08:42:56.798" v="3574" actId="26606"/>
          <ac:spMkLst>
            <pc:docMk/>
            <pc:sldMk cId="2901077795" sldId="304"/>
            <ac:spMk id="8" creationId="{01D0AF59-99C3-4251-AB9A-C966C6AD4400}"/>
          </ac:spMkLst>
        </pc:spChg>
        <pc:spChg chg="add">
          <ac:chgData name="Matt Lyle" userId="a96e7d453dd11193" providerId="LiveId" clId="{C68C3E17-03C7-4F95-8966-34EBDE4C6EB0}" dt="2025-10-11T08:42:56.798" v="3574" actId="26606"/>
          <ac:spMkLst>
            <pc:docMk/>
            <pc:sldMk cId="2901077795" sldId="304"/>
            <ac:spMk id="10" creationId="{1855405F-37A2-4869-9154-F8BE3BECE6C3}"/>
          </ac:spMkLst>
        </pc:spChg>
        <pc:picChg chg="add mod modCrop">
          <ac:chgData name="Matt Lyle" userId="a96e7d453dd11193" providerId="LiveId" clId="{C68C3E17-03C7-4F95-8966-34EBDE4C6EB0}" dt="2025-10-11T08:43:21.798" v="3578" actId="732"/>
          <ac:picMkLst>
            <pc:docMk/>
            <pc:sldMk cId="2901077795" sldId="304"/>
            <ac:picMk id="3" creationId="{E2CD5779-A81E-C45F-F9F8-A42180604C84}"/>
          </ac:picMkLst>
        </pc:picChg>
      </pc:sldChg>
      <pc:sldChg chg="addSp modSp new mod setBg modClrScheme chgLayout">
        <pc:chgData name="Matt Lyle" userId="a96e7d453dd11193" providerId="LiveId" clId="{C68C3E17-03C7-4F95-8966-34EBDE4C6EB0}" dt="2025-10-11T09:25:08.920" v="3596" actId="12"/>
        <pc:sldMkLst>
          <pc:docMk/>
          <pc:sldMk cId="1943787502" sldId="305"/>
        </pc:sldMkLst>
        <pc:spChg chg="add mod">
          <ac:chgData name="Matt Lyle" userId="a96e7d453dd11193" providerId="LiveId" clId="{C68C3E17-03C7-4F95-8966-34EBDE4C6EB0}" dt="2025-10-11T09:25:08.920" v="3596" actId="12"/>
          <ac:spMkLst>
            <pc:docMk/>
            <pc:sldMk cId="1943787502" sldId="305"/>
            <ac:spMk id="3" creationId="{D4387D76-5426-7EAF-E862-9CB529FF43BA}"/>
          </ac:spMkLst>
        </pc:spChg>
      </pc:sldChg>
      <pc:sldMasterChg chg="delSp mod addSldLayout modSldLayout sldLayoutOrd">
        <pc:chgData name="Matt Lyle" userId="a96e7d453dd11193" providerId="LiveId" clId="{C68C3E17-03C7-4F95-8966-34EBDE4C6EB0}" dt="2025-10-12T00:06:39.260" v="3635" actId="14861"/>
        <pc:sldMasterMkLst>
          <pc:docMk/>
          <pc:sldMasterMk cId="2315148809" sldId="2147483648"/>
        </pc:sldMasterMkLst>
        <pc:sldLayoutChg chg="delSp mod">
          <pc:chgData name="Matt Lyle" userId="a96e7d453dd11193" providerId="LiveId" clId="{C68C3E17-03C7-4F95-8966-34EBDE4C6EB0}" dt="2025-10-09T06:42:54.763" v="1" actId="478"/>
          <pc:sldLayoutMkLst>
            <pc:docMk/>
            <pc:sldMasterMk cId="2315148809" sldId="2147483648"/>
            <pc:sldLayoutMk cId="4247765484" sldId="2147483649"/>
          </pc:sldLayoutMkLst>
        </pc:sldLayoutChg>
        <pc:sldLayoutChg chg="addSp modSp add mod ord modTransition">
          <pc:chgData name="Matt Lyle" userId="a96e7d453dd11193" providerId="LiveId" clId="{C68C3E17-03C7-4F95-8966-34EBDE4C6EB0}" dt="2025-10-09T06:45:38.670" v="6" actId="20578"/>
          <pc:sldLayoutMkLst>
            <pc:docMk/>
            <pc:sldMasterMk cId="2315148809" sldId="2147483648"/>
            <pc:sldLayoutMk cId="2839920940" sldId="2147483650"/>
          </pc:sldLayoutMkLst>
          <pc:picChg chg="add mod">
            <ac:chgData name="Matt Lyle" userId="a96e7d453dd11193" providerId="LiveId" clId="{C68C3E17-03C7-4F95-8966-34EBDE4C6EB0}" dt="2025-10-09T06:45:26.802" v="4"/>
            <ac:picMkLst>
              <pc:docMk/>
              <pc:sldMasterMk cId="2315148809" sldId="2147483648"/>
              <pc:sldLayoutMk cId="2839920940" sldId="2147483650"/>
              <ac:picMk id="2" creationId="{E5EF28FE-DF01-AD37-2CE7-BD7F311908C9}"/>
            </ac:picMkLst>
          </pc:picChg>
        </pc:sldLayoutChg>
        <pc:sldLayoutChg chg="setBg">
          <pc:chgData name="Matt Lyle" userId="a96e7d453dd11193" providerId="LiveId" clId="{C68C3E17-03C7-4F95-8966-34EBDE4C6EB0}" dt="2025-10-10T03:32:19.984" v="1266"/>
          <pc:sldLayoutMkLst>
            <pc:docMk/>
            <pc:sldMasterMk cId="2315148809" sldId="2147483648"/>
            <pc:sldLayoutMk cId="4091384770" sldId="2147483651"/>
          </pc:sldLayoutMkLst>
        </pc:sldLayoutChg>
        <pc:sldLayoutChg chg="addSp delSp modSp mod setBg">
          <pc:chgData name="Matt Lyle" userId="a96e7d453dd11193" providerId="LiveId" clId="{C68C3E17-03C7-4F95-8966-34EBDE4C6EB0}" dt="2025-10-12T00:06:39.260" v="3635" actId="14861"/>
          <pc:sldLayoutMkLst>
            <pc:docMk/>
            <pc:sldMasterMk cId="2315148809" sldId="2147483648"/>
            <pc:sldLayoutMk cId="3616239592" sldId="2147483652"/>
          </pc:sldLayoutMkLst>
          <pc:picChg chg="add del mod">
            <ac:chgData name="Matt Lyle" userId="a96e7d453dd11193" providerId="LiveId" clId="{C68C3E17-03C7-4F95-8966-34EBDE4C6EB0}" dt="2025-10-12T00:05:58.406" v="3603" actId="478"/>
            <ac:picMkLst>
              <pc:docMk/>
              <pc:sldMasterMk cId="2315148809" sldId="2147483648"/>
              <pc:sldLayoutMk cId="3616239592" sldId="2147483652"/>
              <ac:picMk id="3" creationId="{1158876C-6C87-3CFB-F1BF-4A18CA1BA222}"/>
            </ac:picMkLst>
          </pc:picChg>
          <pc:picChg chg="add mod ord">
            <ac:chgData name="Matt Lyle" userId="a96e7d453dd11193" providerId="LiveId" clId="{C68C3E17-03C7-4F95-8966-34EBDE4C6EB0}" dt="2025-10-12T00:06:39.260" v="3635" actId="14861"/>
            <ac:picMkLst>
              <pc:docMk/>
              <pc:sldMasterMk cId="2315148809" sldId="2147483648"/>
              <pc:sldLayoutMk cId="3616239592" sldId="2147483652"/>
              <ac:picMk id="5" creationId="{9836B2FC-6DF7-79C4-C4E5-5E9FE406FA33}"/>
            </ac:picMkLst>
          </pc:picChg>
          <pc:picChg chg="add del mod">
            <ac:chgData name="Matt Lyle" userId="a96e7d453dd11193" providerId="LiveId" clId="{C68C3E17-03C7-4F95-8966-34EBDE4C6EB0}" dt="2025-10-12T00:06:25.330" v="3613" actId="478"/>
            <ac:picMkLst>
              <pc:docMk/>
              <pc:sldMasterMk cId="2315148809" sldId="2147483648"/>
              <pc:sldLayoutMk cId="3616239592" sldId="2147483652"/>
              <ac:picMk id="13" creationId="{D0110EA9-E9CE-E2F7-24F4-103CB01CD5C1}"/>
            </ac:picMkLst>
          </pc:picChg>
        </pc:sldLayoutChg>
        <pc:sldLayoutChg chg="addSp delSp modSp mod">
          <pc:chgData name="Matt Lyle" userId="a96e7d453dd11193" providerId="LiveId" clId="{C68C3E17-03C7-4F95-8966-34EBDE4C6EB0}" dt="2025-10-10T05:22:42.005" v="1392" actId="21"/>
          <pc:sldLayoutMkLst>
            <pc:docMk/>
            <pc:sldMasterMk cId="2315148809" sldId="2147483648"/>
            <pc:sldLayoutMk cId="88003031" sldId="2147483653"/>
          </pc:sldLayoutMkLst>
          <pc:picChg chg="add mod ord">
            <ac:chgData name="Matt Lyle" userId="a96e7d453dd11193" providerId="LiveId" clId="{C68C3E17-03C7-4F95-8966-34EBDE4C6EB0}" dt="2025-10-10T05:22:07.437" v="1387" actId="14100"/>
            <ac:picMkLst>
              <pc:docMk/>
              <pc:sldMasterMk cId="2315148809" sldId="2147483648"/>
              <pc:sldLayoutMk cId="88003031" sldId="2147483653"/>
              <ac:picMk id="10" creationId="{1128E746-C459-28FD-C773-672776047156}"/>
            </ac:picMkLst>
          </pc:picChg>
        </pc:sldLayoutChg>
        <pc:sldLayoutChg chg="addSp delSp modSp mod">
          <pc:chgData name="Matt Lyle" userId="a96e7d453dd11193" providerId="LiveId" clId="{C68C3E17-03C7-4F95-8966-34EBDE4C6EB0}" dt="2025-10-10T05:22:42.964" v="1393"/>
          <pc:sldLayoutMkLst>
            <pc:docMk/>
            <pc:sldMasterMk cId="2315148809" sldId="2147483648"/>
            <pc:sldLayoutMk cId="2883019961" sldId="2147483654"/>
          </pc:sldLayoutMkLst>
          <pc:picChg chg="add mod">
            <ac:chgData name="Matt Lyle" userId="a96e7d453dd11193" providerId="LiveId" clId="{C68C3E17-03C7-4F95-8966-34EBDE4C6EB0}" dt="2025-10-10T05:22:42.964" v="1393"/>
            <ac:picMkLst>
              <pc:docMk/>
              <pc:sldMasterMk cId="2315148809" sldId="2147483648"/>
              <pc:sldLayoutMk cId="2883019961" sldId="2147483654"/>
              <ac:picMk id="14" creationId="{F21F1582-1055-F7E3-927F-1D33D48D0C17}"/>
            </ac:picMkLst>
          </pc:picChg>
        </pc:sldLayoutChg>
        <pc:sldLayoutChg chg="addSp delSp modSp mod setBg">
          <pc:chgData name="Matt Lyle" userId="a96e7d453dd11193" providerId="LiveId" clId="{C68C3E17-03C7-4F95-8966-34EBDE4C6EB0}" dt="2025-10-10T14:23:08.901" v="2795"/>
          <pc:sldLayoutMkLst>
            <pc:docMk/>
            <pc:sldMasterMk cId="2315148809" sldId="2147483648"/>
            <pc:sldLayoutMk cId="3011765416" sldId="2147483655"/>
          </pc:sldLayoutMkLst>
        </pc:sldLayoutChg>
        <pc:sldLayoutChg chg="delSp mod">
          <pc:chgData name="Matt Lyle" userId="a96e7d453dd11193" providerId="LiveId" clId="{C68C3E17-03C7-4F95-8966-34EBDE4C6EB0}" dt="2025-10-11T04:25:46.738" v="3051" actId="478"/>
          <pc:sldLayoutMkLst>
            <pc:docMk/>
            <pc:sldMasterMk cId="2315148809" sldId="2147483648"/>
            <pc:sldLayoutMk cId="2155798212" sldId="2147483656"/>
          </pc:sldLayoutMkLst>
          <pc:picChg chg="del">
            <ac:chgData name="Matt Lyle" userId="a96e7d453dd11193" providerId="LiveId" clId="{C68C3E17-03C7-4F95-8966-34EBDE4C6EB0}" dt="2025-10-11T04:25:46.738" v="3051" actId="478"/>
            <ac:picMkLst>
              <pc:docMk/>
              <pc:sldMasterMk cId="2315148809" sldId="2147483648"/>
              <pc:sldLayoutMk cId="2155798212" sldId="2147483656"/>
              <ac:picMk id="13" creationId="{D0110EA9-E9CE-E2F7-24F4-103CB01CD5C1}"/>
            </ac:picMkLst>
          </pc:picChg>
        </pc:sldLayoutChg>
        <pc:sldLayoutChg chg="modSp add mod modTransition setBg">
          <pc:chgData name="Matt Lyle" userId="a96e7d453dd11193" providerId="LiveId" clId="{C68C3E17-03C7-4F95-8966-34EBDE4C6EB0}" dt="2025-10-11T09:24:51.588" v="3595"/>
          <pc:sldLayoutMkLst>
            <pc:docMk/>
            <pc:sldMasterMk cId="2315148809" sldId="2147483648"/>
            <pc:sldLayoutMk cId="3880412440" sldId="2147483657"/>
          </pc:sldLayoutMkLst>
          <pc:picChg chg="mod modCrop">
            <ac:chgData name="Matt Lyle" userId="a96e7d453dd11193" providerId="LiveId" clId="{C68C3E17-03C7-4F95-8966-34EBDE4C6EB0}" dt="2025-10-11T09:24:43.699" v="3594" actId="14100"/>
            <ac:picMkLst>
              <pc:docMk/>
              <pc:sldMasterMk cId="2315148809" sldId="2147483648"/>
              <pc:sldLayoutMk cId="3880412440" sldId="2147483657"/>
              <ac:picMk id="13" creationId="{D0110EA9-E9CE-E2F7-24F4-103CB01CD5C1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BD70B-CBAD-453F-87F4-6B0259143AD7}" type="datetimeFigureOut">
              <a:rPr lang="en-US" smtClean="0"/>
              <a:t>10/12/2025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D5493-489B-4DF4-B7D4-77D847E825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75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7DFB3-1226-9359-A782-701AAB5493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A2CCCC-5E88-8840-9E9F-64ED3F5C52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169923-0966-E6F1-8F74-810F9B6E66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B5B34A-E4A7-8620-F007-B0CDB11BC5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5764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93FF4-520F-D39E-DD38-6618AE8532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3A4AB2-F86B-00C7-DA15-8CD5F6024A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B044ABC-A3D1-7CB7-10A7-E0DC7035BD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D43C5-775B-37DC-843A-A9D7DF63B7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884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00AD1-A087-A399-BBF3-DA3C0E233D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A226E8-6EAD-9F52-BB9A-CFCF544F91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BE42B3-D8CC-419D-8F96-1002E5724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04E5F3-AC02-2CF4-67E2-3115DE272D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0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6315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5C1E5-085C-4DDC-957C-2318C8BB9A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9114EB-EF35-7235-BEE5-C71554775A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438D859-6E53-A319-F502-DE0E780991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32E95E-EFB7-3AF4-7944-7C4C09B157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51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https://en.wikipedia.org/wiki/Giant_Rock#/media/File:Giant_Rock-1.jpg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CC BY-SA 4.0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135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https://picryl.com/media/brooklyn-museum-the-wise-virgins-les-vierges-sages-james-tissot-08aa3d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511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https://www.whctemple.org/event/release-the-hostages-rally/2024-01-14/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6395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8D5493-489B-4DF4-B7D4-77D847E82562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34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765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ilhouette of a person standing on a cliff&#10;&#10;AI-generated content may be incorrect.">
            <a:extLst>
              <a:ext uri="{FF2B5EF4-FFF2-40B4-BE49-F238E27FC236}">
                <a16:creationId xmlns:a16="http://schemas.microsoft.com/office/drawing/2014/main" id="{E5EF28FE-DF01-AD37-2CE7-BD7F31190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920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1384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map of the middle east&#10;&#10;AI-generated content may be incorrect.">
            <a:extLst>
              <a:ext uri="{FF2B5EF4-FFF2-40B4-BE49-F238E27FC236}">
                <a16:creationId xmlns:a16="http://schemas.microsoft.com/office/drawing/2014/main" id="{1128E746-C459-28FD-C773-6727760471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03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map of the middle east&#10;&#10;AI-generated content may be incorrect.">
            <a:extLst>
              <a:ext uri="{FF2B5EF4-FFF2-40B4-BE49-F238E27FC236}">
                <a16:creationId xmlns:a16="http://schemas.microsoft.com/office/drawing/2014/main" id="{F21F1582-1055-F7E3-927F-1D33D48D0C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019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F5E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176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2119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ross in the sky&#10;&#10;AI-generated content may be incorrect.">
            <a:extLst>
              <a:ext uri="{FF2B5EF4-FFF2-40B4-BE49-F238E27FC236}">
                <a16:creationId xmlns:a16="http://schemas.microsoft.com/office/drawing/2014/main" id="{9836B2FC-6DF7-79C4-C4E5-5E9FE406F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442" y="84842"/>
            <a:ext cx="3545839" cy="5318759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16239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0E0D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ross above a tower&#10;&#10;AI-generated content may be incorrect.">
            <a:extLst>
              <a:ext uri="{FF2B5EF4-FFF2-40B4-BE49-F238E27FC236}">
                <a16:creationId xmlns:a16="http://schemas.microsoft.com/office/drawing/2014/main" id="{D0110EA9-E9CE-E2F7-24F4-103CB01CD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514705" y="-1"/>
            <a:ext cx="4677295" cy="6858001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3880412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2119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579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1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2" r:id="rId7"/>
    <p:sldLayoutId id="2147483657" r:id="rId8"/>
    <p:sldLayoutId id="214748365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A3C79B-6CFB-E0AC-79EF-27D416820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erson and person holding a baby&#10;&#10;AI-generated content may be incorrect.">
            <a:extLst>
              <a:ext uri="{FF2B5EF4-FFF2-40B4-BE49-F238E27FC236}">
                <a16:creationId xmlns:a16="http://schemas.microsoft.com/office/drawing/2014/main" id="{C752A036-402A-EA52-CFCD-DA3AC44DB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7"/>
          <a:stretch>
            <a:fillRect/>
          </a:stretch>
        </p:blipFill>
        <p:spPr>
          <a:xfrm>
            <a:off x="838200" y="704765"/>
            <a:ext cx="10628376" cy="54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44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4B107-2560-D9D1-609E-1E2B2E1615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CF3CAE28-1129-9AA4-FE8E-7DD692A4D746}"/>
              </a:ext>
            </a:extLst>
          </p:cNvPr>
          <p:cNvSpPr/>
          <p:nvPr/>
        </p:nvSpPr>
        <p:spPr>
          <a:xfrm>
            <a:off x="6096000" y="3668843"/>
            <a:ext cx="413559" cy="91728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453BD4-3710-F8C1-E839-C6BB31CF3E1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72" y="3025443"/>
            <a:ext cx="11243119" cy="1927392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C023AC5B-BDB0-0CF3-E55A-69659144C89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24448" y="5103765"/>
            <a:ext cx="1858963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Beginnings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3A72C346-E60C-D5A9-EF41-308EB9A061D7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314131" y="5103764"/>
            <a:ext cx="1690687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Patriarchs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23261DF0-56E1-6D81-1DB9-663DE2633DA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601847" y="4938820"/>
            <a:ext cx="1150938" cy="4206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Exodus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6A1AA097-7AB2-FE18-64F6-844573DD6CB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4279646" y="4968828"/>
            <a:ext cx="1263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Judges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B9223094-F579-B383-F978-3C9DB2525961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047335" y="5103764"/>
            <a:ext cx="177482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Conquests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4682353F-9C03-EC8E-23BB-1B13C06FE166}"/>
              </a:ext>
            </a:extLst>
          </p:cNvPr>
          <p:cNvSpPr txBox="1">
            <a:spLocks noChangeArrowheads="1"/>
          </p:cNvSpPr>
          <p:nvPr/>
        </p:nvSpPr>
        <p:spPr bwMode="auto">
          <a:xfrm rot="19029483">
            <a:off x="4088565" y="5325177"/>
            <a:ext cx="2560638" cy="461962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United Kingdom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E397B5BE-445C-827E-033F-AD9280B56415}"/>
              </a:ext>
            </a:extLst>
          </p:cNvPr>
          <p:cNvSpPr txBox="1">
            <a:spLocks noChangeArrowheads="1"/>
          </p:cNvSpPr>
          <p:nvPr/>
        </p:nvSpPr>
        <p:spPr bwMode="auto">
          <a:xfrm rot="19029483">
            <a:off x="4725748" y="5447452"/>
            <a:ext cx="271462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Divided Kingdom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41F1FEF9-7494-F590-F6D0-4C4A5CF020DD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544618" y="5245619"/>
            <a:ext cx="1493838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Captivity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D4EC8751-090B-B756-96BA-08824D30A6CA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039911" y="5163222"/>
            <a:ext cx="189547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Restoration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48A5835F-279A-548C-2E62-BAFBDCDBEA1C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767308" y="5032684"/>
            <a:ext cx="19240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Silent Years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B0B5FFA1-F26C-54D1-4BCB-6C9FB7A4A72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138167" y="4863412"/>
            <a:ext cx="126047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Church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2E8855BA-8622-80DA-D43D-6E795776072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785932" y="4905325"/>
            <a:ext cx="1517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Kingdom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F8C0F4DA-5BF6-6AA6-C9C1-095B05916CC1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23148" y="2489899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Eternity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D2B219B4-C24C-A351-5D84-48DA8F4ADEE8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669703" y="2453698"/>
            <a:ext cx="1120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Creation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A1DE67A9-B83B-49F8-E88A-71593E80EAE8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310739" y="2514323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Fall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367F7A1D-63C7-860C-7A47-799ADC63452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583800" y="2537836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Flood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F1B42CED-3971-2DA1-45AA-49F0E196BF24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997169" y="2519724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Babel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5BB12897-4C38-6BEB-A1DF-2AA2CE711534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056605" y="2790795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Abraham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3F86C0E6-FFC5-4CDA-5702-F1B85B66890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398905" y="291211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Isaac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16B9765C-7B87-55E8-01BB-D99D8210F7DF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609490" y="2934496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Jacob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9893E7C1-4E81-F420-A0B6-53B5A6B5C58F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835027" y="2894809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Joseph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1FA2E73D-A1F2-4BFC-D1FC-C741BD479A5D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3538640" y="2421933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Moses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5F24EC0F-E90C-FC29-3EC3-AF36DE5D5978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4173007" y="2462761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Joshua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60DCF1E4-8446-14C8-FDFE-EA2DD02A331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5110740" y="2369237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Cycles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92405BE8-1825-9D74-417D-059BE56E350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5893923" y="2414900"/>
            <a:ext cx="1075936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S • D • S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605B79B4-0A5E-D18D-9DFA-452C8C584EA5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6425291" y="2443190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 (R)  &amp; I (J)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512D8D48-0D5D-17E8-559A-948F6C9A6844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7022255" y="2492555"/>
            <a:ext cx="1505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 (B) &amp; I (A)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FA9C1759-0C12-B8B8-18DD-AFE72F1551FB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7967100" y="2417512"/>
            <a:ext cx="106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Z • E • N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87870772-082D-336A-20F2-8D8F59237EB7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8406130" y="2547244"/>
            <a:ext cx="1472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P • G • H • R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E4894F20-7E7C-3216-07F2-71CA1BF72495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9135682" y="2401670"/>
            <a:ext cx="1372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1</a:t>
            </a:r>
            <a:r>
              <a:rPr lang="en-US" sz="1800" b="1" baseline="30000" dirty="0"/>
              <a:t>st</a:t>
            </a:r>
            <a:r>
              <a:rPr lang="en-US" sz="1800" b="1" dirty="0"/>
              <a:t> Coming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1BAED315-F863-8CCC-9652-B865FBBA6129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0196546" y="2610630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2</a:t>
            </a:r>
            <a:r>
              <a:rPr lang="en-US" sz="1800" b="1" baseline="30000" dirty="0"/>
              <a:t>nd</a:t>
            </a:r>
            <a:r>
              <a:rPr lang="en-US" sz="1800" b="1" dirty="0"/>
              <a:t> Coming</a:t>
            </a: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AF15BF0C-C085-BCDC-FE82-0594EDB72C4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0706468" y="3484177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1000</a:t>
            </a: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DC508BD3-EBA6-7C67-3F5D-7F271D73E5E1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1032989" y="2398929"/>
            <a:ext cx="10438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Eternity</a:t>
            </a:r>
          </a:p>
        </p:txBody>
      </p:sp>
      <p:sp>
        <p:nvSpPr>
          <p:cNvPr id="38" name="Text Box 52">
            <a:extLst>
              <a:ext uri="{FF2B5EF4-FFF2-40B4-BE49-F238E27FC236}">
                <a16:creationId xmlns:a16="http://schemas.microsoft.com/office/drawing/2014/main" id="{E2BF4DA2-CC8F-37B1-00F2-5AD951275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76" y="6479696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cs typeface="Arial" charset="0"/>
              </a:rPr>
              <a:t>Max Anders, Dallas Theological Seminary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5DC86D2-0BBB-4BDB-1167-2574EC31F5FC}"/>
              </a:ext>
            </a:extLst>
          </p:cNvPr>
          <p:cNvGrpSpPr/>
          <p:nvPr/>
        </p:nvGrpSpPr>
        <p:grpSpPr>
          <a:xfrm>
            <a:off x="9497092" y="3892555"/>
            <a:ext cx="823482" cy="413953"/>
            <a:chOff x="10128448" y="1232283"/>
            <a:chExt cx="609404" cy="41395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32071DE-73E6-D86F-9961-C18BD8DDCEC6}"/>
                </a:ext>
              </a:extLst>
            </p:cNvPr>
            <p:cNvSpPr/>
            <p:nvPr/>
          </p:nvSpPr>
          <p:spPr bwMode="auto">
            <a:xfrm>
              <a:off x="10128448" y="1293772"/>
              <a:ext cx="609404" cy="311794"/>
            </a:xfrm>
            <a:prstGeom prst="rect">
              <a:avLst/>
            </a:prstGeom>
            <a:solidFill>
              <a:schemeClr val="bg1"/>
            </a:solidFill>
            <a:ln w="38100" cap="sq" cmpd="sng" algn="ctr">
              <a:solidFill>
                <a:srgbClr val="04050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5DB5338-59A4-6E80-FE5D-46F0B6CE0FA3}"/>
                </a:ext>
              </a:extLst>
            </p:cNvPr>
            <p:cNvSpPr/>
            <p:nvPr/>
          </p:nvSpPr>
          <p:spPr bwMode="auto">
            <a:xfrm>
              <a:off x="10188965" y="1232283"/>
              <a:ext cx="479543" cy="413953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Times New Roman" charset="0"/>
                </a:rPr>
                <a:t>1990+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5215ABA9-74BC-6D02-1F70-711EC5A54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195072"/>
            <a:ext cx="10153650" cy="285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A15AE76-8E65-AD48-08FB-96C1693EA5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83843" y="1202774"/>
            <a:ext cx="260003" cy="285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20ADB2A-E62C-4111-B8FF-9E621837E0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35987" y="1202774"/>
            <a:ext cx="260003" cy="2857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BD3D86B-C5D6-5F0A-B2FF-127245E4AC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184642" y="1209464"/>
            <a:ext cx="260003" cy="285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DAB69B6-003E-A8EF-53F0-A5E93FE87C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292654" y="1209464"/>
            <a:ext cx="260003" cy="285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D79DB05-F893-5780-45A1-58D77C5245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329440" y="1202132"/>
            <a:ext cx="274666" cy="285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E8C6FFB3-61EC-916B-2A41-185DEA27E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581468" y="1202132"/>
            <a:ext cx="274666" cy="2857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1DF1510C-B7BE-9020-1EB6-B89EED7F6EE2}"/>
              </a:ext>
            </a:extLst>
          </p:cNvPr>
          <p:cNvSpPr txBox="1"/>
          <p:nvPr/>
        </p:nvSpPr>
        <p:spPr>
          <a:xfrm>
            <a:off x="789149" y="738767"/>
            <a:ext cx="12330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Genesis 1-11</a:t>
            </a:r>
            <a:endParaRPr lang="en-US" sz="14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939CA4C-6BF2-8A3F-EE73-634D2394BB63}"/>
              </a:ext>
            </a:extLst>
          </p:cNvPr>
          <p:cNvSpPr txBox="1"/>
          <p:nvPr/>
        </p:nvSpPr>
        <p:spPr>
          <a:xfrm>
            <a:off x="2125004" y="736700"/>
            <a:ext cx="14041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Genesis 12-50</a:t>
            </a:r>
            <a:endParaRPr lang="en-US" sz="14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938D741C-3641-FD7B-4021-19D70306C115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181128" y="783069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Judges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AAC7D351-121B-D442-6277-C580773C4505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935390" y="875637"/>
            <a:ext cx="4828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Ezra</a:t>
            </a: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723A7706-294C-29A6-25D8-ADB041B4E867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8203489" y="850704"/>
            <a:ext cx="6238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Esther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5FA93774-7C9C-058A-BB59-AF81A5608B4B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931153" y="722175"/>
            <a:ext cx="7970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Numbers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E93459A8-4B0F-98D4-E62C-2FFFEB1F9B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496010" y="1196211"/>
            <a:ext cx="260003" cy="285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95A478C3-C0DB-2F35-12ED-02F80B62F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61827" y="1196211"/>
            <a:ext cx="260003" cy="28575"/>
          </a:xfrm>
          <a:prstGeom prst="rect">
            <a:avLst/>
          </a:prstGeom>
        </p:spPr>
      </p:pic>
      <p:sp>
        <p:nvSpPr>
          <p:cNvPr id="59" name="Text Box 7">
            <a:extLst>
              <a:ext uri="{FF2B5EF4-FFF2-40B4-BE49-F238E27FC236}">
                <a16:creationId xmlns:a16="http://schemas.microsoft.com/office/drawing/2014/main" id="{94C7D020-1E54-1F5C-029F-617B09B148D2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4078057" y="601113"/>
            <a:ext cx="10951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Deuteronomy</a:t>
            </a:r>
          </a:p>
        </p:txBody>
      </p:sp>
      <p:sp>
        <p:nvSpPr>
          <p:cNvPr id="60" name="Text Box 7">
            <a:extLst>
              <a:ext uri="{FF2B5EF4-FFF2-40B4-BE49-F238E27FC236}">
                <a16:creationId xmlns:a16="http://schemas.microsoft.com/office/drawing/2014/main" id="{1263F745-C1F3-F242-8DF0-EFB4FBFDEB59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734956" y="721471"/>
            <a:ext cx="7954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Leviticus</a:t>
            </a:r>
          </a:p>
        </p:txBody>
      </p:sp>
      <p:sp>
        <p:nvSpPr>
          <p:cNvPr id="61" name="Text Box 7">
            <a:extLst>
              <a:ext uri="{FF2B5EF4-FFF2-40B4-BE49-F238E27FC236}">
                <a16:creationId xmlns:a16="http://schemas.microsoft.com/office/drawing/2014/main" id="{A51C33AE-2E7C-CE25-207F-33B2689D31DB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508880" y="769467"/>
            <a:ext cx="6960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Exodus</a:t>
            </a:r>
          </a:p>
        </p:txBody>
      </p:sp>
      <p:sp>
        <p:nvSpPr>
          <p:cNvPr id="62" name="Text Box 7">
            <a:extLst>
              <a:ext uri="{FF2B5EF4-FFF2-40B4-BE49-F238E27FC236}">
                <a16:creationId xmlns:a16="http://schemas.microsoft.com/office/drawing/2014/main" id="{CC26AA08-0054-8588-0FC6-2005C84683A0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455748" y="797499"/>
            <a:ext cx="5068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Ruth</a:t>
            </a:r>
          </a:p>
        </p:txBody>
      </p:sp>
      <p:sp>
        <p:nvSpPr>
          <p:cNvPr id="63" name="Text Box 7">
            <a:extLst>
              <a:ext uri="{FF2B5EF4-FFF2-40B4-BE49-F238E27FC236}">
                <a16:creationId xmlns:a16="http://schemas.microsoft.com/office/drawing/2014/main" id="{E97977B3-3501-44CE-FBC5-FC5759F46A7B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4620202" y="770821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Joshua</a:t>
            </a: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D9E88086-D4B2-41FE-8C9C-F71F638A5D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" y="38665"/>
            <a:ext cx="75463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--------------------------------------------------------------------------1 &amp; 2 Chronicles ----------------------------------------------------------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91DDDCCE-3A6B-9931-F503-E0FB7230E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41866" y="1190931"/>
            <a:ext cx="260003" cy="28575"/>
          </a:xfrm>
          <a:prstGeom prst="rect">
            <a:avLst/>
          </a:prstGeom>
        </p:spPr>
      </p:pic>
      <p:sp>
        <p:nvSpPr>
          <p:cNvPr id="66" name="Text Box 7">
            <a:extLst>
              <a:ext uri="{FF2B5EF4-FFF2-40B4-BE49-F238E27FC236}">
                <a16:creationId xmlns:a16="http://schemas.microsoft.com/office/drawing/2014/main" id="{293EF16A-023A-A025-D23D-BF73C74BD797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978013" y="719711"/>
            <a:ext cx="803425" cy="2616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>
                <a:highlight>
                  <a:srgbClr val="FFFF00"/>
                </a:highlight>
              </a:rPr>
              <a:t>1 Samuel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352B1E62-B1FF-D516-A6A9-FF81E23259EE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6134703" y="719711"/>
            <a:ext cx="8034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>
                <a:highlight>
                  <a:srgbClr val="FFFF00"/>
                </a:highlight>
              </a:rPr>
              <a:t>2 Samuel</a:t>
            </a:r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29EEF636-A4B4-1325-9CF8-3DEB91392280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6343187" y="764891"/>
            <a:ext cx="6944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1 Kings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8A60084F-84EB-B26E-939D-978052D4589A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282623" y="751446"/>
            <a:ext cx="6944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2 Kings</a:t>
            </a:r>
          </a:p>
        </p:txBody>
      </p:sp>
      <p:sp>
        <p:nvSpPr>
          <p:cNvPr id="70" name="Text Box 7">
            <a:extLst>
              <a:ext uri="{FF2B5EF4-FFF2-40B4-BE49-F238E27FC236}">
                <a16:creationId xmlns:a16="http://schemas.microsoft.com/office/drawing/2014/main" id="{00114CC1-C7EC-05EA-59D3-8E6D3F50F55B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999591" y="719719"/>
            <a:ext cx="8595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Nehemiah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94C3DA0-C4FF-DEB9-5B02-FEB5FAB38758}"/>
              </a:ext>
            </a:extLst>
          </p:cNvPr>
          <p:cNvSpPr txBox="1"/>
          <p:nvPr/>
        </p:nvSpPr>
        <p:spPr>
          <a:xfrm>
            <a:off x="5299981" y="1426287"/>
            <a:ext cx="222723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1,000 BC</a:t>
            </a:r>
          </a:p>
        </p:txBody>
      </p:sp>
    </p:spTree>
    <p:extLst>
      <p:ext uri="{BB962C8B-B14F-4D97-AF65-F5344CB8AC3E}">
        <p14:creationId xmlns:p14="http://schemas.microsoft.com/office/powerpoint/2010/main" val="82810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A9600-0814-D7EA-D00B-6E3E21EB5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1729-E6F3-0E46-2DF7-867D6D3EB06D}"/>
              </a:ext>
            </a:extLst>
          </p:cNvPr>
          <p:cNvSpPr/>
          <p:nvPr/>
        </p:nvSpPr>
        <p:spPr>
          <a:xfrm>
            <a:off x="7212488" y="3560984"/>
            <a:ext cx="373328" cy="36706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A07608-529B-02EB-43B6-B2BC55B998C2}"/>
              </a:ext>
            </a:extLst>
          </p:cNvPr>
          <p:cNvSpPr/>
          <p:nvPr/>
        </p:nvSpPr>
        <p:spPr>
          <a:xfrm>
            <a:off x="6669919" y="4281430"/>
            <a:ext cx="407368" cy="31179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2EF3F0-6D8B-4E44-4BA3-AEE0B29AB2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72" y="3025443"/>
            <a:ext cx="11243119" cy="1927392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C2895380-D812-F321-AF38-9D44E783D7FC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24448" y="5103765"/>
            <a:ext cx="1858963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Beginnings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4811F13A-08F4-AF29-DD0E-04DAD89D9216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314131" y="5103764"/>
            <a:ext cx="1690687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Patriarchs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0BC24439-F55A-E6F2-9E5A-364F27B5417A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601847" y="4938820"/>
            <a:ext cx="1150938" cy="4206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Exodus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36A72B47-1FC6-C0AD-C366-6AB001284CD7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4279646" y="4968828"/>
            <a:ext cx="1263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Judges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91E791BC-8801-5D8C-37BC-8818135126AA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047335" y="5103764"/>
            <a:ext cx="177482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Conquests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7E21E1B9-9CFE-AE7E-B13A-A6F60686E272}"/>
              </a:ext>
            </a:extLst>
          </p:cNvPr>
          <p:cNvSpPr txBox="1">
            <a:spLocks noChangeArrowheads="1"/>
          </p:cNvSpPr>
          <p:nvPr/>
        </p:nvSpPr>
        <p:spPr bwMode="auto">
          <a:xfrm rot="19029483">
            <a:off x="4088565" y="5325177"/>
            <a:ext cx="2560638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United Kingdom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184B5043-D421-0CA1-041B-6582FF1F5791}"/>
              </a:ext>
            </a:extLst>
          </p:cNvPr>
          <p:cNvSpPr txBox="1">
            <a:spLocks noChangeArrowheads="1"/>
          </p:cNvSpPr>
          <p:nvPr/>
        </p:nvSpPr>
        <p:spPr bwMode="auto">
          <a:xfrm rot="19029483">
            <a:off x="4725748" y="5447452"/>
            <a:ext cx="2714625" cy="461962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Divided Kingdom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A824BF13-CA7C-6258-6235-17CD81E02E8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544618" y="5245619"/>
            <a:ext cx="1493838" cy="461963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Captivity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36F168BE-D311-ABF8-62E0-3734D8DC1103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039911" y="5163222"/>
            <a:ext cx="189547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Restoration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ECAB1444-E09D-D804-9C0B-4DC0DCBD6E4E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767308" y="5032684"/>
            <a:ext cx="19240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Silent Years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C458AAD9-81BF-B9E4-2872-698FAFFD3CE2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138167" y="4863412"/>
            <a:ext cx="126047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Church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750265AC-2B0E-00F4-586F-CEC7100CD30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785932" y="4905325"/>
            <a:ext cx="1517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Kingdom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121D9DC8-B892-4D21-1BED-FE1D2E7875E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23148" y="2489899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Eternity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4DAC3A9A-3589-0EDF-29A1-5FA1A43C506C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669703" y="2453698"/>
            <a:ext cx="1120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Creation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5E931648-7051-E5CE-0E4B-470F7F694BD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310739" y="2514323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Fall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BA9B7B6C-C429-3A84-C80C-726D3A005E87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583800" y="2537836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Flood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BED05211-EED9-466A-6A3F-39AA477B00A9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997169" y="2519724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Babel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6737198E-8F87-AD89-347F-3A666B530BE3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056605" y="2790795"/>
            <a:ext cx="11849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Abraham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87C28B7B-37A1-3ECA-0E20-90E6542741D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398905" y="291211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Isaac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FD810F6C-8595-D92C-7BAA-4E092583A860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609490" y="2934496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Jacob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AC38CDD6-EE9F-0CA7-F769-8996BA16270C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835027" y="2894809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Joseph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BCAF29BB-00F1-8DAC-3E18-C5A9BA7D6546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3538640" y="2421933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Moses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5FACC49F-0FF8-F836-F9EE-A8E400DD35D1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4173007" y="2462761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Joshua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524401FA-C631-E1FD-F953-07D3B821083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5110740" y="2369237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Cycles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CA1F2325-53C6-4C02-B8CB-E88C037D858A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5893923" y="2414900"/>
            <a:ext cx="1075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S • D • S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FE48943B-0AF5-A858-E7DD-EA551DF0B215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6425291" y="2443190"/>
            <a:ext cx="1467068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 (R)  &amp; I (J)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41AE05E5-DEBC-B5E4-AFFB-B45C735F03E6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7022255" y="2492555"/>
            <a:ext cx="150574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>
                <a:highlight>
                  <a:srgbClr val="FFFF00"/>
                </a:highlight>
              </a:rPr>
              <a:t>J (B) &amp; I (A)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C93F6519-61FF-7D38-11D0-A94B6BCE387A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7967100" y="2417512"/>
            <a:ext cx="106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Z • E • N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1CDE00DB-CD03-F26C-24AB-03EBF7DA4C71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8406130" y="2547244"/>
            <a:ext cx="1472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P • G • H • R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5FD1E97D-AD47-03A2-9B33-5A9CA2E54A5F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9135682" y="2401670"/>
            <a:ext cx="1372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1</a:t>
            </a:r>
            <a:r>
              <a:rPr lang="en-US" sz="1800" b="1" baseline="30000" dirty="0"/>
              <a:t>st</a:t>
            </a:r>
            <a:r>
              <a:rPr lang="en-US" sz="1800" b="1" dirty="0"/>
              <a:t> Coming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986B635E-702E-5EAC-8A84-94BA92E3F253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0196546" y="2610630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2</a:t>
            </a:r>
            <a:r>
              <a:rPr lang="en-US" sz="1800" b="1" baseline="30000" dirty="0"/>
              <a:t>nd</a:t>
            </a:r>
            <a:r>
              <a:rPr lang="en-US" sz="1800" b="1" dirty="0"/>
              <a:t> Coming</a:t>
            </a: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B303D4CC-0F04-E311-1374-DC3043CAD8FA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0706468" y="3484177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1000</a:t>
            </a: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2DEEDDF3-4EFD-3870-B664-4EE0068EB3ED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1032989" y="2398929"/>
            <a:ext cx="10438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Eternity</a:t>
            </a:r>
          </a:p>
        </p:txBody>
      </p:sp>
      <p:sp>
        <p:nvSpPr>
          <p:cNvPr id="38" name="Text Box 52">
            <a:extLst>
              <a:ext uri="{FF2B5EF4-FFF2-40B4-BE49-F238E27FC236}">
                <a16:creationId xmlns:a16="http://schemas.microsoft.com/office/drawing/2014/main" id="{2CA8489F-E1F4-D401-7D0D-364DDBFF3F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76" y="6479696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cs typeface="Arial" charset="0"/>
              </a:rPr>
              <a:t>Max Anders, Dallas Theological Seminary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0898762-5E82-49A0-FA51-15FAF73A636B}"/>
              </a:ext>
            </a:extLst>
          </p:cNvPr>
          <p:cNvGrpSpPr/>
          <p:nvPr/>
        </p:nvGrpSpPr>
        <p:grpSpPr>
          <a:xfrm>
            <a:off x="9497092" y="3892555"/>
            <a:ext cx="823482" cy="413953"/>
            <a:chOff x="10128448" y="1232283"/>
            <a:chExt cx="609404" cy="41395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62BB8CB-6EE7-5102-F5D0-EFB1B14F23FC}"/>
                </a:ext>
              </a:extLst>
            </p:cNvPr>
            <p:cNvSpPr/>
            <p:nvPr/>
          </p:nvSpPr>
          <p:spPr bwMode="auto">
            <a:xfrm>
              <a:off x="10128448" y="1293772"/>
              <a:ext cx="609404" cy="311794"/>
            </a:xfrm>
            <a:prstGeom prst="rect">
              <a:avLst/>
            </a:prstGeom>
            <a:solidFill>
              <a:schemeClr val="bg1"/>
            </a:solidFill>
            <a:ln w="38100" cap="sq" cmpd="sng" algn="ctr">
              <a:solidFill>
                <a:srgbClr val="04050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5351C3-4E7C-5C23-8C68-16BB90AB11A4}"/>
                </a:ext>
              </a:extLst>
            </p:cNvPr>
            <p:cNvSpPr/>
            <p:nvPr/>
          </p:nvSpPr>
          <p:spPr bwMode="auto">
            <a:xfrm>
              <a:off x="10188965" y="1232283"/>
              <a:ext cx="479543" cy="413953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Times New Roman" charset="0"/>
                </a:rPr>
                <a:t>1990+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038630A4-4269-F41B-6DEF-B97081461A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195072"/>
            <a:ext cx="10153650" cy="285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2BF23B42-64D2-B45C-01C4-146B74BB8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83843" y="1202774"/>
            <a:ext cx="260003" cy="285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933ECFD-D21B-4F5F-8972-213332B086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35987" y="1202774"/>
            <a:ext cx="260003" cy="2857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866581C-8E7A-328C-AED7-7992E0EF9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184642" y="1209464"/>
            <a:ext cx="260003" cy="285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54A7EAA-0053-7B00-CB85-0F7B42E21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292654" y="1209464"/>
            <a:ext cx="260003" cy="285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D214E2A-DBCC-D7E8-6444-19F2D18FF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329440" y="1202132"/>
            <a:ext cx="274666" cy="285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BE285DB0-D114-30B7-ACB2-13C301AD5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581468" y="1202132"/>
            <a:ext cx="274666" cy="2857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BC77FCC7-1A98-D0AF-34E2-3674D4A32E1A}"/>
              </a:ext>
            </a:extLst>
          </p:cNvPr>
          <p:cNvSpPr txBox="1"/>
          <p:nvPr/>
        </p:nvSpPr>
        <p:spPr>
          <a:xfrm>
            <a:off x="789149" y="738767"/>
            <a:ext cx="12330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Genesis 1-11</a:t>
            </a:r>
            <a:endParaRPr lang="en-US" sz="14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5D3DA2D0-DBAC-4BEF-CD9B-B56C60A4564D}"/>
              </a:ext>
            </a:extLst>
          </p:cNvPr>
          <p:cNvSpPr txBox="1"/>
          <p:nvPr/>
        </p:nvSpPr>
        <p:spPr>
          <a:xfrm>
            <a:off x="2125004" y="736700"/>
            <a:ext cx="1404156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Genesis 12-50</a:t>
            </a:r>
            <a:endParaRPr lang="en-US" sz="14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7824066E-6529-B8E1-8061-D9B7D076A57F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181128" y="783069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Judges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AB60380F-5B8B-3E0C-6580-69414897C831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935390" y="875637"/>
            <a:ext cx="4828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Ezra</a:t>
            </a: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2C21F58B-CE0B-9CBE-7404-A2E5927A3BDA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8203489" y="850704"/>
            <a:ext cx="6238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Esther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E2ED35A9-1869-6675-EE39-99F6EB7F13DF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931153" y="722175"/>
            <a:ext cx="7970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Numbers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0D8250AF-4BF0-7CBB-65E5-9DA63AD70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496010" y="1196211"/>
            <a:ext cx="260003" cy="285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CFCD4F0-09AA-B531-569B-F55324107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61827" y="1196211"/>
            <a:ext cx="260003" cy="28575"/>
          </a:xfrm>
          <a:prstGeom prst="rect">
            <a:avLst/>
          </a:prstGeom>
        </p:spPr>
      </p:pic>
      <p:sp>
        <p:nvSpPr>
          <p:cNvPr id="59" name="Text Box 7">
            <a:extLst>
              <a:ext uri="{FF2B5EF4-FFF2-40B4-BE49-F238E27FC236}">
                <a16:creationId xmlns:a16="http://schemas.microsoft.com/office/drawing/2014/main" id="{93D5F07E-B16C-0AD0-019F-ABF8AF22B35A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4078057" y="601113"/>
            <a:ext cx="10951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Deuteronomy</a:t>
            </a:r>
          </a:p>
        </p:txBody>
      </p:sp>
      <p:sp>
        <p:nvSpPr>
          <p:cNvPr id="60" name="Text Box 7">
            <a:extLst>
              <a:ext uri="{FF2B5EF4-FFF2-40B4-BE49-F238E27FC236}">
                <a16:creationId xmlns:a16="http://schemas.microsoft.com/office/drawing/2014/main" id="{D079DA8F-36B8-8CB9-8350-7009B4187829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734956" y="721471"/>
            <a:ext cx="7954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Leviticus</a:t>
            </a:r>
          </a:p>
        </p:txBody>
      </p:sp>
      <p:sp>
        <p:nvSpPr>
          <p:cNvPr id="61" name="Text Box 7">
            <a:extLst>
              <a:ext uri="{FF2B5EF4-FFF2-40B4-BE49-F238E27FC236}">
                <a16:creationId xmlns:a16="http://schemas.microsoft.com/office/drawing/2014/main" id="{48FDCB0A-8E0C-354E-D48D-69C949AC5AD7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508880" y="769467"/>
            <a:ext cx="6960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Exodus</a:t>
            </a:r>
          </a:p>
        </p:txBody>
      </p:sp>
      <p:sp>
        <p:nvSpPr>
          <p:cNvPr id="62" name="Text Box 7">
            <a:extLst>
              <a:ext uri="{FF2B5EF4-FFF2-40B4-BE49-F238E27FC236}">
                <a16:creationId xmlns:a16="http://schemas.microsoft.com/office/drawing/2014/main" id="{695D6754-73C5-7D6A-8582-9B68F8706D4D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455748" y="797499"/>
            <a:ext cx="5068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Ruth</a:t>
            </a:r>
          </a:p>
        </p:txBody>
      </p:sp>
      <p:sp>
        <p:nvSpPr>
          <p:cNvPr id="63" name="Text Box 7">
            <a:extLst>
              <a:ext uri="{FF2B5EF4-FFF2-40B4-BE49-F238E27FC236}">
                <a16:creationId xmlns:a16="http://schemas.microsoft.com/office/drawing/2014/main" id="{82EFA3C3-C770-A658-D92A-B9E05D9EC32A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4620202" y="770821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Joshua</a:t>
            </a: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B81CE19C-5876-9F9B-7890-9DEB2DE8C9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" y="38665"/>
            <a:ext cx="75463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--------------------------------------------------------------------------1 &amp; 2 Chronicles ----------------------------------------------------------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13EDBD65-2889-2D00-BAE1-654E326E8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41866" y="1190931"/>
            <a:ext cx="260003" cy="28575"/>
          </a:xfrm>
          <a:prstGeom prst="rect">
            <a:avLst/>
          </a:prstGeom>
        </p:spPr>
      </p:pic>
      <p:sp>
        <p:nvSpPr>
          <p:cNvPr id="66" name="Text Box 7">
            <a:extLst>
              <a:ext uri="{FF2B5EF4-FFF2-40B4-BE49-F238E27FC236}">
                <a16:creationId xmlns:a16="http://schemas.microsoft.com/office/drawing/2014/main" id="{7A9DF51F-9690-6F45-7966-6966BDD81027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978013" y="719711"/>
            <a:ext cx="8034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1 Samuel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757E038E-035D-AFA5-3E9C-E15069B84D53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6134703" y="719711"/>
            <a:ext cx="8034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2 Samuel</a:t>
            </a:r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8A505681-3447-CB9D-DEFB-F3B8713CC340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6343187" y="764891"/>
            <a:ext cx="6944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1 Kings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BB907952-471A-BC3B-52C8-34BB0725C722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282623" y="751446"/>
            <a:ext cx="694421" cy="26161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2 Kings</a:t>
            </a:r>
          </a:p>
        </p:txBody>
      </p:sp>
      <p:sp>
        <p:nvSpPr>
          <p:cNvPr id="70" name="Text Box 7">
            <a:extLst>
              <a:ext uri="{FF2B5EF4-FFF2-40B4-BE49-F238E27FC236}">
                <a16:creationId xmlns:a16="http://schemas.microsoft.com/office/drawing/2014/main" id="{DFBA9909-AC0A-8BC2-4AE5-C7419D5F4034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999591" y="719719"/>
            <a:ext cx="8595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Nehemiah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405443D-34CC-EBFB-29F8-B196413A8D55}"/>
              </a:ext>
            </a:extLst>
          </p:cNvPr>
          <p:cNvSpPr txBox="1"/>
          <p:nvPr/>
        </p:nvSpPr>
        <p:spPr>
          <a:xfrm>
            <a:off x="6753269" y="1357779"/>
            <a:ext cx="1822791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600 BC</a:t>
            </a:r>
          </a:p>
        </p:txBody>
      </p:sp>
    </p:spTree>
    <p:extLst>
      <p:ext uri="{BB962C8B-B14F-4D97-AF65-F5344CB8AC3E}">
        <p14:creationId xmlns:p14="http://schemas.microsoft.com/office/powerpoint/2010/main" val="3201060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718BAA-3AC1-9BF3-D304-6143E8927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C397CD-3CCC-0ED3-7C3D-215E912D07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914888"/>
              </p:ext>
            </p:extLst>
          </p:nvPr>
        </p:nvGraphicFramePr>
        <p:xfrm>
          <a:off x="1" y="30480"/>
          <a:ext cx="12191999" cy="6827520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Debating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Defending God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51388532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448408"/>
                  </a:ext>
                </a:extLst>
              </a:tr>
            </a:tbl>
          </a:graphicData>
        </a:graphic>
      </p:graphicFrame>
      <p:pic>
        <p:nvPicPr>
          <p:cNvPr id="4" name="Picture 3" descr="A person standing on a rock&#10;&#10;AI-generated content may be incorrect.">
            <a:extLst>
              <a:ext uri="{FF2B5EF4-FFF2-40B4-BE49-F238E27FC236}">
                <a16:creationId xmlns:a16="http://schemas.microsoft.com/office/drawing/2014/main" id="{EA9522A0-3313-CAC1-FFD3-35BA83BE187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8636" y="2166256"/>
            <a:ext cx="6972907" cy="3922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71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FC23A8-82EE-7DAA-0444-88FA0C439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99B74E-DE91-1C2F-DA6D-3B73C377C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573433"/>
              </p:ext>
            </p:extLst>
          </p:nvPr>
        </p:nvGraphicFramePr>
        <p:xfrm>
          <a:off x="1" y="30480"/>
          <a:ext cx="12191999" cy="6827520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Debating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Defending God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51388532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2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Inconsistency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But can you use a nation more wicked than Judah?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1:12–2:1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448408"/>
                  </a:ext>
                </a:extLst>
              </a:tr>
            </a:tbl>
          </a:graphicData>
        </a:graphic>
      </p:graphicFrame>
      <p:pic>
        <p:nvPicPr>
          <p:cNvPr id="4" name="Picture 3" descr="A person standing on a rock&#10;&#10;AI-generated content may be incorrect.">
            <a:extLst>
              <a:ext uri="{FF2B5EF4-FFF2-40B4-BE49-F238E27FC236}">
                <a16:creationId xmlns:a16="http://schemas.microsoft.com/office/drawing/2014/main" id="{5A0028C9-CF40-467A-CF8D-B6B570083CF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926" y="3657600"/>
            <a:ext cx="5513493" cy="310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4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4C2415-21D4-547A-5CFA-11A12C97EF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57D0213-5D7E-BE54-39DE-1C3CEFBD57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108477"/>
              </p:ext>
            </p:extLst>
          </p:nvPr>
        </p:nvGraphicFramePr>
        <p:xfrm>
          <a:off x="1" y="30480"/>
          <a:ext cx="12191999" cy="6827520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Debating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Defending God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51388532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2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Inconsistency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But can you use a nation more wicked than Judah?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1:12–2:1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2:2-20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Resolution: Faith __________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448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90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C04DCCA-67E2-A41E-6F1C-1A740B8CAA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85152"/>
              </p:ext>
            </p:extLst>
          </p:nvPr>
        </p:nvGraphicFramePr>
        <p:xfrm>
          <a:off x="1" y="30480"/>
          <a:ext cx="12191999" cy="6827520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Commended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Debating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Defending God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38579223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2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nd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Prayer of Trust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Inconsistency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Affirming God’s Sovereignty and Faithfulness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But can you use a nation more wicked than Judah?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Sure, but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them too.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In wrath remember mercy.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Our God is an awesome God!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wait patiently for Babylon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judgment and rejoice in God.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1:12–2:1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2:2-20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3:1-2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3:3-15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3:16-19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Resolution: Faith Triumphant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77626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611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392A15E-BD6A-EE2D-D1CC-2EAA8474E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902C3FF-C8F4-8C99-98B0-B2E962BFDC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300209"/>
              </p:ext>
            </p:extLst>
          </p:nvPr>
        </p:nvGraphicFramePr>
        <p:xfrm>
          <a:off x="1" y="30480"/>
          <a:ext cx="12191999" cy="6827520"/>
        </p:xfrm>
        <a:graphic>
          <a:graphicData uri="http://schemas.openxmlformats.org/drawingml/2006/table">
            <a:tbl>
              <a:tblPr/>
              <a:tblGrid>
                <a:gridCol w="1677798">
                  <a:extLst>
                    <a:ext uri="{9D8B030D-6E8A-4147-A177-3AD203B41FA5}">
                      <a16:colId xmlns:a16="http://schemas.microsoft.com/office/drawing/2014/main" val="3956021204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3126088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469847598"/>
                    </a:ext>
                  </a:extLst>
                </a:gridCol>
                <a:gridCol w="1677798">
                  <a:extLst>
                    <a:ext uri="{9D8B030D-6E8A-4147-A177-3AD203B41FA5}">
                      <a16:colId xmlns:a16="http://schemas.microsoft.com/office/drawing/2014/main" val="2589784567"/>
                    </a:ext>
                  </a:extLst>
                </a:gridCol>
                <a:gridCol w="1789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334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91781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7200">
                <a:tc gridSpan="7">
                  <a:txBody>
                    <a:bodyPr/>
                    <a:lstStyle/>
                    <a:p>
                      <a:pPr algn="ctr"/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Habakkuk: Babylon</a:t>
                      </a:r>
                      <a:r>
                        <a:rPr kumimoji="1" lang="uk-UA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'</a:t>
                      </a:r>
                      <a:r>
                        <a:rPr kumimoji="1" lang="en-US" altLang="ja-JP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Arial" charset="0"/>
                        </a:rPr>
                        <a:t>s Destruction</a:t>
                      </a:r>
                      <a:endParaRPr lang="en-US" sz="2000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 gridSpan="7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Judah:  612 – 586 BC (some believe 607-605 BC)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59659"/>
                  </a:ext>
                </a:extLst>
              </a:tr>
              <a:tr h="457200"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  <a:r>
                        <a:rPr kumimoji="1" lang="uk-UA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Actions Challenged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Doubting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Debating 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Defending God</a:t>
                      </a:r>
                    </a:p>
                  </a:txBody>
                  <a:tcPr anchor="ctr" horzOverflow="overflow"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88532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Prophets’ 1</a:t>
                      </a:r>
                      <a:r>
                        <a:rPr kumimoji="0" lang="en-US" sz="24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st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 Complaint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5749469"/>
                  </a:ext>
                </a:extLst>
              </a:tr>
              <a:tr h="457200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Question of God’s Inactivity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910375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Habakkuk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God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Why aren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t you judging Judah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s sin, God?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I will. I</a:t>
                      </a:r>
                      <a:r>
                        <a:rPr kumimoji="0" lang="uk-UA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'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ll judge Judah with the </a:t>
                      </a:r>
                      <a:r>
                        <a:rPr kumimoji="0" lang="en-US" sz="2000" b="1" i="0" u="none" strike="noStrike" cap="none" spc="-15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Babylonians!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1:1-4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1:5-11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GB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ＭＳ Ｐゴシック" charset="0"/>
                          <a:cs typeface="Arial" panose="020B0604020202020204" pitchFamily="34" charset="0"/>
                        </a:rPr>
                        <a:t>Problem:  Faith Troubled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2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448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48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ECA5872-CF12-46C2-CC63-9A4FF6D3E73C}"/>
              </a:ext>
            </a:extLst>
          </p:cNvPr>
          <p:cNvGrpSpPr/>
          <p:nvPr/>
        </p:nvGrpSpPr>
        <p:grpSpPr>
          <a:xfrm>
            <a:off x="254463" y="223043"/>
            <a:ext cx="4191000" cy="6411913"/>
            <a:chOff x="242888" y="160020"/>
            <a:chExt cx="4191000" cy="64119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4391EBE-ADA0-3A8C-4FC6-A6926B0916A4}"/>
                </a:ext>
              </a:extLst>
            </p:cNvPr>
            <p:cNvSpPr/>
            <p:nvPr/>
          </p:nvSpPr>
          <p:spPr>
            <a:xfrm>
              <a:off x="242888" y="160020"/>
              <a:ext cx="4191000" cy="64119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C65CA71-31A3-352D-8A86-E80AED763ACD}"/>
                </a:ext>
              </a:extLst>
            </p:cNvPr>
            <p:cNvSpPr/>
            <p:nvPr/>
          </p:nvSpPr>
          <p:spPr>
            <a:xfrm>
              <a:off x="242888" y="160020"/>
              <a:ext cx="4191000" cy="317500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9A99C8C-0126-0092-09CF-D945044A6C2C}"/>
                </a:ext>
              </a:extLst>
            </p:cNvPr>
            <p:cNvSpPr/>
            <p:nvPr/>
          </p:nvSpPr>
          <p:spPr>
            <a:xfrm>
              <a:off x="242888" y="4000500"/>
              <a:ext cx="4191000" cy="2571433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AF8929E-C356-CF0F-5475-406BA1B99B29}"/>
                </a:ext>
              </a:extLst>
            </p:cNvPr>
            <p:cNvSpPr txBox="1"/>
            <p:nvPr/>
          </p:nvSpPr>
          <p:spPr>
            <a:xfrm>
              <a:off x="242888" y="4631389"/>
              <a:ext cx="4191000" cy="100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8000" dirty="0">
                  <a:solidFill>
                    <a:schemeClr val="bg1"/>
                  </a:solidFill>
                  <a:latin typeface="Constantia" panose="02030602050306030303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DOUBT</a:t>
              </a:r>
              <a:endParaRPr lang="en-US" sz="6600" dirty="0">
                <a:solidFill>
                  <a:schemeClr val="bg1"/>
                </a:solidFill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412E203-8B7D-F867-C2EA-A8010420D187}"/>
                </a:ext>
              </a:extLst>
            </p:cNvPr>
            <p:cNvSpPr txBox="1"/>
            <p:nvPr/>
          </p:nvSpPr>
          <p:spPr>
            <a:xfrm>
              <a:off x="242888" y="769494"/>
              <a:ext cx="4191000" cy="14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6000" spc="300" dirty="0">
                  <a:latin typeface="Cambria" panose="02040503050406030204" pitchFamily="18" charset="0"/>
                  <a:ea typeface="Cambria" panose="02040503050406030204" pitchFamily="18" charset="0"/>
                </a:rPr>
                <a:t>JOHN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>
                <a:lnSpc>
                  <a:spcPct val="75000"/>
                </a:lnSpc>
              </a:pP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ORTBERG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10D4819-CCB4-80B6-9A88-7500F4EF24C4}"/>
                </a:ext>
              </a:extLst>
            </p:cNvPr>
            <p:cNvSpPr txBox="1"/>
            <p:nvPr/>
          </p:nvSpPr>
          <p:spPr>
            <a:xfrm>
              <a:off x="242888" y="2459864"/>
              <a:ext cx="4191000" cy="1356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1500" dirty="0">
                  <a:latin typeface="Cambria" panose="02040503050406030204" pitchFamily="18" charset="0"/>
                  <a:ea typeface="Cambria" panose="02040503050406030204" pitchFamily="18" charset="0"/>
                </a:rPr>
                <a:t>FAITH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150F52A-A284-1ECD-CF05-66032E1485C7}"/>
                </a:ext>
              </a:extLst>
            </p:cNvPr>
            <p:cNvSpPr/>
            <p:nvPr/>
          </p:nvSpPr>
          <p:spPr>
            <a:xfrm>
              <a:off x="1930400" y="3500120"/>
              <a:ext cx="955040" cy="1000760"/>
            </a:xfrm>
            <a:prstGeom prst="ellipse">
              <a:avLst/>
            </a:prstGeom>
            <a:solidFill>
              <a:srgbClr val="9B07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/>
                <a:t>&amp;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3AE0A59-4E4B-5B94-2BBB-2659840F0960}"/>
              </a:ext>
            </a:extLst>
          </p:cNvPr>
          <p:cNvSpPr txBox="1"/>
          <p:nvPr/>
        </p:nvSpPr>
        <p:spPr>
          <a:xfrm>
            <a:off x="4754880" y="2274837"/>
            <a:ext cx="7182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The most important word in the title</a:t>
            </a:r>
          </a:p>
          <a:p>
            <a:pPr algn="ctr"/>
            <a:r>
              <a:rPr lang="en-US" sz="4800" b="1" dirty="0"/>
              <a:t>is the one in the middle</a:t>
            </a:r>
          </a:p>
        </p:txBody>
      </p:sp>
    </p:spTree>
    <p:extLst>
      <p:ext uri="{BB962C8B-B14F-4D97-AF65-F5344CB8AC3E}">
        <p14:creationId xmlns:p14="http://schemas.microsoft.com/office/powerpoint/2010/main" val="331098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DB5DBE-6EAB-5153-ED4B-4604D1CFE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00A4B7A-F827-1A14-ECE3-9C6113075514}"/>
              </a:ext>
            </a:extLst>
          </p:cNvPr>
          <p:cNvGrpSpPr/>
          <p:nvPr/>
        </p:nvGrpSpPr>
        <p:grpSpPr>
          <a:xfrm>
            <a:off x="254463" y="223043"/>
            <a:ext cx="4191000" cy="6411913"/>
            <a:chOff x="242888" y="160020"/>
            <a:chExt cx="4191000" cy="64119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2A3723B-BBF4-B724-AF3C-3162567956B2}"/>
                </a:ext>
              </a:extLst>
            </p:cNvPr>
            <p:cNvSpPr/>
            <p:nvPr/>
          </p:nvSpPr>
          <p:spPr>
            <a:xfrm>
              <a:off x="242888" y="160020"/>
              <a:ext cx="4191000" cy="64119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DEDF75-D418-95DB-5E3E-2B261FA08AB6}"/>
                </a:ext>
              </a:extLst>
            </p:cNvPr>
            <p:cNvSpPr/>
            <p:nvPr/>
          </p:nvSpPr>
          <p:spPr>
            <a:xfrm>
              <a:off x="242888" y="160020"/>
              <a:ext cx="4191000" cy="317500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8F3337E-F7C5-2DEB-531E-9869A9BD19A4}"/>
                </a:ext>
              </a:extLst>
            </p:cNvPr>
            <p:cNvSpPr/>
            <p:nvPr/>
          </p:nvSpPr>
          <p:spPr>
            <a:xfrm>
              <a:off x="242888" y="4000500"/>
              <a:ext cx="4191000" cy="2571433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6AF1D01-950E-D49A-2800-42AE34759557}"/>
                </a:ext>
              </a:extLst>
            </p:cNvPr>
            <p:cNvSpPr txBox="1"/>
            <p:nvPr/>
          </p:nvSpPr>
          <p:spPr>
            <a:xfrm>
              <a:off x="242888" y="4631389"/>
              <a:ext cx="4191000" cy="100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8000" dirty="0">
                  <a:solidFill>
                    <a:schemeClr val="bg1"/>
                  </a:solidFill>
                  <a:latin typeface="Constantia" panose="02030602050306030303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DOUBT</a:t>
              </a:r>
              <a:endParaRPr lang="en-US" sz="6600" dirty="0">
                <a:solidFill>
                  <a:schemeClr val="bg1"/>
                </a:solidFill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4AA4059-3D39-BEC1-918B-3FC72DB3B033}"/>
                </a:ext>
              </a:extLst>
            </p:cNvPr>
            <p:cNvSpPr txBox="1"/>
            <p:nvPr/>
          </p:nvSpPr>
          <p:spPr>
            <a:xfrm>
              <a:off x="242888" y="769494"/>
              <a:ext cx="4191000" cy="14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6000" spc="300" dirty="0">
                  <a:latin typeface="Cambria" panose="02040503050406030204" pitchFamily="18" charset="0"/>
                  <a:ea typeface="Cambria" panose="02040503050406030204" pitchFamily="18" charset="0"/>
                </a:rPr>
                <a:t>JOHN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>
                <a:lnSpc>
                  <a:spcPct val="75000"/>
                </a:lnSpc>
              </a:pP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ORTBERG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5025845-F9E8-04AA-8C15-1EA71A04E8F8}"/>
                </a:ext>
              </a:extLst>
            </p:cNvPr>
            <p:cNvSpPr txBox="1"/>
            <p:nvPr/>
          </p:nvSpPr>
          <p:spPr>
            <a:xfrm>
              <a:off x="242888" y="2459864"/>
              <a:ext cx="4191000" cy="1356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1500" dirty="0">
                  <a:latin typeface="Cambria" panose="02040503050406030204" pitchFamily="18" charset="0"/>
                  <a:ea typeface="Cambria" panose="02040503050406030204" pitchFamily="18" charset="0"/>
                </a:rPr>
                <a:t>FAITH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D00F569-48CE-F171-79A3-EA537ABD9C25}"/>
                </a:ext>
              </a:extLst>
            </p:cNvPr>
            <p:cNvSpPr/>
            <p:nvPr/>
          </p:nvSpPr>
          <p:spPr>
            <a:xfrm>
              <a:off x="1930400" y="3500120"/>
              <a:ext cx="955040" cy="1000760"/>
            </a:xfrm>
            <a:prstGeom prst="ellipse">
              <a:avLst/>
            </a:prstGeom>
            <a:solidFill>
              <a:srgbClr val="9B07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/>
                <a:t>&amp;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8ED5834-8CDF-9EAC-26E7-60863F4485D1}"/>
              </a:ext>
            </a:extLst>
          </p:cNvPr>
          <p:cNvSpPr txBox="1"/>
          <p:nvPr/>
        </p:nvSpPr>
        <p:spPr>
          <a:xfrm>
            <a:off x="4607097" y="2255579"/>
            <a:ext cx="73304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Every child is a testimony to God’s desire</a:t>
            </a:r>
          </a:p>
          <a:p>
            <a:pPr algn="ctr"/>
            <a:r>
              <a:rPr lang="en-US" sz="4800" b="1" dirty="0"/>
              <a:t>that the world go on</a:t>
            </a:r>
          </a:p>
        </p:txBody>
      </p:sp>
    </p:spTree>
    <p:extLst>
      <p:ext uri="{BB962C8B-B14F-4D97-AF65-F5344CB8AC3E}">
        <p14:creationId xmlns:p14="http://schemas.microsoft.com/office/powerpoint/2010/main" val="27140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235C93-078C-1043-196F-7504542DE5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8F17D06-D9BC-7CCA-CCB5-3CE47E4E0714}"/>
              </a:ext>
            </a:extLst>
          </p:cNvPr>
          <p:cNvGrpSpPr/>
          <p:nvPr/>
        </p:nvGrpSpPr>
        <p:grpSpPr>
          <a:xfrm>
            <a:off x="254463" y="223043"/>
            <a:ext cx="4191000" cy="6411913"/>
            <a:chOff x="242888" y="160020"/>
            <a:chExt cx="4191000" cy="641191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D355AF-F24A-A0BE-6BF5-0B630ACA56CF}"/>
                </a:ext>
              </a:extLst>
            </p:cNvPr>
            <p:cNvSpPr/>
            <p:nvPr/>
          </p:nvSpPr>
          <p:spPr>
            <a:xfrm>
              <a:off x="242888" y="160020"/>
              <a:ext cx="4191000" cy="641191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991A4EB-6841-1083-124C-91D0A2AEF2F4}"/>
                </a:ext>
              </a:extLst>
            </p:cNvPr>
            <p:cNvSpPr/>
            <p:nvPr/>
          </p:nvSpPr>
          <p:spPr>
            <a:xfrm>
              <a:off x="242888" y="160020"/>
              <a:ext cx="4191000" cy="317500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BF7B84-B62F-8B59-9E86-D0FE9A3FC3ED}"/>
                </a:ext>
              </a:extLst>
            </p:cNvPr>
            <p:cNvSpPr/>
            <p:nvPr/>
          </p:nvSpPr>
          <p:spPr>
            <a:xfrm>
              <a:off x="242888" y="4000500"/>
              <a:ext cx="4191000" cy="2571433"/>
            </a:xfrm>
            <a:prstGeom prst="rect">
              <a:avLst/>
            </a:prstGeom>
            <a:solidFill>
              <a:srgbClr val="0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2CB755-11A8-58CD-ADAD-E4D3BAEE1F4C}"/>
                </a:ext>
              </a:extLst>
            </p:cNvPr>
            <p:cNvSpPr txBox="1"/>
            <p:nvPr/>
          </p:nvSpPr>
          <p:spPr>
            <a:xfrm>
              <a:off x="242888" y="4631389"/>
              <a:ext cx="4191000" cy="10095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8000" dirty="0">
                  <a:solidFill>
                    <a:schemeClr val="bg1"/>
                  </a:solidFill>
                  <a:latin typeface="Constantia" panose="02030602050306030303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DOUBT</a:t>
              </a:r>
              <a:endParaRPr lang="en-US" sz="6600" dirty="0">
                <a:solidFill>
                  <a:schemeClr val="bg1"/>
                </a:solidFill>
                <a:latin typeface="Constantia" panose="02030602050306030303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EEBD015-01FC-074C-4F0E-EDB02B4E62B0}"/>
                </a:ext>
              </a:extLst>
            </p:cNvPr>
            <p:cNvSpPr txBox="1"/>
            <p:nvPr/>
          </p:nvSpPr>
          <p:spPr>
            <a:xfrm>
              <a:off x="242888" y="769494"/>
              <a:ext cx="4191000" cy="147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5000"/>
                </a:lnSpc>
              </a:pPr>
              <a:r>
                <a:rPr lang="en-US" sz="6000" spc="300" dirty="0">
                  <a:latin typeface="Cambria" panose="02040503050406030204" pitchFamily="18" charset="0"/>
                  <a:ea typeface="Cambria" panose="02040503050406030204" pitchFamily="18" charset="0"/>
                </a:rPr>
                <a:t>JOHN</a:t>
              </a: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</a:p>
            <a:p>
              <a:pPr algn="ctr">
                <a:lnSpc>
                  <a:spcPct val="75000"/>
                </a:lnSpc>
              </a:pPr>
              <a:r>
                <a:rPr lang="en-US" sz="6000" dirty="0">
                  <a:latin typeface="Cambria" panose="02040503050406030204" pitchFamily="18" charset="0"/>
                  <a:ea typeface="Cambria" panose="02040503050406030204" pitchFamily="18" charset="0"/>
                </a:rPr>
                <a:t>ORTBERG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1DAF310-D680-D537-D368-37BFA68EF33C}"/>
                </a:ext>
              </a:extLst>
            </p:cNvPr>
            <p:cNvSpPr txBox="1"/>
            <p:nvPr/>
          </p:nvSpPr>
          <p:spPr>
            <a:xfrm>
              <a:off x="242888" y="2459864"/>
              <a:ext cx="4191000" cy="1356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1500" dirty="0">
                  <a:latin typeface="Cambria" panose="02040503050406030204" pitchFamily="18" charset="0"/>
                  <a:ea typeface="Cambria" panose="02040503050406030204" pitchFamily="18" charset="0"/>
                </a:rPr>
                <a:t>FAITH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D3AACC5-17A4-E190-C9F3-5CEF9A1A84C1}"/>
                </a:ext>
              </a:extLst>
            </p:cNvPr>
            <p:cNvSpPr/>
            <p:nvPr/>
          </p:nvSpPr>
          <p:spPr>
            <a:xfrm>
              <a:off x="1930400" y="3500120"/>
              <a:ext cx="955040" cy="1000760"/>
            </a:xfrm>
            <a:prstGeom prst="ellipse">
              <a:avLst/>
            </a:prstGeom>
            <a:solidFill>
              <a:srgbClr val="9B070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/>
                <a:t>&amp;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92B3BAAE-0C6C-63E2-19A8-8FC1F3799782}"/>
              </a:ext>
            </a:extLst>
          </p:cNvPr>
          <p:cNvSpPr txBox="1"/>
          <p:nvPr/>
        </p:nvSpPr>
        <p:spPr>
          <a:xfrm>
            <a:off x="4584527" y="2255579"/>
            <a:ext cx="73530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The death of a single child calls into question </a:t>
            </a:r>
          </a:p>
          <a:p>
            <a:pPr algn="ctr"/>
            <a:r>
              <a:rPr lang="en-US" sz="4800" b="1" dirty="0"/>
              <a:t>the existence of God</a:t>
            </a:r>
          </a:p>
        </p:txBody>
      </p:sp>
    </p:spTree>
    <p:extLst>
      <p:ext uri="{BB962C8B-B14F-4D97-AF65-F5344CB8AC3E}">
        <p14:creationId xmlns:p14="http://schemas.microsoft.com/office/powerpoint/2010/main" val="3368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2CA681-7B95-0E7E-40D1-BB32D26E36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F233F4-8213-DBD6-87AE-8C10F494DA63}"/>
              </a:ext>
            </a:extLst>
          </p:cNvPr>
          <p:cNvSpPr txBox="1"/>
          <p:nvPr/>
        </p:nvSpPr>
        <p:spPr>
          <a:xfrm>
            <a:off x="322942" y="181820"/>
            <a:ext cx="73188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 1:12 – 2:1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C6CF886-9186-2636-1E37-9387ABB07B42}"/>
              </a:ext>
            </a:extLst>
          </p:cNvPr>
          <p:cNvSpPr txBox="1"/>
          <p:nvPr/>
        </p:nvSpPr>
        <p:spPr>
          <a:xfrm>
            <a:off x="68942" y="5219320"/>
            <a:ext cx="1205411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Really… Them?</a:t>
            </a:r>
          </a:p>
          <a:p>
            <a:r>
              <a:rPr lang="en-US" sz="4000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When God uses the wicked to judge His people.</a:t>
            </a:r>
          </a:p>
        </p:txBody>
      </p:sp>
    </p:spTree>
    <p:extLst>
      <p:ext uri="{BB962C8B-B14F-4D97-AF65-F5344CB8AC3E}">
        <p14:creationId xmlns:p14="http://schemas.microsoft.com/office/powerpoint/2010/main" val="11079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AD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B5EE11A-08A3-2506-B7A0-AD5980F8B9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FDB0227F-52FD-21D4-ED8B-A2D8AE3B739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4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CF4DC6-952D-112A-5ADC-1BD9666CF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6ECF4748-EA63-183B-976F-C3D5151F2B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103" y="833377"/>
            <a:ext cx="3826483" cy="3256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AABE26-AF2C-DB6C-CF0E-54ABD40C0665}"/>
              </a:ext>
            </a:extLst>
          </p:cNvPr>
          <p:cNvSpPr txBox="1"/>
          <p:nvPr/>
        </p:nvSpPr>
        <p:spPr>
          <a:xfrm>
            <a:off x="1295047" y="4443176"/>
            <a:ext cx="3946594" cy="1598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6000" b="1" dirty="0">
                <a:solidFill>
                  <a:srgbClr val="009EDC"/>
                </a:solidFill>
              </a:rPr>
              <a:t>United Nations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363302D-0BDA-46F1-D4E5-EB7972766388}"/>
              </a:ext>
            </a:extLst>
          </p:cNvPr>
          <p:cNvGrpSpPr/>
          <p:nvPr/>
        </p:nvGrpSpPr>
        <p:grpSpPr>
          <a:xfrm>
            <a:off x="6422860" y="888687"/>
            <a:ext cx="5080626" cy="5080626"/>
            <a:chOff x="6422860" y="888687"/>
            <a:chExt cx="5080626" cy="5080626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A75E34B-F9D3-CEFF-EC5F-8FF22D67DDEF}"/>
                </a:ext>
              </a:extLst>
            </p:cNvPr>
            <p:cNvSpPr/>
            <p:nvPr/>
          </p:nvSpPr>
          <p:spPr>
            <a:xfrm>
              <a:off x="6422860" y="888687"/>
              <a:ext cx="5080626" cy="5080626"/>
            </a:xfrm>
            <a:prstGeom prst="rect">
              <a:avLst/>
            </a:prstGeom>
            <a:solidFill>
              <a:srgbClr val="B9EB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2" name="Picture 11" descr="A black and white picture of different types of people&#10;&#10;AI-generated content may be incorrect.">
              <a:extLst>
                <a:ext uri="{FF2B5EF4-FFF2-40B4-BE49-F238E27FC236}">
                  <a16:creationId xmlns:a16="http://schemas.microsoft.com/office/drawing/2014/main" id="{9067656B-DB73-DB7D-EE01-43E1B49EB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22860" y="888687"/>
              <a:ext cx="5080626" cy="50806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81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07AC5-D9E3-B6BE-2948-FE5550867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0410D46-3EA3-4195-09E9-40B1ACD61E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4345D4-33C9-FE41-7D2F-2061E2C2E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group of people in armor&#10;&#10;AI-generated content may be incorrect.">
            <a:extLst>
              <a:ext uri="{FF2B5EF4-FFF2-40B4-BE49-F238E27FC236}">
                <a16:creationId xmlns:a16="http://schemas.microsoft.com/office/drawing/2014/main" id="{9E088DDE-3C70-B914-71F7-B8962B5D4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61888"/>
            <a:ext cx="5294716" cy="3534222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D7DEA85-6A7D-7B55-A5DA-551E28EEE4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black and white logo&#10;&#10;AI-generated content may be incorrect.">
            <a:extLst>
              <a:ext uri="{FF2B5EF4-FFF2-40B4-BE49-F238E27FC236}">
                <a16:creationId xmlns:a16="http://schemas.microsoft.com/office/drawing/2014/main" id="{C6F99D27-D915-2A8E-D8C8-304CB440BB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809" y="643467"/>
            <a:ext cx="525073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5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954661-8C0C-2216-84BB-18F691029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CC36CDD-49E7-5908-55F5-1EA098BF3D89}"/>
              </a:ext>
            </a:extLst>
          </p:cNvPr>
          <p:cNvSpPr txBox="1"/>
          <p:nvPr/>
        </p:nvSpPr>
        <p:spPr>
          <a:xfrm>
            <a:off x="127000" y="5416848"/>
            <a:ext cx="11938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ED8A3"/>
                </a:solidFill>
                <a:latin typeface="Arial Rounded MT Bold" panose="020F0704030504030204" pitchFamily="34" charset="0"/>
              </a:rPr>
              <a:t>Habakkuk 1:12 – 2:1                 </a:t>
            </a:r>
            <a:r>
              <a:rPr lang="en-US" sz="48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Really… Them?</a:t>
            </a:r>
          </a:p>
          <a:p>
            <a:r>
              <a:rPr lang="en-US" sz="40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When God uses the wicked to judge His people.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5368B4-FB31-8E6D-2ECB-BBB1311C44D3}"/>
              </a:ext>
            </a:extLst>
          </p:cNvPr>
          <p:cNvSpPr txBox="1"/>
          <p:nvPr/>
        </p:nvSpPr>
        <p:spPr>
          <a:xfrm>
            <a:off x="0" y="0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Can Question Honestly (1:12–13)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doesn’t pretend that it is easy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FBB933-EBFA-0768-9A63-4AF9C250B3B5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Can Struggle Deeply (1:14–17)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brings hard questions to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4683C3-CC58-1A4D-793D-4E11794C519D}"/>
              </a:ext>
            </a:extLst>
          </p:cNvPr>
          <p:cNvSpPr txBox="1"/>
          <p:nvPr/>
        </p:nvSpPr>
        <p:spPr>
          <a:xfrm>
            <a:off x="0" y="3291840"/>
            <a:ext cx="73647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Waits Expectantly (2:1)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faith then chooses to wait for His response</a:t>
            </a:r>
            <a:endParaRPr lang="en-US" sz="3600" b="1" dirty="0">
              <a:solidFill>
                <a:srgbClr val="F5E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1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052B593-6BEE-5B2F-EFDF-DD2657C44CCA}"/>
              </a:ext>
            </a:extLst>
          </p:cNvPr>
          <p:cNvSpPr txBox="1"/>
          <p:nvPr/>
        </p:nvSpPr>
        <p:spPr>
          <a:xfrm>
            <a:off x="0" y="0"/>
            <a:ext cx="12192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you not from everlasting,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O </a:t>
            </a:r>
            <a:r>
              <a:rPr lang="en-US" sz="400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my God, my Holy One?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We shall not die.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en-US" sz="4000" i="0" cap="small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you have ordained them as a judgment,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r>
              <a:rPr lang="en-US" sz="4000" i="0" spc="-15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you, O Rock, have established them for reproof.</a:t>
            </a:r>
            <a:br>
              <a:rPr lang="en-US" sz="4000" i="0" spc="-15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who are of purer eyes than to see evil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cannot look at wrong,</a:t>
            </a:r>
          </a:p>
        </p:txBody>
      </p:sp>
    </p:spTree>
    <p:extLst>
      <p:ext uri="{BB962C8B-B14F-4D97-AF65-F5344CB8AC3E}">
        <p14:creationId xmlns:p14="http://schemas.microsoft.com/office/powerpoint/2010/main" val="149595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E53F23-6D68-70C9-B5B1-7E2E9DE67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1B70A5-FB7F-ED58-BB21-C097D2793D66}"/>
              </a:ext>
            </a:extLst>
          </p:cNvPr>
          <p:cNvSpPr txBox="1"/>
          <p:nvPr/>
        </p:nvSpPr>
        <p:spPr>
          <a:xfrm>
            <a:off x="-1" y="0"/>
            <a:ext cx="1193799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Can Question Honestly (1:12–13)</a:t>
            </a:r>
          </a:p>
          <a:p>
            <a:pPr marR="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…</a:t>
            </a:r>
          </a:p>
          <a:p>
            <a:pPr marR="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	Acknowledges God’s sovereignty</a:t>
            </a:r>
          </a:p>
          <a:p>
            <a:pPr lvl="2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	Affirm what you know to be true before expressing what you don’t understand</a:t>
            </a:r>
          </a:p>
          <a:p>
            <a:pPr lvl="2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	Real faith starts with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GOD IS</a:t>
            </a: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lvl="2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not 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LIFE FEELS</a:t>
            </a: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626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C8FD4-54CB-A09B-0560-DA2906A13F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752687-BB48-85C4-3E64-93DD3BC3BD26}"/>
              </a:ext>
            </a:extLst>
          </p:cNvPr>
          <p:cNvSpPr txBox="1"/>
          <p:nvPr/>
        </p:nvSpPr>
        <p:spPr>
          <a:xfrm>
            <a:off x="0" y="0"/>
            <a:ext cx="121920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i="0" baseline="3000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12 </a:t>
            </a: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Are you not from everlasting,</a:t>
            </a:r>
            <a:b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O </a:t>
            </a:r>
            <a:r>
              <a:rPr lang="en-US" sz="4000" i="0" cap="small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my God, my Holy One?</a:t>
            </a:r>
            <a:b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We shall not die.</a:t>
            </a:r>
            <a:b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 </a:t>
            </a:r>
            <a:r>
              <a:rPr lang="en-US" sz="4000" i="0" cap="small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Lord</a:t>
            </a: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 you have ordained them as a judgment,</a:t>
            </a:r>
            <a:b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</a:t>
            </a:r>
            <a:r>
              <a:rPr lang="en-US" sz="4000" i="0" spc="-15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 you, O Rock, have established them for reproof.</a:t>
            </a:r>
            <a:br>
              <a:rPr lang="en-US" sz="4000" i="0" spc="-15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baseline="3000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13 </a:t>
            </a: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who are of purer eyes than to see evil</a:t>
            </a:r>
            <a:b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chemeClr val="bg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cannot look at wrong,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why do you idly look at traitors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 remain silent when the wicked swallows up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the man more righteous than he?</a:t>
            </a:r>
            <a:br>
              <a:rPr lang="en-US" sz="40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4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D9457-C5A0-5578-6E51-2D15230E9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79922B-A497-315E-9EE7-A1C01C49A859}"/>
              </a:ext>
            </a:extLst>
          </p:cNvPr>
          <p:cNvSpPr txBox="1"/>
          <p:nvPr/>
        </p:nvSpPr>
        <p:spPr>
          <a:xfrm>
            <a:off x="-1" y="0"/>
            <a:ext cx="11937999" cy="7294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Can Question Honestly (1:12–13)</a:t>
            </a:r>
          </a:p>
          <a:p>
            <a:pPr marR="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…</a:t>
            </a:r>
          </a:p>
          <a:p>
            <a:pPr marR="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	Acknowledges God’s sovereignty</a:t>
            </a:r>
          </a:p>
          <a:p>
            <a:pPr lvl="2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	Affirm what you know to be true before expressing what you don’t understand</a:t>
            </a:r>
          </a:p>
          <a:p>
            <a:pPr lvl="2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	Real faith starts with </a:t>
            </a:r>
            <a:r>
              <a:rPr lang="en-US" sz="3600" b="1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WHO GOD IS</a:t>
            </a: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pPr lvl="2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not </a:t>
            </a:r>
            <a:r>
              <a:rPr lang="en-US" sz="3600" b="1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LIFE FEELS</a:t>
            </a: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R="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	Appeals to God’s Character</a:t>
            </a:r>
          </a:p>
          <a:p>
            <a:pPr marL="914400" lvl="1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	Habakkuk’s question flows from his faith</a:t>
            </a:r>
          </a:p>
          <a:p>
            <a:pPr marL="914400" lvl="1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•		The stronger your belief in God’s goodness, </a:t>
            </a:r>
          </a:p>
          <a:p>
            <a:pPr marL="914400" lvl="1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the harder it is to reconcile with evil</a:t>
            </a:r>
          </a:p>
          <a:p>
            <a:pPr marL="914400" lvl="1" indent="-457200">
              <a:tabLst>
                <a:tab pos="274320" algn="l"/>
                <a:tab pos="548640" algn="l"/>
                <a:tab pos="822960" algn="l"/>
                <a:tab pos="1097280" algn="l"/>
              </a:tabLst>
            </a:pPr>
            <a:endParaRPr lang="en-US" sz="3600" dirty="0">
              <a:solidFill>
                <a:srgbClr val="F5E6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endParaRPr lang="en-US" sz="3600" dirty="0">
              <a:solidFill>
                <a:srgbClr val="F5E6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24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8EE167-8BC7-80D9-13FE-D8E432922B2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4440" y="4930608"/>
            <a:ext cx="11243119" cy="19273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2C35D1-49BE-4C4C-1502-83B8B0031D48}"/>
              </a:ext>
            </a:extLst>
          </p:cNvPr>
          <p:cNvSpPr txBox="1"/>
          <p:nvPr/>
        </p:nvSpPr>
        <p:spPr>
          <a:xfrm>
            <a:off x="0" y="335090"/>
            <a:ext cx="121920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4000" b="1" dirty="0"/>
              <a:t>God Is Eternal — From Everlasting to Everlasting</a:t>
            </a:r>
            <a:br>
              <a:rPr lang="en-US" sz="4000" dirty="0"/>
            </a:br>
            <a:r>
              <a:rPr lang="en-US" sz="3600" dirty="0"/>
              <a:t>(</a:t>
            </a:r>
            <a:r>
              <a:rPr lang="en-US" sz="3600" i="1" dirty="0"/>
              <a:t>Psalm 90:2; Habakkuk 1:12</a:t>
            </a:r>
            <a:r>
              <a:rPr lang="en-US" sz="3600" dirty="0"/>
              <a:t>)</a:t>
            </a:r>
            <a:endParaRPr lang="en-US" sz="4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1928AD-1C23-5A43-106B-40569B9FE026}"/>
              </a:ext>
            </a:extLst>
          </p:cNvPr>
          <p:cNvSpPr txBox="1"/>
          <p:nvPr/>
        </p:nvSpPr>
        <p:spPr>
          <a:xfrm>
            <a:off x="0" y="1596974"/>
            <a:ext cx="1203682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Eternal = No beginning, no end.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Everything that begins has a cause — but God never began.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The universe had a beginning → it must have a cause.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Only an eternal, uncaused Being fits that cause — God.</a:t>
            </a:r>
          </a:p>
        </p:txBody>
      </p:sp>
    </p:spTree>
    <p:extLst>
      <p:ext uri="{BB962C8B-B14F-4D97-AF65-F5344CB8AC3E}">
        <p14:creationId xmlns:p14="http://schemas.microsoft.com/office/powerpoint/2010/main" val="2754109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9F529C3-C941-49FD-8C67-82F134F64B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0586029-32A0-47E5-9AEC-AE3ABA6B94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utterfly on a rock&#10;&#10;AI-generated content may be incorrect.">
            <a:extLst>
              <a:ext uri="{FF2B5EF4-FFF2-40B4-BE49-F238E27FC236}">
                <a16:creationId xmlns:a16="http://schemas.microsoft.com/office/drawing/2014/main" id="{C17B78E5-EAAD-FC42-D95A-F1A7F63B0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668506"/>
            <a:ext cx="5294716" cy="352098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C730EAB-A532-4295-A302-FB4B90DB9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79958" y="1143000"/>
            <a:ext cx="0" cy="4572000"/>
          </a:xfrm>
          <a:prstGeom prst="line">
            <a:avLst/>
          </a:prstGeom>
          <a:ln>
            <a:solidFill>
              <a:srgbClr val="4E4E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utterfly on a rock&#10;&#10;AI-generated content may be incorrect.">
            <a:extLst>
              <a:ext uri="{FF2B5EF4-FFF2-40B4-BE49-F238E27FC236}">
                <a16:creationId xmlns:a16="http://schemas.microsoft.com/office/drawing/2014/main" id="{B0FA7888-6659-DE32-C83A-BAE19F106F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817" y="1661889"/>
            <a:ext cx="5294715" cy="3534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0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AD15C5-52FC-404C-BAE5-D399334FD485}"/>
              </a:ext>
            </a:extLst>
          </p:cNvPr>
          <p:cNvSpPr txBox="1"/>
          <p:nvPr/>
        </p:nvSpPr>
        <p:spPr>
          <a:xfrm>
            <a:off x="322942" y="181820"/>
            <a:ext cx="731882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What in the World, God….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6DB936-5D97-AD90-C67D-7345FCBE239C}"/>
              </a:ext>
            </a:extLst>
          </p:cNvPr>
          <p:cNvSpPr txBox="1"/>
          <p:nvPr/>
        </p:nvSpPr>
        <p:spPr>
          <a:xfrm>
            <a:off x="322943" y="5639920"/>
            <a:ext cx="616494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Habakkuk</a:t>
            </a:r>
          </a:p>
        </p:txBody>
      </p:sp>
    </p:spTree>
    <p:extLst>
      <p:ext uri="{BB962C8B-B14F-4D97-AF65-F5344CB8AC3E}">
        <p14:creationId xmlns:p14="http://schemas.microsoft.com/office/powerpoint/2010/main" val="815781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ruck parked next to a large boulder&#10;&#10;AI-generated content may be incorrect.">
            <a:extLst>
              <a:ext uri="{FF2B5EF4-FFF2-40B4-BE49-F238E27FC236}">
                <a16:creationId xmlns:a16="http://schemas.microsoft.com/office/drawing/2014/main" id="{5C124116-8EF0-0CD0-D1E2-0AD30AB5575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0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460E0D-239A-3135-31FD-2461A2459C12}"/>
              </a:ext>
            </a:extLst>
          </p:cNvPr>
          <p:cNvSpPr txBox="1"/>
          <p:nvPr/>
        </p:nvSpPr>
        <p:spPr>
          <a:xfrm>
            <a:off x="0" y="0"/>
            <a:ext cx="12192000" cy="68788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500" b="1" dirty="0"/>
              <a:t>We Shall Not Die” — God’s Covenant Faithfulness to Israel</a:t>
            </a:r>
            <a:endParaRPr lang="en-US" sz="3500" dirty="0"/>
          </a:p>
          <a:p>
            <a:pPr algn="ctr">
              <a:buNone/>
            </a:pPr>
            <a:r>
              <a:rPr lang="en-US" sz="3200" dirty="0"/>
              <a:t>God’s promises to Israel will be fulfilled — every one.</a:t>
            </a:r>
          </a:p>
          <a:p>
            <a:pPr>
              <a:buNone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Unfulfilled Promises to Israel:</a:t>
            </a:r>
            <a:br>
              <a:rPr lang="en-US" sz="3200" dirty="0"/>
            </a:br>
            <a:r>
              <a:rPr lang="en-US" sz="3200" dirty="0"/>
              <a:t>1️⃣ Full possession and lasting peace in the land</a:t>
            </a:r>
            <a:br>
              <a:rPr lang="en-US" sz="3200" dirty="0"/>
            </a:br>
            <a:r>
              <a:rPr lang="en-US" sz="3200" dirty="0"/>
              <a:t>2️⃣ National repentance and salvation</a:t>
            </a:r>
            <a:br>
              <a:rPr lang="en-US" sz="3200" dirty="0"/>
            </a:br>
            <a:r>
              <a:rPr lang="en-US" sz="3200" dirty="0"/>
              <a:t>3️⃣ The New Covenant fully realized in Israel</a:t>
            </a:r>
            <a:br>
              <a:rPr lang="en-US" sz="3200" dirty="0"/>
            </a:br>
            <a:r>
              <a:rPr lang="en-US" sz="3200" dirty="0"/>
              <a:t>4️⃣ Israel’s future role among the nations</a:t>
            </a:r>
          </a:p>
          <a:p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b="1" dirty="0"/>
              <a:t>Promises Shared with the Church:</a:t>
            </a:r>
            <a:br>
              <a:rPr lang="en-US" sz="3200" dirty="0"/>
            </a:br>
            <a:r>
              <a:rPr lang="en-US" sz="3200" dirty="0"/>
              <a:t>1️⃣ Restoration of the Davidic Kingdom</a:t>
            </a:r>
            <a:br>
              <a:rPr lang="en-US" sz="3200" dirty="0"/>
            </a:br>
            <a:r>
              <a:rPr lang="en-US" sz="3200" dirty="0"/>
              <a:t>2️⃣ The Messianic Kingdom of peace and justice</a:t>
            </a:r>
          </a:p>
          <a:p>
            <a:pPr>
              <a:buNone/>
            </a:pPr>
            <a:endParaRPr lang="en-US" i="1" dirty="0"/>
          </a:p>
          <a:p>
            <a:pPr>
              <a:buNone/>
            </a:pPr>
            <a:r>
              <a:rPr lang="en-US" sz="3200" i="1" dirty="0"/>
              <a:t>“God’s covenant faithfulness remains unbroken — what He began with Israel, He will complete.”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510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6576A-EE5E-198C-06CD-B3E4E632D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E9DC003-55C9-0677-2215-59C54AB48AD5}"/>
              </a:ext>
            </a:extLst>
          </p:cNvPr>
          <p:cNvSpPr txBox="1"/>
          <p:nvPr/>
        </p:nvSpPr>
        <p:spPr>
          <a:xfrm>
            <a:off x="127000" y="5416848"/>
            <a:ext cx="11938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ED8A3"/>
                </a:solidFill>
                <a:latin typeface="Arial Rounded MT Bold" panose="020F0704030504030204" pitchFamily="34" charset="0"/>
              </a:rPr>
              <a:t>Habakkuk 1:12 – 2:1                 </a:t>
            </a:r>
            <a:r>
              <a:rPr lang="en-US" sz="48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Really… Them?</a:t>
            </a:r>
          </a:p>
          <a:p>
            <a:r>
              <a:rPr lang="en-US" sz="40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When God uses the wicked to judge His people.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988074-E2BA-422F-09E4-28055C912560}"/>
              </a:ext>
            </a:extLst>
          </p:cNvPr>
          <p:cNvSpPr txBox="1"/>
          <p:nvPr/>
        </p:nvSpPr>
        <p:spPr>
          <a:xfrm>
            <a:off x="0" y="0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Can Question Honestly (1:12–13)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doesn’t pretend that it is easy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02659A-AC7A-EEA2-5BF9-DF9609E52DAF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Can Struggle Deeply (1:14–17)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brings hard questions to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5EF9C6-08BA-5DEC-8869-4DCA35734A9F}"/>
              </a:ext>
            </a:extLst>
          </p:cNvPr>
          <p:cNvSpPr txBox="1"/>
          <p:nvPr/>
        </p:nvSpPr>
        <p:spPr>
          <a:xfrm>
            <a:off x="0" y="3291840"/>
            <a:ext cx="73647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6F5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Waits Expectantly (2:1)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faith then chooses to wait for His response</a:t>
            </a:r>
            <a:endParaRPr lang="en-US" sz="3600" b="1" dirty="0">
              <a:solidFill>
                <a:srgbClr val="6F53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78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58967-B92D-33A7-410C-6F7DE1CF1F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E39BA30-1D77-E08F-9A51-E725756A5D5A}"/>
              </a:ext>
            </a:extLst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14 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 make mankind like the fish of the sea,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like crawling things that have no ruler.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15 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 brings all of them up with a hook;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he drags them out with his net;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 gathers them in his dragnet;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so he rejoices and is glad.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16 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Therefore he sacrifices to his net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makes offerings to his dragnet;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for by them he lives in luxury,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his food is rich.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i="0" baseline="300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17 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Is he then to keep on emptying his net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mercilessly killing nations forever?</a:t>
            </a:r>
          </a:p>
        </p:txBody>
      </p:sp>
    </p:spTree>
    <p:extLst>
      <p:ext uri="{BB962C8B-B14F-4D97-AF65-F5344CB8AC3E}">
        <p14:creationId xmlns:p14="http://schemas.microsoft.com/office/powerpoint/2010/main" val="59658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6FF3A8-B624-14A7-70EE-2574E9277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359F9A-139B-B402-A8C2-94CD115735FF}"/>
              </a:ext>
            </a:extLst>
          </p:cNvPr>
          <p:cNvSpPr txBox="1"/>
          <p:nvPr/>
        </p:nvSpPr>
        <p:spPr>
          <a:xfrm>
            <a:off x="127000" y="5416848"/>
            <a:ext cx="11938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ED8A3"/>
                </a:solidFill>
                <a:latin typeface="Arial Rounded MT Bold" panose="020F0704030504030204" pitchFamily="34" charset="0"/>
              </a:rPr>
              <a:t>Habakkuk 1:12 – 2:1                 </a:t>
            </a:r>
            <a:r>
              <a:rPr lang="en-US" sz="48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Really… Them?</a:t>
            </a:r>
          </a:p>
          <a:p>
            <a:r>
              <a:rPr lang="en-US" sz="40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When God uses the wicked to judge His people.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28C32-8882-442A-4B75-5E34F5B0EB37}"/>
              </a:ext>
            </a:extLst>
          </p:cNvPr>
          <p:cNvSpPr txBox="1"/>
          <p:nvPr/>
        </p:nvSpPr>
        <p:spPr>
          <a:xfrm>
            <a:off x="0" y="0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Can Question Honestly (1:12–13)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doesn’t pretend that it is easy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45EB32-0617-CFCE-94BB-A58F1CBDB721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Can Struggle Deeply (1:14–17)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brings hard questions to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575D9-682A-CEA8-18BE-C26BF41E2902}"/>
              </a:ext>
            </a:extLst>
          </p:cNvPr>
          <p:cNvSpPr txBox="1"/>
          <p:nvPr/>
        </p:nvSpPr>
        <p:spPr>
          <a:xfrm>
            <a:off x="0" y="3291840"/>
            <a:ext cx="73647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6F5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Waits Expectantly (2:1)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faith then chooses to wait for His response</a:t>
            </a:r>
            <a:endParaRPr lang="en-US" sz="3600" b="1" dirty="0">
              <a:solidFill>
                <a:srgbClr val="6F532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70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943F75A-70CE-9D12-B2BB-C47F98636D49}"/>
              </a:ext>
            </a:extLst>
          </p:cNvPr>
          <p:cNvSpPr txBox="1"/>
          <p:nvPr/>
        </p:nvSpPr>
        <p:spPr>
          <a:xfrm>
            <a:off x="315883" y="146950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Can Struggle Deeply (1:14–17)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brings hard questions to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C6350C-7ADE-E452-7028-61193FF438FC}"/>
              </a:ext>
            </a:extLst>
          </p:cNvPr>
          <p:cNvSpPr txBox="1"/>
          <p:nvPr/>
        </p:nvSpPr>
        <p:spPr>
          <a:xfrm>
            <a:off x="170412" y="1347279"/>
            <a:ext cx="12198926" cy="557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9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…</a:t>
            </a:r>
          </a:p>
          <a:p>
            <a:pPr marL="0" marR="0">
              <a:lnSpc>
                <a:spcPct val="9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	Wrestles with God’s Plan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doesn’t hide frustration — it brings confusion into prayer.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sometimes means trusting when the scoreboard looks wrong.</a:t>
            </a:r>
          </a:p>
          <a:p>
            <a:pPr marL="0" marR="0">
              <a:lnSpc>
                <a:spcPct val="9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	Waits through Apparent Injustice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continues to trust </a:t>
            </a:r>
            <a:r>
              <a:rPr lang="en-US" sz="3600" b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3600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God rather than </a:t>
            </a:r>
            <a:r>
              <a:rPr lang="en-US" sz="3600" b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blame</a:t>
            </a:r>
            <a:r>
              <a:rPr lang="en-US" sz="3600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God.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 when evil seems unchecked, faith keeps talking </a:t>
            </a:r>
            <a:r>
              <a:rPr lang="en-US" sz="3600" i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3600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God, not </a:t>
            </a:r>
            <a:r>
              <a:rPr lang="en-US" sz="3600" i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en-US" sz="3600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Him.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that struggles honestly can still cling tenaciously.</a:t>
            </a:r>
          </a:p>
        </p:txBody>
      </p:sp>
    </p:spTree>
    <p:extLst>
      <p:ext uri="{BB962C8B-B14F-4D97-AF65-F5344CB8AC3E}">
        <p14:creationId xmlns:p14="http://schemas.microsoft.com/office/powerpoint/2010/main" val="10498293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566C1D-C36B-C15F-0999-968E9AE5C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CF6FA2-3486-A91C-D9CF-3AFF1C5588CD}"/>
              </a:ext>
            </a:extLst>
          </p:cNvPr>
          <p:cNvSpPr txBox="1"/>
          <p:nvPr/>
        </p:nvSpPr>
        <p:spPr>
          <a:xfrm>
            <a:off x="315883" y="146950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Can Struggle Deeply (1:14–17)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brings hard questions to God</a:t>
            </a:r>
            <a:endParaRPr lang="en-US" sz="3600" dirty="0">
              <a:solidFill>
                <a:srgbClr val="F5E6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EDC2D0-6375-A0EC-C4D5-7C766725144D}"/>
              </a:ext>
            </a:extLst>
          </p:cNvPr>
          <p:cNvSpPr txBox="1"/>
          <p:nvPr/>
        </p:nvSpPr>
        <p:spPr>
          <a:xfrm>
            <a:off x="170412" y="1347279"/>
            <a:ext cx="12198926" cy="55769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9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…</a:t>
            </a:r>
          </a:p>
          <a:p>
            <a:pPr marL="0" marR="0">
              <a:lnSpc>
                <a:spcPct val="9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	Wrestles with God’s Plan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doesn’t hide frustration — it brings confusion into prayer.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sometimes means trusting when the scoreboard looks wrong.</a:t>
            </a:r>
          </a:p>
          <a:p>
            <a:pPr marL="0" marR="0">
              <a:lnSpc>
                <a:spcPct val="90000"/>
              </a:lnSpc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	Waits through Apparent Injustice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continues to trust </a:t>
            </a:r>
            <a:r>
              <a:rPr lang="en-US" sz="3600" b="1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</a:t>
            </a:r>
            <a:r>
              <a:rPr lang="en-US" sz="360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God rather than </a:t>
            </a:r>
            <a:r>
              <a:rPr lang="en-US" sz="3600" b="1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blame</a:t>
            </a:r>
            <a:r>
              <a:rPr lang="en-US" sz="360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God.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Even when evil seems unchecked, faith keeps talking </a:t>
            </a:r>
            <a:r>
              <a:rPr lang="en-US" sz="3600" i="1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</a:t>
            </a:r>
            <a:r>
              <a:rPr lang="en-US" sz="360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God, not </a:t>
            </a:r>
            <a:r>
              <a:rPr lang="en-US" sz="3600" i="1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about</a:t>
            </a:r>
            <a:r>
              <a:rPr lang="en-US" sz="360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Him.</a:t>
            </a:r>
          </a:p>
          <a:p>
            <a:pPr marL="342900" marR="0" lvl="0" indent="-342900">
              <a:lnSpc>
                <a:spcPct val="90000"/>
              </a:lnSpc>
              <a:buFont typeface="Symbol" panose="05050102010706020507" pitchFamily="18" charset="2"/>
              <a:buChar char="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that struggles honestly can still cling tenaciously.</a:t>
            </a:r>
            <a:endParaRPr lang="en-US" sz="3600" dirty="0">
              <a:solidFill>
                <a:srgbClr val="F5E6CC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04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in a boat holding a fishing net with fish&#10;&#10;AI-generated content may be incorrect.">
            <a:extLst>
              <a:ext uri="{FF2B5EF4-FFF2-40B4-BE49-F238E27FC236}">
                <a16:creationId xmlns:a16="http://schemas.microsoft.com/office/drawing/2014/main" id="{E8BDACB7-98F6-59B0-9B17-028BC5A30D0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9" y="0"/>
            <a:ext cx="4573862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3F8D7E4-9CB4-7760-7875-99FFCE803A75}"/>
              </a:ext>
            </a:extLst>
          </p:cNvPr>
          <p:cNvSpPr txBox="1"/>
          <p:nvPr/>
        </p:nvSpPr>
        <p:spPr>
          <a:xfrm>
            <a:off x="5443787" y="2767280"/>
            <a:ext cx="60928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What does the fish think?</a:t>
            </a:r>
          </a:p>
        </p:txBody>
      </p:sp>
    </p:spTree>
    <p:extLst>
      <p:ext uri="{BB962C8B-B14F-4D97-AF65-F5344CB8AC3E}">
        <p14:creationId xmlns:p14="http://schemas.microsoft.com/office/powerpoint/2010/main" val="194859553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9ECD1F-1B32-4E48-9736-A1BC9A323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22480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7042549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283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ouple of fish with open mouth&#10;&#10;AI-generated content may be incorrect.">
            <a:extLst>
              <a:ext uri="{FF2B5EF4-FFF2-40B4-BE49-F238E27FC236}">
                <a16:creationId xmlns:a16="http://schemas.microsoft.com/office/drawing/2014/main" id="{CFC5003A-5750-981A-91D4-3689D3F899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2332"/>
          <a:stretch>
            <a:fillRect/>
          </a:stretch>
        </p:blipFill>
        <p:spPr>
          <a:xfrm>
            <a:off x="4054251" y="883463"/>
            <a:ext cx="3721608" cy="2542032"/>
          </a:xfrm>
          <a:prstGeom prst="rect">
            <a:avLst/>
          </a:prstGeom>
        </p:spPr>
      </p:pic>
      <p:pic>
        <p:nvPicPr>
          <p:cNvPr id="9" name="Picture 8" descr="A couple of fish with open mouth&#10;&#10;AI-generated content may be incorrect.">
            <a:extLst>
              <a:ext uri="{FF2B5EF4-FFF2-40B4-BE49-F238E27FC236}">
                <a16:creationId xmlns:a16="http://schemas.microsoft.com/office/drawing/2014/main" id="{BC49CA30-AA72-E294-2A00-37F76E826D7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2274"/>
          <a:stretch>
            <a:fillRect/>
          </a:stretch>
        </p:blipFill>
        <p:spPr>
          <a:xfrm>
            <a:off x="7910946" y="883463"/>
            <a:ext cx="3719192" cy="2542032"/>
          </a:xfrm>
          <a:prstGeom prst="rect">
            <a:avLst/>
          </a:prstGeom>
        </p:spPr>
      </p:pic>
      <p:pic>
        <p:nvPicPr>
          <p:cNvPr id="12" name="Picture 11" descr="A couple of fish with open mouth&#10;&#10;AI-generated content may be incorrect.">
            <a:extLst>
              <a:ext uri="{FF2B5EF4-FFF2-40B4-BE49-F238E27FC236}">
                <a16:creationId xmlns:a16="http://schemas.microsoft.com/office/drawing/2014/main" id="{F3EC9E61-E7A8-7D41-11AC-24FF92437A6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2332"/>
          <a:stretch>
            <a:fillRect/>
          </a:stretch>
        </p:blipFill>
        <p:spPr>
          <a:xfrm>
            <a:off x="4054251" y="3548348"/>
            <a:ext cx="3721608" cy="2542032"/>
          </a:xfrm>
          <a:prstGeom prst="rect">
            <a:avLst/>
          </a:prstGeom>
        </p:spPr>
      </p:pic>
      <p:pic>
        <p:nvPicPr>
          <p:cNvPr id="10" name="Picture 9" descr="A couple of fish with open mouth&#10;&#10;AI-generated content may be incorrect.">
            <a:extLst>
              <a:ext uri="{FF2B5EF4-FFF2-40B4-BE49-F238E27FC236}">
                <a16:creationId xmlns:a16="http://schemas.microsoft.com/office/drawing/2014/main" id="{EC4E2FC6-1600-44B9-C75A-DF50B75673F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" b="2274"/>
          <a:stretch>
            <a:fillRect/>
          </a:stretch>
        </p:blipFill>
        <p:spPr>
          <a:xfrm>
            <a:off x="7916372" y="3548347"/>
            <a:ext cx="3719192" cy="254203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1F855B-CFF7-EF94-E614-405BD7384506}"/>
              </a:ext>
            </a:extLst>
          </p:cNvPr>
          <p:cNvSpPr txBox="1"/>
          <p:nvPr/>
        </p:nvSpPr>
        <p:spPr>
          <a:xfrm>
            <a:off x="157680" y="322262"/>
            <a:ext cx="4117949" cy="62204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God’s Transcendence and Immanence</a:t>
            </a:r>
            <a:b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dirty="0"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He is far above us … yet fully present with us..</a:t>
            </a:r>
            <a:endParaRPr lang="en-US" sz="3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9152968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90F35-DF12-ED0F-36F0-309B52435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63C2F88-076F-0E73-DDAD-7856317EB4FA}"/>
              </a:ext>
            </a:extLst>
          </p:cNvPr>
          <p:cNvSpPr txBox="1"/>
          <p:nvPr/>
        </p:nvSpPr>
        <p:spPr>
          <a:xfrm>
            <a:off x="127000" y="5416848"/>
            <a:ext cx="11938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ED8A3"/>
                </a:solidFill>
                <a:latin typeface="Arial Rounded MT Bold" panose="020F0704030504030204" pitchFamily="34" charset="0"/>
              </a:rPr>
              <a:t>Habakkuk 1:12 – 2:1                 </a:t>
            </a:r>
            <a:r>
              <a:rPr lang="en-US" sz="48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Really… Them?</a:t>
            </a:r>
          </a:p>
          <a:p>
            <a:r>
              <a:rPr lang="en-US" sz="40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When God uses the wicked to judge His people.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573A4F-AAC3-C23D-5597-E0E43C0E3A91}"/>
              </a:ext>
            </a:extLst>
          </p:cNvPr>
          <p:cNvSpPr txBox="1"/>
          <p:nvPr/>
        </p:nvSpPr>
        <p:spPr>
          <a:xfrm>
            <a:off x="0" y="0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Can Question Honestly (1:12–13)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doesn’t pretend that it is easy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528AE5-225C-D4B4-1EDD-808F5751A47C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6F53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Can Struggle Deeply (1:14–17)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6F532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brings hard questions to God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1CD79D-B1D7-8704-BE26-16F6262296CE}"/>
              </a:ext>
            </a:extLst>
          </p:cNvPr>
          <p:cNvSpPr txBox="1"/>
          <p:nvPr/>
        </p:nvSpPr>
        <p:spPr>
          <a:xfrm>
            <a:off x="0" y="3291840"/>
            <a:ext cx="73647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Waits Expectantly (2:1)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faith then chooses to wait for His response</a:t>
            </a:r>
            <a:endParaRPr lang="en-US" sz="3600" b="1" dirty="0">
              <a:solidFill>
                <a:srgbClr val="F5E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07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1118926-7C83-2D51-E356-0707E9229EA3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anose="020F0704030504030204" pitchFamily="34" charset="0"/>
              </a:rPr>
              <a:t>Fertile Crescent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38C2A02-0136-C00A-3EEA-B2C8F7CEC8BA}"/>
              </a:ext>
            </a:extLst>
          </p:cNvPr>
          <p:cNvSpPr txBox="1"/>
          <p:nvPr/>
        </p:nvSpPr>
        <p:spPr>
          <a:xfrm>
            <a:off x="109583" y="4518242"/>
            <a:ext cx="2709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Egypt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C8F44A9-1A3D-2066-1CA1-306EB43D3A4D}"/>
              </a:ext>
            </a:extLst>
          </p:cNvPr>
          <p:cNvSpPr txBox="1"/>
          <p:nvPr/>
        </p:nvSpPr>
        <p:spPr>
          <a:xfrm rot="2593859">
            <a:off x="6723743" y="2007661"/>
            <a:ext cx="4355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Mesopotamia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8B2ED5-C562-2036-56AB-A30A6C6A6CAC}"/>
              </a:ext>
            </a:extLst>
          </p:cNvPr>
          <p:cNvSpPr txBox="1"/>
          <p:nvPr/>
        </p:nvSpPr>
        <p:spPr>
          <a:xfrm rot="17785086">
            <a:off x="2521447" y="2869605"/>
            <a:ext cx="2709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Canaan</a:t>
            </a:r>
          </a:p>
        </p:txBody>
      </p:sp>
    </p:spTree>
    <p:extLst>
      <p:ext uri="{BB962C8B-B14F-4D97-AF65-F5344CB8AC3E}">
        <p14:creationId xmlns:p14="http://schemas.microsoft.com/office/powerpoint/2010/main" val="60721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EA2198-8923-E0F5-F215-A11D73580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A41A7C-52B3-7DBE-5FAE-918A9AFD3303}"/>
              </a:ext>
            </a:extLst>
          </p:cNvPr>
          <p:cNvSpPr txBox="1"/>
          <p:nvPr/>
        </p:nvSpPr>
        <p:spPr>
          <a:xfrm>
            <a:off x="0" y="0"/>
            <a:ext cx="1219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  <a:buNone/>
            </a:pPr>
            <a:r>
              <a:rPr lang="en-US" sz="4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2 </a:t>
            </a: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 will take my stand at my watchpost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station myself on the tower,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and look out to see what he will say to me,</a:t>
            </a:r>
            <a:b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and what I will answer concerning my complaint.</a:t>
            </a:r>
          </a:p>
        </p:txBody>
      </p:sp>
    </p:spTree>
    <p:extLst>
      <p:ext uri="{BB962C8B-B14F-4D97-AF65-F5344CB8AC3E}">
        <p14:creationId xmlns:p14="http://schemas.microsoft.com/office/powerpoint/2010/main" val="242621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group of people in white robes&#10;&#10;AI-generated content may be incorrect.">
            <a:extLst>
              <a:ext uri="{FF2B5EF4-FFF2-40B4-BE49-F238E27FC236}">
                <a16:creationId xmlns:a16="http://schemas.microsoft.com/office/drawing/2014/main" id="{FFB73F88-ACD1-0ECB-AFC8-3087A09BBB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6" b="15103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5DE299-08AC-EA20-6A53-DBFC84FE54E7}"/>
              </a:ext>
            </a:extLst>
          </p:cNvPr>
          <p:cNvSpPr txBox="1"/>
          <p:nvPr/>
        </p:nvSpPr>
        <p:spPr>
          <a:xfrm>
            <a:off x="210975" y="0"/>
            <a:ext cx="1135898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The wise took oil in their flasks with their lamps.”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2A50FF-D040-442C-35EE-5293007DDD82}"/>
              </a:ext>
            </a:extLst>
          </p:cNvPr>
          <p:cNvSpPr txBox="1"/>
          <p:nvPr/>
        </p:nvSpPr>
        <p:spPr>
          <a:xfrm>
            <a:off x="4226249" y="784830"/>
            <a:ext cx="426460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Matthew 25:4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3724D3-D4D6-0AAB-121E-37ADF4E5F11F}"/>
              </a:ext>
            </a:extLst>
          </p:cNvPr>
          <p:cNvSpPr txBox="1"/>
          <p:nvPr/>
        </p:nvSpPr>
        <p:spPr>
          <a:xfrm>
            <a:off x="7925867" y="5257071"/>
            <a:ext cx="426460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Faith waits expectantly</a:t>
            </a:r>
          </a:p>
        </p:txBody>
      </p:sp>
    </p:spTree>
    <p:extLst>
      <p:ext uri="{BB962C8B-B14F-4D97-AF65-F5344CB8AC3E}">
        <p14:creationId xmlns:p14="http://schemas.microsoft.com/office/powerpoint/2010/main" val="28829936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holding flags&#10;&#10;AI-generated content may be incorrect.">
            <a:extLst>
              <a:ext uri="{FF2B5EF4-FFF2-40B4-BE49-F238E27FC236}">
                <a16:creationId xmlns:a16="http://schemas.microsoft.com/office/drawing/2014/main" id="{0C19230E-7B67-390E-6BEA-252B3020AC1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2883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magnifying glass and a black text&#10;&#10;AI-generated content may be incorrect.">
            <a:extLst>
              <a:ext uri="{FF2B5EF4-FFF2-40B4-BE49-F238E27FC236}">
                <a16:creationId xmlns:a16="http://schemas.microsoft.com/office/drawing/2014/main" id="{E2CD5779-A81E-C45F-F9F8-A42180604C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7011" y="480060"/>
            <a:ext cx="11237975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0777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B8B1A-78CE-8A02-56AA-F350686DC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D6A7763-E54F-AF06-E769-0649C1FA1DE5}"/>
              </a:ext>
            </a:extLst>
          </p:cNvPr>
          <p:cNvSpPr txBox="1"/>
          <p:nvPr/>
        </p:nvSpPr>
        <p:spPr>
          <a:xfrm>
            <a:off x="127000" y="5416848"/>
            <a:ext cx="11938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EED8A3"/>
                </a:solidFill>
                <a:latin typeface="Arial Rounded MT Bold" panose="020F0704030504030204" pitchFamily="34" charset="0"/>
              </a:rPr>
              <a:t>Habakkuk 1:12 – 2:1                 </a:t>
            </a:r>
            <a:r>
              <a:rPr lang="en-US" sz="48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Really… Them?</a:t>
            </a:r>
          </a:p>
          <a:p>
            <a:r>
              <a:rPr lang="en-US" sz="4000" b="1" dirty="0">
                <a:solidFill>
                  <a:srgbClr val="EED8A3"/>
                </a:solidFill>
                <a:latin typeface="Arial Rounded MT Bold" panose="020F0704030504030204" pitchFamily="34" charset="0"/>
              </a:rPr>
              <a:t>When God uses the wicked to judge His people.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F6F101-AE53-B14F-9267-F42156381B9A}"/>
              </a:ext>
            </a:extLst>
          </p:cNvPr>
          <p:cNvSpPr txBox="1"/>
          <p:nvPr/>
        </p:nvSpPr>
        <p:spPr>
          <a:xfrm>
            <a:off x="0" y="0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Faith Can Question Honestly (1:12–13)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doesn’t pretend that it is easy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847FC2-EC31-B248-BAF2-F0D790ECD9CC}"/>
              </a:ext>
            </a:extLst>
          </p:cNvPr>
          <p:cNvSpPr txBox="1"/>
          <p:nvPr/>
        </p:nvSpPr>
        <p:spPr>
          <a:xfrm>
            <a:off x="0" y="1643241"/>
            <a:ext cx="89941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Can Struggle Deeply (1:14–17)</a:t>
            </a:r>
          </a:p>
          <a:p>
            <a:pPr marL="571500" marR="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 faith brings hard questions to God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F87A89-0C22-F8A5-5409-6ED70FFE91CB}"/>
              </a:ext>
            </a:extLst>
          </p:cNvPr>
          <p:cNvSpPr txBox="1"/>
          <p:nvPr/>
        </p:nvSpPr>
        <p:spPr>
          <a:xfrm>
            <a:off x="0" y="3291840"/>
            <a:ext cx="736473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b="1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Faith Waits Expectantly (2:1)</a:t>
            </a:r>
          </a:p>
          <a:p>
            <a:pPr marL="571500" indent="-571500">
              <a:buFont typeface="Arial" panose="020B0604020202020204" pitchFamily="34" charset="0"/>
              <a:buChar char="•"/>
              <a:tabLst>
                <a:tab pos="274320" algn="l"/>
                <a:tab pos="548640" algn="l"/>
                <a:tab pos="822960" algn="l"/>
                <a:tab pos="1097280" algn="l"/>
              </a:tabLst>
            </a:pPr>
            <a:r>
              <a:rPr lang="en-US" sz="3600" dirty="0">
                <a:solidFill>
                  <a:srgbClr val="F5E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faith then chooses to wait for His response</a:t>
            </a:r>
            <a:endParaRPr lang="en-US" sz="3600" b="1" dirty="0">
              <a:solidFill>
                <a:srgbClr val="F5E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36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F0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4387D76-5426-7EAF-E862-9CB529FF43BA}"/>
              </a:ext>
            </a:extLst>
          </p:cNvPr>
          <p:cNvSpPr txBox="1"/>
          <p:nvPr/>
        </p:nvSpPr>
        <p:spPr>
          <a:xfrm>
            <a:off x="130629" y="205273"/>
            <a:ext cx="9008706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dirty="0">
                <a:solidFill>
                  <a:schemeClr val="bg1"/>
                </a:solidFill>
              </a:rPr>
              <a:t>How Do We Receive His Faithfulness?</a:t>
            </a:r>
            <a:endParaRPr lang="en-US" sz="40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3600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Believe that Jesus Christ — God’s Son —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took your sin to the cross and rose again.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Trust not in what you’ve done,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but in what He has finished.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</a:rPr>
              <a:t>When you place your faith in Him,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you become part of God’s family —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the people He will never leave or forsake.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chemeClr val="bg1"/>
                </a:solidFill>
              </a:rPr>
              <a:t>“Great is Thy faithfulness…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787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topographical map of a mountain range&#10;&#10;AI-generated content may be incorrect.">
            <a:extLst>
              <a:ext uri="{FF2B5EF4-FFF2-40B4-BE49-F238E27FC236}">
                <a16:creationId xmlns:a16="http://schemas.microsoft.com/office/drawing/2014/main" id="{4B952B37-50D2-2A8B-F6A8-1B84A85A14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4"/>
          <a:stretch>
            <a:fillRect/>
          </a:stretch>
        </p:blipFill>
        <p:spPr>
          <a:xfrm>
            <a:off x="3744686" y="0"/>
            <a:ext cx="8447314" cy="6858000"/>
          </a:xfrm>
          <a:prstGeom prst="rect">
            <a:avLst/>
          </a:prstGeom>
        </p:spPr>
      </p:pic>
      <p:sp>
        <p:nvSpPr>
          <p:cNvPr id="7" name="Text Box 4">
            <a:extLst>
              <a:ext uri="{FF2B5EF4-FFF2-40B4-BE49-F238E27FC236}">
                <a16:creationId xmlns:a16="http://schemas.microsoft.com/office/drawing/2014/main" id="{5F2FA7E2-F2A9-9ED8-8316-BDA083478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8372" y="6488668"/>
            <a:ext cx="88002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eaLnBrk="0" fontAlgn="t" hangingPunct="0">
              <a:spcBef>
                <a:spcPct val="5000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pPr fontAlgn="t">
              <a:spcBef>
                <a:spcPct val="50000"/>
              </a:spcBef>
              <a:defRPr/>
            </a:pPr>
            <a:r>
              <a:rPr lang="en-GB" sz="1800" b="1" dirty="0">
                <a:solidFill>
                  <a:srgbClr val="000000"/>
                </a:solidFill>
                <a:latin typeface="Arial"/>
                <a:cs typeface="Arial"/>
              </a:rPr>
              <a:t>https://www.studylight.org/pastoral-resources/bible-maps-archive.html?pn=3&amp;</a:t>
            </a:r>
            <a:endParaRPr lang="en-US" sz="18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2A37E912-33A4-D3A5-299E-3B2DDBB58BF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0"/>
            <a:ext cx="3538372" cy="1412875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Arial" charset="0"/>
                <a:ea typeface="ＭＳ Ｐゴシック" charset="0"/>
                <a:cs typeface="Arial" charset="0"/>
              </a:rPr>
              <a:t>Canaan Topography</a:t>
            </a:r>
            <a:endParaRPr lang="en-US" b="1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24EFAD-DC08-99D0-61AD-3DF68D736976}"/>
              </a:ext>
            </a:extLst>
          </p:cNvPr>
          <p:cNvSpPr txBox="1"/>
          <p:nvPr/>
        </p:nvSpPr>
        <p:spPr>
          <a:xfrm rot="19971270">
            <a:off x="8264698" y="5708228"/>
            <a:ext cx="28184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Egypt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9A93CB-4216-22FE-F5BF-F15048D05083}"/>
              </a:ext>
            </a:extLst>
          </p:cNvPr>
          <p:cNvSpPr txBox="1"/>
          <p:nvPr/>
        </p:nvSpPr>
        <p:spPr>
          <a:xfrm>
            <a:off x="8653581" y="438502"/>
            <a:ext cx="2818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Arabian Desert</a:t>
            </a:r>
          </a:p>
        </p:txBody>
      </p:sp>
    </p:spTree>
    <p:extLst>
      <p:ext uri="{BB962C8B-B14F-4D97-AF65-F5344CB8AC3E}">
        <p14:creationId xmlns:p14="http://schemas.microsoft.com/office/powerpoint/2010/main" val="294987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F4D685-FB8B-0D38-F09B-DE50D1A0A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198FB8-3321-7AE7-232D-85052551B0CD}"/>
              </a:ext>
            </a:extLst>
          </p:cNvPr>
          <p:cNvSpPr txBox="1"/>
          <p:nvPr/>
        </p:nvSpPr>
        <p:spPr>
          <a:xfrm rot="2593859">
            <a:off x="6723743" y="2007661"/>
            <a:ext cx="4355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Mesopotamia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7260AB-1629-48DB-9429-85358A9B4570}"/>
              </a:ext>
            </a:extLst>
          </p:cNvPr>
          <p:cNvSpPr txBox="1"/>
          <p:nvPr/>
        </p:nvSpPr>
        <p:spPr>
          <a:xfrm>
            <a:off x="109583" y="4518242"/>
            <a:ext cx="2709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Egypt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251E9A-18D9-8AC0-D1AA-77843F5565CC}"/>
              </a:ext>
            </a:extLst>
          </p:cNvPr>
          <p:cNvSpPr txBox="1"/>
          <p:nvPr/>
        </p:nvSpPr>
        <p:spPr>
          <a:xfrm>
            <a:off x="6723743" y="3802105"/>
            <a:ext cx="4355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Narrow" panose="020B0606020202030204" pitchFamily="34" charset="0"/>
              </a:rPr>
              <a:t>City States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3C3BBE-59E6-6D81-4460-C05932C13532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anose="020F0704030504030204" pitchFamily="34" charset="0"/>
              </a:rPr>
              <a:t>Bronze Age (~3300 to ~1100 BC)</a:t>
            </a:r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39DCDE09-CE6E-16E0-EC13-FD984487EDC9}"/>
              </a:ext>
            </a:extLst>
          </p:cNvPr>
          <p:cNvSpPr/>
          <p:nvPr/>
        </p:nvSpPr>
        <p:spPr>
          <a:xfrm>
            <a:off x="9045783" y="3404131"/>
            <a:ext cx="624840" cy="605724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row: Bent 12">
            <a:extLst>
              <a:ext uri="{FF2B5EF4-FFF2-40B4-BE49-F238E27FC236}">
                <a16:creationId xmlns:a16="http://schemas.microsoft.com/office/drawing/2014/main" id="{4D3626E2-F0D8-2474-62A8-8ABE708D4F56}"/>
              </a:ext>
            </a:extLst>
          </p:cNvPr>
          <p:cNvSpPr/>
          <p:nvPr/>
        </p:nvSpPr>
        <p:spPr>
          <a:xfrm rot="18510748" flipH="1">
            <a:off x="4668330" y="1213964"/>
            <a:ext cx="3468309" cy="4090365"/>
          </a:xfrm>
          <a:prstGeom prst="bentArrow">
            <a:avLst>
              <a:gd name="adj1" fmla="val 8957"/>
              <a:gd name="adj2" fmla="val 9752"/>
              <a:gd name="adj3" fmla="val 25000"/>
              <a:gd name="adj4" fmla="val 4375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7C9D30-3B3D-1D05-C80D-88163BF30FB7}"/>
              </a:ext>
            </a:extLst>
          </p:cNvPr>
          <p:cNvSpPr txBox="1"/>
          <p:nvPr/>
        </p:nvSpPr>
        <p:spPr>
          <a:xfrm>
            <a:off x="343379" y="0"/>
            <a:ext cx="6098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Anatolia 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(Hittites)</a:t>
            </a:r>
            <a:endParaRPr lang="en-US" sz="4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EF9BE1-1B74-01E0-19D1-A859A1083F41}"/>
              </a:ext>
            </a:extLst>
          </p:cNvPr>
          <p:cNvSpPr txBox="1"/>
          <p:nvPr/>
        </p:nvSpPr>
        <p:spPr>
          <a:xfrm rot="17785086">
            <a:off x="2521447" y="2869605"/>
            <a:ext cx="2709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Canaan</a:t>
            </a:r>
          </a:p>
        </p:txBody>
      </p:sp>
    </p:spTree>
    <p:extLst>
      <p:ext uri="{BB962C8B-B14F-4D97-AF65-F5344CB8AC3E}">
        <p14:creationId xmlns:p14="http://schemas.microsoft.com/office/powerpoint/2010/main" val="174329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11" grpId="0" animBg="1"/>
      <p:bldP spid="13" grpId="0" animBg="1"/>
      <p:bldP spid="21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3DAD4-B26F-77F9-5C3F-2CE06B9EF8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F843DDB-6484-4058-F652-57820C566F63}"/>
              </a:ext>
            </a:extLst>
          </p:cNvPr>
          <p:cNvSpPr txBox="1"/>
          <p:nvPr/>
        </p:nvSpPr>
        <p:spPr>
          <a:xfrm rot="2593859">
            <a:off x="6723743" y="2007661"/>
            <a:ext cx="4355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Mesopotamia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229F56-45EA-8E34-402F-FA552ABEED63}"/>
              </a:ext>
            </a:extLst>
          </p:cNvPr>
          <p:cNvSpPr txBox="1"/>
          <p:nvPr/>
        </p:nvSpPr>
        <p:spPr>
          <a:xfrm>
            <a:off x="109583" y="4518242"/>
            <a:ext cx="2709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Egypt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1C0597-5BA9-65AC-7404-860FF402072E}"/>
              </a:ext>
            </a:extLst>
          </p:cNvPr>
          <p:cNvSpPr txBox="1"/>
          <p:nvPr/>
        </p:nvSpPr>
        <p:spPr>
          <a:xfrm>
            <a:off x="6723743" y="3802105"/>
            <a:ext cx="4355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Narrow" panose="020B0606020202030204" pitchFamily="34" charset="0"/>
              </a:rPr>
              <a:t>City States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2541A4-288F-E954-1BCA-D78F4053EC0D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spc="-150" dirty="0">
                <a:latin typeface="Arial Rounded MT Bold" panose="020F0704030504030204" pitchFamily="34" charset="0"/>
              </a:rPr>
              <a:t>Bronze Age Collapse (~1100 to ~900 BC)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0AB7D8-335F-53A2-FF86-DBAD9F61D88C}"/>
              </a:ext>
            </a:extLst>
          </p:cNvPr>
          <p:cNvSpPr txBox="1"/>
          <p:nvPr/>
        </p:nvSpPr>
        <p:spPr>
          <a:xfrm>
            <a:off x="343379" y="0"/>
            <a:ext cx="60988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Anatolia </a:t>
            </a:r>
            <a:r>
              <a:rPr lang="en-US" sz="4400" strike="sngStrike" dirty="0">
                <a:solidFill>
                  <a:srgbClr val="FF0000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(Hittites)</a:t>
            </a:r>
            <a:endParaRPr lang="en-US" sz="4800" strike="sngStrike" dirty="0">
              <a:solidFill>
                <a:srgbClr val="FF0000"/>
              </a:solidFill>
              <a:effectLst>
                <a:glow rad="127000">
                  <a:schemeClr val="tx1"/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7A8BFC-186C-8653-122C-64C377158B3C}"/>
              </a:ext>
            </a:extLst>
          </p:cNvPr>
          <p:cNvSpPr txBox="1"/>
          <p:nvPr/>
        </p:nvSpPr>
        <p:spPr>
          <a:xfrm rot="17785086">
            <a:off x="2521447" y="2869605"/>
            <a:ext cx="2709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Canaan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EE171F-5D33-A564-DD49-0A3078A89711}"/>
              </a:ext>
            </a:extLst>
          </p:cNvPr>
          <p:cNvSpPr txBox="1"/>
          <p:nvPr/>
        </p:nvSpPr>
        <p:spPr>
          <a:xfrm>
            <a:off x="343379" y="4950033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05D6297-A81A-7B45-FA2C-158F64ECCE38}"/>
              </a:ext>
            </a:extLst>
          </p:cNvPr>
          <p:cNvSpPr txBox="1"/>
          <p:nvPr/>
        </p:nvSpPr>
        <p:spPr>
          <a:xfrm>
            <a:off x="1107064" y="4995753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5AFB3D-A4C9-D86D-6AEC-6D40187BD0A5}"/>
              </a:ext>
            </a:extLst>
          </p:cNvPr>
          <p:cNvSpPr txBox="1"/>
          <p:nvPr/>
        </p:nvSpPr>
        <p:spPr>
          <a:xfrm>
            <a:off x="3419155" y="3201940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49B46B-AC71-B506-B8A4-81C676566274}"/>
              </a:ext>
            </a:extLst>
          </p:cNvPr>
          <p:cNvSpPr txBox="1"/>
          <p:nvPr/>
        </p:nvSpPr>
        <p:spPr>
          <a:xfrm>
            <a:off x="6252758" y="4177576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7186975-92C0-0475-025A-A89AA0BEC49D}"/>
              </a:ext>
            </a:extLst>
          </p:cNvPr>
          <p:cNvSpPr txBox="1"/>
          <p:nvPr/>
        </p:nvSpPr>
        <p:spPr>
          <a:xfrm>
            <a:off x="7016443" y="4223296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9602A79-3C49-7CB1-C0F3-7DF879B77AF4}"/>
              </a:ext>
            </a:extLst>
          </p:cNvPr>
          <p:cNvSpPr txBox="1"/>
          <p:nvPr/>
        </p:nvSpPr>
        <p:spPr>
          <a:xfrm>
            <a:off x="7759967" y="4240984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3FB2B7B-8C84-6472-5BEC-DE87D5AAB373}"/>
              </a:ext>
            </a:extLst>
          </p:cNvPr>
          <p:cNvSpPr txBox="1"/>
          <p:nvPr/>
        </p:nvSpPr>
        <p:spPr>
          <a:xfrm>
            <a:off x="343379" y="333207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2528ABD-E802-6859-586D-2F5A8B1A469F}"/>
              </a:ext>
            </a:extLst>
          </p:cNvPr>
          <p:cNvSpPr txBox="1"/>
          <p:nvPr/>
        </p:nvSpPr>
        <p:spPr>
          <a:xfrm>
            <a:off x="1107064" y="378927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8B4559-4318-5F7E-BCE2-1A436E6A1CE0}"/>
              </a:ext>
            </a:extLst>
          </p:cNvPr>
          <p:cNvSpPr txBox="1"/>
          <p:nvPr/>
        </p:nvSpPr>
        <p:spPr>
          <a:xfrm>
            <a:off x="1850588" y="396615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30104F9-54EB-2A33-301B-8932B986CAF9}"/>
              </a:ext>
            </a:extLst>
          </p:cNvPr>
          <p:cNvSpPr txBox="1"/>
          <p:nvPr/>
        </p:nvSpPr>
        <p:spPr>
          <a:xfrm>
            <a:off x="3876355" y="2186969"/>
            <a:ext cx="9144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🔥</a:t>
            </a:r>
          </a:p>
        </p:txBody>
      </p:sp>
    </p:spTree>
    <p:extLst>
      <p:ext uri="{BB962C8B-B14F-4D97-AF65-F5344CB8AC3E}">
        <p14:creationId xmlns:p14="http://schemas.microsoft.com/office/powerpoint/2010/main" val="2505596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E311F5-4CA3-AA5A-A7D1-61C5955BE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BD681D6-3882-5B26-E2C4-B8A17CAB53E6}"/>
              </a:ext>
            </a:extLst>
          </p:cNvPr>
          <p:cNvSpPr txBox="1"/>
          <p:nvPr/>
        </p:nvSpPr>
        <p:spPr>
          <a:xfrm rot="2593859">
            <a:off x="6723743" y="2007661"/>
            <a:ext cx="435573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Mesopotamia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F9211A-1D64-5810-92B9-EE7AE6E8150B}"/>
              </a:ext>
            </a:extLst>
          </p:cNvPr>
          <p:cNvSpPr txBox="1"/>
          <p:nvPr/>
        </p:nvSpPr>
        <p:spPr>
          <a:xfrm>
            <a:off x="109583" y="4518242"/>
            <a:ext cx="27098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Egypt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50153C-12AD-862C-5439-81218A8A5F34}"/>
              </a:ext>
            </a:extLst>
          </p:cNvPr>
          <p:cNvSpPr txBox="1"/>
          <p:nvPr/>
        </p:nvSpPr>
        <p:spPr>
          <a:xfrm rot="2571021">
            <a:off x="6777821" y="2581378"/>
            <a:ext cx="269410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Narrow" panose="020B0606020202030204" pitchFamily="34" charset="0"/>
              </a:rPr>
              <a:t>Empires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C76A60A-5C9F-FD0A-9F14-4891B0795B73}"/>
              </a:ext>
            </a:extLst>
          </p:cNvPr>
          <p:cNvSpPr/>
          <p:nvPr/>
        </p:nvSpPr>
        <p:spPr>
          <a:xfrm>
            <a:off x="0" y="5943600"/>
            <a:ext cx="12192000" cy="9144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Arial Rounded MT Bold" panose="020F0704030504030204" pitchFamily="34" charset="0"/>
              </a:rPr>
              <a:t>Iron Age (~900 to ~500 BC)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054815-B7CD-B5E0-E981-A59880AC4FA4}"/>
              </a:ext>
            </a:extLst>
          </p:cNvPr>
          <p:cNvSpPr txBox="1"/>
          <p:nvPr/>
        </p:nvSpPr>
        <p:spPr>
          <a:xfrm>
            <a:off x="343378" y="0"/>
            <a:ext cx="92121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Anatolia </a:t>
            </a:r>
            <a:r>
              <a:rPr lang="en-US" sz="4400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(City States)</a:t>
            </a:r>
            <a:endParaRPr lang="en-US" sz="4800" dirty="0">
              <a:solidFill>
                <a:schemeClr val="bg1"/>
              </a:solidFill>
              <a:effectLst>
                <a:glow rad="127000">
                  <a:schemeClr val="tx1"/>
                </a:glo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12B0F4-4520-231C-5D3C-968B15E14FDF}"/>
              </a:ext>
            </a:extLst>
          </p:cNvPr>
          <p:cNvSpPr txBox="1"/>
          <p:nvPr/>
        </p:nvSpPr>
        <p:spPr>
          <a:xfrm rot="17785086">
            <a:off x="2521447" y="2869605"/>
            <a:ext cx="27098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effectLst>
                  <a:glow rad="127000">
                    <a:schemeClr val="tx1"/>
                  </a:glow>
                </a:effectLst>
                <a:latin typeface="Arial Rounded MT Bold" panose="020F0704030504030204" pitchFamily="34" charset="0"/>
              </a:rPr>
              <a:t>Canaan</a:t>
            </a:r>
          </a:p>
        </p:txBody>
      </p:sp>
    </p:spTree>
    <p:extLst>
      <p:ext uri="{BB962C8B-B14F-4D97-AF65-F5344CB8AC3E}">
        <p14:creationId xmlns:p14="http://schemas.microsoft.com/office/powerpoint/2010/main" val="804404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1377441-C27D-82D7-D6BC-BDFD17203F6E}"/>
              </a:ext>
            </a:extLst>
          </p:cNvPr>
          <p:cNvSpPr/>
          <p:nvPr/>
        </p:nvSpPr>
        <p:spPr>
          <a:xfrm>
            <a:off x="2125004" y="3952457"/>
            <a:ext cx="368260" cy="37226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267E6BF-B2DD-7509-0DDE-F1B212BE904A}"/>
              </a:ext>
            </a:extLst>
          </p:cNvPr>
          <p:cNvSpPr/>
          <p:nvPr/>
        </p:nvSpPr>
        <p:spPr>
          <a:xfrm>
            <a:off x="2359677" y="3965565"/>
            <a:ext cx="368260" cy="372261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4EF7771-2FC3-67B4-320D-D967FA01A31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372" y="3025443"/>
            <a:ext cx="11243119" cy="1927392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id="{4AA23E0E-13F8-81D7-EF6D-C86132C7B029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24448" y="5103765"/>
            <a:ext cx="1858963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Beginnings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4A2AC1BE-C545-4D80-DA74-46E78D450E69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1314131" y="5103764"/>
            <a:ext cx="1690687" cy="461962"/>
          </a:xfrm>
          <a:prstGeom prst="rect">
            <a:avLst/>
          </a:prstGeom>
          <a:solidFill>
            <a:srgbClr val="FFFF00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Patriarchs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B0F67929-1766-EBAD-E4D4-2BC5A9DE99F7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2601847" y="4938820"/>
            <a:ext cx="1150938" cy="4206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Exodus</a:t>
            </a: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3D91DD09-941C-4CC9-20E6-7490971F40A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4279646" y="4968828"/>
            <a:ext cx="1263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Judges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1687D3C0-EBE6-4E46-6CFC-2FB87849C61B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3047335" y="5103764"/>
            <a:ext cx="177482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Conquests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2EC0B37B-466D-4ED3-0CFF-E815DCED2FD5}"/>
              </a:ext>
            </a:extLst>
          </p:cNvPr>
          <p:cNvSpPr txBox="1">
            <a:spLocks noChangeArrowheads="1"/>
          </p:cNvSpPr>
          <p:nvPr/>
        </p:nvSpPr>
        <p:spPr bwMode="auto">
          <a:xfrm rot="19029483">
            <a:off x="4088565" y="5325177"/>
            <a:ext cx="2560638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United Kingdom</a:t>
            </a: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id="{7CBDD66E-2D28-7AC4-2C60-3BBCB0C08F55}"/>
              </a:ext>
            </a:extLst>
          </p:cNvPr>
          <p:cNvSpPr txBox="1">
            <a:spLocks noChangeArrowheads="1"/>
          </p:cNvSpPr>
          <p:nvPr/>
        </p:nvSpPr>
        <p:spPr bwMode="auto">
          <a:xfrm rot="19029483">
            <a:off x="4725748" y="5447452"/>
            <a:ext cx="271462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Divided Kingdom</a:t>
            </a:r>
          </a:p>
        </p:txBody>
      </p:sp>
      <p:sp>
        <p:nvSpPr>
          <p:cNvPr id="12" name="Text Box 15">
            <a:extLst>
              <a:ext uri="{FF2B5EF4-FFF2-40B4-BE49-F238E27FC236}">
                <a16:creationId xmlns:a16="http://schemas.microsoft.com/office/drawing/2014/main" id="{E2A22546-D1A4-BB47-51BB-FDA8B938714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6544618" y="5245619"/>
            <a:ext cx="1493838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Captivity</a:t>
            </a:r>
          </a:p>
        </p:txBody>
      </p:sp>
      <p:sp>
        <p:nvSpPr>
          <p:cNvPr id="13" name="Text Box 16">
            <a:extLst>
              <a:ext uri="{FF2B5EF4-FFF2-40B4-BE49-F238E27FC236}">
                <a16:creationId xmlns:a16="http://schemas.microsoft.com/office/drawing/2014/main" id="{D6F5FB59-30A6-FE5E-F2B6-FAA775BE09C5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039911" y="5163222"/>
            <a:ext cx="1895475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Restoration</a:t>
            </a:r>
          </a:p>
        </p:txBody>
      </p:sp>
      <p:sp>
        <p:nvSpPr>
          <p:cNvPr id="14" name="Text Box 17">
            <a:extLst>
              <a:ext uri="{FF2B5EF4-FFF2-40B4-BE49-F238E27FC236}">
                <a16:creationId xmlns:a16="http://schemas.microsoft.com/office/drawing/2014/main" id="{603E71FC-E3D0-9952-C79B-158CA215FB74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7767308" y="5032684"/>
            <a:ext cx="1924050" cy="4619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Silent Years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BD3F51E4-F658-67A3-7957-D9FCB58751AF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138167" y="4863412"/>
            <a:ext cx="1260475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Church</a:t>
            </a: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38BADD8A-E9D3-57B8-C3DC-D6E85B36E9B4}"/>
              </a:ext>
            </a:extLst>
          </p:cNvPr>
          <p:cNvSpPr txBox="1">
            <a:spLocks noChangeArrowheads="1"/>
          </p:cNvSpPr>
          <p:nvPr/>
        </p:nvSpPr>
        <p:spPr bwMode="auto">
          <a:xfrm rot="18900000">
            <a:off x="9785932" y="4905325"/>
            <a:ext cx="1517650" cy="4619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b="1" dirty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Kingdom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B89ECBE1-D968-C4E6-F65B-1213466EC631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23148" y="2489899"/>
            <a:ext cx="104387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Eternity</a:t>
            </a:r>
          </a:p>
        </p:txBody>
      </p:sp>
      <p:sp>
        <p:nvSpPr>
          <p:cNvPr id="18" name="Text Box 7">
            <a:extLst>
              <a:ext uri="{FF2B5EF4-FFF2-40B4-BE49-F238E27FC236}">
                <a16:creationId xmlns:a16="http://schemas.microsoft.com/office/drawing/2014/main" id="{60657607-4254-2832-CAD7-137E5F978C17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669703" y="2453698"/>
            <a:ext cx="112082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Creation</a:t>
            </a:r>
          </a:p>
        </p:txBody>
      </p:sp>
      <p:sp>
        <p:nvSpPr>
          <p:cNvPr id="19" name="Text Box 7">
            <a:extLst>
              <a:ext uri="{FF2B5EF4-FFF2-40B4-BE49-F238E27FC236}">
                <a16:creationId xmlns:a16="http://schemas.microsoft.com/office/drawing/2014/main" id="{65A9B150-56F1-5A06-82CD-9EDAA6C7A76C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310739" y="2514323"/>
            <a:ext cx="5822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Fall</a:t>
            </a:r>
          </a:p>
        </p:txBody>
      </p:sp>
      <p:sp>
        <p:nvSpPr>
          <p:cNvPr id="20" name="Text Box 7">
            <a:extLst>
              <a:ext uri="{FF2B5EF4-FFF2-40B4-BE49-F238E27FC236}">
                <a16:creationId xmlns:a16="http://schemas.microsoft.com/office/drawing/2014/main" id="{6FDAE997-22AD-6CAC-AF61-38C3F376886A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583800" y="2537836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Flood</a:t>
            </a:r>
          </a:p>
        </p:txBody>
      </p:sp>
      <p:sp>
        <p:nvSpPr>
          <p:cNvPr id="21" name="Text Box 7">
            <a:extLst>
              <a:ext uri="{FF2B5EF4-FFF2-40B4-BE49-F238E27FC236}">
                <a16:creationId xmlns:a16="http://schemas.microsoft.com/office/drawing/2014/main" id="{04786926-EC28-D09F-3584-4F600FEF4608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997169" y="2519724"/>
            <a:ext cx="8130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Babel</a:t>
            </a:r>
          </a:p>
        </p:txBody>
      </p:sp>
      <p:sp>
        <p:nvSpPr>
          <p:cNvPr id="22" name="Text Box 7">
            <a:extLst>
              <a:ext uri="{FF2B5EF4-FFF2-40B4-BE49-F238E27FC236}">
                <a16:creationId xmlns:a16="http://schemas.microsoft.com/office/drawing/2014/main" id="{D11846AB-79BB-BBE3-9316-D02FE0263D0C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056605" y="2790795"/>
            <a:ext cx="1184940" cy="36933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Abraham</a:t>
            </a:r>
          </a:p>
        </p:txBody>
      </p:sp>
      <p:sp>
        <p:nvSpPr>
          <p:cNvPr id="23" name="Text Box 7">
            <a:extLst>
              <a:ext uri="{FF2B5EF4-FFF2-40B4-BE49-F238E27FC236}">
                <a16:creationId xmlns:a16="http://schemas.microsoft.com/office/drawing/2014/main" id="{4C4E17B1-8FAB-048D-033E-E33BAFB4FFBC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398905" y="2912119"/>
            <a:ext cx="76174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Isaac</a:t>
            </a:r>
          </a:p>
        </p:txBody>
      </p:sp>
      <p:sp>
        <p:nvSpPr>
          <p:cNvPr id="24" name="Text Box 7">
            <a:extLst>
              <a:ext uri="{FF2B5EF4-FFF2-40B4-BE49-F238E27FC236}">
                <a16:creationId xmlns:a16="http://schemas.microsoft.com/office/drawing/2014/main" id="{A7773877-540B-7CA4-8EB7-BD2866E88F61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609490" y="2934496"/>
            <a:ext cx="85151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Jacob</a:t>
            </a:r>
          </a:p>
        </p:txBody>
      </p:sp>
      <p:sp>
        <p:nvSpPr>
          <p:cNvPr id="25" name="Text Box 7">
            <a:extLst>
              <a:ext uri="{FF2B5EF4-FFF2-40B4-BE49-F238E27FC236}">
                <a16:creationId xmlns:a16="http://schemas.microsoft.com/office/drawing/2014/main" id="{9DD38BA7-DDC0-05DC-40E0-B29E63E939B5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2835027" y="2894809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Joseph</a:t>
            </a:r>
          </a:p>
        </p:txBody>
      </p:sp>
      <p:sp>
        <p:nvSpPr>
          <p:cNvPr id="26" name="Text Box 7">
            <a:extLst>
              <a:ext uri="{FF2B5EF4-FFF2-40B4-BE49-F238E27FC236}">
                <a16:creationId xmlns:a16="http://schemas.microsoft.com/office/drawing/2014/main" id="{80D3A29F-986F-6498-4B28-A6200F1BDA19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3538640" y="2421933"/>
            <a:ext cx="9028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Moses</a:t>
            </a:r>
          </a:p>
        </p:txBody>
      </p:sp>
      <p:sp>
        <p:nvSpPr>
          <p:cNvPr id="27" name="Text Box 7">
            <a:extLst>
              <a:ext uri="{FF2B5EF4-FFF2-40B4-BE49-F238E27FC236}">
                <a16:creationId xmlns:a16="http://schemas.microsoft.com/office/drawing/2014/main" id="{F656FDF5-24DC-F6A1-B6ED-EA06632E392A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4173007" y="2462761"/>
            <a:ext cx="99257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Joshua</a:t>
            </a:r>
          </a:p>
        </p:txBody>
      </p:sp>
      <p:sp>
        <p:nvSpPr>
          <p:cNvPr id="28" name="Text Box 7">
            <a:extLst>
              <a:ext uri="{FF2B5EF4-FFF2-40B4-BE49-F238E27FC236}">
                <a16:creationId xmlns:a16="http://schemas.microsoft.com/office/drawing/2014/main" id="{C93D39F4-33E6-3C59-4DD7-EDB296B7CA1C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5110740" y="2369237"/>
            <a:ext cx="9284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Cycles</a:t>
            </a: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455231C5-8A9D-03BA-8D70-85A65E041228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5893923" y="2414900"/>
            <a:ext cx="107593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S • D • S</a:t>
            </a:r>
          </a:p>
        </p:txBody>
      </p:sp>
      <p:sp>
        <p:nvSpPr>
          <p:cNvPr id="30" name="Text Box 7">
            <a:extLst>
              <a:ext uri="{FF2B5EF4-FFF2-40B4-BE49-F238E27FC236}">
                <a16:creationId xmlns:a16="http://schemas.microsoft.com/office/drawing/2014/main" id="{DF1E57B6-0E76-CD38-DE68-BB1989251CFD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6425291" y="2443190"/>
            <a:ext cx="14670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 (R)  &amp; I (J)</a:t>
            </a:r>
          </a:p>
        </p:txBody>
      </p:sp>
      <p:sp>
        <p:nvSpPr>
          <p:cNvPr id="31" name="Text Box 7">
            <a:extLst>
              <a:ext uri="{FF2B5EF4-FFF2-40B4-BE49-F238E27FC236}">
                <a16:creationId xmlns:a16="http://schemas.microsoft.com/office/drawing/2014/main" id="{8EBAE70B-8CBE-259F-B3B7-97696DD9D4B4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7022255" y="2492555"/>
            <a:ext cx="150574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J (B) &amp; I (A)</a:t>
            </a:r>
          </a:p>
        </p:txBody>
      </p:sp>
      <p:sp>
        <p:nvSpPr>
          <p:cNvPr id="32" name="Text Box 7">
            <a:extLst>
              <a:ext uri="{FF2B5EF4-FFF2-40B4-BE49-F238E27FC236}">
                <a16:creationId xmlns:a16="http://schemas.microsoft.com/office/drawing/2014/main" id="{021BE580-AC12-A6E2-6F84-9B1C7CCEE5F4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7967100" y="2417512"/>
            <a:ext cx="1063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Z • E • N</a:t>
            </a:r>
          </a:p>
        </p:txBody>
      </p:sp>
      <p:sp>
        <p:nvSpPr>
          <p:cNvPr id="33" name="Text Box 7">
            <a:extLst>
              <a:ext uri="{FF2B5EF4-FFF2-40B4-BE49-F238E27FC236}">
                <a16:creationId xmlns:a16="http://schemas.microsoft.com/office/drawing/2014/main" id="{DF34CC40-8F90-F925-3BEB-4FE3712FB499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8406130" y="2547244"/>
            <a:ext cx="14725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P • G • H • R</a:t>
            </a:r>
          </a:p>
        </p:txBody>
      </p:sp>
      <p:sp>
        <p:nvSpPr>
          <p:cNvPr id="34" name="Text Box 7">
            <a:extLst>
              <a:ext uri="{FF2B5EF4-FFF2-40B4-BE49-F238E27FC236}">
                <a16:creationId xmlns:a16="http://schemas.microsoft.com/office/drawing/2014/main" id="{2231D929-DCB1-CB1D-B0F0-CC8A20425EDE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9135682" y="2401670"/>
            <a:ext cx="137249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1</a:t>
            </a:r>
            <a:r>
              <a:rPr lang="en-US" sz="1800" b="1" baseline="30000" dirty="0"/>
              <a:t>st</a:t>
            </a:r>
            <a:r>
              <a:rPr lang="en-US" sz="1800" b="1" dirty="0"/>
              <a:t> Coming</a:t>
            </a:r>
          </a:p>
        </p:txBody>
      </p:sp>
      <p:sp>
        <p:nvSpPr>
          <p:cNvPr id="35" name="Text Box 7">
            <a:extLst>
              <a:ext uri="{FF2B5EF4-FFF2-40B4-BE49-F238E27FC236}">
                <a16:creationId xmlns:a16="http://schemas.microsoft.com/office/drawing/2014/main" id="{C4E8DD72-770E-F4E4-6615-04A1B1408219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0196546" y="2610630"/>
            <a:ext cx="142539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2</a:t>
            </a:r>
            <a:r>
              <a:rPr lang="en-US" sz="1800" b="1" baseline="30000" dirty="0"/>
              <a:t>nd</a:t>
            </a:r>
            <a:r>
              <a:rPr lang="en-US" sz="1800" b="1" dirty="0"/>
              <a:t> Coming</a:t>
            </a:r>
          </a:p>
        </p:txBody>
      </p:sp>
      <p:sp>
        <p:nvSpPr>
          <p:cNvPr id="36" name="Text Box 7">
            <a:extLst>
              <a:ext uri="{FF2B5EF4-FFF2-40B4-BE49-F238E27FC236}">
                <a16:creationId xmlns:a16="http://schemas.microsoft.com/office/drawing/2014/main" id="{FF22ECA7-599B-E1E2-A711-D710847D4D7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0706468" y="3484177"/>
            <a:ext cx="69762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dirty="0"/>
              <a:t>1000</a:t>
            </a:r>
          </a:p>
        </p:txBody>
      </p:sp>
      <p:sp>
        <p:nvSpPr>
          <p:cNvPr id="37" name="Text Box 7">
            <a:extLst>
              <a:ext uri="{FF2B5EF4-FFF2-40B4-BE49-F238E27FC236}">
                <a16:creationId xmlns:a16="http://schemas.microsoft.com/office/drawing/2014/main" id="{E7532B29-83F4-FE1F-B3B3-781EA650E432}"/>
              </a:ext>
            </a:extLst>
          </p:cNvPr>
          <p:cNvSpPr txBox="1">
            <a:spLocks noChangeArrowheads="1"/>
          </p:cNvSpPr>
          <p:nvPr/>
        </p:nvSpPr>
        <p:spPr bwMode="auto">
          <a:xfrm rot="-2700000">
            <a:off x="11032989" y="2398929"/>
            <a:ext cx="10438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/>
              <a:t>Eternity</a:t>
            </a:r>
          </a:p>
        </p:txBody>
      </p:sp>
      <p:sp>
        <p:nvSpPr>
          <p:cNvPr id="38" name="Text Box 52">
            <a:extLst>
              <a:ext uri="{FF2B5EF4-FFF2-40B4-BE49-F238E27FC236}">
                <a16:creationId xmlns:a16="http://schemas.microsoft.com/office/drawing/2014/main" id="{6756F182-FCCF-486F-8916-867DB54C1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8676" y="6479696"/>
            <a:ext cx="4572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600" b="1" dirty="0">
                <a:cs typeface="Arial" charset="0"/>
              </a:rPr>
              <a:t>Max Anders, Dallas Theological Seminary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F5462E5-FC0B-3C08-57CC-EA2E98058A7C}"/>
              </a:ext>
            </a:extLst>
          </p:cNvPr>
          <p:cNvGrpSpPr/>
          <p:nvPr/>
        </p:nvGrpSpPr>
        <p:grpSpPr>
          <a:xfrm>
            <a:off x="9497092" y="3892555"/>
            <a:ext cx="823482" cy="413953"/>
            <a:chOff x="10128448" y="1232283"/>
            <a:chExt cx="609404" cy="41395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16A8EE27-8A46-CA85-0CCC-4DA29520CF25}"/>
                </a:ext>
              </a:extLst>
            </p:cNvPr>
            <p:cNvSpPr/>
            <p:nvPr/>
          </p:nvSpPr>
          <p:spPr bwMode="auto">
            <a:xfrm>
              <a:off x="10128448" y="1293772"/>
              <a:ext cx="609404" cy="311794"/>
            </a:xfrm>
            <a:prstGeom prst="rect">
              <a:avLst/>
            </a:prstGeom>
            <a:solidFill>
              <a:schemeClr val="bg1"/>
            </a:solidFill>
            <a:ln w="38100" cap="sq" cmpd="sng" algn="ctr">
              <a:solidFill>
                <a:srgbClr val="040504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056A5AD6-149A-1F5B-16FA-8B108D48982B}"/>
                </a:ext>
              </a:extLst>
            </p:cNvPr>
            <p:cNvSpPr/>
            <p:nvPr/>
          </p:nvSpPr>
          <p:spPr bwMode="auto">
            <a:xfrm>
              <a:off x="10188965" y="1232283"/>
              <a:ext cx="479543" cy="413953"/>
            </a:xfrm>
            <a:prstGeom prst="rect">
              <a:avLst/>
            </a:prstGeom>
            <a:solidFill>
              <a:schemeClr val="bg1"/>
            </a:solidFill>
            <a:ln w="12700" cap="sq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>
                  <a:latin typeface="Times New Roman" charset="0"/>
                </a:rPr>
                <a:t>1990+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CADAE5D3-42B7-F99C-3983-3912970EC9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1195072"/>
            <a:ext cx="10153650" cy="2857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89D25AE4-5DF0-F369-8741-DF3E11BE61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983843" y="1202774"/>
            <a:ext cx="260003" cy="28575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69A4BF12-60C2-813C-53C3-041381817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435987" y="1202774"/>
            <a:ext cx="260003" cy="2857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2CB499B-2B45-07CA-CA53-BA0A57CF26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184642" y="1209464"/>
            <a:ext cx="260003" cy="2857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C188EC20-D97F-8C61-CC43-8915266C78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9292654" y="1209464"/>
            <a:ext cx="260003" cy="2857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34ADC68B-EA9A-05C0-CE19-486104E983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329440" y="1202132"/>
            <a:ext cx="274666" cy="2857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892EBDF8-C489-31AF-5A5B-360070941B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581468" y="1202132"/>
            <a:ext cx="274666" cy="28575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4F3F3415-5ED8-7AB4-3BAD-5C2B87E83C73}"/>
              </a:ext>
            </a:extLst>
          </p:cNvPr>
          <p:cNvSpPr txBox="1"/>
          <p:nvPr/>
        </p:nvSpPr>
        <p:spPr>
          <a:xfrm>
            <a:off x="789149" y="738767"/>
            <a:ext cx="123308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spc="-70" dirty="0">
                <a:solidFill>
                  <a:srgbClr val="000000"/>
                </a:solidFill>
                <a:latin typeface="Arial"/>
                <a:ea typeface="华文楷体"/>
                <a:cs typeface="Arial"/>
              </a:rPr>
              <a:t>Genesis 1-11</a:t>
            </a:r>
            <a:endParaRPr lang="en-US" sz="1400" b="1" spc="-70" dirty="0">
              <a:solidFill>
                <a:srgbClr val="000000"/>
              </a:solidFill>
              <a:latin typeface="Arial"/>
              <a:ea typeface="华文楷体"/>
              <a:cs typeface="Arial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EC52C00-1D72-BB37-80C7-3ABA1015E9E9}"/>
              </a:ext>
            </a:extLst>
          </p:cNvPr>
          <p:cNvSpPr txBox="1"/>
          <p:nvPr/>
        </p:nvSpPr>
        <p:spPr>
          <a:xfrm>
            <a:off x="2125004" y="736700"/>
            <a:ext cx="1404156" cy="30777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400" b="1" spc="-70" dirty="0">
                <a:solidFill>
                  <a:srgbClr val="000000"/>
                </a:solidFill>
                <a:highlight>
                  <a:srgbClr val="FFFF00"/>
                </a:highlight>
                <a:latin typeface="Arial"/>
                <a:ea typeface="华文楷体"/>
                <a:cs typeface="Arial"/>
              </a:rPr>
              <a:t>Genesis 12-50</a:t>
            </a:r>
            <a:endParaRPr lang="en-US" sz="1400" b="1" spc="-70" dirty="0">
              <a:solidFill>
                <a:srgbClr val="000000"/>
              </a:solidFill>
              <a:highlight>
                <a:srgbClr val="FFFF00"/>
              </a:highlight>
              <a:latin typeface="Arial"/>
              <a:ea typeface="华文楷体"/>
              <a:cs typeface="Arial"/>
            </a:endParaRPr>
          </a:p>
        </p:txBody>
      </p:sp>
      <p:sp>
        <p:nvSpPr>
          <p:cNvPr id="53" name="Text Box 7">
            <a:extLst>
              <a:ext uri="{FF2B5EF4-FFF2-40B4-BE49-F238E27FC236}">
                <a16:creationId xmlns:a16="http://schemas.microsoft.com/office/drawing/2014/main" id="{77B6C5B6-1C6B-66A0-FD50-F3860A70F980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181128" y="783069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Judges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1B2BD611-F511-B40B-91C2-4BABB1E5D14F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935390" y="875637"/>
            <a:ext cx="4828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Ezra</a:t>
            </a:r>
          </a:p>
        </p:txBody>
      </p:sp>
      <p:sp>
        <p:nvSpPr>
          <p:cNvPr id="55" name="Text Box 7">
            <a:extLst>
              <a:ext uri="{FF2B5EF4-FFF2-40B4-BE49-F238E27FC236}">
                <a16:creationId xmlns:a16="http://schemas.microsoft.com/office/drawing/2014/main" id="{64D5E04F-86AD-8272-C63C-463CA26E3CBD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8203489" y="850704"/>
            <a:ext cx="62388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Esther</a:t>
            </a:r>
          </a:p>
        </p:txBody>
      </p:sp>
      <p:sp>
        <p:nvSpPr>
          <p:cNvPr id="56" name="Text Box 7">
            <a:extLst>
              <a:ext uri="{FF2B5EF4-FFF2-40B4-BE49-F238E27FC236}">
                <a16:creationId xmlns:a16="http://schemas.microsoft.com/office/drawing/2014/main" id="{813BCB57-6318-3E7A-88C3-9594A9FE12BC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931153" y="722175"/>
            <a:ext cx="797013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Numbers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3C9953A0-CE2F-1416-3A57-B96E2F40C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496010" y="1196211"/>
            <a:ext cx="260003" cy="28575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7B6DC765-0CF3-0239-380C-2C20444E58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461827" y="1196211"/>
            <a:ext cx="260003" cy="28575"/>
          </a:xfrm>
          <a:prstGeom prst="rect">
            <a:avLst/>
          </a:prstGeom>
        </p:spPr>
      </p:pic>
      <p:sp>
        <p:nvSpPr>
          <p:cNvPr id="59" name="Text Box 7">
            <a:extLst>
              <a:ext uri="{FF2B5EF4-FFF2-40B4-BE49-F238E27FC236}">
                <a16:creationId xmlns:a16="http://schemas.microsoft.com/office/drawing/2014/main" id="{52D7D507-8BE6-2B69-8D33-EE856115D185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4078057" y="601113"/>
            <a:ext cx="109517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Deuteronomy</a:t>
            </a:r>
          </a:p>
        </p:txBody>
      </p:sp>
      <p:sp>
        <p:nvSpPr>
          <p:cNvPr id="60" name="Text Box 7">
            <a:extLst>
              <a:ext uri="{FF2B5EF4-FFF2-40B4-BE49-F238E27FC236}">
                <a16:creationId xmlns:a16="http://schemas.microsoft.com/office/drawing/2014/main" id="{5CD461DB-BFC1-5F82-41F1-4D610617CC06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734956" y="721471"/>
            <a:ext cx="79541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Leviticus</a:t>
            </a:r>
          </a:p>
        </p:txBody>
      </p:sp>
      <p:sp>
        <p:nvSpPr>
          <p:cNvPr id="61" name="Text Box 7">
            <a:extLst>
              <a:ext uri="{FF2B5EF4-FFF2-40B4-BE49-F238E27FC236}">
                <a16:creationId xmlns:a16="http://schemas.microsoft.com/office/drawing/2014/main" id="{CAC485CF-2DF2-1218-1299-D16289451A93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3508880" y="769467"/>
            <a:ext cx="69602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Exodus</a:t>
            </a:r>
          </a:p>
        </p:txBody>
      </p:sp>
      <p:sp>
        <p:nvSpPr>
          <p:cNvPr id="62" name="Text Box 7">
            <a:extLst>
              <a:ext uri="{FF2B5EF4-FFF2-40B4-BE49-F238E27FC236}">
                <a16:creationId xmlns:a16="http://schemas.microsoft.com/office/drawing/2014/main" id="{3EB57B97-ADE3-BE48-8CE8-95F3F8110F8A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455748" y="797499"/>
            <a:ext cx="50687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Ruth</a:t>
            </a:r>
          </a:p>
        </p:txBody>
      </p:sp>
      <p:sp>
        <p:nvSpPr>
          <p:cNvPr id="63" name="Text Box 7">
            <a:extLst>
              <a:ext uri="{FF2B5EF4-FFF2-40B4-BE49-F238E27FC236}">
                <a16:creationId xmlns:a16="http://schemas.microsoft.com/office/drawing/2014/main" id="{62BFA175-D9E2-F3E7-1D88-BAA717DABE03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4620202" y="770821"/>
            <a:ext cx="679994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Joshua</a:t>
            </a:r>
          </a:p>
        </p:txBody>
      </p:sp>
      <p:sp>
        <p:nvSpPr>
          <p:cNvPr id="64" name="Text Box 7">
            <a:extLst>
              <a:ext uri="{FF2B5EF4-FFF2-40B4-BE49-F238E27FC236}">
                <a16:creationId xmlns:a16="http://schemas.microsoft.com/office/drawing/2014/main" id="{A94E9B9F-D832-04F8-37E6-48AADA3E60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4877" y="38665"/>
            <a:ext cx="754632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--------------------------------------------------------------------------1 &amp; 2 Chronicles ----------------------------------------------------------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4A1A12BF-CB87-1120-B101-382392E3B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6041866" y="1190931"/>
            <a:ext cx="260003" cy="28575"/>
          </a:xfrm>
          <a:prstGeom prst="rect">
            <a:avLst/>
          </a:prstGeom>
        </p:spPr>
      </p:pic>
      <p:sp>
        <p:nvSpPr>
          <p:cNvPr id="66" name="Text Box 7">
            <a:extLst>
              <a:ext uri="{FF2B5EF4-FFF2-40B4-BE49-F238E27FC236}">
                <a16:creationId xmlns:a16="http://schemas.microsoft.com/office/drawing/2014/main" id="{79A0D5C6-112C-8611-E760-9472B6E2F0A4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5978013" y="719711"/>
            <a:ext cx="8034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1 Samuel</a:t>
            </a:r>
          </a:p>
        </p:txBody>
      </p:sp>
      <p:sp>
        <p:nvSpPr>
          <p:cNvPr id="67" name="Text Box 7">
            <a:extLst>
              <a:ext uri="{FF2B5EF4-FFF2-40B4-BE49-F238E27FC236}">
                <a16:creationId xmlns:a16="http://schemas.microsoft.com/office/drawing/2014/main" id="{B199864E-CF8F-1D8E-9C53-7238935E77ED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6134703" y="719711"/>
            <a:ext cx="8034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2 Samuel</a:t>
            </a:r>
          </a:p>
        </p:txBody>
      </p:sp>
      <p:sp>
        <p:nvSpPr>
          <p:cNvPr id="68" name="Text Box 7">
            <a:extLst>
              <a:ext uri="{FF2B5EF4-FFF2-40B4-BE49-F238E27FC236}">
                <a16:creationId xmlns:a16="http://schemas.microsoft.com/office/drawing/2014/main" id="{29F0C493-18BE-642B-D36F-F7C587EE213E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6343187" y="764891"/>
            <a:ext cx="6944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1 Kings</a:t>
            </a:r>
          </a:p>
        </p:txBody>
      </p:sp>
      <p:sp>
        <p:nvSpPr>
          <p:cNvPr id="69" name="Text Box 7">
            <a:extLst>
              <a:ext uri="{FF2B5EF4-FFF2-40B4-BE49-F238E27FC236}">
                <a16:creationId xmlns:a16="http://schemas.microsoft.com/office/drawing/2014/main" id="{43CF15ED-1CDF-2A3B-0BC6-EF46A00F488D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282623" y="751446"/>
            <a:ext cx="69442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2 Kings</a:t>
            </a:r>
          </a:p>
        </p:txBody>
      </p:sp>
      <p:sp>
        <p:nvSpPr>
          <p:cNvPr id="70" name="Text Box 7">
            <a:extLst>
              <a:ext uri="{FF2B5EF4-FFF2-40B4-BE49-F238E27FC236}">
                <a16:creationId xmlns:a16="http://schemas.microsoft.com/office/drawing/2014/main" id="{30E0C0E2-BB0A-BD54-162A-0F9210D93DB1}"/>
              </a:ext>
            </a:extLst>
          </p:cNvPr>
          <p:cNvSpPr txBox="1">
            <a:spLocks noChangeArrowheads="1"/>
          </p:cNvSpPr>
          <p:nvPr/>
        </p:nvSpPr>
        <p:spPr bwMode="auto">
          <a:xfrm rot="17912278">
            <a:off x="7999591" y="719719"/>
            <a:ext cx="859531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b="1" dirty="0"/>
              <a:t>Nehemiah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E5432CFC-96CD-D896-BF0A-0CF4FF43ECD7}"/>
              </a:ext>
            </a:extLst>
          </p:cNvPr>
          <p:cNvSpPr txBox="1"/>
          <p:nvPr/>
        </p:nvSpPr>
        <p:spPr>
          <a:xfrm>
            <a:off x="1797130" y="1428285"/>
            <a:ext cx="2227234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2,000 BC</a:t>
            </a:r>
          </a:p>
        </p:txBody>
      </p:sp>
    </p:spTree>
    <p:extLst>
      <p:ext uri="{BB962C8B-B14F-4D97-AF65-F5344CB8AC3E}">
        <p14:creationId xmlns:p14="http://schemas.microsoft.com/office/powerpoint/2010/main" val="79909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3170</TotalTime>
  <Words>2245</Words>
  <Application>Microsoft Office PowerPoint</Application>
  <PresentationFormat>Widescreen</PresentationFormat>
  <Paragraphs>466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4" baseType="lpstr">
      <vt:lpstr>Aptos</vt:lpstr>
      <vt:lpstr>Arial</vt:lpstr>
      <vt:lpstr>Arial Narrow</vt:lpstr>
      <vt:lpstr>Arial Rounded MT Bold</vt:lpstr>
      <vt:lpstr>Cambria</vt:lpstr>
      <vt:lpstr>Constantia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 Lyle</dc:creator>
  <cp:lastModifiedBy>Matt Lyle</cp:lastModifiedBy>
  <cp:revision>1</cp:revision>
  <dcterms:created xsi:type="dcterms:W3CDTF">2025-10-09T06:42:42Z</dcterms:created>
  <dcterms:modified xsi:type="dcterms:W3CDTF">2025-10-12T00:08:29Z</dcterms:modified>
</cp:coreProperties>
</file>