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 id="2147483672" r:id="rId2"/>
    <p:sldMasterId id="2147483684" r:id="rId3"/>
    <p:sldMasterId id="2147483715" r:id="rId4"/>
  </p:sldMasterIdLst>
  <p:notesMasterIdLst>
    <p:notesMasterId r:id="rId26"/>
  </p:notesMasterIdLst>
  <p:sldIdLst>
    <p:sldId id="260" r:id="rId5"/>
    <p:sldId id="262" r:id="rId6"/>
    <p:sldId id="263" r:id="rId7"/>
    <p:sldId id="264" r:id="rId8"/>
    <p:sldId id="265" r:id="rId9"/>
    <p:sldId id="266" r:id="rId10"/>
    <p:sldId id="267" r:id="rId11"/>
    <p:sldId id="268" r:id="rId12"/>
    <p:sldId id="269" r:id="rId13"/>
    <p:sldId id="278" r:id="rId14"/>
    <p:sldId id="271" r:id="rId15"/>
    <p:sldId id="272" r:id="rId16"/>
    <p:sldId id="273" r:id="rId17"/>
    <p:sldId id="274" r:id="rId18"/>
    <p:sldId id="275" r:id="rId19"/>
    <p:sldId id="276" r:id="rId20"/>
    <p:sldId id="277" r:id="rId21"/>
    <p:sldId id="279" r:id="rId22"/>
    <p:sldId id="280" r:id="rId23"/>
    <p:sldId id="281" r:id="rId24"/>
    <p:sldId id="39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DF5BFE-5CEA-4DD7-B91F-BC240593205B}" v="18" dt="2025-10-04T12:56:15.6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10"/>
    <p:restoredTop sz="94674"/>
  </p:normalViewPr>
  <p:slideViewPr>
    <p:cSldViewPr snapToGrid="0">
      <p:cViewPr varScale="1">
        <p:scale>
          <a:sx n="70" d="100"/>
          <a:sy n="70" d="100"/>
        </p:scale>
        <p:origin x="437"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 Lyle" userId="a96e7d453dd11193" providerId="LiveId" clId="{C68C3E17-03C7-4F95-8966-34EBDE4C6EB0}"/>
    <pc:docChg chg="modSld modShowInfo">
      <pc:chgData name="Matt Lyle" userId="a96e7d453dd11193" providerId="LiveId" clId="{C68C3E17-03C7-4F95-8966-34EBDE4C6EB0}" dt="2025-10-04T12:56:38.447" v="23" actId="2744"/>
      <pc:docMkLst>
        <pc:docMk/>
      </pc:docMkLst>
      <pc:sldChg chg="addSp delSp modSp mod">
        <pc:chgData name="Matt Lyle" userId="a96e7d453dd11193" providerId="LiveId" clId="{C68C3E17-03C7-4F95-8966-34EBDE4C6EB0}" dt="2025-10-04T12:53:06.886" v="14" actId="478"/>
        <pc:sldMkLst>
          <pc:docMk/>
          <pc:sldMk cId="3092160948" sldId="267"/>
        </pc:sldMkLst>
        <pc:picChg chg="add mod ord">
          <ac:chgData name="Matt Lyle" userId="a96e7d453dd11193" providerId="LiveId" clId="{C68C3E17-03C7-4F95-8966-34EBDE4C6EB0}" dt="2025-10-04T12:53:01.668" v="11" actId="167"/>
          <ac:picMkLst>
            <pc:docMk/>
            <pc:sldMk cId="3092160948" sldId="267"/>
            <ac:picMk id="2" creationId="{11F42582-0E21-D631-2222-19F47BC93B24}"/>
          </ac:picMkLst>
        </pc:picChg>
        <pc:picChg chg="add del mod">
          <ac:chgData name="Matt Lyle" userId="a96e7d453dd11193" providerId="LiveId" clId="{C68C3E17-03C7-4F95-8966-34EBDE4C6EB0}" dt="2025-10-04T12:53:06.886" v="14" actId="478"/>
          <ac:picMkLst>
            <pc:docMk/>
            <pc:sldMk cId="3092160948" sldId="267"/>
            <ac:picMk id="3074" creationId="{020E51FB-EA7A-30D6-6C48-82C1DABC0404}"/>
          </ac:picMkLst>
        </pc:picChg>
      </pc:sldChg>
      <pc:sldChg chg="addSp delSp modSp mod">
        <pc:chgData name="Matt Lyle" userId="a96e7d453dd11193" providerId="LiveId" clId="{C68C3E17-03C7-4F95-8966-34EBDE4C6EB0}" dt="2025-10-04T12:52:43.436" v="8" actId="478"/>
        <pc:sldMkLst>
          <pc:docMk/>
          <pc:sldMk cId="2806513517" sldId="268"/>
        </pc:sldMkLst>
        <pc:picChg chg="add mod ord">
          <ac:chgData name="Matt Lyle" userId="a96e7d453dd11193" providerId="LiveId" clId="{C68C3E17-03C7-4F95-8966-34EBDE4C6EB0}" dt="2025-10-04T12:52:41.184" v="7" actId="167"/>
          <ac:picMkLst>
            <pc:docMk/>
            <pc:sldMk cId="2806513517" sldId="268"/>
            <ac:picMk id="4" creationId="{43F6D648-4E8D-B3B0-AD62-C4C1B84907CA}"/>
          </ac:picMkLst>
        </pc:picChg>
        <pc:picChg chg="del mod">
          <ac:chgData name="Matt Lyle" userId="a96e7d453dd11193" providerId="LiveId" clId="{C68C3E17-03C7-4F95-8966-34EBDE4C6EB0}" dt="2025-10-04T12:52:43.436" v="8" actId="478"/>
          <ac:picMkLst>
            <pc:docMk/>
            <pc:sldMk cId="2806513517" sldId="268"/>
            <ac:picMk id="3074" creationId="{DC57B3C7-B5F1-54A8-8B79-ACA4A62C6360}"/>
          </ac:picMkLst>
        </pc:picChg>
      </pc:sldChg>
      <pc:sldChg chg="addSp modSp mod modAnim">
        <pc:chgData name="Matt Lyle" userId="a96e7d453dd11193" providerId="LiveId" clId="{C68C3E17-03C7-4F95-8966-34EBDE4C6EB0}" dt="2025-10-04T12:56:15.695" v="22"/>
        <pc:sldMkLst>
          <pc:docMk/>
          <pc:sldMk cId="3816055273" sldId="278"/>
        </pc:sldMkLst>
        <pc:spChg chg="add mod">
          <ac:chgData name="Matt Lyle" userId="a96e7d453dd11193" providerId="LiveId" clId="{C68C3E17-03C7-4F95-8966-34EBDE4C6EB0}" dt="2025-10-04T12:55:36.340" v="17" actId="1076"/>
          <ac:spMkLst>
            <pc:docMk/>
            <pc:sldMk cId="3816055273" sldId="278"/>
            <ac:spMk id="4" creationId="{C505180E-4C8B-9766-AD81-0A23DAC819FB}"/>
          </ac:spMkLst>
        </pc:spChg>
        <pc:picChg chg="add mod">
          <ac:chgData name="Matt Lyle" userId="a96e7d453dd11193" providerId="LiveId" clId="{C68C3E17-03C7-4F95-8966-34EBDE4C6EB0}" dt="2025-10-04T12:55:57.946" v="18"/>
          <ac:picMkLst>
            <pc:docMk/>
            <pc:sldMk cId="3816055273" sldId="278"/>
            <ac:picMk id="5" creationId="{E69247A4-E6D7-EF19-FA2E-0650A6C896A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C98F3F-F897-4C9C-B70D-CAD81201EB3E}" type="datetimeFigureOut">
              <a:rPr lang="en-US" smtClean="0"/>
              <a:t>10/4/2025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24C91B-08D4-4B87-9C03-4906B38F7DD2}" type="slidenum">
              <a:rPr lang="en-US" smtClean="0"/>
              <a:t>‹#›</a:t>
            </a:fld>
            <a:endParaRPr lang="en-US"/>
          </a:p>
        </p:txBody>
      </p:sp>
    </p:spTree>
    <p:extLst>
      <p:ext uri="{BB962C8B-B14F-4D97-AF65-F5344CB8AC3E}">
        <p14:creationId xmlns:p14="http://schemas.microsoft.com/office/powerpoint/2010/main" val="3344166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https://www.youtube.com/watch?v=OPMaRqGJPUU</a:t>
            </a:r>
          </a:p>
        </p:txBody>
      </p:sp>
      <p:sp>
        <p:nvSpPr>
          <p:cNvPr id="4" name="Slide Number Placeholder 3"/>
          <p:cNvSpPr>
            <a:spLocks noGrp="1"/>
          </p:cNvSpPr>
          <p:nvPr>
            <p:ph type="sldNum" sz="quarter" idx="5"/>
          </p:nvPr>
        </p:nvSpPr>
        <p:spPr/>
        <p:txBody>
          <a:bodyPr/>
          <a:lstStyle/>
          <a:p>
            <a:fld id="{FA24C91B-08D4-4B87-9C03-4906B38F7DD2}" type="slidenum">
              <a:rPr lang="en-US" smtClean="0"/>
              <a:t>10</a:t>
            </a:fld>
            <a:endParaRPr lang="en-US"/>
          </a:p>
        </p:txBody>
      </p:sp>
    </p:spTree>
    <p:extLst>
      <p:ext uri="{BB962C8B-B14F-4D97-AF65-F5344CB8AC3E}">
        <p14:creationId xmlns:p14="http://schemas.microsoft.com/office/powerpoint/2010/main" val="2022202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B285C-D030-51FD-AF21-FEB85056A6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45A241-5604-303C-B62C-9759841DE7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425580C-6A5A-1E1B-6742-E919C1968920}"/>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F6E4E167-2885-28BC-74B1-36DC6EDAA1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09257F-D0E7-8DAA-5511-0FA45BD2787A}"/>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2788278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842D3-5A2E-4BD4-7DC0-E696CF19D6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FB3FDB-3098-C5A1-F866-81F99EE2C0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C15B53-FFAE-CCA7-782B-0E54E847174F}"/>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2A3FDF5D-486D-91D5-E139-5693DA0A55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E5862D-43A1-2F1F-F14C-63FF34946DCF}"/>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3180614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4D242F-16E8-16F4-1BDA-60F2841BC04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7D37C22-8BD8-D447-B673-27E738AA47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171C00-0512-C245-029B-94FC1CC08794}"/>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C6115F8E-5E5B-45B0-58A0-47999BC53E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EB353C-F4F9-2576-190A-38098875C805}"/>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1800420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GB"/>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65985F73-D718-4846-96C0-1E37EC8140A8}"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3684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985F73-D718-4846-96C0-1E37EC8140A8}"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2268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GB"/>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985F73-D718-4846-96C0-1E37EC8140A8}"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80100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CEC6B5B-90F3-4535-AC8D-E1581511522A}" type="datetimeFigureOut">
              <a:rPr lang="en-US" smtClean="0"/>
              <a:t>10/4/2025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985F73-D718-4846-96C0-1E37EC8140A8}"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40232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GB"/>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CEC6B5B-90F3-4535-AC8D-E1581511522A}" type="datetimeFigureOut">
              <a:rPr lang="en-US" smtClean="0"/>
              <a:t>10/4/2025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985F73-D718-4846-96C0-1E37EC8140A8}"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85901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CEC6B5B-90F3-4535-AC8D-E1581511522A}" type="datetimeFigureOut">
              <a:rPr lang="en-US" smtClean="0"/>
              <a:t>10/4/2025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985F73-D718-4846-96C0-1E37EC8140A8}"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199334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EC6B5B-90F3-4535-AC8D-E1581511522A}" type="datetimeFigureOut">
              <a:rPr lang="en-US" smtClean="0"/>
              <a:t>10/4/2025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20009350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DCEC6B5B-90F3-4535-AC8D-E1581511522A}" type="datetimeFigureOut">
              <a:rPr lang="en-US" smtClean="0"/>
              <a:t>10/4/2025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985F73-D718-4846-96C0-1E37EC8140A8}"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8100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F800A-B97F-DC47-91B2-38CEDF234F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FE8C66-373A-81BA-3BB6-CF69B9B789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65CA62-666D-38D8-53F2-3316B0793995}"/>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1A8B8D94-52F4-401A-AA3C-688524624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630E79-6208-36E1-374D-2946B2CD85DA}"/>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214622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CEC6B5B-90F3-4535-AC8D-E1581511522A}" type="datetimeFigureOut">
              <a:rPr lang="en-US" smtClean="0"/>
              <a:t>10/4/2025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65985F73-D718-4846-96C0-1E37EC8140A8}"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532771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985F73-D718-4846-96C0-1E37EC8140A8}"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777585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985F73-D718-4846-96C0-1E37EC8140A8}"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826299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877DD-E901-9B1D-3C5A-8B2195033CD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0E8C9BF7-6714-BCF3-BC5D-CEB258D41B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1B05796-9BA0-D6DD-53C8-6DFC04403EC7}"/>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0B932BA3-196E-925A-3E48-99C204B088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0CEE46-E86B-11BF-04F4-EE44A38DB674}"/>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8460766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86616-34DB-F907-F28A-040F0FA52BB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268F23F-979F-D3DA-9CBB-C456856AC3E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D5DE041-CE48-62A9-B6BC-CFA1EA06B92F}"/>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A95E36EA-202B-7854-36B4-8353327170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63003B-C9C6-6814-D9B5-FB2174C91022}"/>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6854638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15810-5EA4-2E6E-20B8-FDCD2F9E192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A9EED61-333F-AAC5-1A09-0542789268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1FE3172-AD4C-4CD1-CC9F-1DEA859AB8E1}"/>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DC8A28CA-9E87-4E2E-5181-FDC9F58F5C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C31F11-7A91-3974-E03A-4AB573DB6DC9}"/>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920641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11C53-826A-FBD1-16A6-EAAF6C47845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4AC050C-54B5-9470-DEA3-0D2FCB5E3E3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BFDEEE1-9388-E6B9-252A-6D3C9E73192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162D6E8-0456-D5DC-8ABE-7144F7B73457}"/>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6" name="Footer Placeholder 5">
            <a:extLst>
              <a:ext uri="{FF2B5EF4-FFF2-40B4-BE49-F238E27FC236}">
                <a16:creationId xmlns:a16="http://schemas.microsoft.com/office/drawing/2014/main" id="{C5D09417-4C73-3DEB-C601-F667444E4A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D5062B-6B74-970C-BBE6-02EC5AD9C617}"/>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20173267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77430-BEF9-7055-2042-3994D8D9216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9A39467-AAF9-4423-D1A7-EE1C210117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2E801A6-DACC-1598-074A-2B82DFDF68B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4AD025B-A1E4-643E-2B88-00E3D28E76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AA5C1AA-4C2D-1B5A-6320-02C5FE1C645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EE10D4D0-AE6B-556F-6837-230444F43E92}"/>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8" name="Footer Placeholder 7">
            <a:extLst>
              <a:ext uri="{FF2B5EF4-FFF2-40B4-BE49-F238E27FC236}">
                <a16:creationId xmlns:a16="http://schemas.microsoft.com/office/drawing/2014/main" id="{C92CB11A-540B-9E74-6FC7-70DE5AAC62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23C464-B94F-BC03-2302-6586F24C01EE}"/>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27061283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91EE0-91E8-B642-818D-3524963810B5}"/>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049F739-683C-95D6-7F01-38DAF1728EDD}"/>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4" name="Footer Placeholder 3">
            <a:extLst>
              <a:ext uri="{FF2B5EF4-FFF2-40B4-BE49-F238E27FC236}">
                <a16:creationId xmlns:a16="http://schemas.microsoft.com/office/drawing/2014/main" id="{ABF02686-4865-0986-A729-CD4C29B1BC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D51EFE-D8A4-19F4-1CDF-5F4C7320F7E2}"/>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592967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F53241-104B-E222-73B8-E2C7B7068035}"/>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3" name="Footer Placeholder 2">
            <a:extLst>
              <a:ext uri="{FF2B5EF4-FFF2-40B4-BE49-F238E27FC236}">
                <a16:creationId xmlns:a16="http://schemas.microsoft.com/office/drawing/2014/main" id="{FBD54677-4BA1-E2B8-1C18-E32B79664C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7D97EC7-FDDD-1A98-AB44-5D04CCBBAA26}"/>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3898464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CBBA4-DB89-FDC5-9899-32A712E053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430BFF-810A-B944-66FD-BF85E1B8A84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C82602-290F-F816-A5C1-FD78591F418A}"/>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E50D58B0-5FE8-670D-E6AD-890C14B63C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3F1F91-1883-FA0B-52B4-2E51FC4D3C5A}"/>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4192904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03890-397D-17B5-1BC5-8F1F686B6EA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20E1F59-2BB5-20C4-E019-1121C4997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013AB569-91DF-8929-8DC7-3EB671C9B8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1CCCD81-59FB-B646-87EE-8ACF34B1FF1C}"/>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6" name="Footer Placeholder 5">
            <a:extLst>
              <a:ext uri="{FF2B5EF4-FFF2-40B4-BE49-F238E27FC236}">
                <a16:creationId xmlns:a16="http://schemas.microsoft.com/office/drawing/2014/main" id="{87819FC2-2AA8-E467-C6EA-C796BCAF84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44D5FD-4097-55BC-6214-BE4B23D2A35D}"/>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11766573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9B696-4808-FAB9-BB06-2428784AD00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CA0FDE9-90A9-05AF-F40B-0BB91E9BC7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CBD7872-DE65-7516-AF9E-B0587B16D4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4CC7E70-5376-0E95-3985-D5262181E0B9}"/>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6" name="Footer Placeholder 5">
            <a:extLst>
              <a:ext uri="{FF2B5EF4-FFF2-40B4-BE49-F238E27FC236}">
                <a16:creationId xmlns:a16="http://schemas.microsoft.com/office/drawing/2014/main" id="{833D6693-B224-8754-D400-0E0E0E5D7E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330334-CC7A-60F5-0438-1D4A89D93D41}"/>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8911052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FE709-7CA1-CE96-1B0A-5B749F41AB8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8151E0E-FCBE-320B-DBD8-3F7E0FB7DA9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539F905-3DFE-61A6-685C-5AD6114BC5D3}"/>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4488B221-DC38-58B2-4291-B27B8E9BE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F09B88-F189-91A8-4F01-1D2F36278698}"/>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10922819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28FF9C-8004-AA11-FAB0-9C267167190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198366B-F161-A57A-9F82-F753583D9A2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253EAA2-C458-C407-D208-7C2E1D48D56B}"/>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25D952E4-022C-E10E-4217-DB1C789EC0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37D544-8998-F7EA-F8F5-776AB3617F12}"/>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26334577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GB"/>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542B8B89-6B3A-664A-8C67-F8B21038B3BB}" type="slidenum">
              <a:rPr lang="en-US" altLang="en-US" smtClean="0"/>
              <a:pPr/>
              <a:t>‹#›</a:t>
            </a:fld>
            <a:endParaRPr lang="en-US" altLang="en-US"/>
          </a:p>
        </p:txBody>
      </p:sp>
    </p:spTree>
    <p:extLst>
      <p:ext uri="{BB962C8B-B14F-4D97-AF65-F5344CB8AC3E}">
        <p14:creationId xmlns:p14="http://schemas.microsoft.com/office/powerpoint/2010/main" val="3156631369"/>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6C9BD801-2154-824D-9D8D-E6554BB9B628}" type="slidenum">
              <a:rPr lang="en-US" altLang="en-US" smtClean="0"/>
              <a:pPr/>
              <a:t>‹#›</a:t>
            </a:fld>
            <a:endParaRPr lang="en-US" altLang="en-US"/>
          </a:p>
        </p:txBody>
      </p:sp>
    </p:spTree>
    <p:extLst>
      <p:ext uri="{BB962C8B-B14F-4D97-AF65-F5344CB8AC3E}">
        <p14:creationId xmlns:p14="http://schemas.microsoft.com/office/powerpoint/2010/main" val="29211632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GB"/>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60B92E4A-6858-164F-830B-83C15794648B}" type="slidenum">
              <a:rPr lang="en-US" altLang="en-US" smtClean="0"/>
              <a:pPr/>
              <a:t>‹#›</a:t>
            </a:fld>
            <a:endParaRPr lang="en-US" altLang="en-US"/>
          </a:p>
        </p:txBody>
      </p:sp>
    </p:spTree>
    <p:extLst>
      <p:ext uri="{BB962C8B-B14F-4D97-AF65-F5344CB8AC3E}">
        <p14:creationId xmlns:p14="http://schemas.microsoft.com/office/powerpoint/2010/main" val="166389528"/>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Date Placeholder 7"/>
          <p:cNvSpPr>
            <a:spLocks noGrp="1"/>
          </p:cNvSpPr>
          <p:nvPr>
            <p:ph type="dt" sz="half" idx="10"/>
          </p:nvPr>
        </p:nvSpPr>
        <p:spPr/>
        <p:txBody>
          <a:bodyPr/>
          <a:lstStyle/>
          <a:p>
            <a:endParaRPr lang="en-US" altLang="en-US"/>
          </a:p>
        </p:txBody>
      </p:sp>
      <p:sp>
        <p:nvSpPr>
          <p:cNvPr id="9" name="Footer Placeholder 8"/>
          <p:cNvSpPr>
            <a:spLocks noGrp="1"/>
          </p:cNvSpPr>
          <p:nvPr>
            <p:ph type="ftr" sz="quarter" idx="11"/>
          </p:nvPr>
        </p:nvSpPr>
        <p:spPr/>
        <p:txBody>
          <a:bodyPr/>
          <a:lstStyle/>
          <a:p>
            <a:endParaRPr lang="en-US" altLang="en-US"/>
          </a:p>
        </p:txBody>
      </p:sp>
      <p:sp>
        <p:nvSpPr>
          <p:cNvPr id="10" name="Slide Number Placeholder 9"/>
          <p:cNvSpPr>
            <a:spLocks noGrp="1"/>
          </p:cNvSpPr>
          <p:nvPr>
            <p:ph type="sldNum" sz="quarter" idx="12"/>
          </p:nvPr>
        </p:nvSpPr>
        <p:spPr/>
        <p:txBody>
          <a:bodyPr/>
          <a:lstStyle/>
          <a:p>
            <a:fld id="{CF1848C6-1EF3-EE47-A25F-4BD39D5BAFE0}" type="slidenum">
              <a:rPr lang="en-US" altLang="en-US" smtClean="0"/>
              <a:pPr/>
              <a:t>‹#›</a:t>
            </a:fld>
            <a:endParaRPr lang="en-US" altLang="en-US"/>
          </a:p>
        </p:txBody>
      </p:sp>
    </p:spTree>
    <p:extLst>
      <p:ext uri="{BB962C8B-B14F-4D97-AF65-F5344CB8AC3E}">
        <p14:creationId xmlns:p14="http://schemas.microsoft.com/office/powerpoint/2010/main" val="368335553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87DD4A92-2776-DB4D-8309-DD32F504B3A0}" type="slidenum">
              <a:rPr lang="en-US" altLang="en-US" smtClean="0"/>
              <a:pPr/>
              <a:t>‹#›</a:t>
            </a:fld>
            <a:endParaRPr lang="en-US" altLang="en-US"/>
          </a:p>
        </p:txBody>
      </p:sp>
      <p:sp>
        <p:nvSpPr>
          <p:cNvPr id="10" name="Title 9"/>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13174394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BDC34A5D-05CD-0F41-A432-01BC13AFB530}" type="slidenum">
              <a:rPr lang="en-US" altLang="en-US" smtClean="0"/>
              <a:pPr/>
              <a:t>‹#›</a:t>
            </a:fld>
            <a:endParaRPr lang="en-US" altLang="en-US"/>
          </a:p>
        </p:txBody>
      </p:sp>
    </p:spTree>
    <p:extLst>
      <p:ext uri="{BB962C8B-B14F-4D97-AF65-F5344CB8AC3E}">
        <p14:creationId xmlns:p14="http://schemas.microsoft.com/office/powerpoint/2010/main" val="1123025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67857-ABB8-FA20-D101-993CA80553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FB4DE6-A0CA-880A-F6E5-1426703BA8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A762FFD-116D-A089-DACE-BEFAD5BEAD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97DEA0-ECD1-1390-EDE6-046F649ACCE3}"/>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6" name="Footer Placeholder 5">
            <a:extLst>
              <a:ext uri="{FF2B5EF4-FFF2-40B4-BE49-F238E27FC236}">
                <a16:creationId xmlns:a16="http://schemas.microsoft.com/office/drawing/2014/main" id="{CF747586-D756-0F9F-6D5D-FF12D8128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831E9F-EDFC-5F30-8DA8-E9506967C833}"/>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15789244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B4DCA93B-F7D6-E244-B07B-51DE2384035D}" type="slidenum">
              <a:rPr lang="en-US" altLang="en-US" smtClean="0"/>
              <a:pPr/>
              <a:t>‹#›</a:t>
            </a:fld>
            <a:endParaRPr lang="en-US" altLang="en-US"/>
          </a:p>
        </p:txBody>
      </p:sp>
    </p:spTree>
    <p:extLst>
      <p:ext uri="{BB962C8B-B14F-4D97-AF65-F5344CB8AC3E}">
        <p14:creationId xmlns:p14="http://schemas.microsoft.com/office/powerpoint/2010/main" val="13141139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GB"/>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9" name="Date Placeholder 8"/>
          <p:cNvSpPr>
            <a:spLocks noGrp="1"/>
          </p:cNvSpPr>
          <p:nvPr>
            <p:ph type="dt" sz="half" idx="10"/>
          </p:nvPr>
        </p:nvSpPr>
        <p:spPr/>
        <p:txBody>
          <a:bodyPr/>
          <a:lstStyle/>
          <a:p>
            <a:endParaRPr lang="en-US" alt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ltLang="en-US"/>
          </a:p>
        </p:txBody>
      </p:sp>
      <p:sp>
        <p:nvSpPr>
          <p:cNvPr id="11" name="Slide Number Placeholder 10"/>
          <p:cNvSpPr>
            <a:spLocks noGrp="1"/>
          </p:cNvSpPr>
          <p:nvPr>
            <p:ph type="sldNum" sz="quarter" idx="12"/>
          </p:nvPr>
        </p:nvSpPr>
        <p:spPr/>
        <p:txBody>
          <a:bodyPr/>
          <a:lstStyle/>
          <a:p>
            <a:fld id="{F1211911-825A-124F-9CA4-A59EEECC2FD3}" type="slidenum">
              <a:rPr lang="en-US" altLang="en-US" smtClean="0"/>
              <a:pPr/>
              <a:t>‹#›</a:t>
            </a:fld>
            <a:endParaRPr lang="en-US" altLang="en-US"/>
          </a:p>
        </p:txBody>
      </p:sp>
    </p:spTree>
    <p:extLst>
      <p:ext uri="{BB962C8B-B14F-4D97-AF65-F5344CB8AC3E}">
        <p14:creationId xmlns:p14="http://schemas.microsoft.com/office/powerpoint/2010/main" val="324846880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alt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ltLang="en-US"/>
          </a:p>
        </p:txBody>
      </p:sp>
      <p:sp>
        <p:nvSpPr>
          <p:cNvPr id="10" name="Slide Number Placeholder 9"/>
          <p:cNvSpPr>
            <a:spLocks noGrp="1"/>
          </p:cNvSpPr>
          <p:nvPr>
            <p:ph type="sldNum" sz="quarter" idx="12"/>
          </p:nvPr>
        </p:nvSpPr>
        <p:spPr/>
        <p:txBody>
          <a:bodyPr/>
          <a:lstStyle/>
          <a:p>
            <a:fld id="{613054CD-079F-2F4C-A5D8-763DE5A8AB41}" type="slidenum">
              <a:rPr lang="en-US" altLang="en-US" smtClean="0"/>
              <a:pPr/>
              <a:t>‹#›</a:t>
            </a:fld>
            <a:endParaRPr lang="en-US" altLang="en-US"/>
          </a:p>
        </p:txBody>
      </p:sp>
    </p:spTree>
    <p:extLst>
      <p:ext uri="{BB962C8B-B14F-4D97-AF65-F5344CB8AC3E}">
        <p14:creationId xmlns:p14="http://schemas.microsoft.com/office/powerpoint/2010/main" val="315287785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2D4E3E3-70E0-1645-B1DB-96D691D3EF74}" type="slidenum">
              <a:rPr lang="en-US" altLang="en-US" smtClean="0"/>
              <a:pPr/>
              <a:t>‹#›</a:t>
            </a:fld>
            <a:endParaRPr lang="en-US" altLang="en-US"/>
          </a:p>
        </p:txBody>
      </p:sp>
    </p:spTree>
    <p:extLst>
      <p:ext uri="{BB962C8B-B14F-4D97-AF65-F5344CB8AC3E}">
        <p14:creationId xmlns:p14="http://schemas.microsoft.com/office/powerpoint/2010/main" val="24845931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5A99F27-B020-7548-86DE-FC33AC12F4BF}" type="slidenum">
              <a:rPr lang="en-US" altLang="en-US" smtClean="0"/>
              <a:pPr/>
              <a:t>‹#›</a:t>
            </a:fld>
            <a:endParaRPr lang="en-US" altLang="en-US"/>
          </a:p>
        </p:txBody>
      </p:sp>
    </p:spTree>
    <p:extLst>
      <p:ext uri="{BB962C8B-B14F-4D97-AF65-F5344CB8AC3E}">
        <p14:creationId xmlns:p14="http://schemas.microsoft.com/office/powerpoint/2010/main" val="1642634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E1D4C-3D5F-1985-9862-D358B76A87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B7E9FE-D761-3A85-1F35-C5E243F309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19E741-059E-6AE4-8E40-0789D620B9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9690860-A4E3-C18D-2F1B-AF8A3DE27D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5B5CA5-DBF1-AB29-1992-E5C3245F64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6F6A9F-2094-DA15-B08A-5191DD269171}"/>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8" name="Footer Placeholder 7">
            <a:extLst>
              <a:ext uri="{FF2B5EF4-FFF2-40B4-BE49-F238E27FC236}">
                <a16:creationId xmlns:a16="http://schemas.microsoft.com/office/drawing/2014/main" id="{FBB525B4-BD1D-3550-36B0-412DC62FBC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81EE6DD-1127-79FD-3394-0AE1C2A4AD09}"/>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1800436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642FE-9546-F260-F46C-AC14143129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8BBF16-11AA-B9AF-FAE8-1C324295C704}"/>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4" name="Footer Placeholder 3">
            <a:extLst>
              <a:ext uri="{FF2B5EF4-FFF2-40B4-BE49-F238E27FC236}">
                <a16:creationId xmlns:a16="http://schemas.microsoft.com/office/drawing/2014/main" id="{24DF554F-372B-F1C3-CDD6-5B6B2E0D8D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966099-73CA-F0A5-070E-B5215F119FC9}"/>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3023645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C30FAA-85D2-876B-3314-634CF40721B5}"/>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3" name="Footer Placeholder 2">
            <a:extLst>
              <a:ext uri="{FF2B5EF4-FFF2-40B4-BE49-F238E27FC236}">
                <a16:creationId xmlns:a16="http://schemas.microsoft.com/office/drawing/2014/main" id="{E321D782-F72E-6FE9-E29B-7281BA4962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65EE16-B88A-ED1E-32A4-8419829223D8}"/>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3412433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05224-6216-BCB5-8F09-B4C9CB3366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5F9E3E-E58C-59E8-DF48-65CD962BF8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221513-C9AF-74D3-32A9-5376138989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7A4373-0DD8-7DA6-0C90-7D4F8EED4F58}"/>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6" name="Footer Placeholder 5">
            <a:extLst>
              <a:ext uri="{FF2B5EF4-FFF2-40B4-BE49-F238E27FC236}">
                <a16:creationId xmlns:a16="http://schemas.microsoft.com/office/drawing/2014/main" id="{AB94A545-100F-B561-74C8-D4F53460C6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2539C5-10B7-5419-04E2-2AE4E8BB3144}"/>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136090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5A3D6-6E48-A0B5-DA07-779FD7F529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DC92EF-9AAE-96FE-DA2D-CB946BE242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2A80D69-78A3-BB68-DA44-6631AAD4DA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280768-C4C4-71D5-686C-CD9353914220}"/>
              </a:ext>
            </a:extLst>
          </p:cNvPr>
          <p:cNvSpPr>
            <a:spLocks noGrp="1"/>
          </p:cNvSpPr>
          <p:nvPr>
            <p:ph type="dt" sz="half" idx="10"/>
          </p:nvPr>
        </p:nvSpPr>
        <p:spPr/>
        <p:txBody>
          <a:bodyPr/>
          <a:lstStyle/>
          <a:p>
            <a:fld id="{DCEC6B5B-90F3-4535-AC8D-E1581511522A}" type="datetimeFigureOut">
              <a:rPr lang="en-US" smtClean="0"/>
              <a:t>10/4/2025</a:t>
            </a:fld>
            <a:endParaRPr lang="en-US"/>
          </a:p>
        </p:txBody>
      </p:sp>
      <p:sp>
        <p:nvSpPr>
          <p:cNvPr id="6" name="Footer Placeholder 5">
            <a:extLst>
              <a:ext uri="{FF2B5EF4-FFF2-40B4-BE49-F238E27FC236}">
                <a16:creationId xmlns:a16="http://schemas.microsoft.com/office/drawing/2014/main" id="{45F83CE9-78DD-B69E-A741-6A00AFD766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7C5587-E83D-84F5-4610-970FF5ED9A5E}"/>
              </a:ext>
            </a:extLst>
          </p:cNvPr>
          <p:cNvSpPr>
            <a:spLocks noGrp="1"/>
          </p:cNvSpPr>
          <p:nvPr>
            <p:ph type="sldNum" sz="quarter" idx="12"/>
          </p:nvPr>
        </p:nvSpPr>
        <p:spPr/>
        <p:txBody>
          <a:bodyPr/>
          <a:lstStyle/>
          <a:p>
            <a:fld id="{65985F73-D718-4846-96C0-1E37EC8140A8}" type="slidenum">
              <a:rPr lang="en-US" smtClean="0"/>
              <a:t>‹#›</a:t>
            </a:fld>
            <a:endParaRPr lang="en-US"/>
          </a:p>
        </p:txBody>
      </p:sp>
    </p:spTree>
    <p:extLst>
      <p:ext uri="{BB962C8B-B14F-4D97-AF65-F5344CB8AC3E}">
        <p14:creationId xmlns:p14="http://schemas.microsoft.com/office/powerpoint/2010/main" val="507769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3B6A37-C4E4-8FD0-0281-C5D371AFE3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52445B1-1A65-B4A3-852F-5619867D08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D63284-0268-3C2B-2B4C-9C70902FED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545C8CEF-4CCD-C56A-006C-464F906833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5BDAD2-BF61-D9F2-653E-DACFABDA69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5985F73-D718-4846-96C0-1E37EC8140A8}" type="slidenum">
              <a:rPr lang="en-US" smtClean="0"/>
              <a:t>‹#›</a:t>
            </a:fld>
            <a:endParaRPr lang="en-US"/>
          </a:p>
        </p:txBody>
      </p:sp>
    </p:spTree>
    <p:extLst>
      <p:ext uri="{BB962C8B-B14F-4D97-AF65-F5344CB8AC3E}">
        <p14:creationId xmlns:p14="http://schemas.microsoft.com/office/powerpoint/2010/main" val="19357376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CEC6B5B-90F3-4535-AC8D-E1581511522A}" type="datetimeFigureOut">
              <a:rPr lang="en-US" smtClean="0"/>
              <a:t>10/4/2025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5985F73-D718-4846-96C0-1E37EC8140A8}"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04807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8D1C6-5D41-50FD-81FE-F2143342C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1A0DD78-A08E-378C-38B8-E3713854C5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3D9B4DA-7CD0-3782-F5F7-C06458C39C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EC6B5B-90F3-4535-AC8D-E1581511522A}" type="datetimeFigureOut">
              <a:rPr lang="en-US" smtClean="0"/>
              <a:t>10/4/2025</a:t>
            </a:fld>
            <a:endParaRPr lang="en-US"/>
          </a:p>
        </p:txBody>
      </p:sp>
      <p:sp>
        <p:nvSpPr>
          <p:cNvPr id="5" name="Footer Placeholder 4">
            <a:extLst>
              <a:ext uri="{FF2B5EF4-FFF2-40B4-BE49-F238E27FC236}">
                <a16:creationId xmlns:a16="http://schemas.microsoft.com/office/drawing/2014/main" id="{9B5D76FC-90D1-CF59-642C-92028A07CD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5863DCA-2B4C-2875-5B33-69E5180C8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985F73-D718-4846-96C0-1E37EC8140A8}" type="slidenum">
              <a:rPr lang="en-US" smtClean="0"/>
              <a:t>‹#›</a:t>
            </a:fld>
            <a:endParaRPr lang="en-US"/>
          </a:p>
        </p:txBody>
      </p:sp>
    </p:spTree>
    <p:extLst>
      <p:ext uri="{BB962C8B-B14F-4D97-AF65-F5344CB8AC3E}">
        <p14:creationId xmlns:p14="http://schemas.microsoft.com/office/powerpoint/2010/main" val="17926507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endParaRPr lang="en-US" alt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lt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7DD4A92-2776-DB4D-8309-DD32F504B3A0}" type="slidenum">
              <a:rPr lang="en-US" altLang="en-US" smtClean="0"/>
              <a:pPr/>
              <a:t>‹#›</a:t>
            </a:fld>
            <a:endParaRPr lang="en-US" altLang="en-US"/>
          </a:p>
        </p:txBody>
      </p:sp>
    </p:spTree>
    <p:extLst>
      <p:ext uri="{BB962C8B-B14F-4D97-AF65-F5344CB8AC3E}">
        <p14:creationId xmlns:p14="http://schemas.microsoft.com/office/powerpoint/2010/main" val="534611026"/>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4.xml"/><Relationship Id="rId1" Type="http://schemas.openxmlformats.org/officeDocument/2006/relationships/video" Target="https://www.youtube.com/embed/OPMaRqGJPUU?feature=oembed" TargetMode="Externa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921AE-2A53-736E-A956-88DED0EBD91B}"/>
            </a:ext>
          </a:extLst>
        </p:cNvPr>
        <p:cNvGrpSpPr/>
        <p:nvPr/>
      </p:nvGrpSpPr>
      <p:grpSpPr>
        <a:xfrm>
          <a:off x="0" y="0"/>
          <a:ext cx="0" cy="0"/>
          <a:chOff x="0" y="0"/>
          <a:chExt cx="0" cy="0"/>
        </a:xfrm>
      </p:grpSpPr>
      <p:pic>
        <p:nvPicPr>
          <p:cNvPr id="4" name="Picture 3" descr="A silhouette of a person standing on a cliff&#10;&#10;AI-generated content may be incorrect.">
            <a:extLst>
              <a:ext uri="{FF2B5EF4-FFF2-40B4-BE49-F238E27FC236}">
                <a16:creationId xmlns:a16="http://schemas.microsoft.com/office/drawing/2014/main" id="{7C87211D-AAAD-D10E-B28F-221EF982D4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4A81500D-8578-4F73-C397-FC80DE865D5A}"/>
              </a:ext>
            </a:extLst>
          </p:cNvPr>
          <p:cNvSpPr txBox="1"/>
          <p:nvPr/>
        </p:nvSpPr>
        <p:spPr>
          <a:xfrm>
            <a:off x="322942" y="181820"/>
            <a:ext cx="7318829" cy="156966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127000">
                    <a:prstClr val="black"/>
                  </a:glow>
                </a:effectLst>
                <a:uLnTx/>
                <a:uFillTx/>
                <a:latin typeface="Arial Rounded MT Bold" panose="020F0704030504030204" pitchFamily="34" charset="0"/>
                <a:ea typeface="+mn-ea"/>
                <a:cs typeface="+mn-cs"/>
              </a:rPr>
              <a:t>What in the World, God….</a:t>
            </a:r>
          </a:p>
        </p:txBody>
      </p:sp>
      <p:sp>
        <p:nvSpPr>
          <p:cNvPr id="8" name="TextBox 7">
            <a:extLst>
              <a:ext uri="{FF2B5EF4-FFF2-40B4-BE49-F238E27FC236}">
                <a16:creationId xmlns:a16="http://schemas.microsoft.com/office/drawing/2014/main" id="{A33739FE-9584-CC56-05D5-D5AC1082162B}"/>
              </a:ext>
            </a:extLst>
          </p:cNvPr>
          <p:cNvSpPr txBox="1"/>
          <p:nvPr/>
        </p:nvSpPr>
        <p:spPr>
          <a:xfrm>
            <a:off x="322943" y="5639920"/>
            <a:ext cx="6164943"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glow rad="127000">
                    <a:prstClr val="black"/>
                  </a:glow>
                </a:effectLst>
                <a:uLnTx/>
                <a:uFillTx/>
                <a:latin typeface="Arial Rounded MT Bold" panose="020F0704030504030204" pitchFamily="34" charset="0"/>
                <a:ea typeface="+mn-ea"/>
                <a:cs typeface="+mn-cs"/>
              </a:rPr>
              <a:t>Habakkuk</a:t>
            </a:r>
          </a:p>
        </p:txBody>
      </p:sp>
    </p:spTree>
    <p:extLst>
      <p:ext uri="{BB962C8B-B14F-4D97-AF65-F5344CB8AC3E}">
        <p14:creationId xmlns:p14="http://schemas.microsoft.com/office/powerpoint/2010/main" val="2268289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863B24-6BF6-6375-9887-51C7C133E2D6}"/>
              </a:ext>
            </a:extLst>
          </p:cNvPr>
          <p:cNvSpPr txBox="1"/>
          <p:nvPr/>
        </p:nvSpPr>
        <p:spPr>
          <a:xfrm>
            <a:off x="4133589" y="2404997"/>
            <a:ext cx="3732756" cy="1200329"/>
          </a:xfrm>
          <a:prstGeom prst="rect">
            <a:avLst/>
          </a:prstGeom>
          <a:noFill/>
        </p:spPr>
        <p:txBody>
          <a:bodyPr wrap="square" rtlCol="0">
            <a:spAutoFit/>
          </a:bodyPr>
          <a:lstStyle/>
          <a:p>
            <a:pPr algn="ctr"/>
            <a:r>
              <a:rPr lang="en-US" sz="3600" dirty="0">
                <a:solidFill>
                  <a:schemeClr val="bg1"/>
                </a:solidFill>
              </a:rPr>
              <a:t>The Bible Project Video here</a:t>
            </a:r>
          </a:p>
        </p:txBody>
      </p:sp>
      <p:sp>
        <p:nvSpPr>
          <p:cNvPr id="4" name="TextBox 3">
            <a:extLst>
              <a:ext uri="{FF2B5EF4-FFF2-40B4-BE49-F238E27FC236}">
                <a16:creationId xmlns:a16="http://schemas.microsoft.com/office/drawing/2014/main" id="{C505180E-4C8B-9766-AD81-0A23DAC819FB}"/>
              </a:ext>
            </a:extLst>
          </p:cNvPr>
          <p:cNvSpPr txBox="1"/>
          <p:nvPr/>
        </p:nvSpPr>
        <p:spPr>
          <a:xfrm>
            <a:off x="2394857" y="4572391"/>
            <a:ext cx="6096000" cy="369332"/>
          </a:xfrm>
          <a:prstGeom prst="rect">
            <a:avLst/>
          </a:prstGeom>
          <a:noFill/>
        </p:spPr>
        <p:txBody>
          <a:bodyPr wrap="square">
            <a:spAutoFit/>
          </a:bodyPr>
          <a:lstStyle/>
          <a:p>
            <a:r>
              <a:rPr lang="en-US" dirty="0">
                <a:solidFill>
                  <a:schemeClr val="bg1"/>
                </a:solidFill>
              </a:rPr>
              <a:t>https://www.youtube.com/watch?v=OPMaRqGJPUU</a:t>
            </a:r>
          </a:p>
        </p:txBody>
      </p:sp>
      <p:pic>
        <p:nvPicPr>
          <p:cNvPr id="5" name="Online Media 4" title="Book of Habakkuk Summary: A Complete Animated Overview">
            <a:hlinkClick r:id="" action="ppaction://media"/>
            <a:extLst>
              <a:ext uri="{FF2B5EF4-FFF2-40B4-BE49-F238E27FC236}">
                <a16:creationId xmlns:a16="http://schemas.microsoft.com/office/drawing/2014/main" id="{E69247A4-E6D7-EF19-FA2E-0650A6C896AE}"/>
              </a:ext>
            </a:extLst>
          </p:cNvPr>
          <p:cNvPicPr>
            <a:picLocks noRot="1" noChangeAspect="1"/>
          </p:cNvPicPr>
          <p:nvPr>
            <a:videoFile r:link="rId1"/>
          </p:nvPr>
        </p:nvPicPr>
        <p:blipFill>
          <a:blip r:embed="rId4"/>
          <a:stretch>
            <a:fillRect/>
          </a:stretch>
        </p:blipFill>
        <p:spPr>
          <a:xfrm>
            <a:off x="22225" y="0"/>
            <a:ext cx="12147550" cy="6858000"/>
          </a:xfrm>
          <a:prstGeom prst="rect">
            <a:avLst/>
          </a:prstGeom>
        </p:spPr>
      </p:pic>
    </p:spTree>
    <p:extLst>
      <p:ext uri="{BB962C8B-B14F-4D97-AF65-F5344CB8AC3E}">
        <p14:creationId xmlns:p14="http://schemas.microsoft.com/office/powerpoint/2010/main" val="3816055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2574B-256B-BC5E-D437-3645EC6C10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A767C5-151B-A032-A6DC-A1DAE66B5538}"/>
              </a:ext>
            </a:extLst>
          </p:cNvPr>
          <p:cNvSpPr>
            <a:spLocks noGrp="1"/>
          </p:cNvSpPr>
          <p:nvPr>
            <p:ph type="title"/>
          </p:nvPr>
        </p:nvSpPr>
        <p:spPr/>
        <p:txBody>
          <a:bodyPr/>
          <a:lstStyle/>
          <a:p>
            <a:pPr algn="ctr"/>
            <a:r>
              <a:rPr lang="en-US" b="1" dirty="0"/>
              <a:t>Habakkuk 1:1-11 – “How Long, o lord?”</a:t>
            </a:r>
          </a:p>
        </p:txBody>
      </p:sp>
      <p:sp>
        <p:nvSpPr>
          <p:cNvPr id="3" name="Content Placeholder 2">
            <a:extLst>
              <a:ext uri="{FF2B5EF4-FFF2-40B4-BE49-F238E27FC236}">
                <a16:creationId xmlns:a16="http://schemas.microsoft.com/office/drawing/2014/main" id="{F74B16E3-FFBE-8F23-C9E3-7C1C34A20B12}"/>
              </a:ext>
            </a:extLst>
          </p:cNvPr>
          <p:cNvSpPr>
            <a:spLocks noGrp="1"/>
          </p:cNvSpPr>
          <p:nvPr>
            <p:ph idx="1"/>
          </p:nvPr>
        </p:nvSpPr>
        <p:spPr>
          <a:xfrm>
            <a:off x="430306" y="2015732"/>
            <a:ext cx="11295529" cy="3450613"/>
          </a:xfrm>
        </p:spPr>
        <p:txBody>
          <a:bodyPr/>
          <a:lstStyle/>
          <a:p>
            <a:pPr marL="0" indent="0" algn="ctr">
              <a:buNone/>
            </a:pPr>
            <a:r>
              <a:rPr lang="en-US" sz="3200" b="1" dirty="0"/>
              <a:t>Habakkuk’s BIG QUESTION: </a:t>
            </a:r>
            <a:endParaRPr lang="en-SG" sz="3200" b="1" dirty="0"/>
          </a:p>
          <a:p>
            <a:pPr marL="0" indent="0" algn="ctr">
              <a:buNone/>
            </a:pPr>
            <a:endParaRPr lang="en-SG" sz="3200" b="1" dirty="0"/>
          </a:p>
          <a:p>
            <a:pPr marL="0" indent="0" algn="ctr">
              <a:buNone/>
            </a:pPr>
            <a:r>
              <a:rPr lang="en-SG" sz="3200" b="1" dirty="0"/>
              <a:t>How do we deal with questions of </a:t>
            </a:r>
            <a:r>
              <a:rPr lang="en-SG" sz="3200" b="1" u="sng" dirty="0"/>
              <a:t>injustice</a:t>
            </a:r>
            <a:r>
              <a:rPr lang="en-SG" sz="3200" b="1" dirty="0"/>
              <a:t> and </a:t>
            </a:r>
            <a:r>
              <a:rPr lang="en-SG" sz="3200" b="1" u="sng" dirty="0"/>
              <a:t>suffering</a:t>
            </a:r>
            <a:r>
              <a:rPr lang="en-SG" sz="3200" b="1" dirty="0"/>
              <a:t> in light of our relationship with an </a:t>
            </a:r>
            <a:r>
              <a:rPr lang="en-SG" sz="3200" b="1" u="sng" dirty="0"/>
              <a:t>all-powerful God</a:t>
            </a:r>
            <a:r>
              <a:rPr lang="en-SG" sz="3200" b="1" dirty="0"/>
              <a:t>?</a:t>
            </a:r>
            <a:endParaRPr lang="en-US" sz="3200" b="1" dirty="0"/>
          </a:p>
          <a:p>
            <a:endParaRPr lang="en-US" dirty="0"/>
          </a:p>
        </p:txBody>
      </p:sp>
    </p:spTree>
    <p:extLst>
      <p:ext uri="{BB962C8B-B14F-4D97-AF65-F5344CB8AC3E}">
        <p14:creationId xmlns:p14="http://schemas.microsoft.com/office/powerpoint/2010/main" val="4106885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9C2EB-D53F-F418-F698-6B078D968D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E85375-4F62-9269-5AA2-4DDAD39EA502}"/>
              </a:ext>
            </a:extLst>
          </p:cNvPr>
          <p:cNvSpPr>
            <a:spLocks noGrp="1"/>
          </p:cNvSpPr>
          <p:nvPr>
            <p:ph type="title"/>
          </p:nvPr>
        </p:nvSpPr>
        <p:spPr/>
        <p:txBody>
          <a:bodyPr/>
          <a:lstStyle/>
          <a:p>
            <a:pPr algn="ctr"/>
            <a:r>
              <a:rPr lang="en-US" b="1" dirty="0"/>
              <a:t>Habakkuk – what in the world, God…</a:t>
            </a:r>
          </a:p>
        </p:txBody>
      </p:sp>
      <p:sp>
        <p:nvSpPr>
          <p:cNvPr id="3" name="Content Placeholder 2">
            <a:extLst>
              <a:ext uri="{FF2B5EF4-FFF2-40B4-BE49-F238E27FC236}">
                <a16:creationId xmlns:a16="http://schemas.microsoft.com/office/drawing/2014/main" id="{8306DF2A-6837-7A60-9CED-0726C3633CAA}"/>
              </a:ext>
            </a:extLst>
          </p:cNvPr>
          <p:cNvSpPr>
            <a:spLocks noGrp="1"/>
          </p:cNvSpPr>
          <p:nvPr>
            <p:ph idx="1"/>
          </p:nvPr>
        </p:nvSpPr>
        <p:spPr>
          <a:xfrm>
            <a:off x="430306" y="2015732"/>
            <a:ext cx="11478928" cy="4037749"/>
          </a:xfrm>
        </p:spPr>
        <p:txBody>
          <a:bodyPr>
            <a:normAutofit fontScale="92500" lnSpcReduction="20000"/>
          </a:bodyPr>
          <a:lstStyle/>
          <a:p>
            <a:pPr marL="0" indent="0">
              <a:buNone/>
            </a:pPr>
            <a:r>
              <a:rPr lang="en-US" sz="3600" b="1" u="sng" dirty="0"/>
              <a:t>Theological themes</a:t>
            </a:r>
          </a:p>
          <a:p>
            <a:r>
              <a:rPr lang="en-US" sz="3200" dirty="0"/>
              <a:t>1. The problem of injustice:</a:t>
            </a:r>
          </a:p>
          <a:p>
            <a:pPr marL="514350" indent="-514350">
              <a:buAutoNum type="alphaUcParenR"/>
            </a:pPr>
            <a:r>
              <a:rPr lang="en-US" sz="3200" dirty="0"/>
              <a:t>Why does God allow injustice to continue in our world? (1:1-4)</a:t>
            </a:r>
          </a:p>
          <a:p>
            <a:pPr marL="514350" indent="-514350">
              <a:buFont typeface="Arial" panose="020B0604020202020204" pitchFamily="34" charset="0"/>
              <a:buAutoNum type="alphaUcParenR"/>
            </a:pPr>
            <a:r>
              <a:rPr lang="en-US" sz="3200" dirty="0"/>
              <a:t>B) Why does God use the wicked as part of his righteous judgement and discipline of the righteous? (1:12-2:1. </a:t>
            </a:r>
            <a:r>
              <a:rPr lang="en-US" sz="3200"/>
              <a:t>See Deut</a:t>
            </a:r>
            <a:r>
              <a:rPr lang="en-US" sz="3200" dirty="0"/>
              <a:t> 28:20-25)</a:t>
            </a:r>
          </a:p>
          <a:p>
            <a:r>
              <a:rPr lang="en-US" sz="3200" dirty="0"/>
              <a:t>2. The sovereignty of God. (3:17-19)</a:t>
            </a:r>
          </a:p>
          <a:p>
            <a:r>
              <a:rPr lang="en-US" sz="3200" dirty="0"/>
              <a:t>3. The need for faith and hope in times of crisis and hardship. (2:4b)</a:t>
            </a:r>
          </a:p>
          <a:p>
            <a:pPr marL="457200" lvl="1" indent="0">
              <a:buNone/>
            </a:pPr>
            <a:endParaRPr lang="en-US" dirty="0"/>
          </a:p>
        </p:txBody>
      </p:sp>
    </p:spTree>
    <p:extLst>
      <p:ext uri="{BB962C8B-B14F-4D97-AF65-F5344CB8AC3E}">
        <p14:creationId xmlns:p14="http://schemas.microsoft.com/office/powerpoint/2010/main" val="774488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9FC867E3-3210-9DD6-E35F-2055225194B0}"/>
              </a:ext>
            </a:extLst>
          </p:cNvPr>
          <p:cNvSpPr>
            <a:spLocks noChangeArrowheads="1"/>
          </p:cNvSpPr>
          <p:nvPr/>
        </p:nvSpPr>
        <p:spPr bwMode="auto">
          <a:xfrm>
            <a:off x="2941504" y="0"/>
            <a:ext cx="16931290" cy="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25" name="Picture 2">
            <a:extLst>
              <a:ext uri="{FF2B5EF4-FFF2-40B4-BE49-F238E27FC236}">
                <a16:creationId xmlns:a16="http://schemas.microsoft.com/office/drawing/2014/main" id="{76097073-07BC-663B-B96C-2FFDFD5F996D}"/>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941504" y="0"/>
            <a:ext cx="7954179" cy="69136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5440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E62424-8A27-B2C9-66A0-0C5F8BAAE4B4}"/>
              </a:ext>
            </a:extLst>
          </p:cNvPr>
          <p:cNvSpPr>
            <a:spLocks noGrp="1"/>
          </p:cNvSpPr>
          <p:nvPr>
            <p:ph idx="1"/>
          </p:nvPr>
        </p:nvSpPr>
        <p:spPr>
          <a:xfrm>
            <a:off x="517793" y="297455"/>
            <a:ext cx="11270255" cy="6323682"/>
          </a:xfrm>
        </p:spPr>
        <p:txBody>
          <a:bodyPr>
            <a:normAutofit/>
          </a:bodyPr>
          <a:lstStyle/>
          <a:p>
            <a:pPr marL="0" indent="0">
              <a:buNone/>
            </a:pPr>
            <a:r>
              <a:rPr lang="en-SG" sz="3400" b="1" baseline="30000" dirty="0"/>
              <a:t>1</a:t>
            </a:r>
            <a:r>
              <a:rPr lang="en-SG" sz="3400" b="1" dirty="0"/>
              <a:t> </a:t>
            </a:r>
            <a:r>
              <a:rPr lang="en-SG" sz="3400" dirty="0"/>
              <a:t>The oracle that Habakkuk the prophet saw.</a:t>
            </a:r>
          </a:p>
          <a:p>
            <a:pPr marL="0" indent="0">
              <a:buNone/>
            </a:pPr>
            <a:r>
              <a:rPr lang="en-SG" sz="3400" b="1" baseline="30000" dirty="0"/>
              <a:t>2 </a:t>
            </a:r>
            <a:r>
              <a:rPr lang="en-SG" sz="3400" dirty="0"/>
              <a:t>O </a:t>
            </a:r>
            <a:r>
              <a:rPr lang="en-SG" sz="3400" cap="small" dirty="0"/>
              <a:t>Lord</a:t>
            </a:r>
            <a:r>
              <a:rPr lang="en-SG" sz="3400" dirty="0"/>
              <a:t>, how long shall I cry for help,</a:t>
            </a:r>
            <a:br>
              <a:rPr lang="en-SG" sz="3400" dirty="0"/>
            </a:br>
            <a:r>
              <a:rPr lang="en-SG" sz="3400" dirty="0"/>
              <a:t>    and you will not hear?</a:t>
            </a:r>
            <a:br>
              <a:rPr lang="en-SG" sz="3400" dirty="0"/>
            </a:br>
            <a:r>
              <a:rPr lang="en-SG" sz="3400" dirty="0"/>
              <a:t>Or cry to you “Violence!”</a:t>
            </a:r>
            <a:br>
              <a:rPr lang="en-SG" sz="3400" dirty="0"/>
            </a:br>
            <a:r>
              <a:rPr lang="en-SG" sz="3400" dirty="0"/>
              <a:t>    and you will not save?</a:t>
            </a:r>
            <a:br>
              <a:rPr lang="en-SG" sz="3400" dirty="0"/>
            </a:br>
            <a:r>
              <a:rPr lang="en-SG" sz="3400" b="1" baseline="30000" dirty="0"/>
              <a:t>3 </a:t>
            </a:r>
            <a:r>
              <a:rPr lang="en-SG" sz="3400" dirty="0"/>
              <a:t>Why do you make me see iniquity,</a:t>
            </a:r>
            <a:br>
              <a:rPr lang="en-SG" sz="3400" dirty="0"/>
            </a:br>
            <a:r>
              <a:rPr lang="en-SG" sz="3400" dirty="0"/>
              <a:t>    and why do you idly look at wrong?</a:t>
            </a:r>
            <a:br>
              <a:rPr lang="en-SG" sz="3400" dirty="0"/>
            </a:br>
            <a:r>
              <a:rPr lang="en-SG" sz="3400" dirty="0"/>
              <a:t>Destruction and violence are before me;</a:t>
            </a:r>
            <a:br>
              <a:rPr lang="en-SG" sz="3400" dirty="0"/>
            </a:br>
            <a:r>
              <a:rPr lang="en-SG" sz="3400" dirty="0"/>
              <a:t>    strife and contention arise.</a:t>
            </a:r>
            <a:br>
              <a:rPr lang="en-SG" sz="3400" dirty="0"/>
            </a:br>
            <a:r>
              <a:rPr lang="en-SG" sz="3400" b="1" baseline="30000" dirty="0"/>
              <a:t>4 </a:t>
            </a:r>
            <a:r>
              <a:rPr lang="en-SG" sz="3400" dirty="0"/>
              <a:t>So the law is paralyzed,</a:t>
            </a:r>
            <a:br>
              <a:rPr lang="en-SG" sz="3400" dirty="0"/>
            </a:br>
            <a:r>
              <a:rPr lang="en-SG" sz="3400" dirty="0"/>
              <a:t>    and justice never goes forth.</a:t>
            </a:r>
            <a:br>
              <a:rPr lang="en-SG" sz="3400" dirty="0"/>
            </a:br>
            <a:r>
              <a:rPr lang="en-SG" sz="3400" dirty="0"/>
              <a:t>For the wicked surround the righteous;</a:t>
            </a:r>
            <a:br>
              <a:rPr lang="en-SG" sz="3400" dirty="0"/>
            </a:br>
            <a:r>
              <a:rPr lang="en-SG" sz="3400" dirty="0"/>
              <a:t>    so justice goes forth perverted.</a:t>
            </a:r>
          </a:p>
          <a:p>
            <a:pPr marL="0" indent="0">
              <a:buNone/>
            </a:pPr>
            <a:endParaRPr lang="en-US" dirty="0"/>
          </a:p>
        </p:txBody>
      </p:sp>
    </p:spTree>
    <p:extLst>
      <p:ext uri="{BB962C8B-B14F-4D97-AF65-F5344CB8AC3E}">
        <p14:creationId xmlns:p14="http://schemas.microsoft.com/office/powerpoint/2010/main" val="672507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F7406-B844-9F42-050D-9C1F23385B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CE5C13-818C-A2FD-9C9F-D84F365462F9}"/>
              </a:ext>
            </a:extLst>
          </p:cNvPr>
          <p:cNvSpPr>
            <a:spLocks noGrp="1"/>
          </p:cNvSpPr>
          <p:nvPr>
            <p:ph type="title"/>
          </p:nvPr>
        </p:nvSpPr>
        <p:spPr/>
        <p:txBody>
          <a:bodyPr/>
          <a:lstStyle/>
          <a:p>
            <a:pPr algn="ctr"/>
            <a:r>
              <a:rPr lang="en-US" b="1" dirty="0"/>
              <a:t>Habakkuk 1:1-11 – “How Long, o lord?”</a:t>
            </a:r>
          </a:p>
        </p:txBody>
      </p:sp>
      <p:sp>
        <p:nvSpPr>
          <p:cNvPr id="3" name="Content Placeholder 2">
            <a:extLst>
              <a:ext uri="{FF2B5EF4-FFF2-40B4-BE49-F238E27FC236}">
                <a16:creationId xmlns:a16="http://schemas.microsoft.com/office/drawing/2014/main" id="{24A66B6E-53CD-F3F1-3E51-B523C815C25D}"/>
              </a:ext>
            </a:extLst>
          </p:cNvPr>
          <p:cNvSpPr>
            <a:spLocks noGrp="1"/>
          </p:cNvSpPr>
          <p:nvPr>
            <p:ph idx="1"/>
          </p:nvPr>
        </p:nvSpPr>
        <p:spPr>
          <a:xfrm>
            <a:off x="667664" y="1703693"/>
            <a:ext cx="11171104" cy="3450613"/>
          </a:xfrm>
        </p:spPr>
        <p:txBody>
          <a:bodyPr>
            <a:noAutofit/>
          </a:bodyPr>
          <a:lstStyle/>
          <a:p>
            <a:r>
              <a:rPr lang="en-US" sz="3200" dirty="0"/>
              <a:t>The first 4 verses are a prayer of lament, similar to those found in the psalms. See </a:t>
            </a:r>
            <a:r>
              <a:rPr lang="en-SG" sz="3200" dirty="0"/>
              <a:t>Psalm 6:3, 35:17, 82:2 and 94:3, for example.  </a:t>
            </a:r>
          </a:p>
          <a:p>
            <a:r>
              <a:rPr lang="en-SG" sz="3200" dirty="0"/>
              <a:t>There are also WHOLE individual psalms of lament like Psalm 6, 13, 22, and 88 as well as communal psalms of lament like Psalm 44, 74, and 79. </a:t>
            </a:r>
          </a:p>
          <a:p>
            <a:r>
              <a:rPr lang="en-US" sz="3200" dirty="0"/>
              <a:t>Habakkuk was apparently a man of prayer but he was getting impatient.</a:t>
            </a:r>
          </a:p>
        </p:txBody>
      </p:sp>
    </p:spTree>
    <p:extLst>
      <p:ext uri="{BB962C8B-B14F-4D97-AF65-F5344CB8AC3E}">
        <p14:creationId xmlns:p14="http://schemas.microsoft.com/office/powerpoint/2010/main" val="3506843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A7983-90EC-12FC-0927-7568EF4662B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3042B2-8BFE-253F-E3E6-15D4290BACA6}"/>
              </a:ext>
            </a:extLst>
          </p:cNvPr>
          <p:cNvSpPr>
            <a:spLocks noGrp="1"/>
          </p:cNvSpPr>
          <p:nvPr>
            <p:ph idx="1"/>
          </p:nvPr>
        </p:nvSpPr>
        <p:spPr>
          <a:xfrm>
            <a:off x="517793" y="297455"/>
            <a:ext cx="11270255" cy="6323682"/>
          </a:xfrm>
        </p:spPr>
        <p:txBody>
          <a:bodyPr>
            <a:normAutofit/>
          </a:bodyPr>
          <a:lstStyle/>
          <a:p>
            <a:pPr marL="0" indent="0">
              <a:buNone/>
            </a:pPr>
            <a:r>
              <a:rPr lang="en-SG" sz="3400" b="1" baseline="30000" dirty="0"/>
              <a:t>5 </a:t>
            </a:r>
            <a:r>
              <a:rPr lang="en-SG" sz="3400" dirty="0"/>
              <a:t>“Look among the nations, and see;</a:t>
            </a:r>
            <a:br>
              <a:rPr lang="en-SG" sz="3400" dirty="0"/>
            </a:br>
            <a:r>
              <a:rPr lang="en-SG" sz="3400" dirty="0"/>
              <a:t>    wonder and be astounded.</a:t>
            </a:r>
            <a:br>
              <a:rPr lang="en-SG" sz="3400" dirty="0"/>
            </a:br>
            <a:r>
              <a:rPr lang="en-SG" sz="3400" dirty="0"/>
              <a:t>For I am doing a work in your days</a:t>
            </a:r>
            <a:br>
              <a:rPr lang="en-SG" sz="3400" dirty="0"/>
            </a:br>
            <a:r>
              <a:rPr lang="en-SG" sz="3400" dirty="0"/>
              <a:t>    that you would not believe if told.</a:t>
            </a:r>
            <a:br>
              <a:rPr lang="en-SG" sz="3400" dirty="0"/>
            </a:br>
            <a:r>
              <a:rPr lang="en-SG" sz="3400" b="1" baseline="30000" dirty="0"/>
              <a:t>6 </a:t>
            </a:r>
            <a:r>
              <a:rPr lang="en-SG" sz="3400" dirty="0"/>
              <a:t>For behold, I am raising up the Chaldeans,</a:t>
            </a:r>
            <a:br>
              <a:rPr lang="en-SG" sz="3400" dirty="0"/>
            </a:br>
            <a:r>
              <a:rPr lang="en-SG" sz="3400" dirty="0"/>
              <a:t>    that bitter and hasty nation,</a:t>
            </a:r>
            <a:br>
              <a:rPr lang="en-SG" sz="3400" dirty="0"/>
            </a:br>
            <a:r>
              <a:rPr lang="en-SG" sz="3400" dirty="0"/>
              <a:t>who march through the breadth of the earth,</a:t>
            </a:r>
            <a:br>
              <a:rPr lang="en-SG" sz="3400" dirty="0"/>
            </a:br>
            <a:r>
              <a:rPr lang="en-SG" sz="3400" dirty="0"/>
              <a:t>    to seize dwellings not their own.</a:t>
            </a:r>
            <a:br>
              <a:rPr lang="en-SG" sz="3400" dirty="0"/>
            </a:br>
            <a:r>
              <a:rPr lang="en-SG" sz="3400" b="1" baseline="30000" dirty="0"/>
              <a:t>7 </a:t>
            </a:r>
            <a:r>
              <a:rPr lang="en-SG" sz="3400" dirty="0"/>
              <a:t>They are dreaded and fearsome;</a:t>
            </a:r>
            <a:br>
              <a:rPr lang="en-SG" sz="3400" dirty="0"/>
            </a:br>
            <a:r>
              <a:rPr lang="en-SG" sz="3400" dirty="0"/>
              <a:t>    their justice and dignity go forth from themselves.</a:t>
            </a:r>
            <a:br>
              <a:rPr lang="en-SG" dirty="0"/>
            </a:br>
            <a:endParaRPr lang="en-US" dirty="0"/>
          </a:p>
        </p:txBody>
      </p:sp>
    </p:spTree>
    <p:extLst>
      <p:ext uri="{BB962C8B-B14F-4D97-AF65-F5344CB8AC3E}">
        <p14:creationId xmlns:p14="http://schemas.microsoft.com/office/powerpoint/2010/main" val="2617927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CA964-440F-4BCA-F14D-2E004F8D7C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E9C196-8D6A-5D07-083B-24C97D520EEB}"/>
              </a:ext>
            </a:extLst>
          </p:cNvPr>
          <p:cNvSpPr>
            <a:spLocks noGrp="1"/>
          </p:cNvSpPr>
          <p:nvPr>
            <p:ph idx="1"/>
          </p:nvPr>
        </p:nvSpPr>
        <p:spPr>
          <a:xfrm>
            <a:off x="517793" y="297455"/>
            <a:ext cx="11270255" cy="6323682"/>
          </a:xfrm>
        </p:spPr>
        <p:txBody>
          <a:bodyPr>
            <a:normAutofit lnSpcReduction="10000"/>
          </a:bodyPr>
          <a:lstStyle/>
          <a:p>
            <a:pPr marL="0" indent="0">
              <a:buNone/>
            </a:pPr>
            <a:r>
              <a:rPr lang="en-SG" sz="3400" b="1" baseline="30000" dirty="0"/>
              <a:t>8 </a:t>
            </a:r>
            <a:r>
              <a:rPr lang="en-SG" sz="3400" dirty="0"/>
              <a:t>Their horses are swifter than leopards,</a:t>
            </a:r>
            <a:br>
              <a:rPr lang="en-SG" sz="3400" dirty="0"/>
            </a:br>
            <a:r>
              <a:rPr lang="en-SG" sz="3400" dirty="0"/>
              <a:t>    more fierce than the evening wolves;</a:t>
            </a:r>
            <a:br>
              <a:rPr lang="en-SG" sz="3400" dirty="0"/>
            </a:br>
            <a:r>
              <a:rPr lang="en-SG" sz="3400" dirty="0"/>
              <a:t>    their horsemen press proudly on.</a:t>
            </a:r>
            <a:br>
              <a:rPr lang="en-SG" sz="3400" dirty="0"/>
            </a:br>
            <a:r>
              <a:rPr lang="en-SG" sz="3400" dirty="0"/>
              <a:t>Their horsemen come from afar;</a:t>
            </a:r>
            <a:br>
              <a:rPr lang="en-SG" sz="3400" dirty="0"/>
            </a:br>
            <a:r>
              <a:rPr lang="en-SG" sz="3400" dirty="0"/>
              <a:t>    they fly like an eagle swift to devour.</a:t>
            </a:r>
            <a:br>
              <a:rPr lang="en-SG" sz="3400" dirty="0"/>
            </a:br>
            <a:r>
              <a:rPr lang="en-SG" sz="3400" b="1" baseline="30000" dirty="0"/>
              <a:t>9 </a:t>
            </a:r>
            <a:r>
              <a:rPr lang="en-SG" sz="3400" dirty="0"/>
              <a:t>They all come for violence,</a:t>
            </a:r>
            <a:br>
              <a:rPr lang="en-SG" sz="3400" dirty="0"/>
            </a:br>
            <a:r>
              <a:rPr lang="en-SG" sz="3400" dirty="0"/>
              <a:t>    all their faces forward.</a:t>
            </a:r>
            <a:br>
              <a:rPr lang="en-SG" sz="3400" dirty="0"/>
            </a:br>
            <a:r>
              <a:rPr lang="en-SG" sz="3400" dirty="0"/>
              <a:t>    They gather captives like sand.</a:t>
            </a:r>
            <a:br>
              <a:rPr lang="en-SG" sz="3400" dirty="0"/>
            </a:br>
            <a:r>
              <a:rPr lang="en-SG" sz="3400" b="1" baseline="30000" dirty="0"/>
              <a:t>10 </a:t>
            </a:r>
            <a:r>
              <a:rPr lang="en-SG" sz="3400" dirty="0"/>
              <a:t>At kings they scoff,</a:t>
            </a:r>
            <a:br>
              <a:rPr lang="en-SG" sz="3400" dirty="0"/>
            </a:br>
            <a:r>
              <a:rPr lang="en-SG" sz="3400" dirty="0"/>
              <a:t>    and at rulers they laugh.</a:t>
            </a:r>
            <a:br>
              <a:rPr lang="en-SG" sz="3400" dirty="0"/>
            </a:br>
            <a:r>
              <a:rPr lang="en-SG" sz="3400" dirty="0"/>
              <a:t>They laugh at every fortress,</a:t>
            </a:r>
            <a:br>
              <a:rPr lang="en-SG" sz="3400" dirty="0"/>
            </a:br>
            <a:r>
              <a:rPr lang="en-SG" sz="3400" dirty="0"/>
              <a:t>    for they pile up earth and take it.</a:t>
            </a:r>
            <a:br>
              <a:rPr lang="en-SG" sz="3400" dirty="0"/>
            </a:br>
            <a:r>
              <a:rPr lang="en-SG" sz="3400" b="1" baseline="30000" dirty="0"/>
              <a:t>11 </a:t>
            </a:r>
            <a:r>
              <a:rPr lang="en-SG" sz="3400" dirty="0"/>
              <a:t>Then they sweep by like the wind and go on,</a:t>
            </a:r>
            <a:br>
              <a:rPr lang="en-SG" sz="3400" dirty="0"/>
            </a:br>
            <a:r>
              <a:rPr lang="en-SG" sz="3400" dirty="0"/>
              <a:t>    guilty men, whose own might is their god!”</a:t>
            </a:r>
          </a:p>
          <a:p>
            <a:pPr marL="0" indent="0">
              <a:buNone/>
            </a:pPr>
            <a:endParaRPr lang="en-US" dirty="0"/>
          </a:p>
        </p:txBody>
      </p:sp>
    </p:spTree>
    <p:extLst>
      <p:ext uri="{BB962C8B-B14F-4D97-AF65-F5344CB8AC3E}">
        <p14:creationId xmlns:p14="http://schemas.microsoft.com/office/powerpoint/2010/main" val="2764412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FD6F1-10BB-6EEF-1B23-0E2E9E8103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C9B7C7-053B-C71C-66DB-31D34EB4DE59}"/>
              </a:ext>
            </a:extLst>
          </p:cNvPr>
          <p:cNvSpPr>
            <a:spLocks noGrp="1"/>
          </p:cNvSpPr>
          <p:nvPr>
            <p:ph type="title"/>
          </p:nvPr>
        </p:nvSpPr>
        <p:spPr/>
        <p:txBody>
          <a:bodyPr/>
          <a:lstStyle/>
          <a:p>
            <a:pPr algn="ctr"/>
            <a:r>
              <a:rPr lang="en-US" b="1" dirty="0"/>
              <a:t>Habakkuk 1:1-11 – “How Long, o lord?”</a:t>
            </a:r>
          </a:p>
        </p:txBody>
      </p:sp>
      <p:sp>
        <p:nvSpPr>
          <p:cNvPr id="3" name="Content Placeholder 2">
            <a:extLst>
              <a:ext uri="{FF2B5EF4-FFF2-40B4-BE49-F238E27FC236}">
                <a16:creationId xmlns:a16="http://schemas.microsoft.com/office/drawing/2014/main" id="{04A8AA7D-E169-0AF6-4B5E-3D6D861F6BC8}"/>
              </a:ext>
            </a:extLst>
          </p:cNvPr>
          <p:cNvSpPr>
            <a:spLocks noGrp="1"/>
          </p:cNvSpPr>
          <p:nvPr>
            <p:ph idx="1"/>
          </p:nvPr>
        </p:nvSpPr>
        <p:spPr>
          <a:xfrm>
            <a:off x="667664" y="1703693"/>
            <a:ext cx="11171104" cy="3450613"/>
          </a:xfrm>
        </p:spPr>
        <p:txBody>
          <a:bodyPr>
            <a:noAutofit/>
          </a:bodyPr>
          <a:lstStyle/>
          <a:p>
            <a:pPr marL="0" indent="0">
              <a:buNone/>
            </a:pPr>
            <a:r>
              <a:rPr lang="en-US" sz="3200" b="1" dirty="0"/>
              <a:t>Lessons for God’s people:</a:t>
            </a:r>
          </a:p>
          <a:p>
            <a:r>
              <a:rPr lang="en-US" sz="3200" dirty="0"/>
              <a:t>1. </a:t>
            </a:r>
            <a:r>
              <a:rPr lang="en-US" sz="3200" dirty="0">
                <a:highlight>
                  <a:srgbClr val="FFFF00"/>
                </a:highlight>
              </a:rPr>
              <a:t>God is immanent. </a:t>
            </a:r>
            <a:r>
              <a:rPr lang="en-US" sz="3200" dirty="0"/>
              <a:t>He is closely involved in the socio-historical reality of Israel, and he is deeply involved in His people today. (Theism versus Deism). </a:t>
            </a:r>
          </a:p>
        </p:txBody>
      </p:sp>
    </p:spTree>
    <p:extLst>
      <p:ext uri="{BB962C8B-B14F-4D97-AF65-F5344CB8AC3E}">
        <p14:creationId xmlns:p14="http://schemas.microsoft.com/office/powerpoint/2010/main" val="3154417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424B6-DC23-CA30-28C1-52A121BB0D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8A26D1-6EE3-964B-45B6-84C4656502B8}"/>
              </a:ext>
            </a:extLst>
          </p:cNvPr>
          <p:cNvSpPr>
            <a:spLocks noGrp="1"/>
          </p:cNvSpPr>
          <p:nvPr>
            <p:ph type="title"/>
          </p:nvPr>
        </p:nvSpPr>
        <p:spPr/>
        <p:txBody>
          <a:bodyPr/>
          <a:lstStyle/>
          <a:p>
            <a:pPr algn="ctr"/>
            <a:r>
              <a:rPr lang="en-US" b="1" dirty="0"/>
              <a:t>Habakkuk 1:1-11 – “How Long, o lord?”</a:t>
            </a:r>
          </a:p>
        </p:txBody>
      </p:sp>
      <p:sp>
        <p:nvSpPr>
          <p:cNvPr id="3" name="Content Placeholder 2">
            <a:extLst>
              <a:ext uri="{FF2B5EF4-FFF2-40B4-BE49-F238E27FC236}">
                <a16:creationId xmlns:a16="http://schemas.microsoft.com/office/drawing/2014/main" id="{8695ACCD-BBDF-3636-5107-DC2FA5414F33}"/>
              </a:ext>
            </a:extLst>
          </p:cNvPr>
          <p:cNvSpPr>
            <a:spLocks noGrp="1"/>
          </p:cNvSpPr>
          <p:nvPr>
            <p:ph idx="1"/>
          </p:nvPr>
        </p:nvSpPr>
        <p:spPr>
          <a:xfrm>
            <a:off x="667664" y="1703693"/>
            <a:ext cx="11171104" cy="3450613"/>
          </a:xfrm>
        </p:spPr>
        <p:txBody>
          <a:bodyPr>
            <a:noAutofit/>
          </a:bodyPr>
          <a:lstStyle/>
          <a:p>
            <a:pPr marL="0" indent="0">
              <a:buNone/>
            </a:pPr>
            <a:r>
              <a:rPr lang="en-US" sz="3200" b="1" dirty="0"/>
              <a:t>Lessons for God’s people:</a:t>
            </a:r>
          </a:p>
          <a:p>
            <a:r>
              <a:rPr lang="en-US" sz="3200" dirty="0"/>
              <a:t>2. </a:t>
            </a:r>
            <a:r>
              <a:rPr lang="en-US" sz="3200" dirty="0">
                <a:highlight>
                  <a:srgbClr val="FFFF00"/>
                </a:highlight>
              </a:rPr>
              <a:t>There is mystery </a:t>
            </a:r>
            <a:r>
              <a:rPr lang="en-US" sz="3200" dirty="0"/>
              <a:t>to our life of faith in this world. Yet, God is sovereign and will work out his good purposes (Rom. 8:28). We know now only in part (1 Cor 13:12 </a:t>
            </a:r>
            <a:r>
              <a:rPr lang="en-US" sz="3200" dirty="0" err="1"/>
              <a:t>cf</a:t>
            </a:r>
            <a:r>
              <a:rPr lang="en-US" sz="3200" dirty="0"/>
              <a:t> </a:t>
            </a:r>
            <a:r>
              <a:rPr lang="en-US" sz="3200" dirty="0" err="1"/>
              <a:t>Deut</a:t>
            </a:r>
            <a:r>
              <a:rPr lang="en-US" sz="3200" dirty="0"/>
              <a:t> 29:29, Isaiah 55:8). </a:t>
            </a:r>
          </a:p>
          <a:p>
            <a:pPr marL="0" indent="0">
              <a:buNone/>
            </a:pPr>
            <a:r>
              <a:rPr lang="en-US" sz="3200" b="1" dirty="0"/>
              <a:t>             </a:t>
            </a:r>
            <a:r>
              <a:rPr lang="en-US" sz="3600" b="1" dirty="0"/>
              <a:t>WE MUST TRUST GOD ABOVE ALL!</a:t>
            </a:r>
          </a:p>
        </p:txBody>
      </p:sp>
    </p:spTree>
    <p:extLst>
      <p:ext uri="{BB962C8B-B14F-4D97-AF65-F5344CB8AC3E}">
        <p14:creationId xmlns:p14="http://schemas.microsoft.com/office/powerpoint/2010/main" val="2268333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0915C-CAC4-4F79-B395-AB67C626136A}"/>
            </a:ext>
          </a:extLst>
        </p:cNvPr>
        <p:cNvGrpSpPr/>
        <p:nvPr/>
      </p:nvGrpSpPr>
      <p:grpSpPr>
        <a:xfrm>
          <a:off x="0" y="0"/>
          <a:ext cx="0" cy="0"/>
          <a:chOff x="0" y="0"/>
          <a:chExt cx="0" cy="0"/>
        </a:xfrm>
      </p:grpSpPr>
      <p:pic>
        <p:nvPicPr>
          <p:cNvPr id="4" name="Picture 3" descr="A silhouette of a person standing on a cliff&#10;&#10;AI-generated content may be incorrect.">
            <a:extLst>
              <a:ext uri="{FF2B5EF4-FFF2-40B4-BE49-F238E27FC236}">
                <a16:creationId xmlns:a16="http://schemas.microsoft.com/office/drawing/2014/main" id="{5EBB848E-E465-2191-AEEA-1659649574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52B462C3-70BD-1DE2-4F5D-0EE225272AD1}"/>
              </a:ext>
            </a:extLst>
          </p:cNvPr>
          <p:cNvSpPr txBox="1"/>
          <p:nvPr/>
        </p:nvSpPr>
        <p:spPr>
          <a:xfrm>
            <a:off x="68942" y="5219320"/>
            <a:ext cx="12054115" cy="1446550"/>
          </a:xfrm>
          <a:prstGeom prst="rect">
            <a:avLst/>
          </a:prstGeom>
          <a:noFill/>
        </p:spPr>
        <p:txBody>
          <a:bodyPr wrap="square">
            <a:spAutoFit/>
          </a:bodyPr>
          <a:lstStyle/>
          <a:p>
            <a:r>
              <a:rPr lang="en-US" sz="4800" b="1" dirty="0">
                <a:solidFill>
                  <a:srgbClr val="FF0000"/>
                </a:solidFill>
                <a:effectLst>
                  <a:glow rad="127000">
                    <a:schemeClr val="tx1"/>
                  </a:glow>
                </a:effectLst>
                <a:latin typeface="Arial Rounded MT Bold" panose="020F0704030504030204" pitchFamily="34" charset="0"/>
              </a:rPr>
              <a:t>How Long, O Lord?</a:t>
            </a:r>
          </a:p>
          <a:p>
            <a:r>
              <a:rPr lang="en-US" sz="4000" dirty="0">
                <a:solidFill>
                  <a:srgbClr val="FF0000"/>
                </a:solidFill>
                <a:effectLst>
                  <a:glow rad="127000">
                    <a:schemeClr val="tx1"/>
                  </a:glow>
                </a:effectLst>
                <a:latin typeface="Arial Rounded MT Bold" panose="020F0704030504030204" pitchFamily="34" charset="0"/>
              </a:rPr>
              <a:t>When God is silent in a world gone wrong.</a:t>
            </a:r>
          </a:p>
        </p:txBody>
      </p:sp>
      <p:sp>
        <p:nvSpPr>
          <p:cNvPr id="8" name="TextBox 7">
            <a:extLst>
              <a:ext uri="{FF2B5EF4-FFF2-40B4-BE49-F238E27FC236}">
                <a16:creationId xmlns:a16="http://schemas.microsoft.com/office/drawing/2014/main" id="{EFF6DC48-AD79-BD3A-5C83-3EABD0F3AD0D}"/>
              </a:ext>
            </a:extLst>
          </p:cNvPr>
          <p:cNvSpPr txBox="1"/>
          <p:nvPr/>
        </p:nvSpPr>
        <p:spPr>
          <a:xfrm>
            <a:off x="137885" y="109977"/>
            <a:ext cx="6164943" cy="830997"/>
          </a:xfrm>
          <a:prstGeom prst="rect">
            <a:avLst/>
          </a:prstGeom>
          <a:noFill/>
        </p:spPr>
        <p:txBody>
          <a:bodyPr wrap="square">
            <a:spAutoFit/>
          </a:bodyPr>
          <a:lstStyle/>
          <a:p>
            <a:r>
              <a:rPr lang="en-US" sz="4800" b="1" dirty="0">
                <a:solidFill>
                  <a:schemeClr val="bg1"/>
                </a:solidFill>
                <a:effectLst>
                  <a:glow rad="127000">
                    <a:schemeClr val="tx1"/>
                  </a:glow>
                </a:effectLst>
                <a:latin typeface="Arial Rounded MT Bold" panose="020F0704030504030204" pitchFamily="34" charset="0"/>
              </a:rPr>
              <a:t>Habakkuk 1:1 – 11 </a:t>
            </a:r>
          </a:p>
        </p:txBody>
      </p:sp>
    </p:spTree>
    <p:extLst>
      <p:ext uri="{BB962C8B-B14F-4D97-AF65-F5344CB8AC3E}">
        <p14:creationId xmlns:p14="http://schemas.microsoft.com/office/powerpoint/2010/main" val="2909809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euteronomy 32:4 - Bible verse - DailyVerses.net">
            <a:extLst>
              <a:ext uri="{FF2B5EF4-FFF2-40B4-BE49-F238E27FC236}">
                <a16:creationId xmlns:a16="http://schemas.microsoft.com/office/drawing/2014/main" id="{1E3DBC26-8030-0B46-FCA8-8C51292270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8125"/>
            <a:ext cx="12192000" cy="6380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2028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482DE-DCDA-3544-877E-A53A1E41F5A4}"/>
              </a:ext>
            </a:extLst>
          </p:cNvPr>
          <p:cNvSpPr>
            <a:spLocks noGrp="1"/>
          </p:cNvSpPr>
          <p:nvPr>
            <p:ph type="title"/>
          </p:nvPr>
        </p:nvSpPr>
        <p:spPr>
          <a:xfrm>
            <a:off x="1518020" y="294785"/>
            <a:ext cx="9601200" cy="1485900"/>
          </a:xfrm>
        </p:spPr>
        <p:txBody>
          <a:bodyPr>
            <a:normAutofit/>
          </a:bodyPr>
          <a:lstStyle/>
          <a:p>
            <a:pPr algn="ctr"/>
            <a:r>
              <a:rPr lang="en-TH" sz="6000" b="1" dirty="0">
                <a:latin typeface="Chalkboard SE" panose="03050602040202020205" pitchFamily="66" charset="77"/>
              </a:rPr>
              <a:t>LET US PRAY….</a:t>
            </a:r>
          </a:p>
        </p:txBody>
      </p:sp>
      <p:pic>
        <p:nvPicPr>
          <p:cNvPr id="34818" name="Picture 2" descr="Let us pray!">
            <a:extLst>
              <a:ext uri="{FF2B5EF4-FFF2-40B4-BE49-F238E27FC236}">
                <a16:creationId xmlns:a16="http://schemas.microsoft.com/office/drawing/2014/main" id="{9292EA36-8F16-9E46-AACB-98D7425FD0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4621" y="1962664"/>
            <a:ext cx="8354235" cy="4462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0481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802D2-B1F0-AD39-E3CC-07DE3DC8B7F3}"/>
            </a:ext>
          </a:extLst>
        </p:cNvPr>
        <p:cNvGrpSpPr/>
        <p:nvPr/>
      </p:nvGrpSpPr>
      <p:grpSpPr>
        <a:xfrm>
          <a:off x="0" y="0"/>
          <a:ext cx="0" cy="0"/>
          <a:chOff x="0" y="0"/>
          <a:chExt cx="0" cy="0"/>
        </a:xfrm>
      </p:grpSpPr>
      <p:pic>
        <p:nvPicPr>
          <p:cNvPr id="4" name="Picture 3" descr="A silhouette of a person standing on a cliff&#10;&#10;AI-generated content may be incorrect.">
            <a:extLst>
              <a:ext uri="{FF2B5EF4-FFF2-40B4-BE49-F238E27FC236}">
                <a16:creationId xmlns:a16="http://schemas.microsoft.com/office/drawing/2014/main" id="{5C470007-CAEE-F91E-4860-4A4F5BA333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358DB31C-B538-F634-C228-D4CCAC4CA661}"/>
              </a:ext>
            </a:extLst>
          </p:cNvPr>
          <p:cNvSpPr txBox="1"/>
          <p:nvPr/>
        </p:nvSpPr>
        <p:spPr>
          <a:xfrm>
            <a:off x="575641" y="195186"/>
            <a:ext cx="11040718" cy="6494085"/>
          </a:xfrm>
          <a:prstGeom prst="rect">
            <a:avLst/>
          </a:prstGeom>
          <a:noFill/>
        </p:spPr>
        <p:txBody>
          <a:bodyPr wrap="square" rtlCol="0">
            <a:spAutoFit/>
          </a:bodyPr>
          <a:lstStyle/>
          <a:p>
            <a:pPr algn="just"/>
            <a:r>
              <a:rPr lang="en-US" sz="3200" b="1" dirty="0">
                <a:solidFill>
                  <a:srgbClr val="FFC000"/>
                </a:solidFill>
              </a:rPr>
              <a:t>“Life often raises hard questions: Why does God seem silent? Why does He use broken people and unjust systems? How long must we wait for His justice? How can we rejoice when everything falls apart? </a:t>
            </a:r>
          </a:p>
          <a:p>
            <a:pPr algn="just"/>
            <a:endParaRPr lang="en-US" sz="3200" b="1" dirty="0">
              <a:solidFill>
                <a:srgbClr val="FFC000"/>
              </a:solidFill>
            </a:endParaRPr>
          </a:p>
          <a:p>
            <a:pPr algn="just"/>
            <a:endParaRPr lang="en-US" sz="3200" b="1" dirty="0">
              <a:solidFill>
                <a:srgbClr val="FFC000"/>
              </a:solidFill>
            </a:endParaRPr>
          </a:p>
          <a:p>
            <a:pPr algn="just"/>
            <a:endParaRPr lang="en-US" sz="3200" b="1" dirty="0">
              <a:solidFill>
                <a:srgbClr val="FFC000"/>
              </a:solidFill>
            </a:endParaRPr>
          </a:p>
          <a:p>
            <a:pPr algn="just"/>
            <a:endParaRPr lang="en-US" sz="3200" b="1" dirty="0">
              <a:solidFill>
                <a:srgbClr val="FFC000"/>
              </a:solidFill>
            </a:endParaRPr>
          </a:p>
          <a:p>
            <a:pPr algn="just"/>
            <a:endParaRPr lang="en-US" sz="3200" b="1" dirty="0">
              <a:solidFill>
                <a:srgbClr val="FFC000"/>
              </a:solidFill>
            </a:endParaRPr>
          </a:p>
          <a:p>
            <a:pPr algn="just"/>
            <a:r>
              <a:rPr lang="en-US" sz="3200" b="1" dirty="0">
                <a:solidFill>
                  <a:srgbClr val="FFC000"/>
                </a:solidFill>
              </a:rPr>
              <a:t>The book of Habakkuk walks us through these struggles, showing that real faith doesn’t ignore our questions—it brings them to God, waits for His answer, lives by faith, and chooses joy.”</a:t>
            </a:r>
            <a:endParaRPr lang="en-SG" sz="3200" b="1" dirty="0">
              <a:solidFill>
                <a:srgbClr val="FFC000"/>
              </a:solidFill>
            </a:endParaRPr>
          </a:p>
        </p:txBody>
      </p:sp>
    </p:spTree>
    <p:extLst>
      <p:ext uri="{BB962C8B-B14F-4D97-AF65-F5344CB8AC3E}">
        <p14:creationId xmlns:p14="http://schemas.microsoft.com/office/powerpoint/2010/main" val="3298344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pic>
        <p:nvPicPr>
          <p:cNvPr id="1026" name="Picture 2" descr="Habakkuk's song of unbelievable belief - Stephen M. Miller">
            <a:extLst>
              <a:ext uri="{FF2B5EF4-FFF2-40B4-BE49-F238E27FC236}">
                <a16:creationId xmlns:a16="http://schemas.microsoft.com/office/drawing/2014/main" id="{5F60B749-E39B-6501-BB99-6C41073519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5429" y="118334"/>
            <a:ext cx="7456454" cy="559234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BDC83655-34F2-4304-3301-3F3E9E875C10}"/>
              </a:ext>
            </a:extLst>
          </p:cNvPr>
          <p:cNvSpPr txBox="1"/>
          <p:nvPr/>
        </p:nvSpPr>
        <p:spPr>
          <a:xfrm>
            <a:off x="2651759" y="5964278"/>
            <a:ext cx="7331338" cy="646331"/>
          </a:xfrm>
          <a:prstGeom prst="rect">
            <a:avLst/>
          </a:prstGeom>
          <a:noFill/>
        </p:spPr>
        <p:txBody>
          <a:bodyPr wrap="square">
            <a:spAutoFit/>
          </a:bodyPr>
          <a:lstStyle/>
          <a:p>
            <a:pPr>
              <a:spcBef>
                <a:spcPts val="300"/>
              </a:spcBef>
            </a:pPr>
            <a:r>
              <a:rPr lang="he-IL" sz="3600" b="1" dirty="0"/>
              <a:t>חֲבַקּוּק</a:t>
            </a:r>
            <a:r>
              <a:rPr lang="en-US" sz="3600" b="1" dirty="0"/>
              <a:t> - </a:t>
            </a:r>
            <a:r>
              <a:rPr lang="en-SG" sz="3600" b="1" i="0" dirty="0">
                <a:solidFill>
                  <a:srgbClr val="000000"/>
                </a:solidFill>
                <a:effectLst/>
                <a:latin typeface="arial" panose="020B0604020202020204" pitchFamily="34" charset="0"/>
              </a:rPr>
              <a:t>Habakkuk = "embrace"</a:t>
            </a:r>
          </a:p>
        </p:txBody>
      </p:sp>
    </p:spTree>
    <p:extLst>
      <p:ext uri="{BB962C8B-B14F-4D97-AF65-F5344CB8AC3E}">
        <p14:creationId xmlns:p14="http://schemas.microsoft.com/office/powerpoint/2010/main" val="3826495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CFE9C-BCE1-A778-1E6C-57392EFCB798}"/>
              </a:ext>
            </a:extLst>
          </p:cNvPr>
          <p:cNvSpPr>
            <a:spLocks noGrp="1"/>
          </p:cNvSpPr>
          <p:nvPr>
            <p:ph type="title"/>
          </p:nvPr>
        </p:nvSpPr>
        <p:spPr/>
        <p:txBody>
          <a:bodyPr/>
          <a:lstStyle/>
          <a:p>
            <a:pPr algn="ctr"/>
            <a:r>
              <a:rPr lang="en-US" b="1" dirty="0"/>
              <a:t>Habakkuk 1:1-11 – “How Long, o lord?”</a:t>
            </a:r>
          </a:p>
        </p:txBody>
      </p:sp>
      <p:sp>
        <p:nvSpPr>
          <p:cNvPr id="3" name="Content Placeholder 2">
            <a:extLst>
              <a:ext uri="{FF2B5EF4-FFF2-40B4-BE49-F238E27FC236}">
                <a16:creationId xmlns:a16="http://schemas.microsoft.com/office/drawing/2014/main" id="{97521C39-14B6-02D0-0CBC-DC9C58D570DB}"/>
              </a:ext>
            </a:extLst>
          </p:cNvPr>
          <p:cNvSpPr>
            <a:spLocks noGrp="1"/>
          </p:cNvSpPr>
          <p:nvPr>
            <p:ph idx="1"/>
          </p:nvPr>
        </p:nvSpPr>
        <p:spPr/>
        <p:txBody>
          <a:bodyPr/>
          <a:lstStyle/>
          <a:p>
            <a:r>
              <a:rPr lang="en-US" sz="3200" dirty="0"/>
              <a:t>Habakkuk wrote around 612 and 586 BC – before the Babylonians invaded and destroyed Judah and took the survivors into exile.</a:t>
            </a:r>
          </a:p>
          <a:p>
            <a:endParaRPr lang="en-US" dirty="0"/>
          </a:p>
        </p:txBody>
      </p:sp>
    </p:spTree>
    <p:extLst>
      <p:ext uri="{BB962C8B-B14F-4D97-AF65-F5344CB8AC3E}">
        <p14:creationId xmlns:p14="http://schemas.microsoft.com/office/powerpoint/2010/main" val="2634799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928BCA45-1E8B-F01F-A60F-851524D29ECE}"/>
              </a:ext>
            </a:extLst>
          </p:cNvPr>
          <p:cNvSpPr>
            <a:spLocks noChangeArrowheads="1"/>
          </p:cNvSpPr>
          <p:nvPr/>
        </p:nvSpPr>
        <p:spPr bwMode="auto">
          <a:xfrm>
            <a:off x="0" y="675042"/>
            <a:ext cx="1850219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2049" name="Picture 1" descr="Route 66 Final, Summary of major and minor prophets Diagram | Quizlet">
            <a:extLst>
              <a:ext uri="{FF2B5EF4-FFF2-40B4-BE49-F238E27FC236}">
                <a16:creationId xmlns:a16="http://schemas.microsoft.com/office/drawing/2014/main" id="{D5E6FAAC-E375-EDDB-72BC-3216842190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75042"/>
            <a:ext cx="12236796" cy="5507915"/>
          </a:xfrm>
          <a:prstGeom prst="rect">
            <a:avLst/>
          </a:prstGeom>
          <a:noFill/>
          <a:extLst>
            <a:ext uri="{909E8E84-426E-40DD-AFC4-6F175D3DCCD1}">
              <a14:hiddenFill xmlns:a14="http://schemas.microsoft.com/office/drawing/2010/main">
                <a:solidFill>
                  <a:srgbClr val="FFFFFF"/>
                </a:solidFill>
              </a14:hiddenFill>
            </a:ext>
          </a:extLst>
        </p:spPr>
      </p:pic>
      <p:sp>
        <p:nvSpPr>
          <p:cNvPr id="6" name="Oval 5">
            <a:extLst>
              <a:ext uri="{FF2B5EF4-FFF2-40B4-BE49-F238E27FC236}">
                <a16:creationId xmlns:a16="http://schemas.microsoft.com/office/drawing/2014/main" id="{37929E9B-11B1-A958-E568-76405BCD2CA2}"/>
              </a:ext>
            </a:extLst>
          </p:cNvPr>
          <p:cNvSpPr/>
          <p:nvPr/>
        </p:nvSpPr>
        <p:spPr>
          <a:xfrm>
            <a:off x="5486400" y="4026050"/>
            <a:ext cx="1075765" cy="438374"/>
          </a:xfrm>
          <a:prstGeom prst="ellipse">
            <a:avLst/>
          </a:prstGeom>
          <a:noFill/>
          <a:ln w="7302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D4613EA-F759-3E03-5409-038645ADE7D0}"/>
              </a:ext>
            </a:extLst>
          </p:cNvPr>
          <p:cNvSpPr txBox="1"/>
          <p:nvPr/>
        </p:nvSpPr>
        <p:spPr>
          <a:xfrm>
            <a:off x="96819" y="5658523"/>
            <a:ext cx="537882" cy="338554"/>
          </a:xfrm>
          <a:prstGeom prst="rect">
            <a:avLst/>
          </a:prstGeom>
          <a:noFill/>
        </p:spPr>
        <p:txBody>
          <a:bodyPr wrap="square" rtlCol="0">
            <a:spAutoFit/>
          </a:bodyPr>
          <a:lstStyle/>
          <a:p>
            <a:r>
              <a:rPr lang="en-US" sz="1600" b="1" dirty="0"/>
              <a:t>BC</a:t>
            </a:r>
          </a:p>
        </p:txBody>
      </p:sp>
      <p:sp>
        <p:nvSpPr>
          <p:cNvPr id="8" name="Down Arrow 7">
            <a:extLst>
              <a:ext uri="{FF2B5EF4-FFF2-40B4-BE49-F238E27FC236}">
                <a16:creationId xmlns:a16="http://schemas.microsoft.com/office/drawing/2014/main" id="{46A66584-708D-2AA7-5888-528D63F4B0C3}"/>
              </a:ext>
            </a:extLst>
          </p:cNvPr>
          <p:cNvSpPr/>
          <p:nvPr/>
        </p:nvSpPr>
        <p:spPr>
          <a:xfrm>
            <a:off x="5870973" y="4464424"/>
            <a:ext cx="99521" cy="1118257"/>
          </a:xfrm>
          <a:prstGeom prst="downArrow">
            <a:avLst>
              <a:gd name="adj1" fmla="val 100000"/>
              <a:gd name="adj2" fmla="val 50000"/>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0373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map of the middle east&#10;&#10;AI-generated content may be incorrect.">
            <a:extLst>
              <a:ext uri="{FF2B5EF4-FFF2-40B4-BE49-F238E27FC236}">
                <a16:creationId xmlns:a16="http://schemas.microsoft.com/office/drawing/2014/main" id="{11F42582-0E21-D631-2222-19F47BC93B24}"/>
              </a:ext>
            </a:extLst>
          </p:cNvPr>
          <p:cNvPicPr>
            <a:picLocks noChangeAspect="1"/>
          </p:cNvPicPr>
          <p:nvPr/>
        </p:nvPicPr>
        <p:blipFill>
          <a:blip r:embed="rId2"/>
          <a:stretch>
            <a:fillRect/>
          </a:stretch>
        </p:blipFill>
        <p:spPr>
          <a:xfrm>
            <a:off x="1666775" y="0"/>
            <a:ext cx="9222205" cy="6858000"/>
          </a:xfrm>
          <a:prstGeom prst="rect">
            <a:avLst/>
          </a:prstGeom>
        </p:spPr>
      </p:pic>
    </p:spTree>
    <p:extLst>
      <p:ext uri="{BB962C8B-B14F-4D97-AF65-F5344CB8AC3E}">
        <p14:creationId xmlns:p14="http://schemas.microsoft.com/office/powerpoint/2010/main" val="3092160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D1123-F02F-9D4A-A840-3C976F08C7D3}"/>
            </a:ext>
          </a:extLst>
        </p:cNvPr>
        <p:cNvGrpSpPr/>
        <p:nvPr/>
      </p:nvGrpSpPr>
      <p:grpSpPr>
        <a:xfrm>
          <a:off x="0" y="0"/>
          <a:ext cx="0" cy="0"/>
          <a:chOff x="0" y="0"/>
          <a:chExt cx="0" cy="0"/>
        </a:xfrm>
      </p:grpSpPr>
      <p:pic>
        <p:nvPicPr>
          <p:cNvPr id="4" name="Picture 3" descr="A map of the middle east&#10;&#10;AI-generated content may be incorrect.">
            <a:extLst>
              <a:ext uri="{FF2B5EF4-FFF2-40B4-BE49-F238E27FC236}">
                <a16:creationId xmlns:a16="http://schemas.microsoft.com/office/drawing/2014/main" id="{43F6D648-4E8D-B3B0-AD62-C4C1B84907CA}"/>
              </a:ext>
            </a:extLst>
          </p:cNvPr>
          <p:cNvPicPr>
            <a:picLocks noChangeAspect="1"/>
          </p:cNvPicPr>
          <p:nvPr/>
        </p:nvPicPr>
        <p:blipFill>
          <a:blip r:embed="rId2"/>
          <a:stretch>
            <a:fillRect/>
          </a:stretch>
        </p:blipFill>
        <p:spPr>
          <a:xfrm>
            <a:off x="-355247" y="75304"/>
            <a:ext cx="9222205" cy="6858000"/>
          </a:xfrm>
          <a:prstGeom prst="rect">
            <a:avLst/>
          </a:prstGeom>
        </p:spPr>
      </p:pic>
      <p:sp>
        <p:nvSpPr>
          <p:cNvPr id="2" name="TextBox 1">
            <a:extLst>
              <a:ext uri="{FF2B5EF4-FFF2-40B4-BE49-F238E27FC236}">
                <a16:creationId xmlns:a16="http://schemas.microsoft.com/office/drawing/2014/main" id="{109DBB02-2729-FF0F-7BB0-742A73BB24BD}"/>
              </a:ext>
            </a:extLst>
          </p:cNvPr>
          <p:cNvSpPr txBox="1"/>
          <p:nvPr/>
        </p:nvSpPr>
        <p:spPr>
          <a:xfrm>
            <a:off x="8552329" y="311972"/>
            <a:ext cx="3639671" cy="6063198"/>
          </a:xfrm>
          <a:prstGeom prst="rect">
            <a:avLst/>
          </a:prstGeom>
          <a:solidFill>
            <a:schemeClr val="accent4">
              <a:lumMod val="20000"/>
              <a:lumOff val="80000"/>
            </a:schemeClr>
          </a:solidFill>
        </p:spPr>
        <p:txBody>
          <a:bodyPr wrap="square" rtlCol="0">
            <a:spAutoFit/>
          </a:bodyPr>
          <a:lstStyle/>
          <a:p>
            <a:r>
              <a:rPr lang="en-US" sz="2800" b="1" u="sng" dirty="0"/>
              <a:t>TWO DATES IN INFAMY</a:t>
            </a:r>
          </a:p>
          <a:p>
            <a:endParaRPr lang="en-US" sz="1200" b="1" dirty="0"/>
          </a:p>
          <a:p>
            <a:pPr marL="342900" indent="-342900">
              <a:buAutoNum type="arabicPeriod"/>
            </a:pPr>
            <a:r>
              <a:rPr lang="en-US" sz="2800" b="1" dirty="0">
                <a:highlight>
                  <a:srgbClr val="00FFFF"/>
                </a:highlight>
              </a:rPr>
              <a:t>722 B.C. </a:t>
            </a:r>
            <a:r>
              <a:rPr lang="en-US" sz="2800" b="1" dirty="0"/>
              <a:t>– the Northern Kingdom of Israel taken into exile by the Assyrians (2 Kings 17:1-6)</a:t>
            </a:r>
          </a:p>
          <a:p>
            <a:endParaRPr lang="en-US" sz="1200" b="1" dirty="0"/>
          </a:p>
          <a:p>
            <a:pPr marL="342900" indent="-342900">
              <a:buAutoNum type="arabicPeriod"/>
            </a:pPr>
            <a:r>
              <a:rPr lang="en-US" sz="2800" b="1" dirty="0">
                <a:highlight>
                  <a:srgbClr val="00FFFF"/>
                </a:highlight>
              </a:rPr>
              <a:t>586 B.C. </a:t>
            </a:r>
            <a:r>
              <a:rPr lang="en-US" sz="2800" b="1" dirty="0"/>
              <a:t>– the Southern Kingdom of </a:t>
            </a:r>
            <a:r>
              <a:rPr lang="en-US" sz="2800" b="1" dirty="0" err="1"/>
              <a:t>Judan</a:t>
            </a:r>
            <a:r>
              <a:rPr lang="en-US" sz="2800" b="1" dirty="0"/>
              <a:t> taken into exile by the Babylonians (2 Kings 25).</a:t>
            </a:r>
          </a:p>
        </p:txBody>
      </p:sp>
    </p:spTree>
    <p:extLst>
      <p:ext uri="{BB962C8B-B14F-4D97-AF65-F5344CB8AC3E}">
        <p14:creationId xmlns:p14="http://schemas.microsoft.com/office/powerpoint/2010/main" val="2806513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20EDB-F854-235D-FA2F-20AC3466F24E}"/>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1A0EEAC9-386F-0686-02D5-58C366F420F1}"/>
              </a:ext>
            </a:extLst>
          </p:cNvPr>
          <p:cNvSpPr>
            <a:spLocks noChangeArrowheads="1"/>
          </p:cNvSpPr>
          <p:nvPr/>
        </p:nvSpPr>
        <p:spPr bwMode="auto">
          <a:xfrm>
            <a:off x="0" y="675042"/>
            <a:ext cx="1850219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2049" name="Picture 1" descr="Route 66 Final, Summary of major and minor prophets Diagram | Quizlet">
            <a:extLst>
              <a:ext uri="{FF2B5EF4-FFF2-40B4-BE49-F238E27FC236}">
                <a16:creationId xmlns:a16="http://schemas.microsoft.com/office/drawing/2014/main" id="{C8AC6C4A-FEAE-268B-C378-02E8A36FFA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75042"/>
            <a:ext cx="12236796" cy="5507915"/>
          </a:xfrm>
          <a:prstGeom prst="rect">
            <a:avLst/>
          </a:prstGeom>
          <a:noFill/>
          <a:extLst>
            <a:ext uri="{909E8E84-426E-40DD-AFC4-6F175D3DCCD1}">
              <a14:hiddenFill xmlns:a14="http://schemas.microsoft.com/office/drawing/2010/main">
                <a:solidFill>
                  <a:srgbClr val="FFFFFF"/>
                </a:solidFill>
              </a14:hiddenFill>
            </a:ext>
          </a:extLst>
        </p:spPr>
      </p:pic>
      <p:sp>
        <p:nvSpPr>
          <p:cNvPr id="6" name="Oval 5">
            <a:extLst>
              <a:ext uri="{FF2B5EF4-FFF2-40B4-BE49-F238E27FC236}">
                <a16:creationId xmlns:a16="http://schemas.microsoft.com/office/drawing/2014/main" id="{CEC53EF6-EDDF-EFD1-9BD3-2F1F76CE4BA0}"/>
              </a:ext>
            </a:extLst>
          </p:cNvPr>
          <p:cNvSpPr/>
          <p:nvPr/>
        </p:nvSpPr>
        <p:spPr>
          <a:xfrm>
            <a:off x="5486400" y="4026050"/>
            <a:ext cx="1075765" cy="438374"/>
          </a:xfrm>
          <a:prstGeom prst="ellipse">
            <a:avLst/>
          </a:prstGeom>
          <a:noFill/>
          <a:ln w="7302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F4F4BB3-0310-BE5E-7C7F-E72AFF09B036}"/>
              </a:ext>
            </a:extLst>
          </p:cNvPr>
          <p:cNvSpPr txBox="1"/>
          <p:nvPr/>
        </p:nvSpPr>
        <p:spPr>
          <a:xfrm>
            <a:off x="96819" y="5658523"/>
            <a:ext cx="537882" cy="338554"/>
          </a:xfrm>
          <a:prstGeom prst="rect">
            <a:avLst/>
          </a:prstGeom>
          <a:noFill/>
        </p:spPr>
        <p:txBody>
          <a:bodyPr wrap="square" rtlCol="0">
            <a:spAutoFit/>
          </a:bodyPr>
          <a:lstStyle/>
          <a:p>
            <a:r>
              <a:rPr lang="en-US" sz="1600" b="1" dirty="0"/>
              <a:t>BC</a:t>
            </a:r>
          </a:p>
        </p:txBody>
      </p:sp>
      <p:sp>
        <p:nvSpPr>
          <p:cNvPr id="2" name="Oval 1">
            <a:extLst>
              <a:ext uri="{FF2B5EF4-FFF2-40B4-BE49-F238E27FC236}">
                <a16:creationId xmlns:a16="http://schemas.microsoft.com/office/drawing/2014/main" id="{C9D95D77-BA2A-DA96-E14F-D8334FA46D11}"/>
              </a:ext>
            </a:extLst>
          </p:cNvPr>
          <p:cNvSpPr/>
          <p:nvPr/>
        </p:nvSpPr>
        <p:spPr>
          <a:xfrm>
            <a:off x="4959276" y="4754880"/>
            <a:ext cx="1764254" cy="753035"/>
          </a:xfrm>
          <a:prstGeom prst="ellipse">
            <a:avLst/>
          </a:prstGeom>
          <a:noFill/>
          <a:ln w="7302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40225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Crop</Template>
  <TotalTime>279</TotalTime>
  <Words>892</Words>
  <Application>Microsoft Office PowerPoint</Application>
  <PresentationFormat>Widescreen</PresentationFormat>
  <Paragraphs>53</Paragraphs>
  <Slides>21</Slides>
  <Notes>1</Notes>
  <HiddenSlides>0</HiddenSlides>
  <MMClips>1</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21</vt:i4>
      </vt:variant>
    </vt:vector>
  </HeadingPairs>
  <TitlesOfParts>
    <vt:vector size="34" baseType="lpstr">
      <vt:lpstr>Aptos</vt:lpstr>
      <vt:lpstr>Aptos Display</vt:lpstr>
      <vt:lpstr>arial</vt:lpstr>
      <vt:lpstr>arial</vt:lpstr>
      <vt:lpstr>Arial Rounded MT Bold</vt:lpstr>
      <vt:lpstr>Calibri</vt:lpstr>
      <vt:lpstr>Calibri Light</vt:lpstr>
      <vt:lpstr>Chalkboard SE</vt:lpstr>
      <vt:lpstr>Gill Sans MT</vt:lpstr>
      <vt:lpstr>Office Theme</vt:lpstr>
      <vt:lpstr>Gallery</vt:lpstr>
      <vt:lpstr>1_Office Theme</vt:lpstr>
      <vt:lpstr>Parcel</vt:lpstr>
      <vt:lpstr>PowerPoint Presentation</vt:lpstr>
      <vt:lpstr>PowerPoint Presentation</vt:lpstr>
      <vt:lpstr>PowerPoint Presentation</vt:lpstr>
      <vt:lpstr>PowerPoint Presentation</vt:lpstr>
      <vt:lpstr>Habakkuk 1:1-11 – “How Long, o lord?”</vt:lpstr>
      <vt:lpstr>PowerPoint Presentation</vt:lpstr>
      <vt:lpstr>PowerPoint Presentation</vt:lpstr>
      <vt:lpstr>PowerPoint Presentation</vt:lpstr>
      <vt:lpstr>PowerPoint Presentation</vt:lpstr>
      <vt:lpstr>PowerPoint Presentation</vt:lpstr>
      <vt:lpstr>Habakkuk 1:1-11 – “How Long, o lord?”</vt:lpstr>
      <vt:lpstr>Habakkuk – what in the world, God…</vt:lpstr>
      <vt:lpstr>PowerPoint Presentation</vt:lpstr>
      <vt:lpstr>PowerPoint Presentation</vt:lpstr>
      <vt:lpstr>Habakkuk 1:1-11 – “How Long, o lord?”</vt:lpstr>
      <vt:lpstr>PowerPoint Presentation</vt:lpstr>
      <vt:lpstr>PowerPoint Presentation</vt:lpstr>
      <vt:lpstr>Habakkuk 1:1-11 – “How Long, o lord?”</vt:lpstr>
      <vt:lpstr>Habakkuk 1:1-11 – “How Long, o lord?”</vt:lpstr>
      <vt:lpstr>PowerPoint Presentation</vt:lpstr>
      <vt:lpstr>LET US PRAY….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Manik Corea</dc:creator>
  <cp:lastModifiedBy>Matt Lyle</cp:lastModifiedBy>
  <cp:revision>4</cp:revision>
  <dcterms:created xsi:type="dcterms:W3CDTF">2025-10-04T00:47:47Z</dcterms:created>
  <dcterms:modified xsi:type="dcterms:W3CDTF">2025-10-04T12:56:40Z</dcterms:modified>
</cp:coreProperties>
</file>