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66"/>
  </p:notesMasterIdLst>
  <p:sldIdLst>
    <p:sldId id="257" r:id="rId2"/>
    <p:sldId id="260" r:id="rId3"/>
    <p:sldId id="258" r:id="rId4"/>
    <p:sldId id="256" r:id="rId5"/>
    <p:sldId id="271" r:id="rId6"/>
    <p:sldId id="272" r:id="rId7"/>
    <p:sldId id="273" r:id="rId8"/>
    <p:sldId id="274" r:id="rId9"/>
    <p:sldId id="261" r:id="rId10"/>
    <p:sldId id="284" r:id="rId11"/>
    <p:sldId id="275" r:id="rId12"/>
    <p:sldId id="277" r:id="rId13"/>
    <p:sldId id="278" r:id="rId14"/>
    <p:sldId id="279" r:id="rId15"/>
    <p:sldId id="262" r:id="rId16"/>
    <p:sldId id="264" r:id="rId17"/>
    <p:sldId id="269" r:id="rId18"/>
    <p:sldId id="283" r:id="rId19"/>
    <p:sldId id="285" r:id="rId20"/>
    <p:sldId id="282" r:id="rId21"/>
    <p:sldId id="292" r:id="rId22"/>
    <p:sldId id="293" r:id="rId23"/>
    <p:sldId id="270" r:id="rId24"/>
    <p:sldId id="299" r:id="rId25"/>
    <p:sldId id="295" r:id="rId26"/>
    <p:sldId id="298" r:id="rId27"/>
    <p:sldId id="297" r:id="rId28"/>
    <p:sldId id="300" r:id="rId29"/>
    <p:sldId id="294" r:id="rId30"/>
    <p:sldId id="303" r:id="rId31"/>
    <p:sldId id="304" r:id="rId32"/>
    <p:sldId id="305" r:id="rId33"/>
    <p:sldId id="281" r:id="rId34"/>
    <p:sldId id="308" r:id="rId35"/>
    <p:sldId id="310" r:id="rId36"/>
    <p:sldId id="311" r:id="rId37"/>
    <p:sldId id="267" r:id="rId38"/>
    <p:sldId id="314" r:id="rId39"/>
    <p:sldId id="315" r:id="rId40"/>
    <p:sldId id="312" r:id="rId41"/>
    <p:sldId id="313" r:id="rId42"/>
    <p:sldId id="316" r:id="rId43"/>
    <p:sldId id="307" r:id="rId44"/>
    <p:sldId id="306" r:id="rId45"/>
    <p:sldId id="317" r:id="rId46"/>
    <p:sldId id="266" r:id="rId47"/>
    <p:sldId id="321" r:id="rId48"/>
    <p:sldId id="322" r:id="rId49"/>
    <p:sldId id="323" r:id="rId50"/>
    <p:sldId id="319" r:id="rId51"/>
    <p:sldId id="320" r:id="rId52"/>
    <p:sldId id="324" r:id="rId53"/>
    <p:sldId id="318" r:id="rId54"/>
    <p:sldId id="263" r:id="rId55"/>
    <p:sldId id="326" r:id="rId56"/>
    <p:sldId id="327" r:id="rId57"/>
    <p:sldId id="333" r:id="rId58"/>
    <p:sldId id="325" r:id="rId59"/>
    <p:sldId id="328" r:id="rId60"/>
    <p:sldId id="329" r:id="rId61"/>
    <p:sldId id="330" r:id="rId62"/>
    <p:sldId id="331" r:id="rId63"/>
    <p:sldId id="332" r:id="rId64"/>
    <p:sldId id="334"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101"/>
    <a:srgbClr val="000000"/>
    <a:srgbClr val="03080B"/>
    <a:srgbClr val="060309"/>
    <a:srgbClr val="030E14"/>
    <a:srgbClr val="04090D"/>
    <a:srgbClr val="B59C81"/>
    <a:srgbClr val="EC193A"/>
    <a:srgbClr val="0C232E"/>
    <a:srgbClr val="3394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709" autoAdjust="0"/>
  </p:normalViewPr>
  <p:slideViewPr>
    <p:cSldViewPr snapToGrid="0">
      <p:cViewPr varScale="1">
        <p:scale>
          <a:sx n="61" d="100"/>
          <a:sy n="61" d="100"/>
        </p:scale>
        <p:origin x="1522" y="2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D90BDFA6-A3D9-41A8-B801-CC3D22619BE4}"/>
    <pc:docChg chg="undo redo custSel addSld delSld modSld sldOrd modMainMaster modShowInfo">
      <pc:chgData name="Matt Lyle" userId="a96e7d453dd11193" providerId="LiveId" clId="{D90BDFA6-A3D9-41A8-B801-CC3D22619BE4}" dt="2025-08-09T12:46:52.703" v="3675" actId="1076"/>
      <pc:docMkLst>
        <pc:docMk/>
      </pc:docMkLst>
      <pc:sldChg chg="addSp delSp modSp mod modTransition setBg modClrScheme chgLayout">
        <pc:chgData name="Matt Lyle" userId="a96e7d453dd11193" providerId="LiveId" clId="{D90BDFA6-A3D9-41A8-B801-CC3D22619BE4}" dt="2025-08-09T11:24:29.124" v="3219" actId="20577"/>
        <pc:sldMkLst>
          <pc:docMk/>
          <pc:sldMk cId="3459583037" sldId="256"/>
        </pc:sldMkLst>
      </pc:sldChg>
      <pc:sldChg chg="addSp delSp modSp mod ord modTransition modClrScheme modAnim chgLayout">
        <pc:chgData name="Matt Lyle" userId="a96e7d453dd11193" providerId="LiveId" clId="{D90BDFA6-A3D9-41A8-B801-CC3D22619BE4}" dt="2025-08-09T11:06:00.569" v="3113"/>
        <pc:sldMkLst>
          <pc:docMk/>
          <pc:sldMk cId="1540384334" sldId="257"/>
        </pc:sldMkLst>
      </pc:sldChg>
      <pc:sldChg chg="addSp delSp modSp new mod modTransition">
        <pc:chgData name="Matt Lyle" userId="a96e7d453dd11193" providerId="LiveId" clId="{D90BDFA6-A3D9-41A8-B801-CC3D22619BE4}" dt="2025-08-08T14:22:09.634" v="830"/>
        <pc:sldMkLst>
          <pc:docMk/>
          <pc:sldMk cId="458531598" sldId="258"/>
        </pc:sldMkLst>
      </pc:sldChg>
      <pc:sldChg chg="addSp delSp modSp new add del mod modTransition">
        <pc:chgData name="Matt Lyle" userId="a96e7d453dd11193" providerId="LiveId" clId="{D90BDFA6-A3D9-41A8-B801-CC3D22619BE4}" dt="2025-08-09T11:04:00.380" v="3094" actId="47"/>
        <pc:sldMkLst>
          <pc:docMk/>
          <pc:sldMk cId="3576522781" sldId="259"/>
        </pc:sldMkLst>
      </pc:sldChg>
      <pc:sldChg chg="addSp delSp modSp new mod modTransition">
        <pc:chgData name="Matt Lyle" userId="a96e7d453dd11193" providerId="LiveId" clId="{D90BDFA6-A3D9-41A8-B801-CC3D22619BE4}" dt="2025-08-08T14:22:09.634" v="830"/>
        <pc:sldMkLst>
          <pc:docMk/>
          <pc:sldMk cId="3463541290" sldId="260"/>
        </pc:sldMkLst>
      </pc:sldChg>
      <pc:sldChg chg="addSp delSp modSp add mod ord modTransition modAnim">
        <pc:chgData name="Matt Lyle" userId="a96e7d453dd11193" providerId="LiveId" clId="{D90BDFA6-A3D9-41A8-B801-CC3D22619BE4}" dt="2025-08-08T14:22:09.634" v="830"/>
        <pc:sldMkLst>
          <pc:docMk/>
          <pc:sldMk cId="2509628001" sldId="261"/>
        </pc:sldMkLst>
      </pc:sldChg>
      <pc:sldChg chg="addSp delSp modSp new mod ord modTransition modClrScheme chgLayout">
        <pc:chgData name="Matt Lyle" userId="a96e7d453dd11193" providerId="LiveId" clId="{D90BDFA6-A3D9-41A8-B801-CC3D22619BE4}" dt="2025-08-09T11:49:53.679" v="3399" actId="700"/>
        <pc:sldMkLst>
          <pc:docMk/>
          <pc:sldMk cId="301952562" sldId="262"/>
        </pc:sldMkLst>
      </pc:sldChg>
      <pc:sldChg chg="addSp modSp add mod ord modTransition modAnim">
        <pc:chgData name="Matt Lyle" userId="a96e7d453dd11193" providerId="LiveId" clId="{D90BDFA6-A3D9-41A8-B801-CC3D22619BE4}" dt="2025-08-09T11:33:59.927" v="3250"/>
        <pc:sldMkLst>
          <pc:docMk/>
          <pc:sldMk cId="3347753382" sldId="263"/>
        </pc:sldMkLst>
      </pc:sldChg>
      <pc:sldChg chg="addSp delSp modSp new mod ord modTransition modClrScheme modAnim chgLayout">
        <pc:chgData name="Matt Lyle" userId="a96e7d453dd11193" providerId="LiveId" clId="{D90BDFA6-A3D9-41A8-B801-CC3D22619BE4}" dt="2025-08-09T10:14:54.918" v="2955" actId="2711"/>
        <pc:sldMkLst>
          <pc:docMk/>
          <pc:sldMk cId="497757519" sldId="264"/>
        </pc:sldMkLst>
      </pc:sldChg>
      <pc:sldChg chg="addSp modSp new del mod chgLayout">
        <pc:chgData name="Matt Lyle" userId="a96e7d453dd11193" providerId="LiveId" clId="{D90BDFA6-A3D9-41A8-B801-CC3D22619BE4}" dt="2025-08-08T13:53:53.330" v="738" actId="47"/>
        <pc:sldMkLst>
          <pc:docMk/>
          <pc:sldMk cId="2590490829" sldId="265"/>
        </pc:sldMkLst>
      </pc:sldChg>
      <pc:sldChg chg="addSp delSp modSp add mod ord modTransition modAnim">
        <pc:chgData name="Matt Lyle" userId="a96e7d453dd11193" providerId="LiveId" clId="{D90BDFA6-A3D9-41A8-B801-CC3D22619BE4}" dt="2025-08-09T12:37:49.824" v="3643" actId="15"/>
        <pc:sldMkLst>
          <pc:docMk/>
          <pc:sldMk cId="1541934856" sldId="266"/>
        </pc:sldMkLst>
      </pc:sldChg>
      <pc:sldChg chg="addSp delSp modSp add mod modTransition modAnim">
        <pc:chgData name="Matt Lyle" userId="a96e7d453dd11193" providerId="LiveId" clId="{D90BDFA6-A3D9-41A8-B801-CC3D22619BE4}" dt="2025-08-09T08:16:06.288" v="2764"/>
        <pc:sldMkLst>
          <pc:docMk/>
          <pc:sldMk cId="3184212208" sldId="267"/>
        </pc:sldMkLst>
      </pc:sldChg>
      <pc:sldChg chg="delSp modSp add del mod">
        <pc:chgData name="Matt Lyle" userId="a96e7d453dd11193" providerId="LiveId" clId="{D90BDFA6-A3D9-41A8-B801-CC3D22619BE4}" dt="2025-08-08T13:55:20.769" v="829" actId="47"/>
        <pc:sldMkLst>
          <pc:docMk/>
          <pc:sldMk cId="3740098316" sldId="268"/>
        </pc:sldMkLst>
      </pc:sldChg>
      <pc:sldChg chg="modSp add mod ord modTransition">
        <pc:chgData name="Matt Lyle" userId="a96e7d453dd11193" providerId="LiveId" clId="{D90BDFA6-A3D9-41A8-B801-CC3D22619BE4}" dt="2025-08-09T01:46:37.178" v="1334"/>
        <pc:sldMkLst>
          <pc:docMk/>
          <pc:sldMk cId="101993754" sldId="269"/>
        </pc:sldMkLst>
      </pc:sldChg>
      <pc:sldChg chg="addSp delSp modSp add mod modTransition delAnim modAnim">
        <pc:chgData name="Matt Lyle" userId="a96e7d453dd11193" providerId="LiveId" clId="{D90BDFA6-A3D9-41A8-B801-CC3D22619BE4}" dt="2025-08-09T07:37:13.129" v="2279" actId="478"/>
        <pc:sldMkLst>
          <pc:docMk/>
          <pc:sldMk cId="3411920185" sldId="270"/>
        </pc:sldMkLst>
      </pc:sldChg>
      <pc:sldChg chg="addSp modSp new mod modClrScheme chgLayout">
        <pc:chgData name="Matt Lyle" userId="a96e7d453dd11193" providerId="LiveId" clId="{D90BDFA6-A3D9-41A8-B801-CC3D22619BE4}" dt="2025-08-09T00:33:59.539" v="996" actId="962"/>
        <pc:sldMkLst>
          <pc:docMk/>
          <pc:sldMk cId="3167594126" sldId="271"/>
        </pc:sldMkLst>
      </pc:sldChg>
      <pc:sldChg chg="addSp modSp new mod">
        <pc:chgData name="Matt Lyle" userId="a96e7d453dd11193" providerId="LiveId" clId="{D90BDFA6-A3D9-41A8-B801-CC3D22619BE4}" dt="2025-08-09T00:34:08.258" v="1000" actId="962"/>
        <pc:sldMkLst>
          <pc:docMk/>
          <pc:sldMk cId="114348435" sldId="272"/>
        </pc:sldMkLst>
      </pc:sldChg>
      <pc:sldChg chg="addSp modSp new mod">
        <pc:chgData name="Matt Lyle" userId="a96e7d453dd11193" providerId="LiveId" clId="{D90BDFA6-A3D9-41A8-B801-CC3D22619BE4}" dt="2025-08-09T00:35:13.500" v="1004" actId="962"/>
        <pc:sldMkLst>
          <pc:docMk/>
          <pc:sldMk cId="2527496977" sldId="273"/>
        </pc:sldMkLst>
      </pc:sldChg>
      <pc:sldChg chg="addSp modSp new mod">
        <pc:chgData name="Matt Lyle" userId="a96e7d453dd11193" providerId="LiveId" clId="{D90BDFA6-A3D9-41A8-B801-CC3D22619BE4}" dt="2025-08-09T00:35:32.899" v="1011" actId="14100"/>
        <pc:sldMkLst>
          <pc:docMk/>
          <pc:sldMk cId="2482804897" sldId="274"/>
        </pc:sldMkLst>
      </pc:sldChg>
      <pc:sldChg chg="addSp delSp modSp new mod modClrScheme modAnim chgLayout">
        <pc:chgData name="Matt Lyle" userId="a96e7d453dd11193" providerId="LiveId" clId="{D90BDFA6-A3D9-41A8-B801-CC3D22619BE4}" dt="2025-08-09T11:16:40.767" v="3212"/>
        <pc:sldMkLst>
          <pc:docMk/>
          <pc:sldMk cId="680494668" sldId="275"/>
        </pc:sldMkLst>
      </pc:sldChg>
      <pc:sldChg chg="addSp delSp modSp add del mod">
        <pc:chgData name="Matt Lyle" userId="a96e7d453dd11193" providerId="LiveId" clId="{D90BDFA6-A3D9-41A8-B801-CC3D22619BE4}" dt="2025-08-09T01:06:09.605" v="1250" actId="47"/>
        <pc:sldMkLst>
          <pc:docMk/>
          <pc:sldMk cId="4225470008" sldId="276"/>
        </pc:sldMkLst>
      </pc:sldChg>
      <pc:sldChg chg="addSp delSp modSp add mod modTransition modClrScheme chgLayout">
        <pc:chgData name="Matt Lyle" userId="a96e7d453dd11193" providerId="LiveId" clId="{D90BDFA6-A3D9-41A8-B801-CC3D22619BE4}" dt="2025-08-09T11:16:37.211" v="3210"/>
        <pc:sldMkLst>
          <pc:docMk/>
          <pc:sldMk cId="3134590581" sldId="277"/>
        </pc:sldMkLst>
      </pc:sldChg>
      <pc:sldChg chg="addSp delSp modSp add mod modTransition modClrScheme chgLayout">
        <pc:chgData name="Matt Lyle" userId="a96e7d453dd11193" providerId="LiveId" clId="{D90BDFA6-A3D9-41A8-B801-CC3D22619BE4}" dt="2025-08-09T11:16:33.236" v="3208"/>
        <pc:sldMkLst>
          <pc:docMk/>
          <pc:sldMk cId="1166539440" sldId="278"/>
        </pc:sldMkLst>
      </pc:sldChg>
      <pc:sldChg chg="addSp modSp add mod modTransition modClrScheme chgLayout">
        <pc:chgData name="Matt Lyle" userId="a96e7d453dd11193" providerId="LiveId" clId="{D90BDFA6-A3D9-41A8-B801-CC3D22619BE4}" dt="2025-08-09T11:16:28.422" v="3206" actId="14838"/>
        <pc:sldMkLst>
          <pc:docMk/>
          <pc:sldMk cId="2354998902" sldId="279"/>
        </pc:sldMkLst>
      </pc:sldChg>
      <pc:sldChg chg="modSp add del mod ord">
        <pc:chgData name="Matt Lyle" userId="a96e7d453dd11193" providerId="LiveId" clId="{D90BDFA6-A3D9-41A8-B801-CC3D22619BE4}" dt="2025-08-09T01:31:10.148" v="1281" actId="47"/>
        <pc:sldMkLst>
          <pc:docMk/>
          <pc:sldMk cId="1639299790" sldId="280"/>
        </pc:sldMkLst>
      </pc:sldChg>
      <pc:sldChg chg="addSp delSp modSp add mod ord modClrScheme chgLayout">
        <pc:chgData name="Matt Lyle" userId="a96e7d453dd11193" providerId="LiveId" clId="{D90BDFA6-A3D9-41A8-B801-CC3D22619BE4}" dt="2025-08-09T07:58:23.533" v="2738" actId="207"/>
        <pc:sldMkLst>
          <pc:docMk/>
          <pc:sldMk cId="3279883567" sldId="281"/>
        </pc:sldMkLst>
      </pc:sldChg>
      <pc:sldChg chg="addSp modSp add mod modAnim">
        <pc:chgData name="Matt Lyle" userId="a96e7d453dd11193" providerId="LiveId" clId="{D90BDFA6-A3D9-41A8-B801-CC3D22619BE4}" dt="2025-08-09T05:48:26.351" v="1457"/>
        <pc:sldMkLst>
          <pc:docMk/>
          <pc:sldMk cId="2695575602" sldId="282"/>
        </pc:sldMkLst>
      </pc:sldChg>
      <pc:sldChg chg="addSp delSp modSp new mod ord">
        <pc:chgData name="Matt Lyle" userId="a96e7d453dd11193" providerId="LiveId" clId="{D90BDFA6-A3D9-41A8-B801-CC3D22619BE4}" dt="2025-08-09T01:46:13.175" v="1332"/>
        <pc:sldMkLst>
          <pc:docMk/>
          <pc:sldMk cId="2668394068" sldId="283"/>
        </pc:sldMkLst>
      </pc:sldChg>
      <pc:sldChg chg="addSp modSp new mod ord">
        <pc:chgData name="Matt Lyle" userId="a96e7d453dd11193" providerId="LiveId" clId="{D90BDFA6-A3D9-41A8-B801-CC3D22619BE4}" dt="2025-08-09T05:18:12.598" v="1360"/>
        <pc:sldMkLst>
          <pc:docMk/>
          <pc:sldMk cId="256259062" sldId="284"/>
        </pc:sldMkLst>
      </pc:sldChg>
      <pc:sldChg chg="modSp add mod">
        <pc:chgData name="Matt Lyle" userId="a96e7d453dd11193" providerId="LiveId" clId="{D90BDFA6-A3D9-41A8-B801-CC3D22619BE4}" dt="2025-08-09T05:38:48.406" v="1384" actId="13926"/>
        <pc:sldMkLst>
          <pc:docMk/>
          <pc:sldMk cId="3208580928" sldId="285"/>
        </pc:sldMkLst>
      </pc:sldChg>
      <pc:sldChg chg="addSp delSp modSp new mod modAnim">
        <pc:chgData name="Matt Lyle" userId="a96e7d453dd11193" providerId="LiveId" clId="{D90BDFA6-A3D9-41A8-B801-CC3D22619BE4}" dt="2025-08-09T06:38:49.879" v="1891"/>
        <pc:sldMkLst>
          <pc:docMk/>
          <pc:sldMk cId="929507764" sldId="286"/>
        </pc:sldMkLst>
      </pc:sldChg>
      <pc:sldChg chg="addSp delSp modSp new mod modAnim">
        <pc:chgData name="Matt Lyle" userId="a96e7d453dd11193" providerId="LiveId" clId="{D90BDFA6-A3D9-41A8-B801-CC3D22619BE4}" dt="2025-08-09T06:38:58.901" v="1892" actId="6549"/>
        <pc:sldMkLst>
          <pc:docMk/>
          <pc:sldMk cId="4018344335" sldId="287"/>
        </pc:sldMkLst>
      </pc:sldChg>
      <pc:sldChg chg="addSp modSp new mod modAnim">
        <pc:chgData name="Matt Lyle" userId="a96e7d453dd11193" providerId="LiveId" clId="{D90BDFA6-A3D9-41A8-B801-CC3D22619BE4}" dt="2025-08-09T10:22:36.221" v="2960" actId="6549"/>
        <pc:sldMkLst>
          <pc:docMk/>
          <pc:sldMk cId="1710437233" sldId="288"/>
        </pc:sldMkLst>
      </pc:sldChg>
      <pc:sldChg chg="addSp delSp modSp add mod modAnim">
        <pc:chgData name="Matt Lyle" userId="a96e7d453dd11193" providerId="LiveId" clId="{D90BDFA6-A3D9-41A8-B801-CC3D22619BE4}" dt="2025-08-09T06:21:46.041" v="1664" actId="1076"/>
        <pc:sldMkLst>
          <pc:docMk/>
          <pc:sldMk cId="4199546631" sldId="289"/>
        </pc:sldMkLst>
      </pc:sldChg>
      <pc:sldChg chg="addSp modSp new del mod ord setBg modAnim">
        <pc:chgData name="Matt Lyle" userId="a96e7d453dd11193" providerId="LiveId" clId="{D90BDFA6-A3D9-41A8-B801-CC3D22619BE4}" dt="2025-08-09T06:41:15.516" v="1894" actId="47"/>
        <pc:sldMkLst>
          <pc:docMk/>
          <pc:sldMk cId="3616265626" sldId="290"/>
        </pc:sldMkLst>
      </pc:sldChg>
      <pc:sldChg chg="addSp modSp new mod">
        <pc:chgData name="Matt Lyle" userId="a96e7d453dd11193" providerId="LiveId" clId="{D90BDFA6-A3D9-41A8-B801-CC3D22619BE4}" dt="2025-08-09T06:31:58.363" v="1762"/>
        <pc:sldMkLst>
          <pc:docMk/>
          <pc:sldMk cId="4113098159" sldId="291"/>
        </pc:sldMkLst>
      </pc:sldChg>
      <pc:sldChg chg="addSp modSp new mod modAnim">
        <pc:chgData name="Matt Lyle" userId="a96e7d453dd11193" providerId="LiveId" clId="{D90BDFA6-A3D9-41A8-B801-CC3D22619BE4}" dt="2025-08-09T10:23:21.828" v="2973" actId="20577"/>
        <pc:sldMkLst>
          <pc:docMk/>
          <pc:sldMk cId="85061458" sldId="292"/>
        </pc:sldMkLst>
      </pc:sldChg>
      <pc:sldChg chg="delSp modSp add mod modClrScheme modAnim chgLayout">
        <pc:chgData name="Matt Lyle" userId="a96e7d453dd11193" providerId="LiveId" clId="{D90BDFA6-A3D9-41A8-B801-CC3D22619BE4}" dt="2025-08-09T12:31:24.881" v="3617" actId="20577"/>
        <pc:sldMkLst>
          <pc:docMk/>
          <pc:sldMk cId="2969041147" sldId="293"/>
        </pc:sldMkLst>
      </pc:sldChg>
      <pc:sldChg chg="addSp delSp modSp add mod delAnim modAnim">
        <pc:chgData name="Matt Lyle" userId="a96e7d453dd11193" providerId="LiveId" clId="{D90BDFA6-A3D9-41A8-B801-CC3D22619BE4}" dt="2025-08-09T07:42:13.542" v="2345"/>
        <pc:sldMkLst>
          <pc:docMk/>
          <pc:sldMk cId="2798657654" sldId="294"/>
        </pc:sldMkLst>
      </pc:sldChg>
      <pc:sldChg chg="addSp modSp new mod ord modClrScheme chgLayout">
        <pc:chgData name="Matt Lyle" userId="a96e7d453dd11193" providerId="LiveId" clId="{D90BDFA6-A3D9-41A8-B801-CC3D22619BE4}" dt="2025-08-09T07:34:28.270" v="2253"/>
        <pc:sldMkLst>
          <pc:docMk/>
          <pc:sldMk cId="2091012182" sldId="295"/>
        </pc:sldMkLst>
      </pc:sldChg>
      <pc:sldChg chg="add del">
        <pc:chgData name="Matt Lyle" userId="a96e7d453dd11193" providerId="LiveId" clId="{D90BDFA6-A3D9-41A8-B801-CC3D22619BE4}" dt="2025-08-09T07:34:34.339" v="2254" actId="47"/>
        <pc:sldMkLst>
          <pc:docMk/>
          <pc:sldMk cId="1538467159" sldId="296"/>
        </pc:sldMkLst>
      </pc:sldChg>
      <pc:sldChg chg="addSp delSp modSp add mod ord modAnim">
        <pc:chgData name="Matt Lyle" userId="a96e7d453dd11193" providerId="LiveId" clId="{D90BDFA6-A3D9-41A8-B801-CC3D22619BE4}" dt="2025-08-09T11:52:08.447" v="3553" actId="20577"/>
        <pc:sldMkLst>
          <pc:docMk/>
          <pc:sldMk cId="1692765257" sldId="297"/>
        </pc:sldMkLst>
      </pc:sldChg>
      <pc:sldChg chg="modSp add mod modAnim">
        <pc:chgData name="Matt Lyle" userId="a96e7d453dd11193" providerId="LiveId" clId="{D90BDFA6-A3D9-41A8-B801-CC3D22619BE4}" dt="2025-08-09T10:26:00.312" v="2985"/>
        <pc:sldMkLst>
          <pc:docMk/>
          <pc:sldMk cId="2115316246" sldId="298"/>
        </pc:sldMkLst>
      </pc:sldChg>
      <pc:sldChg chg="modSp add mod">
        <pc:chgData name="Matt Lyle" userId="a96e7d453dd11193" providerId="LiveId" clId="{D90BDFA6-A3D9-41A8-B801-CC3D22619BE4}" dt="2025-08-09T07:37:19.932" v="2280" actId="13926"/>
        <pc:sldMkLst>
          <pc:docMk/>
          <pc:sldMk cId="371789582" sldId="299"/>
        </pc:sldMkLst>
      </pc:sldChg>
      <pc:sldChg chg="add ord">
        <pc:chgData name="Matt Lyle" userId="a96e7d453dd11193" providerId="LiveId" clId="{D90BDFA6-A3D9-41A8-B801-CC3D22619BE4}" dt="2025-08-09T07:40:47.337" v="2335"/>
        <pc:sldMkLst>
          <pc:docMk/>
          <pc:sldMk cId="3574414196" sldId="300"/>
        </pc:sldMkLst>
      </pc:sldChg>
      <pc:sldChg chg="add del ord">
        <pc:chgData name="Matt Lyle" userId="a96e7d453dd11193" providerId="LiveId" clId="{D90BDFA6-A3D9-41A8-B801-CC3D22619BE4}" dt="2025-08-09T07:42:00.614" v="2344" actId="47"/>
        <pc:sldMkLst>
          <pc:docMk/>
          <pc:sldMk cId="1209153403" sldId="301"/>
        </pc:sldMkLst>
      </pc:sldChg>
      <pc:sldChg chg="modSp add del ord">
        <pc:chgData name="Matt Lyle" userId="a96e7d453dd11193" providerId="LiveId" clId="{D90BDFA6-A3D9-41A8-B801-CC3D22619BE4}" dt="2025-08-09T10:27:56.387" v="2986" actId="47"/>
        <pc:sldMkLst>
          <pc:docMk/>
          <pc:sldMk cId="762857739" sldId="302"/>
        </pc:sldMkLst>
      </pc:sldChg>
      <pc:sldChg chg="addSp modSp add mod modAnim">
        <pc:chgData name="Matt Lyle" userId="a96e7d453dd11193" providerId="LiveId" clId="{D90BDFA6-A3D9-41A8-B801-CC3D22619BE4}" dt="2025-08-09T07:43:29.403" v="2413"/>
        <pc:sldMkLst>
          <pc:docMk/>
          <pc:sldMk cId="1267103326" sldId="303"/>
        </pc:sldMkLst>
      </pc:sldChg>
      <pc:sldChg chg="addSp delSp modSp add mod modTransition modAnim">
        <pc:chgData name="Matt Lyle" userId="a96e7d453dd11193" providerId="LiveId" clId="{D90BDFA6-A3D9-41A8-B801-CC3D22619BE4}" dt="2025-08-09T07:43:51.486" v="2449"/>
        <pc:sldMkLst>
          <pc:docMk/>
          <pc:sldMk cId="3201474328" sldId="304"/>
        </pc:sldMkLst>
      </pc:sldChg>
      <pc:sldChg chg="addSp modSp new mod modAnim chgLayout">
        <pc:chgData name="Matt Lyle" userId="a96e7d453dd11193" providerId="LiveId" clId="{D90BDFA6-A3D9-41A8-B801-CC3D22619BE4}" dt="2025-08-09T08:43:43.473" v="2870"/>
        <pc:sldMkLst>
          <pc:docMk/>
          <pc:sldMk cId="2011921536" sldId="305"/>
        </pc:sldMkLst>
      </pc:sldChg>
      <pc:sldChg chg="modSp add mod ord modAnim">
        <pc:chgData name="Matt Lyle" userId="a96e7d453dd11193" providerId="LiveId" clId="{D90BDFA6-A3D9-41A8-B801-CC3D22619BE4}" dt="2025-08-09T08:43:31" v="2869"/>
        <pc:sldMkLst>
          <pc:docMk/>
          <pc:sldMk cId="887049122" sldId="306"/>
        </pc:sldMkLst>
      </pc:sldChg>
      <pc:sldChg chg="addSp delSp modSp add mod ord modClrScheme chgLayout">
        <pc:chgData name="Matt Lyle" userId="a96e7d453dd11193" providerId="LiveId" clId="{D90BDFA6-A3D9-41A8-B801-CC3D22619BE4}" dt="2025-08-09T08:33:03.418" v="2841" actId="948"/>
        <pc:sldMkLst>
          <pc:docMk/>
          <pc:sldMk cId="2384227137" sldId="307"/>
        </pc:sldMkLst>
      </pc:sldChg>
      <pc:sldChg chg="addSp delSp modSp add mod modClrScheme chgLayout">
        <pc:chgData name="Matt Lyle" userId="a96e7d453dd11193" providerId="LiveId" clId="{D90BDFA6-A3D9-41A8-B801-CC3D22619BE4}" dt="2025-08-09T08:34:57.688" v="2842" actId="700"/>
        <pc:sldMkLst>
          <pc:docMk/>
          <pc:sldMk cId="859517065" sldId="308"/>
        </pc:sldMkLst>
      </pc:sldChg>
      <pc:sldChg chg="addSp delSp modSp add del mod modAnim">
        <pc:chgData name="Matt Lyle" userId="a96e7d453dd11193" providerId="LiveId" clId="{D90BDFA6-A3D9-41A8-B801-CC3D22619BE4}" dt="2025-08-09T08:14:00.865" v="2740" actId="47"/>
        <pc:sldMkLst>
          <pc:docMk/>
          <pc:sldMk cId="2788881701" sldId="309"/>
        </pc:sldMkLst>
      </pc:sldChg>
      <pc:sldChg chg="addSp modSp add mod ord modAnim">
        <pc:chgData name="Matt Lyle" userId="a96e7d453dd11193" providerId="LiveId" clId="{D90BDFA6-A3D9-41A8-B801-CC3D22619BE4}" dt="2025-08-09T08:39:06.916" v="2851" actId="20577"/>
        <pc:sldMkLst>
          <pc:docMk/>
          <pc:sldMk cId="3946455384" sldId="310"/>
        </pc:sldMkLst>
      </pc:sldChg>
      <pc:sldChg chg="addSp delSp modSp add mod ord delAnim modAnim">
        <pc:chgData name="Matt Lyle" userId="a96e7d453dd11193" providerId="LiveId" clId="{D90BDFA6-A3D9-41A8-B801-CC3D22619BE4}" dt="2025-08-09T08:15:25.300" v="2754" actId="1037"/>
        <pc:sldMkLst>
          <pc:docMk/>
          <pc:sldMk cId="2101320295" sldId="311"/>
        </pc:sldMkLst>
      </pc:sldChg>
      <pc:sldChg chg="addSp modSp add mod modAnim">
        <pc:chgData name="Matt Lyle" userId="a96e7d453dd11193" providerId="LiveId" clId="{D90BDFA6-A3D9-41A8-B801-CC3D22619BE4}" dt="2025-08-09T10:32:48.357" v="2992" actId="20577"/>
        <pc:sldMkLst>
          <pc:docMk/>
          <pc:sldMk cId="3477977480" sldId="312"/>
        </pc:sldMkLst>
      </pc:sldChg>
      <pc:sldChg chg="modSp add mod">
        <pc:chgData name="Matt Lyle" userId="a96e7d453dd11193" providerId="LiveId" clId="{D90BDFA6-A3D9-41A8-B801-CC3D22619BE4}" dt="2025-08-09T08:18:09.378" v="2770" actId="1076"/>
        <pc:sldMkLst>
          <pc:docMk/>
          <pc:sldMk cId="2155297142" sldId="313"/>
        </pc:sldMkLst>
      </pc:sldChg>
      <pc:sldChg chg="modSp add mod">
        <pc:chgData name="Matt Lyle" userId="a96e7d453dd11193" providerId="LiveId" clId="{D90BDFA6-A3D9-41A8-B801-CC3D22619BE4}" dt="2025-08-09T08:19:15.261" v="2779" actId="1035"/>
        <pc:sldMkLst>
          <pc:docMk/>
          <pc:sldMk cId="3389824832" sldId="314"/>
        </pc:sldMkLst>
      </pc:sldChg>
      <pc:sldChg chg="addSp modSp add mod">
        <pc:chgData name="Matt Lyle" userId="a96e7d453dd11193" providerId="LiveId" clId="{D90BDFA6-A3D9-41A8-B801-CC3D22619BE4}" dt="2025-08-09T08:20:21.759" v="2788" actId="1035"/>
        <pc:sldMkLst>
          <pc:docMk/>
          <pc:sldMk cId="2847549732" sldId="315"/>
        </pc:sldMkLst>
      </pc:sldChg>
      <pc:sldChg chg="addSp delSp modSp new mod chgLayout">
        <pc:chgData name="Matt Lyle" userId="a96e7d453dd11193" providerId="LiveId" clId="{D90BDFA6-A3D9-41A8-B801-CC3D22619BE4}" dt="2025-08-09T08:28:57.373" v="2805" actId="14100"/>
        <pc:sldMkLst>
          <pc:docMk/>
          <pc:sldMk cId="3323808847" sldId="316"/>
        </pc:sldMkLst>
      </pc:sldChg>
      <pc:sldChg chg="addSp delSp modSp add mod ord modClrScheme chgLayout">
        <pc:chgData name="Matt Lyle" userId="a96e7d453dd11193" providerId="LiveId" clId="{D90BDFA6-A3D9-41A8-B801-CC3D22619BE4}" dt="2025-08-09T08:59:12.783" v="2874" actId="207"/>
        <pc:sldMkLst>
          <pc:docMk/>
          <pc:sldMk cId="765417329" sldId="317"/>
        </pc:sldMkLst>
      </pc:sldChg>
      <pc:sldChg chg="modSp add mod">
        <pc:chgData name="Matt Lyle" userId="a96e7d453dd11193" providerId="LiveId" clId="{D90BDFA6-A3D9-41A8-B801-CC3D22619BE4}" dt="2025-08-09T10:48:32.545" v="3082" actId="20577"/>
        <pc:sldMkLst>
          <pc:docMk/>
          <pc:sldMk cId="1045202885" sldId="318"/>
        </pc:sldMkLst>
      </pc:sldChg>
      <pc:sldChg chg="add del">
        <pc:chgData name="Matt Lyle" userId="a96e7d453dd11193" providerId="LiveId" clId="{D90BDFA6-A3D9-41A8-B801-CC3D22619BE4}" dt="2025-08-09T08:59:49.734" v="2875" actId="47"/>
        <pc:sldMkLst>
          <pc:docMk/>
          <pc:sldMk cId="1925612062" sldId="319"/>
        </pc:sldMkLst>
      </pc:sldChg>
      <pc:sldChg chg="addSp delSp modSp new mod ord modClrScheme modAnim chgLayout">
        <pc:chgData name="Matt Lyle" userId="a96e7d453dd11193" providerId="LiveId" clId="{D90BDFA6-A3D9-41A8-B801-CC3D22619BE4}" dt="2025-08-09T09:57:35.397" v="2950"/>
        <pc:sldMkLst>
          <pc:docMk/>
          <pc:sldMk cId="3809022562" sldId="319"/>
        </pc:sldMkLst>
      </pc:sldChg>
      <pc:sldChg chg="addSp modSp add mod modAnim">
        <pc:chgData name="Matt Lyle" userId="a96e7d453dd11193" providerId="LiveId" clId="{D90BDFA6-A3D9-41A8-B801-CC3D22619BE4}" dt="2025-08-09T10:45:52.254" v="3067" actId="20577"/>
        <pc:sldMkLst>
          <pc:docMk/>
          <pc:sldMk cId="1043429253" sldId="320"/>
        </pc:sldMkLst>
      </pc:sldChg>
      <pc:sldChg chg="addSp delSp modSp add del mod addAnim delAnim modAnim">
        <pc:chgData name="Matt Lyle" userId="a96e7d453dd11193" providerId="LiveId" clId="{D90BDFA6-A3D9-41A8-B801-CC3D22619BE4}" dt="2025-08-09T10:41:13.166" v="3040" actId="1076"/>
        <pc:sldMkLst>
          <pc:docMk/>
          <pc:sldMk cId="1138415767" sldId="321"/>
        </pc:sldMkLst>
      </pc:sldChg>
      <pc:sldChg chg="modSp add mod">
        <pc:chgData name="Matt Lyle" userId="a96e7d453dd11193" providerId="LiveId" clId="{D90BDFA6-A3D9-41A8-B801-CC3D22619BE4}" dt="2025-08-09T10:42:12.725" v="3052" actId="404"/>
        <pc:sldMkLst>
          <pc:docMk/>
          <pc:sldMk cId="3581192245" sldId="322"/>
        </pc:sldMkLst>
      </pc:sldChg>
      <pc:sldChg chg="delSp modSp add mod">
        <pc:chgData name="Matt Lyle" userId="a96e7d453dd11193" providerId="LiveId" clId="{D90BDFA6-A3D9-41A8-B801-CC3D22619BE4}" dt="2025-08-09T10:44:37.031" v="3060" actId="13926"/>
        <pc:sldMkLst>
          <pc:docMk/>
          <pc:sldMk cId="1587223478" sldId="323"/>
        </pc:sldMkLst>
      </pc:sldChg>
      <pc:sldChg chg="addSp modSp add mod modAnim">
        <pc:chgData name="Matt Lyle" userId="a96e7d453dd11193" providerId="LiveId" clId="{D90BDFA6-A3D9-41A8-B801-CC3D22619BE4}" dt="2025-08-09T12:01:28.449" v="3554" actId="207"/>
        <pc:sldMkLst>
          <pc:docMk/>
          <pc:sldMk cId="375011566" sldId="324"/>
        </pc:sldMkLst>
      </pc:sldChg>
      <pc:sldChg chg="addSp modSp new mod">
        <pc:chgData name="Matt Lyle" userId="a96e7d453dd11193" providerId="LiveId" clId="{D90BDFA6-A3D9-41A8-B801-CC3D22619BE4}" dt="2025-08-09T12:20:59.149" v="3579" actId="404"/>
        <pc:sldMkLst>
          <pc:docMk/>
          <pc:sldMk cId="868738156" sldId="325"/>
        </pc:sldMkLst>
      </pc:sldChg>
      <pc:sldChg chg="addSp delSp modSp add mod modTransition delAnim modAnim">
        <pc:chgData name="Matt Lyle" userId="a96e7d453dd11193" providerId="LiveId" clId="{D90BDFA6-A3D9-41A8-B801-CC3D22619BE4}" dt="2025-08-09T11:43:19.420" v="3338"/>
        <pc:sldMkLst>
          <pc:docMk/>
          <pc:sldMk cId="3892134146" sldId="326"/>
        </pc:sldMkLst>
      </pc:sldChg>
      <pc:sldChg chg="addSp delSp modSp add mod delAnim modAnim">
        <pc:chgData name="Matt Lyle" userId="a96e7d453dd11193" providerId="LiveId" clId="{D90BDFA6-A3D9-41A8-B801-CC3D22619BE4}" dt="2025-08-09T12:40:59.050" v="3649" actId="207"/>
        <pc:sldMkLst>
          <pc:docMk/>
          <pc:sldMk cId="1080853520" sldId="327"/>
        </pc:sldMkLst>
      </pc:sldChg>
      <pc:sldChg chg="addSp modSp new mod chgLayout">
        <pc:chgData name="Matt Lyle" userId="a96e7d453dd11193" providerId="LiveId" clId="{D90BDFA6-A3D9-41A8-B801-CC3D22619BE4}" dt="2025-08-09T12:22:22.859" v="3588" actId="6549"/>
        <pc:sldMkLst>
          <pc:docMk/>
          <pc:sldMk cId="3686652665" sldId="328"/>
        </pc:sldMkLst>
      </pc:sldChg>
      <pc:sldChg chg="modSp add mod">
        <pc:chgData name="Matt Lyle" userId="a96e7d453dd11193" providerId="LiveId" clId="{D90BDFA6-A3D9-41A8-B801-CC3D22619BE4}" dt="2025-08-09T12:22:58.372" v="3599" actId="115"/>
        <pc:sldMkLst>
          <pc:docMk/>
          <pc:sldMk cId="3778958765" sldId="329"/>
        </pc:sldMkLst>
      </pc:sldChg>
      <pc:sldChg chg="modSp add mod">
        <pc:chgData name="Matt Lyle" userId="a96e7d453dd11193" providerId="LiveId" clId="{D90BDFA6-A3D9-41A8-B801-CC3D22619BE4}" dt="2025-08-09T12:23:40.223" v="3604" actId="20577"/>
        <pc:sldMkLst>
          <pc:docMk/>
          <pc:sldMk cId="4179126072" sldId="330"/>
        </pc:sldMkLst>
      </pc:sldChg>
      <pc:sldChg chg="modSp add mod">
        <pc:chgData name="Matt Lyle" userId="a96e7d453dd11193" providerId="LiveId" clId="{D90BDFA6-A3D9-41A8-B801-CC3D22619BE4}" dt="2025-08-09T12:23:55.284" v="3609" actId="20577"/>
        <pc:sldMkLst>
          <pc:docMk/>
          <pc:sldMk cId="2657445900" sldId="331"/>
        </pc:sldMkLst>
      </pc:sldChg>
      <pc:sldChg chg="modSp add mod modAnim">
        <pc:chgData name="Matt Lyle" userId="a96e7d453dd11193" providerId="LiveId" clId="{D90BDFA6-A3D9-41A8-B801-CC3D22619BE4}" dt="2025-08-09T12:24:21.061" v="3614"/>
        <pc:sldMkLst>
          <pc:docMk/>
          <pc:sldMk cId="4164988827" sldId="332"/>
        </pc:sldMkLst>
      </pc:sldChg>
      <pc:sldChg chg="add">
        <pc:chgData name="Matt Lyle" userId="a96e7d453dd11193" providerId="LiveId" clId="{D90BDFA6-A3D9-41A8-B801-CC3D22619BE4}" dt="2025-08-09T12:40:24.008" v="3644" actId="2890"/>
        <pc:sldMkLst>
          <pc:docMk/>
          <pc:sldMk cId="4121750949" sldId="333"/>
        </pc:sldMkLst>
      </pc:sldChg>
      <pc:sldChg chg="addSp delSp modSp new mod">
        <pc:chgData name="Matt Lyle" userId="a96e7d453dd11193" providerId="LiveId" clId="{D90BDFA6-A3D9-41A8-B801-CC3D22619BE4}" dt="2025-08-09T12:46:52.703" v="3675" actId="1076"/>
        <pc:sldMkLst>
          <pc:docMk/>
          <pc:sldMk cId="3531718836" sldId="334"/>
        </pc:sldMkLst>
      </pc:sldChg>
      <pc:sldMasterChg chg="modTransition addSldLayout modSldLayout">
        <pc:chgData name="Matt Lyle" userId="a96e7d453dd11193" providerId="LiveId" clId="{D90BDFA6-A3D9-41A8-B801-CC3D22619BE4}" dt="2025-08-09T07:01:47.006" v="1941"/>
        <pc:sldMasterMkLst>
          <pc:docMk/>
          <pc:sldMasterMk cId="1947431411" sldId="2147483805"/>
        </pc:sldMasterMkLst>
        <pc:sldLayoutChg chg="modTransition">
          <pc:chgData name="Matt Lyle" userId="a96e7d453dd11193" providerId="LiveId" clId="{D90BDFA6-A3D9-41A8-B801-CC3D22619BE4}" dt="2025-08-08T14:22:09.634" v="830"/>
          <pc:sldLayoutMkLst>
            <pc:docMk/>
            <pc:sldMasterMk cId="1947431411" sldId="2147483805"/>
            <pc:sldLayoutMk cId="1710257984" sldId="2147483756"/>
          </pc:sldLayoutMkLst>
        </pc:sldLayoutChg>
        <pc:sldLayoutChg chg="modTransition">
          <pc:chgData name="Matt Lyle" userId="a96e7d453dd11193" providerId="LiveId" clId="{D90BDFA6-A3D9-41A8-B801-CC3D22619BE4}" dt="2025-08-08T14:22:09.634" v="830"/>
          <pc:sldLayoutMkLst>
            <pc:docMk/>
            <pc:sldMasterMk cId="1947431411" sldId="2147483805"/>
            <pc:sldLayoutMk cId="2273341889" sldId="2147483765"/>
          </pc:sldLayoutMkLst>
        </pc:sldLayoutChg>
        <pc:sldLayoutChg chg="modSp mod modTransition setBg">
          <pc:chgData name="Matt Lyle" userId="a96e7d453dd11193" providerId="LiveId" clId="{D90BDFA6-A3D9-41A8-B801-CC3D22619BE4}" dt="2025-08-08T14:22:09.634" v="830"/>
          <pc:sldLayoutMkLst>
            <pc:docMk/>
            <pc:sldMasterMk cId="1637096085" sldId="2147483812"/>
            <pc:sldLayoutMk cId="2828933671" sldId="2147483785"/>
          </pc:sldLayoutMkLst>
        </pc:sldLayoutChg>
        <pc:sldLayoutChg chg="modSp mod modTransition setBg">
          <pc:chgData name="Matt Lyle" userId="a96e7d453dd11193" providerId="LiveId" clId="{D90BDFA6-A3D9-41A8-B801-CC3D22619BE4}" dt="2025-08-08T14:22:09.634" v="830"/>
          <pc:sldLayoutMkLst>
            <pc:docMk/>
            <pc:sldMasterMk cId="1637096085" sldId="2147483812"/>
            <pc:sldLayoutMk cId="4230423888" sldId="2147483791"/>
          </pc:sldLayoutMkLst>
        </pc:sldLayoutChg>
        <pc:sldLayoutChg chg="modSp mod modTransition setBg">
          <pc:chgData name="Matt Lyle" userId="a96e7d453dd11193" providerId="LiveId" clId="{D90BDFA6-A3D9-41A8-B801-CC3D22619BE4}" dt="2025-08-08T14:22:09.634" v="830"/>
          <pc:sldLayoutMkLst>
            <pc:docMk/>
            <pc:sldMasterMk cId="1637096085" sldId="2147483812"/>
            <pc:sldLayoutMk cId="25811367" sldId="2147483792"/>
          </pc:sldLayoutMkLst>
        </pc:sldLayoutChg>
        <pc:sldLayoutChg chg="addSp delSp modSp mod modTransition setBg">
          <pc:chgData name="Matt Lyle" userId="a96e7d453dd11193" providerId="LiveId" clId="{D90BDFA6-A3D9-41A8-B801-CC3D22619BE4}" dt="2025-08-08T14:22:09.634" v="830"/>
          <pc:sldLayoutMkLst>
            <pc:docMk/>
            <pc:sldMasterMk cId="1637096085" sldId="2147483812"/>
            <pc:sldLayoutMk cId="1927236912" sldId="2147483803"/>
          </pc:sldLayoutMkLst>
        </pc:sldLayoutChg>
        <pc:sldLayoutChg chg="addSp delSp modSp mod setBg">
          <pc:chgData name="Matt Lyle" userId="a96e7d453dd11193" providerId="LiveId" clId="{D90BDFA6-A3D9-41A8-B801-CC3D22619BE4}" dt="2025-08-08T09:56:33.549" v="133" actId="1076"/>
          <pc:sldLayoutMkLst>
            <pc:docMk/>
            <pc:sldMasterMk cId="1947431411" sldId="2147483805"/>
            <pc:sldLayoutMk cId="2301235502" sldId="2147483806"/>
          </pc:sldLayoutMkLst>
        </pc:sldLayoutChg>
        <pc:sldLayoutChg chg="addSp delSp modSp add mod modTransition">
          <pc:chgData name="Matt Lyle" userId="a96e7d453dd11193" providerId="LiveId" clId="{D90BDFA6-A3D9-41A8-B801-CC3D22619BE4}" dt="2025-08-08T09:58:08.067" v="151" actId="478"/>
          <pc:sldLayoutMkLst>
            <pc:docMk/>
            <pc:sldMasterMk cId="1947431411" sldId="2147483805"/>
            <pc:sldLayoutMk cId="3485412662" sldId="2147483807"/>
          </pc:sldLayoutMkLst>
        </pc:sldLayoutChg>
        <pc:sldLayoutChg chg="addSp delSp modSp add mod modTransition setBg">
          <pc:chgData name="Matt Lyle" userId="a96e7d453dd11193" providerId="LiveId" clId="{D90BDFA6-A3D9-41A8-B801-CC3D22619BE4}" dt="2025-08-08T14:22:09.634" v="830"/>
          <pc:sldLayoutMkLst>
            <pc:docMk/>
            <pc:sldMasterMk cId="1947431411" sldId="2147483805"/>
            <pc:sldLayoutMk cId="1873305198" sldId="2147483808"/>
          </pc:sldLayoutMkLst>
        </pc:sldLayoutChg>
        <pc:sldLayoutChg chg="addSp delSp modSp add mod modTransition setBg">
          <pc:chgData name="Matt Lyle" userId="a96e7d453dd11193" providerId="LiveId" clId="{D90BDFA6-A3D9-41A8-B801-CC3D22619BE4}" dt="2025-08-08T14:28:40.592" v="916" actId="14100"/>
          <pc:sldLayoutMkLst>
            <pc:docMk/>
            <pc:sldMasterMk cId="1637096085" sldId="2147483812"/>
            <pc:sldLayoutMk cId="1071821813" sldId="2147483809"/>
          </pc:sldLayoutMkLst>
        </pc:sldLayoutChg>
        <pc:sldLayoutChg chg="addSp delSp modSp add mod modTransition">
          <pc:chgData name="Matt Lyle" userId="a96e7d453dd11193" providerId="LiveId" clId="{D90BDFA6-A3D9-41A8-B801-CC3D22619BE4}" dt="2025-08-09T00:46:24.868" v="1021"/>
          <pc:sldLayoutMkLst>
            <pc:docMk/>
            <pc:sldMasterMk cId="1637096085" sldId="2147483812"/>
            <pc:sldLayoutMk cId="3851922085" sldId="2147483810"/>
          </pc:sldLayoutMkLst>
        </pc:sldLayoutChg>
        <pc:sldLayoutChg chg="addSp modSp add mod modTransition">
          <pc:chgData name="Matt Lyle" userId="a96e7d453dd11193" providerId="LiveId" clId="{D90BDFA6-A3D9-41A8-B801-CC3D22619BE4}" dt="2025-08-09T07:01:47.006" v="1941"/>
          <pc:sldLayoutMkLst>
            <pc:docMk/>
            <pc:sldMasterMk cId="1637096085" sldId="2147483812"/>
            <pc:sldLayoutMk cId="3343545387" sldId="2147483811"/>
          </pc:sldLayoutMkLst>
        </pc:sldLayoutChg>
      </pc:sldMasterChg>
      <pc:sldMasterChg chg="modTransition modSldLayout">
        <pc:chgData name="Matt Lyle" userId="a96e7d453dd11193" providerId="LiveId" clId="{D90BDFA6-A3D9-41A8-B801-CC3D22619BE4}" dt="2025-08-09T11:49:29.762" v="3398" actId="1076"/>
        <pc:sldMasterMkLst>
          <pc:docMk/>
          <pc:sldMasterMk cId="1637096085" sldId="2147483812"/>
        </pc:sldMasterMkLst>
        <pc:sldLayoutChg chg="addSp modSp">
          <pc:chgData name="Matt Lyle" userId="a96e7d453dd11193" providerId="LiveId" clId="{D90BDFA6-A3D9-41A8-B801-CC3D22619BE4}" dt="2025-08-09T09:33:29.091" v="2879"/>
          <pc:sldLayoutMkLst>
            <pc:docMk/>
            <pc:sldMasterMk cId="1637096085" sldId="2147483812"/>
            <pc:sldLayoutMk cId="1927236912" sldId="2147483803"/>
          </pc:sldLayoutMkLst>
        </pc:sldLayoutChg>
        <pc:sldLayoutChg chg="addSp delSp modSp mod">
          <pc:chgData name="Matt Lyle" userId="a96e7d453dd11193" providerId="LiveId" clId="{D90BDFA6-A3D9-41A8-B801-CC3D22619BE4}" dt="2025-08-09T11:49:29.762" v="3398" actId="1076"/>
          <pc:sldLayoutMkLst>
            <pc:docMk/>
            <pc:sldMasterMk cId="1637096085" sldId="2147483812"/>
            <pc:sldLayoutMk cId="1071821813" sldId="2147483809"/>
          </pc:sldLayoutMkLst>
        </pc:sldLayoutChg>
        <pc:sldLayoutChg chg="modSp mod">
          <pc:chgData name="Matt Lyle" userId="a96e7d453dd11193" providerId="LiveId" clId="{D90BDFA6-A3D9-41A8-B801-CC3D22619BE4}" dt="2025-08-09T07:48:31.600" v="2653" actId="14100"/>
          <pc:sldLayoutMkLst>
            <pc:docMk/>
            <pc:sldMasterMk cId="1637096085" sldId="2147483812"/>
            <pc:sldLayoutMk cId="3343545387" sldId="2147483811"/>
          </pc:sldLayoutMkLst>
        </pc:sldLayoutChg>
        <pc:sldLayoutChg chg="addSp delSp modSp mod">
          <pc:chgData name="Matt Lyle" userId="a96e7d453dd11193" providerId="LiveId" clId="{D90BDFA6-A3D9-41A8-B801-CC3D22619BE4}" dt="2025-08-09T11:48:40.632" v="3389" actId="14100"/>
          <pc:sldLayoutMkLst>
            <pc:docMk/>
            <pc:sldMasterMk cId="1637096085" sldId="2147483812"/>
            <pc:sldLayoutMk cId="3393118281" sldId="2147483825"/>
          </pc:sldLayoutMkLst>
        </pc:sldLayoutChg>
      </pc:sldMasterChg>
    </pc:docChg>
  </pc:docChgLst>
  <pc:docChgLst>
    <pc:chgData name="Matt Lyle" userId="a96e7d453dd11193" providerId="LiveId" clId="{C68C3E17-03C7-4F95-8966-34EBDE4C6EB0}"/>
    <pc:docChg chg="delSld">
      <pc:chgData name="Matt Lyle" userId="a96e7d453dd11193" providerId="LiveId" clId="{C68C3E17-03C7-4F95-8966-34EBDE4C6EB0}" dt="2025-10-22T09:06:22.556" v="0" actId="47"/>
      <pc:docMkLst>
        <pc:docMk/>
      </pc:docMkLst>
      <pc:sldChg chg="del">
        <pc:chgData name="Matt Lyle" userId="a96e7d453dd11193" providerId="LiveId" clId="{C68C3E17-03C7-4F95-8966-34EBDE4C6EB0}" dt="2025-10-22T09:06:22.556" v="0" actId="47"/>
        <pc:sldMkLst>
          <pc:docMk/>
          <pc:sldMk cId="929507764" sldId="286"/>
        </pc:sldMkLst>
      </pc:sldChg>
      <pc:sldChg chg="del">
        <pc:chgData name="Matt Lyle" userId="a96e7d453dd11193" providerId="LiveId" clId="{C68C3E17-03C7-4F95-8966-34EBDE4C6EB0}" dt="2025-10-22T09:06:22.556" v="0" actId="47"/>
        <pc:sldMkLst>
          <pc:docMk/>
          <pc:sldMk cId="4018344335" sldId="287"/>
        </pc:sldMkLst>
      </pc:sldChg>
      <pc:sldChg chg="del">
        <pc:chgData name="Matt Lyle" userId="a96e7d453dd11193" providerId="LiveId" clId="{C68C3E17-03C7-4F95-8966-34EBDE4C6EB0}" dt="2025-10-22T09:06:22.556" v="0" actId="47"/>
        <pc:sldMkLst>
          <pc:docMk/>
          <pc:sldMk cId="1710437233" sldId="288"/>
        </pc:sldMkLst>
      </pc:sldChg>
      <pc:sldChg chg="del">
        <pc:chgData name="Matt Lyle" userId="a96e7d453dd11193" providerId="LiveId" clId="{C68C3E17-03C7-4F95-8966-34EBDE4C6EB0}" dt="2025-10-22T09:06:22.556" v="0" actId="47"/>
        <pc:sldMkLst>
          <pc:docMk/>
          <pc:sldMk cId="4199546631" sldId="289"/>
        </pc:sldMkLst>
      </pc:sldChg>
      <pc:sldChg chg="del">
        <pc:chgData name="Matt Lyle" userId="a96e7d453dd11193" providerId="LiveId" clId="{C68C3E17-03C7-4F95-8966-34EBDE4C6EB0}" dt="2025-10-22T09:06:22.556" v="0" actId="47"/>
        <pc:sldMkLst>
          <pc:docMk/>
          <pc:sldMk cId="4113098159" sldId="2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D7F22-788C-4ABE-B0F4-A12244EA89FF}" type="datetimeFigureOut">
              <a:rPr lang="en-US" smtClean="0"/>
              <a:t>10/22/2025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67219-8FA8-4B39-867F-6E83BA6180D7}" type="slidenum">
              <a:rPr lang="en-US" smtClean="0"/>
              <a:t>‹#›</a:t>
            </a:fld>
            <a:endParaRPr lang="en-US"/>
          </a:p>
        </p:txBody>
      </p:sp>
    </p:spTree>
    <p:extLst>
      <p:ext uri="{BB962C8B-B14F-4D97-AF65-F5344CB8AC3E}">
        <p14:creationId xmlns:p14="http://schemas.microsoft.com/office/powerpoint/2010/main" val="2216638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yukato?utm_content=creditCopyText&amp;utm_medium=referral&amp;utm_source=unsplash"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unsplash.com/photos/three-high-rise-towers-4aytGYNmNlA?utm_content=creditCopyText&amp;utm_medium=referral&amp;utm_source=unsplash"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a:t>
            </a:r>
            <a:r>
              <a:rPr lang="en-US" dirty="0">
                <a:hlinkClick r:id="rId3"/>
              </a:rPr>
              <a:t>Yu Kato</a:t>
            </a:r>
            <a:r>
              <a:rPr lang="en-US" dirty="0"/>
              <a:t> on </a:t>
            </a:r>
            <a:r>
              <a:rPr lang="en-US" dirty="0" err="1">
                <a:hlinkClick r:id="rId4"/>
              </a:rPr>
              <a:t>Unsplash</a:t>
            </a:r>
            <a:r>
              <a:rPr lang="en-US" dirty="0"/>
              <a:t> </a:t>
            </a:r>
          </a:p>
        </p:txBody>
      </p:sp>
      <p:sp>
        <p:nvSpPr>
          <p:cNvPr id="4" name="Slide Number Placeholder 3"/>
          <p:cNvSpPr>
            <a:spLocks noGrp="1"/>
          </p:cNvSpPr>
          <p:nvPr>
            <p:ph type="sldNum" sz="quarter" idx="5"/>
          </p:nvPr>
        </p:nvSpPr>
        <p:spPr/>
        <p:txBody>
          <a:bodyPr/>
          <a:lstStyle/>
          <a:p>
            <a:fld id="{BD767219-8FA8-4B39-867F-6E83BA6180D7}" type="slidenum">
              <a:rPr lang="en-US" smtClean="0"/>
              <a:t>4</a:t>
            </a:fld>
            <a:endParaRPr lang="en-US"/>
          </a:p>
        </p:txBody>
      </p:sp>
    </p:spTree>
    <p:extLst>
      <p:ext uri="{BB962C8B-B14F-4D97-AF65-F5344CB8AC3E}">
        <p14:creationId xmlns:p14="http://schemas.microsoft.com/office/powerpoint/2010/main" val="3911684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Content 6">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56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Title, Photo 1">
    <p:bg>
      <p:bgPr>
        <a:solidFill>
          <a:srgbClr val="03080B"/>
        </a:solidFill>
        <a:effectLst/>
      </p:bgPr>
    </p:bg>
    <p:spTree>
      <p:nvGrpSpPr>
        <p:cNvPr id="1" name=""/>
        <p:cNvGrpSpPr/>
        <p:nvPr/>
      </p:nvGrpSpPr>
      <p:grpSpPr>
        <a:xfrm>
          <a:off x="0" y="0"/>
          <a:ext cx="0" cy="0"/>
          <a:chOff x="0" y="0"/>
          <a:chExt cx="0" cy="0"/>
        </a:xfrm>
      </p:grpSpPr>
      <p:pic>
        <p:nvPicPr>
          <p:cNvPr id="5" name="Picture 4" descr="A painting of a sunset over a river&#10;&#10;AI-generated content may be incorrect.">
            <a:extLst>
              <a:ext uri="{FF2B5EF4-FFF2-40B4-BE49-F238E27FC236}">
                <a16:creationId xmlns:a16="http://schemas.microsoft.com/office/drawing/2014/main" id="{098C16AD-A46D-1184-EB88-BDE0FA0478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987" y="242887"/>
            <a:ext cx="6145213" cy="6145213"/>
          </a:xfrm>
          <a:prstGeom prst="rect">
            <a:avLst/>
          </a:prstGeom>
          <a:effectLst>
            <a:softEdge rad="127000"/>
          </a:effectLst>
        </p:spPr>
      </p:pic>
    </p:spTree>
    <p:extLst>
      <p:ext uri="{BB962C8B-B14F-4D97-AF65-F5344CB8AC3E}">
        <p14:creationId xmlns:p14="http://schemas.microsoft.com/office/powerpoint/2010/main" val="33931182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2">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9277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hoto 1">
    <p:bg>
      <p:bgPr>
        <a:solidFill>
          <a:schemeClr val="accent1"/>
        </a:solidFill>
        <a:effectLst/>
      </p:bgPr>
    </p:bg>
    <p:spTree>
      <p:nvGrpSpPr>
        <p:cNvPr id="1" name=""/>
        <p:cNvGrpSpPr/>
        <p:nvPr/>
      </p:nvGrpSpPr>
      <p:grpSpPr>
        <a:xfrm>
          <a:off x="0" y="0"/>
          <a:ext cx="0" cy="0"/>
          <a:chOff x="0" y="0"/>
          <a:chExt cx="0" cy="0"/>
        </a:xfrm>
      </p:grpSpPr>
      <p:pic>
        <p:nvPicPr>
          <p:cNvPr id="2" name="Picture 1" descr="A white speech bubble with a question mark on it&#10;&#10;AI-generated content may be incorrect.">
            <a:extLst>
              <a:ext uri="{FF2B5EF4-FFF2-40B4-BE49-F238E27FC236}">
                <a16:creationId xmlns:a16="http://schemas.microsoft.com/office/drawing/2014/main" id="{854EA721-6CA3-C640-5426-2D5347561EA0}"/>
              </a:ext>
            </a:extLst>
          </p:cNvPr>
          <p:cNvPicPr>
            <a:picLocks noChangeAspect="1"/>
          </p:cNvPicPr>
          <p:nvPr userDrawn="1"/>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1" y="0"/>
            <a:ext cx="12191999" cy="2636520"/>
          </a:xfrm>
          <a:prstGeom prst="rect">
            <a:avLst/>
          </a:prstGeom>
        </p:spPr>
      </p:pic>
      <p:pic>
        <p:nvPicPr>
          <p:cNvPr id="3" name="Picture 2" descr="A white speech bubble with a question mark on it&#10;&#10;AI-generated content may be incorrect.">
            <a:extLst>
              <a:ext uri="{FF2B5EF4-FFF2-40B4-BE49-F238E27FC236}">
                <a16:creationId xmlns:a16="http://schemas.microsoft.com/office/drawing/2014/main" id="{13C8BFD3-46C6-AB9D-1D4B-09EE55100280}"/>
              </a:ext>
            </a:extLst>
          </p:cNvPr>
          <p:cNvPicPr>
            <a:picLocks noChangeAspect="1"/>
          </p:cNvPicPr>
          <p:nvPr userDrawn="1"/>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0" y="2636520"/>
            <a:ext cx="12191999" cy="4221480"/>
          </a:xfrm>
          <a:prstGeom prst="rect">
            <a:avLst/>
          </a:prstGeom>
        </p:spPr>
      </p:pic>
    </p:spTree>
    <p:extLst>
      <p:ext uri="{BB962C8B-B14F-4D97-AF65-F5344CB8AC3E}">
        <p14:creationId xmlns:p14="http://schemas.microsoft.com/office/powerpoint/2010/main" val="19272369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Photo 1">
    <p:bg>
      <p:bgPr>
        <a:solidFill>
          <a:srgbClr val="060309"/>
        </a:solidFill>
        <a:effectLst/>
      </p:bgPr>
    </p:bg>
    <p:spTree>
      <p:nvGrpSpPr>
        <p:cNvPr id="1" name=""/>
        <p:cNvGrpSpPr/>
        <p:nvPr/>
      </p:nvGrpSpPr>
      <p:grpSpPr>
        <a:xfrm>
          <a:off x="0" y="0"/>
          <a:ext cx="0" cy="0"/>
          <a:chOff x="0" y="0"/>
          <a:chExt cx="0" cy="0"/>
        </a:xfrm>
      </p:grpSpPr>
      <p:pic>
        <p:nvPicPr>
          <p:cNvPr id="2" name="Picture 1" descr="A painting of a sunset over a river&#10;&#10;AI-generated content may be incorrect.">
            <a:extLst>
              <a:ext uri="{FF2B5EF4-FFF2-40B4-BE49-F238E27FC236}">
                <a16:creationId xmlns:a16="http://schemas.microsoft.com/office/drawing/2014/main" id="{FBA1909F-11E8-DB4F-3D23-A4C3CE987A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3593" y="4279900"/>
            <a:ext cx="3448407" cy="2578100"/>
          </a:xfrm>
          <a:prstGeom prst="rect">
            <a:avLst/>
          </a:prstGeom>
          <a:effectLst>
            <a:softEdge rad="127000"/>
          </a:effectLst>
        </p:spPr>
      </p:pic>
    </p:spTree>
    <p:extLst>
      <p:ext uri="{BB962C8B-B14F-4D97-AF65-F5344CB8AC3E}">
        <p14:creationId xmlns:p14="http://schemas.microsoft.com/office/powerpoint/2010/main" val="10718218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2">
    <p:bg>
      <p:bgPr>
        <a:solidFill>
          <a:srgbClr val="000000"/>
        </a:solidFill>
        <a:effectLst/>
      </p:bgPr>
    </p:bg>
    <p:spTree>
      <p:nvGrpSpPr>
        <p:cNvPr id="1" name=""/>
        <p:cNvGrpSpPr/>
        <p:nvPr/>
      </p:nvGrpSpPr>
      <p:grpSpPr>
        <a:xfrm>
          <a:off x="0" y="0"/>
          <a:ext cx="0" cy="0"/>
          <a:chOff x="0" y="0"/>
          <a:chExt cx="0" cy="0"/>
        </a:xfrm>
      </p:grpSpPr>
      <p:pic>
        <p:nvPicPr>
          <p:cNvPr id="3" name="Picture 2" descr="A blue grid on a blue surface&#10;&#10;AI-generated content may be incorrect.">
            <a:extLst>
              <a:ext uri="{FF2B5EF4-FFF2-40B4-BE49-F238E27FC236}">
                <a16:creationId xmlns:a16="http://schemas.microsoft.com/office/drawing/2014/main" id="{98C81BB8-6600-6483-D9EE-4588EE5FFB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4" name="Rectangle 3">
            <a:extLst>
              <a:ext uri="{FF2B5EF4-FFF2-40B4-BE49-F238E27FC236}">
                <a16:creationId xmlns:a16="http://schemas.microsoft.com/office/drawing/2014/main" id="{7238685B-A3A8-9401-DACE-10BF4162C065}"/>
              </a:ext>
            </a:extLst>
          </p:cNvPr>
          <p:cNvSpPr/>
          <p:nvPr userDrawn="1"/>
        </p:nvSpPr>
        <p:spPr>
          <a:xfrm>
            <a:off x="0" y="-2"/>
            <a:ext cx="12192000" cy="6858001"/>
          </a:xfrm>
          <a:prstGeom prst="rect">
            <a:avLst/>
          </a:prstGeom>
          <a:solidFill>
            <a:srgbClr val="000000">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19220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Content 6">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44FA6C-FB75-CD4D-2383-F8AEB485F348}"/>
              </a:ext>
            </a:extLst>
          </p:cNvPr>
          <p:cNvPicPr>
            <a:picLocks noChangeAspect="1"/>
          </p:cNvPicPr>
          <p:nvPr userDrawn="1"/>
        </p:nvPicPr>
        <p:blipFill>
          <a:blip r:embed="rId2" cstate="email">
            <a:extLst>
              <a:ext uri="{28A0092B-C50C-407E-A947-70E740481C1C}">
                <a14:useLocalDpi xmlns:a14="http://schemas.microsoft.com/office/drawing/2010/main"/>
              </a:ext>
            </a:extLst>
          </a:blip>
          <a:srcRect l="28532"/>
          <a:stretch>
            <a:fillRect/>
          </a:stretch>
        </p:blipFill>
        <p:spPr>
          <a:xfrm>
            <a:off x="0" y="0"/>
            <a:ext cx="12189296" cy="6914776"/>
          </a:xfrm>
          <a:prstGeom prst="rect">
            <a:avLst/>
          </a:prstGeom>
        </p:spPr>
      </p:pic>
    </p:spTree>
    <p:extLst>
      <p:ext uri="{BB962C8B-B14F-4D97-AF65-F5344CB8AC3E}">
        <p14:creationId xmlns:p14="http://schemas.microsoft.com/office/powerpoint/2010/main" val="334354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99000-8DC5-4FAA-962C-D38BB4F2BF7D}" type="datetime1">
              <a:rPr lang="en-US" smtClean="0"/>
              <a:t>10/22/2025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637096085"/>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03" r:id="rId4"/>
    <p:sldLayoutId id="2147483809" r:id="rId5"/>
    <p:sldLayoutId id="2147483810" r:id="rId6"/>
    <p:sldLayoutId id="2147483811"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sv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on a blanket in a park&#10;&#10;AI-generated content may be incorrect.">
            <a:extLst>
              <a:ext uri="{FF2B5EF4-FFF2-40B4-BE49-F238E27FC236}">
                <a16:creationId xmlns:a16="http://schemas.microsoft.com/office/drawing/2014/main" id="{71FAFC92-69B5-18FF-7EB1-21FCE994CD7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184492" y="3962401"/>
            <a:ext cx="6007508" cy="2895600"/>
          </a:xfrm>
          <a:prstGeom prst="rect">
            <a:avLst/>
          </a:prstGeom>
        </p:spPr>
      </p:pic>
      <p:pic>
        <p:nvPicPr>
          <p:cNvPr id="17" name="Picture 16" descr="A group of buildings with text&#10;&#10;AI-generated content may be incorrect.">
            <a:extLst>
              <a:ext uri="{FF2B5EF4-FFF2-40B4-BE49-F238E27FC236}">
                <a16:creationId xmlns:a16="http://schemas.microsoft.com/office/drawing/2014/main" id="{33CA7BCA-9C18-99D6-68E9-E9776E7211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3857625"/>
          </a:xfrm>
          <a:prstGeom prst="rect">
            <a:avLst/>
          </a:prstGeom>
        </p:spPr>
      </p:pic>
      <p:pic>
        <p:nvPicPr>
          <p:cNvPr id="19" name="Graphic 18" descr="Picnic table with solid fill">
            <a:extLst>
              <a:ext uri="{FF2B5EF4-FFF2-40B4-BE49-F238E27FC236}">
                <a16:creationId xmlns:a16="http://schemas.microsoft.com/office/drawing/2014/main" id="{9761B8BE-40C2-34C5-E87F-919415BEF8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62976" y="4147211"/>
            <a:ext cx="1158214" cy="1158214"/>
          </a:xfrm>
          <a:prstGeom prst="rect">
            <a:avLst/>
          </a:prstGeom>
        </p:spPr>
      </p:pic>
      <p:pic>
        <p:nvPicPr>
          <p:cNvPr id="21" name="Graphic 20" descr="Shopping basket with solid fill">
            <a:extLst>
              <a:ext uri="{FF2B5EF4-FFF2-40B4-BE49-F238E27FC236}">
                <a16:creationId xmlns:a16="http://schemas.microsoft.com/office/drawing/2014/main" id="{6BF2A9D2-961C-79F3-4B12-61D83DAECAE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73071" y="4942074"/>
            <a:ext cx="936251" cy="936251"/>
          </a:xfrm>
          <a:prstGeom prst="rect">
            <a:avLst/>
          </a:prstGeom>
        </p:spPr>
      </p:pic>
      <p:sp>
        <p:nvSpPr>
          <p:cNvPr id="23" name="Rectangle 22">
            <a:extLst>
              <a:ext uri="{FF2B5EF4-FFF2-40B4-BE49-F238E27FC236}">
                <a16:creationId xmlns:a16="http://schemas.microsoft.com/office/drawing/2014/main" id="{4D89FC67-AD38-C448-B65E-95B44749561D}"/>
              </a:ext>
            </a:extLst>
          </p:cNvPr>
          <p:cNvSpPr/>
          <p:nvPr/>
        </p:nvSpPr>
        <p:spPr>
          <a:xfrm>
            <a:off x="1" y="3839775"/>
            <a:ext cx="12192000" cy="12262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C3B793A-FD31-7AAF-26CA-CE880E09EAE7}"/>
              </a:ext>
            </a:extLst>
          </p:cNvPr>
          <p:cNvSpPr/>
          <p:nvPr/>
        </p:nvSpPr>
        <p:spPr>
          <a:xfrm>
            <a:off x="6096000" y="3962400"/>
            <a:ext cx="88491" cy="28956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collage of traffic jams&#10;&#10;AI-generated content may be incorrect.">
            <a:extLst>
              <a:ext uri="{FF2B5EF4-FFF2-40B4-BE49-F238E27FC236}">
                <a16:creationId xmlns:a16="http://schemas.microsoft.com/office/drawing/2014/main" id="{8F5B4905-DFCE-1473-3B74-9D62A995A4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962400"/>
            <a:ext cx="6096000" cy="2895600"/>
          </a:xfrm>
          <a:prstGeom prst="rect">
            <a:avLst/>
          </a:prstGeom>
        </p:spPr>
      </p:pic>
    </p:spTree>
    <p:extLst>
      <p:ext uri="{BB962C8B-B14F-4D97-AF65-F5344CB8AC3E}">
        <p14:creationId xmlns:p14="http://schemas.microsoft.com/office/powerpoint/2010/main" val="154038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D370B3-2F12-0FD9-18E3-4941D2F28F7C}"/>
              </a:ext>
            </a:extLst>
          </p:cNvPr>
          <p:cNvSpPr txBox="1"/>
          <p:nvPr/>
        </p:nvSpPr>
        <p:spPr>
          <a:xfrm>
            <a:off x="396815" y="672860"/>
            <a:ext cx="11257303" cy="3785652"/>
          </a:xfrm>
          <a:prstGeom prst="rect">
            <a:avLst/>
          </a:prstGeom>
          <a:noFill/>
        </p:spPr>
        <p:txBody>
          <a:bodyPr wrap="square">
            <a:spAutoFit/>
          </a:bodyPr>
          <a:lstStyle/>
          <a:p>
            <a:r>
              <a:rPr lang="en-US" sz="4400" b="1" dirty="0"/>
              <a:t>Christian ‘mysteries’ are truths which, although beyond human discovery, have been revealed by God and so now belong openly to the whole church.</a:t>
            </a:r>
          </a:p>
          <a:p>
            <a:pPr lvl="1"/>
            <a:r>
              <a:rPr lang="en-US" sz="3200" dirty="0"/>
              <a:t> Stott, J. R. W. (1979).  (p. 116). InterVarsity Press. God’s new society: the message of Ephesians (p. 116). </a:t>
            </a:r>
          </a:p>
        </p:txBody>
      </p:sp>
    </p:spTree>
    <p:extLst>
      <p:ext uri="{BB962C8B-B14F-4D97-AF65-F5344CB8AC3E}">
        <p14:creationId xmlns:p14="http://schemas.microsoft.com/office/powerpoint/2010/main" val="25625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line drawing of a screw&#10;&#10;AI-generated content may be incorrect.">
            <a:extLst>
              <a:ext uri="{FF2B5EF4-FFF2-40B4-BE49-F238E27FC236}">
                <a16:creationId xmlns:a16="http://schemas.microsoft.com/office/drawing/2014/main" id="{34EB2CFE-865A-E423-523E-7BC714094469}"/>
              </a:ext>
            </a:extLst>
          </p:cNvPr>
          <p:cNvPicPr>
            <a:picLocks noChangeAspect="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47662" y="2443570"/>
            <a:ext cx="11496675" cy="1970859"/>
          </a:xfrm>
          <a:prstGeom prst="rect">
            <a:avLst/>
          </a:prstGeom>
        </p:spPr>
      </p:pic>
      <p:sp>
        <p:nvSpPr>
          <p:cNvPr id="7" name="TextBox 6">
            <a:extLst>
              <a:ext uri="{FF2B5EF4-FFF2-40B4-BE49-F238E27FC236}">
                <a16:creationId xmlns:a16="http://schemas.microsoft.com/office/drawing/2014/main" id="{159D28D5-A354-FAEC-348D-4B0FC515E19B}"/>
              </a:ext>
            </a:extLst>
          </p:cNvPr>
          <p:cNvSpPr txBox="1"/>
          <p:nvPr/>
        </p:nvSpPr>
        <p:spPr>
          <a:xfrm>
            <a:off x="1417320" y="4823371"/>
            <a:ext cx="10427017" cy="1200329"/>
          </a:xfrm>
          <a:prstGeom prst="rect">
            <a:avLst/>
          </a:prstGeom>
          <a:noFill/>
        </p:spPr>
        <p:txBody>
          <a:bodyPr wrap="square">
            <a:spAutoFit/>
          </a:bodyPr>
          <a:lstStyle/>
          <a:p>
            <a:r>
              <a:rPr lang="en-US" sz="3600" dirty="0"/>
              <a:t>Gen 3:15 – He shall bruise your head, </a:t>
            </a:r>
          </a:p>
          <a:p>
            <a:r>
              <a:rPr lang="en-US" sz="3600" dirty="0"/>
              <a:t>                   and you shall bruise his heel.</a:t>
            </a:r>
          </a:p>
        </p:txBody>
      </p:sp>
      <p:sp>
        <p:nvSpPr>
          <p:cNvPr id="8" name="Star: 5 Points 7">
            <a:extLst>
              <a:ext uri="{FF2B5EF4-FFF2-40B4-BE49-F238E27FC236}">
                <a16:creationId xmlns:a16="http://schemas.microsoft.com/office/drawing/2014/main" id="{BB8E42E6-96A6-8DC4-D2AF-DA39CE1ACE43}"/>
              </a:ext>
            </a:extLst>
          </p:cNvPr>
          <p:cNvSpPr/>
          <p:nvPr/>
        </p:nvSpPr>
        <p:spPr>
          <a:xfrm>
            <a:off x="1120140" y="1794510"/>
            <a:ext cx="708660" cy="64906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642E206C-05F5-33D1-9160-9FAFB2800588}"/>
              </a:ext>
            </a:extLst>
          </p:cNvPr>
          <p:cNvSpPr txBox="1">
            <a:spLocks/>
          </p:cNvSpPr>
          <p:nvPr/>
        </p:nvSpPr>
        <p:spPr>
          <a:xfrm>
            <a:off x="476250" y="658813"/>
            <a:ext cx="11496675" cy="10175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a:lstStyle>
          <a:p>
            <a:pPr algn="ctr"/>
            <a:r>
              <a:rPr lang="en-US" sz="6000" b="1" dirty="0">
                <a:effectLst/>
              </a:rPr>
              <a:t>God’s Plan</a:t>
            </a:r>
            <a:endParaRPr lang="en-US" sz="6000" dirty="0">
              <a:effectLst/>
            </a:endParaRPr>
          </a:p>
        </p:txBody>
      </p:sp>
    </p:spTree>
    <p:extLst>
      <p:ext uri="{BB962C8B-B14F-4D97-AF65-F5344CB8AC3E}">
        <p14:creationId xmlns:p14="http://schemas.microsoft.com/office/powerpoint/2010/main" val="68049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76840-2F52-9BB7-44CC-169355C658B0}"/>
            </a:ext>
          </a:extLst>
        </p:cNvPr>
        <p:cNvGrpSpPr/>
        <p:nvPr/>
      </p:nvGrpSpPr>
      <p:grpSpPr>
        <a:xfrm>
          <a:off x="0" y="0"/>
          <a:ext cx="0" cy="0"/>
          <a:chOff x="0" y="0"/>
          <a:chExt cx="0" cy="0"/>
        </a:xfrm>
      </p:grpSpPr>
      <p:pic>
        <p:nvPicPr>
          <p:cNvPr id="5" name="Picture 4" descr="A white line drawing of a screw&#10;&#10;AI-generated content may be incorrect.">
            <a:extLst>
              <a:ext uri="{FF2B5EF4-FFF2-40B4-BE49-F238E27FC236}">
                <a16:creationId xmlns:a16="http://schemas.microsoft.com/office/drawing/2014/main" id="{6E9495E8-84A1-E829-136E-5C20C91917B2}"/>
              </a:ext>
            </a:extLst>
          </p:cNvPr>
          <p:cNvPicPr>
            <a:picLocks noChangeAspect="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47662" y="2443570"/>
            <a:ext cx="11496675" cy="1970859"/>
          </a:xfrm>
          <a:prstGeom prst="rect">
            <a:avLst/>
          </a:prstGeom>
        </p:spPr>
      </p:pic>
      <p:sp>
        <p:nvSpPr>
          <p:cNvPr id="3" name="TextBox 2">
            <a:extLst>
              <a:ext uri="{FF2B5EF4-FFF2-40B4-BE49-F238E27FC236}">
                <a16:creationId xmlns:a16="http://schemas.microsoft.com/office/drawing/2014/main" id="{8605F4A5-6577-E735-7CF1-D0CD1FB552EE}"/>
              </a:ext>
            </a:extLst>
          </p:cNvPr>
          <p:cNvSpPr txBox="1"/>
          <p:nvPr/>
        </p:nvSpPr>
        <p:spPr>
          <a:xfrm>
            <a:off x="1268730" y="4823371"/>
            <a:ext cx="10427017" cy="1200329"/>
          </a:xfrm>
          <a:prstGeom prst="rect">
            <a:avLst/>
          </a:prstGeom>
          <a:noFill/>
        </p:spPr>
        <p:txBody>
          <a:bodyPr wrap="square">
            <a:spAutoFit/>
          </a:bodyPr>
          <a:lstStyle/>
          <a:p>
            <a:r>
              <a:rPr lang="en-US" sz="3600" dirty="0"/>
              <a:t>Gen 12:1–3 – In you all the families of the earth </a:t>
            </a:r>
          </a:p>
          <a:p>
            <a:r>
              <a:rPr lang="en-US" sz="3600" dirty="0"/>
              <a:t>                      shall be blessed.</a:t>
            </a:r>
          </a:p>
        </p:txBody>
      </p:sp>
      <p:sp>
        <p:nvSpPr>
          <p:cNvPr id="4" name="Star: 5 Points 3">
            <a:extLst>
              <a:ext uri="{FF2B5EF4-FFF2-40B4-BE49-F238E27FC236}">
                <a16:creationId xmlns:a16="http://schemas.microsoft.com/office/drawing/2014/main" id="{9253AD84-E6A2-DC65-7266-9A7B6054618C}"/>
              </a:ext>
            </a:extLst>
          </p:cNvPr>
          <p:cNvSpPr/>
          <p:nvPr/>
        </p:nvSpPr>
        <p:spPr>
          <a:xfrm>
            <a:off x="2068830" y="1879828"/>
            <a:ext cx="708660" cy="64906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7CA60940-BD93-58EF-4100-9E942DDA3DF7}"/>
              </a:ext>
            </a:extLst>
          </p:cNvPr>
          <p:cNvSpPr txBox="1">
            <a:spLocks/>
          </p:cNvSpPr>
          <p:nvPr/>
        </p:nvSpPr>
        <p:spPr>
          <a:xfrm>
            <a:off x="476250" y="658813"/>
            <a:ext cx="11496675" cy="10175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a:lstStyle>
          <a:p>
            <a:pPr algn="ctr"/>
            <a:r>
              <a:rPr lang="en-US" sz="6000" b="1" dirty="0">
                <a:effectLst/>
              </a:rPr>
              <a:t>God’s Plan</a:t>
            </a:r>
            <a:endParaRPr lang="en-US" sz="6000" dirty="0">
              <a:effectLst/>
            </a:endParaRPr>
          </a:p>
        </p:txBody>
      </p:sp>
    </p:spTree>
    <p:extLst>
      <p:ext uri="{BB962C8B-B14F-4D97-AF65-F5344CB8AC3E}">
        <p14:creationId xmlns:p14="http://schemas.microsoft.com/office/powerpoint/2010/main" val="3134590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4B8C8-D005-7E4E-960E-15E06D65317F}"/>
            </a:ext>
          </a:extLst>
        </p:cNvPr>
        <p:cNvGrpSpPr/>
        <p:nvPr/>
      </p:nvGrpSpPr>
      <p:grpSpPr>
        <a:xfrm>
          <a:off x="0" y="0"/>
          <a:ext cx="0" cy="0"/>
          <a:chOff x="0" y="0"/>
          <a:chExt cx="0" cy="0"/>
        </a:xfrm>
      </p:grpSpPr>
      <p:pic>
        <p:nvPicPr>
          <p:cNvPr id="5" name="Picture 4" descr="A white line drawing of a screw&#10;&#10;AI-generated content may be incorrect.">
            <a:extLst>
              <a:ext uri="{FF2B5EF4-FFF2-40B4-BE49-F238E27FC236}">
                <a16:creationId xmlns:a16="http://schemas.microsoft.com/office/drawing/2014/main" id="{F514A8E5-DFAE-0EFB-6A14-042A90D44466}"/>
              </a:ext>
            </a:extLst>
          </p:cNvPr>
          <p:cNvPicPr>
            <a:picLocks noChangeAspect="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47662" y="2443570"/>
            <a:ext cx="11496675" cy="1970859"/>
          </a:xfrm>
          <a:prstGeom prst="rect">
            <a:avLst/>
          </a:prstGeom>
        </p:spPr>
      </p:pic>
      <p:sp>
        <p:nvSpPr>
          <p:cNvPr id="3" name="TextBox 2">
            <a:extLst>
              <a:ext uri="{FF2B5EF4-FFF2-40B4-BE49-F238E27FC236}">
                <a16:creationId xmlns:a16="http://schemas.microsoft.com/office/drawing/2014/main" id="{CD04A081-8AC6-5318-399E-C451491C3239}"/>
              </a:ext>
            </a:extLst>
          </p:cNvPr>
          <p:cNvSpPr txBox="1"/>
          <p:nvPr/>
        </p:nvSpPr>
        <p:spPr>
          <a:xfrm>
            <a:off x="347662" y="4846231"/>
            <a:ext cx="11496675" cy="1200329"/>
          </a:xfrm>
          <a:prstGeom prst="rect">
            <a:avLst/>
          </a:prstGeom>
          <a:noFill/>
        </p:spPr>
        <p:txBody>
          <a:bodyPr wrap="square">
            <a:spAutoFit/>
          </a:bodyPr>
          <a:lstStyle/>
          <a:p>
            <a:r>
              <a:rPr lang="en-US" sz="3600" dirty="0"/>
              <a:t>Isaiah 49:6 – I will make you as a light for the nations, that my salvation may reach to the end of the earth.</a:t>
            </a:r>
          </a:p>
        </p:txBody>
      </p:sp>
      <p:sp>
        <p:nvSpPr>
          <p:cNvPr id="4" name="Star: 5 Points 3">
            <a:extLst>
              <a:ext uri="{FF2B5EF4-FFF2-40B4-BE49-F238E27FC236}">
                <a16:creationId xmlns:a16="http://schemas.microsoft.com/office/drawing/2014/main" id="{0E41DD82-3348-5DA7-6470-64DEB3ED99AF}"/>
              </a:ext>
            </a:extLst>
          </p:cNvPr>
          <p:cNvSpPr/>
          <p:nvPr/>
        </p:nvSpPr>
        <p:spPr>
          <a:xfrm>
            <a:off x="6915150" y="1879828"/>
            <a:ext cx="708660" cy="64906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7C5E37E-6535-4337-E26E-E826D6D3ED61}"/>
              </a:ext>
            </a:extLst>
          </p:cNvPr>
          <p:cNvSpPr txBox="1">
            <a:spLocks/>
          </p:cNvSpPr>
          <p:nvPr/>
        </p:nvSpPr>
        <p:spPr>
          <a:xfrm>
            <a:off x="476250" y="658813"/>
            <a:ext cx="11496675" cy="10175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a:lstStyle>
          <a:p>
            <a:pPr algn="ctr"/>
            <a:r>
              <a:rPr lang="en-US" sz="6000" b="1" dirty="0">
                <a:effectLst/>
              </a:rPr>
              <a:t>God’s Plan</a:t>
            </a:r>
            <a:endParaRPr lang="en-US" sz="6000" dirty="0">
              <a:effectLst/>
            </a:endParaRPr>
          </a:p>
        </p:txBody>
      </p:sp>
    </p:spTree>
    <p:extLst>
      <p:ext uri="{BB962C8B-B14F-4D97-AF65-F5344CB8AC3E}">
        <p14:creationId xmlns:p14="http://schemas.microsoft.com/office/powerpoint/2010/main" val="11665394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22961-463E-9538-ADBF-A1A59B9E66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F39EBB-681E-F636-16AF-5DD2F20B2538}"/>
              </a:ext>
            </a:extLst>
          </p:cNvPr>
          <p:cNvSpPr txBox="1">
            <a:spLocks/>
          </p:cNvSpPr>
          <p:nvPr/>
        </p:nvSpPr>
        <p:spPr>
          <a:xfrm>
            <a:off x="476250" y="658813"/>
            <a:ext cx="11496675" cy="10175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a:lstStyle>
          <a:p>
            <a:pPr algn="ctr"/>
            <a:r>
              <a:rPr lang="en-US" sz="6000" b="1" dirty="0">
                <a:effectLst/>
              </a:rPr>
              <a:t>God’s Plan</a:t>
            </a:r>
            <a:endParaRPr lang="en-US" sz="6000" dirty="0">
              <a:effectLst/>
            </a:endParaRPr>
          </a:p>
        </p:txBody>
      </p:sp>
      <p:pic>
        <p:nvPicPr>
          <p:cNvPr id="5" name="Picture 4" descr="A white line drawing of a screw&#10;&#10;AI-generated content may be incorrect.">
            <a:extLst>
              <a:ext uri="{FF2B5EF4-FFF2-40B4-BE49-F238E27FC236}">
                <a16:creationId xmlns:a16="http://schemas.microsoft.com/office/drawing/2014/main" id="{355DE4BD-A08A-E31E-ED25-FA39EF19115A}"/>
              </a:ext>
            </a:extLst>
          </p:cNvPr>
          <p:cNvPicPr>
            <a:picLocks noChangeAspect="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47662" y="2443570"/>
            <a:ext cx="11496675" cy="1970859"/>
          </a:xfrm>
          <a:prstGeom prst="rect">
            <a:avLst/>
          </a:prstGeom>
        </p:spPr>
      </p:pic>
      <p:sp>
        <p:nvSpPr>
          <p:cNvPr id="3" name="TextBox 2">
            <a:extLst>
              <a:ext uri="{FF2B5EF4-FFF2-40B4-BE49-F238E27FC236}">
                <a16:creationId xmlns:a16="http://schemas.microsoft.com/office/drawing/2014/main" id="{630E988E-683D-7AC0-96E9-7DC72A7E0F3B}"/>
              </a:ext>
            </a:extLst>
          </p:cNvPr>
          <p:cNvSpPr txBox="1"/>
          <p:nvPr/>
        </p:nvSpPr>
        <p:spPr>
          <a:xfrm>
            <a:off x="219074" y="4320669"/>
            <a:ext cx="11873866" cy="2062103"/>
          </a:xfrm>
          <a:prstGeom prst="rect">
            <a:avLst/>
          </a:prstGeom>
          <a:noFill/>
        </p:spPr>
        <p:txBody>
          <a:bodyPr wrap="square">
            <a:spAutoFit/>
          </a:bodyPr>
          <a:lstStyle/>
          <a:p>
            <a:r>
              <a:rPr lang="en-US" sz="3200" dirty="0"/>
              <a:t>Rev 7:9-10 – After this I looked, and behold, a great multitude that no one could count, from every tribe, tongue, and nation, . . . crying out with a loud voice, “Salvation belongs to our God who sits on the throne, and to the Lamb!” </a:t>
            </a:r>
          </a:p>
        </p:txBody>
      </p:sp>
      <p:sp>
        <p:nvSpPr>
          <p:cNvPr id="4" name="Star: 5 Points 3">
            <a:extLst>
              <a:ext uri="{FF2B5EF4-FFF2-40B4-BE49-F238E27FC236}">
                <a16:creationId xmlns:a16="http://schemas.microsoft.com/office/drawing/2014/main" id="{5B336D5D-3347-1AB2-EFD5-E342E203E6C1}"/>
              </a:ext>
            </a:extLst>
          </p:cNvPr>
          <p:cNvSpPr/>
          <p:nvPr/>
        </p:nvSpPr>
        <p:spPr>
          <a:xfrm>
            <a:off x="10687050" y="2011680"/>
            <a:ext cx="708660" cy="64906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4998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89D6D7-B98F-8B72-73AA-E71032028647}"/>
              </a:ext>
            </a:extLst>
          </p:cNvPr>
          <p:cNvSpPr txBox="1"/>
          <p:nvPr/>
        </p:nvSpPr>
        <p:spPr>
          <a:xfrm>
            <a:off x="266700" y="302107"/>
            <a:ext cx="11303000" cy="2704330"/>
          </a:xfrm>
          <a:prstGeom prst="rect">
            <a:avLst/>
          </a:prstGeom>
          <a:noFill/>
        </p:spPr>
        <p:txBody>
          <a:bodyPr wrap="square">
            <a:spAutoFit/>
          </a:bodyPr>
          <a:lstStyle/>
          <a:p>
            <a:pPr marL="914400" marR="0" indent="-914400">
              <a:lnSpc>
                <a:spcPct val="107000"/>
              </a:lnSpc>
              <a:buNone/>
              <a:tabLst>
                <a:tab pos="457200" algn="l"/>
              </a:tabLst>
            </a:pPr>
            <a:r>
              <a:rPr lang="en-US" sz="4000" dirty="0">
                <a:latin typeface="ADLaM Display" panose="02010000000000000000" pitchFamily="2" charset="0"/>
                <a:ea typeface="ADLaM Display" panose="02010000000000000000" pitchFamily="2" charset="0"/>
                <a:cs typeface="ADLaM Display" panose="02010000000000000000" pitchFamily="2" charset="0"/>
              </a:rPr>
              <a:t>Q:	</a:t>
            </a:r>
            <a:r>
              <a:rPr lang="en-US" sz="4000" dirty="0">
                <a:effectLst/>
                <a:latin typeface="ADLaM Display" panose="02010000000000000000" pitchFamily="2" charset="0"/>
                <a:ea typeface="ADLaM Display" panose="02010000000000000000" pitchFamily="2" charset="0"/>
                <a:cs typeface="ADLaM Display" panose="02010000000000000000" pitchFamily="2" charset="0"/>
              </a:rPr>
              <a:t>How do you begin to live out a purpose that was once hidden for ages, revealed through Christ, and now entrusted to the Church to display to the world?</a:t>
            </a:r>
          </a:p>
        </p:txBody>
      </p:sp>
      <p:sp>
        <p:nvSpPr>
          <p:cNvPr id="4" name="TextBox 3">
            <a:extLst>
              <a:ext uri="{FF2B5EF4-FFF2-40B4-BE49-F238E27FC236}">
                <a16:creationId xmlns:a16="http://schemas.microsoft.com/office/drawing/2014/main" id="{9E773F8C-E31C-292E-7AF5-C279B1DB9F1A}"/>
              </a:ext>
            </a:extLst>
          </p:cNvPr>
          <p:cNvSpPr txBox="1"/>
          <p:nvPr/>
        </p:nvSpPr>
        <p:spPr>
          <a:xfrm>
            <a:off x="0" y="5388323"/>
            <a:ext cx="12192000" cy="1323439"/>
          </a:xfrm>
          <a:prstGeom prst="rect">
            <a:avLst/>
          </a:prstGeom>
          <a:noFill/>
        </p:spPr>
        <p:txBody>
          <a:bodyPr wrap="square">
            <a:spAutoFit/>
          </a:bodyPr>
          <a:lstStyle/>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4800" b="1"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From Mystery to Manifest</a:t>
            </a:r>
            <a:endParaRPr kumimoji="0" lang="en-US" sz="36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3200" b="1" i="1"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Ephesians 3:1-13</a:t>
            </a:r>
            <a:endParaRPr kumimoji="0" lang="en-US" sz="28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p:txBody>
      </p:sp>
    </p:spTree>
    <p:extLst>
      <p:ext uri="{BB962C8B-B14F-4D97-AF65-F5344CB8AC3E}">
        <p14:creationId xmlns:p14="http://schemas.microsoft.com/office/powerpoint/2010/main" val="30195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E7BC48-D7F9-1BB9-CBA0-A0E169EDEE3D}"/>
              </a:ext>
            </a:extLst>
          </p:cNvPr>
          <p:cNvSpPr txBox="1"/>
          <p:nvPr/>
        </p:nvSpPr>
        <p:spPr>
          <a:xfrm>
            <a:off x="260032" y="207793"/>
            <a:ext cx="11821477" cy="1646733"/>
          </a:xfrm>
          <a:prstGeom prst="rect">
            <a:avLst/>
          </a:prstGeom>
          <a:noFill/>
        </p:spPr>
        <p:txBody>
          <a:bodyPr wrap="square">
            <a:spAutoFit/>
          </a:bodyPr>
          <a:lstStyle/>
          <a:p>
            <a:pPr marL="742950" indent="-742950">
              <a:lnSpc>
                <a:spcPct val="90000"/>
              </a:lnSpc>
              <a:buFont typeface="+mj-lt"/>
              <a:buAutoNum type="arabicPeriod"/>
            </a:pPr>
            <a:r>
              <a:rPr lang="en-US" sz="4000" b="1" dirty="0">
                <a:latin typeface="ADLaM Display" panose="02010000000000000000" pitchFamily="2" charset="0"/>
                <a:ea typeface="ADLaM Display" panose="02010000000000000000" pitchFamily="2" charset="0"/>
                <a:cs typeface="ADLaM Display" panose="02010000000000000000" pitchFamily="2" charset="0"/>
              </a:rPr>
              <a:t>Entrusted with the Mystery (1–6)</a:t>
            </a:r>
          </a:p>
          <a:p>
            <a:pPr marL="1200150" lvl="1" indent="-742950">
              <a:lnSpc>
                <a:spcPct val="90000"/>
              </a:lnSpc>
              <a:buFont typeface="Arial" panose="020B0604020202020204" pitchFamily="34" charset="0"/>
              <a:buChar char="•"/>
            </a:pPr>
            <a:r>
              <a:rPr lang="en-US" sz="3600" dirty="0">
                <a:latin typeface="Aptos Serif" panose="020B0502040204020203" pitchFamily="18" charset="0"/>
                <a:cs typeface="Aptos Serif" panose="020B0502040204020203" pitchFamily="18" charset="0"/>
              </a:rPr>
              <a:t>The call of Paul to the mystery (1-4) </a:t>
            </a:r>
          </a:p>
          <a:p>
            <a:pPr marL="1200150" lvl="1" indent="-742950">
              <a:lnSpc>
                <a:spcPct val="90000"/>
              </a:lnSpc>
              <a:spcAft>
                <a:spcPts val="1200"/>
              </a:spcAft>
              <a:buFont typeface="Arial" panose="020B0604020202020204" pitchFamily="34" charset="0"/>
              <a:buChar char="•"/>
            </a:pPr>
            <a:r>
              <a:rPr lang="en-US" sz="3600" dirty="0">
                <a:latin typeface="Aptos Serif" panose="020B0502040204020203" pitchFamily="18" charset="0"/>
                <a:cs typeface="Aptos Serif" panose="020B0502040204020203" pitchFamily="18" charset="0"/>
              </a:rPr>
              <a:t>The plan of the mystery (5-6)</a:t>
            </a:r>
          </a:p>
        </p:txBody>
      </p:sp>
      <p:sp>
        <p:nvSpPr>
          <p:cNvPr id="7" name="TextBox 6">
            <a:extLst>
              <a:ext uri="{FF2B5EF4-FFF2-40B4-BE49-F238E27FC236}">
                <a16:creationId xmlns:a16="http://schemas.microsoft.com/office/drawing/2014/main" id="{41208776-E5CD-564D-3FFF-85473228F9DC}"/>
              </a:ext>
            </a:extLst>
          </p:cNvPr>
          <p:cNvSpPr txBox="1"/>
          <p:nvPr/>
        </p:nvSpPr>
        <p:spPr>
          <a:xfrm>
            <a:off x="609600" y="2528621"/>
            <a:ext cx="10972800" cy="1480213"/>
          </a:xfrm>
          <a:prstGeom prst="rect">
            <a:avLst/>
          </a:prstGeom>
          <a:noFill/>
        </p:spPr>
        <p:txBody>
          <a:bodyPr wrap="square">
            <a:spAutoFit/>
          </a:bodyPr>
          <a:lstStyle/>
          <a:p>
            <a:pPr marL="0" marR="0" algn="ctr">
              <a:lnSpc>
                <a:spcPct val="107000"/>
              </a:lnSpc>
              <a:spcAft>
                <a:spcPts val="800"/>
              </a:spcAft>
              <a:buNone/>
            </a:pPr>
            <a:r>
              <a:rPr lang="en-US" sz="4000" dirty="0">
                <a:effectLst/>
                <a:latin typeface="Amasis MT Pro Black" panose="02040A04050005020304" pitchFamily="18" charset="0"/>
                <a:ea typeface="Calibri" panose="020F0502020204030204" pitchFamily="34" charset="0"/>
                <a:cs typeface="Arial" panose="020B0604020202020204" pitchFamily="34" charset="0"/>
              </a:rPr>
              <a:t>We don’t invent our purpose</a:t>
            </a:r>
          </a:p>
          <a:p>
            <a:pPr marL="0" marR="0" algn="ctr">
              <a:lnSpc>
                <a:spcPct val="107000"/>
              </a:lnSpc>
              <a:spcAft>
                <a:spcPts val="800"/>
              </a:spcAft>
              <a:buNone/>
            </a:pPr>
            <a:r>
              <a:rPr lang="en-US" sz="4000" dirty="0">
                <a:effectLst/>
                <a:latin typeface="Amasis MT Pro Black" panose="02040A04050005020304" pitchFamily="18" charset="0"/>
                <a:ea typeface="Calibri" panose="020F0502020204030204" pitchFamily="34" charset="0"/>
                <a:cs typeface="Arial" panose="020B0604020202020204" pitchFamily="34" charset="0"/>
              </a:rPr>
              <a:t>—we humbly receive it from revelation.</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E47D4A56-E580-4B36-FA43-7C3580B269A1}"/>
              </a:ext>
            </a:extLst>
          </p:cNvPr>
          <p:cNvSpPr txBox="1"/>
          <p:nvPr/>
        </p:nvSpPr>
        <p:spPr>
          <a:xfrm>
            <a:off x="0" y="5388323"/>
            <a:ext cx="12192000" cy="1323439"/>
          </a:xfrm>
          <a:prstGeom prst="rect">
            <a:avLst/>
          </a:prstGeom>
          <a:noFill/>
        </p:spPr>
        <p:txBody>
          <a:bodyPr wrap="square">
            <a:spAutoFit/>
          </a:bodyPr>
          <a:lstStyle/>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4800" b="1"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From Mystery to Manifest</a:t>
            </a:r>
            <a:endParaRPr kumimoji="0" lang="en-US" sz="36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3200" b="1" i="1"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Ephesians 3:1-13</a:t>
            </a:r>
            <a:endParaRPr kumimoji="0" lang="en-US" sz="28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p:txBody>
      </p:sp>
    </p:spTree>
    <p:extLst>
      <p:ext uri="{BB962C8B-B14F-4D97-AF65-F5344CB8AC3E}">
        <p14:creationId xmlns:p14="http://schemas.microsoft.com/office/powerpoint/2010/main" val="49775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AD27C-86DB-CCFE-2C69-B278C8549B1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9CE3C64-B6B0-7488-D565-00F714F2B186}"/>
              </a:ext>
            </a:extLst>
          </p:cNvPr>
          <p:cNvSpPr txBox="1"/>
          <p:nvPr/>
        </p:nvSpPr>
        <p:spPr>
          <a:xfrm>
            <a:off x="1" y="0"/>
            <a:ext cx="12191999" cy="4832092"/>
          </a:xfrm>
          <a:prstGeom prst="rect">
            <a:avLst/>
          </a:prstGeom>
          <a:noFill/>
        </p:spPr>
        <p:txBody>
          <a:bodyPr wrap="square">
            <a:spAutoFit/>
          </a:bodyPr>
          <a:lstStyle/>
          <a:p>
            <a:pPr algn="l">
              <a:buNone/>
            </a:pPr>
            <a:r>
              <a:rPr lang="en-US" sz="4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 3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a:t>
            </a:r>
            <a:r>
              <a:rPr lang="en-US" sz="4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this reason I, Paul, a prisoner of Christ Jesus on behalf of you Gentiles— </a:t>
            </a: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assuming that you have heard of the stewardship of God's grace that was given to me for you, </a:t>
            </a: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 the mystery was made known to me by revelation, as I have written briefly. </a:t>
            </a: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When you read this, you can perceive my insight into the mystery of Christ, </a:t>
            </a:r>
          </a:p>
        </p:txBody>
      </p:sp>
    </p:spTree>
    <p:extLst>
      <p:ext uri="{BB962C8B-B14F-4D97-AF65-F5344CB8AC3E}">
        <p14:creationId xmlns:p14="http://schemas.microsoft.com/office/powerpoint/2010/main" val="10199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DA67C6-6F29-3D68-EBB6-8139721209BC}"/>
              </a:ext>
            </a:extLst>
          </p:cNvPr>
          <p:cNvSpPr txBox="1"/>
          <p:nvPr/>
        </p:nvSpPr>
        <p:spPr>
          <a:xfrm>
            <a:off x="1" y="0"/>
            <a:ext cx="12191999" cy="7540526"/>
          </a:xfrm>
          <a:prstGeom prst="rect">
            <a:avLst/>
          </a:prstGeom>
          <a:noFill/>
        </p:spPr>
        <p:txBody>
          <a:bodyPr wrap="square">
            <a:spAutoFit/>
          </a:bodyPr>
          <a:lstStyle/>
          <a:p>
            <a:r>
              <a:rPr lang="en-US" sz="4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 3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a:t>
            </a:r>
            <a:r>
              <a:rPr lang="en-US" sz="4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this reason I, Paul, a prisoner of Christ Jesus on behalf of you Gentiles—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2 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Surely you have heard about the administration of God’s grace that was given to me for you,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3 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that is, the mystery made known to me by revelation, as I have already written briefly.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4 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In reading this, then, you will be able to understand my insight into the mystery of Christ,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5 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which was not made known to people in other generations as it has now been revealed by the Spirit to God’s holy apostles and prophets.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6 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This mystery is that through the gospel the Gentiles are heirs together with Israel, members together of one body, and sharers together in the promise in Christ Jesus.</a:t>
            </a:r>
          </a:p>
          <a:p>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7 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I became a servant of this gospel by the gift of God’s grace given me through the working of his power.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8 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Although I am less than the least of all the Lord’s people, this grace was given me: to preach to the Gentiles the boundless riches of Christ,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9 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and to make plain to everyone the administration of this mystery, which for ages past was kept hidden in God, who created all things.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10 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His intent was that now, through the church, the manifold wisdom of God should be made known to the rulers and authorities in the heavenly realms,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11 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according to his eternal purpose that he accomplished in Christ Jesus our Lord.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12 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In him and through faith in him we may approach God with freedom and confidence.</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13 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I ask you, therefore, not to be discouraged because of my sufferings for you, which are your glory.</a:t>
            </a:r>
          </a:p>
          <a:p>
            <a:pPr algn="l">
              <a:buNone/>
            </a:pP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839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D1720-98CF-9E4A-3CEC-5D2A8773E6B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19CD3E3-03C7-9DE4-80E8-782CCF5652DE}"/>
              </a:ext>
            </a:extLst>
          </p:cNvPr>
          <p:cNvSpPr txBox="1"/>
          <p:nvPr/>
        </p:nvSpPr>
        <p:spPr>
          <a:xfrm>
            <a:off x="1" y="0"/>
            <a:ext cx="12191999" cy="7540526"/>
          </a:xfrm>
          <a:prstGeom prst="rect">
            <a:avLst/>
          </a:prstGeom>
          <a:noFill/>
        </p:spPr>
        <p:txBody>
          <a:bodyPr wrap="square">
            <a:spAutoFit/>
          </a:bodyPr>
          <a:lstStyle/>
          <a:p>
            <a:r>
              <a:rPr lang="en-US" sz="4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 3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a:t>
            </a:r>
            <a:r>
              <a:rPr lang="en-US" sz="4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this reason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I, Paul, a prisoner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Christ Jesus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on behalf of you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Gentiles—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2 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Surely you have heard about the administration of God’s grace that was given to me for you,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3 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that is, the mystery made known to me by revelation, as I have already written briefly.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4 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In reading this, then, you will be able to understand my insight into the mystery of Christ,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5 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which was not made known to people in other generations as it has now been revealed by the Spirit to God’s holy apostles and prophets.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6 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This mystery is that through the gospel the Gentiles are heirs together with Israel, members together of one body, and sharers together in the promise in Christ Jesus.</a:t>
            </a:r>
          </a:p>
          <a:p>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7 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I became a servant of this gospel by the gift of God’s grace given me through the working of his power.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8 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Although I am less than the least of all the Lord’s people, this grace was given me: to preach to the Gentiles the boundless riches of Christ,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9 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and to make plain to everyone the administration of this mystery, which for ages past was kept hidden in God, who created all things.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10 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His intent was that now, through the church, the manifold wisdom of God should be made known to the rulers and authorities in the heavenly realms,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11 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according to his eternal purpose that he accomplished in Christ Jesus our Lord. </a:t>
            </a:r>
            <a:r>
              <a:rPr lang="en-US" sz="2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12 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In him and through faith in him we may approach God with freedom and confidence.</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13 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I ask you, therefore, not to be discouraged because of </a:t>
            </a:r>
            <a:r>
              <a:rPr lang="en-US" sz="4400"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my sufferings for you</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 which are your glory.</a:t>
            </a:r>
          </a:p>
          <a:p>
            <a:pPr algn="l">
              <a:buNone/>
            </a:pP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858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reworks in the sky&#10;&#10;AI-generated content may be incorrect.">
            <a:extLst>
              <a:ext uri="{FF2B5EF4-FFF2-40B4-BE49-F238E27FC236}">
                <a16:creationId xmlns:a16="http://schemas.microsoft.com/office/drawing/2014/main" id="{2C66C6D7-D51F-591D-CB4B-EC2FAC7B4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2107" y="1"/>
            <a:ext cx="10259893" cy="6858000"/>
          </a:xfrm>
          <a:prstGeom prst="rect">
            <a:avLst/>
          </a:prstGeom>
        </p:spPr>
      </p:pic>
      <p:pic>
        <p:nvPicPr>
          <p:cNvPr id="7" name="Picture 6" descr="A red circle with white text&#10;&#10;AI-generated content may be incorrect.">
            <a:extLst>
              <a:ext uri="{FF2B5EF4-FFF2-40B4-BE49-F238E27FC236}">
                <a16:creationId xmlns:a16="http://schemas.microsoft.com/office/drawing/2014/main" id="{5CB98FD7-FCB2-A9A3-2CD6-A7825C01C637}"/>
              </a:ext>
            </a:extLst>
          </p:cNvPr>
          <p:cNvPicPr>
            <a:picLocks noChangeAspect="1"/>
          </p:cNvPicPr>
          <p:nvPr/>
        </p:nvPicPr>
        <p:blipFill>
          <a:blip r:embed="rId3">
            <a:clrChange>
              <a:clrFrom>
                <a:srgbClr val="E8E8E8"/>
              </a:clrFrom>
              <a:clrTo>
                <a:srgbClr val="E8E8E8">
                  <a:alpha val="0"/>
                </a:srgbClr>
              </a:clrTo>
            </a:clrChange>
            <a:extLst>
              <a:ext uri="{28A0092B-C50C-407E-A947-70E740481C1C}">
                <a14:useLocalDpi xmlns:a14="http://schemas.microsoft.com/office/drawing/2010/main" val="0"/>
              </a:ext>
            </a:extLst>
          </a:blip>
          <a:stretch>
            <a:fillRect/>
          </a:stretch>
        </p:blipFill>
        <p:spPr>
          <a:xfrm>
            <a:off x="-80104" y="2166587"/>
            <a:ext cx="2653083" cy="2819794"/>
          </a:xfrm>
          <a:prstGeom prst="rect">
            <a:avLst/>
          </a:prstGeom>
        </p:spPr>
      </p:pic>
    </p:spTree>
    <p:extLst>
      <p:ext uri="{BB962C8B-B14F-4D97-AF65-F5344CB8AC3E}">
        <p14:creationId xmlns:p14="http://schemas.microsoft.com/office/powerpoint/2010/main" val="346354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F1776-09CE-78E0-47A1-CC31DC6EE58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853A1E1-B3D6-3B1D-D874-4EBC05638165}"/>
              </a:ext>
            </a:extLst>
          </p:cNvPr>
          <p:cNvSpPr txBox="1"/>
          <p:nvPr/>
        </p:nvSpPr>
        <p:spPr>
          <a:xfrm>
            <a:off x="1" y="0"/>
            <a:ext cx="12191999" cy="4832092"/>
          </a:xfrm>
          <a:prstGeom prst="rect">
            <a:avLst/>
          </a:prstGeom>
          <a:noFill/>
        </p:spPr>
        <p:txBody>
          <a:bodyPr wrap="square">
            <a:spAutoFit/>
          </a:bodyPr>
          <a:lstStyle/>
          <a:p>
            <a:pPr algn="l">
              <a:buNone/>
            </a:pPr>
            <a:r>
              <a:rPr lang="en-US" sz="4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 3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a:t>
            </a:r>
            <a:r>
              <a:rPr lang="en-US" sz="4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this reason I, Paul, a prisoner of Christ Jesus on behalf of you Gentiles— </a:t>
            </a: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assuming that you have heard of the stewardship of God's grace that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was given to me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you, </a:t>
            </a: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 the mystery was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made known to me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by revelation, as I have written briefly. </a:t>
            </a:r>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When you read this, you can perceive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my insight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into the mystery of Christ, </a:t>
            </a:r>
          </a:p>
        </p:txBody>
      </p:sp>
      <p:sp>
        <p:nvSpPr>
          <p:cNvPr id="2" name="TextBox 1">
            <a:extLst>
              <a:ext uri="{FF2B5EF4-FFF2-40B4-BE49-F238E27FC236}">
                <a16:creationId xmlns:a16="http://schemas.microsoft.com/office/drawing/2014/main" id="{3DA1D098-1AC5-994A-C010-23960B9FFC1A}"/>
              </a:ext>
            </a:extLst>
          </p:cNvPr>
          <p:cNvSpPr txBox="1"/>
          <p:nvPr/>
        </p:nvSpPr>
        <p:spPr>
          <a:xfrm>
            <a:off x="171450" y="4937474"/>
            <a:ext cx="11666220" cy="1920526"/>
          </a:xfrm>
          <a:prstGeom prst="rect">
            <a:avLst/>
          </a:prstGeom>
          <a:noFill/>
        </p:spPr>
        <p:txBody>
          <a:bodyPr wrap="square">
            <a:spAutoFit/>
          </a:bodyPr>
          <a:lstStyle/>
          <a:p>
            <a:pPr marL="0" marR="0" algn="ctr">
              <a:lnSpc>
                <a:spcPct val="90000"/>
              </a:lnSpc>
              <a:buNone/>
            </a:pPr>
            <a:r>
              <a:rPr lang="en-US" sz="4400" dirty="0">
                <a:effectLst/>
                <a:latin typeface="ADLaM Display" panose="02010000000000000000" pitchFamily="2" charset="0"/>
                <a:ea typeface="ADLaM Display" panose="02010000000000000000" pitchFamily="2" charset="0"/>
                <a:cs typeface="ADLaM Display" panose="02010000000000000000" pitchFamily="2" charset="0"/>
              </a:rPr>
              <a:t>Paul was able to Speak — and Write —</a:t>
            </a:r>
          </a:p>
          <a:p>
            <a:pPr marL="0" marR="0" algn="ctr">
              <a:lnSpc>
                <a:spcPct val="90000"/>
              </a:lnSpc>
              <a:buNone/>
            </a:pPr>
            <a:r>
              <a:rPr lang="en-US" sz="4400" dirty="0">
                <a:effectLst/>
                <a:latin typeface="ADLaM Display" panose="02010000000000000000" pitchFamily="2" charset="0"/>
                <a:ea typeface="ADLaM Display" panose="02010000000000000000" pitchFamily="2" charset="0"/>
                <a:cs typeface="ADLaM Display" panose="02010000000000000000" pitchFamily="2" charset="0"/>
              </a:rPr>
              <a:t> with Authority </a:t>
            </a:r>
          </a:p>
          <a:p>
            <a:pPr marL="0" marR="0" algn="ctr">
              <a:lnSpc>
                <a:spcPct val="90000"/>
              </a:lnSpc>
              <a:buNone/>
            </a:pPr>
            <a:r>
              <a:rPr lang="en-US" sz="4400" dirty="0">
                <a:latin typeface="ADLaM Display" panose="02010000000000000000" pitchFamily="2" charset="0"/>
                <a:ea typeface="ADLaM Display" panose="02010000000000000000" pitchFamily="2" charset="0"/>
                <a:cs typeface="ADLaM Display" panose="02010000000000000000" pitchFamily="2" charset="0"/>
              </a:rPr>
              <a:t>B</a:t>
            </a:r>
            <a:r>
              <a:rPr lang="en-US" sz="4400" dirty="0">
                <a:effectLst/>
                <a:latin typeface="ADLaM Display" panose="02010000000000000000" pitchFamily="2" charset="0"/>
                <a:ea typeface="ADLaM Display" panose="02010000000000000000" pitchFamily="2" charset="0"/>
                <a:cs typeface="ADLaM Display" panose="02010000000000000000" pitchFamily="2" charset="0"/>
              </a:rPr>
              <a:t>ecause he Lived with Humility. </a:t>
            </a:r>
            <a:endParaRPr lang="en-US" sz="4000" dirty="0">
              <a:effectLst/>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269557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709F53-8E19-E9A1-4035-F006A04A5916}"/>
              </a:ext>
            </a:extLst>
          </p:cNvPr>
          <p:cNvSpPr txBox="1"/>
          <p:nvPr/>
        </p:nvSpPr>
        <p:spPr>
          <a:xfrm>
            <a:off x="0" y="0"/>
            <a:ext cx="12192000" cy="1920526"/>
          </a:xfrm>
          <a:prstGeom prst="rect">
            <a:avLst/>
          </a:prstGeom>
          <a:noFill/>
        </p:spPr>
        <p:txBody>
          <a:bodyPr wrap="square">
            <a:spAutoFit/>
          </a:bodyPr>
          <a:lstStyle/>
          <a:p>
            <a:pPr marL="0" marR="0" algn="ctr">
              <a:lnSpc>
                <a:spcPct val="90000"/>
              </a:lnSpc>
              <a:buNone/>
            </a:pPr>
            <a:r>
              <a:rPr lang="en-US" sz="4400" dirty="0">
                <a:effectLst/>
                <a:latin typeface="ADLaM Display" panose="02010000000000000000" pitchFamily="2" charset="0"/>
                <a:ea typeface="ADLaM Display" panose="02010000000000000000" pitchFamily="2" charset="0"/>
                <a:cs typeface="ADLaM Display" panose="02010000000000000000" pitchFamily="2" charset="0"/>
              </a:rPr>
              <a:t>Paul was able to </a:t>
            </a:r>
          </a:p>
          <a:p>
            <a:pPr marL="0" marR="0" algn="ctr">
              <a:lnSpc>
                <a:spcPct val="90000"/>
              </a:lnSpc>
              <a:buNone/>
            </a:pPr>
            <a:r>
              <a:rPr lang="en-US" sz="4400" dirty="0">
                <a:effectLst/>
                <a:latin typeface="ADLaM Display" panose="02010000000000000000" pitchFamily="2" charset="0"/>
                <a:ea typeface="ADLaM Display" panose="02010000000000000000" pitchFamily="2" charset="0"/>
                <a:cs typeface="ADLaM Display" panose="02010000000000000000" pitchFamily="2" charset="0"/>
              </a:rPr>
              <a:t>Speak — and Write — with Authority </a:t>
            </a:r>
          </a:p>
          <a:p>
            <a:pPr marL="0" marR="0" algn="ctr">
              <a:lnSpc>
                <a:spcPct val="90000"/>
              </a:lnSpc>
              <a:buNone/>
            </a:pPr>
            <a:r>
              <a:rPr lang="en-US" sz="4400" dirty="0">
                <a:latin typeface="ADLaM Display" panose="02010000000000000000" pitchFamily="2" charset="0"/>
                <a:ea typeface="ADLaM Display" panose="02010000000000000000" pitchFamily="2" charset="0"/>
                <a:cs typeface="ADLaM Display" panose="02010000000000000000" pitchFamily="2" charset="0"/>
              </a:rPr>
              <a:t>B</a:t>
            </a:r>
            <a:r>
              <a:rPr lang="en-US" sz="4400" dirty="0">
                <a:effectLst/>
                <a:latin typeface="ADLaM Display" panose="02010000000000000000" pitchFamily="2" charset="0"/>
                <a:ea typeface="ADLaM Display" panose="02010000000000000000" pitchFamily="2" charset="0"/>
                <a:cs typeface="ADLaM Display" panose="02010000000000000000" pitchFamily="2" charset="0"/>
              </a:rPr>
              <a:t>ecause he Lived with Humility. </a:t>
            </a:r>
            <a:endParaRPr lang="en-US" sz="4000" dirty="0">
              <a:effectLst/>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TextBox 2">
            <a:extLst>
              <a:ext uri="{FF2B5EF4-FFF2-40B4-BE49-F238E27FC236}">
                <a16:creationId xmlns:a16="http://schemas.microsoft.com/office/drawing/2014/main" id="{DC34095E-7C73-7630-6B36-C4BB263DF19C}"/>
              </a:ext>
            </a:extLst>
          </p:cNvPr>
          <p:cNvSpPr txBox="1"/>
          <p:nvPr/>
        </p:nvSpPr>
        <p:spPr>
          <a:xfrm>
            <a:off x="0" y="0"/>
            <a:ext cx="12192000" cy="1920526"/>
          </a:xfrm>
          <a:prstGeom prst="rect">
            <a:avLst/>
          </a:prstGeom>
          <a:solidFill>
            <a:schemeClr val="bg1"/>
          </a:solidFill>
        </p:spPr>
        <p:txBody>
          <a:bodyPr wrap="square">
            <a:spAutoFit/>
          </a:bodyPr>
          <a:lstStyle/>
          <a:p>
            <a:pPr marL="0" marR="0" algn="ctr">
              <a:lnSpc>
                <a:spcPct val="90000"/>
              </a:lnSpc>
              <a:buNone/>
            </a:pPr>
            <a:r>
              <a:rPr lang="en-US" sz="4400" dirty="0">
                <a:latin typeface="ADLaM Display" panose="02010000000000000000" pitchFamily="2" charset="0"/>
                <a:ea typeface="ADLaM Display" panose="02010000000000000000" pitchFamily="2" charset="0"/>
                <a:cs typeface="ADLaM Display" panose="02010000000000000000" pitchFamily="2" charset="0"/>
              </a:rPr>
              <a:t>The E</a:t>
            </a:r>
            <a:r>
              <a:rPr lang="en-US" sz="4400" dirty="0">
                <a:effectLst/>
                <a:latin typeface="ADLaM Display" panose="02010000000000000000" pitchFamily="2" charset="0"/>
                <a:ea typeface="ADLaM Display" panose="02010000000000000000" pitchFamily="2" charset="0"/>
                <a:cs typeface="ADLaM Display" panose="02010000000000000000" pitchFamily="2" charset="0"/>
              </a:rPr>
              <a:t>arly Church Fathers were able to </a:t>
            </a:r>
          </a:p>
          <a:p>
            <a:pPr marL="0" marR="0" algn="ctr">
              <a:lnSpc>
                <a:spcPct val="90000"/>
              </a:lnSpc>
              <a:buNone/>
            </a:pPr>
            <a:r>
              <a:rPr lang="en-US" sz="4400" dirty="0">
                <a:effectLst/>
                <a:latin typeface="ADLaM Display" panose="02010000000000000000" pitchFamily="2" charset="0"/>
                <a:ea typeface="ADLaM Display" panose="02010000000000000000" pitchFamily="2" charset="0"/>
                <a:cs typeface="ADLaM Display" panose="02010000000000000000" pitchFamily="2" charset="0"/>
              </a:rPr>
              <a:t>Speak — and Write — with Authority </a:t>
            </a:r>
          </a:p>
          <a:p>
            <a:pPr marL="0" marR="0" algn="ctr">
              <a:lnSpc>
                <a:spcPct val="90000"/>
              </a:lnSpc>
              <a:buNone/>
            </a:pPr>
            <a:r>
              <a:rPr lang="en-US" sz="4400" dirty="0">
                <a:latin typeface="ADLaM Display" panose="02010000000000000000" pitchFamily="2" charset="0"/>
                <a:ea typeface="ADLaM Display" panose="02010000000000000000" pitchFamily="2" charset="0"/>
                <a:cs typeface="ADLaM Display" panose="02010000000000000000" pitchFamily="2" charset="0"/>
              </a:rPr>
              <a:t>B</a:t>
            </a:r>
            <a:r>
              <a:rPr lang="en-US" sz="4400" dirty="0">
                <a:effectLst/>
                <a:latin typeface="ADLaM Display" panose="02010000000000000000" pitchFamily="2" charset="0"/>
                <a:ea typeface="ADLaM Display" panose="02010000000000000000" pitchFamily="2" charset="0"/>
                <a:cs typeface="ADLaM Display" panose="02010000000000000000" pitchFamily="2" charset="0"/>
              </a:rPr>
              <a:t>ecause they Died with Humility. </a:t>
            </a:r>
            <a:endParaRPr lang="en-US" sz="4000" dirty="0">
              <a:effectLst/>
              <a:latin typeface="ADLaM Display" panose="02010000000000000000" pitchFamily="2" charset="0"/>
              <a:ea typeface="ADLaM Display" panose="02010000000000000000" pitchFamily="2" charset="0"/>
              <a:cs typeface="ADLaM Display" panose="02010000000000000000" pitchFamily="2" charset="0"/>
            </a:endParaRPr>
          </a:p>
        </p:txBody>
      </p:sp>
      <p:sp>
        <p:nvSpPr>
          <p:cNvPr id="6" name="TextBox 5">
            <a:extLst>
              <a:ext uri="{FF2B5EF4-FFF2-40B4-BE49-F238E27FC236}">
                <a16:creationId xmlns:a16="http://schemas.microsoft.com/office/drawing/2014/main" id="{05F02FC7-D675-A542-8D85-5E00B444D6B2}"/>
              </a:ext>
            </a:extLst>
          </p:cNvPr>
          <p:cNvSpPr txBox="1"/>
          <p:nvPr/>
        </p:nvSpPr>
        <p:spPr>
          <a:xfrm>
            <a:off x="195262" y="1920526"/>
            <a:ext cx="11801475" cy="4893647"/>
          </a:xfrm>
          <a:prstGeom prst="rect">
            <a:avLst/>
          </a:prstGeom>
          <a:noFill/>
        </p:spPr>
        <p:txBody>
          <a:bodyPr wrap="square">
            <a:spAutoFit/>
          </a:bodyPr>
          <a:lstStyle/>
          <a:p>
            <a:r>
              <a:rPr lang="en-US" sz="2400" dirty="0"/>
              <a:t>Peter:						Crucified upside down in Rome (c. AD 64–67)</a:t>
            </a:r>
          </a:p>
          <a:p>
            <a:r>
              <a:rPr lang="en-US" sz="2400" dirty="0"/>
              <a:t>Andrew:					Crucified on an X-shaped cross in Patras, Greece</a:t>
            </a:r>
          </a:p>
          <a:p>
            <a:r>
              <a:rPr lang="en-US" sz="2400" dirty="0"/>
              <a:t>James (son of Zebedee):	Beheaded in Jerusalem (c. AD 44)</a:t>
            </a:r>
          </a:p>
          <a:p>
            <a:r>
              <a:rPr lang="en-US" sz="2400" dirty="0"/>
              <a:t>Philip:						Crucified or stoned in Hierapolis (c. AD 80)</a:t>
            </a:r>
          </a:p>
          <a:p>
            <a:r>
              <a:rPr lang="en-US" sz="2400" dirty="0"/>
              <a:t>Bartholomew (Nathanael): Flayed alive and/or beheaded in Armenia</a:t>
            </a:r>
          </a:p>
          <a:p>
            <a:r>
              <a:rPr lang="en-US" sz="2400" dirty="0"/>
              <a:t>Matthew (Levi):			Stabbed to death in Ethiopia or Persia</a:t>
            </a:r>
          </a:p>
          <a:p>
            <a:r>
              <a:rPr lang="en-US" sz="2400" dirty="0"/>
              <a:t>Thomas (Didymus):		Speared to death in India (c. AD 72)</a:t>
            </a:r>
          </a:p>
          <a:p>
            <a:r>
              <a:rPr lang="en-US" sz="2400" dirty="0"/>
              <a:t>James (son of Alphaeus):	Stoned and clubbed to death in Jerusalem</a:t>
            </a:r>
          </a:p>
          <a:p>
            <a:r>
              <a:rPr lang="en-US" sz="2400" dirty="0"/>
              <a:t>Thaddaeus (Jude):			Killed with an axe or club in Syria or Persia</a:t>
            </a:r>
          </a:p>
          <a:p>
            <a:r>
              <a:rPr lang="en-US" sz="2400" dirty="0"/>
              <a:t>Simon the Zealot:			Sawn in half or crucified in Persia</a:t>
            </a:r>
          </a:p>
          <a:p>
            <a:r>
              <a:rPr lang="en-US" sz="2400" dirty="0"/>
              <a:t>Matthias:					Stoned and beheaded in Jerusalem</a:t>
            </a:r>
          </a:p>
          <a:p>
            <a:r>
              <a:rPr lang="en-US" sz="2400" dirty="0"/>
              <a:t>Paul:						Beheaded in Rome (c. AD 64–67)</a:t>
            </a:r>
          </a:p>
          <a:p>
            <a:r>
              <a:rPr lang="en-US" sz="2400" dirty="0"/>
              <a:t>John (son of Zebedee):	Died of old age in Ephesus (c. AD 98)</a:t>
            </a:r>
          </a:p>
        </p:txBody>
      </p:sp>
    </p:spTree>
    <p:extLst>
      <p:ext uri="{BB962C8B-B14F-4D97-AF65-F5344CB8AC3E}">
        <p14:creationId xmlns:p14="http://schemas.microsoft.com/office/powerpoint/2010/main" val="8506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500"/>
                                        <p:tgtEl>
                                          <p:spTgt spid="6">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fade">
                                      <p:cBhvr>
                                        <p:cTn id="30" dur="500"/>
                                        <p:tgtEl>
                                          <p:spTgt spid="6">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animEffect transition="in" filter="fade">
                                      <p:cBhvr>
                                        <p:cTn id="33" dur="500"/>
                                        <p:tgtEl>
                                          <p:spTgt spid="6">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
                                            <p:txEl>
                                              <p:pRg st="8" end="8"/>
                                            </p:txEl>
                                          </p:spTgt>
                                        </p:tgtEl>
                                        <p:attrNameLst>
                                          <p:attrName>style.visibility</p:attrName>
                                        </p:attrNameLst>
                                      </p:cBhvr>
                                      <p:to>
                                        <p:strVal val="visible"/>
                                      </p:to>
                                    </p:set>
                                    <p:animEffect transition="in" filter="fade">
                                      <p:cBhvr>
                                        <p:cTn id="36" dur="500"/>
                                        <p:tgtEl>
                                          <p:spTgt spid="6">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animEffect transition="in" filter="fade">
                                      <p:cBhvr>
                                        <p:cTn id="39" dur="500"/>
                                        <p:tgtEl>
                                          <p:spTgt spid="6">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
                                            <p:txEl>
                                              <p:pRg st="10" end="10"/>
                                            </p:txEl>
                                          </p:spTgt>
                                        </p:tgtEl>
                                        <p:attrNameLst>
                                          <p:attrName>style.visibility</p:attrName>
                                        </p:attrNameLst>
                                      </p:cBhvr>
                                      <p:to>
                                        <p:strVal val="visible"/>
                                      </p:to>
                                    </p:set>
                                    <p:animEffect transition="in" filter="fade">
                                      <p:cBhvr>
                                        <p:cTn id="42" dur="500"/>
                                        <p:tgtEl>
                                          <p:spTgt spid="6">
                                            <p:txEl>
                                              <p:pRg st="10" end="1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
                                            <p:txEl>
                                              <p:pRg st="11" end="11"/>
                                            </p:txEl>
                                          </p:spTgt>
                                        </p:tgtEl>
                                        <p:attrNameLst>
                                          <p:attrName>style.visibility</p:attrName>
                                        </p:attrNameLst>
                                      </p:cBhvr>
                                      <p:to>
                                        <p:strVal val="visible"/>
                                      </p:to>
                                    </p:set>
                                    <p:animEffect transition="in" filter="fade">
                                      <p:cBhvr>
                                        <p:cTn id="45" dur="500"/>
                                        <p:tgtEl>
                                          <p:spTgt spid="6">
                                            <p:txEl>
                                              <p:pRg st="11" end="1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xEl>
                                              <p:pRg st="12" end="12"/>
                                            </p:txEl>
                                          </p:spTgt>
                                        </p:tgtEl>
                                        <p:attrNameLst>
                                          <p:attrName>style.visibility</p:attrName>
                                        </p:attrNameLst>
                                      </p:cBhvr>
                                      <p:to>
                                        <p:strVal val="visible"/>
                                      </p:to>
                                    </p:set>
                                    <p:animEffect transition="in" filter="fade">
                                      <p:cBhvr>
                                        <p:cTn id="50"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083B0-E275-0C4A-C6DB-FABB66670A1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3E26136-E4A9-0609-A7DF-86DFF3BCB436}"/>
              </a:ext>
            </a:extLst>
          </p:cNvPr>
          <p:cNvSpPr txBox="1"/>
          <p:nvPr/>
        </p:nvSpPr>
        <p:spPr>
          <a:xfrm>
            <a:off x="0" y="5388323"/>
            <a:ext cx="12192000" cy="1323439"/>
          </a:xfrm>
          <a:prstGeom prst="rect">
            <a:avLst/>
          </a:prstGeom>
          <a:noFill/>
        </p:spPr>
        <p:txBody>
          <a:bodyPr wrap="square">
            <a:spAutoFit/>
          </a:bodyPr>
          <a:lstStyle/>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4800" b="1"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From Mystery to Manifest</a:t>
            </a:r>
            <a:endParaRPr kumimoji="0" lang="en-US" sz="36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3200" b="1" i="1"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Ephesians 3:1-13</a:t>
            </a:r>
            <a:endParaRPr kumimoji="0" lang="en-US" sz="28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p:txBody>
      </p:sp>
      <p:sp>
        <p:nvSpPr>
          <p:cNvPr id="5" name="TextBox 4">
            <a:extLst>
              <a:ext uri="{FF2B5EF4-FFF2-40B4-BE49-F238E27FC236}">
                <a16:creationId xmlns:a16="http://schemas.microsoft.com/office/drawing/2014/main" id="{F60618BA-63A9-CB97-0B76-A6708EE951FA}"/>
              </a:ext>
            </a:extLst>
          </p:cNvPr>
          <p:cNvSpPr txBox="1"/>
          <p:nvPr/>
        </p:nvSpPr>
        <p:spPr>
          <a:xfrm>
            <a:off x="260032" y="207793"/>
            <a:ext cx="11821477" cy="2643929"/>
          </a:xfrm>
          <a:prstGeom prst="rect">
            <a:avLst/>
          </a:prstGeom>
          <a:noFill/>
        </p:spPr>
        <p:txBody>
          <a:bodyPr wrap="square">
            <a:spAutoFit/>
          </a:bodyPr>
          <a:lstStyle/>
          <a:p>
            <a:pPr marL="742950" marR="0" lvl="0" indent="-742950" algn="l" defTabSz="914400" rtl="0" eaLnBrk="1" fontAlgn="auto" latinLnBrk="0" hangingPunct="1">
              <a:lnSpc>
                <a:spcPct val="90000"/>
              </a:lnSpc>
              <a:spcBef>
                <a:spcPts val="0"/>
              </a:spcBef>
              <a:spcAft>
                <a:spcPts val="0"/>
              </a:spcAft>
              <a:buClrTx/>
              <a:buSzTx/>
              <a:buFont typeface="+mj-lt"/>
              <a:buAutoNum type="arabicPeriod"/>
              <a:tabLst/>
              <a:defRPr/>
            </a:pPr>
            <a:r>
              <a:rPr kumimoji="0" lang="en-US" sz="4000" b="1" i="0" u="none" strike="noStrike" kern="1200" cap="none" spc="0" normalizeH="0" baseline="0" noProof="0" dirty="0">
                <a:ln>
                  <a:noFill/>
                </a:ln>
                <a:solidFill>
                  <a:prstClr val="white"/>
                </a:solidFill>
                <a:effectLst/>
                <a:uLnTx/>
                <a:uFillTx/>
                <a:latin typeface="ADLaM Display" panose="02010000000000000000" pitchFamily="2" charset="0"/>
                <a:ea typeface="ADLaM Display" panose="02010000000000000000" pitchFamily="2" charset="0"/>
                <a:cs typeface="ADLaM Display" panose="02010000000000000000" pitchFamily="2" charset="0"/>
              </a:rPr>
              <a:t>Entrusted with the Mystery (1–6)</a:t>
            </a:r>
          </a:p>
          <a:p>
            <a:pPr marL="1200150" marR="0" lvl="1" indent="-7429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chemeClr val="tx2">
                    <a:lumMod val="75000"/>
                  </a:schemeClr>
                </a:solidFill>
                <a:effectLst/>
                <a:uLnTx/>
                <a:uFillTx/>
                <a:latin typeface="Aptos Serif" panose="020B0502040204020203" pitchFamily="18" charset="0"/>
                <a:ea typeface="+mn-ea"/>
                <a:cs typeface="Aptos Serif" panose="020B0502040204020203" pitchFamily="18" charset="0"/>
              </a:rPr>
              <a:t>The </a:t>
            </a:r>
            <a:r>
              <a:rPr kumimoji="0" lang="en-US" sz="3600" b="1" i="0" u="none" strike="noStrike" kern="1200" cap="none" spc="0" normalizeH="0" baseline="0" noProof="0" dirty="0">
                <a:ln>
                  <a:noFill/>
                </a:ln>
                <a:solidFill>
                  <a:schemeClr val="tx2">
                    <a:lumMod val="75000"/>
                  </a:schemeClr>
                </a:solidFill>
                <a:effectLst/>
                <a:uLnTx/>
                <a:uFillTx/>
                <a:latin typeface="Aptos Serif" panose="020B0502040204020203" pitchFamily="18" charset="0"/>
                <a:ea typeface="+mn-ea"/>
                <a:cs typeface="Aptos Serif" panose="020B0502040204020203" pitchFamily="18" charset="0"/>
              </a:rPr>
              <a:t>call</a:t>
            </a:r>
            <a:r>
              <a:rPr kumimoji="0" lang="en-US" sz="3600" b="0" i="0" u="none" strike="noStrike" kern="1200" cap="none" spc="0" normalizeH="0" baseline="0" noProof="0" dirty="0">
                <a:ln>
                  <a:noFill/>
                </a:ln>
                <a:solidFill>
                  <a:schemeClr val="tx2">
                    <a:lumMod val="75000"/>
                  </a:schemeClr>
                </a:solidFill>
                <a:effectLst/>
                <a:uLnTx/>
                <a:uFillTx/>
                <a:latin typeface="Aptos Serif" panose="020B0502040204020203" pitchFamily="18" charset="0"/>
                <a:ea typeface="+mn-ea"/>
                <a:cs typeface="Aptos Serif" panose="020B0502040204020203" pitchFamily="18" charset="0"/>
              </a:rPr>
              <a:t> of Paul to the mystery (1-4)</a:t>
            </a:r>
          </a:p>
          <a:p>
            <a:pPr lvl="4">
              <a:lnSpc>
                <a:spcPct val="90000"/>
              </a:lnSpc>
            </a:pPr>
            <a:r>
              <a:rPr lang="en-US" sz="3600" dirty="0">
                <a:solidFill>
                  <a:schemeClr val="tx2">
                    <a:lumMod val="75000"/>
                  </a:schemeClr>
                </a:solidFill>
                <a:latin typeface="Aptos Serif" panose="020B0502040204020203" pitchFamily="18" charset="0"/>
                <a:cs typeface="Aptos Serif" panose="020B0502040204020203" pitchFamily="18" charset="0"/>
              </a:rPr>
              <a:t> </a:t>
            </a:r>
            <a:r>
              <a:rPr lang="en-US" sz="3600" i="1" dirty="0">
                <a:solidFill>
                  <a:schemeClr val="tx2">
                    <a:lumMod val="75000"/>
                  </a:schemeClr>
                </a:solidFill>
                <a:latin typeface="+mj-lt"/>
                <a:cs typeface="Aptos Serif" panose="020B0502040204020203" pitchFamily="18" charset="0"/>
              </a:rPr>
              <a:t>Paul was able to Speak — and Write — with Authority, because he Lived with Humility.</a:t>
            </a:r>
            <a:endParaRPr kumimoji="0" lang="en-US" sz="3600" b="0" i="1" u="none" strike="noStrike" kern="1200" cap="none" spc="0" normalizeH="0" baseline="0" noProof="0" dirty="0">
              <a:ln>
                <a:noFill/>
              </a:ln>
              <a:solidFill>
                <a:schemeClr val="tx2">
                  <a:lumMod val="75000"/>
                </a:schemeClr>
              </a:solidFill>
              <a:effectLst/>
              <a:uLnTx/>
              <a:uFillTx/>
              <a:latin typeface="+mj-lt"/>
              <a:cs typeface="Aptos Serif" panose="020B0502040204020203" pitchFamily="18" charset="0"/>
            </a:endParaRPr>
          </a:p>
          <a:p>
            <a:pPr marL="1200150" lvl="1" indent="-742950">
              <a:lnSpc>
                <a:spcPct val="90000"/>
              </a:lnSpc>
              <a:buFont typeface="Arial" panose="020B0604020202020204" pitchFamily="34" charset="0"/>
              <a:buChar char="•"/>
              <a:defRPr/>
            </a:pPr>
            <a:r>
              <a:rPr kumimoji="0" lang="en-US" sz="3600" b="0" i="0" u="none" strike="noStrike" kern="1200" cap="none" spc="0" normalizeH="0" baseline="0" noProof="0" dirty="0">
                <a:ln>
                  <a:noFill/>
                </a:ln>
                <a:solidFill>
                  <a:prstClr val="white"/>
                </a:solidFill>
                <a:effectLst/>
                <a:uLnTx/>
                <a:uFillTx/>
                <a:latin typeface="Aptos Serif" panose="020B0502040204020203" pitchFamily="18" charset="0"/>
                <a:ea typeface="+mn-ea"/>
                <a:cs typeface="Aptos Serif" panose="020B0502040204020203" pitchFamily="18" charset="0"/>
              </a:rPr>
              <a:t>The </a:t>
            </a:r>
            <a:r>
              <a:rPr kumimoji="0" lang="en-US" sz="3600" b="1" i="0" u="none" strike="noStrike" kern="1200" cap="none" spc="0" normalizeH="0" baseline="0" noProof="0" dirty="0">
                <a:ln>
                  <a:noFill/>
                </a:ln>
                <a:solidFill>
                  <a:prstClr val="white"/>
                </a:solidFill>
                <a:effectLst/>
                <a:uLnTx/>
                <a:uFillTx/>
                <a:latin typeface="Aptos Serif" panose="020B0502040204020203" pitchFamily="18" charset="0"/>
                <a:ea typeface="+mn-ea"/>
                <a:cs typeface="Aptos Serif" panose="020B0502040204020203" pitchFamily="18" charset="0"/>
              </a:rPr>
              <a:t>plan</a:t>
            </a:r>
            <a:r>
              <a:rPr kumimoji="0" lang="en-US" sz="3600" b="0" i="0" u="none" strike="noStrike" kern="1200" cap="none" spc="0" normalizeH="0" baseline="0" noProof="0" dirty="0">
                <a:ln>
                  <a:noFill/>
                </a:ln>
                <a:solidFill>
                  <a:prstClr val="white"/>
                </a:solidFill>
                <a:effectLst/>
                <a:uLnTx/>
                <a:uFillTx/>
                <a:latin typeface="Aptos Serif" panose="020B0502040204020203" pitchFamily="18" charset="0"/>
                <a:ea typeface="+mn-ea"/>
                <a:cs typeface="Aptos Serif" panose="020B0502040204020203" pitchFamily="18" charset="0"/>
              </a:rPr>
              <a:t> of the mystery (</a:t>
            </a:r>
            <a:r>
              <a:rPr lang="en-US" sz="3600" dirty="0">
                <a:solidFill>
                  <a:prstClr val="white"/>
                </a:solidFill>
                <a:latin typeface="Aptos Serif" panose="020B0502040204020203" pitchFamily="18" charset="0"/>
                <a:cs typeface="Aptos Serif" panose="020B0502040204020203" pitchFamily="18" charset="0"/>
              </a:rPr>
              <a:t>5-6)</a:t>
            </a:r>
          </a:p>
        </p:txBody>
      </p:sp>
    </p:spTree>
    <p:extLst>
      <p:ext uri="{BB962C8B-B14F-4D97-AF65-F5344CB8AC3E}">
        <p14:creationId xmlns:p14="http://schemas.microsoft.com/office/powerpoint/2010/main" val="296904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E67C0-9B51-B9F5-C9C5-7EB8833B7C2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BF4936D-ACFD-E1EB-A60A-23C1CE9F0282}"/>
              </a:ext>
            </a:extLst>
          </p:cNvPr>
          <p:cNvSpPr txBox="1"/>
          <p:nvPr/>
        </p:nvSpPr>
        <p:spPr>
          <a:xfrm>
            <a:off x="1" y="0"/>
            <a:ext cx="12191999" cy="2123658"/>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which was not made known to the sons of men in other generations as it has now been revealed to his holy apostles and prophets by the Spirit. </a:t>
            </a:r>
          </a:p>
        </p:txBody>
      </p:sp>
    </p:spTree>
    <p:extLst>
      <p:ext uri="{BB962C8B-B14F-4D97-AF65-F5344CB8AC3E}">
        <p14:creationId xmlns:p14="http://schemas.microsoft.com/office/powerpoint/2010/main" val="341192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6100C-820D-1066-8675-8B30CB41702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07841E1-76C9-CFE6-27C9-6988F0E3BB80}"/>
              </a:ext>
            </a:extLst>
          </p:cNvPr>
          <p:cNvSpPr txBox="1"/>
          <p:nvPr/>
        </p:nvSpPr>
        <p:spPr>
          <a:xfrm>
            <a:off x="1" y="0"/>
            <a:ext cx="12191999" cy="2123658"/>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which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was not made known to the sons of men in other generations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it has now been revealed to his holy apostles and prophets by the Spirit. </a:t>
            </a:r>
          </a:p>
        </p:txBody>
      </p:sp>
      <p:sp>
        <p:nvSpPr>
          <p:cNvPr id="21" name="Rectangle: Rounded Corners 20">
            <a:extLst>
              <a:ext uri="{FF2B5EF4-FFF2-40B4-BE49-F238E27FC236}">
                <a16:creationId xmlns:a16="http://schemas.microsoft.com/office/drawing/2014/main" id="{BD32B672-314D-7C8D-1821-D9D8D1EFE9CD}"/>
              </a:ext>
            </a:extLst>
          </p:cNvPr>
          <p:cNvSpPr/>
          <p:nvPr/>
        </p:nvSpPr>
        <p:spPr>
          <a:xfrm>
            <a:off x="175260" y="3337560"/>
            <a:ext cx="11841480" cy="2857500"/>
          </a:xfrm>
          <a:prstGeom prst="roundRect">
            <a:avLst>
              <a:gd name="adj" fmla="val 1292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Galatians 4:4-5 </a:t>
            </a:r>
            <a:r>
              <a:rPr kumimoji="0" lang="en-US" sz="4000" b="1" i="0" u="none" strike="noStrike" kern="1200" cap="none" spc="0" normalizeH="0" baseline="3000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4</a:t>
            </a:r>
            <a:r>
              <a:rPr kumimoji="0" lang="en-US" sz="40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But when the fullness of time had come, God sent forth his Son, born of woman, born under the law, </a:t>
            </a:r>
            <a:r>
              <a:rPr kumimoji="0" lang="en-US" sz="4000" b="1" i="0" u="none" strike="noStrike" kern="1200" cap="none" spc="0" normalizeH="0" baseline="3000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5</a:t>
            </a:r>
            <a:r>
              <a:rPr kumimoji="0" lang="en-US" sz="40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to redeem those who were under the law, so that we might receive adoption as sons.</a:t>
            </a:r>
          </a:p>
        </p:txBody>
      </p:sp>
    </p:spTree>
    <p:extLst>
      <p:ext uri="{BB962C8B-B14F-4D97-AF65-F5344CB8AC3E}">
        <p14:creationId xmlns:p14="http://schemas.microsoft.com/office/powerpoint/2010/main" val="37178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B87EC7FF-F893-8A69-96EC-A86261390C1D}"/>
              </a:ext>
            </a:extLst>
          </p:cNvPr>
          <p:cNvSpPr/>
          <p:nvPr/>
        </p:nvSpPr>
        <p:spPr>
          <a:xfrm>
            <a:off x="208069" y="204663"/>
            <a:ext cx="8831179" cy="938465"/>
          </a:xfrm>
          <a:prstGeom prst="roundRect">
            <a:avLst>
              <a:gd name="adj" fmla="val 0"/>
            </a:avLst>
          </a:prstGeom>
          <a:noFill/>
          <a:ln w="6350" cap="flat" cmpd="sng" algn="ctr">
            <a:noFill/>
            <a:prstDash val="solid"/>
            <a:miter lim="800000"/>
          </a:ln>
          <a:effectLst/>
        </p:spPr>
        <p:txBody>
          <a:bodyPr rtlCol="0" anchor="t"/>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Prophecy </a:t>
            </a:r>
          </a:p>
        </p:txBody>
      </p:sp>
      <p:grpSp>
        <p:nvGrpSpPr>
          <p:cNvPr id="18" name="Group 17">
            <a:extLst>
              <a:ext uri="{FF2B5EF4-FFF2-40B4-BE49-F238E27FC236}">
                <a16:creationId xmlns:a16="http://schemas.microsoft.com/office/drawing/2014/main" id="{50DE1424-4214-A21A-459E-AE941D24A342}"/>
              </a:ext>
            </a:extLst>
          </p:cNvPr>
          <p:cNvGrpSpPr/>
          <p:nvPr/>
        </p:nvGrpSpPr>
        <p:grpSpPr>
          <a:xfrm>
            <a:off x="49814" y="1639614"/>
            <a:ext cx="12142186" cy="5344510"/>
            <a:chOff x="49814" y="1639614"/>
            <a:chExt cx="12142186" cy="4468057"/>
          </a:xfrm>
        </p:grpSpPr>
        <p:pic>
          <p:nvPicPr>
            <p:cNvPr id="19" name="Picture 18">
              <a:extLst>
                <a:ext uri="{FF2B5EF4-FFF2-40B4-BE49-F238E27FC236}">
                  <a16:creationId xmlns:a16="http://schemas.microsoft.com/office/drawing/2014/main" id="{BC27557A-9234-93C2-4737-FD562CB61E1B}"/>
                </a:ext>
              </a:extLst>
            </p:cNvPr>
            <p:cNvPicPr>
              <a:picLocks noChangeAspect="1"/>
            </p:cNvPicPr>
            <p:nvPr/>
          </p:nvPicPr>
          <p:blipFill>
            <a:blip r:embed="rId2" cstate="email">
              <a:clrChange>
                <a:clrFrom>
                  <a:srgbClr val="FFFFFF"/>
                </a:clrFrom>
                <a:clrTo>
                  <a:srgbClr val="FFFFFF">
                    <a:alpha val="0"/>
                  </a:srgbClr>
                </a:clrTo>
              </a:clrChange>
              <a:duotone>
                <a:srgbClr val="70AD47">
                  <a:shade val="45000"/>
                  <a:satMod val="135000"/>
                </a:srgbClr>
                <a:prstClr val="white"/>
              </a:duotone>
              <a:extLst>
                <a:ext uri="{28A0092B-C50C-407E-A947-70E740481C1C}">
                  <a14:useLocalDpi xmlns:a14="http://schemas.microsoft.com/office/drawing/2010/main"/>
                </a:ext>
              </a:extLst>
            </a:blip>
            <a:stretch>
              <a:fillRect/>
            </a:stretch>
          </p:blipFill>
          <p:spPr>
            <a:xfrm>
              <a:off x="9433558" y="1829786"/>
              <a:ext cx="2645545" cy="4153853"/>
            </a:xfrm>
            <a:prstGeom prst="rect">
              <a:avLst/>
            </a:prstGeom>
          </p:spPr>
        </p:pic>
        <p:pic>
          <p:nvPicPr>
            <p:cNvPr id="20" name="Picture 19">
              <a:extLst>
                <a:ext uri="{FF2B5EF4-FFF2-40B4-BE49-F238E27FC236}">
                  <a16:creationId xmlns:a16="http://schemas.microsoft.com/office/drawing/2014/main" id="{0874B066-B308-78D2-100A-36B04350A135}"/>
                </a:ext>
              </a:extLst>
            </p:cNvPr>
            <p:cNvPicPr>
              <a:picLocks noChangeAspect="1"/>
            </p:cNvPicPr>
            <p:nvPr/>
          </p:nvPicPr>
          <p:blipFill>
            <a:blip r:embed="rId3" cstate="email">
              <a:clrChange>
                <a:clrFrom>
                  <a:srgbClr val="FFFFFF"/>
                </a:clrFrom>
                <a:clrTo>
                  <a:srgbClr val="FFFFFF">
                    <a:alpha val="0"/>
                  </a:srgbClr>
                </a:clrTo>
              </a:clrChange>
              <a:duotone>
                <a:srgbClr val="4472C4">
                  <a:shade val="45000"/>
                  <a:satMod val="135000"/>
                </a:srgbClr>
                <a:prstClr val="white"/>
              </a:duotone>
              <a:extLst>
                <a:ext uri="{28A0092B-C50C-407E-A947-70E740481C1C}">
                  <a14:useLocalDpi xmlns:a14="http://schemas.microsoft.com/office/drawing/2010/main"/>
                </a:ext>
              </a:extLst>
            </a:blip>
            <a:stretch>
              <a:fillRect/>
            </a:stretch>
          </p:blipFill>
          <p:spPr>
            <a:xfrm>
              <a:off x="7353354" y="2187563"/>
              <a:ext cx="4714336" cy="3809600"/>
            </a:xfrm>
            <a:prstGeom prst="rect">
              <a:avLst/>
            </a:prstGeom>
          </p:spPr>
        </p:pic>
        <p:sp>
          <p:nvSpPr>
            <p:cNvPr id="21" name="TextBox 20">
              <a:extLst>
                <a:ext uri="{FF2B5EF4-FFF2-40B4-BE49-F238E27FC236}">
                  <a16:creationId xmlns:a16="http://schemas.microsoft.com/office/drawing/2014/main" id="{1ABB76C7-E429-CEBA-D53C-328E3EF018BC}"/>
                </a:ext>
              </a:extLst>
            </p:cNvPr>
            <p:cNvSpPr txBox="1"/>
            <p:nvPr/>
          </p:nvSpPr>
          <p:spPr>
            <a:xfrm>
              <a:off x="10214613" y="1881812"/>
              <a:ext cx="1977387" cy="1723936"/>
            </a:xfrm>
            <a:prstGeom prst="rect">
              <a:avLst/>
            </a:prstGeom>
            <a:noFill/>
          </p:spPr>
          <p:txBody>
            <a:bodyPr wrap="square" rtlCol="0">
              <a:spAutoFit/>
            </a:bodyPr>
            <a:lstStyle/>
            <a:p>
              <a:pPr marL="0" marR="0" lvl="0" indent="0" algn="ctr"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New Heavens &amp; New Earth</a:t>
              </a:r>
            </a:p>
          </p:txBody>
        </p:sp>
        <p:sp>
          <p:nvSpPr>
            <p:cNvPr id="22" name="TextBox 21">
              <a:extLst>
                <a:ext uri="{FF2B5EF4-FFF2-40B4-BE49-F238E27FC236}">
                  <a16:creationId xmlns:a16="http://schemas.microsoft.com/office/drawing/2014/main" id="{A2CFB0FC-176C-D24F-1D86-5783D333089E}"/>
                </a:ext>
              </a:extLst>
            </p:cNvPr>
            <p:cNvSpPr txBox="1"/>
            <p:nvPr/>
          </p:nvSpPr>
          <p:spPr>
            <a:xfrm>
              <a:off x="7751132" y="2644316"/>
              <a:ext cx="3062054" cy="2135622"/>
            </a:xfrm>
            <a:prstGeom prst="rect">
              <a:avLst/>
            </a:prstGeom>
            <a:noFill/>
          </p:spPr>
          <p:txBody>
            <a:bodyPr wrap="square" rtlCol="0">
              <a:spAutoFit/>
            </a:bodyPr>
            <a:lstStyle/>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Christ’s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Second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Coming to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Reign in</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Millennium</a:t>
              </a:r>
              <a:endParaRPr kumimoji="0" lang="en-US" sz="1800" b="1" i="0" u="none" strike="noStrike" kern="0" cap="none" spc="0" normalizeH="0" baseline="0" noProof="0" dirty="0">
                <a:ln>
                  <a:noFill/>
                </a:ln>
                <a:solidFill>
                  <a:srgbClr val="000000"/>
                </a:solidFill>
                <a:effectLst/>
                <a:uLnTx/>
                <a:uFillTx/>
                <a:latin typeface="Calibri" panose="020F0502020204030204"/>
                <a:cs typeface="Arial" charset="0"/>
              </a:endParaRPr>
            </a:p>
          </p:txBody>
        </p:sp>
        <p:pic>
          <p:nvPicPr>
            <p:cNvPr id="23" name="Picture 22">
              <a:extLst>
                <a:ext uri="{FF2B5EF4-FFF2-40B4-BE49-F238E27FC236}">
                  <a16:creationId xmlns:a16="http://schemas.microsoft.com/office/drawing/2014/main" id="{A25E96D7-5CB8-535B-C670-D7B49899815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833505" y="2673250"/>
              <a:ext cx="4599994" cy="3324384"/>
            </a:xfrm>
            <a:prstGeom prst="rect">
              <a:avLst/>
            </a:prstGeom>
          </p:spPr>
        </p:pic>
        <p:sp>
          <p:nvSpPr>
            <p:cNvPr id="24" name="TextBox 23">
              <a:extLst>
                <a:ext uri="{FF2B5EF4-FFF2-40B4-BE49-F238E27FC236}">
                  <a16:creationId xmlns:a16="http://schemas.microsoft.com/office/drawing/2014/main" id="{EF2646DB-B14A-6650-B3C7-C2C8E697E3DA}"/>
                </a:ext>
              </a:extLst>
            </p:cNvPr>
            <p:cNvSpPr txBox="1"/>
            <p:nvPr/>
          </p:nvSpPr>
          <p:spPr>
            <a:xfrm>
              <a:off x="5764090" y="3107017"/>
              <a:ext cx="2336831" cy="1723936"/>
            </a:xfrm>
            <a:prstGeom prst="rect">
              <a:avLst/>
            </a:prstGeom>
            <a:noFill/>
          </p:spPr>
          <p:txBody>
            <a:bodyPr wrap="square" rtlCol="0">
              <a:spAutoFit/>
            </a:bodyPr>
            <a:lstStyle/>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Christ’s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First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Coming   </a:t>
              </a:r>
            </a:p>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    to Suffer</a:t>
              </a:r>
            </a:p>
          </p:txBody>
        </p:sp>
        <p:pic>
          <p:nvPicPr>
            <p:cNvPr id="25" name="Picture 24">
              <a:extLst>
                <a:ext uri="{FF2B5EF4-FFF2-40B4-BE49-F238E27FC236}">
                  <a16:creationId xmlns:a16="http://schemas.microsoft.com/office/drawing/2014/main" id="{F60B93F8-0436-C6FC-5104-519B9A263E01}"/>
                </a:ext>
              </a:extLst>
            </p:cNvPr>
            <p:cNvPicPr>
              <a:picLocks noChangeAspect="1"/>
            </p:cNvPicPr>
            <p:nvPr/>
          </p:nvPicPr>
          <p:blipFill>
            <a:blip r:embed="rId5">
              <a:clrChange>
                <a:clrFrom>
                  <a:srgbClr val="FFFFFF"/>
                </a:clrFrom>
                <a:clrTo>
                  <a:srgbClr val="FFFFFF">
                    <a:alpha val="0"/>
                  </a:srgbClr>
                </a:clrTo>
              </a:clrChange>
              <a:duotone>
                <a:srgbClr val="ED7D31">
                  <a:shade val="45000"/>
                  <a:satMod val="135000"/>
                </a:srgbClr>
                <a:prstClr val="white"/>
              </a:duotone>
            </a:blip>
            <a:stretch>
              <a:fillRect/>
            </a:stretch>
          </p:blipFill>
          <p:spPr>
            <a:xfrm>
              <a:off x="2404719" y="3082089"/>
              <a:ext cx="4471338" cy="2911844"/>
            </a:xfrm>
            <a:prstGeom prst="rect">
              <a:avLst/>
            </a:prstGeom>
          </p:spPr>
        </p:pic>
        <p:pic>
          <p:nvPicPr>
            <p:cNvPr id="26" name="Picture 25">
              <a:extLst>
                <a:ext uri="{FF2B5EF4-FFF2-40B4-BE49-F238E27FC236}">
                  <a16:creationId xmlns:a16="http://schemas.microsoft.com/office/drawing/2014/main" id="{992D9180-04FC-7282-29B6-141F85831C4B}"/>
                </a:ext>
              </a:extLst>
            </p:cNvPr>
            <p:cNvPicPr>
              <a:picLocks noChangeAspect="1"/>
            </p:cNvPicPr>
            <p:nvPr/>
          </p:nvPicPr>
          <p:blipFill>
            <a:blip r:embed="rId6" cstate="email">
              <a:clrChange>
                <a:clrFrom>
                  <a:srgbClr val="FFFFFF"/>
                </a:clrFrom>
                <a:clrTo>
                  <a:srgbClr val="FFFFFF">
                    <a:alpha val="0"/>
                  </a:srgbClr>
                </a:clrTo>
              </a:clrChange>
              <a:duotone>
                <a:srgbClr val="FFC000">
                  <a:shade val="45000"/>
                  <a:satMod val="135000"/>
                </a:srgbClr>
                <a:prstClr val="white"/>
              </a:duotone>
              <a:extLst>
                <a:ext uri="{28A0092B-C50C-407E-A947-70E740481C1C}">
                  <a14:useLocalDpi xmlns:a14="http://schemas.microsoft.com/office/drawing/2010/main"/>
                </a:ext>
              </a:extLst>
            </a:blip>
            <a:stretch>
              <a:fillRect/>
            </a:stretch>
          </p:blipFill>
          <p:spPr>
            <a:xfrm rot="977195">
              <a:off x="1290187" y="3365340"/>
              <a:ext cx="546732" cy="784036"/>
            </a:xfrm>
            <a:prstGeom prst="rect">
              <a:avLst/>
            </a:prstGeom>
          </p:spPr>
        </p:pic>
        <p:sp>
          <p:nvSpPr>
            <p:cNvPr id="27" name="TextBox 26">
              <a:extLst>
                <a:ext uri="{FF2B5EF4-FFF2-40B4-BE49-F238E27FC236}">
                  <a16:creationId xmlns:a16="http://schemas.microsoft.com/office/drawing/2014/main" id="{07AF901F-A24D-B631-1CC9-EE8DF9F408DA}"/>
                </a:ext>
              </a:extLst>
            </p:cNvPr>
            <p:cNvSpPr txBox="1"/>
            <p:nvPr/>
          </p:nvSpPr>
          <p:spPr>
            <a:xfrm>
              <a:off x="3673214" y="3716332"/>
              <a:ext cx="1757735" cy="1077218"/>
            </a:xfrm>
            <a:prstGeom prst="rect">
              <a:avLst/>
            </a:prstGeom>
            <a:noFill/>
          </p:spPr>
          <p:txBody>
            <a:bodyPr wrap="square" rtlCol="0">
              <a:spAutoFit/>
            </a:bodyPr>
            <a:lstStyle/>
            <a:p>
              <a:pPr marL="0" marR="0" lvl="0" indent="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Exile &amp; Return</a:t>
              </a:r>
            </a:p>
          </p:txBody>
        </p:sp>
        <p:cxnSp>
          <p:nvCxnSpPr>
            <p:cNvPr id="28" name="Straight Arrow Connector 27">
              <a:extLst>
                <a:ext uri="{FF2B5EF4-FFF2-40B4-BE49-F238E27FC236}">
                  <a16:creationId xmlns:a16="http://schemas.microsoft.com/office/drawing/2014/main" id="{E6E1EB23-6BE2-B157-2B7B-C7F93CCCC82E}"/>
                </a:ext>
              </a:extLst>
            </p:cNvPr>
            <p:cNvCxnSpPr>
              <a:cxnSpLocks/>
            </p:cNvCxnSpPr>
            <p:nvPr/>
          </p:nvCxnSpPr>
          <p:spPr bwMode="auto">
            <a:xfrm flipV="1">
              <a:off x="1875698" y="1639614"/>
              <a:ext cx="9674194" cy="1804511"/>
            </a:xfrm>
            <a:prstGeom prst="straightConnector1">
              <a:avLst/>
            </a:prstGeom>
            <a:solidFill>
              <a:srgbClr val="CC9B10"/>
            </a:solidFill>
            <a:ln w="76200" cap="flat" cmpd="sng" algn="ctr">
              <a:solidFill>
                <a:sysClr val="window" lastClr="FFFFFF">
                  <a:lumMod val="85000"/>
                </a:sysClr>
              </a:solidFill>
              <a:prstDash val="solid"/>
              <a:round/>
              <a:headEnd type="none" w="med" len="med"/>
              <a:tailEnd type="stealth" w="med" len="lg"/>
            </a:ln>
            <a:effectLst/>
          </p:spPr>
        </p:cxnSp>
        <p:pic>
          <p:nvPicPr>
            <p:cNvPr id="29" name="Picture 28">
              <a:extLst>
                <a:ext uri="{FF2B5EF4-FFF2-40B4-BE49-F238E27FC236}">
                  <a16:creationId xmlns:a16="http://schemas.microsoft.com/office/drawing/2014/main" id="{4A71DD10-C7BE-5A70-3C80-E583B1ECC63F}"/>
                </a:ext>
              </a:extLst>
            </p:cNvPr>
            <p:cNvPicPr>
              <a:picLocks noChangeAspect="1"/>
            </p:cNvPicPr>
            <p:nvPr/>
          </p:nvPicPr>
          <p:blipFill>
            <a:blip r:embed="rId7">
              <a:clrChange>
                <a:clrFrom>
                  <a:srgbClr val="FFFFFF"/>
                </a:clrFrom>
                <a:clrTo>
                  <a:srgbClr val="FFFFFF">
                    <a:alpha val="0"/>
                  </a:srgbClr>
                </a:clrTo>
              </a:clrChange>
              <a:duotone>
                <a:srgbClr val="FFC000">
                  <a:shade val="45000"/>
                  <a:satMod val="135000"/>
                </a:srgbClr>
                <a:prstClr val="white"/>
              </a:duotone>
            </a:blip>
            <a:stretch>
              <a:fillRect/>
            </a:stretch>
          </p:blipFill>
          <p:spPr>
            <a:xfrm>
              <a:off x="49814" y="4048394"/>
              <a:ext cx="3422909" cy="1951993"/>
            </a:xfrm>
            <a:prstGeom prst="rect">
              <a:avLst/>
            </a:prstGeom>
          </p:spPr>
        </p:pic>
        <p:sp>
          <p:nvSpPr>
            <p:cNvPr id="30" name="TextBox 29">
              <a:extLst>
                <a:ext uri="{FF2B5EF4-FFF2-40B4-BE49-F238E27FC236}">
                  <a16:creationId xmlns:a16="http://schemas.microsoft.com/office/drawing/2014/main" id="{B67A73D4-5311-582F-0E34-A7D9472B630D}"/>
                </a:ext>
              </a:extLst>
            </p:cNvPr>
            <p:cNvSpPr txBox="1"/>
            <p:nvPr/>
          </p:nvSpPr>
          <p:spPr>
            <a:xfrm>
              <a:off x="224221" y="4538011"/>
              <a:ext cx="2072709" cy="1569660"/>
            </a:xfrm>
            <a:prstGeom prst="rect">
              <a:avLst/>
            </a:prstGeom>
            <a:noFill/>
          </p:spPr>
          <p:txBody>
            <a:bodyPr wrap="square" rtlCol="0">
              <a:spAutoFit/>
            </a:bodyPr>
            <a:lstStyle/>
            <a:p>
              <a:pPr marL="0" marR="0" lvl="0" indent="0" algn="ctr"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rPr>
                <a:t>Isaiah’s Own Time</a:t>
              </a:r>
            </a:p>
          </p:txBody>
        </p:sp>
      </p:grpSp>
      <p:sp>
        <p:nvSpPr>
          <p:cNvPr id="31" name="Text Box 52">
            <a:extLst>
              <a:ext uri="{FF2B5EF4-FFF2-40B4-BE49-F238E27FC236}">
                <a16:creationId xmlns:a16="http://schemas.microsoft.com/office/drawing/2014/main" id="{D2AAB189-0D0D-7724-2432-A7FCBF012178}"/>
              </a:ext>
            </a:extLst>
          </p:cNvPr>
          <p:cNvSpPr txBox="1">
            <a:spLocks noChangeArrowheads="1"/>
          </p:cNvSpPr>
          <p:nvPr/>
        </p:nvSpPr>
        <p:spPr bwMode="auto">
          <a:xfrm>
            <a:off x="5247511" y="6289311"/>
            <a:ext cx="3688687" cy="523220"/>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defTabSz="4572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Adapted significantly from Salem </a:t>
            </a:r>
            <a:r>
              <a:rPr kumimoji="0" lang="en-US" sz="1400" b="1" i="0" u="none" strike="noStrike" kern="0" cap="none" spc="0" normalizeH="0" baseline="0" noProof="0" dirty="0" err="1">
                <a:ln>
                  <a:noFill/>
                </a:ln>
                <a:solidFill>
                  <a:prstClr val="white"/>
                </a:solidFill>
                <a:effectLst>
                  <a:glow rad="127000">
                    <a:srgbClr val="000000"/>
                  </a:glow>
                </a:effectLst>
                <a:uLnTx/>
                <a:uFillTx/>
                <a:latin typeface="Arial" charset="0"/>
                <a:ea typeface="ＭＳ Ｐゴシック" charset="0"/>
                <a:cs typeface="+mn-cs"/>
              </a:rPr>
              <a:t>Kirban</a:t>
            </a:r>
            <a:r>
              <a:rPr kumimoji="0" lang="en-US" sz="1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Charts on Revelation (1979), 49 </a:t>
            </a:r>
            <a:endParaRPr kumimoji="0" lang="en-US" sz="1400" b="1" i="0" u="none" strike="noStrike" kern="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09101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8611B-D8FF-D762-B725-AC539535ED9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2C093C9-1C6F-2B9C-8DB2-179D42C1438C}"/>
              </a:ext>
            </a:extLst>
          </p:cNvPr>
          <p:cNvSpPr txBox="1"/>
          <p:nvPr/>
        </p:nvSpPr>
        <p:spPr>
          <a:xfrm>
            <a:off x="1" y="0"/>
            <a:ext cx="12191999" cy="2123658"/>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which was not made known to the sons of men in other generations as it has now been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revealed to his holy apostles and prophets</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by the Spirit. </a:t>
            </a:r>
          </a:p>
        </p:txBody>
      </p:sp>
      <p:sp>
        <p:nvSpPr>
          <p:cNvPr id="19" name="Rectangle: Rounded Corners 18">
            <a:extLst>
              <a:ext uri="{FF2B5EF4-FFF2-40B4-BE49-F238E27FC236}">
                <a16:creationId xmlns:a16="http://schemas.microsoft.com/office/drawing/2014/main" id="{3269B2A2-AD6F-5040-D3C0-CAD96FF4484A}"/>
              </a:ext>
            </a:extLst>
          </p:cNvPr>
          <p:cNvSpPr/>
          <p:nvPr/>
        </p:nvSpPr>
        <p:spPr>
          <a:xfrm>
            <a:off x="175260" y="4423410"/>
            <a:ext cx="11841480" cy="17716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Paul and the other Early Church Fathers’ Authority </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equals Old Testament Law and  Prophets’ Authority</a:t>
            </a:r>
          </a:p>
        </p:txBody>
      </p:sp>
    </p:spTree>
    <p:extLst>
      <p:ext uri="{BB962C8B-B14F-4D97-AF65-F5344CB8AC3E}">
        <p14:creationId xmlns:p14="http://schemas.microsoft.com/office/powerpoint/2010/main" val="211531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593F0-03DD-FBF0-E0C6-9D666906603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15ECEC7-4CFD-685C-782A-0D0DF1C5FC1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2192000" cy="1396181"/>
          </a:xfrm>
          <a:prstGeom prst="rect">
            <a:avLst/>
          </a:prstGeom>
        </p:spPr>
      </p:pic>
      <p:pic>
        <p:nvPicPr>
          <p:cNvPr id="5" name="Graphic 4">
            <a:extLst>
              <a:ext uri="{FF2B5EF4-FFF2-40B4-BE49-F238E27FC236}">
                <a16:creationId xmlns:a16="http://schemas.microsoft.com/office/drawing/2014/main" id="{113BE637-4C04-DB5F-0DEB-8C6C280AF9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862" y="105866"/>
            <a:ext cx="5142732" cy="1164784"/>
          </a:xfrm>
          <a:prstGeom prst="rect">
            <a:avLst/>
          </a:prstGeom>
        </p:spPr>
      </p:pic>
      <p:sp>
        <p:nvSpPr>
          <p:cNvPr id="7" name="TextBox 6">
            <a:extLst>
              <a:ext uri="{FF2B5EF4-FFF2-40B4-BE49-F238E27FC236}">
                <a16:creationId xmlns:a16="http://schemas.microsoft.com/office/drawing/2014/main" id="{9B91B46F-3495-9E61-FD89-07C300F7CA26}"/>
              </a:ext>
            </a:extLst>
          </p:cNvPr>
          <p:cNvSpPr txBox="1"/>
          <p:nvPr/>
        </p:nvSpPr>
        <p:spPr>
          <a:xfrm>
            <a:off x="5913120" y="344147"/>
            <a:ext cx="5998138" cy="707886"/>
          </a:xfrm>
          <a:prstGeom prst="rect">
            <a:avLst/>
          </a:prstGeom>
          <a:noFill/>
        </p:spPr>
        <p:txBody>
          <a:bodyPr wrap="square">
            <a:spAutoFit/>
          </a:bodyPr>
          <a:lstStyle/>
          <a:p>
            <a:r>
              <a:rPr lang="en-US" sz="4000" dirty="0">
                <a:solidFill>
                  <a:schemeClr val="bg1"/>
                </a:solidFill>
                <a:latin typeface="Arial Rounded MT Bold" panose="020F0704030504030204" pitchFamily="34" charset="0"/>
                <a:ea typeface="ADLaM Display" panose="02010000000000000000" pitchFamily="2" charset="0"/>
                <a:cs typeface="ADLaM Display" panose="02010000000000000000" pitchFamily="2" charset="0"/>
              </a:rPr>
              <a:t>www.gotquestions.org</a:t>
            </a:r>
          </a:p>
        </p:txBody>
      </p:sp>
      <p:sp>
        <p:nvSpPr>
          <p:cNvPr id="9" name="TextBox 8">
            <a:extLst>
              <a:ext uri="{FF2B5EF4-FFF2-40B4-BE49-F238E27FC236}">
                <a16:creationId xmlns:a16="http://schemas.microsoft.com/office/drawing/2014/main" id="{777B8040-E659-7A6D-A1E7-5360C54E71C2}"/>
              </a:ext>
            </a:extLst>
          </p:cNvPr>
          <p:cNvSpPr txBox="1"/>
          <p:nvPr/>
        </p:nvSpPr>
        <p:spPr>
          <a:xfrm>
            <a:off x="97862" y="1502047"/>
            <a:ext cx="12094138" cy="2862322"/>
          </a:xfrm>
          <a:prstGeom prst="rect">
            <a:avLst/>
          </a:prstGeom>
          <a:noFill/>
        </p:spPr>
        <p:txBody>
          <a:bodyPr wrap="square">
            <a:spAutoFit/>
          </a:bodyPr>
          <a:lstStyle/>
          <a:p>
            <a:r>
              <a:rPr lang="en-US" sz="3600" b="0" i="0" dirty="0">
                <a:solidFill>
                  <a:srgbClr val="081C2A"/>
                </a:solidFill>
                <a:effectLst/>
                <a:latin typeface="system-ui"/>
              </a:rPr>
              <a:t>The New Apostolic Reformation, or NAR, is an unbiblical religious movement that emphasizes </a:t>
            </a:r>
          </a:p>
          <a:p>
            <a:pPr marL="571500" indent="-571500">
              <a:buFont typeface="Arial" panose="020B0604020202020204" pitchFamily="34" charset="0"/>
              <a:buChar char="•"/>
            </a:pPr>
            <a:r>
              <a:rPr lang="en-US" sz="3600" b="0" i="0" dirty="0">
                <a:solidFill>
                  <a:srgbClr val="081C2A"/>
                </a:solidFill>
                <a:effectLst/>
                <a:latin typeface="system-ui"/>
              </a:rPr>
              <a:t>experience over Scripture,</a:t>
            </a:r>
          </a:p>
          <a:p>
            <a:pPr marL="571500" indent="-571500">
              <a:buFont typeface="Arial" panose="020B0604020202020204" pitchFamily="34" charset="0"/>
              <a:buChar char="•"/>
            </a:pPr>
            <a:r>
              <a:rPr lang="en-US" sz="3600" b="0" i="0" dirty="0">
                <a:solidFill>
                  <a:srgbClr val="081C2A"/>
                </a:solidFill>
                <a:effectLst/>
                <a:latin typeface="system-ui"/>
              </a:rPr>
              <a:t>mysticism over doctrine, </a:t>
            </a:r>
          </a:p>
          <a:p>
            <a:pPr marL="571500" indent="-571500">
              <a:buFont typeface="Arial" panose="020B0604020202020204" pitchFamily="34" charset="0"/>
              <a:buChar char="•"/>
            </a:pPr>
            <a:r>
              <a:rPr lang="en-US" sz="3600" b="0" i="0" dirty="0">
                <a:solidFill>
                  <a:srgbClr val="081C2A"/>
                </a:solidFill>
                <a:effectLst/>
                <a:latin typeface="system-ui"/>
              </a:rPr>
              <a:t>and modern-day “apostles” over the plain text of the Bible. </a:t>
            </a:r>
            <a:endParaRPr lang="en-US" sz="3600" dirty="0"/>
          </a:p>
        </p:txBody>
      </p:sp>
      <p:sp>
        <p:nvSpPr>
          <p:cNvPr id="11" name="TextBox 10">
            <a:extLst>
              <a:ext uri="{FF2B5EF4-FFF2-40B4-BE49-F238E27FC236}">
                <a16:creationId xmlns:a16="http://schemas.microsoft.com/office/drawing/2014/main" id="{A640EA10-3EFB-C435-DE37-05FA4BA24A6F}"/>
              </a:ext>
            </a:extLst>
          </p:cNvPr>
          <p:cNvSpPr txBox="1"/>
          <p:nvPr/>
        </p:nvSpPr>
        <p:spPr>
          <a:xfrm>
            <a:off x="1017147" y="5052778"/>
            <a:ext cx="10569063" cy="1569660"/>
          </a:xfrm>
          <a:prstGeom prst="rect">
            <a:avLst/>
          </a:prstGeom>
          <a:noFill/>
        </p:spPr>
        <p:txBody>
          <a:bodyPr wrap="square">
            <a:spAutoFit/>
          </a:bodyPr>
          <a:lstStyle/>
          <a:p>
            <a:r>
              <a:rPr lang="en-US" sz="3200" dirty="0"/>
              <a:t>What about authority of the Got Questions website?</a:t>
            </a:r>
          </a:p>
          <a:p>
            <a:r>
              <a:rPr lang="en-US" sz="3200" dirty="0"/>
              <a:t>Noted biased towards Calvinism and Reformed theology</a:t>
            </a:r>
          </a:p>
          <a:p>
            <a:r>
              <a:rPr lang="en-US" sz="3200" dirty="0"/>
              <a:t>Bias based on literal reading of the Bible</a:t>
            </a:r>
          </a:p>
        </p:txBody>
      </p:sp>
      <p:sp>
        <p:nvSpPr>
          <p:cNvPr id="12" name="TextBox 11">
            <a:extLst>
              <a:ext uri="{FF2B5EF4-FFF2-40B4-BE49-F238E27FC236}">
                <a16:creationId xmlns:a16="http://schemas.microsoft.com/office/drawing/2014/main" id="{4B53BF6E-0329-E887-42EF-991E968C1313}"/>
              </a:ext>
            </a:extLst>
          </p:cNvPr>
          <p:cNvSpPr txBox="1"/>
          <p:nvPr/>
        </p:nvSpPr>
        <p:spPr>
          <a:xfrm>
            <a:off x="97862" y="1502047"/>
            <a:ext cx="6771568" cy="646331"/>
          </a:xfrm>
          <a:prstGeom prst="rect">
            <a:avLst/>
          </a:prstGeom>
          <a:noFill/>
        </p:spPr>
        <p:txBody>
          <a:bodyPr wrap="square">
            <a:spAutoFit/>
          </a:bodyPr>
          <a:lstStyle/>
          <a:p>
            <a:r>
              <a:rPr lang="en-US" sz="3600" b="0" i="0" dirty="0">
                <a:solidFill>
                  <a:srgbClr val="081C2A"/>
                </a:solidFill>
                <a:effectLst/>
                <a:latin typeface="system-ui"/>
              </a:rPr>
              <a:t>The New Apostolic Reformation</a:t>
            </a:r>
            <a:endParaRPr lang="en-US" sz="3600" dirty="0"/>
          </a:p>
        </p:txBody>
      </p:sp>
    </p:spTree>
    <p:extLst>
      <p:ext uri="{BB962C8B-B14F-4D97-AF65-F5344CB8AC3E}">
        <p14:creationId xmlns:p14="http://schemas.microsoft.com/office/powerpoint/2010/main" val="169276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500"/>
                                        <p:tgtEl>
                                          <p:spTgt spid="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fade">
                                      <p:cBhvr>
                                        <p:cTn id="26" dur="500"/>
                                        <p:tgtEl>
                                          <p:spTgt spid="1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fade">
                                      <p:cBhvr>
                                        <p:cTn id="31"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C429F-B0D7-10C0-CA1B-1CA154D385B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9C41473-8F81-B8B4-0F10-D0D254489C54}"/>
              </a:ext>
            </a:extLst>
          </p:cNvPr>
          <p:cNvSpPr txBox="1"/>
          <p:nvPr/>
        </p:nvSpPr>
        <p:spPr>
          <a:xfrm>
            <a:off x="1" y="0"/>
            <a:ext cx="12191999" cy="4832092"/>
          </a:xfrm>
          <a:prstGeom prst="rect">
            <a:avLst/>
          </a:prstGeom>
          <a:noFill/>
        </p:spPr>
        <p:txBody>
          <a:bodyPr wrap="square">
            <a:spAutoFit/>
          </a:bodyPr>
          <a:lstStyle/>
          <a:p>
            <a:r>
              <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5 </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which was not made known to the sons of men in other generations as it has now been revealed to his holy apostles and prophets by the Spirit.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6 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This mystery is</a:t>
            </a:r>
            <a:r>
              <a:rPr lang="en-US" sz="44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that the Gentiles are fellow heirs,  members of the same body, and partakers of the promise in Christ Jesus through the gospel.</a:t>
            </a:r>
          </a:p>
          <a:p>
            <a:pPr algn="l">
              <a:buNone/>
            </a:pP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FE64A5F7-9D23-8809-647E-19339519A973}"/>
              </a:ext>
            </a:extLst>
          </p:cNvPr>
          <p:cNvSpPr txBox="1"/>
          <p:nvPr/>
        </p:nvSpPr>
        <p:spPr>
          <a:xfrm>
            <a:off x="0" y="4937474"/>
            <a:ext cx="12192000" cy="1311128"/>
          </a:xfrm>
          <a:prstGeom prst="rect">
            <a:avLst/>
          </a:prstGeom>
          <a:noFill/>
        </p:spPr>
        <p:txBody>
          <a:bodyPr wrap="square">
            <a:spAutoFit/>
          </a:bodyPr>
          <a:lstStyle/>
          <a:p>
            <a:pPr algn="ctr">
              <a:lnSpc>
                <a:spcPct val="90000"/>
              </a:lnSpc>
            </a:pPr>
            <a:r>
              <a:rPr lang="en-US" sz="4400" dirty="0">
                <a:latin typeface="ADLaM Display" panose="02010000000000000000" pitchFamily="2" charset="0"/>
                <a:ea typeface="ADLaM Display" panose="02010000000000000000" pitchFamily="2" charset="0"/>
                <a:cs typeface="ADLaM Display" panose="02010000000000000000" pitchFamily="2" charset="0"/>
              </a:rPr>
              <a:t>The gospel was Veiled — or Hidden </a:t>
            </a:r>
          </a:p>
          <a:p>
            <a:pPr algn="ctr">
              <a:lnSpc>
                <a:spcPct val="90000"/>
              </a:lnSpc>
            </a:pPr>
            <a:r>
              <a:rPr lang="en-US" sz="4400" dirty="0">
                <a:latin typeface="ADLaM Display" panose="02010000000000000000" pitchFamily="2" charset="0"/>
                <a:ea typeface="ADLaM Display" panose="02010000000000000000" pitchFamily="2" charset="0"/>
                <a:cs typeface="ADLaM Display" panose="02010000000000000000" pitchFamily="2" charset="0"/>
              </a:rPr>
              <a:t>— until God Chose to Reveal it.</a:t>
            </a:r>
            <a:endParaRPr lang="en-US" sz="4000" dirty="0">
              <a:effectLst/>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357441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DE4F0-3177-CF8F-064A-FB1E88CE3D8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B6F5FB8-8085-D3B9-9D2A-20DDCA136C13}"/>
              </a:ext>
            </a:extLst>
          </p:cNvPr>
          <p:cNvSpPr txBox="1"/>
          <p:nvPr/>
        </p:nvSpPr>
        <p:spPr>
          <a:xfrm>
            <a:off x="1" y="102870"/>
            <a:ext cx="12191999" cy="4832092"/>
          </a:xfrm>
          <a:prstGeom prst="rect">
            <a:avLst/>
          </a:prstGeom>
          <a:noFill/>
        </p:spPr>
        <p:txBody>
          <a:bodyPr wrap="square">
            <a:spAutoFit/>
          </a:bodyPr>
          <a:lstStyle/>
          <a:p>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6 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This mystery is</a:t>
            </a:r>
            <a:r>
              <a:rPr lang="en-US" sz="44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that the Gentiles</a:t>
            </a:r>
          </a:p>
          <a:p>
            <a:pPr marL="4229100" lvl="8" indent="-571500">
              <a:buFont typeface="Arial" panose="020B0604020202020204" pitchFamily="34" charset="0"/>
              <a:buChar char="•"/>
            </a:pP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are fellow heirs,  </a:t>
            </a:r>
          </a:p>
          <a:p>
            <a:pPr marL="4229100" lvl="8" indent="-571500">
              <a:buFont typeface="Arial" panose="020B0604020202020204" pitchFamily="34" charset="0"/>
              <a:buChar char="•"/>
            </a:pP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members of the same body, </a:t>
            </a:r>
          </a:p>
          <a:p>
            <a:pPr marL="4229100" lvl="8" indent="-571500">
              <a:buFont typeface="Arial" panose="020B0604020202020204" pitchFamily="34" charset="0"/>
              <a:buChar char="•"/>
            </a:pP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and partakers of the promise in Christ Jesus 														through the gospel.</a:t>
            </a:r>
          </a:p>
          <a:p>
            <a:pPr algn="l">
              <a:buNone/>
            </a:pP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865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lage of a group of people holding flags&#10;&#10;AI-generated content may be incorrect.">
            <a:extLst>
              <a:ext uri="{FF2B5EF4-FFF2-40B4-BE49-F238E27FC236}">
                <a16:creationId xmlns:a16="http://schemas.microsoft.com/office/drawing/2014/main" id="{665B8B72-CD6F-B685-430D-6F5136B3BE1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5853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9E54F-4ABD-2CAD-222F-66AF649A9FDD}"/>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A6BB145-806F-8A35-89C0-230263B2EBA9}"/>
              </a:ext>
            </a:extLst>
          </p:cNvPr>
          <p:cNvSpPr/>
          <p:nvPr/>
        </p:nvSpPr>
        <p:spPr>
          <a:xfrm>
            <a:off x="3268980" y="102870"/>
            <a:ext cx="8378190" cy="3429000"/>
          </a:xfrm>
          <a:prstGeom prst="roundRect">
            <a:avLst>
              <a:gd name="adj" fmla="val 8307"/>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961EDC9-6A81-A0BC-5F2B-E5B77E8C47AE}"/>
              </a:ext>
            </a:extLst>
          </p:cNvPr>
          <p:cNvSpPr txBox="1"/>
          <p:nvPr/>
        </p:nvSpPr>
        <p:spPr>
          <a:xfrm>
            <a:off x="1" y="102870"/>
            <a:ext cx="12191999" cy="4832092"/>
          </a:xfrm>
          <a:prstGeom prst="rect">
            <a:avLst/>
          </a:prstGeom>
          <a:noFill/>
        </p:spPr>
        <p:txBody>
          <a:bodyPr wrap="square">
            <a:spAutoFit/>
          </a:bodyPr>
          <a:lstStyle/>
          <a:p>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6 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This mystery is</a:t>
            </a:r>
            <a:r>
              <a:rPr lang="en-US" sz="44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that the Gentiles</a:t>
            </a:r>
          </a:p>
          <a:p>
            <a:pPr marL="4229100" lvl="8" indent="-571500">
              <a:buFont typeface="Arial" panose="020B0604020202020204" pitchFamily="34" charset="0"/>
              <a:buChar char="•"/>
            </a:pP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are fellow heirs,  </a:t>
            </a:r>
          </a:p>
          <a:p>
            <a:pPr marL="4229100" lvl="8" indent="-571500">
              <a:buFont typeface="Arial" panose="020B0604020202020204" pitchFamily="34" charset="0"/>
              <a:buChar char="•"/>
            </a:pP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members of the same body, </a:t>
            </a:r>
          </a:p>
          <a:p>
            <a:pPr marL="4229100" lvl="8" indent="-571500">
              <a:buFont typeface="Arial" panose="020B0604020202020204" pitchFamily="34" charset="0"/>
              <a:buChar char="•"/>
            </a:pP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and partakers of the promise in Christ Jesus 														through the gospel.</a:t>
            </a:r>
          </a:p>
          <a:p>
            <a:pPr algn="l">
              <a:buNone/>
            </a:pP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55FC80B9-A3FB-A36D-169E-2C4AB2CE1B04}"/>
              </a:ext>
            </a:extLst>
          </p:cNvPr>
          <p:cNvSpPr/>
          <p:nvPr/>
        </p:nvSpPr>
        <p:spPr>
          <a:xfrm>
            <a:off x="3268980" y="5566410"/>
            <a:ext cx="8378190" cy="628650"/>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NOT THE REVEALED MYSTERY</a:t>
            </a:r>
          </a:p>
        </p:txBody>
      </p:sp>
    </p:spTree>
    <p:extLst>
      <p:ext uri="{BB962C8B-B14F-4D97-AF65-F5344CB8AC3E}">
        <p14:creationId xmlns:p14="http://schemas.microsoft.com/office/powerpoint/2010/main" val="126710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82B77-07B1-5F38-B0F4-6E8590E46559}"/>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09A4FEB-A640-C762-10B0-489F834EC8E9}"/>
              </a:ext>
            </a:extLst>
          </p:cNvPr>
          <p:cNvSpPr/>
          <p:nvPr/>
        </p:nvSpPr>
        <p:spPr>
          <a:xfrm>
            <a:off x="3268980" y="3543300"/>
            <a:ext cx="8378190" cy="640080"/>
          </a:xfrm>
          <a:prstGeom prst="roundRect">
            <a:avLst>
              <a:gd name="adj" fmla="val 8307"/>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A0D68B7-7B6B-4474-DBCE-6C6F84BD4FC5}"/>
              </a:ext>
            </a:extLst>
          </p:cNvPr>
          <p:cNvSpPr txBox="1"/>
          <p:nvPr/>
        </p:nvSpPr>
        <p:spPr>
          <a:xfrm>
            <a:off x="1" y="102870"/>
            <a:ext cx="12191999" cy="4832092"/>
          </a:xfrm>
          <a:prstGeom prst="rect">
            <a:avLst/>
          </a:prstGeom>
          <a:noFill/>
        </p:spPr>
        <p:txBody>
          <a:bodyPr wrap="square">
            <a:spAutoFit/>
          </a:bodyPr>
          <a:lstStyle/>
          <a:p>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6 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This mystery is</a:t>
            </a:r>
            <a:r>
              <a:rPr lang="en-US" sz="44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that the Gentiles</a:t>
            </a:r>
          </a:p>
          <a:p>
            <a:pPr marL="4229100" lvl="8" indent="-571500">
              <a:buFont typeface="Arial" panose="020B0604020202020204" pitchFamily="34" charset="0"/>
              <a:buChar char="•"/>
            </a:pP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are fellow heirs,  </a:t>
            </a:r>
          </a:p>
          <a:p>
            <a:pPr marL="4229100" lvl="8" indent="-571500">
              <a:buFont typeface="Arial" panose="020B0604020202020204" pitchFamily="34" charset="0"/>
              <a:buChar char="•"/>
            </a:pP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members of the same body, </a:t>
            </a:r>
          </a:p>
          <a:p>
            <a:pPr marL="4229100" lvl="8" indent="-571500">
              <a:buFont typeface="Arial" panose="020B0604020202020204" pitchFamily="34" charset="0"/>
              <a:buChar char="•"/>
            </a:pP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and partakers of the promise in Christ Jesus 														through the gospel.</a:t>
            </a:r>
          </a:p>
          <a:p>
            <a:pPr algn="l">
              <a:buNone/>
            </a:pP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304D2116-62ED-F5E7-8679-A97980B431D1}"/>
              </a:ext>
            </a:extLst>
          </p:cNvPr>
          <p:cNvSpPr/>
          <p:nvPr/>
        </p:nvSpPr>
        <p:spPr>
          <a:xfrm>
            <a:off x="3268980" y="5566410"/>
            <a:ext cx="8378190" cy="628650"/>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THE REVEALED MYSTERY</a:t>
            </a:r>
          </a:p>
        </p:txBody>
      </p:sp>
    </p:spTree>
    <p:extLst>
      <p:ext uri="{BB962C8B-B14F-4D97-AF65-F5344CB8AC3E}">
        <p14:creationId xmlns:p14="http://schemas.microsoft.com/office/powerpoint/2010/main" val="3201474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0B9FE1-E161-D19F-1E51-FFB2FEFCD740}"/>
              </a:ext>
            </a:extLst>
          </p:cNvPr>
          <p:cNvSpPr txBox="1"/>
          <p:nvPr/>
        </p:nvSpPr>
        <p:spPr>
          <a:xfrm>
            <a:off x="0" y="0"/>
            <a:ext cx="10160000" cy="2015808"/>
          </a:xfrm>
          <a:prstGeom prst="rect">
            <a:avLst/>
          </a:prstGeom>
          <a:noFill/>
        </p:spPr>
        <p:txBody>
          <a:bodyPr wrap="square">
            <a:spAutoFit/>
          </a:bodyPr>
          <a:lstStyle/>
          <a:p>
            <a:pPr marL="228600" marR="0">
              <a:lnSpc>
                <a:spcPct val="107000"/>
              </a:lnSpc>
              <a:buNone/>
            </a:pPr>
            <a:r>
              <a:rPr lang="en-US" sz="4000" b="1"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Truth</a:t>
            </a: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   The Gospel was God’s eternal plan and includes people of              every background.</a:t>
            </a:r>
          </a:p>
        </p:txBody>
      </p:sp>
      <p:sp>
        <p:nvSpPr>
          <p:cNvPr id="4" name="TextBox 3">
            <a:extLst>
              <a:ext uri="{FF2B5EF4-FFF2-40B4-BE49-F238E27FC236}">
                <a16:creationId xmlns:a16="http://schemas.microsoft.com/office/drawing/2014/main" id="{D34ED298-E02D-06C9-B7F5-624E73A04560}"/>
              </a:ext>
            </a:extLst>
          </p:cNvPr>
          <p:cNvSpPr txBox="1"/>
          <p:nvPr/>
        </p:nvSpPr>
        <p:spPr>
          <a:xfrm>
            <a:off x="1577340" y="4842193"/>
            <a:ext cx="10614660" cy="2015808"/>
          </a:xfrm>
          <a:prstGeom prst="rect">
            <a:avLst/>
          </a:prstGeom>
          <a:noFill/>
        </p:spPr>
        <p:txBody>
          <a:bodyPr wrap="square">
            <a:spAutoFit/>
          </a:bodyPr>
          <a:lstStyle/>
          <a:p>
            <a:pPr marL="228600" marR="0" algn="r">
              <a:lnSpc>
                <a:spcPct val="107000"/>
              </a:lnSpc>
              <a:buNone/>
            </a:pPr>
            <a:r>
              <a:rPr lang="en-US" sz="4000" b="1"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Implication</a:t>
            </a: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	You are not</a:t>
            </a:r>
          </a:p>
          <a:p>
            <a:pPr marL="228600" marR="0" algn="r">
              <a:lnSpc>
                <a:spcPct val="107000"/>
              </a:lnSpc>
              <a:buNone/>
            </a:pP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          an afterthought in God’s story</a:t>
            </a:r>
          </a:p>
          <a:p>
            <a:pPr marL="228600" marR="0" algn="r">
              <a:lnSpc>
                <a:spcPct val="107000"/>
              </a:lnSpc>
              <a:buNone/>
            </a:pP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—you are a recipient of the mystery.</a:t>
            </a:r>
          </a:p>
        </p:txBody>
      </p:sp>
    </p:spTree>
    <p:extLst>
      <p:ext uri="{BB962C8B-B14F-4D97-AF65-F5344CB8AC3E}">
        <p14:creationId xmlns:p14="http://schemas.microsoft.com/office/powerpoint/2010/main" val="201192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16B5C-F4BE-E0FE-1AB5-8C013D2973D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BBF2F4B-2C70-B4DF-8CC0-3302D34C7C2E}"/>
              </a:ext>
            </a:extLst>
          </p:cNvPr>
          <p:cNvSpPr txBox="1"/>
          <p:nvPr/>
        </p:nvSpPr>
        <p:spPr>
          <a:xfrm>
            <a:off x="260032" y="207793"/>
            <a:ext cx="11821477" cy="2853217"/>
          </a:xfrm>
          <a:prstGeom prst="rect">
            <a:avLst/>
          </a:prstGeom>
          <a:noFill/>
        </p:spPr>
        <p:txBody>
          <a:bodyPr wrap="square">
            <a:spAutoFit/>
          </a:bodyPr>
          <a:lstStyle/>
          <a:p>
            <a:pPr marL="742950" indent="-742950">
              <a:lnSpc>
                <a:spcPct val="90000"/>
              </a:lnSpc>
              <a:buFont typeface="+mj-lt"/>
              <a:buAutoNum type="arabicPeriod"/>
            </a:pPr>
            <a:r>
              <a:rPr lang="en-US" sz="4000" b="1" dirty="0">
                <a:solidFill>
                  <a:schemeClr val="tx1">
                    <a:lumMod val="65000"/>
                  </a:schemeClr>
                </a:solidFill>
                <a:latin typeface="ADLaM Display" panose="02010000000000000000" pitchFamily="2" charset="0"/>
                <a:ea typeface="ADLaM Display" panose="02010000000000000000" pitchFamily="2" charset="0"/>
                <a:cs typeface="ADLaM Display" panose="02010000000000000000" pitchFamily="2" charset="0"/>
              </a:rPr>
              <a:t>Entrusted with the Mystery (1–6)</a:t>
            </a:r>
          </a:p>
          <a:p>
            <a:pPr marL="1200150" lvl="1" indent="-742950">
              <a:lnSpc>
                <a:spcPct val="90000"/>
              </a:lnSpc>
              <a:buFont typeface="Arial" panose="020B0604020202020204" pitchFamily="34" charset="0"/>
              <a:buChar char="•"/>
            </a:pPr>
            <a:r>
              <a:rPr lang="en-US" sz="3600" dirty="0">
                <a:solidFill>
                  <a:schemeClr val="tx1">
                    <a:lumMod val="65000"/>
                  </a:schemeClr>
                </a:solidFill>
                <a:latin typeface="Aptos Serif" panose="020B0502040204020203" pitchFamily="18" charset="0"/>
                <a:cs typeface="Aptos Serif" panose="020B0502040204020203" pitchFamily="18" charset="0"/>
              </a:rPr>
              <a:t>The call of Paul to the mystery (1-4) </a:t>
            </a:r>
          </a:p>
          <a:p>
            <a:pPr marL="1200150" lvl="1" indent="-742950">
              <a:lnSpc>
                <a:spcPct val="90000"/>
              </a:lnSpc>
              <a:spcAft>
                <a:spcPts val="1200"/>
              </a:spcAft>
              <a:buFont typeface="Arial" panose="020B0604020202020204" pitchFamily="34" charset="0"/>
              <a:buChar char="•"/>
            </a:pPr>
            <a:r>
              <a:rPr lang="en-US" sz="3600" dirty="0">
                <a:solidFill>
                  <a:schemeClr val="tx1">
                    <a:lumMod val="65000"/>
                  </a:schemeClr>
                </a:solidFill>
                <a:latin typeface="Aptos Serif" panose="020B0502040204020203" pitchFamily="18" charset="0"/>
                <a:cs typeface="Aptos Serif" panose="020B0502040204020203" pitchFamily="18" charset="0"/>
              </a:rPr>
              <a:t>The plan of the mystery (5-6)</a:t>
            </a:r>
          </a:p>
          <a:p>
            <a:pPr marL="742950" indent="-742950">
              <a:lnSpc>
                <a:spcPct val="90000"/>
              </a:lnSpc>
              <a:buFont typeface="+mj-lt"/>
              <a:buAutoNum type="arabicPeriod"/>
            </a:pPr>
            <a:r>
              <a:rPr lang="en-US" sz="4000" b="1" dirty="0">
                <a:latin typeface="ADLaM Display" panose="02010000000000000000" pitchFamily="2" charset="0"/>
                <a:ea typeface="ADLaM Display" panose="02010000000000000000" pitchFamily="2" charset="0"/>
                <a:cs typeface="ADLaM Display" panose="02010000000000000000" pitchFamily="2" charset="0"/>
              </a:rPr>
              <a:t>Empowered for the Mission (7–9)</a:t>
            </a:r>
          </a:p>
          <a:p>
            <a:pPr marL="1028700" lvl="1" indent="-571500">
              <a:lnSpc>
                <a:spcPct val="90000"/>
              </a:lnSpc>
              <a:spcAft>
                <a:spcPts val="1200"/>
              </a:spcAft>
              <a:buFont typeface="Arial" panose="020B0604020202020204" pitchFamily="34" charset="0"/>
              <a:buChar char="•"/>
            </a:pPr>
            <a:r>
              <a:rPr lang="en-US" sz="3600" dirty="0">
                <a:latin typeface="Aptos Serif" panose="02020604070405020304" pitchFamily="18" charset="0"/>
                <a:cs typeface="Aptos Serif" panose="02020604070405020304" pitchFamily="18" charset="0"/>
              </a:rPr>
              <a:t>The preaching of the mystery (7-9)</a:t>
            </a:r>
          </a:p>
        </p:txBody>
      </p:sp>
      <p:sp>
        <p:nvSpPr>
          <p:cNvPr id="2" name="TextBox 1">
            <a:extLst>
              <a:ext uri="{FF2B5EF4-FFF2-40B4-BE49-F238E27FC236}">
                <a16:creationId xmlns:a16="http://schemas.microsoft.com/office/drawing/2014/main" id="{E3F53522-5E88-D13E-2958-D2BE3F2A6DA8}"/>
              </a:ext>
            </a:extLst>
          </p:cNvPr>
          <p:cNvSpPr txBox="1"/>
          <p:nvPr/>
        </p:nvSpPr>
        <p:spPr>
          <a:xfrm>
            <a:off x="0" y="5388323"/>
            <a:ext cx="12192000" cy="1323439"/>
          </a:xfrm>
          <a:prstGeom prst="rect">
            <a:avLst/>
          </a:prstGeom>
          <a:noFill/>
        </p:spPr>
        <p:txBody>
          <a:bodyPr wrap="square">
            <a:spAutoFit/>
          </a:bodyPr>
          <a:lstStyle/>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4800" b="1"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From Mystery to Manifest</a:t>
            </a:r>
            <a:endParaRPr kumimoji="0" lang="en-US" sz="36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3200" b="1" i="1"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Ephesians 3:1-13</a:t>
            </a:r>
            <a:endParaRPr kumimoji="0" lang="en-US" sz="28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p:txBody>
      </p:sp>
    </p:spTree>
    <p:extLst>
      <p:ext uri="{BB962C8B-B14F-4D97-AF65-F5344CB8AC3E}">
        <p14:creationId xmlns:p14="http://schemas.microsoft.com/office/powerpoint/2010/main" val="327988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FF572-6BEE-009A-AA62-F04A352E3CA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9877F33-1486-DA02-FA0D-C2B5C0B038D1}"/>
              </a:ext>
            </a:extLst>
          </p:cNvPr>
          <p:cNvSpPr txBox="1"/>
          <p:nvPr/>
        </p:nvSpPr>
        <p:spPr>
          <a:xfrm>
            <a:off x="266700" y="302107"/>
            <a:ext cx="11303000" cy="2704330"/>
          </a:xfrm>
          <a:prstGeom prst="rect">
            <a:avLst/>
          </a:prstGeom>
          <a:noFill/>
        </p:spPr>
        <p:txBody>
          <a:bodyPr wrap="square">
            <a:spAutoFit/>
          </a:bodyPr>
          <a:lstStyle/>
          <a:p>
            <a:pPr marL="914400" marR="0" lvl="0" indent="-914400" algn="l" defTabSz="457200" rtl="0" eaLnBrk="1" fontAlgn="auto" latinLnBrk="0" hangingPunct="1">
              <a:lnSpc>
                <a:spcPct val="107000"/>
              </a:lnSpc>
              <a:spcBef>
                <a:spcPts val="0"/>
              </a:spcBef>
              <a:spcAft>
                <a:spcPts val="0"/>
              </a:spcAft>
              <a:buClrTx/>
              <a:buSzTx/>
              <a:buFontTx/>
              <a:buNone/>
              <a:tabLst>
                <a:tab pos="457200" algn="l"/>
              </a:tabLst>
              <a:defRPr/>
            </a:pPr>
            <a:r>
              <a:rPr kumimoji="0" lang="en-US" sz="4000" b="0" i="0" u="none" strike="noStrike" kern="1200" cap="none" spc="0" normalizeH="0" baseline="0" noProof="0" dirty="0">
                <a:ln>
                  <a:noFill/>
                </a:ln>
                <a:solidFill>
                  <a:prstClr val="white"/>
                </a:solidFill>
                <a:effectLst/>
                <a:uLnTx/>
                <a:uFillTx/>
                <a:latin typeface="ADLaM Display" panose="02010000000000000000" pitchFamily="2" charset="0"/>
                <a:ea typeface="ADLaM Display" panose="02010000000000000000" pitchFamily="2" charset="0"/>
                <a:cs typeface="ADLaM Display" panose="02010000000000000000" pitchFamily="2" charset="0"/>
              </a:rPr>
              <a:t>Q:	How do you begin to live out a purpose that was once hidden for ages, revealed through Christ, and now entrusted to the Church to display to the world?</a:t>
            </a:r>
          </a:p>
        </p:txBody>
      </p:sp>
      <p:sp>
        <p:nvSpPr>
          <p:cNvPr id="5" name="TextBox 4">
            <a:extLst>
              <a:ext uri="{FF2B5EF4-FFF2-40B4-BE49-F238E27FC236}">
                <a16:creationId xmlns:a16="http://schemas.microsoft.com/office/drawing/2014/main" id="{9DC0D6BE-290F-E83E-145B-C64DC6FDDF96}"/>
              </a:ext>
            </a:extLst>
          </p:cNvPr>
          <p:cNvSpPr txBox="1"/>
          <p:nvPr/>
        </p:nvSpPr>
        <p:spPr>
          <a:xfrm>
            <a:off x="0" y="5388323"/>
            <a:ext cx="12192000" cy="1323439"/>
          </a:xfrm>
          <a:prstGeom prst="rect">
            <a:avLst/>
          </a:prstGeom>
          <a:noFill/>
        </p:spPr>
        <p:txBody>
          <a:bodyPr wrap="square">
            <a:spAutoFit/>
          </a:bodyPr>
          <a:lstStyle/>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4800" b="1"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From Mystery to Manifest</a:t>
            </a:r>
            <a:endParaRPr kumimoji="0" lang="en-US" sz="36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3200" b="1" i="1"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Ephesians 3:1-13</a:t>
            </a:r>
            <a:endParaRPr kumimoji="0" lang="en-US" sz="28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p:txBody>
      </p:sp>
    </p:spTree>
    <p:extLst>
      <p:ext uri="{BB962C8B-B14F-4D97-AF65-F5344CB8AC3E}">
        <p14:creationId xmlns:p14="http://schemas.microsoft.com/office/powerpoint/2010/main" val="85951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EB248-629E-870F-4071-ED7B61CDE21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3A5B887-C660-052E-0978-5EFD1C4CD708}"/>
              </a:ext>
            </a:extLst>
          </p:cNvPr>
          <p:cNvSpPr txBox="1"/>
          <p:nvPr/>
        </p:nvSpPr>
        <p:spPr>
          <a:xfrm>
            <a:off x="260032" y="207793"/>
            <a:ext cx="11821477" cy="2853217"/>
          </a:xfrm>
          <a:prstGeom prst="rect">
            <a:avLst/>
          </a:prstGeom>
          <a:noFill/>
        </p:spPr>
        <p:txBody>
          <a:bodyPr wrap="square">
            <a:spAutoFit/>
          </a:bodyPr>
          <a:lstStyle/>
          <a:p>
            <a:pPr marL="742950" indent="-742950">
              <a:lnSpc>
                <a:spcPct val="90000"/>
              </a:lnSpc>
              <a:buFont typeface="+mj-lt"/>
              <a:buAutoNum type="arabicPeriod"/>
            </a:pPr>
            <a:r>
              <a:rPr lang="en-US" sz="4000" b="1" dirty="0">
                <a:solidFill>
                  <a:schemeClr val="tx1">
                    <a:lumMod val="65000"/>
                  </a:schemeClr>
                </a:solidFill>
                <a:latin typeface="ADLaM Display" panose="02010000000000000000" pitchFamily="2" charset="0"/>
                <a:ea typeface="ADLaM Display" panose="02010000000000000000" pitchFamily="2" charset="0"/>
                <a:cs typeface="ADLaM Display" panose="02010000000000000000" pitchFamily="2" charset="0"/>
              </a:rPr>
              <a:t>Entrusted with the Mystery (1–6)</a:t>
            </a:r>
          </a:p>
          <a:p>
            <a:pPr marL="1200150" lvl="1" indent="-742950">
              <a:lnSpc>
                <a:spcPct val="90000"/>
              </a:lnSpc>
              <a:buFont typeface="Arial" panose="020B0604020202020204" pitchFamily="34" charset="0"/>
              <a:buChar char="•"/>
            </a:pPr>
            <a:r>
              <a:rPr lang="en-US" sz="3600" dirty="0">
                <a:solidFill>
                  <a:schemeClr val="tx1">
                    <a:lumMod val="65000"/>
                  </a:schemeClr>
                </a:solidFill>
                <a:latin typeface="Aptos Serif" panose="020B0502040204020203" pitchFamily="18" charset="0"/>
                <a:cs typeface="Aptos Serif" panose="020B0502040204020203" pitchFamily="18" charset="0"/>
              </a:rPr>
              <a:t>The call of Paul to the mystery (1-4) </a:t>
            </a:r>
          </a:p>
          <a:p>
            <a:pPr marL="1200150" lvl="1" indent="-742950">
              <a:lnSpc>
                <a:spcPct val="90000"/>
              </a:lnSpc>
              <a:spcAft>
                <a:spcPts val="1200"/>
              </a:spcAft>
              <a:buFont typeface="Arial" panose="020B0604020202020204" pitchFamily="34" charset="0"/>
              <a:buChar char="•"/>
            </a:pPr>
            <a:r>
              <a:rPr lang="en-US" sz="3600" dirty="0">
                <a:solidFill>
                  <a:schemeClr val="tx1">
                    <a:lumMod val="65000"/>
                  </a:schemeClr>
                </a:solidFill>
                <a:latin typeface="Aptos Serif" panose="020B0502040204020203" pitchFamily="18" charset="0"/>
                <a:cs typeface="Aptos Serif" panose="020B0502040204020203" pitchFamily="18" charset="0"/>
              </a:rPr>
              <a:t>The plan of the mystery (5-6)</a:t>
            </a:r>
          </a:p>
          <a:p>
            <a:pPr marL="742950" indent="-742950">
              <a:lnSpc>
                <a:spcPct val="90000"/>
              </a:lnSpc>
              <a:buFont typeface="+mj-lt"/>
              <a:buAutoNum type="arabicPeriod"/>
            </a:pPr>
            <a:r>
              <a:rPr lang="en-US" sz="4000" b="1" dirty="0">
                <a:latin typeface="ADLaM Display" panose="02010000000000000000" pitchFamily="2" charset="0"/>
                <a:ea typeface="ADLaM Display" panose="02010000000000000000" pitchFamily="2" charset="0"/>
                <a:cs typeface="ADLaM Display" panose="02010000000000000000" pitchFamily="2" charset="0"/>
              </a:rPr>
              <a:t>Empowered for the Mission (7–9)</a:t>
            </a:r>
          </a:p>
          <a:p>
            <a:pPr marL="1028700" lvl="1" indent="-571500">
              <a:lnSpc>
                <a:spcPct val="90000"/>
              </a:lnSpc>
              <a:spcAft>
                <a:spcPts val="1200"/>
              </a:spcAft>
              <a:buFont typeface="Arial" panose="020B0604020202020204" pitchFamily="34" charset="0"/>
              <a:buChar char="•"/>
            </a:pPr>
            <a:r>
              <a:rPr lang="en-US" sz="3600" dirty="0">
                <a:latin typeface="Aptos Serif" panose="02020604070405020304" pitchFamily="18" charset="0"/>
                <a:cs typeface="Aptos Serif" panose="02020604070405020304" pitchFamily="18" charset="0"/>
              </a:rPr>
              <a:t>The preaching of the mystery (7-9)</a:t>
            </a:r>
          </a:p>
        </p:txBody>
      </p:sp>
      <p:sp>
        <p:nvSpPr>
          <p:cNvPr id="2" name="TextBox 1">
            <a:extLst>
              <a:ext uri="{FF2B5EF4-FFF2-40B4-BE49-F238E27FC236}">
                <a16:creationId xmlns:a16="http://schemas.microsoft.com/office/drawing/2014/main" id="{46FE6B68-E0CA-8AD2-3643-B2C490CD23E8}"/>
              </a:ext>
            </a:extLst>
          </p:cNvPr>
          <p:cNvSpPr txBox="1"/>
          <p:nvPr/>
        </p:nvSpPr>
        <p:spPr>
          <a:xfrm>
            <a:off x="0" y="5388323"/>
            <a:ext cx="12192000" cy="1323439"/>
          </a:xfrm>
          <a:prstGeom prst="rect">
            <a:avLst/>
          </a:prstGeom>
          <a:noFill/>
        </p:spPr>
        <p:txBody>
          <a:bodyPr wrap="square">
            <a:spAutoFit/>
          </a:bodyPr>
          <a:lstStyle/>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4800" b="1"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From Mystery to Manifest</a:t>
            </a:r>
            <a:endParaRPr kumimoji="0" lang="en-US" sz="36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3200" b="1" i="1"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Ephesians 3:1-13</a:t>
            </a:r>
            <a:endParaRPr kumimoji="0" lang="en-US" sz="28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p:txBody>
      </p:sp>
      <p:sp>
        <p:nvSpPr>
          <p:cNvPr id="3" name="TextBox 2">
            <a:extLst>
              <a:ext uri="{FF2B5EF4-FFF2-40B4-BE49-F238E27FC236}">
                <a16:creationId xmlns:a16="http://schemas.microsoft.com/office/drawing/2014/main" id="{ACCE69D7-ED9E-BC5D-2927-FB006AE29F30}"/>
              </a:ext>
            </a:extLst>
          </p:cNvPr>
          <p:cNvSpPr txBox="1"/>
          <p:nvPr/>
        </p:nvSpPr>
        <p:spPr>
          <a:xfrm>
            <a:off x="495300" y="3214421"/>
            <a:ext cx="10972800" cy="1377621"/>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masis MT Pro Black" panose="02040A04050005020304" pitchFamily="18" charset="0"/>
                <a:ea typeface="Calibri" panose="020F0502020204030204" pitchFamily="34" charset="0"/>
                <a:cs typeface="Arial" panose="020B0604020202020204" pitchFamily="34" charset="0"/>
              </a:rPr>
              <a:t>We serve faithfully and with boldness because grace equips us.</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4645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7C652-41FE-946D-49EC-27ACF5099CF7}"/>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6286E17-5B92-9E9A-B3DC-610C3197A8DD}"/>
              </a:ext>
            </a:extLst>
          </p:cNvPr>
          <p:cNvSpPr/>
          <p:nvPr/>
        </p:nvSpPr>
        <p:spPr>
          <a:xfrm>
            <a:off x="5359400" y="3429000"/>
            <a:ext cx="4495800" cy="673100"/>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B988CA0-0C84-674C-7237-D72B6B28778A}"/>
              </a:ext>
            </a:extLst>
          </p:cNvPr>
          <p:cNvSpPr txBox="1"/>
          <p:nvPr/>
        </p:nvSpPr>
        <p:spPr>
          <a:xfrm>
            <a:off x="1" y="0"/>
            <a:ext cx="12191999" cy="4832092"/>
          </a:xfrm>
          <a:prstGeom prst="rect">
            <a:avLst/>
          </a:prstGeom>
          <a:noFill/>
        </p:spPr>
        <p:txBody>
          <a:bodyPr wrap="square">
            <a:spAutoFit/>
          </a:bodyPr>
          <a:lstStyle/>
          <a:p>
            <a:r>
              <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5 </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which was not made known to the sons of men in other generations as it has now been revealed to his holy apostles and prophets by the Spirit.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6 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This mystery is</a:t>
            </a:r>
            <a:r>
              <a:rPr lang="en-US" sz="44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that the Gentiles are fellow heirs,  members of the same body, and partakers of the promise in Christ Jesus through the gospel.</a:t>
            </a:r>
          </a:p>
          <a:p>
            <a:pPr algn="l">
              <a:buNone/>
            </a:pP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132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630EC-051F-402B-094B-B19C7B3C9A63}"/>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8694040-29C8-C2AD-BD19-0F5728128A91}"/>
              </a:ext>
            </a:extLst>
          </p:cNvPr>
          <p:cNvSpPr/>
          <p:nvPr/>
        </p:nvSpPr>
        <p:spPr>
          <a:xfrm>
            <a:off x="0" y="127000"/>
            <a:ext cx="3594100" cy="673100"/>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6834D6-2C54-4DC2-0E89-6F1A7204B2A4}"/>
              </a:ext>
            </a:extLst>
          </p:cNvPr>
          <p:cNvSpPr txBox="1"/>
          <p:nvPr/>
        </p:nvSpPr>
        <p:spPr>
          <a:xfrm>
            <a:off x="1" y="0"/>
            <a:ext cx="12191999" cy="5509200"/>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this gospel I was made a minister according to the gift of God's grace, which was given me by the working of his power.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8 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To me, though I am the very least of all the saints, this grace was given, to preach to the Gentiles the unsearchable riches of Christ,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9 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and to bring to light for everyone what is the plan of the mystery hidden for ages in God, who created all things, </a:t>
            </a: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42122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E1A30-1E07-AB42-5A3E-632E4530E361}"/>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AE11823-AD97-B02B-E5F9-A9A2656B8E9B}"/>
              </a:ext>
            </a:extLst>
          </p:cNvPr>
          <p:cNvSpPr/>
          <p:nvPr/>
        </p:nvSpPr>
        <p:spPr>
          <a:xfrm>
            <a:off x="863600" y="774700"/>
            <a:ext cx="9118600" cy="673100"/>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96354D9-C913-16C9-2A75-481E5FD0C801}"/>
              </a:ext>
            </a:extLst>
          </p:cNvPr>
          <p:cNvSpPr txBox="1"/>
          <p:nvPr/>
        </p:nvSpPr>
        <p:spPr>
          <a:xfrm>
            <a:off x="1" y="0"/>
            <a:ext cx="12191999" cy="5509200"/>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this gospel I was made a minister according to the gift of God's grace, which was given me by the working of his power.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8 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To me, though I am the very least of all the saints, this grace was given, to preach to the Gentiles the unsearchable riches of Christ,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9 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and to bring to light for everyone what is the plan of the mystery hidden for ages in God, who created all things, </a:t>
            </a: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98248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48F4A-C7F3-3F21-9E2A-BD0341FD3309}"/>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FE37D19-93EF-DD95-DFA8-C6EF62789D03}"/>
              </a:ext>
            </a:extLst>
          </p:cNvPr>
          <p:cNvSpPr/>
          <p:nvPr/>
        </p:nvSpPr>
        <p:spPr>
          <a:xfrm>
            <a:off x="-355600" y="2068800"/>
            <a:ext cx="5346700" cy="673100"/>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848ADCF1-C897-548E-F2A6-575037887826}"/>
              </a:ext>
            </a:extLst>
          </p:cNvPr>
          <p:cNvSpPr/>
          <p:nvPr/>
        </p:nvSpPr>
        <p:spPr>
          <a:xfrm>
            <a:off x="6972300" y="1460500"/>
            <a:ext cx="5346700" cy="673100"/>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0A23FCE-72CC-9EF0-88AA-FB4E07901A62}"/>
              </a:ext>
            </a:extLst>
          </p:cNvPr>
          <p:cNvSpPr txBox="1"/>
          <p:nvPr/>
        </p:nvSpPr>
        <p:spPr>
          <a:xfrm>
            <a:off x="1" y="0"/>
            <a:ext cx="12191999" cy="5509200"/>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this gospel I was made a minister according to the gift of God's grace, which was given me by the working of his power.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8 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To me, though I am the very least of all the saints, this grace was given, to preach to the Gentiles the unsearchable riches of Christ,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9 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and to bring to light for everyone what is the plan of the mystery hidden for ages in God, who created all things, </a:t>
            </a: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7549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4090D"/>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20E334-6B9E-20C0-8357-679C7BA27FE8}"/>
              </a:ext>
            </a:extLst>
          </p:cNvPr>
          <p:cNvSpPr txBox="1"/>
          <p:nvPr/>
        </p:nvSpPr>
        <p:spPr>
          <a:xfrm>
            <a:off x="5254625" y="1340415"/>
            <a:ext cx="6267450" cy="4177169"/>
          </a:xfrm>
          <a:prstGeom prst="rect">
            <a:avLst/>
          </a:prstGeom>
          <a:noFill/>
        </p:spPr>
        <p:txBody>
          <a:bodyPr wrap="square">
            <a:spAutoFit/>
          </a:bodyPr>
          <a:lstStyle/>
          <a:p>
            <a:pPr algn="r">
              <a:lnSpc>
                <a:spcPct val="104000"/>
              </a:lnSpc>
            </a:pPr>
            <a:r>
              <a:rPr lang="en-US" sz="4800" dirty="0">
                <a:ea typeface="ADLaM Display" panose="02010000000000000000" pitchFamily="2" charset="0"/>
                <a:cs typeface="ADLaM Display" panose="02010000000000000000" pitchFamily="2" charset="0"/>
              </a:rPr>
              <a:t>from</a:t>
            </a:r>
            <a:r>
              <a:rPr lang="en-US" sz="6600" dirty="0">
                <a:ea typeface="ADLaM Display" panose="02010000000000000000" pitchFamily="2" charset="0"/>
                <a:cs typeface="ADLaM Display" panose="02010000000000000000" pitchFamily="2" charset="0"/>
              </a:rPr>
              <a:t> </a:t>
            </a:r>
            <a:r>
              <a:rPr lang="en-US" sz="6600" b="1" dirty="0">
                <a:ea typeface="ADLaM Display" panose="02010000000000000000" pitchFamily="2" charset="0"/>
                <a:cs typeface="ADLaM Display" panose="02010000000000000000" pitchFamily="2" charset="0"/>
              </a:rPr>
              <a:t>MYSTERY</a:t>
            </a:r>
          </a:p>
          <a:p>
            <a:pPr algn="r">
              <a:lnSpc>
                <a:spcPct val="104000"/>
              </a:lnSpc>
            </a:pPr>
            <a:r>
              <a:rPr lang="en-US" sz="4800" dirty="0">
                <a:ea typeface="ADLaM Display" panose="02010000000000000000" pitchFamily="2" charset="0"/>
                <a:cs typeface="ADLaM Display" panose="02010000000000000000" pitchFamily="2" charset="0"/>
              </a:rPr>
              <a:t>to</a:t>
            </a:r>
            <a:r>
              <a:rPr lang="en-US" sz="6600" dirty="0">
                <a:ea typeface="ADLaM Display" panose="02010000000000000000" pitchFamily="2" charset="0"/>
                <a:cs typeface="ADLaM Display" panose="02010000000000000000" pitchFamily="2" charset="0"/>
              </a:rPr>
              <a:t> </a:t>
            </a:r>
            <a:r>
              <a:rPr lang="en-US" sz="6600" b="1" dirty="0">
                <a:ea typeface="ADLaM Display" panose="02010000000000000000" pitchFamily="2" charset="0"/>
                <a:cs typeface="ADLaM Display" panose="02010000000000000000" pitchFamily="2" charset="0"/>
              </a:rPr>
              <a:t>MANIFEST</a:t>
            </a:r>
          </a:p>
          <a:p>
            <a:pPr>
              <a:lnSpc>
                <a:spcPct val="70000"/>
              </a:lnSpc>
            </a:pPr>
            <a:endParaRPr lang="en-US" sz="6600" dirty="0">
              <a:ea typeface="ADLaM Display" panose="02010000000000000000" pitchFamily="2" charset="0"/>
              <a:cs typeface="ADLaM Display" panose="02010000000000000000" pitchFamily="2" charset="0"/>
            </a:endParaRPr>
          </a:p>
          <a:p>
            <a:pPr>
              <a:lnSpc>
                <a:spcPct val="70000"/>
              </a:lnSpc>
            </a:pPr>
            <a:endParaRPr lang="en-US" sz="6600" dirty="0">
              <a:ea typeface="ADLaM Display" panose="02010000000000000000" pitchFamily="2" charset="0"/>
              <a:cs typeface="ADLaM Display" panose="02010000000000000000" pitchFamily="2" charset="0"/>
            </a:endParaRPr>
          </a:p>
          <a:p>
            <a:pPr algn="r">
              <a:lnSpc>
                <a:spcPct val="70000"/>
              </a:lnSpc>
            </a:pPr>
            <a:r>
              <a:rPr lang="en-US" sz="4800" dirty="0">
                <a:ea typeface="ADLaM Display" panose="02010000000000000000" pitchFamily="2" charset="0"/>
                <a:cs typeface="ADLaM Display" panose="02010000000000000000" pitchFamily="2" charset="0"/>
              </a:rPr>
              <a:t>Ephesians 3:1-13</a:t>
            </a:r>
          </a:p>
        </p:txBody>
      </p:sp>
    </p:spTree>
    <p:extLst>
      <p:ext uri="{BB962C8B-B14F-4D97-AF65-F5344CB8AC3E}">
        <p14:creationId xmlns:p14="http://schemas.microsoft.com/office/powerpoint/2010/main" val="345958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3F6A1-5DDF-4633-EA3A-1E874D910F5B}"/>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0EF43D9-C95B-859E-7307-899410F1EA8A}"/>
              </a:ext>
            </a:extLst>
          </p:cNvPr>
          <p:cNvSpPr/>
          <p:nvPr/>
        </p:nvSpPr>
        <p:spPr>
          <a:xfrm>
            <a:off x="4483100" y="2754600"/>
            <a:ext cx="6807200" cy="673100"/>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5ED8637-D37D-D79A-DAA6-37A55362C32F}"/>
              </a:ext>
            </a:extLst>
          </p:cNvPr>
          <p:cNvSpPr txBox="1"/>
          <p:nvPr/>
        </p:nvSpPr>
        <p:spPr>
          <a:xfrm>
            <a:off x="1" y="0"/>
            <a:ext cx="12191999" cy="5509200"/>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this gospel I was made a minister according to the gift of God's grace, which was given me by the working of his power.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8 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To me, though I am the very least of all the saints, this grace was given, to preach to the Gentiles the unsearchable riches of Christ,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9 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and to bring to light for everyone what is the plan of the mystery hidden for ages in God, who created all things, </a:t>
            </a: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BABB98C-F891-577C-E95F-3C7EF956ED8B}"/>
              </a:ext>
            </a:extLst>
          </p:cNvPr>
          <p:cNvSpPr txBox="1"/>
          <p:nvPr/>
        </p:nvSpPr>
        <p:spPr>
          <a:xfrm>
            <a:off x="0" y="5509200"/>
            <a:ext cx="12192000" cy="1311128"/>
          </a:xfrm>
          <a:prstGeom prst="rect">
            <a:avLst/>
          </a:prstGeom>
          <a:noFill/>
        </p:spPr>
        <p:txBody>
          <a:bodyPr wrap="square">
            <a:spAutoFit/>
          </a:bodyPr>
          <a:lstStyle/>
          <a:p>
            <a:pPr algn="ctr">
              <a:lnSpc>
                <a:spcPct val="90000"/>
              </a:lnSpc>
            </a:pPr>
            <a:r>
              <a:rPr lang="en-US" sz="4400" dirty="0">
                <a:latin typeface="ADLaM Display" panose="02010000000000000000" pitchFamily="2" charset="0"/>
                <a:ea typeface="ADLaM Display" panose="02010000000000000000" pitchFamily="2" charset="0"/>
                <a:cs typeface="ADLaM Display" panose="02010000000000000000" pitchFamily="2" charset="0"/>
              </a:rPr>
              <a:t>Paul was Empowered by Grace </a:t>
            </a:r>
          </a:p>
          <a:p>
            <a:pPr algn="ctr">
              <a:lnSpc>
                <a:spcPct val="90000"/>
              </a:lnSpc>
            </a:pPr>
            <a:r>
              <a:rPr lang="en-US" sz="4400" dirty="0">
                <a:latin typeface="ADLaM Display" panose="02010000000000000000" pitchFamily="2" charset="0"/>
                <a:ea typeface="ADLaM Display" panose="02010000000000000000" pitchFamily="2" charset="0"/>
                <a:cs typeface="ADLaM Display" panose="02010000000000000000" pitchFamily="2" charset="0"/>
              </a:rPr>
              <a:t>to Proclaim the Mystery</a:t>
            </a:r>
            <a:endParaRPr lang="en-US" sz="4000" dirty="0">
              <a:effectLst/>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3477977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2F232-558E-0600-0D61-D37A42E77FD3}"/>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989A778-3D5C-7621-2247-287D581929B4}"/>
              </a:ext>
            </a:extLst>
          </p:cNvPr>
          <p:cNvSpPr/>
          <p:nvPr/>
        </p:nvSpPr>
        <p:spPr>
          <a:xfrm>
            <a:off x="1168400" y="3429000"/>
            <a:ext cx="6807200" cy="673100"/>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8865057-671A-8289-BD53-BDC3B0358585}"/>
              </a:ext>
            </a:extLst>
          </p:cNvPr>
          <p:cNvSpPr txBox="1"/>
          <p:nvPr/>
        </p:nvSpPr>
        <p:spPr>
          <a:xfrm>
            <a:off x="1" y="0"/>
            <a:ext cx="12191999" cy="5509200"/>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this gospel I was made a minister according to the gift of God's grace, which was given me by the working of his power.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8 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To me, though I am the very least of all the saints, this grace was given, to preach to the Gentiles the unsearchable riches of Christ,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9 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and to bring to light for everyone what is the plan of the mystery hidden for ages in God, who created all things, </a:t>
            </a: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5297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in white coats looking at a skeleton&#10;&#10;AI-generated content may be incorrect.">
            <a:extLst>
              <a:ext uri="{FF2B5EF4-FFF2-40B4-BE49-F238E27FC236}">
                <a16:creationId xmlns:a16="http://schemas.microsoft.com/office/drawing/2014/main" id="{D561CCFB-ECBF-5B42-D1A2-04FC0722375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2380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16C1-454E-F037-2A62-710332A1196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DA4A2CB-A088-D7B8-DD69-B586B35169CA}"/>
              </a:ext>
            </a:extLst>
          </p:cNvPr>
          <p:cNvSpPr txBox="1"/>
          <p:nvPr/>
        </p:nvSpPr>
        <p:spPr>
          <a:xfrm>
            <a:off x="260032" y="207793"/>
            <a:ext cx="11821477" cy="3847207"/>
          </a:xfrm>
          <a:prstGeom prst="rect">
            <a:avLst/>
          </a:prstGeom>
          <a:noFill/>
        </p:spPr>
        <p:txBody>
          <a:bodyPr wrap="square">
            <a:spAutoFit/>
          </a:bodyPr>
          <a:lstStyle/>
          <a:p>
            <a:pPr marL="742950" indent="-742950">
              <a:lnSpc>
                <a:spcPct val="90000"/>
              </a:lnSpc>
              <a:buFont typeface="+mj-lt"/>
              <a:buAutoNum type="arabicPeriod"/>
            </a:pPr>
            <a:r>
              <a:rPr lang="en-US" sz="4000" b="1" dirty="0">
                <a:solidFill>
                  <a:schemeClr val="tx1">
                    <a:lumMod val="65000"/>
                  </a:schemeClr>
                </a:solidFill>
                <a:latin typeface="ADLaM Display" panose="02010000000000000000" pitchFamily="2" charset="0"/>
                <a:ea typeface="ADLaM Display" panose="02010000000000000000" pitchFamily="2" charset="0"/>
                <a:cs typeface="ADLaM Display" panose="02010000000000000000" pitchFamily="2" charset="0"/>
              </a:rPr>
              <a:t>Entrusted with the Mystery (1–6)</a:t>
            </a:r>
          </a:p>
          <a:p>
            <a:pPr marL="1200150" lvl="1" indent="-742950">
              <a:lnSpc>
                <a:spcPct val="90000"/>
              </a:lnSpc>
              <a:buFont typeface="Arial" panose="020B0604020202020204" pitchFamily="34" charset="0"/>
              <a:buChar char="•"/>
            </a:pPr>
            <a:r>
              <a:rPr lang="en-US" sz="3600" dirty="0">
                <a:solidFill>
                  <a:schemeClr val="tx1">
                    <a:lumMod val="65000"/>
                  </a:schemeClr>
                </a:solidFill>
                <a:latin typeface="Aptos Serif" panose="020B0502040204020203" pitchFamily="18" charset="0"/>
                <a:cs typeface="Aptos Serif" panose="020B0502040204020203" pitchFamily="18" charset="0"/>
              </a:rPr>
              <a:t>The call of Paul to the mystery (1-4) </a:t>
            </a:r>
          </a:p>
          <a:p>
            <a:pPr marL="1200150" lvl="1" indent="-742950">
              <a:lnSpc>
                <a:spcPct val="90000"/>
              </a:lnSpc>
              <a:spcAft>
                <a:spcPts val="1200"/>
              </a:spcAft>
              <a:buFont typeface="Arial" panose="020B0604020202020204" pitchFamily="34" charset="0"/>
              <a:buChar char="•"/>
            </a:pPr>
            <a:r>
              <a:rPr lang="en-US" sz="3600" dirty="0">
                <a:solidFill>
                  <a:schemeClr val="tx1">
                    <a:lumMod val="65000"/>
                  </a:schemeClr>
                </a:solidFill>
                <a:latin typeface="Aptos Serif" panose="020B0502040204020203" pitchFamily="18" charset="0"/>
                <a:cs typeface="Aptos Serif" panose="020B0502040204020203" pitchFamily="18" charset="0"/>
              </a:rPr>
              <a:t>The plan of the mystery (5-6)</a:t>
            </a:r>
          </a:p>
          <a:p>
            <a:pPr marL="742950" indent="-742950">
              <a:lnSpc>
                <a:spcPct val="90000"/>
              </a:lnSpc>
              <a:buFont typeface="+mj-lt"/>
              <a:buAutoNum type="arabicPeriod"/>
            </a:pPr>
            <a:r>
              <a:rPr lang="en-US" sz="4000" b="1" dirty="0">
                <a:latin typeface="ADLaM Display" panose="02010000000000000000" pitchFamily="2" charset="0"/>
                <a:ea typeface="ADLaM Display" panose="02010000000000000000" pitchFamily="2" charset="0"/>
                <a:cs typeface="ADLaM Display" panose="02010000000000000000" pitchFamily="2" charset="0"/>
              </a:rPr>
              <a:t>Empowered for the Mission (7–9)</a:t>
            </a:r>
          </a:p>
          <a:p>
            <a:pPr marL="1028700" lvl="1" indent="-571500">
              <a:lnSpc>
                <a:spcPct val="90000"/>
              </a:lnSpc>
              <a:buFont typeface="Arial" panose="020B0604020202020204" pitchFamily="34" charset="0"/>
              <a:buChar char="•"/>
            </a:pPr>
            <a:r>
              <a:rPr lang="en-US" sz="3600" dirty="0">
                <a:latin typeface="Aptos Serif" panose="02020604070405020304" pitchFamily="18" charset="0"/>
                <a:cs typeface="Aptos Serif" panose="02020604070405020304" pitchFamily="18" charset="0"/>
              </a:rPr>
              <a:t>The preaching of the mystery (7-9)</a:t>
            </a:r>
          </a:p>
          <a:p>
            <a:pPr lvl="4">
              <a:lnSpc>
                <a:spcPct val="90000"/>
              </a:lnSpc>
            </a:pPr>
            <a:r>
              <a:rPr lang="en-US" sz="3600" b="1" i="1" dirty="0">
                <a:latin typeface="+mj-lt"/>
                <a:ea typeface="ADLaM Display" panose="02010000000000000000" pitchFamily="2" charset="0"/>
                <a:cs typeface="Aptos Serif" panose="02020604070405020304" pitchFamily="18" charset="0"/>
              </a:rPr>
              <a:t>Paul was Empowered by Grace </a:t>
            </a:r>
          </a:p>
          <a:p>
            <a:pPr lvl="4">
              <a:lnSpc>
                <a:spcPct val="90000"/>
              </a:lnSpc>
            </a:pPr>
            <a:r>
              <a:rPr lang="en-US" sz="3600" b="1" i="1" dirty="0">
                <a:latin typeface="+mj-lt"/>
                <a:ea typeface="ADLaM Display" panose="02010000000000000000" pitchFamily="2" charset="0"/>
                <a:cs typeface="Aptos Serif" panose="02020604070405020304" pitchFamily="18" charset="0"/>
              </a:rPr>
              <a:t>     to Proclaim the Mystery.</a:t>
            </a:r>
            <a:endParaRPr lang="en-US" sz="4000" b="1" i="1" dirty="0">
              <a:latin typeface="+mj-lt"/>
              <a:ea typeface="ADLaM Display" panose="02010000000000000000" pitchFamily="2" charset="0"/>
              <a:cs typeface="ADLaM Display" panose="02010000000000000000" pitchFamily="2" charset="0"/>
            </a:endParaRPr>
          </a:p>
        </p:txBody>
      </p:sp>
      <p:sp>
        <p:nvSpPr>
          <p:cNvPr id="2" name="TextBox 1">
            <a:extLst>
              <a:ext uri="{FF2B5EF4-FFF2-40B4-BE49-F238E27FC236}">
                <a16:creationId xmlns:a16="http://schemas.microsoft.com/office/drawing/2014/main" id="{BA24FDA1-260A-A028-C325-1FB1BE9DC9A8}"/>
              </a:ext>
            </a:extLst>
          </p:cNvPr>
          <p:cNvSpPr txBox="1"/>
          <p:nvPr/>
        </p:nvSpPr>
        <p:spPr>
          <a:xfrm>
            <a:off x="0" y="5388323"/>
            <a:ext cx="12192000" cy="1323439"/>
          </a:xfrm>
          <a:prstGeom prst="rect">
            <a:avLst/>
          </a:prstGeom>
          <a:noFill/>
        </p:spPr>
        <p:txBody>
          <a:bodyPr wrap="square">
            <a:spAutoFit/>
          </a:bodyPr>
          <a:lstStyle/>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4800" b="1"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From Mystery to Manifest</a:t>
            </a:r>
            <a:endParaRPr kumimoji="0" lang="en-US" sz="36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3200" b="1" i="1"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Ephesians 3:1-13</a:t>
            </a:r>
            <a:endParaRPr kumimoji="0" lang="en-US" sz="28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p:txBody>
      </p:sp>
    </p:spTree>
    <p:extLst>
      <p:ext uri="{BB962C8B-B14F-4D97-AF65-F5344CB8AC3E}">
        <p14:creationId xmlns:p14="http://schemas.microsoft.com/office/powerpoint/2010/main" val="238422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8E0AF-6548-864D-8482-A288A983D67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FF1A4A0-A6A3-C2CB-7DC0-C0D77AC58FF2}"/>
              </a:ext>
            </a:extLst>
          </p:cNvPr>
          <p:cNvSpPr txBox="1"/>
          <p:nvPr/>
        </p:nvSpPr>
        <p:spPr>
          <a:xfrm>
            <a:off x="0" y="0"/>
            <a:ext cx="10160000" cy="1357166"/>
          </a:xfrm>
          <a:prstGeom prst="rect">
            <a:avLst/>
          </a:prstGeom>
          <a:noFill/>
        </p:spPr>
        <p:txBody>
          <a:bodyPr wrap="square">
            <a:spAutoFit/>
          </a:bodyPr>
          <a:lstStyle/>
          <a:p>
            <a:pPr marL="228600" marR="0">
              <a:lnSpc>
                <a:spcPct val="107000"/>
              </a:lnSpc>
              <a:buNone/>
            </a:pPr>
            <a:r>
              <a:rPr lang="en-US" sz="4000" b="1"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Truth</a:t>
            </a: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   God uses weak people to</a:t>
            </a:r>
          </a:p>
          <a:p>
            <a:pPr marL="228600" marR="0">
              <a:lnSpc>
                <a:spcPct val="107000"/>
              </a:lnSpc>
              <a:buNone/>
            </a:pP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reveal an eternal purpose.</a:t>
            </a:r>
          </a:p>
        </p:txBody>
      </p:sp>
      <p:sp>
        <p:nvSpPr>
          <p:cNvPr id="4" name="TextBox 3">
            <a:extLst>
              <a:ext uri="{FF2B5EF4-FFF2-40B4-BE49-F238E27FC236}">
                <a16:creationId xmlns:a16="http://schemas.microsoft.com/office/drawing/2014/main" id="{FCCE1F4F-246A-48C6-7155-34B1566F6805}"/>
              </a:ext>
            </a:extLst>
          </p:cNvPr>
          <p:cNvSpPr txBox="1"/>
          <p:nvPr/>
        </p:nvSpPr>
        <p:spPr>
          <a:xfrm>
            <a:off x="1577340" y="4842193"/>
            <a:ext cx="10614660" cy="2015808"/>
          </a:xfrm>
          <a:prstGeom prst="rect">
            <a:avLst/>
          </a:prstGeom>
          <a:noFill/>
        </p:spPr>
        <p:txBody>
          <a:bodyPr wrap="square">
            <a:spAutoFit/>
          </a:bodyPr>
          <a:lstStyle/>
          <a:p>
            <a:pPr marL="228600" marR="0" algn="r">
              <a:lnSpc>
                <a:spcPct val="107000"/>
              </a:lnSpc>
              <a:buNone/>
            </a:pPr>
            <a:r>
              <a:rPr lang="en-US" sz="4000" b="1"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Implication</a:t>
            </a: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	You </a:t>
            </a:r>
          </a:p>
          <a:p>
            <a:pPr marL="228600" marR="0" algn="r">
              <a:lnSpc>
                <a:spcPct val="107000"/>
              </a:lnSpc>
              <a:buNone/>
            </a:pP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don’t have to be impressive</a:t>
            </a:r>
          </a:p>
          <a:p>
            <a:pPr marL="228600" marR="0" algn="r">
              <a:lnSpc>
                <a:spcPct val="107000"/>
              </a:lnSpc>
              <a:buNone/>
            </a:pP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—just faithful to make the mystery visible.</a:t>
            </a:r>
          </a:p>
        </p:txBody>
      </p:sp>
    </p:spTree>
    <p:extLst>
      <p:ext uri="{BB962C8B-B14F-4D97-AF65-F5344CB8AC3E}">
        <p14:creationId xmlns:p14="http://schemas.microsoft.com/office/powerpoint/2010/main" val="88704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FF869-823F-745A-8C13-A29EE87CAC9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1412116-C0B9-C9D7-D54E-8B5E70E2A56B}"/>
              </a:ext>
            </a:extLst>
          </p:cNvPr>
          <p:cNvSpPr txBox="1"/>
          <p:nvPr/>
        </p:nvSpPr>
        <p:spPr>
          <a:xfrm>
            <a:off x="260032" y="207793"/>
            <a:ext cx="11821477" cy="4558299"/>
          </a:xfrm>
          <a:prstGeom prst="rect">
            <a:avLst/>
          </a:prstGeom>
          <a:noFill/>
        </p:spPr>
        <p:txBody>
          <a:bodyPr wrap="square">
            <a:spAutoFit/>
          </a:bodyPr>
          <a:lstStyle/>
          <a:p>
            <a:pPr marL="742950" indent="-742950">
              <a:lnSpc>
                <a:spcPct val="90000"/>
              </a:lnSpc>
              <a:buFont typeface="+mj-lt"/>
              <a:buAutoNum type="arabicPeriod"/>
            </a:pPr>
            <a:r>
              <a:rPr lang="en-US" sz="4000" b="1" dirty="0">
                <a:solidFill>
                  <a:schemeClr val="tx1">
                    <a:lumMod val="65000"/>
                  </a:schemeClr>
                </a:solidFill>
                <a:latin typeface="ADLaM Display" panose="02010000000000000000" pitchFamily="2" charset="0"/>
                <a:ea typeface="ADLaM Display" panose="02010000000000000000" pitchFamily="2" charset="0"/>
                <a:cs typeface="ADLaM Display" panose="02010000000000000000" pitchFamily="2" charset="0"/>
              </a:rPr>
              <a:t>Entrusted with the Mystery (1–6)</a:t>
            </a:r>
          </a:p>
          <a:p>
            <a:pPr marL="1200150" lvl="1" indent="-742950">
              <a:lnSpc>
                <a:spcPct val="90000"/>
              </a:lnSpc>
              <a:buFont typeface="Arial" panose="020B0604020202020204" pitchFamily="34" charset="0"/>
              <a:buChar char="•"/>
            </a:pPr>
            <a:r>
              <a:rPr lang="en-US" sz="3600" dirty="0">
                <a:solidFill>
                  <a:schemeClr val="tx1">
                    <a:lumMod val="65000"/>
                  </a:schemeClr>
                </a:solidFill>
                <a:latin typeface="Aptos Serif" panose="020B0502040204020203" pitchFamily="18" charset="0"/>
                <a:cs typeface="Aptos Serif" panose="020B0502040204020203" pitchFamily="18" charset="0"/>
              </a:rPr>
              <a:t>The call of Paul to the mystery (1-4) </a:t>
            </a:r>
          </a:p>
          <a:p>
            <a:pPr marL="1200150" lvl="1" indent="-742950">
              <a:lnSpc>
                <a:spcPct val="90000"/>
              </a:lnSpc>
              <a:spcAft>
                <a:spcPts val="1200"/>
              </a:spcAft>
              <a:buFont typeface="Arial" panose="020B0604020202020204" pitchFamily="34" charset="0"/>
              <a:buChar char="•"/>
            </a:pPr>
            <a:r>
              <a:rPr lang="en-US" sz="3600" dirty="0">
                <a:solidFill>
                  <a:schemeClr val="tx1">
                    <a:lumMod val="65000"/>
                  </a:schemeClr>
                </a:solidFill>
                <a:latin typeface="Aptos Serif" panose="020B0502040204020203" pitchFamily="18" charset="0"/>
                <a:cs typeface="Aptos Serif" panose="020B0502040204020203" pitchFamily="18" charset="0"/>
              </a:rPr>
              <a:t>The plan of the mystery (5-6)</a:t>
            </a:r>
          </a:p>
          <a:p>
            <a:pPr marL="742950" indent="-742950">
              <a:lnSpc>
                <a:spcPct val="90000"/>
              </a:lnSpc>
              <a:buFont typeface="+mj-lt"/>
              <a:buAutoNum type="arabicPeriod"/>
            </a:pPr>
            <a:r>
              <a:rPr lang="en-US" sz="4000" b="1" dirty="0">
                <a:solidFill>
                  <a:schemeClr val="tx1">
                    <a:lumMod val="65000"/>
                  </a:schemeClr>
                </a:solidFill>
                <a:latin typeface="ADLaM Display" panose="02010000000000000000" pitchFamily="2" charset="0"/>
                <a:ea typeface="ADLaM Display" panose="02010000000000000000" pitchFamily="2" charset="0"/>
                <a:cs typeface="ADLaM Display" panose="02010000000000000000" pitchFamily="2" charset="0"/>
              </a:rPr>
              <a:t>Empowered for the Mission (7–9)</a:t>
            </a:r>
          </a:p>
          <a:p>
            <a:pPr marL="1028700" lvl="1" indent="-571500">
              <a:lnSpc>
                <a:spcPct val="90000"/>
              </a:lnSpc>
              <a:spcAft>
                <a:spcPts val="1200"/>
              </a:spcAft>
              <a:buFont typeface="Arial" panose="020B0604020202020204" pitchFamily="34" charset="0"/>
              <a:buChar char="•"/>
            </a:pPr>
            <a:r>
              <a:rPr lang="en-US" sz="3600" dirty="0">
                <a:solidFill>
                  <a:schemeClr val="tx1">
                    <a:lumMod val="65000"/>
                  </a:schemeClr>
                </a:solidFill>
                <a:latin typeface="Aptos Serif" panose="02020604070405020304" pitchFamily="18" charset="0"/>
                <a:cs typeface="Aptos Serif" panose="02020604070405020304" pitchFamily="18" charset="0"/>
              </a:rPr>
              <a:t>The preaching of the mystery (7-9)</a:t>
            </a:r>
          </a:p>
          <a:p>
            <a:pPr marL="742950" indent="-742950">
              <a:lnSpc>
                <a:spcPct val="90000"/>
              </a:lnSpc>
              <a:buFont typeface="+mj-lt"/>
              <a:buAutoNum type="arabicPeriod"/>
            </a:pPr>
            <a:r>
              <a:rPr lang="en-US" sz="4000" b="1" dirty="0">
                <a:latin typeface="ADLaM Display" panose="02010000000000000000" pitchFamily="2" charset="0"/>
                <a:ea typeface="ADLaM Display" panose="02010000000000000000" pitchFamily="2" charset="0"/>
                <a:cs typeface="ADLaM Display" panose="02010000000000000000" pitchFamily="2" charset="0"/>
              </a:rPr>
              <a:t>Established for Display (10–13)</a:t>
            </a:r>
          </a:p>
          <a:p>
            <a:pPr marL="1200150" lvl="1" indent="-742950">
              <a:lnSpc>
                <a:spcPct val="90000"/>
              </a:lnSpc>
              <a:buFont typeface="Arial" panose="020B0604020202020204" pitchFamily="34" charset="0"/>
              <a:buChar char="•"/>
            </a:pPr>
            <a:r>
              <a:rPr lang="en-US" sz="3600" dirty="0">
                <a:latin typeface="Aptos Serif" panose="02020604070405020304" pitchFamily="18" charset="0"/>
                <a:cs typeface="Aptos Serif" panose="02020604070405020304" pitchFamily="18" charset="0"/>
              </a:rPr>
              <a:t>The purpose of the mystery (10-11) </a:t>
            </a:r>
          </a:p>
          <a:p>
            <a:pPr marL="1200150" lvl="1" indent="-742950">
              <a:lnSpc>
                <a:spcPct val="90000"/>
              </a:lnSpc>
              <a:buFont typeface="Arial" panose="020B0604020202020204" pitchFamily="34" charset="0"/>
              <a:buChar char="•"/>
            </a:pPr>
            <a:r>
              <a:rPr lang="en-US" sz="3600" dirty="0">
                <a:latin typeface="Aptos Serif" panose="02020604070405020304" pitchFamily="18" charset="0"/>
                <a:cs typeface="Aptos Serif" panose="02020604070405020304" pitchFamily="18" charset="0"/>
              </a:rPr>
              <a:t>The privilege of the mystery (12-13)</a:t>
            </a:r>
            <a:endParaRPr lang="en-US" sz="4000" dirty="0">
              <a:latin typeface="Aptos Serif" panose="02020604070405020304" pitchFamily="18" charset="0"/>
              <a:cs typeface="Aptos Serif" panose="02020604070405020304" pitchFamily="18" charset="0"/>
            </a:endParaRPr>
          </a:p>
        </p:txBody>
      </p:sp>
      <p:sp>
        <p:nvSpPr>
          <p:cNvPr id="2" name="TextBox 1">
            <a:extLst>
              <a:ext uri="{FF2B5EF4-FFF2-40B4-BE49-F238E27FC236}">
                <a16:creationId xmlns:a16="http://schemas.microsoft.com/office/drawing/2014/main" id="{68B3D515-2C21-2A97-C3BA-E1A05C49215F}"/>
              </a:ext>
            </a:extLst>
          </p:cNvPr>
          <p:cNvSpPr txBox="1"/>
          <p:nvPr/>
        </p:nvSpPr>
        <p:spPr>
          <a:xfrm>
            <a:off x="0" y="5388323"/>
            <a:ext cx="12192000" cy="1323439"/>
          </a:xfrm>
          <a:prstGeom prst="rect">
            <a:avLst/>
          </a:prstGeom>
          <a:noFill/>
        </p:spPr>
        <p:txBody>
          <a:bodyPr wrap="square">
            <a:spAutoFit/>
          </a:bodyPr>
          <a:lstStyle/>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4800" b="1"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From Mystery to Manifest</a:t>
            </a:r>
            <a:endParaRPr kumimoji="0" lang="en-US" sz="36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a:p>
            <a:pPr marL="0" marR="228600" lvl="0" indent="0" algn="l" defTabSz="914400" rtl="0" eaLnBrk="1" fontAlgn="auto" latinLnBrk="0" hangingPunct="1">
              <a:lnSpc>
                <a:spcPct val="100000"/>
              </a:lnSpc>
              <a:spcBef>
                <a:spcPts val="0"/>
              </a:spcBef>
              <a:spcAft>
                <a:spcPts val="0"/>
              </a:spcAft>
              <a:buClrTx/>
              <a:buSzTx/>
              <a:buFontTx/>
              <a:buNone/>
              <a:tabLst>
                <a:tab pos="3048000" algn="ctr"/>
                <a:tab pos="6134100" algn="r"/>
                <a:tab pos="3143250" algn="ctr"/>
                <a:tab pos="6134100" algn="r"/>
              </a:tabLst>
              <a:defRPr/>
            </a:pPr>
            <a:r>
              <a:rPr kumimoji="0" lang="en-US" sz="3200" b="1" i="1"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Arial" panose="020B0604020202020204" pitchFamily="34" charset="0"/>
              </a:rPr>
              <a:t>Ephesians 3:1-13</a:t>
            </a:r>
            <a:endParaRPr kumimoji="0" lang="en-US" sz="2800" b="0" i="0" u="none" strike="noStrike" kern="1200" cap="none" spc="0" normalizeH="0" baseline="0" noProof="0" dirty="0">
              <a:ln>
                <a:noFill/>
              </a:ln>
              <a:solidFill>
                <a:srgbClr val="FFFF00"/>
              </a:solidFill>
              <a:effectLst/>
              <a:uLnTx/>
              <a:uFillTx/>
              <a:latin typeface="Neue Haas Grotesk Text Pro"/>
              <a:ea typeface="Times New Roman" panose="02020603050405020304" pitchFamily="18" charset="0"/>
              <a:cs typeface="+mn-cs"/>
            </a:endParaRPr>
          </a:p>
        </p:txBody>
      </p:sp>
    </p:spTree>
    <p:extLst>
      <p:ext uri="{BB962C8B-B14F-4D97-AF65-F5344CB8AC3E}">
        <p14:creationId xmlns:p14="http://schemas.microsoft.com/office/powerpoint/2010/main" val="76541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C621B-C0BB-1C42-E7E2-4EEED5951846}"/>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F8409D5-CB32-5DE7-4288-1833D573B285}"/>
              </a:ext>
            </a:extLst>
          </p:cNvPr>
          <p:cNvSpPr/>
          <p:nvPr/>
        </p:nvSpPr>
        <p:spPr>
          <a:xfrm>
            <a:off x="7589520" y="102979"/>
            <a:ext cx="4126230" cy="673100"/>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32265B3-B878-0E5F-7653-91EF051C9B91}"/>
              </a:ext>
            </a:extLst>
          </p:cNvPr>
          <p:cNvSpPr txBox="1"/>
          <p:nvPr/>
        </p:nvSpPr>
        <p:spPr>
          <a:xfrm>
            <a:off x="1" y="0"/>
            <a:ext cx="12191999" cy="2123658"/>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that through the church the manifold wisdom of God might now be made known to the rulers and authorities in the heavenly places. </a:t>
            </a:r>
          </a:p>
        </p:txBody>
      </p:sp>
      <p:sp>
        <p:nvSpPr>
          <p:cNvPr id="7" name="Rectangle: Rounded Corners 6">
            <a:extLst>
              <a:ext uri="{FF2B5EF4-FFF2-40B4-BE49-F238E27FC236}">
                <a16:creationId xmlns:a16="http://schemas.microsoft.com/office/drawing/2014/main" id="{934CA6D5-04B7-25C9-38D3-5C6EF7D1AB4E}"/>
              </a:ext>
            </a:extLst>
          </p:cNvPr>
          <p:cNvSpPr/>
          <p:nvPr/>
        </p:nvSpPr>
        <p:spPr>
          <a:xfrm>
            <a:off x="899160" y="3429000"/>
            <a:ext cx="10393680" cy="212365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2" defTabSz="914400">
              <a:lnSpc>
                <a:spcPct val="90000"/>
              </a:lnSpc>
              <a:defRPr/>
            </a:pPr>
            <a:r>
              <a:rPr lang="en-US" sz="4000" b="1" dirty="0">
                <a:solidFill>
                  <a:schemeClr val="bg1"/>
                </a:solidFill>
                <a:latin typeface="Calibri" panose="020F0502020204030204" pitchFamily="34" charset="0"/>
                <a:ea typeface="Calibri" panose="020F0502020204030204" pitchFamily="34" charset="0"/>
                <a:cs typeface="Calibri" panose="020F0502020204030204" pitchFamily="34" charset="0"/>
              </a:rPr>
              <a:t>AMP: multifaceted wisdom of God</a:t>
            </a:r>
          </a:p>
          <a:p>
            <a:pPr lvl="2" defTabSz="914400">
              <a:lnSpc>
                <a:spcPct val="90000"/>
              </a:lnSpc>
              <a:defRPr/>
            </a:pPr>
            <a:r>
              <a:rPr lang="en-US" sz="4000" b="1" dirty="0">
                <a:solidFill>
                  <a:schemeClr val="bg1"/>
                </a:solidFill>
                <a:latin typeface="Calibri" panose="020F0502020204030204" pitchFamily="34" charset="0"/>
                <a:ea typeface="Calibri" panose="020F0502020204030204" pitchFamily="34" charset="0"/>
                <a:cs typeface="Calibri" panose="020F0502020204030204" pitchFamily="34" charset="0"/>
              </a:rPr>
              <a:t> [in all its countless aspects]</a:t>
            </a:r>
          </a:p>
          <a:p>
            <a:pPr lvl="2" defTabSz="914400">
              <a:lnSpc>
                <a:spcPct val="90000"/>
              </a:lnSpc>
              <a:defRPr/>
            </a:pPr>
            <a:r>
              <a:rPr lang="en-US" sz="4000" b="1" dirty="0">
                <a:solidFill>
                  <a:schemeClr val="bg1"/>
                </a:solidFill>
                <a:latin typeface="Calibri" panose="020F0502020204030204" pitchFamily="34" charset="0"/>
                <a:ea typeface="Calibri" panose="020F0502020204030204" pitchFamily="34" charset="0"/>
                <a:cs typeface="Calibri" panose="020F0502020204030204" pitchFamily="34" charset="0"/>
              </a:rPr>
              <a:t>NLT: wisdom in its rich variety </a:t>
            </a:r>
          </a:p>
        </p:txBody>
      </p:sp>
    </p:spTree>
    <p:extLst>
      <p:ext uri="{BB962C8B-B14F-4D97-AF65-F5344CB8AC3E}">
        <p14:creationId xmlns:p14="http://schemas.microsoft.com/office/powerpoint/2010/main" val="154193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71B01-6903-9287-5075-197F98100356}"/>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015AB0DD-FD8C-4EF3-F99E-14F426063E5E}"/>
              </a:ext>
            </a:extLst>
          </p:cNvPr>
          <p:cNvSpPr/>
          <p:nvPr/>
        </p:nvSpPr>
        <p:spPr>
          <a:xfrm>
            <a:off x="7589520" y="102979"/>
            <a:ext cx="4126230" cy="673100"/>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DDC034D-86B4-CB7C-2728-D672626E0E1C}"/>
              </a:ext>
            </a:extLst>
          </p:cNvPr>
          <p:cNvSpPr txBox="1"/>
          <p:nvPr/>
        </p:nvSpPr>
        <p:spPr>
          <a:xfrm>
            <a:off x="1" y="0"/>
            <a:ext cx="12191999" cy="2123658"/>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that through the church the manifold wisdom of God might now be made known to the rulers and authorities in the heavenly places. </a:t>
            </a:r>
          </a:p>
        </p:txBody>
      </p:sp>
      <p:sp>
        <p:nvSpPr>
          <p:cNvPr id="7" name="Rectangle: Rounded Corners 6">
            <a:extLst>
              <a:ext uri="{FF2B5EF4-FFF2-40B4-BE49-F238E27FC236}">
                <a16:creationId xmlns:a16="http://schemas.microsoft.com/office/drawing/2014/main" id="{708D2718-DA68-9175-9A33-7383DCDCC232}"/>
              </a:ext>
            </a:extLst>
          </p:cNvPr>
          <p:cNvSpPr/>
          <p:nvPr/>
        </p:nvSpPr>
        <p:spPr>
          <a:xfrm>
            <a:off x="175260" y="3429000"/>
            <a:ext cx="11841480" cy="17716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defTabSz="914400">
              <a:lnSpc>
                <a:spcPct val="90000"/>
              </a:lnSpc>
              <a:defRPr/>
            </a:pP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1. much variegated, marked with a great variety of </a:t>
            </a:r>
            <a:r>
              <a:rPr lang="en-US" sz="3600" b="1" dirty="0" err="1">
                <a:solidFill>
                  <a:schemeClr val="bg1"/>
                </a:solidFill>
                <a:latin typeface="Calibri" panose="020F0502020204030204" pitchFamily="34" charset="0"/>
                <a:ea typeface="Calibri" panose="020F0502020204030204" pitchFamily="34" charset="0"/>
                <a:cs typeface="Calibri" panose="020F0502020204030204" pitchFamily="34" charset="0"/>
              </a:rPr>
              <a:t>colours</a:t>
            </a:r>
            <a:endPar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lvl="0" defTabSz="914400">
              <a:lnSpc>
                <a:spcPct val="90000"/>
              </a:lnSpc>
              <a:defRPr/>
            </a:pP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	a. of cloth or a painting</a:t>
            </a:r>
          </a:p>
          <a:p>
            <a:pPr lvl="0" defTabSz="914400">
              <a:lnSpc>
                <a:spcPct val="90000"/>
              </a:lnSpc>
              <a:defRPr/>
            </a:pP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2. much varied, manifold</a:t>
            </a:r>
          </a:p>
        </p:txBody>
      </p:sp>
    </p:spTree>
    <p:extLst>
      <p:ext uri="{BB962C8B-B14F-4D97-AF65-F5344CB8AC3E}">
        <p14:creationId xmlns:p14="http://schemas.microsoft.com/office/powerpoint/2010/main" val="113841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80F36-7AD9-280D-E79D-8546C366F292}"/>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B5A433E-F4E0-8C17-58F8-809A2EE932C1}"/>
              </a:ext>
            </a:extLst>
          </p:cNvPr>
          <p:cNvSpPr/>
          <p:nvPr/>
        </p:nvSpPr>
        <p:spPr>
          <a:xfrm>
            <a:off x="7589520" y="102979"/>
            <a:ext cx="4126230" cy="673100"/>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5B8AAA-418B-6AF8-B6C7-D0427C107547}"/>
              </a:ext>
            </a:extLst>
          </p:cNvPr>
          <p:cNvSpPr txBox="1"/>
          <p:nvPr/>
        </p:nvSpPr>
        <p:spPr>
          <a:xfrm>
            <a:off x="1" y="0"/>
            <a:ext cx="12191999" cy="2123658"/>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that through the church the manifold wisdom of God might now be made known to the rulers and authorities in the heavenly places. </a:t>
            </a:r>
          </a:p>
        </p:txBody>
      </p:sp>
      <p:sp>
        <p:nvSpPr>
          <p:cNvPr id="7" name="Rectangle: Rounded Corners 6">
            <a:extLst>
              <a:ext uri="{FF2B5EF4-FFF2-40B4-BE49-F238E27FC236}">
                <a16:creationId xmlns:a16="http://schemas.microsoft.com/office/drawing/2014/main" id="{B179B367-AF1D-3C60-D2C0-74E3B72CF8A2}"/>
              </a:ext>
            </a:extLst>
          </p:cNvPr>
          <p:cNvSpPr/>
          <p:nvPr/>
        </p:nvSpPr>
        <p:spPr>
          <a:xfrm>
            <a:off x="175260" y="2537460"/>
            <a:ext cx="11841480" cy="39628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defTabSz="914400">
              <a:lnSpc>
                <a:spcPct val="90000"/>
              </a:lnSpc>
              <a:defRPr/>
            </a:pP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The Greek word translated “manifold” here was often used in the first century to describe the intricately embroidered patterns found on cloaks worn by the wealthy. </a:t>
            </a:r>
          </a:p>
          <a:p>
            <a:pPr lvl="0" defTabSz="914400">
              <a:lnSpc>
                <a:spcPct val="90000"/>
              </a:lnSpc>
              <a:defRPr/>
            </a:pPr>
            <a:endParaRPr lang="en-US"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lvl="0" defTabSz="914400">
              <a:lnSpc>
                <a:spcPct val="90000"/>
              </a:lnSpc>
              <a:defRPr/>
            </a:pP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Divine wisdom is incredibly rich, even colorful, similar to the patterns found on these cloaks. Yet God’s glory is even richer, and evidencing it to other creatures displays His magnificence more fully.</a:t>
            </a:r>
          </a:p>
        </p:txBody>
      </p:sp>
    </p:spTree>
    <p:extLst>
      <p:ext uri="{BB962C8B-B14F-4D97-AF65-F5344CB8AC3E}">
        <p14:creationId xmlns:p14="http://schemas.microsoft.com/office/powerpoint/2010/main" val="358119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26C4A-D5DF-67DD-107E-043B9E8304F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6EF4FE7-4F6D-CD89-E424-7990E573A94A}"/>
              </a:ext>
            </a:extLst>
          </p:cNvPr>
          <p:cNvSpPr txBox="1"/>
          <p:nvPr/>
        </p:nvSpPr>
        <p:spPr>
          <a:xfrm>
            <a:off x="1" y="0"/>
            <a:ext cx="12191999" cy="2123658"/>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that </a:t>
            </a:r>
            <a:r>
              <a:rPr lang="en-US" sz="4400" b="0" i="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through the church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manifold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wisdom of God might now be made known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the rulers and authorities in the heavenly places. </a:t>
            </a:r>
          </a:p>
        </p:txBody>
      </p:sp>
    </p:spTree>
    <p:extLst>
      <p:ext uri="{BB962C8B-B14F-4D97-AF65-F5344CB8AC3E}">
        <p14:creationId xmlns:p14="http://schemas.microsoft.com/office/powerpoint/2010/main" val="158722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dock on a body of water&#10;&#10;AI-generated content may be incorrect.">
            <a:extLst>
              <a:ext uri="{FF2B5EF4-FFF2-40B4-BE49-F238E27FC236}">
                <a16:creationId xmlns:a16="http://schemas.microsoft.com/office/drawing/2014/main" id="{151430EA-973A-334B-C62A-9343184F8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6759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544810-6C47-BC09-48E0-102367211EBF}"/>
              </a:ext>
            </a:extLst>
          </p:cNvPr>
          <p:cNvSpPr txBox="1"/>
          <p:nvPr/>
        </p:nvSpPr>
        <p:spPr>
          <a:xfrm>
            <a:off x="133814" y="99018"/>
            <a:ext cx="7437864" cy="6186309"/>
          </a:xfrm>
          <a:prstGeom prst="rect">
            <a:avLst/>
          </a:prstGeom>
          <a:noFill/>
        </p:spPr>
        <p:txBody>
          <a:bodyPr wrap="square">
            <a:spAutoFit/>
          </a:bodyPr>
          <a:lstStyle/>
          <a:p>
            <a:r>
              <a:rPr lang="en-US" sz="44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 God can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point to us </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all future ages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as examples</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the incredible wealth</a:t>
            </a:r>
          </a:p>
          <a:p>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4400" b="0" i="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of his grace and kindness</a:t>
            </a:r>
            <a:r>
              <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toward us, as shown in all he has done for us who are united with Christ Jesus. . . . </a:t>
            </a:r>
          </a:p>
          <a:p>
            <a:endPar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4400" b="1" baseline="30000" dirty="0">
                <a:solidFill>
                  <a:schemeClr val="bg1"/>
                </a:solidFill>
                <a:latin typeface="Calibri" panose="020F0502020204030204" pitchFamily="34" charset="0"/>
                <a:ea typeface="Calibri" panose="020F0502020204030204" pitchFamily="34" charset="0"/>
                <a:cs typeface="Calibri" panose="020F0502020204030204" pitchFamily="34" charset="0"/>
              </a:rPr>
              <a:t>10</a:t>
            </a:r>
            <a:r>
              <a:rPr lang="en-US" sz="4400" dirty="0">
                <a:solidFill>
                  <a:schemeClr val="bg1"/>
                </a:solidFill>
                <a:latin typeface="Calibri" panose="020F0502020204030204" pitchFamily="34" charset="0"/>
                <a:ea typeface="Calibri" panose="020F0502020204030204" pitchFamily="34" charset="0"/>
                <a:cs typeface="Calibri" panose="020F0502020204030204" pitchFamily="34" charset="0"/>
              </a:rPr>
              <a:t> For we are his workmanship</a:t>
            </a:r>
          </a:p>
        </p:txBody>
      </p:sp>
      <p:sp>
        <p:nvSpPr>
          <p:cNvPr id="3" name="Rectangle: Rounded Corners 2">
            <a:extLst>
              <a:ext uri="{FF2B5EF4-FFF2-40B4-BE49-F238E27FC236}">
                <a16:creationId xmlns:a16="http://schemas.microsoft.com/office/drawing/2014/main" id="{9B286E23-E0A2-2047-3FF7-74E264C3D1E2}"/>
              </a:ext>
            </a:extLst>
          </p:cNvPr>
          <p:cNvSpPr/>
          <p:nvPr/>
        </p:nvSpPr>
        <p:spPr>
          <a:xfrm>
            <a:off x="7571678" y="5073428"/>
            <a:ext cx="4192859" cy="139305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latin typeface="Calibri" panose="020F0502020204030204" pitchFamily="34" charset="0"/>
                <a:ea typeface="Calibri" panose="020F0502020204030204" pitchFamily="34" charset="0"/>
                <a:cs typeface="Calibri" panose="020F0502020204030204" pitchFamily="34" charset="0"/>
              </a:rPr>
              <a:t>NIV: handiwork</a:t>
            </a:r>
          </a:p>
          <a:p>
            <a:r>
              <a:rPr lang="en-US" sz="4400" dirty="0">
                <a:latin typeface="Calibri" panose="020F0502020204030204" pitchFamily="34" charset="0"/>
                <a:ea typeface="Calibri" panose="020F0502020204030204" pitchFamily="34" charset="0"/>
                <a:cs typeface="Calibri" panose="020F0502020204030204" pitchFamily="34" charset="0"/>
              </a:rPr>
              <a:t>NLT: masterpiece</a:t>
            </a:r>
            <a:endParaRPr lang="en-US" sz="4400" dirty="0"/>
          </a:p>
        </p:txBody>
      </p:sp>
      <p:sp>
        <p:nvSpPr>
          <p:cNvPr id="7" name="TextBox 6">
            <a:extLst>
              <a:ext uri="{FF2B5EF4-FFF2-40B4-BE49-F238E27FC236}">
                <a16:creationId xmlns:a16="http://schemas.microsoft.com/office/drawing/2014/main" id="{81C04360-3785-29B2-A4E9-A64CE25C5C31}"/>
              </a:ext>
            </a:extLst>
          </p:cNvPr>
          <p:cNvSpPr txBox="1"/>
          <p:nvPr/>
        </p:nvSpPr>
        <p:spPr>
          <a:xfrm>
            <a:off x="7639793" y="215384"/>
            <a:ext cx="4552207" cy="1107996"/>
          </a:xfrm>
          <a:prstGeom prst="rect">
            <a:avLst/>
          </a:prstGeom>
          <a:noFill/>
        </p:spPr>
        <p:txBody>
          <a:bodyPr wrap="square">
            <a:spAutoFit/>
          </a:bodyPr>
          <a:lstStyle/>
          <a:p>
            <a:r>
              <a:rPr lang="en-US" sz="6600" b="1" dirty="0">
                <a:solidFill>
                  <a:schemeClr val="bg1"/>
                </a:solidFill>
              </a:rPr>
              <a:t>Eph 2: 7, 10</a:t>
            </a:r>
          </a:p>
        </p:txBody>
      </p:sp>
    </p:spTree>
    <p:extLst>
      <p:ext uri="{BB962C8B-B14F-4D97-AF65-F5344CB8AC3E}">
        <p14:creationId xmlns:p14="http://schemas.microsoft.com/office/powerpoint/2010/main" val="380902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6C104-F8DC-5271-DEF0-1C940C23D02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55B8DC1-1BD5-387D-F926-C5821C28CA08}"/>
              </a:ext>
            </a:extLst>
          </p:cNvPr>
          <p:cNvSpPr txBox="1"/>
          <p:nvPr/>
        </p:nvSpPr>
        <p:spPr>
          <a:xfrm>
            <a:off x="1" y="0"/>
            <a:ext cx="12191999" cy="3477875"/>
          </a:xfrm>
          <a:prstGeom prst="rect">
            <a:avLst/>
          </a:prstGeom>
          <a:noFill/>
        </p:spPr>
        <p:txBody>
          <a:bodyPr wrap="square">
            <a:spAutoFit/>
          </a:bodyPr>
          <a:lstStyle/>
          <a:p>
            <a:r>
              <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10 </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so that through the church the manifold wisdom of God might now be made known to the rulers and authorities in the heavenly places.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11 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This was according to the eternal purpose that he has realized in Christ Jesus our Lord, </a:t>
            </a: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8EDD833-A28B-97F9-8730-C21AEC8589FA}"/>
              </a:ext>
            </a:extLst>
          </p:cNvPr>
          <p:cNvSpPr txBox="1"/>
          <p:nvPr/>
        </p:nvSpPr>
        <p:spPr>
          <a:xfrm>
            <a:off x="0" y="5509200"/>
            <a:ext cx="12192000" cy="1311128"/>
          </a:xfrm>
          <a:prstGeom prst="rect">
            <a:avLst/>
          </a:prstGeom>
          <a:noFill/>
        </p:spPr>
        <p:txBody>
          <a:bodyPr wrap="square">
            <a:spAutoFit/>
          </a:bodyPr>
          <a:lstStyle/>
          <a:p>
            <a:pPr algn="ctr">
              <a:lnSpc>
                <a:spcPct val="90000"/>
              </a:lnSpc>
            </a:pPr>
            <a:r>
              <a:rPr lang="en-US" sz="4400" dirty="0">
                <a:latin typeface="ADLaM Display" panose="02010000000000000000" pitchFamily="2" charset="0"/>
                <a:ea typeface="ADLaM Display" panose="02010000000000000000" pitchFamily="2" charset="0"/>
                <a:cs typeface="ADLaM Display" panose="02010000000000000000" pitchFamily="2" charset="0"/>
              </a:rPr>
              <a:t>The Church was Established</a:t>
            </a:r>
          </a:p>
          <a:p>
            <a:pPr algn="ctr">
              <a:lnSpc>
                <a:spcPct val="90000"/>
              </a:lnSpc>
            </a:pPr>
            <a:r>
              <a:rPr lang="en-US" sz="4400" dirty="0">
                <a:latin typeface="ADLaM Display" panose="02010000000000000000" pitchFamily="2" charset="0"/>
                <a:ea typeface="ADLaM Display" panose="02010000000000000000" pitchFamily="2" charset="0"/>
                <a:cs typeface="ADLaM Display" panose="02010000000000000000" pitchFamily="2" charset="0"/>
              </a:rPr>
              <a:t> to Display God’s Wisdom</a:t>
            </a:r>
            <a:endParaRPr lang="en-US" sz="4000" dirty="0">
              <a:effectLst/>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104342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51642-FE51-181D-AA20-929E4EC87F7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EA39582-1C52-1F75-8643-86FDDC3FFA2A}"/>
              </a:ext>
            </a:extLst>
          </p:cNvPr>
          <p:cNvSpPr txBox="1"/>
          <p:nvPr/>
        </p:nvSpPr>
        <p:spPr>
          <a:xfrm>
            <a:off x="1" y="0"/>
            <a:ext cx="12191999" cy="6186309"/>
          </a:xfrm>
          <a:prstGeom prst="rect">
            <a:avLst/>
          </a:prstGeom>
          <a:noFill/>
        </p:spPr>
        <p:txBody>
          <a:bodyPr wrap="square">
            <a:spAutoFit/>
          </a:bodyPr>
          <a:lstStyle/>
          <a:p>
            <a:r>
              <a:rPr lang="en-US" sz="4400" b="1" i="0" baseline="3000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10 </a:t>
            </a:r>
            <a:r>
              <a:rPr lang="en-US" sz="4400" b="0" i="0" dirty="0">
                <a:solidFill>
                  <a:schemeClr val="bg1">
                    <a:lumMod val="65000"/>
                  </a:schemeClr>
                </a:solidFill>
                <a:effectLst/>
                <a:latin typeface="Calibri" panose="020F0502020204030204" pitchFamily="34" charset="0"/>
                <a:ea typeface="Calibri" panose="020F0502020204030204" pitchFamily="34" charset="0"/>
                <a:cs typeface="Calibri" panose="020F0502020204030204" pitchFamily="34" charset="0"/>
              </a:rPr>
              <a:t>so that through the church the manifold wisdom of God might now be made known to the rulers and authorities in the heavenly places. </a:t>
            </a:r>
            <a:r>
              <a:rPr lang="en-US" sz="4400" b="1" baseline="300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11 </a:t>
            </a:r>
            <a:r>
              <a:rPr lang="en-US" sz="44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This was according to the eternal purpose that he has realized </a:t>
            </a:r>
            <a:r>
              <a:rPr lang="en-US" sz="4400" dirty="0">
                <a:latin typeface="Calibri" panose="020F0502020204030204" pitchFamily="34" charset="0"/>
                <a:ea typeface="Calibri" panose="020F0502020204030204" pitchFamily="34" charset="0"/>
                <a:cs typeface="Calibri" panose="020F0502020204030204" pitchFamily="34" charset="0"/>
              </a:rPr>
              <a:t>in Christ Jesus our Lord,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12 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in whom we have boldness and access with confidence through our faith in him. </a:t>
            </a:r>
            <a:r>
              <a:rPr lang="en-US" sz="44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13 </a:t>
            </a:r>
            <a:r>
              <a:rPr lang="en-US" sz="4400" dirty="0">
                <a:solidFill>
                  <a:srgbClr val="000000"/>
                </a:solidFill>
                <a:latin typeface="Calibri" panose="020F0502020204030204" pitchFamily="34" charset="0"/>
                <a:ea typeface="Calibri" panose="020F0502020204030204" pitchFamily="34" charset="0"/>
                <a:cs typeface="Calibri" panose="020F0502020204030204" pitchFamily="34" charset="0"/>
              </a:rPr>
              <a:t>So I ask you not to lose heart over what I am suffering for you, which is your glory.</a:t>
            </a:r>
          </a:p>
          <a:p>
            <a:pPr algn="l">
              <a:buNone/>
            </a:pPr>
            <a:endParaRPr lang="en-US"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2BC85971-ADFE-7367-E654-3EDFF57A5042}"/>
              </a:ext>
            </a:extLst>
          </p:cNvPr>
          <p:cNvSpPr txBox="1"/>
          <p:nvPr/>
        </p:nvSpPr>
        <p:spPr>
          <a:xfrm>
            <a:off x="0" y="5509200"/>
            <a:ext cx="12192000" cy="1311128"/>
          </a:xfrm>
          <a:prstGeom prst="rect">
            <a:avLst/>
          </a:prstGeom>
          <a:noFill/>
        </p:spPr>
        <p:txBody>
          <a:bodyPr wrap="square">
            <a:spAutoFit/>
          </a:bodyPr>
          <a:lstStyle/>
          <a:p>
            <a:pPr algn="ctr">
              <a:lnSpc>
                <a:spcPct val="90000"/>
              </a:lnSpc>
            </a:pPr>
            <a:r>
              <a:rPr lang="en-US" sz="4400" dirty="0">
                <a:latin typeface="ADLaM Display" panose="02010000000000000000" pitchFamily="2" charset="0"/>
                <a:ea typeface="ADLaM Display" panose="02010000000000000000" pitchFamily="2" charset="0"/>
                <a:cs typeface="ADLaM Display" panose="02010000000000000000" pitchFamily="2" charset="0"/>
              </a:rPr>
              <a:t>In Christ, We Have Bold </a:t>
            </a:r>
          </a:p>
          <a:p>
            <a:pPr algn="ctr">
              <a:lnSpc>
                <a:spcPct val="90000"/>
              </a:lnSpc>
            </a:pPr>
            <a:r>
              <a:rPr lang="en-US" sz="4400" dirty="0">
                <a:latin typeface="ADLaM Display" panose="02010000000000000000" pitchFamily="2" charset="0"/>
                <a:ea typeface="ADLaM Display" panose="02010000000000000000" pitchFamily="2" charset="0"/>
                <a:cs typeface="ADLaM Display" panose="02010000000000000000" pitchFamily="2" charset="0"/>
              </a:rPr>
              <a:t>and Confident Access to God</a:t>
            </a:r>
            <a:endParaRPr lang="en-US" sz="4000" dirty="0">
              <a:effectLst/>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37501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E883F-0747-DADD-F719-D03DDE348CA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DB6DD57-C5E5-F4EF-C316-20476CF4E117}"/>
              </a:ext>
            </a:extLst>
          </p:cNvPr>
          <p:cNvSpPr txBox="1"/>
          <p:nvPr/>
        </p:nvSpPr>
        <p:spPr>
          <a:xfrm>
            <a:off x="0" y="0"/>
            <a:ext cx="11132820" cy="2674450"/>
          </a:xfrm>
          <a:prstGeom prst="rect">
            <a:avLst/>
          </a:prstGeom>
          <a:noFill/>
        </p:spPr>
        <p:txBody>
          <a:bodyPr wrap="square">
            <a:spAutoFit/>
          </a:bodyPr>
          <a:lstStyle/>
          <a:p>
            <a:pPr marL="228600" marR="0">
              <a:lnSpc>
                <a:spcPct val="107000"/>
              </a:lnSpc>
              <a:buNone/>
            </a:pPr>
            <a:r>
              <a:rPr lang="en-US" sz="4000" b="1"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Truth</a:t>
            </a: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   Our unity, confidence, and perseverance are part of </a:t>
            </a:r>
          </a:p>
          <a:p>
            <a:pPr marL="228600" marR="0">
              <a:lnSpc>
                <a:spcPct val="107000"/>
              </a:lnSpc>
              <a:buNone/>
            </a:pP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God’s cosmic display</a:t>
            </a:r>
          </a:p>
          <a:p>
            <a:pPr marL="228600" marR="0">
              <a:lnSpc>
                <a:spcPct val="107000"/>
              </a:lnSpc>
              <a:buNone/>
            </a:pP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 of His wisdom.</a:t>
            </a:r>
          </a:p>
        </p:txBody>
      </p:sp>
      <p:sp>
        <p:nvSpPr>
          <p:cNvPr id="4" name="TextBox 3">
            <a:extLst>
              <a:ext uri="{FF2B5EF4-FFF2-40B4-BE49-F238E27FC236}">
                <a16:creationId xmlns:a16="http://schemas.microsoft.com/office/drawing/2014/main" id="{26F21CCE-BC81-9EC9-CDF5-665E76839540}"/>
              </a:ext>
            </a:extLst>
          </p:cNvPr>
          <p:cNvSpPr txBox="1"/>
          <p:nvPr/>
        </p:nvSpPr>
        <p:spPr>
          <a:xfrm>
            <a:off x="1577340" y="4842193"/>
            <a:ext cx="10614660" cy="2015808"/>
          </a:xfrm>
          <a:prstGeom prst="rect">
            <a:avLst/>
          </a:prstGeom>
          <a:noFill/>
        </p:spPr>
        <p:txBody>
          <a:bodyPr wrap="square">
            <a:spAutoFit/>
          </a:bodyPr>
          <a:lstStyle/>
          <a:p>
            <a:pPr marL="228600" marR="0" algn="r">
              <a:lnSpc>
                <a:spcPct val="107000"/>
              </a:lnSpc>
              <a:buNone/>
            </a:pPr>
            <a:r>
              <a:rPr lang="en-US" sz="4000" b="1"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Implication</a:t>
            </a: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	Don’t</a:t>
            </a:r>
          </a:p>
          <a:p>
            <a:pPr marL="228600" marR="0" algn="r">
              <a:lnSpc>
                <a:spcPct val="107000"/>
              </a:lnSpc>
              <a:buNone/>
            </a:pP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 lose heart—your role </a:t>
            </a:r>
          </a:p>
          <a:p>
            <a:pPr marL="228600" marR="0" algn="r">
              <a:lnSpc>
                <a:spcPct val="107000"/>
              </a:lnSpc>
              <a:buNone/>
            </a:pPr>
            <a:r>
              <a:rPr lang="en-US" sz="4000" dirty="0">
                <a:solidFill>
                  <a:schemeClr val="bg1"/>
                </a:solidFill>
                <a:effectLst>
                  <a:glow rad="127000">
                    <a:schemeClr val="tx1"/>
                  </a:glow>
                </a:effectLst>
                <a:latin typeface="Arial Rounded MT Bold" panose="020F0704030504030204" pitchFamily="34" charset="0"/>
                <a:ea typeface="Calibri" panose="020F0502020204030204" pitchFamily="34" charset="0"/>
                <a:cs typeface="Arial" panose="020B0604020202020204" pitchFamily="34" charset="0"/>
              </a:rPr>
              <a:t>matters in heaven’s story.</a:t>
            </a:r>
          </a:p>
        </p:txBody>
      </p:sp>
    </p:spTree>
    <p:extLst>
      <p:ext uri="{BB962C8B-B14F-4D97-AF65-F5344CB8AC3E}">
        <p14:creationId xmlns:p14="http://schemas.microsoft.com/office/powerpoint/2010/main" val="104520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64D08-6D45-1D0A-B07F-1300ECD9CA3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5F2D46F-B138-255B-B403-EF26655D89BD}"/>
              </a:ext>
            </a:extLst>
          </p:cNvPr>
          <p:cNvSpPr txBox="1"/>
          <p:nvPr/>
        </p:nvSpPr>
        <p:spPr>
          <a:xfrm>
            <a:off x="266700" y="302107"/>
            <a:ext cx="11303000" cy="5977983"/>
          </a:xfrm>
          <a:prstGeom prst="rect">
            <a:avLst/>
          </a:prstGeom>
          <a:noFill/>
        </p:spPr>
        <p:txBody>
          <a:bodyPr wrap="square">
            <a:spAutoFit/>
          </a:bodyPr>
          <a:lstStyle/>
          <a:p>
            <a:pPr marL="914400" marR="0" indent="-914400">
              <a:lnSpc>
                <a:spcPct val="107000"/>
              </a:lnSpc>
              <a:buNone/>
              <a:tabLst>
                <a:tab pos="457200" algn="l"/>
              </a:tabLst>
            </a:pPr>
            <a:r>
              <a:rPr lang="en-US" sz="4000" dirty="0">
                <a:latin typeface="ADLaM Display" panose="02010000000000000000" pitchFamily="2" charset="0"/>
                <a:ea typeface="ADLaM Display" panose="02010000000000000000" pitchFamily="2" charset="0"/>
                <a:cs typeface="ADLaM Display" panose="02010000000000000000" pitchFamily="2" charset="0"/>
              </a:rPr>
              <a:t>Q:	</a:t>
            </a:r>
            <a:r>
              <a:rPr lang="en-US" sz="4000" dirty="0">
                <a:effectLst/>
                <a:latin typeface="ADLaM Display" panose="02010000000000000000" pitchFamily="2" charset="0"/>
                <a:ea typeface="ADLaM Display" panose="02010000000000000000" pitchFamily="2" charset="0"/>
                <a:cs typeface="ADLaM Display" panose="02010000000000000000" pitchFamily="2" charset="0"/>
              </a:rPr>
              <a:t>How do you begin to live out a purpose that was once hidden for ages, revealed through Christ, and now entrusted to the Church to display to the world?</a:t>
            </a:r>
          </a:p>
          <a:p>
            <a:pPr marL="914400" marR="0" indent="-914400">
              <a:lnSpc>
                <a:spcPct val="107000"/>
              </a:lnSpc>
              <a:buNone/>
              <a:tabLst>
                <a:tab pos="457200" algn="l"/>
              </a:tabLst>
            </a:pPr>
            <a:endParaRPr lang="en-US" sz="4000" dirty="0">
              <a:latin typeface="ADLaM Display" panose="02010000000000000000" pitchFamily="2" charset="0"/>
              <a:ea typeface="ADLaM Display" panose="02010000000000000000" pitchFamily="2" charset="0"/>
              <a:cs typeface="ADLaM Display" panose="02010000000000000000" pitchFamily="2" charset="0"/>
            </a:endParaRPr>
          </a:p>
          <a:p>
            <a:pPr marL="914400" marR="0" indent="-914400">
              <a:lnSpc>
                <a:spcPct val="107000"/>
              </a:lnSpc>
              <a:buNone/>
              <a:tabLst>
                <a:tab pos="457200" algn="l"/>
              </a:tabLst>
            </a:pPr>
            <a:r>
              <a:rPr lang="en-US" sz="4000" dirty="0">
                <a:solidFill>
                  <a:srgbClr val="FFFF00"/>
                </a:solidFill>
                <a:effectLst/>
                <a:latin typeface="ADLaM Display" panose="02010000000000000000" pitchFamily="2" charset="0"/>
                <a:ea typeface="ADLaM Display" panose="02010000000000000000" pitchFamily="2" charset="0"/>
                <a:cs typeface="ADLaM Display" panose="02010000000000000000" pitchFamily="2" charset="0"/>
              </a:rPr>
              <a:t>A:	We live out God’s revealed purpose by receiving it humbly, serving it faithfully, and displaying it boldly through the Church</a:t>
            </a:r>
            <a:endParaRPr lang="en-US" sz="3600" dirty="0">
              <a:solidFill>
                <a:srgbClr val="FFFF00"/>
              </a:solidFill>
              <a:effectLst/>
              <a:latin typeface="ADLaM Display" panose="02010000000000000000" pitchFamily="2" charset="0"/>
              <a:ea typeface="ADLaM Display" panose="02010000000000000000" pitchFamily="2" charset="0"/>
              <a:cs typeface="ADLaM Display" panose="02010000000000000000" pitchFamily="2" charset="0"/>
            </a:endParaRPr>
          </a:p>
        </p:txBody>
      </p:sp>
      <p:sp>
        <p:nvSpPr>
          <p:cNvPr id="2" name="TextBox 1">
            <a:extLst>
              <a:ext uri="{FF2B5EF4-FFF2-40B4-BE49-F238E27FC236}">
                <a16:creationId xmlns:a16="http://schemas.microsoft.com/office/drawing/2014/main" id="{F6546D5C-1DE5-2B4F-DF62-DFE7B363C5F8}"/>
              </a:ext>
            </a:extLst>
          </p:cNvPr>
          <p:cNvSpPr txBox="1"/>
          <p:nvPr/>
        </p:nvSpPr>
        <p:spPr>
          <a:xfrm>
            <a:off x="2231229" y="4869345"/>
            <a:ext cx="5448300" cy="708848"/>
          </a:xfrm>
          <a:prstGeom prst="rect">
            <a:avLst/>
          </a:prstGeom>
          <a:noFill/>
        </p:spPr>
        <p:txBody>
          <a:bodyPr wrap="square">
            <a:spAutoFit/>
          </a:bodyPr>
          <a:lstStyle/>
          <a:p>
            <a:pPr marL="914400" marR="0" indent="-914400">
              <a:lnSpc>
                <a:spcPct val="107000"/>
              </a:lnSpc>
              <a:buNone/>
              <a:tabLst>
                <a:tab pos="457200" algn="l"/>
              </a:tabLst>
            </a:pPr>
            <a:r>
              <a:rPr lang="en-US" sz="4000" dirty="0">
                <a:solidFill>
                  <a:srgbClr val="FFFF00"/>
                </a:solidFill>
                <a:effectLst/>
                <a:latin typeface="ADLaM Display" panose="02010000000000000000" pitchFamily="2" charset="0"/>
                <a:ea typeface="ADLaM Display" panose="02010000000000000000" pitchFamily="2" charset="0"/>
                <a:cs typeface="ADLaM Display" panose="02010000000000000000" pitchFamily="2" charset="0"/>
              </a:rPr>
              <a:t>displaying it boldly</a:t>
            </a:r>
            <a:endParaRPr lang="en-US" sz="3600" dirty="0">
              <a:solidFill>
                <a:srgbClr val="FFFF00"/>
              </a:solidFill>
              <a:effectLst/>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334775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90178-42DA-1A3D-780F-5C0D8EA31E1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7AB6319-CC60-3E1A-8148-298AB9FF32D6}"/>
              </a:ext>
            </a:extLst>
          </p:cNvPr>
          <p:cNvSpPr txBox="1"/>
          <p:nvPr/>
        </p:nvSpPr>
        <p:spPr>
          <a:xfrm>
            <a:off x="333849" y="2745254"/>
            <a:ext cx="2820831" cy="1367490"/>
          </a:xfrm>
          <a:prstGeom prst="rect">
            <a:avLst/>
          </a:prstGeom>
          <a:noFill/>
        </p:spPr>
        <p:txBody>
          <a:bodyPr wrap="square">
            <a:spAutoFit/>
          </a:bodyPr>
          <a:lstStyle/>
          <a:p>
            <a:pPr marR="0" algn="ctr">
              <a:lnSpc>
                <a:spcPct val="107000"/>
              </a:lnSpc>
              <a:buNone/>
              <a:tabLst>
                <a:tab pos="457200" algn="l"/>
              </a:tabLst>
            </a:pPr>
            <a:r>
              <a:rPr lang="en-US" sz="4000" dirty="0">
                <a:solidFill>
                  <a:srgbClr val="FFFF00"/>
                </a:solidFill>
                <a:effectLst/>
                <a:latin typeface="ADLaM Display" panose="02010000000000000000" pitchFamily="2" charset="0"/>
                <a:ea typeface="ADLaM Display" panose="02010000000000000000" pitchFamily="2" charset="0"/>
                <a:cs typeface="ADLaM Display" panose="02010000000000000000" pitchFamily="2" charset="0"/>
              </a:rPr>
              <a:t>displaying it boldly</a:t>
            </a:r>
            <a:endParaRPr lang="en-US" sz="3600" dirty="0">
              <a:solidFill>
                <a:srgbClr val="FFFF00"/>
              </a:solidFill>
              <a:effectLst/>
              <a:latin typeface="ADLaM Display" panose="02010000000000000000" pitchFamily="2" charset="0"/>
              <a:ea typeface="ADLaM Display" panose="02010000000000000000" pitchFamily="2" charset="0"/>
              <a:cs typeface="ADLaM Display" panose="02010000000000000000" pitchFamily="2" charset="0"/>
            </a:endParaRPr>
          </a:p>
        </p:txBody>
      </p:sp>
      <p:pic>
        <p:nvPicPr>
          <p:cNvPr id="6" name="Picture 5" descr="A painting of a group of men&#10;&#10;AI-generated content may be incorrect.">
            <a:extLst>
              <a:ext uri="{FF2B5EF4-FFF2-40B4-BE49-F238E27FC236}">
                <a16:creationId xmlns:a16="http://schemas.microsoft.com/office/drawing/2014/main" id="{450B3207-2534-4D88-3DAF-6E22C3CF7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1860" y="205822"/>
            <a:ext cx="8512096" cy="6446355"/>
          </a:xfrm>
          <a:prstGeom prst="rect">
            <a:avLst/>
          </a:prstGeom>
        </p:spPr>
      </p:pic>
      <p:sp>
        <p:nvSpPr>
          <p:cNvPr id="10" name="&quot;Not Allowed&quot; Symbol 9">
            <a:extLst>
              <a:ext uri="{FF2B5EF4-FFF2-40B4-BE49-F238E27FC236}">
                <a16:creationId xmlns:a16="http://schemas.microsoft.com/office/drawing/2014/main" id="{B5229DEE-67D3-4C43-CF10-8DA2E6B44C4D}"/>
              </a:ext>
            </a:extLst>
          </p:cNvPr>
          <p:cNvSpPr/>
          <p:nvPr/>
        </p:nvSpPr>
        <p:spPr>
          <a:xfrm>
            <a:off x="538399" y="4309110"/>
            <a:ext cx="2411730" cy="2125980"/>
          </a:xfrm>
          <a:prstGeom prst="noSmoking">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921341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76B48-959A-C0E5-C15A-E05D7432E04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DABBEAB-44FD-72B9-28D9-D19F015F42CD}"/>
              </a:ext>
            </a:extLst>
          </p:cNvPr>
          <p:cNvSpPr txBox="1"/>
          <p:nvPr/>
        </p:nvSpPr>
        <p:spPr>
          <a:xfrm>
            <a:off x="333849" y="2745254"/>
            <a:ext cx="2820831" cy="1367490"/>
          </a:xfrm>
          <a:prstGeom prst="rect">
            <a:avLst/>
          </a:prstGeom>
          <a:noFill/>
        </p:spPr>
        <p:txBody>
          <a:bodyPr wrap="square">
            <a:spAutoFit/>
          </a:bodyPr>
          <a:lstStyle/>
          <a:p>
            <a:pPr marR="0" algn="ctr">
              <a:lnSpc>
                <a:spcPct val="107000"/>
              </a:lnSpc>
              <a:buNone/>
              <a:tabLst>
                <a:tab pos="457200" algn="l"/>
              </a:tabLst>
            </a:pPr>
            <a:r>
              <a:rPr lang="en-US" sz="4000" dirty="0">
                <a:solidFill>
                  <a:srgbClr val="FFFF00"/>
                </a:solidFill>
                <a:effectLst/>
                <a:latin typeface="ADLaM Display" panose="02010000000000000000" pitchFamily="2" charset="0"/>
                <a:ea typeface="ADLaM Display" panose="02010000000000000000" pitchFamily="2" charset="0"/>
                <a:cs typeface="ADLaM Display" panose="02010000000000000000" pitchFamily="2" charset="0"/>
              </a:rPr>
              <a:t>displaying it boldly</a:t>
            </a:r>
            <a:endParaRPr lang="en-US" sz="3600" dirty="0">
              <a:solidFill>
                <a:srgbClr val="FFFF00"/>
              </a:solidFill>
              <a:effectLst/>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TextBox 2">
            <a:extLst>
              <a:ext uri="{FF2B5EF4-FFF2-40B4-BE49-F238E27FC236}">
                <a16:creationId xmlns:a16="http://schemas.microsoft.com/office/drawing/2014/main" id="{4AF00DB8-0480-25A1-1742-DF2E477594A6}"/>
              </a:ext>
            </a:extLst>
          </p:cNvPr>
          <p:cNvSpPr txBox="1"/>
          <p:nvPr/>
        </p:nvSpPr>
        <p:spPr>
          <a:xfrm>
            <a:off x="3436620" y="181956"/>
            <a:ext cx="8755380" cy="3600986"/>
          </a:xfrm>
          <a:prstGeom prst="rect">
            <a:avLst/>
          </a:prstGeom>
          <a:noFill/>
        </p:spPr>
        <p:txBody>
          <a:bodyPr wrap="square">
            <a:spAutoFit/>
          </a:bodyPr>
          <a:lstStyle/>
          <a:p>
            <a:pPr algn="ctr">
              <a:buNone/>
            </a:pPr>
            <a:r>
              <a:rPr lang="en-US" sz="3600" b="0" i="0" dirty="0">
                <a:effectLst/>
                <a:latin typeface="system-ui"/>
              </a:rPr>
              <a:t>Matthew 23:1-5 (NLT)</a:t>
            </a:r>
            <a:endParaRPr lang="en-US" sz="3600" dirty="0">
              <a:latin typeface="system-ui"/>
            </a:endParaRPr>
          </a:p>
          <a:p>
            <a:pPr algn="l">
              <a:buNone/>
            </a:pPr>
            <a:r>
              <a:rPr lang="en-US" sz="3600" b="1" i="0" baseline="30000" dirty="0">
                <a:effectLst/>
                <a:latin typeface="system-ui"/>
              </a:rPr>
              <a:t>1</a:t>
            </a:r>
            <a:r>
              <a:rPr lang="en-US" sz="3600" b="1" i="0" dirty="0">
                <a:effectLst/>
                <a:latin typeface="system-ui"/>
              </a:rPr>
              <a:t> </a:t>
            </a:r>
            <a:r>
              <a:rPr lang="en-US" sz="3600" b="0" i="0" dirty="0">
                <a:effectLst/>
                <a:latin typeface="system-ui"/>
              </a:rPr>
              <a:t>Then Jesus said to the crowds and to his disciples, </a:t>
            </a:r>
            <a:r>
              <a:rPr lang="en-US" sz="3600" b="1" i="0" baseline="30000" dirty="0">
                <a:effectLst/>
                <a:latin typeface="system-ui"/>
              </a:rPr>
              <a:t>2 </a:t>
            </a:r>
            <a:r>
              <a:rPr lang="en-US" sz="3600" b="0" i="0" dirty="0">
                <a:effectLst/>
                <a:latin typeface="system-ui"/>
              </a:rPr>
              <a:t>“</a:t>
            </a:r>
            <a:r>
              <a:rPr lang="en-US" sz="4000" b="1" i="0" dirty="0">
                <a:solidFill>
                  <a:srgbClr val="FFFF00"/>
                </a:solidFill>
                <a:effectLst/>
                <a:latin typeface="system-ui"/>
              </a:rPr>
              <a:t>The teachers of religious law and the Pharisees</a:t>
            </a:r>
            <a:r>
              <a:rPr lang="en-US" sz="4000" b="0" i="0" dirty="0">
                <a:effectLst/>
                <a:latin typeface="system-ui"/>
              </a:rPr>
              <a:t> </a:t>
            </a:r>
            <a:r>
              <a:rPr lang="en-US" sz="3600" b="0" i="0" dirty="0">
                <a:effectLst/>
                <a:latin typeface="system-ui"/>
              </a:rPr>
              <a:t>are the official interpreters of the law of Moses. </a:t>
            </a:r>
            <a:r>
              <a:rPr lang="en-US" sz="3600" b="1" i="0" baseline="30000" dirty="0">
                <a:effectLst/>
                <a:latin typeface="system-ui"/>
              </a:rPr>
              <a:t>3 </a:t>
            </a:r>
            <a:r>
              <a:rPr lang="en-US" sz="3600" b="0" i="0" dirty="0">
                <a:effectLst/>
                <a:latin typeface="system-ui"/>
              </a:rPr>
              <a:t>So practice and obey whatever they tell you,</a:t>
            </a:r>
            <a:r>
              <a:rPr lang="en-US" sz="3600" b="0" i="0" dirty="0">
                <a:solidFill>
                  <a:schemeClr val="bg1"/>
                </a:solidFill>
                <a:effectLst/>
                <a:latin typeface="system-ui"/>
              </a:rPr>
              <a:t> </a:t>
            </a:r>
            <a:r>
              <a:rPr lang="en-US" sz="4000" b="1" i="0" dirty="0">
                <a:solidFill>
                  <a:schemeClr val="bg1"/>
                </a:solidFill>
                <a:effectLst/>
                <a:latin typeface="system-ui"/>
              </a:rPr>
              <a:t>but don’t</a:t>
            </a:r>
            <a:endParaRPr lang="en-US" sz="3600" b="1" i="0" dirty="0">
              <a:solidFill>
                <a:schemeClr val="bg1"/>
              </a:solidFill>
              <a:effectLst/>
              <a:latin typeface="system-ui"/>
            </a:endParaRPr>
          </a:p>
        </p:txBody>
      </p:sp>
    </p:spTree>
    <p:extLst>
      <p:ext uri="{BB962C8B-B14F-4D97-AF65-F5344CB8AC3E}">
        <p14:creationId xmlns:p14="http://schemas.microsoft.com/office/powerpoint/2010/main" val="1080853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3A6C4-5129-3D34-347B-766D9CD77F8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9D7FB15-8D03-983E-7869-C5F025A6F878}"/>
              </a:ext>
            </a:extLst>
          </p:cNvPr>
          <p:cNvSpPr txBox="1"/>
          <p:nvPr/>
        </p:nvSpPr>
        <p:spPr>
          <a:xfrm>
            <a:off x="333849" y="2745254"/>
            <a:ext cx="2820831" cy="1367490"/>
          </a:xfrm>
          <a:prstGeom prst="rect">
            <a:avLst/>
          </a:prstGeom>
          <a:noFill/>
        </p:spPr>
        <p:txBody>
          <a:bodyPr wrap="square">
            <a:spAutoFit/>
          </a:bodyPr>
          <a:lstStyle/>
          <a:p>
            <a:pPr marR="0" algn="ctr">
              <a:lnSpc>
                <a:spcPct val="107000"/>
              </a:lnSpc>
              <a:buNone/>
              <a:tabLst>
                <a:tab pos="457200" algn="l"/>
              </a:tabLst>
            </a:pPr>
            <a:r>
              <a:rPr lang="en-US" sz="4000" dirty="0">
                <a:solidFill>
                  <a:srgbClr val="FFFF00"/>
                </a:solidFill>
                <a:effectLst/>
                <a:latin typeface="ADLaM Display" panose="02010000000000000000" pitchFamily="2" charset="0"/>
                <a:ea typeface="ADLaM Display" panose="02010000000000000000" pitchFamily="2" charset="0"/>
                <a:cs typeface="ADLaM Display" panose="02010000000000000000" pitchFamily="2" charset="0"/>
              </a:rPr>
              <a:t>displaying it boldly</a:t>
            </a:r>
            <a:endParaRPr lang="en-US" sz="3600" dirty="0">
              <a:solidFill>
                <a:srgbClr val="FFFF00"/>
              </a:solidFill>
              <a:effectLst/>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TextBox 2">
            <a:extLst>
              <a:ext uri="{FF2B5EF4-FFF2-40B4-BE49-F238E27FC236}">
                <a16:creationId xmlns:a16="http://schemas.microsoft.com/office/drawing/2014/main" id="{4E481B68-90CD-5ECD-3236-88F50B831453}"/>
              </a:ext>
            </a:extLst>
          </p:cNvPr>
          <p:cNvSpPr txBox="1"/>
          <p:nvPr/>
        </p:nvSpPr>
        <p:spPr>
          <a:xfrm>
            <a:off x="3436620" y="181956"/>
            <a:ext cx="8755380" cy="6494085"/>
          </a:xfrm>
          <a:prstGeom prst="rect">
            <a:avLst/>
          </a:prstGeom>
          <a:noFill/>
        </p:spPr>
        <p:txBody>
          <a:bodyPr wrap="square">
            <a:spAutoFit/>
          </a:bodyPr>
          <a:lstStyle/>
          <a:p>
            <a:pPr algn="ctr">
              <a:buNone/>
            </a:pPr>
            <a:r>
              <a:rPr lang="en-US" sz="3600" b="0" i="0" dirty="0">
                <a:effectLst/>
                <a:latin typeface="system-ui"/>
              </a:rPr>
              <a:t>Matthew 23:1-5 (NLT)</a:t>
            </a:r>
            <a:endParaRPr lang="en-US" sz="3600" dirty="0">
              <a:latin typeface="system-ui"/>
            </a:endParaRPr>
          </a:p>
          <a:p>
            <a:pPr algn="l">
              <a:buNone/>
            </a:pPr>
            <a:r>
              <a:rPr lang="en-US" sz="3600" b="1" i="0" baseline="30000" dirty="0">
                <a:effectLst/>
                <a:latin typeface="system-ui"/>
              </a:rPr>
              <a:t>1</a:t>
            </a:r>
            <a:r>
              <a:rPr lang="en-US" sz="3600" b="1" i="0" dirty="0">
                <a:effectLst/>
                <a:latin typeface="system-ui"/>
              </a:rPr>
              <a:t> </a:t>
            </a:r>
            <a:r>
              <a:rPr lang="en-US" sz="3600" b="0" i="0" dirty="0">
                <a:effectLst/>
                <a:latin typeface="system-ui"/>
              </a:rPr>
              <a:t>Then Jesus said to the crowds and to his disciples, </a:t>
            </a:r>
            <a:r>
              <a:rPr lang="en-US" sz="3600" b="1" i="0" baseline="30000" dirty="0">
                <a:effectLst/>
                <a:latin typeface="system-ui"/>
              </a:rPr>
              <a:t>2 </a:t>
            </a:r>
            <a:r>
              <a:rPr lang="en-US" sz="3600" b="0" i="0" dirty="0">
                <a:effectLst/>
                <a:latin typeface="system-ui"/>
              </a:rPr>
              <a:t>“</a:t>
            </a:r>
            <a:r>
              <a:rPr lang="en-US" sz="4000" b="1" i="0" dirty="0">
                <a:solidFill>
                  <a:srgbClr val="FFFF00"/>
                </a:solidFill>
                <a:effectLst/>
                <a:latin typeface="system-ui"/>
              </a:rPr>
              <a:t>The teachers of religious law and the Pharisees</a:t>
            </a:r>
            <a:r>
              <a:rPr lang="en-US" sz="4000" b="0" i="0" dirty="0">
                <a:effectLst/>
                <a:latin typeface="system-ui"/>
              </a:rPr>
              <a:t> </a:t>
            </a:r>
            <a:r>
              <a:rPr lang="en-US" sz="3600" b="0" i="0" dirty="0">
                <a:effectLst/>
                <a:latin typeface="system-ui"/>
              </a:rPr>
              <a:t>are the official interpreters of the law of Moses. </a:t>
            </a:r>
            <a:r>
              <a:rPr lang="en-US" sz="3600" b="1" i="0" baseline="30000" dirty="0">
                <a:effectLst/>
                <a:latin typeface="system-ui"/>
              </a:rPr>
              <a:t>3 </a:t>
            </a:r>
            <a:r>
              <a:rPr lang="en-US" sz="3600" b="0" i="0" dirty="0">
                <a:effectLst/>
                <a:latin typeface="system-ui"/>
              </a:rPr>
              <a:t>So practice and obey whatever they tell you, </a:t>
            </a:r>
            <a:r>
              <a:rPr lang="en-US" sz="4000" b="1" i="0" dirty="0">
                <a:solidFill>
                  <a:srgbClr val="FFFF00"/>
                </a:solidFill>
                <a:effectLst/>
                <a:latin typeface="system-ui"/>
              </a:rPr>
              <a:t>but don’t follow their example. For they don’t practice what they teach. </a:t>
            </a:r>
            <a:r>
              <a:rPr lang="en-US" sz="3600" b="1" i="0" baseline="30000" dirty="0">
                <a:effectLst/>
                <a:latin typeface="system-ui"/>
              </a:rPr>
              <a:t>4 </a:t>
            </a:r>
            <a:r>
              <a:rPr lang="en-US" sz="3600" b="0" i="0" dirty="0">
                <a:effectLst/>
                <a:latin typeface="system-ui"/>
              </a:rPr>
              <a:t>They crush people with unbearable religious demands and never lift a finger to ease the burden.  </a:t>
            </a:r>
            <a:r>
              <a:rPr lang="en-US" sz="4000" b="1" i="0" baseline="30000" dirty="0">
                <a:solidFill>
                  <a:srgbClr val="FFFF00"/>
                </a:solidFill>
                <a:effectLst/>
                <a:latin typeface="system-ui"/>
              </a:rPr>
              <a:t>5 </a:t>
            </a:r>
            <a:r>
              <a:rPr lang="en-US" sz="4000" b="1" i="0" dirty="0">
                <a:solidFill>
                  <a:srgbClr val="FFFF00"/>
                </a:solidFill>
                <a:effectLst/>
                <a:latin typeface="system-ui"/>
              </a:rPr>
              <a:t>“Everything they do is for show</a:t>
            </a:r>
            <a:endParaRPr lang="en-US" sz="3600" b="1" i="0" dirty="0">
              <a:solidFill>
                <a:srgbClr val="FFFF00"/>
              </a:solidFill>
              <a:effectLst/>
              <a:latin typeface="system-ui"/>
            </a:endParaRPr>
          </a:p>
        </p:txBody>
      </p:sp>
      <p:sp>
        <p:nvSpPr>
          <p:cNvPr id="5" name="&quot;Not Allowed&quot; Symbol 4">
            <a:extLst>
              <a:ext uri="{FF2B5EF4-FFF2-40B4-BE49-F238E27FC236}">
                <a16:creationId xmlns:a16="http://schemas.microsoft.com/office/drawing/2014/main" id="{4F1517CD-F62C-8A19-5793-4CE8337E0C22}"/>
              </a:ext>
            </a:extLst>
          </p:cNvPr>
          <p:cNvSpPr/>
          <p:nvPr/>
        </p:nvSpPr>
        <p:spPr>
          <a:xfrm>
            <a:off x="538399" y="4309110"/>
            <a:ext cx="2411730" cy="2125980"/>
          </a:xfrm>
          <a:prstGeom prst="noSmoking">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21750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C18A60-04EC-C90E-8903-B8F8E5267ADC}"/>
              </a:ext>
            </a:extLst>
          </p:cNvPr>
          <p:cNvSpPr txBox="1"/>
          <p:nvPr/>
        </p:nvSpPr>
        <p:spPr>
          <a:xfrm>
            <a:off x="2902504" y="127784"/>
            <a:ext cx="6386991" cy="708848"/>
          </a:xfrm>
          <a:prstGeom prst="rect">
            <a:avLst/>
          </a:prstGeom>
          <a:noFill/>
        </p:spPr>
        <p:txBody>
          <a:bodyPr wrap="square">
            <a:spAutoFit/>
          </a:bodyPr>
          <a:lstStyle/>
          <a:p>
            <a:pPr marR="0" algn="ctr">
              <a:lnSpc>
                <a:spcPct val="107000"/>
              </a:lnSpc>
              <a:buNone/>
              <a:tabLst>
                <a:tab pos="457200" algn="l"/>
              </a:tabLst>
            </a:pPr>
            <a:r>
              <a:rPr lang="en-US" sz="4000" dirty="0">
                <a:solidFill>
                  <a:srgbClr val="FFFF00"/>
                </a:solidFill>
                <a:effectLst/>
                <a:latin typeface="ADLaM Display" panose="02010000000000000000" pitchFamily="2" charset="0"/>
                <a:ea typeface="ADLaM Display" panose="02010000000000000000" pitchFamily="2" charset="0"/>
                <a:cs typeface="ADLaM Display" panose="02010000000000000000" pitchFamily="2" charset="0"/>
              </a:rPr>
              <a:t>displaying it boldly</a:t>
            </a:r>
            <a:endParaRPr lang="en-US" sz="3600" dirty="0">
              <a:solidFill>
                <a:srgbClr val="FFFF00"/>
              </a:solidFill>
              <a:effectLst/>
              <a:latin typeface="ADLaM Display" panose="02010000000000000000" pitchFamily="2" charset="0"/>
              <a:ea typeface="ADLaM Display" panose="02010000000000000000" pitchFamily="2" charset="0"/>
              <a:cs typeface="ADLaM Display" panose="02010000000000000000" pitchFamily="2" charset="0"/>
            </a:endParaRPr>
          </a:p>
        </p:txBody>
      </p:sp>
      <p:sp>
        <p:nvSpPr>
          <p:cNvPr id="4" name="TextBox 3">
            <a:extLst>
              <a:ext uri="{FF2B5EF4-FFF2-40B4-BE49-F238E27FC236}">
                <a16:creationId xmlns:a16="http://schemas.microsoft.com/office/drawing/2014/main" id="{626F8CB6-F778-61A3-5885-2AA67EDB47AB}"/>
              </a:ext>
            </a:extLst>
          </p:cNvPr>
          <p:cNvSpPr txBox="1"/>
          <p:nvPr/>
        </p:nvSpPr>
        <p:spPr>
          <a:xfrm>
            <a:off x="0" y="1905506"/>
            <a:ext cx="12192000" cy="3477875"/>
          </a:xfrm>
          <a:prstGeom prst="rect">
            <a:avLst/>
          </a:prstGeom>
          <a:noFill/>
        </p:spPr>
        <p:txBody>
          <a:bodyPr wrap="square">
            <a:spAutoFit/>
          </a:bodyPr>
          <a:lstStyle/>
          <a:p>
            <a:pPr algn="ctr"/>
            <a:r>
              <a:rPr lang="en-US" sz="4400" dirty="0">
                <a:latin typeface="ADLaM Display" panose="02010000000000000000" pitchFamily="2" charset="0"/>
                <a:ea typeface="ADLaM Display" panose="02010000000000000000" pitchFamily="2" charset="0"/>
                <a:cs typeface="ADLaM Display" panose="02010000000000000000" pitchFamily="2" charset="0"/>
              </a:rPr>
              <a:t>“Bold display” is not about being louder</a:t>
            </a:r>
          </a:p>
          <a:p>
            <a:pPr algn="ctr"/>
            <a:r>
              <a:rPr lang="en-US" sz="4400" dirty="0">
                <a:latin typeface="ADLaM Display" panose="02010000000000000000" pitchFamily="2" charset="0"/>
                <a:ea typeface="ADLaM Display" panose="02010000000000000000" pitchFamily="2" charset="0"/>
                <a:cs typeface="ADLaM Display" panose="02010000000000000000" pitchFamily="2" charset="0"/>
              </a:rPr>
              <a:t>it’s about living truer.</a:t>
            </a:r>
          </a:p>
          <a:p>
            <a:pPr algn="ctr"/>
            <a:br>
              <a:rPr lang="en-US" sz="4400" dirty="0">
                <a:latin typeface="ADLaM Display" panose="02010000000000000000" pitchFamily="2" charset="0"/>
                <a:ea typeface="ADLaM Display" panose="02010000000000000000" pitchFamily="2" charset="0"/>
                <a:cs typeface="ADLaM Display" panose="02010000000000000000" pitchFamily="2" charset="0"/>
              </a:rPr>
            </a:br>
            <a:r>
              <a:rPr lang="en-US" sz="4400" dirty="0">
                <a:latin typeface="ADLaM Display" panose="02010000000000000000" pitchFamily="2" charset="0"/>
                <a:ea typeface="ADLaM Display" panose="02010000000000000000" pitchFamily="2" charset="0"/>
                <a:cs typeface="ADLaM Display" panose="02010000000000000000" pitchFamily="2" charset="0"/>
              </a:rPr>
              <a:t> in words, in love, in endurance, </a:t>
            </a:r>
          </a:p>
          <a:p>
            <a:pPr algn="ctr"/>
            <a:r>
              <a:rPr lang="en-US" sz="4400" dirty="0">
                <a:latin typeface="ADLaM Display" panose="02010000000000000000" pitchFamily="2" charset="0"/>
                <a:ea typeface="ADLaM Display" panose="02010000000000000000" pitchFamily="2" charset="0"/>
                <a:cs typeface="ADLaM Display" panose="02010000000000000000" pitchFamily="2" charset="0"/>
              </a:rPr>
              <a:t>in sacrifice, in community.</a:t>
            </a:r>
          </a:p>
        </p:txBody>
      </p:sp>
    </p:spTree>
    <p:extLst>
      <p:ext uri="{BB962C8B-B14F-4D97-AF65-F5344CB8AC3E}">
        <p14:creationId xmlns:p14="http://schemas.microsoft.com/office/powerpoint/2010/main" val="86873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5E89AD-94C4-00A0-7F7F-6F59C0DAA3CA}"/>
              </a:ext>
            </a:extLst>
          </p:cNvPr>
          <p:cNvSpPr txBox="1"/>
          <p:nvPr/>
        </p:nvSpPr>
        <p:spPr>
          <a:xfrm>
            <a:off x="38100" y="0"/>
            <a:ext cx="12153900" cy="3935180"/>
          </a:xfrm>
          <a:prstGeom prst="rect">
            <a:avLst/>
          </a:prstGeom>
          <a:noFill/>
        </p:spPr>
        <p:txBody>
          <a:bodyPr wrap="square">
            <a:spAutoFit/>
          </a:bodyPr>
          <a:lstStyle/>
          <a:p>
            <a:pPr marL="914400" marR="0" indent="-914400">
              <a:lnSpc>
                <a:spcPct val="107000"/>
              </a:lnSpc>
              <a:spcAft>
                <a:spcPts val="800"/>
              </a:spcAft>
              <a:buNone/>
              <a:tabLst>
                <a:tab pos="457200" algn="l"/>
              </a:tabLst>
            </a:pPr>
            <a:r>
              <a:rPr lang="en-US" sz="3600" b="1" dirty="0">
                <a:effectLst/>
                <a:latin typeface="Aptos" panose="020B0004020202020204" pitchFamily="34" charset="0"/>
                <a:ea typeface="Calibri" panose="020F0502020204030204" pitchFamily="34" charset="0"/>
                <a:cs typeface="Arial" panose="020B0604020202020204" pitchFamily="34" charset="0"/>
              </a:rPr>
              <a:t>Speak the Gospel Clearly, Even When Unpopular</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Aft>
                <a:spcPts val="800"/>
              </a:spcAft>
              <a:buNone/>
              <a:tabLst>
                <a:tab pos="457200" algn="l"/>
              </a:tabLst>
            </a:pPr>
            <a:r>
              <a:rPr lang="en-US" sz="3600" dirty="0">
                <a:effectLst/>
                <a:latin typeface="Aptos" panose="020B0004020202020204" pitchFamily="34" charset="0"/>
                <a:ea typeface="Calibri" panose="020F0502020204030204" pitchFamily="34" charset="0"/>
                <a:cs typeface="Arial" panose="020B0604020202020204" pitchFamily="34" charset="0"/>
              </a:rPr>
              <a:t>Share the truth of Christ with love and clarity, even if it challenges cultural norms or personal comfort.</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Aft>
                <a:spcPts val="800"/>
              </a:spcAft>
              <a:buNone/>
              <a:tabLst>
                <a:tab pos="457200" algn="l"/>
              </a:tabLst>
            </a:pPr>
            <a:r>
              <a:rPr lang="en-US" sz="3600" i="1" u="sng" dirty="0">
                <a:effectLst/>
                <a:latin typeface="Aptos" panose="020B0004020202020204" pitchFamily="34" charset="0"/>
                <a:ea typeface="Calibri" panose="020F0502020204030204" pitchFamily="34" charset="0"/>
                <a:cs typeface="Arial" panose="020B0604020202020204" pitchFamily="34" charset="0"/>
              </a:rPr>
              <a:t>Example</a:t>
            </a:r>
            <a:r>
              <a:rPr lang="en-US" sz="3600" i="1" dirty="0">
                <a:effectLst/>
                <a:latin typeface="Aptos" panose="020B0004020202020204" pitchFamily="34" charset="0"/>
                <a:ea typeface="Calibri" panose="020F0502020204030204" pitchFamily="34" charset="0"/>
                <a:cs typeface="Arial" panose="020B0604020202020204" pitchFamily="34" charset="0"/>
              </a:rPr>
              <a:t>:</a:t>
            </a:r>
            <a:r>
              <a:rPr lang="en-US" sz="3600" dirty="0">
                <a:effectLst/>
                <a:latin typeface="Aptos" panose="020B0004020202020204" pitchFamily="34" charset="0"/>
                <a:ea typeface="Calibri" panose="020F0502020204030204" pitchFamily="34" charset="0"/>
                <a:cs typeface="Arial" panose="020B0604020202020204" pitchFamily="34" charset="0"/>
              </a:rPr>
              <a:t> Initiating spiritual conversations at work, in your neighborhood, or with friends—not just when it’s “safe.”</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914400" marR="0" indent="-914400">
              <a:lnSpc>
                <a:spcPct val="107000"/>
              </a:lnSpc>
              <a:spcAft>
                <a:spcPts val="800"/>
              </a:spcAft>
              <a:buNone/>
              <a:tabLst>
                <a:tab pos="457200" algn="l"/>
              </a:tabLst>
            </a:pPr>
            <a:r>
              <a:rPr lang="en-US" sz="3600" b="1" dirty="0">
                <a:effectLst/>
                <a:latin typeface="Aptos" panose="020B0004020202020204" pitchFamily="34" charset="0"/>
                <a:ea typeface="Calibri" panose="020F0502020204030204" pitchFamily="34" charset="0"/>
                <a:cs typeface="Arial" panose="020B0604020202020204" pitchFamily="34" charset="0"/>
              </a:rPr>
              <a:t> </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8665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looking at a dog&#10;&#10;AI-generated content may be incorrect.">
            <a:extLst>
              <a:ext uri="{FF2B5EF4-FFF2-40B4-BE49-F238E27FC236}">
                <a16:creationId xmlns:a16="http://schemas.microsoft.com/office/drawing/2014/main" id="{D250D6A3-F296-7D97-8A32-AB217D761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434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40DBA-08DF-EBEA-5D37-75E0199E676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8DC8A22-6A96-B675-75E5-BE9E9C36F0AA}"/>
              </a:ext>
            </a:extLst>
          </p:cNvPr>
          <p:cNvSpPr txBox="1"/>
          <p:nvPr/>
        </p:nvSpPr>
        <p:spPr>
          <a:xfrm>
            <a:off x="38100" y="0"/>
            <a:ext cx="12153900" cy="5120761"/>
          </a:xfrm>
          <a:prstGeom prst="rect">
            <a:avLst/>
          </a:prstGeom>
          <a:noFill/>
        </p:spPr>
        <p:txBody>
          <a:bodyPr wrap="square">
            <a:spAutoFit/>
          </a:bodyPr>
          <a:lstStyle/>
          <a:p>
            <a:pPr marL="914400" marR="0" indent="-914400">
              <a:lnSpc>
                <a:spcPct val="107000"/>
              </a:lnSpc>
              <a:spcAft>
                <a:spcPts val="800"/>
              </a:spcAft>
              <a:buNone/>
              <a:tabLst>
                <a:tab pos="457200" algn="l"/>
              </a:tabLst>
            </a:pPr>
            <a:r>
              <a:rPr lang="en-US" sz="3600" b="1" dirty="0">
                <a:effectLst/>
                <a:latin typeface="Aptos" panose="020B0004020202020204" pitchFamily="34" charset="0"/>
                <a:ea typeface="Calibri" panose="020F0502020204030204" pitchFamily="34" charset="0"/>
                <a:cs typeface="Arial" panose="020B0604020202020204" pitchFamily="34" charset="0"/>
              </a:rPr>
              <a:t>Live in Unifying Love Across Boundaries</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Aft>
                <a:spcPts val="800"/>
              </a:spcAft>
              <a:buNone/>
              <a:tabLst>
                <a:tab pos="457200" algn="l"/>
              </a:tabLst>
            </a:pPr>
            <a:r>
              <a:rPr lang="en-US" sz="3600" dirty="0">
                <a:effectLst/>
                <a:latin typeface="Aptos" panose="020B0004020202020204" pitchFamily="34" charset="0"/>
                <a:ea typeface="Calibri" panose="020F0502020204030204" pitchFamily="34" charset="0"/>
                <a:cs typeface="Arial" panose="020B0604020202020204" pitchFamily="34" charset="0"/>
              </a:rPr>
              <a:t>The “mystery” revealed in Ephesians includes Jew and Gentile together—bold display means intentionally crossing divides (ethnic, cultural, social, political) in visible fellowship.</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Aft>
                <a:spcPts val="800"/>
              </a:spcAft>
              <a:buNone/>
              <a:tabLst>
                <a:tab pos="457200" algn="l"/>
              </a:tabLst>
            </a:pPr>
            <a:r>
              <a:rPr lang="en-US" sz="3600" i="1" u="sng" dirty="0">
                <a:effectLst/>
                <a:latin typeface="Aptos" panose="020B0004020202020204" pitchFamily="34" charset="0"/>
                <a:ea typeface="Calibri" panose="020F0502020204030204" pitchFamily="34" charset="0"/>
                <a:cs typeface="Arial" panose="020B0604020202020204" pitchFamily="34" charset="0"/>
              </a:rPr>
              <a:t>Example</a:t>
            </a:r>
            <a:r>
              <a:rPr lang="en-US" sz="3600" i="1" dirty="0">
                <a:effectLst/>
                <a:latin typeface="Aptos" panose="020B0004020202020204" pitchFamily="34" charset="0"/>
                <a:ea typeface="Calibri" panose="020F0502020204030204" pitchFamily="34" charset="0"/>
                <a:cs typeface="Arial" panose="020B0604020202020204" pitchFamily="34" charset="0"/>
              </a:rPr>
              <a:t>:</a:t>
            </a:r>
            <a:r>
              <a:rPr lang="en-US" sz="3600" dirty="0">
                <a:effectLst/>
                <a:latin typeface="Aptos" panose="020B0004020202020204" pitchFamily="34" charset="0"/>
                <a:ea typeface="Calibri" panose="020F0502020204030204" pitchFamily="34" charset="0"/>
                <a:cs typeface="Arial" panose="020B0604020202020204" pitchFamily="34" charset="0"/>
              </a:rPr>
              <a:t> Show hospitality to people different from you, joining in service with believers from other backgrounds.</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914400" marR="0" indent="-914400">
              <a:lnSpc>
                <a:spcPct val="107000"/>
              </a:lnSpc>
              <a:spcAft>
                <a:spcPts val="800"/>
              </a:spcAft>
              <a:buNone/>
              <a:tabLst>
                <a:tab pos="457200" algn="l"/>
              </a:tabLst>
            </a:pPr>
            <a:r>
              <a:rPr lang="en-US" sz="3600" b="1" dirty="0">
                <a:effectLst/>
                <a:latin typeface="Aptos" panose="020B0004020202020204" pitchFamily="34" charset="0"/>
                <a:ea typeface="Calibri" panose="020F0502020204030204" pitchFamily="34" charset="0"/>
                <a:cs typeface="Arial" panose="020B0604020202020204" pitchFamily="34" charset="0"/>
              </a:rPr>
              <a:t> </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7895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C33E4-9C18-87E6-1D08-7918632074F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AFC3E0D-4EBF-6B10-A58A-703A37F9EEAE}"/>
              </a:ext>
            </a:extLst>
          </p:cNvPr>
          <p:cNvSpPr txBox="1"/>
          <p:nvPr/>
        </p:nvSpPr>
        <p:spPr>
          <a:xfrm>
            <a:off x="38100" y="0"/>
            <a:ext cx="12153900" cy="3239798"/>
          </a:xfrm>
          <a:prstGeom prst="rect">
            <a:avLst/>
          </a:prstGeom>
          <a:noFill/>
        </p:spPr>
        <p:txBody>
          <a:bodyPr wrap="square">
            <a:spAutoFit/>
          </a:bodyPr>
          <a:lstStyle/>
          <a:p>
            <a:pPr marL="914400" marR="0" indent="-914400">
              <a:lnSpc>
                <a:spcPct val="107000"/>
              </a:lnSpc>
              <a:spcAft>
                <a:spcPts val="800"/>
              </a:spcAft>
              <a:buNone/>
              <a:tabLst>
                <a:tab pos="457200" algn="l"/>
              </a:tabLst>
            </a:pPr>
            <a:r>
              <a:rPr lang="en-US" sz="3600" b="1" dirty="0">
                <a:effectLst/>
                <a:latin typeface="Aptos" panose="020B0004020202020204" pitchFamily="34" charset="0"/>
                <a:ea typeface="Calibri" panose="020F0502020204030204" pitchFamily="34" charset="0"/>
                <a:cs typeface="Arial" panose="020B0604020202020204" pitchFamily="34" charset="0"/>
              </a:rPr>
              <a:t>Demonstrate Grace in the Face of Opposition</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Aft>
                <a:spcPts val="800"/>
              </a:spcAft>
              <a:buNone/>
              <a:tabLst>
                <a:tab pos="457200" algn="l"/>
              </a:tabLst>
            </a:pPr>
            <a:r>
              <a:rPr lang="en-US" sz="3600" dirty="0">
                <a:effectLst/>
                <a:latin typeface="Aptos" panose="020B0004020202020204" pitchFamily="34" charset="0"/>
                <a:ea typeface="Calibri" panose="020F0502020204030204" pitchFamily="34" charset="0"/>
                <a:cs typeface="Arial" panose="020B0604020202020204" pitchFamily="34" charset="0"/>
              </a:rPr>
              <a:t>Boldness is not aggression—it’s staying gracious and joyful under pressure.</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Aft>
                <a:spcPts val="800"/>
              </a:spcAft>
              <a:buNone/>
              <a:tabLst>
                <a:tab pos="457200" algn="l"/>
              </a:tabLst>
            </a:pPr>
            <a:r>
              <a:rPr lang="en-US" sz="3600" i="1" u="sng" dirty="0">
                <a:effectLst/>
                <a:latin typeface="Aptos" panose="020B0004020202020204" pitchFamily="34" charset="0"/>
                <a:ea typeface="Calibri" panose="020F0502020204030204" pitchFamily="34" charset="0"/>
                <a:cs typeface="Arial" panose="020B0604020202020204" pitchFamily="34" charset="0"/>
              </a:rPr>
              <a:t>Example</a:t>
            </a:r>
            <a:r>
              <a:rPr lang="en-US" sz="3600" i="1" dirty="0">
                <a:effectLst/>
                <a:latin typeface="Aptos" panose="020B0004020202020204" pitchFamily="34" charset="0"/>
                <a:ea typeface="Calibri" panose="020F0502020204030204" pitchFamily="34" charset="0"/>
                <a:cs typeface="Arial" panose="020B0604020202020204" pitchFamily="34" charset="0"/>
              </a:rPr>
              <a:t>:</a:t>
            </a:r>
            <a:r>
              <a:rPr lang="en-US" sz="3600" dirty="0">
                <a:effectLst/>
                <a:latin typeface="Aptos" panose="020B0004020202020204" pitchFamily="34" charset="0"/>
                <a:ea typeface="Calibri" panose="020F0502020204030204" pitchFamily="34" charset="0"/>
                <a:cs typeface="Arial" panose="020B0604020202020204" pitchFamily="34" charset="0"/>
              </a:rPr>
              <a:t> Responding with kindness when your faith is mocked or misunderstood.</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7912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14769-999E-42D0-5024-6816C9BD7B4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899B149-D86D-C873-5DF6-7E2BC338C25E}"/>
              </a:ext>
            </a:extLst>
          </p:cNvPr>
          <p:cNvSpPr txBox="1"/>
          <p:nvPr/>
        </p:nvSpPr>
        <p:spPr>
          <a:xfrm>
            <a:off x="38100" y="0"/>
            <a:ext cx="12153900" cy="3239798"/>
          </a:xfrm>
          <a:prstGeom prst="rect">
            <a:avLst/>
          </a:prstGeom>
          <a:noFill/>
        </p:spPr>
        <p:txBody>
          <a:bodyPr wrap="square">
            <a:spAutoFit/>
          </a:bodyPr>
          <a:lstStyle/>
          <a:p>
            <a:pPr marL="914400" marR="0" indent="-914400">
              <a:lnSpc>
                <a:spcPct val="107000"/>
              </a:lnSpc>
              <a:spcAft>
                <a:spcPts val="800"/>
              </a:spcAft>
              <a:buNone/>
              <a:tabLst>
                <a:tab pos="457200" algn="l"/>
              </a:tabLst>
            </a:pPr>
            <a:r>
              <a:rPr lang="en-US" sz="3600" b="1" dirty="0">
                <a:effectLst/>
                <a:latin typeface="Aptos" panose="020B0004020202020204" pitchFamily="34" charset="0"/>
                <a:ea typeface="Calibri" panose="020F0502020204030204" pitchFamily="34" charset="0"/>
                <a:cs typeface="Arial" panose="020B0604020202020204" pitchFamily="34" charset="0"/>
              </a:rPr>
              <a:t>Prioritize God’s Mission Over Personal Comfort</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Aft>
                <a:spcPts val="800"/>
              </a:spcAft>
              <a:buNone/>
              <a:tabLst>
                <a:tab pos="457200" algn="l"/>
              </a:tabLst>
            </a:pPr>
            <a:r>
              <a:rPr lang="en-US" sz="3600" dirty="0">
                <a:effectLst/>
                <a:latin typeface="Aptos" panose="020B0004020202020204" pitchFamily="34" charset="0"/>
                <a:ea typeface="Calibri" panose="020F0502020204030204" pitchFamily="34" charset="0"/>
                <a:cs typeface="Arial" panose="020B0604020202020204" pitchFamily="34" charset="0"/>
              </a:rPr>
              <a:t>Paul’s chains in this passage didn’t silence him—they amplified the message.</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Aft>
                <a:spcPts val="800"/>
              </a:spcAft>
              <a:buNone/>
              <a:tabLst>
                <a:tab pos="457200" algn="l"/>
              </a:tabLst>
            </a:pPr>
            <a:r>
              <a:rPr lang="en-US" sz="3600" i="1" u="sng" dirty="0">
                <a:effectLst/>
                <a:latin typeface="Aptos" panose="020B0004020202020204" pitchFamily="34" charset="0"/>
                <a:ea typeface="Calibri" panose="020F0502020204030204" pitchFamily="34" charset="0"/>
                <a:cs typeface="Arial" panose="020B0604020202020204" pitchFamily="34" charset="0"/>
              </a:rPr>
              <a:t>Example</a:t>
            </a:r>
            <a:r>
              <a:rPr lang="en-US" sz="3600" i="1" dirty="0">
                <a:effectLst/>
                <a:latin typeface="Aptos" panose="020B0004020202020204" pitchFamily="34" charset="0"/>
                <a:ea typeface="Calibri" panose="020F0502020204030204" pitchFamily="34" charset="0"/>
                <a:cs typeface="Arial" panose="020B0604020202020204" pitchFamily="34" charset="0"/>
              </a:rPr>
              <a:t>:</a:t>
            </a:r>
            <a:r>
              <a:rPr lang="en-US" sz="3600" dirty="0">
                <a:effectLst/>
                <a:latin typeface="Aptos" panose="020B0004020202020204" pitchFamily="34" charset="0"/>
                <a:ea typeface="Calibri" panose="020F0502020204030204" pitchFamily="34" charset="0"/>
                <a:cs typeface="Arial" panose="020B0604020202020204" pitchFamily="34" charset="0"/>
              </a:rPr>
              <a:t> Choosing ministry, generosity, or service that costs you time, energy, or status.</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5744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49E90-2A62-FC76-8A72-212007EFDEB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F71D69F-E334-DED0-60C3-15FCCE623470}"/>
              </a:ext>
            </a:extLst>
          </p:cNvPr>
          <p:cNvSpPr txBox="1"/>
          <p:nvPr/>
        </p:nvSpPr>
        <p:spPr>
          <a:xfrm>
            <a:off x="38100" y="0"/>
            <a:ext cx="12153900" cy="7001725"/>
          </a:xfrm>
          <a:prstGeom prst="rect">
            <a:avLst/>
          </a:prstGeom>
          <a:noFill/>
        </p:spPr>
        <p:txBody>
          <a:bodyPr wrap="square">
            <a:spAutoFit/>
          </a:bodyPr>
          <a:lstStyle/>
          <a:p>
            <a:pPr marL="914400" marR="0" indent="-914400">
              <a:lnSpc>
                <a:spcPct val="107000"/>
              </a:lnSpc>
              <a:spcAft>
                <a:spcPts val="800"/>
              </a:spcAft>
              <a:buNone/>
              <a:tabLst>
                <a:tab pos="457200" algn="l"/>
              </a:tabLst>
            </a:pPr>
            <a:r>
              <a:rPr lang="en-US" sz="3600" b="1" dirty="0">
                <a:effectLst/>
                <a:latin typeface="Aptos" panose="020B0004020202020204" pitchFamily="34" charset="0"/>
                <a:ea typeface="Calibri" panose="020F0502020204030204" pitchFamily="34" charset="0"/>
                <a:cs typeface="Arial" panose="020B0604020202020204" pitchFamily="34" charset="0"/>
              </a:rPr>
              <a:t>Showcase God’s Wisdom Through the Church’s Life</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Aft>
                <a:spcPts val="800"/>
              </a:spcAft>
              <a:buNone/>
              <a:tabLst>
                <a:tab pos="457200" algn="l"/>
              </a:tabLst>
            </a:pPr>
            <a:r>
              <a:rPr lang="en-US" sz="3600" dirty="0">
                <a:effectLst/>
                <a:latin typeface="Aptos" panose="020B0004020202020204" pitchFamily="34" charset="0"/>
                <a:ea typeface="Calibri" panose="020F0502020204030204" pitchFamily="34" charset="0"/>
                <a:cs typeface="Arial" panose="020B0604020202020204" pitchFamily="34" charset="0"/>
              </a:rPr>
              <a:t>Boldness is not just personal; it’s communal—the Church together displays God’s wisdom to the “rulers and authorities” (v. 10).</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Aft>
                <a:spcPts val="800"/>
              </a:spcAft>
              <a:buNone/>
              <a:tabLst>
                <a:tab pos="457200" algn="l"/>
              </a:tabLst>
            </a:pPr>
            <a:r>
              <a:rPr lang="en-US" sz="3600" i="1" u="sng" dirty="0">
                <a:effectLst/>
                <a:latin typeface="Aptos" panose="020B0004020202020204" pitchFamily="34" charset="0"/>
                <a:ea typeface="Calibri" panose="020F0502020204030204" pitchFamily="34" charset="0"/>
                <a:cs typeface="Arial" panose="020B0604020202020204" pitchFamily="34" charset="0"/>
              </a:rPr>
              <a:t>Example</a:t>
            </a:r>
            <a:r>
              <a:rPr lang="en-US" sz="3600" i="1" dirty="0">
                <a:effectLst/>
                <a:latin typeface="Aptos" panose="020B0004020202020204" pitchFamily="34" charset="0"/>
                <a:ea typeface="Calibri" panose="020F0502020204030204" pitchFamily="34" charset="0"/>
                <a:cs typeface="Arial" panose="020B0604020202020204" pitchFamily="34" charset="0"/>
              </a:rPr>
              <a:t>:</a:t>
            </a:r>
            <a:r>
              <a:rPr lang="en-US" sz="3600" dirty="0">
                <a:effectLst/>
                <a:latin typeface="Aptos" panose="020B0004020202020204" pitchFamily="34" charset="0"/>
                <a:ea typeface="Calibri" panose="020F0502020204030204" pitchFamily="34" charset="0"/>
                <a:cs typeface="Arial" panose="020B0604020202020204" pitchFamily="34" charset="0"/>
              </a:rPr>
              <a:t> Participating actively in church life so the world sees unity, mercy, and joy in action.</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buFont typeface="Symbol" panose="05050102010706020507" pitchFamily="18" charset="2"/>
              <a:buChar char=""/>
              <a:tabLst>
                <a:tab pos="457200" algn="l"/>
              </a:tabLst>
            </a:pPr>
            <a:r>
              <a:rPr lang="en-US" sz="3600" dirty="0">
                <a:effectLst/>
                <a:latin typeface="Aptos" panose="020B0004020202020204" pitchFamily="34" charset="0"/>
                <a:ea typeface="Calibri" panose="020F0502020204030204" pitchFamily="34" charset="0"/>
                <a:cs typeface="Arial" panose="020B0604020202020204" pitchFamily="34" charset="0"/>
              </a:rPr>
              <a:t>Participate in church activities (picnics, group studies, church retreat)</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buFont typeface="Symbol" panose="05050102010706020507" pitchFamily="18" charset="2"/>
              <a:buChar char=""/>
              <a:tabLst>
                <a:tab pos="457200" algn="l"/>
              </a:tabLst>
            </a:pPr>
            <a:r>
              <a:rPr lang="en-US" sz="3600" dirty="0">
                <a:effectLst/>
                <a:latin typeface="Aptos" panose="020B0004020202020204" pitchFamily="34" charset="0"/>
                <a:ea typeface="Calibri" panose="020F0502020204030204" pitchFamily="34" charset="0"/>
                <a:cs typeface="Arial" panose="020B0604020202020204" pitchFamily="34" charset="0"/>
              </a:rPr>
              <a:t>Join (or start) a small group</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Aft>
                <a:spcPts val="800"/>
              </a:spcAft>
              <a:buFont typeface="Symbol" panose="05050102010706020507" pitchFamily="18" charset="2"/>
              <a:buChar char=""/>
              <a:tabLst>
                <a:tab pos="457200" algn="l"/>
              </a:tabLst>
            </a:pPr>
            <a:r>
              <a:rPr lang="en-US" sz="3600" dirty="0">
                <a:effectLst/>
                <a:latin typeface="Aptos" panose="020B0004020202020204" pitchFamily="34" charset="0"/>
                <a:ea typeface="Calibri" panose="020F0502020204030204" pitchFamily="34" charset="0"/>
                <a:cs typeface="Arial" panose="020B0604020202020204" pitchFamily="34" charset="0"/>
              </a:rPr>
              <a:t>Invite friends and family to church and church events</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914400" marR="0" indent="-914400">
              <a:lnSpc>
                <a:spcPct val="107000"/>
              </a:lnSpc>
              <a:spcAft>
                <a:spcPts val="800"/>
              </a:spcAft>
              <a:buNone/>
              <a:tabLst>
                <a:tab pos="457200" algn="l"/>
              </a:tabLst>
            </a:pPr>
            <a:r>
              <a:rPr lang="en-US" sz="3600" dirty="0">
                <a:effectLst/>
                <a:latin typeface="Aptos" panose="020B0004020202020204" pitchFamily="34" charset="0"/>
                <a:ea typeface="Calibri" panose="020F0502020204030204" pitchFamily="34" charset="0"/>
                <a:cs typeface="Arial" panose="020B0604020202020204" pitchFamily="34" charset="0"/>
              </a:rPr>
              <a:t> </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498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DA3714-951A-98B1-3CCA-C6252B46CD9F}"/>
              </a:ext>
            </a:extLst>
          </p:cNvPr>
          <p:cNvPicPr>
            <a:picLocks noChangeAspect="1"/>
          </p:cNvPicPr>
          <p:nvPr/>
        </p:nvPicPr>
        <p:blipFill>
          <a:blip r:embed="rId2"/>
          <a:stretch>
            <a:fillRect/>
          </a:stretch>
        </p:blipFill>
        <p:spPr>
          <a:xfrm>
            <a:off x="7094249" y="2084102"/>
            <a:ext cx="4124901" cy="4086795"/>
          </a:xfrm>
          <a:prstGeom prst="rect">
            <a:avLst/>
          </a:prstGeom>
          <a:effectLst>
            <a:softEdge rad="50800"/>
          </a:effectLst>
        </p:spPr>
      </p:pic>
      <p:sp>
        <p:nvSpPr>
          <p:cNvPr id="6" name="Title 1">
            <a:extLst>
              <a:ext uri="{FF2B5EF4-FFF2-40B4-BE49-F238E27FC236}">
                <a16:creationId xmlns:a16="http://schemas.microsoft.com/office/drawing/2014/main" id="{F1ECDAA1-4F13-FEB3-0C29-E0123C19850A}"/>
              </a:ext>
            </a:extLst>
          </p:cNvPr>
          <p:cNvSpPr txBox="1">
            <a:spLocks/>
          </p:cNvSpPr>
          <p:nvPr/>
        </p:nvSpPr>
        <p:spPr>
          <a:xfrm>
            <a:off x="5930900" y="850900"/>
            <a:ext cx="6261100" cy="1066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TH" sz="4800" b="1" i="0" u="none" strike="noStrike" kern="1200" cap="none" spc="0" normalizeH="0" baseline="0" noProof="0" dirty="0">
                <a:ln>
                  <a:noFill/>
                </a:ln>
                <a:solidFill>
                  <a:srgbClr val="FFFFFF"/>
                </a:solidFill>
                <a:effectLst/>
                <a:uLnTx/>
                <a:uFillTx/>
                <a:latin typeface="Tahoma"/>
                <a:ea typeface="+mj-ea"/>
                <a:cs typeface="Angsana New"/>
              </a:rPr>
              <a:t>LET US PRAY….</a:t>
            </a:r>
          </a:p>
        </p:txBody>
      </p:sp>
    </p:spTree>
    <p:extLst>
      <p:ext uri="{BB962C8B-B14F-4D97-AF65-F5344CB8AC3E}">
        <p14:creationId xmlns:p14="http://schemas.microsoft.com/office/powerpoint/2010/main" val="353171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rry sky with stars&#10;&#10;AI-generated content may be incorrect.">
            <a:extLst>
              <a:ext uri="{FF2B5EF4-FFF2-40B4-BE49-F238E27FC236}">
                <a16:creationId xmlns:a16="http://schemas.microsoft.com/office/drawing/2014/main" id="{8A169571-C756-2FDA-7676-D0965F8B52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2749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kiing on a pole&#10;&#10;AI-generated content may be incorrect.">
            <a:extLst>
              <a:ext uri="{FF2B5EF4-FFF2-40B4-BE49-F238E27FC236}">
                <a16:creationId xmlns:a16="http://schemas.microsoft.com/office/drawing/2014/main" id="{478AF863-8A7A-41D7-DF4A-A6EB5BE81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248280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451F3-F1D9-9F94-33B6-A19BF90E6458}"/>
            </a:ext>
          </a:extLst>
        </p:cNvPr>
        <p:cNvGrpSpPr/>
        <p:nvPr/>
      </p:nvGrpSpPr>
      <p:grpSpPr>
        <a:xfrm>
          <a:off x="0" y="0"/>
          <a:ext cx="0" cy="0"/>
          <a:chOff x="0" y="0"/>
          <a:chExt cx="0" cy="0"/>
        </a:xfrm>
      </p:grpSpPr>
      <p:pic>
        <p:nvPicPr>
          <p:cNvPr id="7" name="Picture 6" descr="A red circle with white text&#10;&#10;AI-generated content may be incorrect.">
            <a:extLst>
              <a:ext uri="{FF2B5EF4-FFF2-40B4-BE49-F238E27FC236}">
                <a16:creationId xmlns:a16="http://schemas.microsoft.com/office/drawing/2014/main" id="{8C195215-2157-59F7-B729-900A48751CD6}"/>
              </a:ext>
            </a:extLst>
          </p:cNvPr>
          <p:cNvPicPr>
            <a:picLocks noChangeAspect="1"/>
          </p:cNvPicPr>
          <p:nvPr/>
        </p:nvPicPr>
        <p:blipFill>
          <a:blip r:embed="rId2">
            <a:clrChange>
              <a:clrFrom>
                <a:srgbClr val="E8E8E8"/>
              </a:clrFrom>
              <a:clrTo>
                <a:srgbClr val="E8E8E8">
                  <a:alpha val="0"/>
                </a:srgbClr>
              </a:clrTo>
            </a:clrChange>
            <a:extLst>
              <a:ext uri="{28A0092B-C50C-407E-A947-70E740481C1C}">
                <a14:useLocalDpi xmlns:a14="http://schemas.microsoft.com/office/drawing/2010/main" val="0"/>
              </a:ext>
            </a:extLst>
          </a:blip>
          <a:stretch>
            <a:fillRect/>
          </a:stretch>
        </p:blipFill>
        <p:spPr>
          <a:xfrm>
            <a:off x="0" y="0"/>
            <a:ext cx="1250143" cy="1328698"/>
          </a:xfrm>
          <a:prstGeom prst="rect">
            <a:avLst/>
          </a:prstGeom>
        </p:spPr>
      </p:pic>
      <p:sp>
        <p:nvSpPr>
          <p:cNvPr id="2" name="TextBox 1">
            <a:extLst>
              <a:ext uri="{FF2B5EF4-FFF2-40B4-BE49-F238E27FC236}">
                <a16:creationId xmlns:a16="http://schemas.microsoft.com/office/drawing/2014/main" id="{060C0C23-1D6E-7223-82A3-C536A2FF4626}"/>
              </a:ext>
            </a:extLst>
          </p:cNvPr>
          <p:cNvSpPr txBox="1"/>
          <p:nvPr/>
        </p:nvSpPr>
        <p:spPr>
          <a:xfrm>
            <a:off x="0" y="1455174"/>
            <a:ext cx="12192000" cy="969496"/>
          </a:xfrm>
          <a:prstGeom prst="rect">
            <a:avLst/>
          </a:prstGeom>
          <a:solidFill>
            <a:srgbClr val="EC193A"/>
          </a:solidFill>
        </p:spPr>
        <p:txBody>
          <a:bodyPr wrap="square" rtlCol="0">
            <a:spAutoFit/>
          </a:bodyPr>
          <a:lstStyle/>
          <a:p>
            <a:endParaRPr lang="en-US" sz="1000" dirty="0">
              <a:solidFill>
                <a:schemeClr val="bg1"/>
              </a:solidFill>
            </a:endParaRPr>
          </a:p>
          <a:p>
            <a:r>
              <a:rPr lang="en-US" sz="3600" b="1" dirty="0">
                <a:solidFill>
                  <a:schemeClr val="bg1"/>
                </a:solidFill>
              </a:rPr>
              <a:t>Frequently Asked Questions</a:t>
            </a:r>
          </a:p>
          <a:p>
            <a:endParaRPr lang="en-US" sz="1100" dirty="0">
              <a:solidFill>
                <a:schemeClr val="bg1"/>
              </a:solidFill>
            </a:endParaRPr>
          </a:p>
        </p:txBody>
      </p:sp>
      <p:sp>
        <p:nvSpPr>
          <p:cNvPr id="4" name="TextBox 3">
            <a:extLst>
              <a:ext uri="{FF2B5EF4-FFF2-40B4-BE49-F238E27FC236}">
                <a16:creationId xmlns:a16="http://schemas.microsoft.com/office/drawing/2014/main" id="{F76F6B9D-35CD-444D-68EE-42A5833D1A7A}"/>
              </a:ext>
            </a:extLst>
          </p:cNvPr>
          <p:cNvSpPr txBox="1"/>
          <p:nvPr/>
        </p:nvSpPr>
        <p:spPr>
          <a:xfrm>
            <a:off x="1482213" y="479683"/>
            <a:ext cx="10709787" cy="369332"/>
          </a:xfrm>
          <a:prstGeom prst="rect">
            <a:avLst/>
          </a:prstGeom>
          <a:noFill/>
        </p:spPr>
        <p:txBody>
          <a:bodyPr wrap="square">
            <a:spAutoFit/>
          </a:bodyPr>
          <a:lstStyle/>
          <a:p>
            <a:r>
              <a:rPr lang="en-US" dirty="0"/>
              <a:t>About SG60   What's On   Initiatives   Care &amp; Share   Partner Us   SG60 Stories  FAQ   Media</a:t>
            </a:r>
          </a:p>
        </p:txBody>
      </p:sp>
      <p:sp>
        <p:nvSpPr>
          <p:cNvPr id="8" name="TextBox 7">
            <a:extLst>
              <a:ext uri="{FF2B5EF4-FFF2-40B4-BE49-F238E27FC236}">
                <a16:creationId xmlns:a16="http://schemas.microsoft.com/office/drawing/2014/main" id="{BEA8019B-7B3E-2AEE-EE1C-64EB13DF85E4}"/>
              </a:ext>
            </a:extLst>
          </p:cNvPr>
          <p:cNvSpPr txBox="1"/>
          <p:nvPr/>
        </p:nvSpPr>
        <p:spPr>
          <a:xfrm>
            <a:off x="154856" y="2694643"/>
            <a:ext cx="12037143" cy="3785652"/>
          </a:xfrm>
          <a:prstGeom prst="rect">
            <a:avLst/>
          </a:prstGeom>
          <a:noFill/>
        </p:spPr>
        <p:txBody>
          <a:bodyPr wrap="square">
            <a:spAutoFit/>
          </a:bodyPr>
          <a:lstStyle/>
          <a:p>
            <a:pPr algn="l">
              <a:buNone/>
            </a:pPr>
            <a:r>
              <a:rPr lang="en-US" sz="3600" b="0" i="0" dirty="0">
                <a:solidFill>
                  <a:srgbClr val="CA0119"/>
                </a:solidFill>
                <a:effectLst/>
                <a:latin typeface="Lato" panose="020F0502020204030203" pitchFamily="34" charset="0"/>
              </a:rPr>
              <a:t>1. What is SG60?</a:t>
            </a:r>
          </a:p>
          <a:p>
            <a:pPr algn="l">
              <a:buNone/>
            </a:pPr>
            <a:r>
              <a:rPr lang="en-US" b="0" i="0" dirty="0">
                <a:solidFill>
                  <a:srgbClr val="484848"/>
                </a:solidFill>
                <a:effectLst/>
                <a:latin typeface="Lato" panose="020F0502020204030203" pitchFamily="34" charset="0"/>
              </a:rPr>
              <a:t>SG60 is a nationwide effort to celebrate the next chapter of our nation-building journey. Over the past 60 years, Singapore has survived and prospered against the odds. Our diamond jubilee is an opportune time to reflect on our journey as a nation and rally Singaporeans to contribute to our shared future. </a:t>
            </a:r>
          </a:p>
          <a:p>
            <a:pPr algn="l">
              <a:buNone/>
            </a:pPr>
            <a:endParaRPr lang="en-US" b="0" i="0" dirty="0">
              <a:solidFill>
                <a:srgbClr val="484848"/>
              </a:solidFill>
              <a:effectLst/>
              <a:latin typeface="Lato" panose="020F0502020204030203" pitchFamily="34" charset="0"/>
            </a:endParaRPr>
          </a:p>
          <a:p>
            <a:pPr algn="l">
              <a:buNone/>
            </a:pPr>
            <a:r>
              <a:rPr lang="en-US" b="0" i="0" dirty="0">
                <a:solidFill>
                  <a:srgbClr val="484848"/>
                </a:solidFill>
                <a:effectLst/>
                <a:latin typeface="Lato" panose="020F0502020204030203" pitchFamily="34" charset="0"/>
              </a:rPr>
              <a:t>Following from the Forward SG exercise, this is also an opportunity for us to redefine our social compact by </a:t>
            </a:r>
            <a:r>
              <a:rPr lang="en-US" sz="3200" b="0" i="0" dirty="0">
                <a:solidFill>
                  <a:srgbClr val="484848"/>
                </a:solidFill>
                <a:effectLst/>
                <a:latin typeface="Lato" panose="020F0502020204030203" pitchFamily="34" charset="0"/>
              </a:rPr>
              <a:t>reaffirming the shared commitment Singaporeans have </a:t>
            </a:r>
          </a:p>
          <a:p>
            <a:pPr marL="457200" indent="-457200" algn="l">
              <a:buFont typeface="Arial" panose="020B0604020202020204" pitchFamily="34" charset="0"/>
              <a:buChar char="•"/>
            </a:pPr>
            <a:r>
              <a:rPr lang="en-US" sz="3200" b="0" i="0" dirty="0">
                <a:solidFill>
                  <a:srgbClr val="484848"/>
                </a:solidFill>
                <a:effectLst/>
                <a:latin typeface="Lato" panose="020F0502020204030203" pitchFamily="34" charset="0"/>
              </a:rPr>
              <a:t>to each other </a:t>
            </a:r>
          </a:p>
          <a:p>
            <a:pPr marL="457200" indent="-457200" algn="l">
              <a:buFont typeface="Arial" panose="020B0604020202020204" pitchFamily="34" charset="0"/>
              <a:buChar char="•"/>
            </a:pPr>
            <a:r>
              <a:rPr lang="en-US" sz="3200" b="0" i="0" dirty="0">
                <a:solidFill>
                  <a:srgbClr val="484848"/>
                </a:solidFill>
                <a:effectLst/>
                <a:latin typeface="Lato" panose="020F0502020204030203" pitchFamily="34" charset="0"/>
              </a:rPr>
              <a:t>and the nation</a:t>
            </a:r>
            <a:r>
              <a:rPr lang="en-US" b="0" i="0" dirty="0">
                <a:solidFill>
                  <a:srgbClr val="484848"/>
                </a:solidFill>
                <a:effectLst/>
                <a:latin typeface="Lato" panose="020F0502020204030203" pitchFamily="34" charset="0"/>
              </a:rPr>
              <a:t>, </a:t>
            </a:r>
          </a:p>
          <a:p>
            <a:pPr algn="l">
              <a:buNone/>
            </a:pPr>
            <a:r>
              <a:rPr lang="en-US" b="0" i="0" dirty="0">
                <a:solidFill>
                  <a:srgbClr val="484848"/>
                </a:solidFill>
                <a:effectLst/>
                <a:latin typeface="Lato" panose="020F0502020204030203" pitchFamily="34" charset="0"/>
              </a:rPr>
              <a:t>and to build a stronger society that we are proud to call home. </a:t>
            </a:r>
          </a:p>
        </p:txBody>
      </p:sp>
      <p:sp>
        <p:nvSpPr>
          <p:cNvPr id="9" name="Arrow: Left-Right 8">
            <a:extLst>
              <a:ext uri="{FF2B5EF4-FFF2-40B4-BE49-F238E27FC236}">
                <a16:creationId xmlns:a16="http://schemas.microsoft.com/office/drawing/2014/main" id="{3D6CBA8D-CF7E-4871-599B-8BC6D8B93D7C}"/>
              </a:ext>
            </a:extLst>
          </p:cNvPr>
          <p:cNvSpPr/>
          <p:nvPr/>
        </p:nvSpPr>
        <p:spPr>
          <a:xfrm>
            <a:off x="3380914" y="5320813"/>
            <a:ext cx="728201" cy="196645"/>
          </a:xfrm>
          <a:prstGeom prst="leftRightArrow">
            <a:avLst/>
          </a:prstGeom>
          <a:solidFill>
            <a:srgbClr val="EC19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Right 9">
            <a:extLst>
              <a:ext uri="{FF2B5EF4-FFF2-40B4-BE49-F238E27FC236}">
                <a16:creationId xmlns:a16="http://schemas.microsoft.com/office/drawing/2014/main" id="{C3FD72FD-06D6-E0CF-1F26-06CFC0301433}"/>
              </a:ext>
            </a:extLst>
          </p:cNvPr>
          <p:cNvSpPr/>
          <p:nvPr/>
        </p:nvSpPr>
        <p:spPr>
          <a:xfrm rot="5400000">
            <a:off x="3460453" y="5768682"/>
            <a:ext cx="569120" cy="196645"/>
          </a:xfrm>
          <a:prstGeom prst="leftRightArrow">
            <a:avLst/>
          </a:prstGeom>
          <a:solidFill>
            <a:srgbClr val="EC19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962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1681</TotalTime>
  <Words>3759</Words>
  <Application>Microsoft Office PowerPoint</Application>
  <PresentationFormat>Widescreen</PresentationFormat>
  <Paragraphs>243</Paragraphs>
  <Slides>64</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64</vt:i4>
      </vt:variant>
    </vt:vector>
  </HeadingPairs>
  <TitlesOfParts>
    <vt:vector size="78" baseType="lpstr">
      <vt:lpstr>ADLaM Display</vt:lpstr>
      <vt:lpstr>Amasis MT Pro Black</vt:lpstr>
      <vt:lpstr>Aptos</vt:lpstr>
      <vt:lpstr>Aptos Serif</vt:lpstr>
      <vt:lpstr>Arial</vt:lpstr>
      <vt:lpstr>Arial Rounded MT Bold</vt:lpstr>
      <vt:lpstr>Calibri</vt:lpstr>
      <vt:lpstr>Calibri Light</vt:lpstr>
      <vt:lpstr>Lato</vt:lpstr>
      <vt:lpstr>Neue Haas Grotesk Text Pro</vt:lpstr>
      <vt:lpstr>Symbol</vt:lpstr>
      <vt:lpstr>system-ui</vt:lpstr>
      <vt:lpstr>Tahoma</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 Lyle</dc:creator>
  <cp:lastModifiedBy>Matt Lyle</cp:lastModifiedBy>
  <cp:revision>1</cp:revision>
  <dcterms:created xsi:type="dcterms:W3CDTF">2025-08-07T02:23:39Z</dcterms:created>
  <dcterms:modified xsi:type="dcterms:W3CDTF">2025-10-22T09:06:31Z</dcterms:modified>
</cp:coreProperties>
</file>