
<file path=[Content_Types].xml><?xml version="1.0" encoding="utf-8"?>
<Types xmlns="http://schemas.openxmlformats.org/package/2006/content-types">
  <Default Extension="emf" ContentType="image/x-emf"/>
  <Default Extension="fna&amp;_nc_gid=dSwl-BJYlC1BAo7MG7r8-Q&amp;oh=00_AfZUgp-AQg-tQSIiKjiOZXI_Tm5vVMKumBn5y1co77UQjQ&amp;oe=68DC045B"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84" r:id="rId2"/>
    <p:sldMasterId id="2147483696" r:id="rId3"/>
    <p:sldMasterId id="2147483708" r:id="rId4"/>
    <p:sldMasterId id="2147483721" r:id="rId5"/>
    <p:sldMasterId id="2147483733" r:id="rId6"/>
    <p:sldMasterId id="2147483750" r:id="rId7"/>
    <p:sldMasterId id="2147483765" r:id="rId8"/>
    <p:sldMasterId id="2147483777" r:id="rId9"/>
  </p:sldMasterIdLst>
  <p:sldIdLst>
    <p:sldId id="7456" r:id="rId10"/>
    <p:sldId id="7464" r:id="rId11"/>
    <p:sldId id="7478" r:id="rId12"/>
    <p:sldId id="7479" r:id="rId13"/>
    <p:sldId id="7480" r:id="rId14"/>
    <p:sldId id="7481" r:id="rId15"/>
    <p:sldId id="7484" r:id="rId16"/>
    <p:sldId id="7477" r:id="rId17"/>
    <p:sldId id="7459" r:id="rId18"/>
    <p:sldId id="7485" r:id="rId19"/>
    <p:sldId id="7488" r:id="rId20"/>
    <p:sldId id="346" r:id="rId21"/>
    <p:sldId id="347" r:id="rId22"/>
    <p:sldId id="7489" r:id="rId23"/>
    <p:sldId id="340" r:id="rId24"/>
    <p:sldId id="341" r:id="rId25"/>
    <p:sldId id="7486" r:id="rId26"/>
    <p:sldId id="7487" r:id="rId27"/>
    <p:sldId id="7503" r:id="rId28"/>
    <p:sldId id="7490" r:id="rId29"/>
    <p:sldId id="339" r:id="rId30"/>
    <p:sldId id="7491" r:id="rId31"/>
    <p:sldId id="343" r:id="rId32"/>
    <p:sldId id="354" r:id="rId33"/>
    <p:sldId id="7492" r:id="rId34"/>
    <p:sldId id="355" r:id="rId35"/>
    <p:sldId id="356" r:id="rId36"/>
    <p:sldId id="7493" r:id="rId37"/>
    <p:sldId id="357" r:id="rId38"/>
    <p:sldId id="359" r:id="rId39"/>
    <p:sldId id="7494" r:id="rId40"/>
    <p:sldId id="7495" r:id="rId41"/>
    <p:sldId id="7496" r:id="rId42"/>
    <p:sldId id="345" r:id="rId43"/>
    <p:sldId id="7497" r:id="rId44"/>
    <p:sldId id="7502" r:id="rId45"/>
    <p:sldId id="7500" r:id="rId46"/>
    <p:sldId id="361" r:id="rId47"/>
    <p:sldId id="7498" r:id="rId48"/>
    <p:sldId id="7501" r:id="rId49"/>
    <p:sldId id="39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674"/>
  </p:normalViewPr>
  <p:slideViewPr>
    <p:cSldViewPr snapToGrid="0">
      <p:cViewPr varScale="1">
        <p:scale>
          <a:sx n="66" d="100"/>
          <a:sy n="66" d="100"/>
        </p:scale>
        <p:origin x="51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FC2EC-FEEC-A14F-B39A-ACCD0B40D30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0124FB67-ED60-B24C-B80F-EC5C151A0188}">
      <dgm:prSet phldrT="[Text]"/>
      <dgm:spPr>
        <a:solidFill>
          <a:srgbClr val="00B0F0"/>
        </a:solidFill>
      </dgm:spPr>
      <dgm:t>
        <a:bodyPr/>
        <a:lstStyle/>
        <a:p>
          <a:r>
            <a:rPr lang="en-US" dirty="0"/>
            <a:t>The Christian Life</a:t>
          </a:r>
        </a:p>
      </dgm:t>
    </dgm:pt>
    <dgm:pt modelId="{5841B088-F47D-4F42-87C8-7374D73BE781}" type="parTrans" cxnId="{409816A5-44A7-4A4F-9D9D-3C40938BBAB3}">
      <dgm:prSet/>
      <dgm:spPr/>
      <dgm:t>
        <a:bodyPr/>
        <a:lstStyle/>
        <a:p>
          <a:endParaRPr lang="en-US"/>
        </a:p>
      </dgm:t>
    </dgm:pt>
    <dgm:pt modelId="{42474B96-3FEB-854C-9FF8-DD3EF5B0A863}" type="sibTrans" cxnId="{409816A5-44A7-4A4F-9D9D-3C40938BBAB3}">
      <dgm:prSet/>
      <dgm:spPr/>
      <dgm:t>
        <a:bodyPr/>
        <a:lstStyle/>
        <a:p>
          <a:endParaRPr lang="en-US"/>
        </a:p>
      </dgm:t>
    </dgm:pt>
    <dgm:pt modelId="{0FCDA724-414D-AC48-AE8D-E8ADA225B74B}">
      <dgm:prSet phldrT="[Text]" custT="1"/>
      <dgm:spPr>
        <a:solidFill>
          <a:srgbClr val="92D050"/>
        </a:solidFill>
      </dgm:spPr>
      <dgm:t>
        <a:bodyPr/>
        <a:lstStyle/>
        <a:p>
          <a:r>
            <a:rPr lang="en-US" sz="4400" b="1" dirty="0">
              <a:solidFill>
                <a:schemeClr val="tx1"/>
              </a:solidFill>
            </a:rPr>
            <a:t>GOD</a:t>
          </a:r>
        </a:p>
      </dgm:t>
    </dgm:pt>
    <dgm:pt modelId="{256F7273-B6C7-224E-AD3A-27C890AF8246}" type="parTrans" cxnId="{71B7D517-1B4B-CF4E-9C06-BA4C480F87AA}">
      <dgm:prSet/>
      <dgm:spPr/>
      <dgm:t>
        <a:bodyPr/>
        <a:lstStyle/>
        <a:p>
          <a:endParaRPr lang="en-US"/>
        </a:p>
      </dgm:t>
    </dgm:pt>
    <dgm:pt modelId="{C6BD6F80-8893-B24A-9C2F-7B34B4B38225}" type="sibTrans" cxnId="{71B7D517-1B4B-CF4E-9C06-BA4C480F87AA}">
      <dgm:prSet/>
      <dgm:spPr/>
      <dgm:t>
        <a:bodyPr/>
        <a:lstStyle/>
        <a:p>
          <a:endParaRPr lang="en-US"/>
        </a:p>
      </dgm:t>
    </dgm:pt>
    <dgm:pt modelId="{F147CA34-65A5-6842-AC20-5064CF60724A}">
      <dgm:prSet phldrT="[Text]" custT="1"/>
      <dgm:spPr>
        <a:solidFill>
          <a:schemeClr val="accent6">
            <a:lumMod val="60000"/>
            <a:lumOff val="40000"/>
          </a:schemeClr>
        </a:solidFill>
      </dgm:spPr>
      <dgm:t>
        <a:bodyPr/>
        <a:lstStyle/>
        <a:p>
          <a:r>
            <a:rPr lang="en-US" sz="2800" b="1" dirty="0">
              <a:solidFill>
                <a:schemeClr val="tx1"/>
              </a:solidFill>
            </a:rPr>
            <a:t>THE CHURCH</a:t>
          </a:r>
        </a:p>
      </dgm:t>
    </dgm:pt>
    <dgm:pt modelId="{5493D8DC-8B58-854A-BDA0-63939AC8014B}" type="parTrans" cxnId="{559D30B6-DC4A-FC4E-9CD2-5BDFDFE43714}">
      <dgm:prSet/>
      <dgm:spPr/>
      <dgm:t>
        <a:bodyPr/>
        <a:lstStyle/>
        <a:p>
          <a:endParaRPr lang="en-US"/>
        </a:p>
      </dgm:t>
    </dgm:pt>
    <dgm:pt modelId="{DF1E0B61-F3F2-9541-9EA7-A062ADDF464F}" type="sibTrans" cxnId="{559D30B6-DC4A-FC4E-9CD2-5BDFDFE43714}">
      <dgm:prSet/>
      <dgm:spPr/>
      <dgm:t>
        <a:bodyPr/>
        <a:lstStyle/>
        <a:p>
          <a:endParaRPr lang="en-US"/>
        </a:p>
      </dgm:t>
    </dgm:pt>
    <dgm:pt modelId="{A356FEF2-6598-CF4A-98B3-772243DBFED1}">
      <dgm:prSet phldrT="[Text]" custT="1"/>
      <dgm:spPr>
        <a:solidFill>
          <a:schemeClr val="accent1">
            <a:lumMod val="60000"/>
            <a:lumOff val="40000"/>
          </a:schemeClr>
        </a:solidFill>
      </dgm:spPr>
      <dgm:t>
        <a:bodyPr/>
        <a:lstStyle/>
        <a:p>
          <a:r>
            <a:rPr lang="en-US" sz="2800" b="1" dirty="0">
              <a:solidFill>
                <a:schemeClr val="tx1"/>
              </a:solidFill>
            </a:rPr>
            <a:t>THE WORLD</a:t>
          </a:r>
        </a:p>
      </dgm:t>
    </dgm:pt>
    <dgm:pt modelId="{8A2CF9FD-DEBD-474E-8E39-1A911A5342F5}" type="parTrans" cxnId="{F5EEB22F-41FF-364D-9355-C5CB0C6E92A0}">
      <dgm:prSet/>
      <dgm:spPr/>
      <dgm:t>
        <a:bodyPr/>
        <a:lstStyle/>
        <a:p>
          <a:endParaRPr lang="en-US"/>
        </a:p>
      </dgm:t>
    </dgm:pt>
    <dgm:pt modelId="{5771B897-0BB6-E344-AE3C-4EC513E044F3}" type="sibTrans" cxnId="{F5EEB22F-41FF-364D-9355-C5CB0C6E92A0}">
      <dgm:prSet/>
      <dgm:spPr/>
      <dgm:t>
        <a:bodyPr/>
        <a:lstStyle/>
        <a:p>
          <a:endParaRPr lang="en-US"/>
        </a:p>
      </dgm:t>
    </dgm:pt>
    <dgm:pt modelId="{313488FE-2E85-9049-8A15-951EC2A9778B}" type="pres">
      <dgm:prSet presAssocID="{EFCFC2EC-FEEC-A14F-B39A-ACCD0B40D306}" presName="Name0" presStyleCnt="0">
        <dgm:presLayoutVars>
          <dgm:chMax val="1"/>
          <dgm:chPref val="1"/>
          <dgm:dir/>
          <dgm:animOne val="branch"/>
          <dgm:animLvl val="lvl"/>
        </dgm:presLayoutVars>
      </dgm:prSet>
      <dgm:spPr/>
    </dgm:pt>
    <dgm:pt modelId="{24BDB2C9-F052-874F-A929-1A71F3AF1A5A}" type="pres">
      <dgm:prSet presAssocID="{0124FB67-ED60-B24C-B80F-EC5C151A0188}" presName="singleCycle" presStyleCnt="0"/>
      <dgm:spPr/>
    </dgm:pt>
    <dgm:pt modelId="{DB3147F3-6D30-2F44-BE58-C0B8CE583738}" type="pres">
      <dgm:prSet presAssocID="{0124FB67-ED60-B24C-B80F-EC5C151A0188}" presName="singleCenter" presStyleLbl="node1" presStyleIdx="0" presStyleCnt="4" custLinFactNeighborX="-2293" custLinFactNeighborY="399">
        <dgm:presLayoutVars>
          <dgm:chMax val="7"/>
          <dgm:chPref val="7"/>
        </dgm:presLayoutVars>
      </dgm:prSet>
      <dgm:spPr/>
    </dgm:pt>
    <dgm:pt modelId="{4FC07622-B629-4E4E-8CBF-844EA3412416}" type="pres">
      <dgm:prSet presAssocID="{256F7273-B6C7-224E-AD3A-27C890AF8246}" presName="Name56" presStyleLbl="parChTrans1D2" presStyleIdx="0" presStyleCnt="3"/>
      <dgm:spPr/>
    </dgm:pt>
    <dgm:pt modelId="{CEC8F659-19A5-AC49-AE1B-E7DEC74AD4BD}" type="pres">
      <dgm:prSet presAssocID="{0FCDA724-414D-AC48-AE8D-E8ADA225B74B}" presName="text0" presStyleLbl="node1" presStyleIdx="1" presStyleCnt="4" custScaleX="178120" custScaleY="140213" custRadScaleRad="95198" custRadScaleInc="-1846">
        <dgm:presLayoutVars>
          <dgm:bulletEnabled val="1"/>
        </dgm:presLayoutVars>
      </dgm:prSet>
      <dgm:spPr/>
    </dgm:pt>
    <dgm:pt modelId="{5C83F6CE-6FF2-2C4C-B6BE-A5C630D7C5C4}" type="pres">
      <dgm:prSet presAssocID="{5493D8DC-8B58-854A-BDA0-63939AC8014B}" presName="Name56" presStyleLbl="parChTrans1D2" presStyleIdx="1" presStyleCnt="3"/>
      <dgm:spPr/>
    </dgm:pt>
    <dgm:pt modelId="{3EFBF36A-6351-E448-9FE1-984214C42750}" type="pres">
      <dgm:prSet presAssocID="{F147CA34-65A5-6842-AC20-5064CF60724A}" presName="text0" presStyleLbl="node1" presStyleIdx="2" presStyleCnt="4" custScaleX="166195" custRadScaleRad="110862" custRadScaleInc="-50730">
        <dgm:presLayoutVars>
          <dgm:bulletEnabled val="1"/>
        </dgm:presLayoutVars>
      </dgm:prSet>
      <dgm:spPr/>
    </dgm:pt>
    <dgm:pt modelId="{3E21B8A9-8B55-0C4F-B68F-759D14FC70D1}" type="pres">
      <dgm:prSet presAssocID="{8A2CF9FD-DEBD-474E-8E39-1A911A5342F5}" presName="Name56" presStyleLbl="parChTrans1D2" presStyleIdx="2" presStyleCnt="3"/>
      <dgm:spPr/>
    </dgm:pt>
    <dgm:pt modelId="{ACF36AFF-607B-234A-91CD-7081A7827F46}" type="pres">
      <dgm:prSet presAssocID="{A356FEF2-6598-CF4A-98B3-772243DBFED1}" presName="text0" presStyleLbl="node1" presStyleIdx="3" presStyleCnt="4" custScaleX="183076" custRadScaleRad="119505" custRadScaleInc="50313">
        <dgm:presLayoutVars>
          <dgm:bulletEnabled val="1"/>
        </dgm:presLayoutVars>
      </dgm:prSet>
      <dgm:spPr/>
    </dgm:pt>
  </dgm:ptLst>
  <dgm:cxnLst>
    <dgm:cxn modelId="{71B7D517-1B4B-CF4E-9C06-BA4C480F87AA}" srcId="{0124FB67-ED60-B24C-B80F-EC5C151A0188}" destId="{0FCDA724-414D-AC48-AE8D-E8ADA225B74B}" srcOrd="0" destOrd="0" parTransId="{256F7273-B6C7-224E-AD3A-27C890AF8246}" sibTransId="{C6BD6F80-8893-B24A-9C2F-7B34B4B38225}"/>
    <dgm:cxn modelId="{97D57028-47CA-3E4F-945A-DF7CA750ACD5}" type="presOf" srcId="{0124FB67-ED60-B24C-B80F-EC5C151A0188}" destId="{DB3147F3-6D30-2F44-BE58-C0B8CE583738}" srcOrd="0" destOrd="0" presId="urn:microsoft.com/office/officeart/2008/layout/RadialCluster"/>
    <dgm:cxn modelId="{F5EEB22F-41FF-364D-9355-C5CB0C6E92A0}" srcId="{0124FB67-ED60-B24C-B80F-EC5C151A0188}" destId="{A356FEF2-6598-CF4A-98B3-772243DBFED1}" srcOrd="2" destOrd="0" parTransId="{8A2CF9FD-DEBD-474E-8E39-1A911A5342F5}" sibTransId="{5771B897-0BB6-E344-AE3C-4EC513E044F3}"/>
    <dgm:cxn modelId="{C03E5634-4A5D-A74D-A66E-9A17B8AD5933}" type="presOf" srcId="{0FCDA724-414D-AC48-AE8D-E8ADA225B74B}" destId="{CEC8F659-19A5-AC49-AE1B-E7DEC74AD4BD}" srcOrd="0" destOrd="0" presId="urn:microsoft.com/office/officeart/2008/layout/RadialCluster"/>
    <dgm:cxn modelId="{FD1F1F3C-FF63-9245-A084-E533FACEA82D}" type="presOf" srcId="{256F7273-B6C7-224E-AD3A-27C890AF8246}" destId="{4FC07622-B629-4E4E-8CBF-844EA3412416}" srcOrd="0" destOrd="0" presId="urn:microsoft.com/office/officeart/2008/layout/RadialCluster"/>
    <dgm:cxn modelId="{9220783E-977E-F54D-800A-16A117D84F4A}" type="presOf" srcId="{8A2CF9FD-DEBD-474E-8E39-1A911A5342F5}" destId="{3E21B8A9-8B55-0C4F-B68F-759D14FC70D1}" srcOrd="0" destOrd="0" presId="urn:microsoft.com/office/officeart/2008/layout/RadialCluster"/>
    <dgm:cxn modelId="{97C5D18A-F729-0441-ADD3-D390E813AF12}" type="presOf" srcId="{A356FEF2-6598-CF4A-98B3-772243DBFED1}" destId="{ACF36AFF-607B-234A-91CD-7081A7827F46}" srcOrd="0" destOrd="0" presId="urn:microsoft.com/office/officeart/2008/layout/RadialCluster"/>
    <dgm:cxn modelId="{409816A5-44A7-4A4F-9D9D-3C40938BBAB3}" srcId="{EFCFC2EC-FEEC-A14F-B39A-ACCD0B40D306}" destId="{0124FB67-ED60-B24C-B80F-EC5C151A0188}" srcOrd="0" destOrd="0" parTransId="{5841B088-F47D-4F42-87C8-7374D73BE781}" sibTransId="{42474B96-3FEB-854C-9FF8-DD3EF5B0A863}"/>
    <dgm:cxn modelId="{559D30B6-DC4A-FC4E-9CD2-5BDFDFE43714}" srcId="{0124FB67-ED60-B24C-B80F-EC5C151A0188}" destId="{F147CA34-65A5-6842-AC20-5064CF60724A}" srcOrd="1" destOrd="0" parTransId="{5493D8DC-8B58-854A-BDA0-63939AC8014B}" sibTransId="{DF1E0B61-F3F2-9541-9EA7-A062ADDF464F}"/>
    <dgm:cxn modelId="{3CE3AFC8-AD90-E449-9909-93709776B509}" type="presOf" srcId="{5493D8DC-8B58-854A-BDA0-63939AC8014B}" destId="{5C83F6CE-6FF2-2C4C-B6BE-A5C630D7C5C4}" srcOrd="0" destOrd="0" presId="urn:microsoft.com/office/officeart/2008/layout/RadialCluster"/>
    <dgm:cxn modelId="{2AAB47D7-351B-C343-9A25-930BF2D9527A}" type="presOf" srcId="{F147CA34-65A5-6842-AC20-5064CF60724A}" destId="{3EFBF36A-6351-E448-9FE1-984214C42750}" srcOrd="0" destOrd="0" presId="urn:microsoft.com/office/officeart/2008/layout/RadialCluster"/>
    <dgm:cxn modelId="{8C3305F9-C008-2E49-9108-36D7F252BEF2}" type="presOf" srcId="{EFCFC2EC-FEEC-A14F-B39A-ACCD0B40D306}" destId="{313488FE-2E85-9049-8A15-951EC2A9778B}" srcOrd="0" destOrd="0" presId="urn:microsoft.com/office/officeart/2008/layout/RadialCluster"/>
    <dgm:cxn modelId="{AC488730-6E76-E546-9780-9E85ED9DB7AC}" type="presParOf" srcId="{313488FE-2E85-9049-8A15-951EC2A9778B}" destId="{24BDB2C9-F052-874F-A929-1A71F3AF1A5A}" srcOrd="0" destOrd="0" presId="urn:microsoft.com/office/officeart/2008/layout/RadialCluster"/>
    <dgm:cxn modelId="{31188856-3BA0-4843-B250-C81D6693F159}" type="presParOf" srcId="{24BDB2C9-F052-874F-A929-1A71F3AF1A5A}" destId="{DB3147F3-6D30-2F44-BE58-C0B8CE583738}" srcOrd="0" destOrd="0" presId="urn:microsoft.com/office/officeart/2008/layout/RadialCluster"/>
    <dgm:cxn modelId="{EE18D284-A813-3C43-AE95-06C8AE4076CC}" type="presParOf" srcId="{24BDB2C9-F052-874F-A929-1A71F3AF1A5A}" destId="{4FC07622-B629-4E4E-8CBF-844EA3412416}" srcOrd="1" destOrd="0" presId="urn:microsoft.com/office/officeart/2008/layout/RadialCluster"/>
    <dgm:cxn modelId="{BB606DB1-30C7-2F4E-B3A4-8AC6E409C83B}" type="presParOf" srcId="{24BDB2C9-F052-874F-A929-1A71F3AF1A5A}" destId="{CEC8F659-19A5-AC49-AE1B-E7DEC74AD4BD}" srcOrd="2" destOrd="0" presId="urn:microsoft.com/office/officeart/2008/layout/RadialCluster"/>
    <dgm:cxn modelId="{68E2D9C7-2B1D-AD42-B3EB-0BEDCA95699B}" type="presParOf" srcId="{24BDB2C9-F052-874F-A929-1A71F3AF1A5A}" destId="{5C83F6CE-6FF2-2C4C-B6BE-A5C630D7C5C4}" srcOrd="3" destOrd="0" presId="urn:microsoft.com/office/officeart/2008/layout/RadialCluster"/>
    <dgm:cxn modelId="{ED070336-746A-2D47-B646-465F2E5DCA8C}" type="presParOf" srcId="{24BDB2C9-F052-874F-A929-1A71F3AF1A5A}" destId="{3EFBF36A-6351-E448-9FE1-984214C42750}" srcOrd="4" destOrd="0" presId="urn:microsoft.com/office/officeart/2008/layout/RadialCluster"/>
    <dgm:cxn modelId="{8C99CFEF-B554-474B-8806-D06147D33E8B}" type="presParOf" srcId="{24BDB2C9-F052-874F-A929-1A71F3AF1A5A}" destId="{3E21B8A9-8B55-0C4F-B68F-759D14FC70D1}" srcOrd="5" destOrd="0" presId="urn:microsoft.com/office/officeart/2008/layout/RadialCluster"/>
    <dgm:cxn modelId="{2626576A-0576-1147-83D4-0117F35C286F}" type="presParOf" srcId="{24BDB2C9-F052-874F-A929-1A71F3AF1A5A}" destId="{ACF36AFF-607B-234A-91CD-7081A7827F4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FC2EC-FEEC-A14F-B39A-ACCD0B40D306}"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0124FB67-ED60-B24C-B80F-EC5C151A0188}">
      <dgm:prSet phldrT="[Text]"/>
      <dgm:spPr>
        <a:solidFill>
          <a:srgbClr val="00B0F0"/>
        </a:solidFill>
      </dgm:spPr>
      <dgm:t>
        <a:bodyPr/>
        <a:lstStyle/>
        <a:p>
          <a:r>
            <a:rPr lang="en-US" dirty="0"/>
            <a:t>The Christian Life</a:t>
          </a:r>
        </a:p>
      </dgm:t>
    </dgm:pt>
    <dgm:pt modelId="{5841B088-F47D-4F42-87C8-7374D73BE781}" type="parTrans" cxnId="{409816A5-44A7-4A4F-9D9D-3C40938BBAB3}">
      <dgm:prSet/>
      <dgm:spPr/>
      <dgm:t>
        <a:bodyPr/>
        <a:lstStyle/>
        <a:p>
          <a:endParaRPr lang="en-US"/>
        </a:p>
      </dgm:t>
    </dgm:pt>
    <dgm:pt modelId="{42474B96-3FEB-854C-9FF8-DD3EF5B0A863}" type="sibTrans" cxnId="{409816A5-44A7-4A4F-9D9D-3C40938BBAB3}">
      <dgm:prSet/>
      <dgm:spPr/>
      <dgm:t>
        <a:bodyPr/>
        <a:lstStyle/>
        <a:p>
          <a:endParaRPr lang="en-US"/>
        </a:p>
      </dgm:t>
    </dgm:pt>
    <dgm:pt modelId="{0FCDA724-414D-AC48-AE8D-E8ADA225B74B}">
      <dgm:prSet phldrT="[Text]" custT="1"/>
      <dgm:spPr>
        <a:solidFill>
          <a:srgbClr val="92D050"/>
        </a:solidFill>
      </dgm:spPr>
      <dgm:t>
        <a:bodyPr/>
        <a:lstStyle/>
        <a:p>
          <a:r>
            <a:rPr lang="en-US" sz="4400" b="1" dirty="0">
              <a:solidFill>
                <a:schemeClr val="tx1"/>
              </a:solidFill>
            </a:rPr>
            <a:t>GOD</a:t>
          </a:r>
        </a:p>
      </dgm:t>
    </dgm:pt>
    <dgm:pt modelId="{256F7273-B6C7-224E-AD3A-27C890AF8246}" type="parTrans" cxnId="{71B7D517-1B4B-CF4E-9C06-BA4C480F87AA}">
      <dgm:prSet/>
      <dgm:spPr/>
      <dgm:t>
        <a:bodyPr/>
        <a:lstStyle/>
        <a:p>
          <a:endParaRPr lang="en-US"/>
        </a:p>
      </dgm:t>
    </dgm:pt>
    <dgm:pt modelId="{C6BD6F80-8893-B24A-9C2F-7B34B4B38225}" type="sibTrans" cxnId="{71B7D517-1B4B-CF4E-9C06-BA4C480F87AA}">
      <dgm:prSet/>
      <dgm:spPr/>
      <dgm:t>
        <a:bodyPr/>
        <a:lstStyle/>
        <a:p>
          <a:endParaRPr lang="en-US"/>
        </a:p>
      </dgm:t>
    </dgm:pt>
    <dgm:pt modelId="{F147CA34-65A5-6842-AC20-5064CF60724A}">
      <dgm:prSet phldrT="[Text]" custT="1"/>
      <dgm:spPr>
        <a:solidFill>
          <a:schemeClr val="accent6">
            <a:lumMod val="60000"/>
            <a:lumOff val="40000"/>
          </a:schemeClr>
        </a:solidFill>
      </dgm:spPr>
      <dgm:t>
        <a:bodyPr/>
        <a:lstStyle/>
        <a:p>
          <a:r>
            <a:rPr lang="en-US" sz="2800" b="1" dirty="0">
              <a:solidFill>
                <a:schemeClr val="tx1"/>
              </a:solidFill>
            </a:rPr>
            <a:t>THE CHURCH</a:t>
          </a:r>
        </a:p>
      </dgm:t>
    </dgm:pt>
    <dgm:pt modelId="{5493D8DC-8B58-854A-BDA0-63939AC8014B}" type="parTrans" cxnId="{559D30B6-DC4A-FC4E-9CD2-5BDFDFE43714}">
      <dgm:prSet/>
      <dgm:spPr/>
      <dgm:t>
        <a:bodyPr/>
        <a:lstStyle/>
        <a:p>
          <a:endParaRPr lang="en-US"/>
        </a:p>
      </dgm:t>
    </dgm:pt>
    <dgm:pt modelId="{DF1E0B61-F3F2-9541-9EA7-A062ADDF464F}" type="sibTrans" cxnId="{559D30B6-DC4A-FC4E-9CD2-5BDFDFE43714}">
      <dgm:prSet/>
      <dgm:spPr/>
      <dgm:t>
        <a:bodyPr/>
        <a:lstStyle/>
        <a:p>
          <a:endParaRPr lang="en-US"/>
        </a:p>
      </dgm:t>
    </dgm:pt>
    <dgm:pt modelId="{A356FEF2-6598-CF4A-98B3-772243DBFED1}">
      <dgm:prSet phldrT="[Text]" custT="1"/>
      <dgm:spPr>
        <a:solidFill>
          <a:schemeClr val="accent1">
            <a:lumMod val="60000"/>
            <a:lumOff val="40000"/>
          </a:schemeClr>
        </a:solidFill>
      </dgm:spPr>
      <dgm:t>
        <a:bodyPr/>
        <a:lstStyle/>
        <a:p>
          <a:r>
            <a:rPr lang="en-US" sz="2800" b="1" dirty="0">
              <a:solidFill>
                <a:schemeClr val="tx1"/>
              </a:solidFill>
            </a:rPr>
            <a:t>THE WORLD</a:t>
          </a:r>
        </a:p>
      </dgm:t>
    </dgm:pt>
    <dgm:pt modelId="{8A2CF9FD-DEBD-474E-8E39-1A911A5342F5}" type="parTrans" cxnId="{F5EEB22F-41FF-364D-9355-C5CB0C6E92A0}">
      <dgm:prSet/>
      <dgm:spPr/>
      <dgm:t>
        <a:bodyPr/>
        <a:lstStyle/>
        <a:p>
          <a:endParaRPr lang="en-US"/>
        </a:p>
      </dgm:t>
    </dgm:pt>
    <dgm:pt modelId="{5771B897-0BB6-E344-AE3C-4EC513E044F3}" type="sibTrans" cxnId="{F5EEB22F-41FF-364D-9355-C5CB0C6E92A0}">
      <dgm:prSet/>
      <dgm:spPr/>
      <dgm:t>
        <a:bodyPr/>
        <a:lstStyle/>
        <a:p>
          <a:endParaRPr lang="en-US"/>
        </a:p>
      </dgm:t>
    </dgm:pt>
    <dgm:pt modelId="{313488FE-2E85-9049-8A15-951EC2A9778B}" type="pres">
      <dgm:prSet presAssocID="{EFCFC2EC-FEEC-A14F-B39A-ACCD0B40D306}" presName="Name0" presStyleCnt="0">
        <dgm:presLayoutVars>
          <dgm:chMax val="1"/>
          <dgm:chPref val="1"/>
          <dgm:dir/>
          <dgm:animOne val="branch"/>
          <dgm:animLvl val="lvl"/>
        </dgm:presLayoutVars>
      </dgm:prSet>
      <dgm:spPr/>
    </dgm:pt>
    <dgm:pt modelId="{24BDB2C9-F052-874F-A929-1A71F3AF1A5A}" type="pres">
      <dgm:prSet presAssocID="{0124FB67-ED60-B24C-B80F-EC5C151A0188}" presName="singleCycle" presStyleCnt="0"/>
      <dgm:spPr/>
    </dgm:pt>
    <dgm:pt modelId="{DB3147F3-6D30-2F44-BE58-C0B8CE583738}" type="pres">
      <dgm:prSet presAssocID="{0124FB67-ED60-B24C-B80F-EC5C151A0188}" presName="singleCenter" presStyleLbl="node1" presStyleIdx="0" presStyleCnt="4" custLinFactNeighborX="-2293" custLinFactNeighborY="399">
        <dgm:presLayoutVars>
          <dgm:chMax val="7"/>
          <dgm:chPref val="7"/>
        </dgm:presLayoutVars>
      </dgm:prSet>
      <dgm:spPr/>
    </dgm:pt>
    <dgm:pt modelId="{4FC07622-B629-4E4E-8CBF-844EA3412416}" type="pres">
      <dgm:prSet presAssocID="{256F7273-B6C7-224E-AD3A-27C890AF8246}" presName="Name56" presStyleLbl="parChTrans1D2" presStyleIdx="0" presStyleCnt="3"/>
      <dgm:spPr/>
    </dgm:pt>
    <dgm:pt modelId="{CEC8F659-19A5-AC49-AE1B-E7DEC74AD4BD}" type="pres">
      <dgm:prSet presAssocID="{0FCDA724-414D-AC48-AE8D-E8ADA225B74B}" presName="text0" presStyleLbl="node1" presStyleIdx="1" presStyleCnt="4" custScaleX="178120" custScaleY="140213" custRadScaleRad="95198" custRadScaleInc="-1846">
        <dgm:presLayoutVars>
          <dgm:bulletEnabled val="1"/>
        </dgm:presLayoutVars>
      </dgm:prSet>
      <dgm:spPr/>
    </dgm:pt>
    <dgm:pt modelId="{5C83F6CE-6FF2-2C4C-B6BE-A5C630D7C5C4}" type="pres">
      <dgm:prSet presAssocID="{5493D8DC-8B58-854A-BDA0-63939AC8014B}" presName="Name56" presStyleLbl="parChTrans1D2" presStyleIdx="1" presStyleCnt="3"/>
      <dgm:spPr/>
    </dgm:pt>
    <dgm:pt modelId="{3EFBF36A-6351-E448-9FE1-984214C42750}" type="pres">
      <dgm:prSet presAssocID="{F147CA34-65A5-6842-AC20-5064CF60724A}" presName="text0" presStyleLbl="node1" presStyleIdx="2" presStyleCnt="4" custScaleX="166195" custRadScaleRad="110862" custRadScaleInc="-50730">
        <dgm:presLayoutVars>
          <dgm:bulletEnabled val="1"/>
        </dgm:presLayoutVars>
      </dgm:prSet>
      <dgm:spPr/>
    </dgm:pt>
    <dgm:pt modelId="{3E21B8A9-8B55-0C4F-B68F-759D14FC70D1}" type="pres">
      <dgm:prSet presAssocID="{8A2CF9FD-DEBD-474E-8E39-1A911A5342F5}" presName="Name56" presStyleLbl="parChTrans1D2" presStyleIdx="2" presStyleCnt="3"/>
      <dgm:spPr/>
    </dgm:pt>
    <dgm:pt modelId="{ACF36AFF-607B-234A-91CD-7081A7827F46}" type="pres">
      <dgm:prSet presAssocID="{A356FEF2-6598-CF4A-98B3-772243DBFED1}" presName="text0" presStyleLbl="node1" presStyleIdx="3" presStyleCnt="4" custScaleX="183076" custRadScaleRad="119505" custRadScaleInc="50313">
        <dgm:presLayoutVars>
          <dgm:bulletEnabled val="1"/>
        </dgm:presLayoutVars>
      </dgm:prSet>
      <dgm:spPr/>
    </dgm:pt>
  </dgm:ptLst>
  <dgm:cxnLst>
    <dgm:cxn modelId="{71B7D517-1B4B-CF4E-9C06-BA4C480F87AA}" srcId="{0124FB67-ED60-B24C-B80F-EC5C151A0188}" destId="{0FCDA724-414D-AC48-AE8D-E8ADA225B74B}" srcOrd="0" destOrd="0" parTransId="{256F7273-B6C7-224E-AD3A-27C890AF8246}" sibTransId="{C6BD6F80-8893-B24A-9C2F-7B34B4B38225}"/>
    <dgm:cxn modelId="{97D57028-47CA-3E4F-945A-DF7CA750ACD5}" type="presOf" srcId="{0124FB67-ED60-B24C-B80F-EC5C151A0188}" destId="{DB3147F3-6D30-2F44-BE58-C0B8CE583738}" srcOrd="0" destOrd="0" presId="urn:microsoft.com/office/officeart/2008/layout/RadialCluster"/>
    <dgm:cxn modelId="{F5EEB22F-41FF-364D-9355-C5CB0C6E92A0}" srcId="{0124FB67-ED60-B24C-B80F-EC5C151A0188}" destId="{A356FEF2-6598-CF4A-98B3-772243DBFED1}" srcOrd="2" destOrd="0" parTransId="{8A2CF9FD-DEBD-474E-8E39-1A911A5342F5}" sibTransId="{5771B897-0BB6-E344-AE3C-4EC513E044F3}"/>
    <dgm:cxn modelId="{C03E5634-4A5D-A74D-A66E-9A17B8AD5933}" type="presOf" srcId="{0FCDA724-414D-AC48-AE8D-E8ADA225B74B}" destId="{CEC8F659-19A5-AC49-AE1B-E7DEC74AD4BD}" srcOrd="0" destOrd="0" presId="urn:microsoft.com/office/officeart/2008/layout/RadialCluster"/>
    <dgm:cxn modelId="{FD1F1F3C-FF63-9245-A084-E533FACEA82D}" type="presOf" srcId="{256F7273-B6C7-224E-AD3A-27C890AF8246}" destId="{4FC07622-B629-4E4E-8CBF-844EA3412416}" srcOrd="0" destOrd="0" presId="urn:microsoft.com/office/officeart/2008/layout/RadialCluster"/>
    <dgm:cxn modelId="{9220783E-977E-F54D-800A-16A117D84F4A}" type="presOf" srcId="{8A2CF9FD-DEBD-474E-8E39-1A911A5342F5}" destId="{3E21B8A9-8B55-0C4F-B68F-759D14FC70D1}" srcOrd="0" destOrd="0" presId="urn:microsoft.com/office/officeart/2008/layout/RadialCluster"/>
    <dgm:cxn modelId="{97C5D18A-F729-0441-ADD3-D390E813AF12}" type="presOf" srcId="{A356FEF2-6598-CF4A-98B3-772243DBFED1}" destId="{ACF36AFF-607B-234A-91CD-7081A7827F46}" srcOrd="0" destOrd="0" presId="urn:microsoft.com/office/officeart/2008/layout/RadialCluster"/>
    <dgm:cxn modelId="{409816A5-44A7-4A4F-9D9D-3C40938BBAB3}" srcId="{EFCFC2EC-FEEC-A14F-B39A-ACCD0B40D306}" destId="{0124FB67-ED60-B24C-B80F-EC5C151A0188}" srcOrd="0" destOrd="0" parTransId="{5841B088-F47D-4F42-87C8-7374D73BE781}" sibTransId="{42474B96-3FEB-854C-9FF8-DD3EF5B0A863}"/>
    <dgm:cxn modelId="{559D30B6-DC4A-FC4E-9CD2-5BDFDFE43714}" srcId="{0124FB67-ED60-B24C-B80F-EC5C151A0188}" destId="{F147CA34-65A5-6842-AC20-5064CF60724A}" srcOrd="1" destOrd="0" parTransId="{5493D8DC-8B58-854A-BDA0-63939AC8014B}" sibTransId="{DF1E0B61-F3F2-9541-9EA7-A062ADDF464F}"/>
    <dgm:cxn modelId="{3CE3AFC8-AD90-E449-9909-93709776B509}" type="presOf" srcId="{5493D8DC-8B58-854A-BDA0-63939AC8014B}" destId="{5C83F6CE-6FF2-2C4C-B6BE-A5C630D7C5C4}" srcOrd="0" destOrd="0" presId="urn:microsoft.com/office/officeart/2008/layout/RadialCluster"/>
    <dgm:cxn modelId="{2AAB47D7-351B-C343-9A25-930BF2D9527A}" type="presOf" srcId="{F147CA34-65A5-6842-AC20-5064CF60724A}" destId="{3EFBF36A-6351-E448-9FE1-984214C42750}" srcOrd="0" destOrd="0" presId="urn:microsoft.com/office/officeart/2008/layout/RadialCluster"/>
    <dgm:cxn modelId="{8C3305F9-C008-2E49-9108-36D7F252BEF2}" type="presOf" srcId="{EFCFC2EC-FEEC-A14F-B39A-ACCD0B40D306}" destId="{313488FE-2E85-9049-8A15-951EC2A9778B}" srcOrd="0" destOrd="0" presId="urn:microsoft.com/office/officeart/2008/layout/RadialCluster"/>
    <dgm:cxn modelId="{AC488730-6E76-E546-9780-9E85ED9DB7AC}" type="presParOf" srcId="{313488FE-2E85-9049-8A15-951EC2A9778B}" destId="{24BDB2C9-F052-874F-A929-1A71F3AF1A5A}" srcOrd="0" destOrd="0" presId="urn:microsoft.com/office/officeart/2008/layout/RadialCluster"/>
    <dgm:cxn modelId="{31188856-3BA0-4843-B250-C81D6693F159}" type="presParOf" srcId="{24BDB2C9-F052-874F-A929-1A71F3AF1A5A}" destId="{DB3147F3-6D30-2F44-BE58-C0B8CE583738}" srcOrd="0" destOrd="0" presId="urn:microsoft.com/office/officeart/2008/layout/RadialCluster"/>
    <dgm:cxn modelId="{EE18D284-A813-3C43-AE95-06C8AE4076CC}" type="presParOf" srcId="{24BDB2C9-F052-874F-A929-1A71F3AF1A5A}" destId="{4FC07622-B629-4E4E-8CBF-844EA3412416}" srcOrd="1" destOrd="0" presId="urn:microsoft.com/office/officeart/2008/layout/RadialCluster"/>
    <dgm:cxn modelId="{BB606DB1-30C7-2F4E-B3A4-8AC6E409C83B}" type="presParOf" srcId="{24BDB2C9-F052-874F-A929-1A71F3AF1A5A}" destId="{CEC8F659-19A5-AC49-AE1B-E7DEC74AD4BD}" srcOrd="2" destOrd="0" presId="urn:microsoft.com/office/officeart/2008/layout/RadialCluster"/>
    <dgm:cxn modelId="{68E2D9C7-2B1D-AD42-B3EB-0BEDCA95699B}" type="presParOf" srcId="{24BDB2C9-F052-874F-A929-1A71F3AF1A5A}" destId="{5C83F6CE-6FF2-2C4C-B6BE-A5C630D7C5C4}" srcOrd="3" destOrd="0" presId="urn:microsoft.com/office/officeart/2008/layout/RadialCluster"/>
    <dgm:cxn modelId="{ED070336-746A-2D47-B646-465F2E5DCA8C}" type="presParOf" srcId="{24BDB2C9-F052-874F-A929-1A71F3AF1A5A}" destId="{3EFBF36A-6351-E448-9FE1-984214C42750}" srcOrd="4" destOrd="0" presId="urn:microsoft.com/office/officeart/2008/layout/RadialCluster"/>
    <dgm:cxn modelId="{8C99CFEF-B554-474B-8806-D06147D33E8B}" type="presParOf" srcId="{24BDB2C9-F052-874F-A929-1A71F3AF1A5A}" destId="{3E21B8A9-8B55-0C4F-B68F-759D14FC70D1}" srcOrd="5" destOrd="0" presId="urn:microsoft.com/office/officeart/2008/layout/RadialCluster"/>
    <dgm:cxn modelId="{2626576A-0576-1147-83D4-0117F35C286F}" type="presParOf" srcId="{24BDB2C9-F052-874F-A929-1A71F3AF1A5A}" destId="{ACF36AFF-607B-234A-91CD-7081A7827F4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147F3-6D30-2F44-BE58-C0B8CE583738}">
      <dsp:nvSpPr>
        <dsp:cNvPr id="0" name=""/>
        <dsp:cNvSpPr/>
      </dsp:nvSpPr>
      <dsp:spPr>
        <a:xfrm>
          <a:off x="4041720" y="3308432"/>
          <a:ext cx="2029216" cy="2029216"/>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The Christian Life</a:t>
          </a:r>
        </a:p>
      </dsp:txBody>
      <dsp:txXfrm>
        <a:off x="4140778" y="3407490"/>
        <a:ext cx="1831100" cy="1831100"/>
      </dsp:txXfrm>
    </dsp:sp>
    <dsp:sp modelId="{4FC07622-B629-4E4E-8CBF-844EA3412416}">
      <dsp:nvSpPr>
        <dsp:cNvPr id="0" name=""/>
        <dsp:cNvSpPr/>
      </dsp:nvSpPr>
      <dsp:spPr>
        <a:xfrm rot="16298323">
          <a:off x="4587474" y="2796104"/>
          <a:ext cx="1025075" cy="0"/>
        </a:xfrm>
        <a:custGeom>
          <a:avLst/>
          <a:gdLst/>
          <a:ahLst/>
          <a:cxnLst/>
          <a:rect l="0" t="0" r="0" b="0"/>
          <a:pathLst>
            <a:path>
              <a:moveTo>
                <a:pt x="0" y="0"/>
              </a:moveTo>
              <a:lnTo>
                <a:pt x="1025075"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C8F659-19A5-AC49-AE1B-E7DEC74AD4BD}">
      <dsp:nvSpPr>
        <dsp:cNvPr id="0" name=""/>
        <dsp:cNvSpPr/>
      </dsp:nvSpPr>
      <dsp:spPr>
        <a:xfrm>
          <a:off x="3931100" y="377475"/>
          <a:ext cx="2421675" cy="1906300"/>
        </a:xfrm>
        <a:prstGeom prst="roundRect">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GOD</a:t>
          </a:r>
        </a:p>
      </dsp:txBody>
      <dsp:txXfrm>
        <a:off x="4024158" y="470533"/>
        <a:ext cx="2235559" cy="1720184"/>
      </dsp:txXfrm>
    </dsp:sp>
    <dsp:sp modelId="{5C83F6CE-6FF2-2C4C-B6BE-A5C630D7C5C4}">
      <dsp:nvSpPr>
        <dsp:cNvPr id="0" name=""/>
        <dsp:cNvSpPr/>
      </dsp:nvSpPr>
      <dsp:spPr>
        <a:xfrm rot="21551004">
          <a:off x="6070863" y="4298210"/>
          <a:ext cx="1455111" cy="0"/>
        </a:xfrm>
        <a:custGeom>
          <a:avLst/>
          <a:gdLst/>
          <a:ahLst/>
          <a:cxnLst/>
          <a:rect l="0" t="0" r="0" b="0"/>
          <a:pathLst>
            <a:path>
              <a:moveTo>
                <a:pt x="0" y="0"/>
              </a:moveTo>
              <a:lnTo>
                <a:pt x="1455111"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FBF36A-6351-E448-9FE1-984214C42750}">
      <dsp:nvSpPr>
        <dsp:cNvPr id="0" name=""/>
        <dsp:cNvSpPr/>
      </dsp:nvSpPr>
      <dsp:spPr>
        <a:xfrm>
          <a:off x="7525900" y="3591950"/>
          <a:ext cx="2259545" cy="1359575"/>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THE CHURCH</a:t>
          </a:r>
        </a:p>
      </dsp:txBody>
      <dsp:txXfrm>
        <a:off x="7592269" y="3658319"/>
        <a:ext cx="2126807" cy="1226837"/>
      </dsp:txXfrm>
    </dsp:sp>
    <dsp:sp modelId="{3E21B8A9-8B55-0C4F-B68F-759D14FC70D1}">
      <dsp:nvSpPr>
        <dsp:cNvPr id="0" name=""/>
        <dsp:cNvSpPr/>
      </dsp:nvSpPr>
      <dsp:spPr>
        <a:xfrm rot="10835588">
          <a:off x="2717889" y="4305684"/>
          <a:ext cx="1323867" cy="0"/>
        </a:xfrm>
        <a:custGeom>
          <a:avLst/>
          <a:gdLst/>
          <a:ahLst/>
          <a:cxnLst/>
          <a:rect l="0" t="0" r="0" b="0"/>
          <a:pathLst>
            <a:path>
              <a:moveTo>
                <a:pt x="0" y="0"/>
              </a:moveTo>
              <a:lnTo>
                <a:pt x="1323867"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F36AFF-607B-234A-91CD-7081A7827F46}">
      <dsp:nvSpPr>
        <dsp:cNvPr id="0" name=""/>
        <dsp:cNvSpPr/>
      </dsp:nvSpPr>
      <dsp:spPr>
        <a:xfrm>
          <a:off x="228868" y="3606160"/>
          <a:ext cx="2489055" cy="1359575"/>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THE WORLD</a:t>
          </a:r>
        </a:p>
      </dsp:txBody>
      <dsp:txXfrm>
        <a:off x="295237" y="3672529"/>
        <a:ext cx="2356317" cy="1226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147F3-6D30-2F44-BE58-C0B8CE583738}">
      <dsp:nvSpPr>
        <dsp:cNvPr id="0" name=""/>
        <dsp:cNvSpPr/>
      </dsp:nvSpPr>
      <dsp:spPr>
        <a:xfrm>
          <a:off x="4041720" y="3308432"/>
          <a:ext cx="2029216" cy="2029216"/>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The Christian Life</a:t>
          </a:r>
        </a:p>
      </dsp:txBody>
      <dsp:txXfrm>
        <a:off x="4140778" y="3407490"/>
        <a:ext cx="1831100" cy="1831100"/>
      </dsp:txXfrm>
    </dsp:sp>
    <dsp:sp modelId="{4FC07622-B629-4E4E-8CBF-844EA3412416}">
      <dsp:nvSpPr>
        <dsp:cNvPr id="0" name=""/>
        <dsp:cNvSpPr/>
      </dsp:nvSpPr>
      <dsp:spPr>
        <a:xfrm rot="16298323">
          <a:off x="4587474" y="2796104"/>
          <a:ext cx="1025075" cy="0"/>
        </a:xfrm>
        <a:custGeom>
          <a:avLst/>
          <a:gdLst/>
          <a:ahLst/>
          <a:cxnLst/>
          <a:rect l="0" t="0" r="0" b="0"/>
          <a:pathLst>
            <a:path>
              <a:moveTo>
                <a:pt x="0" y="0"/>
              </a:moveTo>
              <a:lnTo>
                <a:pt x="1025075"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C8F659-19A5-AC49-AE1B-E7DEC74AD4BD}">
      <dsp:nvSpPr>
        <dsp:cNvPr id="0" name=""/>
        <dsp:cNvSpPr/>
      </dsp:nvSpPr>
      <dsp:spPr>
        <a:xfrm>
          <a:off x="3931100" y="377475"/>
          <a:ext cx="2421675" cy="1906300"/>
        </a:xfrm>
        <a:prstGeom prst="roundRect">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GOD</a:t>
          </a:r>
        </a:p>
      </dsp:txBody>
      <dsp:txXfrm>
        <a:off x="4024158" y="470533"/>
        <a:ext cx="2235559" cy="1720184"/>
      </dsp:txXfrm>
    </dsp:sp>
    <dsp:sp modelId="{5C83F6CE-6FF2-2C4C-B6BE-A5C630D7C5C4}">
      <dsp:nvSpPr>
        <dsp:cNvPr id="0" name=""/>
        <dsp:cNvSpPr/>
      </dsp:nvSpPr>
      <dsp:spPr>
        <a:xfrm rot="21551004">
          <a:off x="6070863" y="4298210"/>
          <a:ext cx="1455111" cy="0"/>
        </a:xfrm>
        <a:custGeom>
          <a:avLst/>
          <a:gdLst/>
          <a:ahLst/>
          <a:cxnLst/>
          <a:rect l="0" t="0" r="0" b="0"/>
          <a:pathLst>
            <a:path>
              <a:moveTo>
                <a:pt x="0" y="0"/>
              </a:moveTo>
              <a:lnTo>
                <a:pt x="1455111"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FBF36A-6351-E448-9FE1-984214C42750}">
      <dsp:nvSpPr>
        <dsp:cNvPr id="0" name=""/>
        <dsp:cNvSpPr/>
      </dsp:nvSpPr>
      <dsp:spPr>
        <a:xfrm>
          <a:off x="7525900" y="3591950"/>
          <a:ext cx="2259545" cy="1359575"/>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THE CHURCH</a:t>
          </a:r>
        </a:p>
      </dsp:txBody>
      <dsp:txXfrm>
        <a:off x="7592269" y="3658319"/>
        <a:ext cx="2126807" cy="1226837"/>
      </dsp:txXfrm>
    </dsp:sp>
    <dsp:sp modelId="{3E21B8A9-8B55-0C4F-B68F-759D14FC70D1}">
      <dsp:nvSpPr>
        <dsp:cNvPr id="0" name=""/>
        <dsp:cNvSpPr/>
      </dsp:nvSpPr>
      <dsp:spPr>
        <a:xfrm rot="10835588">
          <a:off x="2717889" y="4305684"/>
          <a:ext cx="1323867" cy="0"/>
        </a:xfrm>
        <a:custGeom>
          <a:avLst/>
          <a:gdLst/>
          <a:ahLst/>
          <a:cxnLst/>
          <a:rect l="0" t="0" r="0" b="0"/>
          <a:pathLst>
            <a:path>
              <a:moveTo>
                <a:pt x="0" y="0"/>
              </a:moveTo>
              <a:lnTo>
                <a:pt x="1323867"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F36AFF-607B-234A-91CD-7081A7827F46}">
      <dsp:nvSpPr>
        <dsp:cNvPr id="0" name=""/>
        <dsp:cNvSpPr/>
      </dsp:nvSpPr>
      <dsp:spPr>
        <a:xfrm>
          <a:off x="228868" y="3606160"/>
          <a:ext cx="2489055" cy="1359575"/>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THE WORLD</a:t>
          </a:r>
        </a:p>
      </dsp:txBody>
      <dsp:txXfrm>
        <a:off x="295237" y="3672529"/>
        <a:ext cx="2356317" cy="122683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1508-632F-7188-08F8-A529595C53D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C3A9EDD-579E-71BE-E2C3-940CCBB25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765BC0B-4015-6B53-C417-E49F019AC2B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57CCA81-7EB7-7AE9-900F-8FFC55AB71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0FE6CF9-52D5-64EA-5A0D-2D3176D8C287}"/>
              </a:ext>
            </a:extLst>
          </p:cNvPr>
          <p:cNvSpPr>
            <a:spLocks noGrp="1"/>
          </p:cNvSpPr>
          <p:nvPr>
            <p:ph type="sldNum" sz="quarter" idx="12"/>
          </p:nvPr>
        </p:nvSpPr>
        <p:spPr/>
        <p:txBody>
          <a:bodyPr/>
          <a:lstStyle>
            <a:lvl1pPr>
              <a:defRPr/>
            </a:lvl1pPr>
          </a:lstStyle>
          <a:p>
            <a:fld id="{65908A0B-48C6-8448-BA94-8594B02388B1}" type="slidenum">
              <a:rPr lang="en-GB" altLang="en-US"/>
              <a:pPr/>
              <a:t>‹#›</a:t>
            </a:fld>
            <a:endParaRPr lang="en-GB" altLang="en-US"/>
          </a:p>
        </p:txBody>
      </p:sp>
    </p:spTree>
    <p:extLst>
      <p:ext uri="{BB962C8B-B14F-4D97-AF65-F5344CB8AC3E}">
        <p14:creationId xmlns:p14="http://schemas.microsoft.com/office/powerpoint/2010/main" val="58044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33E8-4456-954B-C5DD-751B10BDC06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36D16F-789A-6B35-E682-A8E5E78DFD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F17956-CA96-0752-076B-09FC31D98B8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0827627-FF5A-D122-F110-6179643566F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90AC0D2-705C-10C7-F6F0-47BE2C18949B}"/>
              </a:ext>
            </a:extLst>
          </p:cNvPr>
          <p:cNvSpPr>
            <a:spLocks noGrp="1"/>
          </p:cNvSpPr>
          <p:nvPr>
            <p:ph type="sldNum" sz="quarter" idx="12"/>
          </p:nvPr>
        </p:nvSpPr>
        <p:spPr/>
        <p:txBody>
          <a:bodyPr/>
          <a:lstStyle>
            <a:lvl1pPr>
              <a:defRPr/>
            </a:lvl1pPr>
          </a:lstStyle>
          <a:p>
            <a:fld id="{4694DE93-C4CB-AD43-BF99-C8B6F3EBBB01}" type="slidenum">
              <a:rPr lang="en-GB" altLang="en-US"/>
              <a:pPr/>
              <a:t>‹#›</a:t>
            </a:fld>
            <a:endParaRPr lang="en-GB" altLang="en-US"/>
          </a:p>
        </p:txBody>
      </p:sp>
    </p:spTree>
    <p:extLst>
      <p:ext uri="{BB962C8B-B14F-4D97-AF65-F5344CB8AC3E}">
        <p14:creationId xmlns:p14="http://schemas.microsoft.com/office/powerpoint/2010/main" val="14937233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16382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04965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4521715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72440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210855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43641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764DE79-268F-4C1A-8933-263129D2AF90}" type="datetimeFigureOut">
              <a:rPr lang="en-US" smtClean="0"/>
              <a:t>9/28/2025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40779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60409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6680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3EAA5-4539-F11C-18FD-0AAC4ED72B88}"/>
              </a:ext>
            </a:extLst>
          </p:cNvPr>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5CDE41-DD48-3200-FDD9-367D86091093}"/>
              </a:ext>
            </a:extLst>
          </p:cNvPr>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448852-4889-CBB7-F3EA-39D0E541FE9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F528E8B-9719-64A3-CCCB-32FD40FE6E3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4813FE6-0A34-F452-2FD7-68478CEDD178}"/>
              </a:ext>
            </a:extLst>
          </p:cNvPr>
          <p:cNvSpPr>
            <a:spLocks noGrp="1"/>
          </p:cNvSpPr>
          <p:nvPr>
            <p:ph type="sldNum" sz="quarter" idx="12"/>
          </p:nvPr>
        </p:nvSpPr>
        <p:spPr/>
        <p:txBody>
          <a:bodyPr/>
          <a:lstStyle>
            <a:lvl1pPr>
              <a:defRPr/>
            </a:lvl1pPr>
          </a:lstStyle>
          <a:p>
            <a:fld id="{D1CF3EF3-AD6B-404C-A9EF-7A81692CD121}" type="slidenum">
              <a:rPr lang="en-GB" altLang="en-US"/>
              <a:pPr/>
              <a:t>‹#›</a:t>
            </a:fld>
            <a:endParaRPr lang="en-GB" altLang="en-US"/>
          </a:p>
        </p:txBody>
      </p:sp>
    </p:spTree>
    <p:extLst>
      <p:ext uri="{BB962C8B-B14F-4D97-AF65-F5344CB8AC3E}">
        <p14:creationId xmlns:p14="http://schemas.microsoft.com/office/powerpoint/2010/main" val="426709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618D-A4F2-A671-A6E5-7BA4369CD4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59DAC4-9652-5CCA-991B-2DB34E617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EB6D1C-E227-D212-95B5-40C7A3FCEF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4C0A831-A78D-5993-2E2F-1EE1CA80B69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6EAA9A-88C7-7430-2626-8CBFF7AD9457}"/>
              </a:ext>
            </a:extLst>
          </p:cNvPr>
          <p:cNvSpPr>
            <a:spLocks noGrp="1"/>
          </p:cNvSpPr>
          <p:nvPr>
            <p:ph type="sldNum" sz="quarter" idx="12"/>
          </p:nvPr>
        </p:nvSpPr>
        <p:spPr/>
        <p:txBody>
          <a:bodyPr/>
          <a:lstStyle>
            <a:lvl1pPr>
              <a:defRPr/>
            </a:lvl1pPr>
          </a:lstStyle>
          <a:p>
            <a:fld id="{835CFC1A-7F11-DB45-A26F-99365C6938FA}" type="slidenum">
              <a:rPr lang="en-US" altLang="en-US"/>
              <a:pPr/>
              <a:t>‹#›</a:t>
            </a:fld>
            <a:endParaRPr lang="en-US" altLang="en-US"/>
          </a:p>
        </p:txBody>
      </p:sp>
    </p:spTree>
    <p:extLst>
      <p:ext uri="{BB962C8B-B14F-4D97-AF65-F5344CB8AC3E}">
        <p14:creationId xmlns:p14="http://schemas.microsoft.com/office/powerpoint/2010/main" val="117125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47BD-6822-F6DD-485F-CF543144E2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A65B2E-1044-8B06-B674-7029E65EF4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362668-A02A-EC1D-5D40-9FA1E96800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7970BA-8D85-C78F-1801-13E7C3F56CA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6C7C41-3E22-3C60-6F39-FB2FE65DF752}"/>
              </a:ext>
            </a:extLst>
          </p:cNvPr>
          <p:cNvSpPr>
            <a:spLocks noGrp="1"/>
          </p:cNvSpPr>
          <p:nvPr>
            <p:ph type="sldNum" sz="quarter" idx="12"/>
          </p:nvPr>
        </p:nvSpPr>
        <p:spPr/>
        <p:txBody>
          <a:bodyPr/>
          <a:lstStyle>
            <a:lvl1pPr>
              <a:defRPr/>
            </a:lvl1pPr>
          </a:lstStyle>
          <a:p>
            <a:fld id="{1E6E0970-AE6E-794B-A01E-1B4215D498F9}" type="slidenum">
              <a:rPr lang="en-US" altLang="en-US"/>
              <a:pPr/>
              <a:t>‹#›</a:t>
            </a:fld>
            <a:endParaRPr lang="en-US" altLang="en-US"/>
          </a:p>
        </p:txBody>
      </p:sp>
    </p:spTree>
    <p:extLst>
      <p:ext uri="{BB962C8B-B14F-4D97-AF65-F5344CB8AC3E}">
        <p14:creationId xmlns:p14="http://schemas.microsoft.com/office/powerpoint/2010/main" val="290942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35E5-856E-9B15-A1DE-93656F6B26EB}"/>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A14B9B-5730-EDEC-3BA0-1B7F850FF7D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4804FA4A-3959-1295-E592-D47857FB4D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991AA7-5822-9DE5-97FB-DF8CCF3B96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47F3FB-1C14-7F48-0BC5-9E57D5A2F7B0}"/>
              </a:ext>
            </a:extLst>
          </p:cNvPr>
          <p:cNvSpPr>
            <a:spLocks noGrp="1"/>
          </p:cNvSpPr>
          <p:nvPr>
            <p:ph type="sldNum" sz="quarter" idx="12"/>
          </p:nvPr>
        </p:nvSpPr>
        <p:spPr/>
        <p:txBody>
          <a:bodyPr/>
          <a:lstStyle>
            <a:lvl1pPr>
              <a:defRPr/>
            </a:lvl1pPr>
          </a:lstStyle>
          <a:p>
            <a:fld id="{1184E7A2-FF4C-984C-AEB9-A9FDCFD49B05}" type="slidenum">
              <a:rPr lang="en-US" altLang="en-US"/>
              <a:pPr/>
              <a:t>‹#›</a:t>
            </a:fld>
            <a:endParaRPr lang="en-US" altLang="en-US"/>
          </a:p>
        </p:txBody>
      </p:sp>
    </p:spTree>
    <p:extLst>
      <p:ext uri="{BB962C8B-B14F-4D97-AF65-F5344CB8AC3E}">
        <p14:creationId xmlns:p14="http://schemas.microsoft.com/office/powerpoint/2010/main" val="208534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FB2D-207F-31BE-A7F9-394BB1BCD9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59D409-4870-2027-7008-650D34B96D51}"/>
              </a:ext>
            </a:extLst>
          </p:cNvPr>
          <p:cNvSpPr>
            <a:spLocks noGrp="1"/>
          </p:cNvSpPr>
          <p:nvPr>
            <p:ph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BC4FD0-AFCC-C094-3A0B-98B55724BE63}"/>
              </a:ext>
            </a:extLst>
          </p:cNvPr>
          <p:cNvSpPr>
            <a:spLocks noGrp="1"/>
          </p:cNvSpPr>
          <p:nvPr>
            <p:ph sz="half" idx="2"/>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14C0E9-BAB9-E679-C914-0DF85CD0B5B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F5A392-5D9E-33E5-4CE4-B592DD2D17D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F74F4A-374B-943B-37E9-6798EA78F5C8}"/>
              </a:ext>
            </a:extLst>
          </p:cNvPr>
          <p:cNvSpPr>
            <a:spLocks noGrp="1"/>
          </p:cNvSpPr>
          <p:nvPr>
            <p:ph type="sldNum" sz="quarter" idx="12"/>
          </p:nvPr>
        </p:nvSpPr>
        <p:spPr/>
        <p:txBody>
          <a:bodyPr/>
          <a:lstStyle>
            <a:lvl1pPr>
              <a:defRPr/>
            </a:lvl1pPr>
          </a:lstStyle>
          <a:p>
            <a:fld id="{9BF6D281-457E-6643-88D7-7FE8C21361FA}" type="slidenum">
              <a:rPr lang="en-US" altLang="en-US"/>
              <a:pPr/>
              <a:t>‹#›</a:t>
            </a:fld>
            <a:endParaRPr lang="en-US" altLang="en-US"/>
          </a:p>
        </p:txBody>
      </p:sp>
    </p:spTree>
    <p:extLst>
      <p:ext uri="{BB962C8B-B14F-4D97-AF65-F5344CB8AC3E}">
        <p14:creationId xmlns:p14="http://schemas.microsoft.com/office/powerpoint/2010/main" val="181857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239D-AD5F-FC99-4BD3-0893920FF0C1}"/>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98E93F-C965-3775-EDF7-D0EC5D7D048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778DD6-DC60-E27B-2665-A7CAB9B86392}"/>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7D8413-673D-516E-9C9C-10DC4B7C451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17ACC6-B53B-33B7-7195-118714DDCEE2}"/>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822C73-3485-C57F-8EAD-B650B817394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1B47055-7A11-6DDA-4216-E106DFB618E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2C78631-929F-0EEC-5E6B-097A9AC0B460}"/>
              </a:ext>
            </a:extLst>
          </p:cNvPr>
          <p:cNvSpPr>
            <a:spLocks noGrp="1"/>
          </p:cNvSpPr>
          <p:nvPr>
            <p:ph type="sldNum" sz="quarter" idx="12"/>
          </p:nvPr>
        </p:nvSpPr>
        <p:spPr/>
        <p:txBody>
          <a:bodyPr/>
          <a:lstStyle>
            <a:lvl1pPr>
              <a:defRPr/>
            </a:lvl1pPr>
          </a:lstStyle>
          <a:p>
            <a:fld id="{55D73DB4-1E58-9B43-8397-696F4E5B2F31}" type="slidenum">
              <a:rPr lang="en-US" altLang="en-US"/>
              <a:pPr/>
              <a:t>‹#›</a:t>
            </a:fld>
            <a:endParaRPr lang="en-US" altLang="en-US"/>
          </a:p>
        </p:txBody>
      </p:sp>
    </p:spTree>
    <p:extLst>
      <p:ext uri="{BB962C8B-B14F-4D97-AF65-F5344CB8AC3E}">
        <p14:creationId xmlns:p14="http://schemas.microsoft.com/office/powerpoint/2010/main" val="208487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FE9E-B140-C1F7-960C-3A43B48875F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9C0F11-F0F7-A79C-4687-7C2D532D5DC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152A843-4BC3-BF8D-6BBD-016F4C85745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3F77137-DA92-FE54-9E66-1AD5D6304AF0}"/>
              </a:ext>
            </a:extLst>
          </p:cNvPr>
          <p:cNvSpPr>
            <a:spLocks noGrp="1"/>
          </p:cNvSpPr>
          <p:nvPr>
            <p:ph type="sldNum" sz="quarter" idx="12"/>
          </p:nvPr>
        </p:nvSpPr>
        <p:spPr/>
        <p:txBody>
          <a:bodyPr/>
          <a:lstStyle>
            <a:lvl1pPr>
              <a:defRPr/>
            </a:lvl1pPr>
          </a:lstStyle>
          <a:p>
            <a:fld id="{C67D4AFD-EFA8-C04E-BB54-1E2341C03593}" type="slidenum">
              <a:rPr lang="en-US" altLang="en-US"/>
              <a:pPr/>
              <a:t>‹#›</a:t>
            </a:fld>
            <a:endParaRPr lang="en-US" altLang="en-US"/>
          </a:p>
        </p:txBody>
      </p:sp>
    </p:spTree>
    <p:extLst>
      <p:ext uri="{BB962C8B-B14F-4D97-AF65-F5344CB8AC3E}">
        <p14:creationId xmlns:p14="http://schemas.microsoft.com/office/powerpoint/2010/main" val="4670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FF0FA-2830-FDF9-02CB-7E53CBD79EF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688058F-5FF0-C27E-51B5-BE2BDFA0DCE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AC10E34-2390-10C6-BD5E-17A460ED0AA7}"/>
              </a:ext>
            </a:extLst>
          </p:cNvPr>
          <p:cNvSpPr>
            <a:spLocks noGrp="1"/>
          </p:cNvSpPr>
          <p:nvPr>
            <p:ph type="sldNum" sz="quarter" idx="12"/>
          </p:nvPr>
        </p:nvSpPr>
        <p:spPr/>
        <p:txBody>
          <a:bodyPr/>
          <a:lstStyle>
            <a:lvl1pPr>
              <a:defRPr/>
            </a:lvl1pPr>
          </a:lstStyle>
          <a:p>
            <a:fld id="{194C5609-91D8-DA4D-A726-EBA053E439A5}" type="slidenum">
              <a:rPr lang="en-US" altLang="en-US"/>
              <a:pPr/>
              <a:t>‹#›</a:t>
            </a:fld>
            <a:endParaRPr lang="en-US" altLang="en-US"/>
          </a:p>
        </p:txBody>
      </p:sp>
    </p:spTree>
    <p:extLst>
      <p:ext uri="{BB962C8B-B14F-4D97-AF65-F5344CB8AC3E}">
        <p14:creationId xmlns:p14="http://schemas.microsoft.com/office/powerpoint/2010/main" val="214691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BFAC-1D52-55D5-2B68-BDF4FC6C3C48}"/>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0C8BAB-4881-2963-4BEA-0780459DC61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6192D18-F3C4-4792-5C14-1406769012F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2E7402-603A-77D6-AF46-0069F8C65FD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26BF589-FD26-0B67-E59A-3D8FBF8C7B5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CC9BFF0-8B29-C5DF-F057-6ABC411EB3E0}"/>
              </a:ext>
            </a:extLst>
          </p:cNvPr>
          <p:cNvSpPr>
            <a:spLocks noGrp="1"/>
          </p:cNvSpPr>
          <p:nvPr>
            <p:ph type="sldNum" sz="quarter" idx="12"/>
          </p:nvPr>
        </p:nvSpPr>
        <p:spPr/>
        <p:txBody>
          <a:bodyPr/>
          <a:lstStyle>
            <a:lvl1pPr>
              <a:defRPr/>
            </a:lvl1pPr>
          </a:lstStyle>
          <a:p>
            <a:fld id="{8824A10D-C25D-8644-96AE-F846DD97C6C7}" type="slidenum">
              <a:rPr lang="en-US" altLang="en-US"/>
              <a:pPr/>
              <a:t>‹#›</a:t>
            </a:fld>
            <a:endParaRPr lang="en-US" altLang="en-US"/>
          </a:p>
        </p:txBody>
      </p:sp>
    </p:spTree>
    <p:extLst>
      <p:ext uri="{BB962C8B-B14F-4D97-AF65-F5344CB8AC3E}">
        <p14:creationId xmlns:p14="http://schemas.microsoft.com/office/powerpoint/2010/main" val="368102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FD9D-D1D1-6B71-2021-737B2FF7D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AA7569-56D2-E64E-ADAD-8DDDBA68BB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5D7EBE-7757-C8B0-3DB1-8CAEA44A6C0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3F3674A-14A1-0133-6711-ABCBBAF892F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5CC640D-6B75-D706-85B5-395C4592DEFB}"/>
              </a:ext>
            </a:extLst>
          </p:cNvPr>
          <p:cNvSpPr>
            <a:spLocks noGrp="1"/>
          </p:cNvSpPr>
          <p:nvPr>
            <p:ph type="sldNum" sz="quarter" idx="12"/>
          </p:nvPr>
        </p:nvSpPr>
        <p:spPr/>
        <p:txBody>
          <a:bodyPr/>
          <a:lstStyle>
            <a:lvl1pPr>
              <a:defRPr/>
            </a:lvl1pPr>
          </a:lstStyle>
          <a:p>
            <a:fld id="{9DBC531F-1404-6E45-AD60-9160E44A010C}" type="slidenum">
              <a:rPr lang="en-GB" altLang="en-US"/>
              <a:pPr/>
              <a:t>‹#›</a:t>
            </a:fld>
            <a:endParaRPr lang="en-GB" altLang="en-US"/>
          </a:p>
        </p:txBody>
      </p:sp>
    </p:spTree>
    <p:extLst>
      <p:ext uri="{BB962C8B-B14F-4D97-AF65-F5344CB8AC3E}">
        <p14:creationId xmlns:p14="http://schemas.microsoft.com/office/powerpoint/2010/main" val="3890580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DD8A-C7C8-031A-75D9-6967A74DC512}"/>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6ACFF1F-1956-A379-C7A7-DB1D274B029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ACC26D-8111-DA87-6ECC-C94C3066D3F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8040A8-0EC0-5E41-17AD-2D86A45B949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35AFD66-0B2A-A8BA-609F-79FF62FC819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6C6A0BA-9613-22A8-8D15-77873C3D582F}"/>
              </a:ext>
            </a:extLst>
          </p:cNvPr>
          <p:cNvSpPr>
            <a:spLocks noGrp="1"/>
          </p:cNvSpPr>
          <p:nvPr>
            <p:ph type="sldNum" sz="quarter" idx="12"/>
          </p:nvPr>
        </p:nvSpPr>
        <p:spPr/>
        <p:txBody>
          <a:bodyPr/>
          <a:lstStyle>
            <a:lvl1pPr>
              <a:defRPr/>
            </a:lvl1pPr>
          </a:lstStyle>
          <a:p>
            <a:fld id="{191E5EFA-47FB-794E-A4DB-2958AE31E5CD}" type="slidenum">
              <a:rPr lang="en-US" altLang="en-US"/>
              <a:pPr/>
              <a:t>‹#›</a:t>
            </a:fld>
            <a:endParaRPr lang="en-US" altLang="en-US"/>
          </a:p>
        </p:txBody>
      </p:sp>
    </p:spTree>
    <p:extLst>
      <p:ext uri="{BB962C8B-B14F-4D97-AF65-F5344CB8AC3E}">
        <p14:creationId xmlns:p14="http://schemas.microsoft.com/office/powerpoint/2010/main" val="265585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A730-849D-A3B6-119E-8E364B765D8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13AA14-0DD7-1075-44FC-0E537D3917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F859A7-1E49-22C6-9CD6-F65EF8D127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2F4E7E-55A3-9284-E8E5-EBA8360DBA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4AF133-03A5-1FCB-6335-A8B823505947}"/>
              </a:ext>
            </a:extLst>
          </p:cNvPr>
          <p:cNvSpPr>
            <a:spLocks noGrp="1"/>
          </p:cNvSpPr>
          <p:nvPr>
            <p:ph type="sldNum" sz="quarter" idx="12"/>
          </p:nvPr>
        </p:nvSpPr>
        <p:spPr/>
        <p:txBody>
          <a:bodyPr/>
          <a:lstStyle>
            <a:lvl1pPr>
              <a:defRPr/>
            </a:lvl1pPr>
          </a:lstStyle>
          <a:p>
            <a:fld id="{F939E3AB-888F-2F4A-A92D-A646B1CF32E9}" type="slidenum">
              <a:rPr lang="en-US" altLang="en-US"/>
              <a:pPr/>
              <a:t>‹#›</a:t>
            </a:fld>
            <a:endParaRPr lang="en-US" altLang="en-US"/>
          </a:p>
        </p:txBody>
      </p:sp>
    </p:spTree>
    <p:extLst>
      <p:ext uri="{BB962C8B-B14F-4D97-AF65-F5344CB8AC3E}">
        <p14:creationId xmlns:p14="http://schemas.microsoft.com/office/powerpoint/2010/main" val="9081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BD887E-B11F-FDA2-E746-CF8633C09849}"/>
              </a:ext>
            </a:extLst>
          </p:cNvPr>
          <p:cNvSpPr>
            <a:spLocks noGrp="1"/>
          </p:cNvSpPr>
          <p:nvPr>
            <p:ph type="title" orient="vert"/>
          </p:nvPr>
        </p:nvSpPr>
        <p:spPr>
          <a:xfrm>
            <a:off x="8686800" y="609600"/>
            <a:ext cx="2590800" cy="5486400"/>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12AD75-EFE0-8B3D-6283-3ECE7D58EB20}"/>
              </a:ext>
            </a:extLst>
          </p:cNvPr>
          <p:cNvSpPr>
            <a:spLocks noGrp="1"/>
          </p:cNvSpPr>
          <p:nvPr>
            <p:ph type="body" orient="vert" idx="1"/>
          </p:nvPr>
        </p:nvSpPr>
        <p:spPr>
          <a:xfrm>
            <a:off x="914400" y="609600"/>
            <a:ext cx="75692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AEE51-C50E-930C-90D7-5D8000F488E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09282D-64A8-1FD6-BFD0-2E48CC69152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5A2E29-8D3C-A295-7264-226609BF1CE4}"/>
              </a:ext>
            </a:extLst>
          </p:cNvPr>
          <p:cNvSpPr>
            <a:spLocks noGrp="1"/>
          </p:cNvSpPr>
          <p:nvPr>
            <p:ph type="sldNum" sz="quarter" idx="12"/>
          </p:nvPr>
        </p:nvSpPr>
        <p:spPr/>
        <p:txBody>
          <a:bodyPr/>
          <a:lstStyle>
            <a:lvl1pPr>
              <a:defRPr/>
            </a:lvl1pPr>
          </a:lstStyle>
          <a:p>
            <a:fld id="{05E51F9E-CE70-1E40-8C2F-D7C683D9C4C2}" type="slidenum">
              <a:rPr lang="en-US" altLang="en-US"/>
              <a:pPr/>
              <a:t>‹#›</a:t>
            </a:fld>
            <a:endParaRPr lang="en-US" altLang="en-US"/>
          </a:p>
        </p:txBody>
      </p:sp>
    </p:spTree>
    <p:extLst>
      <p:ext uri="{BB962C8B-B14F-4D97-AF65-F5344CB8AC3E}">
        <p14:creationId xmlns:p14="http://schemas.microsoft.com/office/powerpoint/2010/main" val="2512319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850" name="Group 2">
            <a:extLst>
              <a:ext uri="{FF2B5EF4-FFF2-40B4-BE49-F238E27FC236}">
                <a16:creationId xmlns:a16="http://schemas.microsoft.com/office/drawing/2014/main" id="{CAE1C144-27B8-DB96-162F-8D6774D71FC2}"/>
              </a:ext>
            </a:extLst>
          </p:cNvPr>
          <p:cNvGrpSpPr>
            <a:grpSpLocks/>
          </p:cNvGrpSpPr>
          <p:nvPr/>
        </p:nvGrpSpPr>
        <p:grpSpPr bwMode="auto">
          <a:xfrm>
            <a:off x="6288618" y="5345114"/>
            <a:ext cx="5903383" cy="1512887"/>
            <a:chOff x="2971" y="3367"/>
            <a:chExt cx="2789" cy="953"/>
          </a:xfrm>
        </p:grpSpPr>
        <p:sp>
          <p:nvSpPr>
            <p:cNvPr id="206851" name="Freeform 3">
              <a:extLst>
                <a:ext uri="{FF2B5EF4-FFF2-40B4-BE49-F238E27FC236}">
                  <a16:creationId xmlns:a16="http://schemas.microsoft.com/office/drawing/2014/main" id="{8A596E65-206C-F43A-AE5C-E5DDE4812C68}"/>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2" name="Freeform 4">
              <a:extLst>
                <a:ext uri="{FF2B5EF4-FFF2-40B4-BE49-F238E27FC236}">
                  <a16:creationId xmlns:a16="http://schemas.microsoft.com/office/drawing/2014/main" id="{FB7A27C9-1517-A120-6450-EF08645084C9}"/>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3" name="Freeform 5">
              <a:extLst>
                <a:ext uri="{FF2B5EF4-FFF2-40B4-BE49-F238E27FC236}">
                  <a16:creationId xmlns:a16="http://schemas.microsoft.com/office/drawing/2014/main" id="{5B4E0D91-EF6B-5A0E-CFAE-1F2B11FD1F32}"/>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4" name="Freeform 6">
              <a:extLst>
                <a:ext uri="{FF2B5EF4-FFF2-40B4-BE49-F238E27FC236}">
                  <a16:creationId xmlns:a16="http://schemas.microsoft.com/office/drawing/2014/main" id="{CC5EDF4C-3966-98CB-2D5D-E3D3614BCE1E}"/>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5" name="Freeform 7">
              <a:extLst>
                <a:ext uri="{FF2B5EF4-FFF2-40B4-BE49-F238E27FC236}">
                  <a16:creationId xmlns:a16="http://schemas.microsoft.com/office/drawing/2014/main" id="{BBAAEDFD-4A08-D6B3-E498-D47091AE39A2}"/>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6" name="Freeform 8">
              <a:extLst>
                <a:ext uri="{FF2B5EF4-FFF2-40B4-BE49-F238E27FC236}">
                  <a16:creationId xmlns:a16="http://schemas.microsoft.com/office/drawing/2014/main" id="{8A099326-2432-D341-B38B-6FBBE1028207}"/>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7" name="Freeform 9">
              <a:extLst>
                <a:ext uri="{FF2B5EF4-FFF2-40B4-BE49-F238E27FC236}">
                  <a16:creationId xmlns:a16="http://schemas.microsoft.com/office/drawing/2014/main" id="{C08FEAB5-340F-1664-027C-4F196B382D4F}"/>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8" name="Freeform 10">
              <a:extLst>
                <a:ext uri="{FF2B5EF4-FFF2-40B4-BE49-F238E27FC236}">
                  <a16:creationId xmlns:a16="http://schemas.microsoft.com/office/drawing/2014/main" id="{761A6388-9D5A-22A9-38C8-28BD52E2B749}"/>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59" name="Freeform 11">
              <a:extLst>
                <a:ext uri="{FF2B5EF4-FFF2-40B4-BE49-F238E27FC236}">
                  <a16:creationId xmlns:a16="http://schemas.microsoft.com/office/drawing/2014/main" id="{4F8A5083-2849-289D-FA86-AA562285D08F}"/>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60" name="Freeform 12">
              <a:extLst>
                <a:ext uri="{FF2B5EF4-FFF2-40B4-BE49-F238E27FC236}">
                  <a16:creationId xmlns:a16="http://schemas.microsoft.com/office/drawing/2014/main" id="{8CC94F67-5C22-B121-0DB9-041D5188DC52}"/>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61" name="Freeform 13">
              <a:extLst>
                <a:ext uri="{FF2B5EF4-FFF2-40B4-BE49-F238E27FC236}">
                  <a16:creationId xmlns:a16="http://schemas.microsoft.com/office/drawing/2014/main" id="{8A9DB5C7-9EE7-20FE-8199-97AEE4A88237}"/>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62" name="Freeform 14">
              <a:extLst>
                <a:ext uri="{FF2B5EF4-FFF2-40B4-BE49-F238E27FC236}">
                  <a16:creationId xmlns:a16="http://schemas.microsoft.com/office/drawing/2014/main" id="{41AF12C9-3E80-AC7A-B487-2FC8ECC084D8}"/>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63" name="Freeform 15">
              <a:extLst>
                <a:ext uri="{FF2B5EF4-FFF2-40B4-BE49-F238E27FC236}">
                  <a16:creationId xmlns:a16="http://schemas.microsoft.com/office/drawing/2014/main" id="{AFC6B800-E510-C2BE-FED2-4E699E9926BD}"/>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64" name="Freeform 16">
              <a:extLst>
                <a:ext uri="{FF2B5EF4-FFF2-40B4-BE49-F238E27FC236}">
                  <a16:creationId xmlns:a16="http://schemas.microsoft.com/office/drawing/2014/main" id="{504608B5-D483-6125-CA4C-8E7B04F1E31B}"/>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6865" name="Freeform 17">
              <a:extLst>
                <a:ext uri="{FF2B5EF4-FFF2-40B4-BE49-F238E27FC236}">
                  <a16:creationId xmlns:a16="http://schemas.microsoft.com/office/drawing/2014/main" id="{7E82BBEC-13D8-A4D4-AFA4-FF6ED2BD5E60}"/>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grpSp>
      <p:sp>
        <p:nvSpPr>
          <p:cNvPr id="206866" name="Rectangle 18">
            <a:extLst>
              <a:ext uri="{FF2B5EF4-FFF2-40B4-BE49-F238E27FC236}">
                <a16:creationId xmlns:a16="http://schemas.microsoft.com/office/drawing/2014/main" id="{6F1D5F20-2395-271F-D950-0E0E26AFF05F}"/>
              </a:ext>
            </a:extLst>
          </p:cNvPr>
          <p:cNvSpPr>
            <a:spLocks noGrp="1" noChangeArrowheads="1"/>
          </p:cNvSpPr>
          <p:nvPr>
            <p:ph type="ctrTitle" sz="quarter"/>
          </p:nvPr>
        </p:nvSpPr>
        <p:spPr>
          <a:xfrm>
            <a:off x="914400" y="1600200"/>
            <a:ext cx="10363200" cy="1828800"/>
          </a:xfrm>
        </p:spPr>
        <p:txBody>
          <a:bodyPr anchor="b"/>
          <a:lstStyle>
            <a:lvl1pPr>
              <a:defRPr sz="5700"/>
            </a:lvl1pPr>
          </a:lstStyle>
          <a:p>
            <a:pPr lvl="0"/>
            <a:r>
              <a:rPr lang="th-TH" altLang="en-US" noProof="0"/>
              <a:t>Click to edit Master title style</a:t>
            </a:r>
          </a:p>
        </p:txBody>
      </p:sp>
      <p:sp>
        <p:nvSpPr>
          <p:cNvPr id="206867" name="Rectangle 19">
            <a:extLst>
              <a:ext uri="{FF2B5EF4-FFF2-40B4-BE49-F238E27FC236}">
                <a16:creationId xmlns:a16="http://schemas.microsoft.com/office/drawing/2014/main" id="{5613515C-F1B2-F05B-62BE-782E0EE69499}"/>
              </a:ext>
            </a:extLst>
          </p:cNvPr>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th-TH" altLang="en-US" noProof="0"/>
              <a:t>Click to edit Master subtitle style</a:t>
            </a:r>
          </a:p>
        </p:txBody>
      </p:sp>
      <p:sp>
        <p:nvSpPr>
          <p:cNvPr id="206868" name="Rectangle 20">
            <a:extLst>
              <a:ext uri="{FF2B5EF4-FFF2-40B4-BE49-F238E27FC236}">
                <a16:creationId xmlns:a16="http://schemas.microsoft.com/office/drawing/2014/main" id="{E8AB2743-130C-ECA8-A07E-4CF885E27FF1}"/>
              </a:ext>
            </a:extLst>
          </p:cNvPr>
          <p:cNvSpPr>
            <a:spLocks noGrp="1" noChangeArrowheads="1"/>
          </p:cNvSpPr>
          <p:nvPr>
            <p:ph type="dt" sz="quarter" idx="2"/>
          </p:nvPr>
        </p:nvSpPr>
        <p:spPr/>
        <p:txBody>
          <a:bodyPr/>
          <a:lstStyle>
            <a:lvl1pPr>
              <a:defRPr/>
            </a:lvl1pPr>
          </a:lstStyle>
          <a:p>
            <a:endParaRPr lang="th-TH" altLang="en-US"/>
          </a:p>
        </p:txBody>
      </p:sp>
      <p:sp>
        <p:nvSpPr>
          <p:cNvPr id="206869" name="Rectangle 21">
            <a:extLst>
              <a:ext uri="{FF2B5EF4-FFF2-40B4-BE49-F238E27FC236}">
                <a16:creationId xmlns:a16="http://schemas.microsoft.com/office/drawing/2014/main" id="{B2A67B1A-5603-0E1C-AEEE-22D299FBBB4F}"/>
              </a:ext>
            </a:extLst>
          </p:cNvPr>
          <p:cNvSpPr>
            <a:spLocks noGrp="1" noChangeArrowheads="1"/>
          </p:cNvSpPr>
          <p:nvPr>
            <p:ph type="ftr" sz="quarter" idx="3"/>
          </p:nvPr>
        </p:nvSpPr>
        <p:spPr/>
        <p:txBody>
          <a:bodyPr/>
          <a:lstStyle>
            <a:lvl1pPr>
              <a:defRPr/>
            </a:lvl1pPr>
          </a:lstStyle>
          <a:p>
            <a:endParaRPr lang="th-TH" altLang="en-US"/>
          </a:p>
        </p:txBody>
      </p:sp>
      <p:sp>
        <p:nvSpPr>
          <p:cNvPr id="206870" name="Rectangle 22">
            <a:extLst>
              <a:ext uri="{FF2B5EF4-FFF2-40B4-BE49-F238E27FC236}">
                <a16:creationId xmlns:a16="http://schemas.microsoft.com/office/drawing/2014/main" id="{76A20D73-9808-9916-1E7F-A5E442D162FA}"/>
              </a:ext>
            </a:extLst>
          </p:cNvPr>
          <p:cNvSpPr>
            <a:spLocks noGrp="1" noChangeArrowheads="1"/>
          </p:cNvSpPr>
          <p:nvPr>
            <p:ph type="sldNum" sz="quarter" idx="4"/>
          </p:nvPr>
        </p:nvSpPr>
        <p:spPr/>
        <p:txBody>
          <a:bodyPr/>
          <a:lstStyle>
            <a:lvl1pPr>
              <a:defRPr/>
            </a:lvl1pPr>
          </a:lstStyle>
          <a:p>
            <a:fld id="{2917E611-E2CC-414F-92F7-045F2FE7CD62}" type="slidenum">
              <a:rPr lang="th-TH" altLang="en-US"/>
              <a:pPr/>
              <a:t>‹#›</a:t>
            </a:fld>
            <a:endParaRPr lang="th-TH" altLang="en-US"/>
          </a:p>
        </p:txBody>
      </p:sp>
    </p:spTree>
    <p:extLst>
      <p:ext uri="{BB962C8B-B14F-4D97-AF65-F5344CB8AC3E}">
        <p14:creationId xmlns:p14="http://schemas.microsoft.com/office/powerpoint/2010/main" val="4120308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9B20-EBC2-9EAE-E33E-8EE814A68B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E0FA11-1528-E3BA-53C0-59AC8D71CF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562831-0C74-3ED7-8E54-451CF8DD0EB2}"/>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116C4AB6-EF02-DDF6-337F-15C139C90310}"/>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11C80D11-3258-D706-C9E1-32347735E924}"/>
              </a:ext>
            </a:extLst>
          </p:cNvPr>
          <p:cNvSpPr>
            <a:spLocks noGrp="1"/>
          </p:cNvSpPr>
          <p:nvPr>
            <p:ph type="sldNum" sz="quarter" idx="12"/>
          </p:nvPr>
        </p:nvSpPr>
        <p:spPr/>
        <p:txBody>
          <a:bodyPr/>
          <a:lstStyle>
            <a:lvl1pPr>
              <a:defRPr/>
            </a:lvl1pPr>
          </a:lstStyle>
          <a:p>
            <a:fld id="{C2D05157-2C08-4446-8B42-77F3F9B998B1}" type="slidenum">
              <a:rPr lang="th-TH" altLang="en-US"/>
              <a:pPr/>
              <a:t>‹#›</a:t>
            </a:fld>
            <a:endParaRPr lang="th-TH" altLang="en-US"/>
          </a:p>
        </p:txBody>
      </p:sp>
    </p:spTree>
    <p:extLst>
      <p:ext uri="{BB962C8B-B14F-4D97-AF65-F5344CB8AC3E}">
        <p14:creationId xmlns:p14="http://schemas.microsoft.com/office/powerpoint/2010/main" val="2788889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BA6E-64CE-C73F-8077-CAE0B331ECC4}"/>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6E0611-2B59-3B06-B14B-A92CA981277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7FA93A7C-A301-9CB7-6A4A-22F0D7BD519E}"/>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9FE879D3-E011-F3D3-A6F9-E6E31976A763}"/>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59B679AC-2292-03A8-8ECB-F08A75D78165}"/>
              </a:ext>
            </a:extLst>
          </p:cNvPr>
          <p:cNvSpPr>
            <a:spLocks noGrp="1"/>
          </p:cNvSpPr>
          <p:nvPr>
            <p:ph type="sldNum" sz="quarter" idx="12"/>
          </p:nvPr>
        </p:nvSpPr>
        <p:spPr/>
        <p:txBody>
          <a:bodyPr/>
          <a:lstStyle>
            <a:lvl1pPr>
              <a:defRPr/>
            </a:lvl1pPr>
          </a:lstStyle>
          <a:p>
            <a:fld id="{BBA7A9A9-5336-2141-84F0-9BB1BCBF8823}" type="slidenum">
              <a:rPr lang="th-TH" altLang="en-US"/>
              <a:pPr/>
              <a:t>‹#›</a:t>
            </a:fld>
            <a:endParaRPr lang="th-TH" altLang="en-US"/>
          </a:p>
        </p:txBody>
      </p:sp>
    </p:spTree>
    <p:extLst>
      <p:ext uri="{BB962C8B-B14F-4D97-AF65-F5344CB8AC3E}">
        <p14:creationId xmlns:p14="http://schemas.microsoft.com/office/powerpoint/2010/main" val="1833345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7E6A-C52C-264A-145C-A6F9D40031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1E2355-06C3-3DF8-06A9-AD76F9FFA8A4}"/>
              </a:ext>
            </a:extLst>
          </p:cNvPr>
          <p:cNvSpPr>
            <a:spLocks noGrp="1"/>
          </p:cNvSpPr>
          <p:nvPr>
            <p:ph sz="half" idx="1"/>
          </p:nvPr>
        </p:nvSpPr>
        <p:spPr>
          <a:xfrm>
            <a:off x="609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B50CBC6-520F-DF09-A617-AE9002172BCB}"/>
              </a:ext>
            </a:extLst>
          </p:cNvPr>
          <p:cNvSpPr>
            <a:spLocks noGrp="1"/>
          </p:cNvSpPr>
          <p:nvPr>
            <p:ph sz="half" idx="2"/>
          </p:nvPr>
        </p:nvSpPr>
        <p:spPr>
          <a:xfrm>
            <a:off x="6197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EE849D-FEEF-3815-79BB-AB8AF07FEDE9}"/>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9DFC9FB8-83FA-9B86-FA67-819E80BB6B7B}"/>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B6C3D78C-9E1C-02F5-4C85-14CC01F8BBA2}"/>
              </a:ext>
            </a:extLst>
          </p:cNvPr>
          <p:cNvSpPr>
            <a:spLocks noGrp="1"/>
          </p:cNvSpPr>
          <p:nvPr>
            <p:ph type="sldNum" sz="quarter" idx="12"/>
          </p:nvPr>
        </p:nvSpPr>
        <p:spPr/>
        <p:txBody>
          <a:bodyPr/>
          <a:lstStyle>
            <a:lvl1pPr>
              <a:defRPr/>
            </a:lvl1pPr>
          </a:lstStyle>
          <a:p>
            <a:fld id="{4A268D8D-7DBE-1049-A36D-5C18391D85D3}" type="slidenum">
              <a:rPr lang="th-TH" altLang="en-US"/>
              <a:pPr/>
              <a:t>‹#›</a:t>
            </a:fld>
            <a:endParaRPr lang="th-TH" altLang="en-US"/>
          </a:p>
        </p:txBody>
      </p:sp>
    </p:spTree>
    <p:extLst>
      <p:ext uri="{BB962C8B-B14F-4D97-AF65-F5344CB8AC3E}">
        <p14:creationId xmlns:p14="http://schemas.microsoft.com/office/powerpoint/2010/main" val="153772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163C-1EED-0134-C81A-6F0F1922A24D}"/>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8B926D-CE7E-EA6B-3B00-B5647130502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B42BFE-BD2B-9A57-0CEB-12A576082D70}"/>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0E587E8-C0DE-F632-1111-C408E0CE376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096C35-F527-FC1F-3D36-C65DAFE07287}"/>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1C75233-1615-40EB-B023-AFB758E49896}"/>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276BB0D1-4A8D-B455-243B-70CDCBF7F668}"/>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DA022784-641F-2697-27F0-0084001196EB}"/>
              </a:ext>
            </a:extLst>
          </p:cNvPr>
          <p:cNvSpPr>
            <a:spLocks noGrp="1"/>
          </p:cNvSpPr>
          <p:nvPr>
            <p:ph type="sldNum" sz="quarter" idx="12"/>
          </p:nvPr>
        </p:nvSpPr>
        <p:spPr/>
        <p:txBody>
          <a:bodyPr/>
          <a:lstStyle>
            <a:lvl1pPr>
              <a:defRPr/>
            </a:lvl1pPr>
          </a:lstStyle>
          <a:p>
            <a:fld id="{22960848-F175-C24C-88DF-062675D356E5}" type="slidenum">
              <a:rPr lang="th-TH" altLang="en-US"/>
              <a:pPr/>
              <a:t>‹#›</a:t>
            </a:fld>
            <a:endParaRPr lang="th-TH" altLang="en-US"/>
          </a:p>
        </p:txBody>
      </p:sp>
    </p:spTree>
    <p:extLst>
      <p:ext uri="{BB962C8B-B14F-4D97-AF65-F5344CB8AC3E}">
        <p14:creationId xmlns:p14="http://schemas.microsoft.com/office/powerpoint/2010/main" val="4272175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8F44-C392-3E4E-E344-B63FBA4AFB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279D24-A5FC-F8A1-F38A-B8EB1A7A50EA}"/>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F31505A8-7E31-E3B4-C767-E1E362149C07}"/>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4FB80296-B9A6-3229-E2E8-7BC66E2CD266}"/>
              </a:ext>
            </a:extLst>
          </p:cNvPr>
          <p:cNvSpPr>
            <a:spLocks noGrp="1"/>
          </p:cNvSpPr>
          <p:nvPr>
            <p:ph type="sldNum" sz="quarter" idx="12"/>
          </p:nvPr>
        </p:nvSpPr>
        <p:spPr/>
        <p:txBody>
          <a:bodyPr/>
          <a:lstStyle>
            <a:lvl1pPr>
              <a:defRPr/>
            </a:lvl1pPr>
          </a:lstStyle>
          <a:p>
            <a:fld id="{1B75B474-F3A8-574D-8890-428C0C235540}" type="slidenum">
              <a:rPr lang="th-TH" altLang="en-US"/>
              <a:pPr/>
              <a:t>‹#›</a:t>
            </a:fld>
            <a:endParaRPr lang="th-TH" altLang="en-US"/>
          </a:p>
        </p:txBody>
      </p:sp>
    </p:spTree>
    <p:extLst>
      <p:ext uri="{BB962C8B-B14F-4D97-AF65-F5344CB8AC3E}">
        <p14:creationId xmlns:p14="http://schemas.microsoft.com/office/powerpoint/2010/main" val="2791413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61EFB-8BC3-8CCD-A31B-51A22BFABCF9}"/>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3F7C3DCE-F422-BAEF-F18F-007B9C9AD37F}"/>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0DD2C0E9-DAAD-2526-0892-F37BA26D8F43}"/>
              </a:ext>
            </a:extLst>
          </p:cNvPr>
          <p:cNvSpPr>
            <a:spLocks noGrp="1"/>
          </p:cNvSpPr>
          <p:nvPr>
            <p:ph type="sldNum" sz="quarter" idx="12"/>
          </p:nvPr>
        </p:nvSpPr>
        <p:spPr/>
        <p:txBody>
          <a:bodyPr/>
          <a:lstStyle>
            <a:lvl1pPr>
              <a:defRPr/>
            </a:lvl1pPr>
          </a:lstStyle>
          <a:p>
            <a:fld id="{7AE0548B-B73A-3B41-86A9-63182A028BD6}" type="slidenum">
              <a:rPr lang="th-TH" altLang="en-US"/>
              <a:pPr/>
              <a:t>‹#›</a:t>
            </a:fld>
            <a:endParaRPr lang="th-TH" altLang="en-US"/>
          </a:p>
        </p:txBody>
      </p:sp>
    </p:spTree>
    <p:extLst>
      <p:ext uri="{BB962C8B-B14F-4D97-AF65-F5344CB8AC3E}">
        <p14:creationId xmlns:p14="http://schemas.microsoft.com/office/powerpoint/2010/main" val="315234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F1DA-40A9-D337-136B-6C653E2F7E60}"/>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2D1770-0692-4381-F5FE-3CDD538486E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852EAFB8-CE46-263E-3C86-8A03133AC99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10DC3ED-BFEA-084B-FEB7-7981DFA85DD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6FE7C52-A7CA-92EC-2611-57E5C2C7F061}"/>
              </a:ext>
            </a:extLst>
          </p:cNvPr>
          <p:cNvSpPr>
            <a:spLocks noGrp="1"/>
          </p:cNvSpPr>
          <p:nvPr>
            <p:ph type="sldNum" sz="quarter" idx="12"/>
          </p:nvPr>
        </p:nvSpPr>
        <p:spPr/>
        <p:txBody>
          <a:bodyPr/>
          <a:lstStyle>
            <a:lvl1pPr>
              <a:defRPr/>
            </a:lvl1pPr>
          </a:lstStyle>
          <a:p>
            <a:fld id="{B6EE3E50-F773-9F4D-BE09-D1FBE6B0474A}" type="slidenum">
              <a:rPr lang="en-GB" altLang="en-US"/>
              <a:pPr/>
              <a:t>‹#›</a:t>
            </a:fld>
            <a:endParaRPr lang="en-GB" altLang="en-US"/>
          </a:p>
        </p:txBody>
      </p:sp>
    </p:spTree>
    <p:extLst>
      <p:ext uri="{BB962C8B-B14F-4D97-AF65-F5344CB8AC3E}">
        <p14:creationId xmlns:p14="http://schemas.microsoft.com/office/powerpoint/2010/main" val="3952594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5D9C-5BC5-0EB9-C786-B3DD6DB90F18}"/>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A3C5F3-A799-3DB9-B105-570FBBE5E40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87CF9AE-AC14-6F9E-0549-CF4C9BE1F8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B1A2AE-6E35-CE7C-B435-2DA61321483C}"/>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C8C96669-8FF5-0CBE-DC73-1C212E02EB83}"/>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02276519-81E1-A722-658D-9234BD722568}"/>
              </a:ext>
            </a:extLst>
          </p:cNvPr>
          <p:cNvSpPr>
            <a:spLocks noGrp="1"/>
          </p:cNvSpPr>
          <p:nvPr>
            <p:ph type="sldNum" sz="quarter" idx="12"/>
          </p:nvPr>
        </p:nvSpPr>
        <p:spPr/>
        <p:txBody>
          <a:bodyPr/>
          <a:lstStyle>
            <a:lvl1pPr>
              <a:defRPr/>
            </a:lvl1pPr>
          </a:lstStyle>
          <a:p>
            <a:fld id="{CEA35CC5-757B-C444-9B31-AB8C937C0DB8}" type="slidenum">
              <a:rPr lang="th-TH" altLang="en-US"/>
              <a:pPr/>
              <a:t>‹#›</a:t>
            </a:fld>
            <a:endParaRPr lang="th-TH" altLang="en-US"/>
          </a:p>
        </p:txBody>
      </p:sp>
    </p:spTree>
    <p:extLst>
      <p:ext uri="{BB962C8B-B14F-4D97-AF65-F5344CB8AC3E}">
        <p14:creationId xmlns:p14="http://schemas.microsoft.com/office/powerpoint/2010/main" val="3423654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8156-D69B-5629-F2E6-1A8487E3C287}"/>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C91770-49FE-CEAF-7B64-8586F4EF866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9AB35-EBCE-74F8-148A-8BE1EAA5378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374017-CA59-AF33-230E-58EF5DDFA7E7}"/>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F78130BB-1777-AF53-D3C7-3CE45868149A}"/>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4F858656-E39F-17B4-C4F4-DB334DDD4A39}"/>
              </a:ext>
            </a:extLst>
          </p:cNvPr>
          <p:cNvSpPr>
            <a:spLocks noGrp="1"/>
          </p:cNvSpPr>
          <p:nvPr>
            <p:ph type="sldNum" sz="quarter" idx="12"/>
          </p:nvPr>
        </p:nvSpPr>
        <p:spPr/>
        <p:txBody>
          <a:bodyPr/>
          <a:lstStyle>
            <a:lvl1pPr>
              <a:defRPr/>
            </a:lvl1pPr>
          </a:lstStyle>
          <a:p>
            <a:fld id="{64994C2F-A1C6-8B43-B03E-6A3CED9F0F59}" type="slidenum">
              <a:rPr lang="th-TH" altLang="en-US"/>
              <a:pPr/>
              <a:t>‹#›</a:t>
            </a:fld>
            <a:endParaRPr lang="th-TH" altLang="en-US"/>
          </a:p>
        </p:txBody>
      </p:sp>
    </p:spTree>
    <p:extLst>
      <p:ext uri="{BB962C8B-B14F-4D97-AF65-F5344CB8AC3E}">
        <p14:creationId xmlns:p14="http://schemas.microsoft.com/office/powerpoint/2010/main" val="445423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3CB2-88E7-90FE-F958-33DC8ABF94F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B37A52-F7FE-9C52-1609-6C69F575FB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EB52A8-B19D-728B-15E7-7E4E147A6C7B}"/>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F8125CA0-65AA-4509-CA4E-5546B14C52F8}"/>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0D2C112A-B25E-6ECE-BCF8-E11B1F8FA11B}"/>
              </a:ext>
            </a:extLst>
          </p:cNvPr>
          <p:cNvSpPr>
            <a:spLocks noGrp="1"/>
          </p:cNvSpPr>
          <p:nvPr>
            <p:ph type="sldNum" sz="quarter" idx="12"/>
          </p:nvPr>
        </p:nvSpPr>
        <p:spPr/>
        <p:txBody>
          <a:bodyPr/>
          <a:lstStyle>
            <a:lvl1pPr>
              <a:defRPr/>
            </a:lvl1pPr>
          </a:lstStyle>
          <a:p>
            <a:fld id="{F131AA7E-8E9A-CC4B-86E5-EF6EA7427A7E}" type="slidenum">
              <a:rPr lang="th-TH" altLang="en-US"/>
              <a:pPr/>
              <a:t>‹#›</a:t>
            </a:fld>
            <a:endParaRPr lang="th-TH" altLang="en-US"/>
          </a:p>
        </p:txBody>
      </p:sp>
    </p:spTree>
    <p:extLst>
      <p:ext uri="{BB962C8B-B14F-4D97-AF65-F5344CB8AC3E}">
        <p14:creationId xmlns:p14="http://schemas.microsoft.com/office/powerpoint/2010/main" val="298102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2F057-F72A-D34C-A983-1B27D9F7B3EB}"/>
              </a:ext>
            </a:extLst>
          </p:cNvPr>
          <p:cNvSpPr>
            <a:spLocks noGrp="1"/>
          </p:cNvSpPr>
          <p:nvPr>
            <p:ph type="title" orient="vert"/>
          </p:nvPr>
        </p:nvSpPr>
        <p:spPr>
          <a:xfrm>
            <a:off x="8839200" y="277813"/>
            <a:ext cx="2743200" cy="585311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3A0FD7-9D64-FB4B-8A8D-4F90EEA86774}"/>
              </a:ext>
            </a:extLst>
          </p:cNvPr>
          <p:cNvSpPr>
            <a:spLocks noGrp="1"/>
          </p:cNvSpPr>
          <p:nvPr>
            <p:ph type="body" orient="vert" idx="1"/>
          </p:nvPr>
        </p:nvSpPr>
        <p:spPr>
          <a:xfrm>
            <a:off x="609600" y="277813"/>
            <a:ext cx="8026400" cy="5853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D1F8AE-7008-B40C-5D0D-7CECF730E872}"/>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F7D169F2-0CEE-F807-14B9-C2F116B7D394}"/>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06CFAD94-9F09-BF57-1554-2694520BB12B}"/>
              </a:ext>
            </a:extLst>
          </p:cNvPr>
          <p:cNvSpPr>
            <a:spLocks noGrp="1"/>
          </p:cNvSpPr>
          <p:nvPr>
            <p:ph type="sldNum" sz="quarter" idx="12"/>
          </p:nvPr>
        </p:nvSpPr>
        <p:spPr/>
        <p:txBody>
          <a:bodyPr/>
          <a:lstStyle>
            <a:lvl1pPr>
              <a:defRPr/>
            </a:lvl1pPr>
          </a:lstStyle>
          <a:p>
            <a:fld id="{FB731F1E-586D-4545-A797-A2DDF59A71D3}" type="slidenum">
              <a:rPr lang="th-TH" altLang="en-US"/>
              <a:pPr/>
              <a:t>‹#›</a:t>
            </a:fld>
            <a:endParaRPr lang="th-TH" altLang="en-US"/>
          </a:p>
        </p:txBody>
      </p:sp>
    </p:spTree>
    <p:extLst>
      <p:ext uri="{BB962C8B-B14F-4D97-AF65-F5344CB8AC3E}">
        <p14:creationId xmlns:p14="http://schemas.microsoft.com/office/powerpoint/2010/main" val="4099499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9/28/2025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2957985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137842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9/28/2025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700458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401060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468653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66484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6B29-10BB-3523-7D19-48E2BE7ABF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DE64A0-93C5-AD26-AE5D-7F5DBE047A4F}"/>
              </a:ext>
            </a:extLst>
          </p:cNvPr>
          <p:cNvSpPr>
            <a:spLocks noGrp="1"/>
          </p:cNvSpPr>
          <p:nvPr>
            <p:ph sz="half" idx="1"/>
          </p:nvPr>
        </p:nvSpPr>
        <p:spPr>
          <a:xfrm>
            <a:off x="609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47BC04-6D25-0691-F287-0C1B06EF7386}"/>
              </a:ext>
            </a:extLst>
          </p:cNvPr>
          <p:cNvSpPr>
            <a:spLocks noGrp="1"/>
          </p:cNvSpPr>
          <p:nvPr>
            <p:ph sz="half" idx="2"/>
          </p:nvPr>
        </p:nvSpPr>
        <p:spPr>
          <a:xfrm>
            <a:off x="6197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AC46DF-1190-D8F8-8BE6-7350721A6FB4}"/>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D8C9B09-C5AC-73E3-F8AA-2BD24EA3E6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34044C35-747B-141F-358A-CD1255214E7A}"/>
              </a:ext>
            </a:extLst>
          </p:cNvPr>
          <p:cNvSpPr>
            <a:spLocks noGrp="1"/>
          </p:cNvSpPr>
          <p:nvPr>
            <p:ph type="sldNum" sz="quarter" idx="12"/>
          </p:nvPr>
        </p:nvSpPr>
        <p:spPr/>
        <p:txBody>
          <a:bodyPr/>
          <a:lstStyle>
            <a:lvl1pPr>
              <a:defRPr/>
            </a:lvl1pPr>
          </a:lstStyle>
          <a:p>
            <a:fld id="{1C22DE82-3851-2441-B203-29569D3CA2AE}" type="slidenum">
              <a:rPr lang="en-GB" altLang="en-US"/>
              <a:pPr/>
              <a:t>‹#›</a:t>
            </a:fld>
            <a:endParaRPr lang="en-GB" altLang="en-US"/>
          </a:p>
        </p:txBody>
      </p:sp>
    </p:spTree>
    <p:extLst>
      <p:ext uri="{BB962C8B-B14F-4D97-AF65-F5344CB8AC3E}">
        <p14:creationId xmlns:p14="http://schemas.microsoft.com/office/powerpoint/2010/main" val="2586089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033229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9/28/2025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6888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9/28/2025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3582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207103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170527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5056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2416500" y="329307"/>
            <a:ext cx="4973915" cy="309201"/>
          </a:xfrm>
        </p:spPr>
        <p:txBody>
          <a:bodyPr/>
          <a:lstStyle/>
          <a:p>
            <a:endParaRPr lang="en-US" altLang="en-US"/>
          </a:p>
        </p:txBody>
      </p:sp>
      <p:sp>
        <p:nvSpPr>
          <p:cNvPr id="6" name="Slide Number Placeholder 5"/>
          <p:cNvSpPr>
            <a:spLocks noGrp="1"/>
          </p:cNvSpPr>
          <p:nvPr>
            <p:ph type="sldNum" sz="quarter" idx="12"/>
          </p:nvPr>
        </p:nvSpPr>
        <p:spPr>
          <a:xfrm>
            <a:off x="1437664" y="798973"/>
            <a:ext cx="811019" cy="503578"/>
          </a:xfrm>
        </p:spPr>
        <p:txBody>
          <a:bodyPr/>
          <a:lstStyle/>
          <a:p>
            <a:fld id="{542B8B89-6B3A-664A-8C67-F8B21038B3BB}" type="slidenum">
              <a:rPr lang="en-US" altLang="en-US" smtClean="0"/>
              <a:pPr/>
              <a:t>‹#›</a:t>
            </a:fld>
            <a:endParaRPr lang="en-US"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7851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C9BD801-2154-824D-9D8D-E6554BB9B628}" type="slidenum">
              <a:rPr lang="en-US" altLang="en-US" smtClean="0"/>
              <a:pPr/>
              <a:t>‹#›</a:t>
            </a:fld>
            <a:endParaRPr lang="en-US"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457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B92E4A-6858-164F-830B-83C15794648B}" type="slidenum">
              <a:rPr lang="en-US" altLang="en-US" smtClean="0"/>
              <a:pPr/>
              <a:t>‹#›</a:t>
            </a:fld>
            <a:endParaRPr lang="en-US"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0865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1848C6-1EF3-EE47-A25F-4BD39D5BAFE0}" type="slidenum">
              <a:rPr lang="en-US" altLang="en-US" smtClean="0"/>
              <a:pPr/>
              <a:t>‹#›</a:t>
            </a:fld>
            <a:endParaRPr lang="en-US"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889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5925-7E9B-562B-B9CD-B5F95702867B}"/>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DCE44E-00B4-55A2-40C5-DB3E447E38F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DBE48C-AF60-6EF6-B30B-50DDF2A619DE}"/>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033461-DC3D-4A4C-E4AD-275A363DC36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C92CBB-47D4-C590-C271-0D7245D8CD36}"/>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3CED1D3-1938-719E-1DDD-B4F1D5BA988E}"/>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25140D99-0AC9-A7C0-E5F1-3079045EDA0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7438CDB0-91F4-88F7-7EDB-E5E91F9D55AE}"/>
              </a:ext>
            </a:extLst>
          </p:cNvPr>
          <p:cNvSpPr>
            <a:spLocks noGrp="1"/>
          </p:cNvSpPr>
          <p:nvPr>
            <p:ph type="sldNum" sz="quarter" idx="12"/>
          </p:nvPr>
        </p:nvSpPr>
        <p:spPr/>
        <p:txBody>
          <a:bodyPr/>
          <a:lstStyle>
            <a:lvl1pPr>
              <a:defRPr/>
            </a:lvl1pPr>
          </a:lstStyle>
          <a:p>
            <a:fld id="{A5158EBE-9E91-7940-8677-771C20CD3BC0}" type="slidenum">
              <a:rPr lang="en-GB" altLang="en-US"/>
              <a:pPr/>
              <a:t>‹#›</a:t>
            </a:fld>
            <a:endParaRPr lang="en-GB" altLang="en-US"/>
          </a:p>
        </p:txBody>
      </p:sp>
    </p:spTree>
    <p:extLst>
      <p:ext uri="{BB962C8B-B14F-4D97-AF65-F5344CB8AC3E}">
        <p14:creationId xmlns:p14="http://schemas.microsoft.com/office/powerpoint/2010/main" val="2323344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A5F5046-D6F2-104C-87C5-4FF6174CD6BE}" type="slidenum">
              <a:rPr lang="en-US" altLang="en-US" smtClean="0"/>
              <a:pPr/>
              <a:t>‹#›</a:t>
            </a:fld>
            <a:endParaRPr lang="en-US"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8100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DC34A5D-05CD-0F41-A432-01BC13AFB530}" type="slidenum">
              <a:rPr lang="en-US" altLang="en-US" smtClean="0"/>
              <a:pPr/>
              <a:t>‹#›</a:t>
            </a:fld>
            <a:endParaRPr lang="en-US"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766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4DCA93B-F7D6-E244-B07B-51DE2384035D}" type="slidenum">
              <a:rPr lang="en-US" altLang="en-US" smtClean="0"/>
              <a:pPr/>
              <a:t>‹#›</a:t>
            </a:fld>
            <a:endParaRPr lang="en-US" altLang="en-US"/>
          </a:p>
        </p:txBody>
      </p:sp>
    </p:spTree>
    <p:extLst>
      <p:ext uri="{BB962C8B-B14F-4D97-AF65-F5344CB8AC3E}">
        <p14:creationId xmlns:p14="http://schemas.microsoft.com/office/powerpoint/2010/main" val="2349354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1211911-825A-124F-9CA4-A59EEECC2FD3}" type="slidenum">
              <a:rPr lang="en-US" altLang="en-US" smtClean="0"/>
              <a:pPr/>
              <a:t>‹#›</a:t>
            </a:fld>
            <a:endParaRPr lang="en-US"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305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endParaRPr lang="en-US" altLang="en-US"/>
          </a:p>
        </p:txBody>
      </p:sp>
      <p:sp>
        <p:nvSpPr>
          <p:cNvPr id="6" name="Footer Placeholder 5"/>
          <p:cNvSpPr>
            <a:spLocks noGrp="1"/>
          </p:cNvSpPr>
          <p:nvPr>
            <p:ph type="ftr" sz="quarter" idx="11"/>
          </p:nvPr>
        </p:nvSpPr>
        <p:spPr>
          <a:xfrm>
            <a:off x="1447382" y="318640"/>
            <a:ext cx="5541004" cy="320931"/>
          </a:xfrm>
        </p:spPr>
        <p:txBody>
          <a:bodyPr/>
          <a:lstStyle/>
          <a:p>
            <a:endParaRPr lang="en-US" altLang="en-US"/>
          </a:p>
        </p:txBody>
      </p:sp>
      <p:sp>
        <p:nvSpPr>
          <p:cNvPr id="7" name="Slide Number Placeholder 6"/>
          <p:cNvSpPr>
            <a:spLocks noGrp="1"/>
          </p:cNvSpPr>
          <p:nvPr>
            <p:ph type="sldNum" sz="quarter" idx="12"/>
          </p:nvPr>
        </p:nvSpPr>
        <p:spPr/>
        <p:txBody>
          <a:bodyPr/>
          <a:lstStyle/>
          <a:p>
            <a:fld id="{613054CD-079F-2F4C-A5D8-763DE5A8AB41}" type="slidenum">
              <a:rPr lang="en-US" altLang="en-US" smtClean="0"/>
              <a:pPr/>
              <a:t>‹#›</a:t>
            </a:fld>
            <a:endParaRPr lang="en-US"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2322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2D4E3E3-70E0-1645-B1DB-96D691D3EF74}" type="slidenum">
              <a:rPr lang="en-US" altLang="en-US" smtClean="0"/>
              <a:pPr/>
              <a:t>‹#›</a:t>
            </a:fld>
            <a:endParaRPr lang="en-US"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8857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A99F27-B020-7548-86DE-FC33AC12F4BF}" type="slidenum">
              <a:rPr lang="en-US" altLang="en-US" smtClean="0"/>
              <a:pPr/>
              <a:t>‹#›</a:t>
            </a:fld>
            <a:endParaRPr lang="en-US"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9817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75643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23910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912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45FD-6138-EC10-BEFB-9AAF30F1E3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749CCB-C7F9-C268-C0D4-B46AD6FB14F3}"/>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02040E61-FAB4-550E-11DD-F458A316B44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7E3C2DB5-A672-EFC5-24F2-BE36585D694B}"/>
              </a:ext>
            </a:extLst>
          </p:cNvPr>
          <p:cNvSpPr>
            <a:spLocks noGrp="1"/>
          </p:cNvSpPr>
          <p:nvPr>
            <p:ph type="sldNum" sz="quarter" idx="12"/>
          </p:nvPr>
        </p:nvSpPr>
        <p:spPr/>
        <p:txBody>
          <a:bodyPr/>
          <a:lstStyle>
            <a:lvl1pPr>
              <a:defRPr/>
            </a:lvl1pPr>
          </a:lstStyle>
          <a:p>
            <a:fld id="{91254F24-9AA4-4945-81EF-AD2F44A5C6E6}" type="slidenum">
              <a:rPr lang="en-GB" altLang="en-US"/>
              <a:pPr/>
              <a:t>‹#›</a:t>
            </a:fld>
            <a:endParaRPr lang="en-GB" altLang="en-US"/>
          </a:p>
        </p:txBody>
      </p:sp>
    </p:spTree>
    <p:extLst>
      <p:ext uri="{BB962C8B-B14F-4D97-AF65-F5344CB8AC3E}">
        <p14:creationId xmlns:p14="http://schemas.microsoft.com/office/powerpoint/2010/main" val="445706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2563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43880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72896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8830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39064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437825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881106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7070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77891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168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0F3F9-EDB8-0506-58DC-AF6596174D84}"/>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C0B7B143-374A-7F27-B4AD-804DEF737A5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67A62C65-CC7C-342E-D44B-931CDE623E1E}"/>
              </a:ext>
            </a:extLst>
          </p:cNvPr>
          <p:cNvSpPr>
            <a:spLocks noGrp="1"/>
          </p:cNvSpPr>
          <p:nvPr>
            <p:ph type="sldNum" sz="quarter" idx="12"/>
          </p:nvPr>
        </p:nvSpPr>
        <p:spPr/>
        <p:txBody>
          <a:bodyPr/>
          <a:lstStyle>
            <a:lvl1pPr>
              <a:defRPr/>
            </a:lvl1pPr>
          </a:lstStyle>
          <a:p>
            <a:fld id="{20110BB6-ACED-3C45-99AE-82CA57C26BEB}" type="slidenum">
              <a:rPr lang="en-GB" altLang="en-US"/>
              <a:pPr/>
              <a:t>‹#›</a:t>
            </a:fld>
            <a:endParaRPr lang="en-GB" altLang="en-US"/>
          </a:p>
        </p:txBody>
      </p:sp>
    </p:spTree>
    <p:extLst>
      <p:ext uri="{BB962C8B-B14F-4D97-AF65-F5344CB8AC3E}">
        <p14:creationId xmlns:p14="http://schemas.microsoft.com/office/powerpoint/2010/main" val="29786434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86886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36680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914139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5CFC1A-7F11-DB45-A26F-99365C6938FA}" type="slidenum">
              <a:rPr lang="en-US" altLang="en-US" smtClean="0"/>
              <a:pPr/>
              <a:t>‹#›</a:t>
            </a:fld>
            <a:endParaRPr lang="en-US" altLang="en-US"/>
          </a:p>
        </p:txBody>
      </p:sp>
    </p:spTree>
    <p:extLst>
      <p:ext uri="{BB962C8B-B14F-4D97-AF65-F5344CB8AC3E}">
        <p14:creationId xmlns:p14="http://schemas.microsoft.com/office/powerpoint/2010/main" val="1253501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E6E0970-AE6E-794B-A01E-1B4215D498F9}" type="slidenum">
              <a:rPr lang="en-US" altLang="en-US" smtClean="0"/>
              <a:pPr/>
              <a:t>‹#›</a:t>
            </a:fld>
            <a:endParaRPr lang="en-US" altLang="en-US"/>
          </a:p>
        </p:txBody>
      </p:sp>
    </p:spTree>
    <p:extLst>
      <p:ext uri="{BB962C8B-B14F-4D97-AF65-F5344CB8AC3E}">
        <p14:creationId xmlns:p14="http://schemas.microsoft.com/office/powerpoint/2010/main" val="2055446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184E7A2-FF4C-984C-AEB9-A9FDCFD49B05}" type="slidenum">
              <a:rPr lang="en-US" altLang="en-US" smtClean="0"/>
              <a:pPr/>
              <a:t>‹#›</a:t>
            </a:fld>
            <a:endParaRPr lang="en-US" altLang="en-US"/>
          </a:p>
        </p:txBody>
      </p:sp>
    </p:spTree>
    <p:extLst>
      <p:ext uri="{BB962C8B-B14F-4D97-AF65-F5344CB8AC3E}">
        <p14:creationId xmlns:p14="http://schemas.microsoft.com/office/powerpoint/2010/main" val="19035360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BF6D281-457E-6643-88D7-7FE8C21361FA}" type="slidenum">
              <a:rPr lang="en-US" altLang="en-US" smtClean="0"/>
              <a:pPr/>
              <a:t>‹#›</a:t>
            </a:fld>
            <a:endParaRPr lang="en-US" altLang="en-US"/>
          </a:p>
        </p:txBody>
      </p:sp>
    </p:spTree>
    <p:extLst>
      <p:ext uri="{BB962C8B-B14F-4D97-AF65-F5344CB8AC3E}">
        <p14:creationId xmlns:p14="http://schemas.microsoft.com/office/powerpoint/2010/main" val="3154439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5D73DB4-1E58-9B43-8397-696F4E5B2F31}" type="slidenum">
              <a:rPr lang="en-US" altLang="en-US" smtClean="0"/>
              <a:pPr/>
              <a:t>‹#›</a:t>
            </a:fld>
            <a:endParaRPr lang="en-US" altLang="en-US"/>
          </a:p>
        </p:txBody>
      </p:sp>
    </p:spTree>
    <p:extLst>
      <p:ext uri="{BB962C8B-B14F-4D97-AF65-F5344CB8AC3E}">
        <p14:creationId xmlns:p14="http://schemas.microsoft.com/office/powerpoint/2010/main" val="2244549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67D4AFD-EFA8-C04E-BB54-1E2341C03593}" type="slidenum">
              <a:rPr lang="en-US" altLang="en-US" smtClean="0"/>
              <a:pPr/>
              <a:t>‹#›</a:t>
            </a:fld>
            <a:endParaRPr lang="en-US" altLang="en-US"/>
          </a:p>
        </p:txBody>
      </p:sp>
    </p:spTree>
    <p:extLst>
      <p:ext uri="{BB962C8B-B14F-4D97-AF65-F5344CB8AC3E}">
        <p14:creationId xmlns:p14="http://schemas.microsoft.com/office/powerpoint/2010/main" val="1887737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94C5609-91D8-DA4D-A726-EBA053E439A5}" type="slidenum">
              <a:rPr lang="en-US" altLang="en-US" smtClean="0"/>
              <a:pPr/>
              <a:t>‹#›</a:t>
            </a:fld>
            <a:endParaRPr lang="en-US" altLang="en-US"/>
          </a:p>
        </p:txBody>
      </p:sp>
    </p:spTree>
    <p:extLst>
      <p:ext uri="{BB962C8B-B14F-4D97-AF65-F5344CB8AC3E}">
        <p14:creationId xmlns:p14="http://schemas.microsoft.com/office/powerpoint/2010/main" val="295790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28DD-3E05-FD8D-F9D8-7BBC58D1BB26}"/>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22F1D0-F700-D9AB-FA15-480E022DDD6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FEE59B-4EE4-E034-1569-693D9A87A3F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B0BFDD-F89A-D8EF-14CB-A448C9A86091}"/>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65C9D8C4-1B5F-A56C-0653-14E8D6FFA0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520D1587-378E-CBB9-2D69-EB3F033E1DD2}"/>
              </a:ext>
            </a:extLst>
          </p:cNvPr>
          <p:cNvSpPr>
            <a:spLocks noGrp="1"/>
          </p:cNvSpPr>
          <p:nvPr>
            <p:ph type="sldNum" sz="quarter" idx="12"/>
          </p:nvPr>
        </p:nvSpPr>
        <p:spPr/>
        <p:txBody>
          <a:bodyPr/>
          <a:lstStyle>
            <a:lvl1pPr>
              <a:defRPr/>
            </a:lvl1pPr>
          </a:lstStyle>
          <a:p>
            <a:fld id="{877FF9DF-9E51-FD48-9A80-7D6D709C559C}" type="slidenum">
              <a:rPr lang="en-GB" altLang="en-US"/>
              <a:pPr/>
              <a:t>‹#›</a:t>
            </a:fld>
            <a:endParaRPr lang="en-GB" altLang="en-US"/>
          </a:p>
        </p:txBody>
      </p:sp>
    </p:spTree>
    <p:extLst>
      <p:ext uri="{BB962C8B-B14F-4D97-AF65-F5344CB8AC3E}">
        <p14:creationId xmlns:p14="http://schemas.microsoft.com/office/powerpoint/2010/main" val="559644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24A10D-C25D-8644-96AE-F846DD97C6C7}" type="slidenum">
              <a:rPr lang="en-US" altLang="en-US" smtClean="0"/>
              <a:pPr/>
              <a:t>‹#›</a:t>
            </a:fld>
            <a:endParaRPr lang="en-US" altLang="en-US"/>
          </a:p>
        </p:txBody>
      </p:sp>
    </p:spTree>
    <p:extLst>
      <p:ext uri="{BB962C8B-B14F-4D97-AF65-F5344CB8AC3E}">
        <p14:creationId xmlns:p14="http://schemas.microsoft.com/office/powerpoint/2010/main" val="212244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endParaRPr lang="en-US" altLang="en-US"/>
          </a:p>
        </p:txBody>
      </p:sp>
      <p:sp>
        <p:nvSpPr>
          <p:cNvPr id="6" name="Footer Placeholder 5"/>
          <p:cNvSpPr>
            <a:spLocks noGrp="1"/>
          </p:cNvSpPr>
          <p:nvPr>
            <p:ph type="ftr" sz="quarter" idx="11"/>
          </p:nvPr>
        </p:nvSpPr>
        <p:spPr>
          <a:xfrm>
            <a:off x="590396" y="6041362"/>
            <a:ext cx="3295413" cy="365125"/>
          </a:xfrm>
        </p:spPr>
        <p:txBody>
          <a:bodyPr/>
          <a:lstStyle/>
          <a:p>
            <a:endParaRPr lang="en-US" altLang="en-US"/>
          </a:p>
        </p:txBody>
      </p:sp>
      <p:sp>
        <p:nvSpPr>
          <p:cNvPr id="7" name="Slide Number Placeholder 6"/>
          <p:cNvSpPr>
            <a:spLocks noGrp="1"/>
          </p:cNvSpPr>
          <p:nvPr>
            <p:ph type="sldNum" sz="quarter" idx="12"/>
          </p:nvPr>
        </p:nvSpPr>
        <p:spPr>
          <a:xfrm>
            <a:off x="4862689" y="5915888"/>
            <a:ext cx="1062155" cy="490599"/>
          </a:xfrm>
        </p:spPr>
        <p:txBody>
          <a:bodyPr/>
          <a:lstStyle/>
          <a:p>
            <a:fld id="{8908F5D6-59A7-A041-AB54-E5CCDC4AE774}" type="slidenum">
              <a:rPr lang="en-US" altLang="en-US" smtClean="0"/>
              <a:pPr/>
              <a:t>‹#›</a:t>
            </a:fld>
            <a:endParaRPr lang="en-US" altLang="en-US"/>
          </a:p>
        </p:txBody>
      </p:sp>
    </p:spTree>
    <p:extLst>
      <p:ext uri="{BB962C8B-B14F-4D97-AF65-F5344CB8AC3E}">
        <p14:creationId xmlns:p14="http://schemas.microsoft.com/office/powerpoint/2010/main" val="4167682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08F5D6-59A7-A041-AB54-E5CCDC4AE774}" type="slidenum">
              <a:rPr lang="en-US" altLang="en-US" smtClean="0"/>
              <a:pPr/>
              <a:t>‹#›</a:t>
            </a:fld>
            <a:endParaRPr lang="en-US" altLang="en-US"/>
          </a:p>
        </p:txBody>
      </p:sp>
    </p:spTree>
    <p:extLst>
      <p:ext uri="{BB962C8B-B14F-4D97-AF65-F5344CB8AC3E}">
        <p14:creationId xmlns:p14="http://schemas.microsoft.com/office/powerpoint/2010/main" val="478452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908F5D6-59A7-A041-AB54-E5CCDC4AE774}" type="slidenum">
              <a:rPr lang="en-US" altLang="en-US" smtClean="0"/>
              <a:pPr/>
              <a:t>‹#›</a:t>
            </a:fld>
            <a:endParaRPr lang="en-US" altLang="en-US"/>
          </a:p>
        </p:txBody>
      </p:sp>
    </p:spTree>
    <p:extLst>
      <p:ext uri="{BB962C8B-B14F-4D97-AF65-F5344CB8AC3E}">
        <p14:creationId xmlns:p14="http://schemas.microsoft.com/office/powerpoint/2010/main" val="2702959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908F5D6-59A7-A041-AB54-E5CCDC4AE774}" type="slidenum">
              <a:rPr lang="en-US" altLang="en-US" smtClean="0"/>
              <a:pPr/>
              <a:t>‹#›</a:t>
            </a:fld>
            <a:endParaRPr lang="en-US" altLang="en-US"/>
          </a:p>
        </p:txBody>
      </p:sp>
    </p:spTree>
    <p:extLst>
      <p:ext uri="{BB962C8B-B14F-4D97-AF65-F5344CB8AC3E}">
        <p14:creationId xmlns:p14="http://schemas.microsoft.com/office/powerpoint/2010/main" val="3954404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939E3AB-888F-2F4A-A92D-A646B1CF32E9}" type="slidenum">
              <a:rPr lang="en-US" altLang="en-US" smtClean="0"/>
              <a:pPr/>
              <a:t>‹#›</a:t>
            </a:fld>
            <a:endParaRPr lang="en-US" altLang="en-US"/>
          </a:p>
        </p:txBody>
      </p:sp>
    </p:spTree>
    <p:extLst>
      <p:ext uri="{BB962C8B-B14F-4D97-AF65-F5344CB8AC3E}">
        <p14:creationId xmlns:p14="http://schemas.microsoft.com/office/powerpoint/2010/main" val="3859185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5E51F9E-CE70-1E40-8C2F-D7C683D9C4C2}" type="slidenum">
              <a:rPr lang="en-US" altLang="en-US" smtClean="0"/>
              <a:pPr/>
              <a:t>‹#›</a:t>
            </a:fld>
            <a:endParaRPr lang="en-US" altLang="en-US"/>
          </a:p>
        </p:txBody>
      </p:sp>
    </p:spTree>
    <p:extLst>
      <p:ext uri="{BB962C8B-B14F-4D97-AF65-F5344CB8AC3E}">
        <p14:creationId xmlns:p14="http://schemas.microsoft.com/office/powerpoint/2010/main" val="2843460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2123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9677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32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CA03-27B4-D662-13E4-2F8D6638CE2E}"/>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4F4E54-B0DD-471C-F693-F0751791992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A2CF7D-2402-A800-6ECC-6AA11599FFF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FB64DC-D1E2-F557-4EC9-FB0872561B36}"/>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E5CB7C6C-D8DA-CB13-C20A-A0AD6F90EFB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ADC22501-3C40-ACA3-3BD3-D2D2C209A026}"/>
              </a:ext>
            </a:extLst>
          </p:cNvPr>
          <p:cNvSpPr>
            <a:spLocks noGrp="1"/>
          </p:cNvSpPr>
          <p:nvPr>
            <p:ph type="sldNum" sz="quarter" idx="12"/>
          </p:nvPr>
        </p:nvSpPr>
        <p:spPr/>
        <p:txBody>
          <a:bodyPr/>
          <a:lstStyle>
            <a:lvl1pPr>
              <a:defRPr/>
            </a:lvl1pPr>
          </a:lstStyle>
          <a:p>
            <a:fld id="{52100E8E-3BD6-B045-ACE2-79134220F01E}" type="slidenum">
              <a:rPr lang="en-GB" altLang="en-US"/>
              <a:pPr/>
              <a:t>‹#›</a:t>
            </a:fld>
            <a:endParaRPr lang="en-GB" altLang="en-US"/>
          </a:p>
        </p:txBody>
      </p:sp>
    </p:spTree>
    <p:extLst>
      <p:ext uri="{BB962C8B-B14F-4D97-AF65-F5344CB8AC3E}">
        <p14:creationId xmlns:p14="http://schemas.microsoft.com/office/powerpoint/2010/main" val="37730623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66695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85692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49705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542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0646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23667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83155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786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1834695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0459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06AE8AF7-28B8-6462-ABDF-9CDAB3F01AA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10947" name="Rectangle 3">
            <a:extLst>
              <a:ext uri="{FF2B5EF4-FFF2-40B4-BE49-F238E27FC236}">
                <a16:creationId xmlns:a16="http://schemas.microsoft.com/office/drawing/2014/main" id="{A0BCDDF6-67A5-9C3D-5B69-E5912A647BB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977D1C0-BA03-050E-3AFB-B0F78341732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GB"/>
          </a:p>
        </p:txBody>
      </p:sp>
      <p:sp>
        <p:nvSpPr>
          <p:cNvPr id="1029" name="Rectangle 5">
            <a:extLst>
              <a:ext uri="{FF2B5EF4-FFF2-40B4-BE49-F238E27FC236}">
                <a16:creationId xmlns:a16="http://schemas.microsoft.com/office/drawing/2014/main" id="{746654DB-4159-D483-CB86-50BF983BC6D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GB"/>
          </a:p>
        </p:txBody>
      </p:sp>
      <p:sp>
        <p:nvSpPr>
          <p:cNvPr id="1030" name="Rectangle 6">
            <a:extLst>
              <a:ext uri="{FF2B5EF4-FFF2-40B4-BE49-F238E27FC236}">
                <a16:creationId xmlns:a16="http://schemas.microsoft.com/office/drawing/2014/main" id="{BF05D4A1-7B8F-85A9-E7A0-88B63A8A3EE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D175EF-1774-D640-AC96-21548AB7CC1F}" type="slidenum">
              <a:rPr lang="en-GB" altLang="en-US"/>
              <a:pPr/>
              <a:t>‹#›</a:t>
            </a:fld>
            <a:endParaRPr lang="en-GB" altLang="en-US"/>
          </a:p>
        </p:txBody>
      </p:sp>
    </p:spTree>
    <p:extLst>
      <p:ext uri="{BB962C8B-B14F-4D97-AF65-F5344CB8AC3E}">
        <p14:creationId xmlns:p14="http://schemas.microsoft.com/office/powerpoint/2010/main" val="92261291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2pPr>
      <a:lvl3pPr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3pPr>
      <a:lvl4pPr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4pPr>
      <a:lvl5pPr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latin typeface="Arial" panose="020B0604020202020204" pitchFamily="34" charset="0"/>
          <a:cs typeface="Angsana New" panose="02020603050405020304" pitchFamily="18" charset="-34"/>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62AC902-B4A6-A6E7-06BB-3B105E499BA4}"/>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1859" name="Rectangle 3">
            <a:extLst>
              <a:ext uri="{FF2B5EF4-FFF2-40B4-BE49-F238E27FC236}">
                <a16:creationId xmlns:a16="http://schemas.microsoft.com/office/drawing/2014/main" id="{A4ACA340-45D7-A147-9483-C03489947BE2}"/>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a:extLst>
              <a:ext uri="{FF2B5EF4-FFF2-40B4-BE49-F238E27FC236}">
                <a16:creationId xmlns:a16="http://schemas.microsoft.com/office/drawing/2014/main" id="{394B905E-254C-C011-5361-F0D736AF32CE}"/>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121861" name="Rectangle 5">
            <a:extLst>
              <a:ext uri="{FF2B5EF4-FFF2-40B4-BE49-F238E27FC236}">
                <a16:creationId xmlns:a16="http://schemas.microsoft.com/office/drawing/2014/main" id="{F141137A-00C6-6027-EB4B-660762E06D4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ltLang="en-US"/>
          </a:p>
        </p:txBody>
      </p:sp>
      <p:sp>
        <p:nvSpPr>
          <p:cNvPr id="121862" name="Rectangle 6">
            <a:extLst>
              <a:ext uri="{FF2B5EF4-FFF2-40B4-BE49-F238E27FC236}">
                <a16:creationId xmlns:a16="http://schemas.microsoft.com/office/drawing/2014/main" id="{06CCA00E-7089-ACEC-A929-CCD6738FB08E}"/>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8908F5D6-59A7-A041-AB54-E5CCDC4AE774}" type="slidenum">
              <a:rPr lang="en-US" altLang="en-US"/>
              <a:pPr/>
              <a:t>‹#›</a:t>
            </a:fld>
            <a:endParaRPr lang="en-US" altLang="en-US"/>
          </a:p>
        </p:txBody>
      </p:sp>
    </p:spTree>
    <p:extLst>
      <p:ext uri="{BB962C8B-B14F-4D97-AF65-F5344CB8AC3E}">
        <p14:creationId xmlns:p14="http://schemas.microsoft.com/office/powerpoint/2010/main" val="824998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2pPr>
      <a:lvl3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3pPr>
      <a:lvl4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4pPr>
      <a:lvl5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5pPr>
      <a:lvl6pPr marL="4572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6pPr>
      <a:lvl7pPr marL="9144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7pPr>
      <a:lvl8pPr marL="13716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8pPr>
      <a:lvl9pPr marL="18288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205826" name="Group 2">
            <a:extLst>
              <a:ext uri="{FF2B5EF4-FFF2-40B4-BE49-F238E27FC236}">
                <a16:creationId xmlns:a16="http://schemas.microsoft.com/office/drawing/2014/main" id="{74E8836D-59FB-CB30-DBFF-86F0ECAB4477}"/>
              </a:ext>
            </a:extLst>
          </p:cNvPr>
          <p:cNvGrpSpPr>
            <a:grpSpLocks/>
          </p:cNvGrpSpPr>
          <p:nvPr/>
        </p:nvGrpSpPr>
        <p:grpSpPr bwMode="auto">
          <a:xfrm>
            <a:off x="6288618" y="5345114"/>
            <a:ext cx="5903383" cy="1512887"/>
            <a:chOff x="2971" y="3367"/>
            <a:chExt cx="2789" cy="953"/>
          </a:xfrm>
        </p:grpSpPr>
        <p:sp>
          <p:nvSpPr>
            <p:cNvPr id="205827" name="Freeform 3">
              <a:extLst>
                <a:ext uri="{FF2B5EF4-FFF2-40B4-BE49-F238E27FC236}">
                  <a16:creationId xmlns:a16="http://schemas.microsoft.com/office/drawing/2014/main" id="{0F56C546-1EC6-A937-35EE-55C266CAE89C}"/>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28" name="Freeform 4">
              <a:extLst>
                <a:ext uri="{FF2B5EF4-FFF2-40B4-BE49-F238E27FC236}">
                  <a16:creationId xmlns:a16="http://schemas.microsoft.com/office/drawing/2014/main" id="{F704AE0B-14D8-2679-9114-525AAC13EB14}"/>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29" name="Freeform 5">
              <a:extLst>
                <a:ext uri="{FF2B5EF4-FFF2-40B4-BE49-F238E27FC236}">
                  <a16:creationId xmlns:a16="http://schemas.microsoft.com/office/drawing/2014/main" id="{BF4138D9-3495-0E6B-9710-0B96A80F7A2A}"/>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0" name="Freeform 6">
              <a:extLst>
                <a:ext uri="{FF2B5EF4-FFF2-40B4-BE49-F238E27FC236}">
                  <a16:creationId xmlns:a16="http://schemas.microsoft.com/office/drawing/2014/main" id="{7A600DBD-666E-986B-3448-CE3080CD88F6}"/>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1" name="Freeform 7">
              <a:extLst>
                <a:ext uri="{FF2B5EF4-FFF2-40B4-BE49-F238E27FC236}">
                  <a16:creationId xmlns:a16="http://schemas.microsoft.com/office/drawing/2014/main" id="{AA1F1837-A2C7-59DC-2364-0FC714839B14}"/>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2" name="Freeform 8">
              <a:extLst>
                <a:ext uri="{FF2B5EF4-FFF2-40B4-BE49-F238E27FC236}">
                  <a16:creationId xmlns:a16="http://schemas.microsoft.com/office/drawing/2014/main" id="{B29F63E7-24CA-0E69-8BC6-A5FFEBDE97E7}"/>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3" name="Freeform 9">
              <a:extLst>
                <a:ext uri="{FF2B5EF4-FFF2-40B4-BE49-F238E27FC236}">
                  <a16:creationId xmlns:a16="http://schemas.microsoft.com/office/drawing/2014/main" id="{21FE7E5F-B0E9-A1B8-F542-E7136380023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4" name="Freeform 10">
              <a:extLst>
                <a:ext uri="{FF2B5EF4-FFF2-40B4-BE49-F238E27FC236}">
                  <a16:creationId xmlns:a16="http://schemas.microsoft.com/office/drawing/2014/main" id="{FF1EAB53-828B-A73F-78F6-829D808204DA}"/>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5" name="Freeform 11">
              <a:extLst>
                <a:ext uri="{FF2B5EF4-FFF2-40B4-BE49-F238E27FC236}">
                  <a16:creationId xmlns:a16="http://schemas.microsoft.com/office/drawing/2014/main" id="{32FF289F-64D9-C6A3-A8F6-DEA6E253F63E}"/>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6" name="Freeform 12">
              <a:extLst>
                <a:ext uri="{FF2B5EF4-FFF2-40B4-BE49-F238E27FC236}">
                  <a16:creationId xmlns:a16="http://schemas.microsoft.com/office/drawing/2014/main" id="{37C5D78E-5BE7-E9F4-9AE8-71ED34DB9672}"/>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7" name="Freeform 13">
              <a:extLst>
                <a:ext uri="{FF2B5EF4-FFF2-40B4-BE49-F238E27FC236}">
                  <a16:creationId xmlns:a16="http://schemas.microsoft.com/office/drawing/2014/main" id="{078BB808-F402-28BE-66FD-DEB0EDA872DA}"/>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8" name="Freeform 14">
              <a:extLst>
                <a:ext uri="{FF2B5EF4-FFF2-40B4-BE49-F238E27FC236}">
                  <a16:creationId xmlns:a16="http://schemas.microsoft.com/office/drawing/2014/main" id="{55F98CCD-DC3A-850F-4A71-66E1BE695CDC}"/>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39" name="Freeform 15">
              <a:extLst>
                <a:ext uri="{FF2B5EF4-FFF2-40B4-BE49-F238E27FC236}">
                  <a16:creationId xmlns:a16="http://schemas.microsoft.com/office/drawing/2014/main" id="{85B3A183-A981-3B66-AA60-9DE16489C3EF}"/>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40" name="Freeform 16">
              <a:extLst>
                <a:ext uri="{FF2B5EF4-FFF2-40B4-BE49-F238E27FC236}">
                  <a16:creationId xmlns:a16="http://schemas.microsoft.com/office/drawing/2014/main" id="{B0DED496-A19E-EBC2-3646-AE6D35524A08}"/>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05841" name="Freeform 17">
              <a:extLst>
                <a:ext uri="{FF2B5EF4-FFF2-40B4-BE49-F238E27FC236}">
                  <a16:creationId xmlns:a16="http://schemas.microsoft.com/office/drawing/2014/main" id="{39C0CDB3-552C-784D-0C39-349CA61E17AF}"/>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grpSp>
      <p:sp>
        <p:nvSpPr>
          <p:cNvPr id="205842" name="Rectangle 18">
            <a:extLst>
              <a:ext uri="{FF2B5EF4-FFF2-40B4-BE49-F238E27FC236}">
                <a16:creationId xmlns:a16="http://schemas.microsoft.com/office/drawing/2014/main" id="{3B881D61-CF27-0133-2524-804EDA7076A4}"/>
              </a:ext>
            </a:extLst>
          </p:cNvPr>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h-TH" altLang="en-US"/>
              <a:t>Click to edit Master title style</a:t>
            </a:r>
          </a:p>
        </p:txBody>
      </p:sp>
      <p:sp>
        <p:nvSpPr>
          <p:cNvPr id="205843" name="Rectangle 19">
            <a:extLst>
              <a:ext uri="{FF2B5EF4-FFF2-40B4-BE49-F238E27FC236}">
                <a16:creationId xmlns:a16="http://schemas.microsoft.com/office/drawing/2014/main" id="{035BAB0D-3139-A819-ED91-66FD4D91F862}"/>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th-TH" altLang="en-US"/>
          </a:p>
        </p:txBody>
      </p:sp>
      <p:sp>
        <p:nvSpPr>
          <p:cNvPr id="205844" name="Rectangle 20">
            <a:extLst>
              <a:ext uri="{FF2B5EF4-FFF2-40B4-BE49-F238E27FC236}">
                <a16:creationId xmlns:a16="http://schemas.microsoft.com/office/drawing/2014/main" id="{FF58EA55-5349-C71F-C07C-2C2781A133A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th-TH" altLang="en-US"/>
          </a:p>
        </p:txBody>
      </p:sp>
      <p:sp>
        <p:nvSpPr>
          <p:cNvPr id="205845" name="Rectangle 21">
            <a:extLst>
              <a:ext uri="{FF2B5EF4-FFF2-40B4-BE49-F238E27FC236}">
                <a16:creationId xmlns:a16="http://schemas.microsoft.com/office/drawing/2014/main" id="{9CAFE5B7-EFE0-6CE8-4097-D46CFB7D9D64}"/>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D1E79DBB-BC85-FC44-9991-DFAFD98E1C2B}" type="slidenum">
              <a:rPr lang="th-TH" altLang="en-US"/>
              <a:pPr/>
              <a:t>‹#›</a:t>
            </a:fld>
            <a:endParaRPr lang="th-TH" altLang="en-US"/>
          </a:p>
        </p:txBody>
      </p:sp>
      <p:sp>
        <p:nvSpPr>
          <p:cNvPr id="205846" name="Rectangle 22">
            <a:extLst>
              <a:ext uri="{FF2B5EF4-FFF2-40B4-BE49-F238E27FC236}">
                <a16:creationId xmlns:a16="http://schemas.microsoft.com/office/drawing/2014/main" id="{3327EAFF-438B-C423-805C-3DA903AA78B1}"/>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Tree>
    <p:extLst>
      <p:ext uri="{BB962C8B-B14F-4D97-AF65-F5344CB8AC3E}">
        <p14:creationId xmlns:p14="http://schemas.microsoft.com/office/powerpoint/2010/main" val="570109327"/>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9/28/2025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2062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DE6118-2437-4B30-8E3C-4D2BE6020583}" type="datetimeFigureOut">
              <a:rPr lang="en-US" smtClean="0"/>
              <a:pPr/>
              <a:t>9/28/2025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9E57DC2-970A-4B3E-BB1C-7A09969E49DF}"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4081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9/28/2025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961409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7D175EF-1774-D640-AC96-21548AB7CC1F}" type="slidenum">
              <a:rPr lang="en-GB" altLang="en-US" smtClean="0"/>
              <a:pPr/>
              <a:t>‹#›</a:t>
            </a:fld>
            <a:endParaRPr lang="en-GB" altLang="en-US"/>
          </a:p>
        </p:txBody>
      </p:sp>
    </p:spTree>
    <p:extLst>
      <p:ext uri="{BB962C8B-B14F-4D97-AF65-F5344CB8AC3E}">
        <p14:creationId xmlns:p14="http://schemas.microsoft.com/office/powerpoint/2010/main" val="105785434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9/28/2025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479280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7D175EF-1774-D640-AC96-21548AB7CC1F}" type="slidenum">
              <a:rPr lang="en-GB" altLang="en-US" smtClean="0"/>
              <a:pPr/>
              <a:t>‹#›</a:t>
            </a:fld>
            <a:endParaRPr lang="en-GB" altLang="en-US"/>
          </a:p>
        </p:txBody>
      </p:sp>
    </p:spTree>
    <p:extLst>
      <p:ext uri="{BB962C8B-B14F-4D97-AF65-F5344CB8AC3E}">
        <p14:creationId xmlns:p14="http://schemas.microsoft.com/office/powerpoint/2010/main" val="12701882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fna&amp;_nc_gid=dSwl-BJYlC1BAo7MG7r8-Q&amp;oh=00_AfZUgp-AQg-tQSIiKjiOZXI_Tm5vVMKumBn5y1co77UQjQ&amp;oe=68DC045B"/><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fna&amp;_nc_gid=dSwl-BJYlC1BAo7MG7r8-Q&amp;oh=00_AfZUgp-AQg-tQSIiKjiOZXI_Tm5vVMKumBn5y1co77UQjQ&amp;oe=68DC045B"/><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8.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AEBCB0-55D6-7DAC-C5DE-2E104D9AC49F}"/>
              </a:ext>
            </a:extLst>
          </p:cNvPr>
          <p:cNvSpPr txBox="1"/>
          <p:nvPr/>
        </p:nvSpPr>
        <p:spPr>
          <a:xfrm>
            <a:off x="0" y="5165229"/>
            <a:ext cx="12192000" cy="16927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Ephesians</a:t>
            </a:r>
            <a:endPar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Inconceivable Blessings, Incredible Purpose.</a:t>
            </a:r>
          </a:p>
        </p:txBody>
      </p:sp>
    </p:spTree>
    <p:extLst>
      <p:ext uri="{BB962C8B-B14F-4D97-AF65-F5344CB8AC3E}">
        <p14:creationId xmlns:p14="http://schemas.microsoft.com/office/powerpoint/2010/main" val="3620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ining is Critical: Current Vermont Deployments are Proof &gt; Vermont  National Guard &gt; News &amp; Press Releases For The Vermont National Guard">
            <a:extLst>
              <a:ext uri="{FF2B5EF4-FFF2-40B4-BE49-F238E27FC236}">
                <a16:creationId xmlns:a16="http://schemas.microsoft.com/office/drawing/2014/main" id="{7AB34250-A4E5-7EF0-B55C-429D94C44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FC8BEE-DF07-4C0E-3758-5BACD4D9529C}"/>
              </a:ext>
            </a:extLst>
          </p:cNvPr>
          <p:cNvSpPr txBox="1"/>
          <p:nvPr/>
        </p:nvSpPr>
        <p:spPr>
          <a:xfrm>
            <a:off x="5442332" y="73476"/>
            <a:ext cx="5367510" cy="2585323"/>
          </a:xfrm>
          <a:prstGeom prst="rect">
            <a:avLst/>
          </a:prstGeom>
          <a:noFill/>
        </p:spPr>
        <p:txBody>
          <a:bodyPr wrap="square" rtlCol="0">
            <a:spAutoFit/>
          </a:bodyPr>
          <a:lstStyle/>
          <a:p>
            <a:r>
              <a:rPr lang="en-US" sz="5400" b="1" dirty="0">
                <a:solidFill>
                  <a:srgbClr val="FF0000"/>
                </a:solidFill>
                <a:latin typeface="Engravers MT" panose="02090707080505020304" pitchFamily="18" charset="77"/>
              </a:rPr>
              <a:t>Are   </a:t>
            </a:r>
          </a:p>
          <a:p>
            <a:r>
              <a:rPr lang="en-US" sz="5400" b="1" dirty="0">
                <a:solidFill>
                  <a:srgbClr val="FF0000"/>
                </a:solidFill>
                <a:latin typeface="Engravers MT" panose="02090707080505020304" pitchFamily="18" charset="77"/>
              </a:rPr>
              <a:t> you </a:t>
            </a:r>
          </a:p>
          <a:p>
            <a:r>
              <a:rPr lang="en-US" sz="5400" b="1" dirty="0">
                <a:solidFill>
                  <a:srgbClr val="FF0000"/>
                </a:solidFill>
                <a:latin typeface="Engravers MT" panose="02090707080505020304" pitchFamily="18" charset="77"/>
              </a:rPr>
              <a:t>   ready?</a:t>
            </a:r>
          </a:p>
        </p:txBody>
      </p:sp>
      <p:sp>
        <p:nvSpPr>
          <p:cNvPr id="5" name="TextBox 4">
            <a:extLst>
              <a:ext uri="{FF2B5EF4-FFF2-40B4-BE49-F238E27FC236}">
                <a16:creationId xmlns:a16="http://schemas.microsoft.com/office/drawing/2014/main" id="{5F5867B3-B3B8-00A1-20F0-20418C5BFA3E}"/>
              </a:ext>
            </a:extLst>
          </p:cNvPr>
          <p:cNvSpPr txBox="1"/>
          <p:nvPr/>
        </p:nvSpPr>
        <p:spPr>
          <a:xfrm>
            <a:off x="7009023" y="5108184"/>
            <a:ext cx="3800819" cy="707886"/>
          </a:xfrm>
          <a:prstGeom prst="rect">
            <a:avLst/>
          </a:prstGeom>
          <a:noFill/>
        </p:spPr>
        <p:txBody>
          <a:bodyPr wrap="square" rtlCol="0">
            <a:spAutoFit/>
          </a:bodyPr>
          <a:lstStyle/>
          <a:p>
            <a:r>
              <a:rPr lang="en-US" sz="4000" b="1" dirty="0">
                <a:solidFill>
                  <a:schemeClr val="bg1"/>
                </a:solidFill>
              </a:rPr>
              <a:t>2 Timothy 2:3-4</a:t>
            </a:r>
          </a:p>
        </p:txBody>
      </p:sp>
    </p:spTree>
    <p:extLst>
      <p:ext uri="{BB962C8B-B14F-4D97-AF65-F5344CB8AC3E}">
        <p14:creationId xmlns:p14="http://schemas.microsoft.com/office/powerpoint/2010/main" val="30345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 Corinthians 11:14 NIV - Bible Scripture Image - Bible Portal">
            <a:extLst>
              <a:ext uri="{FF2B5EF4-FFF2-40B4-BE49-F238E27FC236}">
                <a16:creationId xmlns:a16="http://schemas.microsoft.com/office/drawing/2014/main" id="{3610F566-4441-F66D-ED26-8B35997B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6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623E8102-1223-E6E5-C7A8-000CC57E3767}"/>
              </a:ext>
            </a:extLst>
          </p:cNvPr>
          <p:cNvSpPr>
            <a:spLocks noGrp="1" noChangeArrowheads="1"/>
          </p:cNvSpPr>
          <p:nvPr>
            <p:ph type="body" idx="4294967295"/>
          </p:nvPr>
        </p:nvSpPr>
        <p:spPr>
          <a:xfrm>
            <a:off x="2521026" y="1411604"/>
            <a:ext cx="9453084" cy="4525963"/>
          </a:xfrm>
        </p:spPr>
        <p:txBody>
          <a:bodyPr/>
          <a:lstStyle/>
          <a:p>
            <a:pPr lvl="4" algn="ctr">
              <a:buFontTx/>
              <a:buNone/>
            </a:pPr>
            <a:r>
              <a:rPr lang="en-GB" altLang="en-US" dirty="0">
                <a:solidFill>
                  <a:srgbClr val="FF0000"/>
                </a:solidFill>
              </a:rPr>
              <a:t>                             </a:t>
            </a:r>
            <a:r>
              <a:rPr lang="en-GB" altLang="en-US" sz="8000" b="1" dirty="0">
                <a:solidFill>
                  <a:srgbClr val="FF0000"/>
                </a:solidFill>
                <a:latin typeface="Arial Rounded MT Bold" panose="020F0704030504030204" pitchFamily="34" charset="77"/>
              </a:rPr>
              <a:t>The devil </a:t>
            </a:r>
          </a:p>
          <a:p>
            <a:pPr lvl="4" algn="ctr">
              <a:buFontTx/>
              <a:buNone/>
            </a:pPr>
            <a:r>
              <a:rPr lang="en-GB" altLang="en-US" sz="8000" b="1" dirty="0">
                <a:solidFill>
                  <a:srgbClr val="FF0000"/>
                </a:solidFill>
                <a:latin typeface="Arial Rounded MT Bold" panose="020F0704030504030204" pitchFamily="34" charset="77"/>
              </a:rPr>
              <a:t>			  is real!</a:t>
            </a:r>
          </a:p>
          <a:p>
            <a:pPr lvl="4" algn="ctr">
              <a:buNone/>
            </a:pPr>
            <a:r>
              <a:rPr lang="en-GB" altLang="en-US" sz="3600" b="1" dirty="0">
                <a:solidFill>
                  <a:srgbClr val="FF0000"/>
                </a:solidFill>
                <a:latin typeface="Arial Rounded MT Bold" panose="020F0704030504030204" pitchFamily="34" charset="77"/>
              </a:rPr>
              <a:t>		</a:t>
            </a:r>
            <a:endParaRPr lang="en-GB" altLang="en-US" sz="3200" b="1" dirty="0">
              <a:solidFill>
                <a:srgbClr val="FF0000"/>
              </a:solidFill>
              <a:latin typeface="Arial Rounded MT Bold" panose="020F0704030504030204" pitchFamily="34" charset="77"/>
            </a:endParaRPr>
          </a:p>
        </p:txBody>
      </p:sp>
      <p:pic>
        <p:nvPicPr>
          <p:cNvPr id="2" name="Picture 2" descr="Devil | Definition, Religions, &amp; Names | Britannica">
            <a:extLst>
              <a:ext uri="{FF2B5EF4-FFF2-40B4-BE49-F238E27FC236}">
                <a16:creationId xmlns:a16="http://schemas.microsoft.com/office/drawing/2014/main" id="{554D8675-D2B8-2016-1D3D-48A4586A0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29" y="477397"/>
            <a:ext cx="6083760" cy="4562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71FB58-CE24-A4E5-CEED-4D53FA26591D}"/>
              </a:ext>
            </a:extLst>
          </p:cNvPr>
          <p:cNvSpPr txBox="1"/>
          <p:nvPr/>
        </p:nvSpPr>
        <p:spPr>
          <a:xfrm>
            <a:off x="-1799422" y="5660568"/>
            <a:ext cx="13991422" cy="1015663"/>
          </a:xfrm>
          <a:prstGeom prst="rect">
            <a:avLst/>
          </a:prstGeom>
          <a:noFill/>
        </p:spPr>
        <p:txBody>
          <a:bodyPr wrap="square" rtlCol="0">
            <a:spAutoFit/>
          </a:bodyPr>
          <a:lstStyle/>
          <a:p>
            <a:pPr lvl="4">
              <a:buNone/>
            </a:pPr>
            <a:r>
              <a:rPr lang="en-GB" altLang="en-US" sz="3000" b="1" dirty="0">
                <a:latin typeface="Arial Rounded MT Bold" panose="020F0704030504030204" pitchFamily="34" charset="77"/>
              </a:rPr>
              <a:t>Isaiah 14:12-15 &amp; Ezekiel 28-12-19 </a:t>
            </a:r>
            <a:r>
              <a:rPr lang="en-GB" altLang="en-US" sz="3000" b="1" dirty="0" err="1">
                <a:latin typeface="Arial Rounded MT Bold" panose="020F0704030504030204" pitchFamily="34" charset="77"/>
              </a:rPr>
              <a:t>cf</a:t>
            </a:r>
            <a:r>
              <a:rPr lang="en-GB" altLang="en-US" sz="3000" b="1" dirty="0">
                <a:latin typeface="Arial Rounded MT Bold" panose="020F0704030504030204" pitchFamily="34" charset="77"/>
              </a:rPr>
              <a:t> Mattthew 4:1-10, 16:23; John 8:44; 1 Peter 5:8-9. Revelations 12:7-9.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2A536CD5-160E-EFB9-1B44-83B078337845}"/>
              </a:ext>
            </a:extLst>
          </p:cNvPr>
          <p:cNvSpPr>
            <a:spLocks noChangeArrowheads="1"/>
          </p:cNvSpPr>
          <p:nvPr/>
        </p:nvSpPr>
        <p:spPr bwMode="auto">
          <a:xfrm>
            <a:off x="1524000" y="1600200"/>
            <a:ext cx="91440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defTabSz="914400" fontAlgn="base">
              <a:spcBef>
                <a:spcPct val="0"/>
              </a:spcBef>
              <a:spcAft>
                <a:spcPct val="0"/>
              </a:spcAft>
            </a:pPr>
            <a:endParaRPr lang="en-US" altLang="en-US">
              <a:solidFill>
                <a:srgbClr val="FFFFFF"/>
              </a:solidFill>
            </a:endParaRPr>
          </a:p>
        </p:txBody>
      </p:sp>
      <p:pic>
        <p:nvPicPr>
          <p:cNvPr id="222211" name="Picture 3">
            <a:extLst>
              <a:ext uri="{FF2B5EF4-FFF2-40B4-BE49-F238E27FC236}">
                <a16:creationId xmlns:a16="http://schemas.microsoft.com/office/drawing/2014/main" id="{A3B45B47-79F7-18FC-6FCE-F3670A71B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838" r="21481" b="16077"/>
          <a:stretch>
            <a:fillRect/>
          </a:stretch>
        </p:blipFill>
        <p:spPr bwMode="auto">
          <a:xfrm>
            <a:off x="6553200" y="1960564"/>
            <a:ext cx="37338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 Box 4">
            <a:extLst>
              <a:ext uri="{FF2B5EF4-FFF2-40B4-BE49-F238E27FC236}">
                <a16:creationId xmlns:a16="http://schemas.microsoft.com/office/drawing/2014/main" id="{AA006744-60C7-E106-DDAC-1429EAF2229E}"/>
              </a:ext>
            </a:extLst>
          </p:cNvPr>
          <p:cNvSpPr txBox="1">
            <a:spLocks noChangeArrowheads="1"/>
          </p:cNvSpPr>
          <p:nvPr/>
        </p:nvSpPr>
        <p:spPr bwMode="auto">
          <a:xfrm>
            <a:off x="1676400" y="1752600"/>
            <a:ext cx="899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defTabSz="914400" eaLnBrk="0" fontAlgn="base" hangingPunct="0">
              <a:spcBef>
                <a:spcPct val="50000"/>
              </a:spcBef>
              <a:spcAft>
                <a:spcPct val="0"/>
              </a:spcAft>
            </a:pPr>
            <a:r>
              <a:rPr lang="en-AU" altLang="en-US" sz="4400">
                <a:solidFill>
                  <a:srgbClr val="FF0000"/>
                </a:solidFill>
                <a:latin typeface="Impact" panose="020B0806030902050204" pitchFamily="34" charset="0"/>
              </a:rPr>
              <a:t>Christianity  asserts that </a:t>
            </a:r>
            <a:br>
              <a:rPr lang="en-AU" altLang="en-US" sz="4400">
                <a:solidFill>
                  <a:srgbClr val="FFFFFF"/>
                </a:solidFill>
                <a:latin typeface="Impact" panose="020B0806030902050204" pitchFamily="34" charset="0"/>
              </a:rPr>
            </a:br>
            <a:r>
              <a:rPr lang="en-AU" altLang="en-US" sz="4400">
                <a:solidFill>
                  <a:srgbClr val="FFFFFF"/>
                </a:solidFill>
                <a:latin typeface="Impact" panose="020B0806030902050204" pitchFamily="34" charset="0"/>
              </a:rPr>
              <a:t>1. </a:t>
            </a:r>
            <a:r>
              <a:rPr lang="en-AU" altLang="en-US" sz="3600">
                <a:solidFill>
                  <a:srgbClr val="FFFFFF"/>
                </a:solidFill>
                <a:latin typeface="Impact" panose="020B0806030902050204" pitchFamily="34" charset="0"/>
              </a:rPr>
              <a:t>God is the </a:t>
            </a:r>
          </a:p>
          <a:p>
            <a:pPr algn="thaiDist" defTabSz="914400" eaLnBrk="0" fontAlgn="base" hangingPunct="0">
              <a:spcBef>
                <a:spcPct val="50000"/>
              </a:spcBef>
              <a:spcAft>
                <a:spcPct val="0"/>
              </a:spcAft>
            </a:pPr>
            <a:r>
              <a:rPr lang="en-AU" altLang="en-US" sz="3600">
                <a:solidFill>
                  <a:srgbClr val="FFFFFF"/>
                </a:solidFill>
                <a:latin typeface="Impact" panose="020B0806030902050204" pitchFamily="34" charset="0"/>
              </a:rPr>
              <a:t>source of the </a:t>
            </a:r>
          </a:p>
          <a:p>
            <a:pPr algn="thaiDist" defTabSz="914400" eaLnBrk="0" fontAlgn="base" hangingPunct="0">
              <a:spcBef>
                <a:spcPct val="50000"/>
              </a:spcBef>
              <a:spcAft>
                <a:spcPct val="0"/>
              </a:spcAft>
            </a:pPr>
            <a:r>
              <a:rPr lang="en-AU" altLang="en-US" sz="3600">
                <a:solidFill>
                  <a:srgbClr val="FFFFFF"/>
                </a:solidFill>
                <a:latin typeface="Impact" panose="020B0806030902050204" pitchFamily="34" charset="0"/>
              </a:rPr>
              <a:t>good and beautiful. </a:t>
            </a:r>
          </a:p>
          <a:p>
            <a:pPr algn="thaiDist" defTabSz="914400" eaLnBrk="0" fontAlgn="base" hangingPunct="0">
              <a:spcBef>
                <a:spcPct val="50000"/>
              </a:spcBef>
              <a:spcAft>
                <a:spcPct val="0"/>
              </a:spcAft>
            </a:pPr>
            <a:r>
              <a:rPr lang="en-AU" altLang="en-US" sz="3600">
                <a:solidFill>
                  <a:srgbClr val="FFFFFF"/>
                </a:solidFill>
                <a:latin typeface="Impact" panose="020B0806030902050204" pitchFamily="34" charset="0"/>
              </a:rPr>
              <a:t>2. The Devil is behind </a:t>
            </a:r>
          </a:p>
          <a:p>
            <a:pPr algn="thaiDist" defTabSz="914400" eaLnBrk="0" fontAlgn="base" hangingPunct="0">
              <a:spcBef>
                <a:spcPct val="50000"/>
              </a:spcBef>
              <a:spcAft>
                <a:spcPct val="0"/>
              </a:spcAft>
            </a:pPr>
            <a:r>
              <a:rPr lang="en-AU" altLang="en-US" sz="3600">
                <a:solidFill>
                  <a:srgbClr val="FFFFFF"/>
                </a:solidFill>
                <a:latin typeface="Impact" panose="020B0806030902050204" pitchFamily="34" charset="0"/>
              </a:rPr>
              <a:t>all evil and horror.</a:t>
            </a:r>
          </a:p>
          <a:p>
            <a:pPr defTabSz="914400" eaLnBrk="0" fontAlgn="base" hangingPunct="0">
              <a:spcBef>
                <a:spcPct val="50000"/>
              </a:spcBef>
              <a:spcAft>
                <a:spcPct val="0"/>
              </a:spcAft>
            </a:pPr>
            <a:r>
              <a:rPr lang="en-AU" altLang="en-US" sz="3600">
                <a:solidFill>
                  <a:srgbClr val="66CCFF"/>
                </a:solidFill>
              </a:rPr>
              <a:t>        However, this is not  DUALISM!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very Square Inch – The Genevan Foundation">
            <a:extLst>
              <a:ext uri="{FF2B5EF4-FFF2-40B4-BE49-F238E27FC236}">
                <a16:creationId xmlns:a16="http://schemas.microsoft.com/office/drawing/2014/main" id="{9511D531-BBC4-162E-79F9-07CA3DC27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0"/>
            <a:ext cx="12192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3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extLst>
              <a:ext uri="{FF2B5EF4-FFF2-40B4-BE49-F238E27FC236}">
                <a16:creationId xmlns:a16="http://schemas.microsoft.com/office/drawing/2014/main" id="{8A938D6F-59B9-78F1-B9FC-AC15C96FEA52}"/>
              </a:ext>
            </a:extLst>
          </p:cNvPr>
          <p:cNvSpPr>
            <a:spLocks noChangeArrowheads="1"/>
          </p:cNvSpPr>
          <p:nvPr/>
        </p:nvSpPr>
        <p:spPr bwMode="auto">
          <a:xfrm>
            <a:off x="2057400" y="3314701"/>
            <a:ext cx="3276600" cy="1371600"/>
          </a:xfrm>
          <a:prstGeom prst="homePlate">
            <a:avLst>
              <a:gd name="adj" fmla="val 59722"/>
            </a:avLst>
          </a:prstGeom>
          <a:solidFill>
            <a:srgbClr val="0033CC"/>
          </a:solidFill>
          <a:ln w="9525">
            <a:solidFill>
              <a:schemeClr val="tx1"/>
            </a:solidFill>
            <a:miter lim="800000"/>
            <a:headEnd/>
            <a:tailEnd/>
          </a:ln>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defTabSz="914400" eaLnBrk="0" fontAlgn="base" hangingPunct="0">
              <a:spcBef>
                <a:spcPct val="0"/>
              </a:spcBef>
              <a:spcAft>
                <a:spcPct val="0"/>
              </a:spcAft>
            </a:pPr>
            <a:r>
              <a:rPr lang="en-US" altLang="en-US" sz="3600" b="1" dirty="0">
                <a:latin typeface="Comic Sans MS" panose="030F0902030302020204" pitchFamily="66" charset="0"/>
              </a:rPr>
              <a:t>1. Disbelief </a:t>
            </a:r>
            <a:br>
              <a:rPr lang="en-US" altLang="en-US" sz="3600" b="1" dirty="0">
                <a:latin typeface="Comic Sans MS" panose="030F0902030302020204" pitchFamily="66" charset="0"/>
              </a:rPr>
            </a:br>
            <a:r>
              <a:rPr lang="en-US" altLang="en-US" sz="3600" b="1" dirty="0">
                <a:latin typeface="Comic Sans MS" panose="030F0902030302020204" pitchFamily="66" charset="0"/>
              </a:rPr>
              <a:t>in the devil</a:t>
            </a:r>
          </a:p>
        </p:txBody>
      </p:sp>
      <p:sp>
        <p:nvSpPr>
          <p:cNvPr id="80899" name="AutoShape 3">
            <a:extLst>
              <a:ext uri="{FF2B5EF4-FFF2-40B4-BE49-F238E27FC236}">
                <a16:creationId xmlns:a16="http://schemas.microsoft.com/office/drawing/2014/main" id="{0C0378C7-3039-D9C3-4E3C-6E61C4F036A2}"/>
              </a:ext>
            </a:extLst>
          </p:cNvPr>
          <p:cNvSpPr>
            <a:spLocks noChangeArrowheads="1"/>
          </p:cNvSpPr>
          <p:nvPr/>
        </p:nvSpPr>
        <p:spPr bwMode="auto">
          <a:xfrm>
            <a:off x="2057400" y="4998929"/>
            <a:ext cx="3352800" cy="1371600"/>
          </a:xfrm>
          <a:prstGeom prst="homePlate">
            <a:avLst>
              <a:gd name="adj" fmla="val 61111"/>
            </a:avLst>
          </a:prstGeom>
          <a:solidFill>
            <a:srgbClr val="FF3300"/>
          </a:solidFill>
          <a:ln w="9525">
            <a:solidFill>
              <a:schemeClr val="tx1"/>
            </a:solidFill>
            <a:miter lim="800000"/>
            <a:headEnd/>
            <a:tailEnd/>
          </a:ln>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defTabSz="914400" eaLnBrk="0" fontAlgn="base" hangingPunct="0">
              <a:spcBef>
                <a:spcPct val="0"/>
              </a:spcBef>
              <a:spcAft>
                <a:spcPct val="0"/>
              </a:spcAft>
            </a:pPr>
            <a:r>
              <a:rPr lang="en-US" altLang="en-US" sz="3600" b="1" dirty="0">
                <a:latin typeface="Comic Sans MS" panose="030F0902030302020204" pitchFamily="66" charset="0"/>
              </a:rPr>
              <a:t>2. Unhealthy</a:t>
            </a:r>
          </a:p>
          <a:p>
            <a:pPr defTabSz="914400" eaLnBrk="0" fontAlgn="base" hangingPunct="0">
              <a:spcBef>
                <a:spcPct val="0"/>
              </a:spcBef>
              <a:spcAft>
                <a:spcPct val="0"/>
              </a:spcAft>
            </a:pPr>
            <a:r>
              <a:rPr lang="en-US" altLang="en-US" sz="3600" b="1" dirty="0">
                <a:latin typeface="Comic Sans MS" panose="030F0902030302020204" pitchFamily="66" charset="0"/>
              </a:rPr>
              <a:t>interest</a:t>
            </a:r>
          </a:p>
        </p:txBody>
      </p:sp>
      <p:sp>
        <p:nvSpPr>
          <p:cNvPr id="211972" name="AutoShape 4">
            <a:extLst>
              <a:ext uri="{FF2B5EF4-FFF2-40B4-BE49-F238E27FC236}">
                <a16:creationId xmlns:a16="http://schemas.microsoft.com/office/drawing/2014/main" id="{7588C32B-3D8F-B1F5-8849-5538864E4E44}"/>
              </a:ext>
            </a:extLst>
          </p:cNvPr>
          <p:cNvSpPr>
            <a:spLocks noChangeArrowheads="1"/>
          </p:cNvSpPr>
          <p:nvPr/>
        </p:nvSpPr>
        <p:spPr bwMode="auto">
          <a:xfrm>
            <a:off x="5486399" y="1521265"/>
            <a:ext cx="5824603" cy="4869418"/>
          </a:xfrm>
          <a:prstGeom prst="roundRect">
            <a:avLst>
              <a:gd name="adj" fmla="val 16667"/>
            </a:avLst>
          </a:prstGeom>
          <a:noFill/>
          <a:ln w="76200" cmpd="tri">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defTabSz="914400" eaLnBrk="0" fontAlgn="base" hangingPunct="0">
              <a:spcBef>
                <a:spcPct val="0"/>
              </a:spcBef>
              <a:spcAft>
                <a:spcPct val="0"/>
              </a:spcAft>
            </a:pPr>
            <a:r>
              <a:rPr lang="en-GB" altLang="en-US" i="1" dirty="0">
                <a:solidFill>
                  <a:srgbClr val="FFFFFF"/>
                </a:solidFill>
              </a:rPr>
              <a:t>`There are two equal and opposite errors into which we can fall about the devils. One is to disbelieve in their existence; the other is to believe and to feel an excessive and unhealthy interest in them. They themselves are equally pleased by both errors</a:t>
            </a:r>
            <a:r>
              <a:rPr lang="en-GB" altLang="en-US" dirty="0">
                <a:solidFill>
                  <a:srgbClr val="FFFFFF"/>
                </a:solidFill>
              </a:rPr>
              <a:t>.’</a:t>
            </a:r>
          </a:p>
          <a:p>
            <a:pPr algn="ctr" defTabSz="914400" eaLnBrk="0" fontAlgn="base" hangingPunct="0">
              <a:spcBef>
                <a:spcPct val="0"/>
              </a:spcBef>
              <a:spcAft>
                <a:spcPct val="0"/>
              </a:spcAft>
            </a:pPr>
            <a:r>
              <a:rPr lang="en-GB" altLang="en-US" dirty="0">
                <a:solidFill>
                  <a:srgbClr val="FFFFFF"/>
                </a:solidFill>
              </a:rPr>
              <a:t>C.S. Lewis</a:t>
            </a:r>
          </a:p>
        </p:txBody>
      </p:sp>
      <p:grpSp>
        <p:nvGrpSpPr>
          <p:cNvPr id="211973" name="Group 5">
            <a:extLst>
              <a:ext uri="{FF2B5EF4-FFF2-40B4-BE49-F238E27FC236}">
                <a16:creationId xmlns:a16="http://schemas.microsoft.com/office/drawing/2014/main" id="{048D8CFF-88CA-7252-923B-8F026E2E6795}"/>
              </a:ext>
            </a:extLst>
          </p:cNvPr>
          <p:cNvGrpSpPr>
            <a:grpSpLocks/>
          </p:cNvGrpSpPr>
          <p:nvPr/>
        </p:nvGrpSpPr>
        <p:grpSpPr bwMode="auto">
          <a:xfrm>
            <a:off x="403225" y="422383"/>
            <a:ext cx="11220450" cy="2873376"/>
            <a:chOff x="-706" y="110"/>
            <a:chExt cx="7068" cy="1810"/>
          </a:xfrm>
        </p:grpSpPr>
        <p:sp>
          <p:nvSpPr>
            <p:cNvPr id="211974" name="Text Box 6">
              <a:extLst>
                <a:ext uri="{FF2B5EF4-FFF2-40B4-BE49-F238E27FC236}">
                  <a16:creationId xmlns:a16="http://schemas.microsoft.com/office/drawing/2014/main" id="{9212E4B4-24CA-10D9-C1C3-4BA2C4DBC8A7}"/>
                </a:ext>
              </a:extLst>
            </p:cNvPr>
            <p:cNvSpPr txBox="1">
              <a:spLocks noChangeArrowheads="1"/>
            </p:cNvSpPr>
            <p:nvPr/>
          </p:nvSpPr>
          <p:spPr bwMode="auto">
            <a:xfrm>
              <a:off x="576" y="110"/>
              <a:ext cx="578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r" defTabSz="914400" eaLnBrk="0" fontAlgn="base" hangingPunct="0">
                <a:spcBef>
                  <a:spcPct val="50000"/>
                </a:spcBef>
                <a:spcAft>
                  <a:spcPct val="0"/>
                </a:spcAft>
              </a:pPr>
              <a:r>
                <a:rPr lang="en-GB" altLang="en-US" sz="4400" b="1" dirty="0">
                  <a:solidFill>
                    <a:srgbClr val="FFFF66"/>
                  </a:solidFill>
                  <a:latin typeface="Comic Sans MS" panose="030F0902030302020204" pitchFamily="66" charset="0"/>
                </a:rPr>
                <a:t>Two Opposite Errors to Avoid</a:t>
              </a:r>
              <a:endParaRPr lang="en-GB" altLang="en-US" sz="4400" dirty="0">
                <a:solidFill>
                  <a:srgbClr val="FFFF66"/>
                </a:solidFill>
                <a:latin typeface="Comic Sans MS" panose="030F0902030302020204" pitchFamily="66" charset="0"/>
              </a:endParaRPr>
            </a:p>
          </p:txBody>
        </p:sp>
        <p:pic>
          <p:nvPicPr>
            <p:cNvPr id="211975" name="Picture 7">
              <a:extLst>
                <a:ext uri="{FF2B5EF4-FFF2-40B4-BE49-F238E27FC236}">
                  <a16:creationId xmlns:a16="http://schemas.microsoft.com/office/drawing/2014/main" id="{11933317-344A-8844-9347-7572CF18D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 y="110"/>
              <a:ext cx="1810"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2B67B5E3-95A8-5845-360D-1B47984DA398}"/>
              </a:ext>
            </a:extLst>
          </p:cNvPr>
          <p:cNvSpPr>
            <a:spLocks noGrp="1" noChangeArrowheads="1"/>
          </p:cNvSpPr>
          <p:nvPr>
            <p:ph type="title" idx="4294967295"/>
          </p:nvPr>
        </p:nvSpPr>
        <p:spPr/>
        <p:txBody>
          <a:bodyPr/>
          <a:lstStyle/>
          <a:p>
            <a:r>
              <a:rPr lang="en-GB" altLang="en-US" sz="6000" b="1">
                <a:latin typeface="Times New Roman" panose="02020603050405020304" pitchFamily="18" charset="0"/>
              </a:rPr>
              <a:t>Deuteronomy 18:10-11</a:t>
            </a:r>
            <a:br>
              <a:rPr lang="en-GB" altLang="en-US" sz="3600">
                <a:latin typeface="Times New Roman" panose="02020603050405020304" pitchFamily="18" charset="0"/>
              </a:rPr>
            </a:br>
            <a:endParaRPr lang="en-GB" altLang="en-US" sz="3600">
              <a:latin typeface="Times New Roman" panose="02020603050405020304" pitchFamily="18" charset="0"/>
            </a:endParaRPr>
          </a:p>
        </p:txBody>
      </p:sp>
      <p:sp>
        <p:nvSpPr>
          <p:cNvPr id="212995" name="Rectangle 3">
            <a:extLst>
              <a:ext uri="{FF2B5EF4-FFF2-40B4-BE49-F238E27FC236}">
                <a16:creationId xmlns:a16="http://schemas.microsoft.com/office/drawing/2014/main" id="{AA410848-0117-BCB0-7F3D-42699C16DCE6}"/>
              </a:ext>
            </a:extLst>
          </p:cNvPr>
          <p:cNvSpPr>
            <a:spLocks noGrp="1" noChangeArrowheads="1"/>
          </p:cNvSpPr>
          <p:nvPr>
            <p:ph type="body" idx="4294967295"/>
          </p:nvPr>
        </p:nvSpPr>
        <p:spPr/>
        <p:txBody>
          <a:bodyPr/>
          <a:lstStyle/>
          <a:p>
            <a:pPr algn="ctr">
              <a:spcBef>
                <a:spcPct val="0"/>
              </a:spcBef>
              <a:buClr>
                <a:schemeClr val="bg1"/>
              </a:buClr>
              <a:buFontTx/>
              <a:buNone/>
            </a:pPr>
            <a:r>
              <a:rPr lang="en-GB" altLang="en-US" sz="3600" b="1">
                <a:solidFill>
                  <a:schemeClr val="tx2"/>
                </a:solidFill>
                <a:latin typeface="Times New Roman" panose="02020603050405020304" pitchFamily="18" charset="0"/>
              </a:rPr>
              <a:t>“Let no one be found among you who sacrifices his son or daughter in the fire, who practices divination or sorcery, interprets omens, engages in witchcraft, or casts spells, or who is a medium or spiritist or who consults the dead.”</a:t>
            </a:r>
          </a:p>
          <a:p>
            <a:endParaRPr lang="en-GB" altLang="en-US" sz="3600" b="1"/>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0D27-38E8-934C-27B2-3F412835DE75}"/>
              </a:ext>
            </a:extLst>
          </p:cNvPr>
          <p:cNvSpPr>
            <a:spLocks noGrp="1"/>
          </p:cNvSpPr>
          <p:nvPr>
            <p:ph type="title"/>
          </p:nvPr>
        </p:nvSpPr>
        <p:spPr>
          <a:xfrm>
            <a:off x="146891" y="601136"/>
            <a:ext cx="11898217" cy="1188720"/>
          </a:xfrm>
        </p:spPr>
        <p:txBody>
          <a:bodyPr>
            <a:noAutofit/>
          </a:bodyPr>
          <a:lstStyle/>
          <a:p>
            <a:r>
              <a:rPr lang="en-US" sz="3600" b="1" dirty="0"/>
              <a:t>Ephesians 6:1—24, “Above all, to stand”</a:t>
            </a:r>
          </a:p>
        </p:txBody>
      </p:sp>
      <p:sp>
        <p:nvSpPr>
          <p:cNvPr id="3" name="Content Placeholder 2">
            <a:extLst>
              <a:ext uri="{FF2B5EF4-FFF2-40B4-BE49-F238E27FC236}">
                <a16:creationId xmlns:a16="http://schemas.microsoft.com/office/drawing/2014/main" id="{6350BF3A-7209-91D5-AF42-E5900542C1FF}"/>
              </a:ext>
            </a:extLst>
          </p:cNvPr>
          <p:cNvSpPr>
            <a:spLocks noGrp="1"/>
          </p:cNvSpPr>
          <p:nvPr>
            <p:ph idx="1"/>
          </p:nvPr>
        </p:nvSpPr>
        <p:spPr>
          <a:xfrm>
            <a:off x="2231135" y="2351606"/>
            <a:ext cx="7729728" cy="3101983"/>
          </a:xfrm>
        </p:spPr>
        <p:txBody>
          <a:bodyPr>
            <a:normAutofit/>
          </a:bodyPr>
          <a:lstStyle/>
          <a:p>
            <a:r>
              <a:rPr lang="en-US" sz="3600" dirty="0"/>
              <a:t>The devil and all evil powers (Ephesians 2:2 and 4:27).</a:t>
            </a:r>
          </a:p>
        </p:txBody>
      </p:sp>
    </p:spTree>
    <p:extLst>
      <p:ext uri="{BB962C8B-B14F-4D97-AF65-F5344CB8AC3E}">
        <p14:creationId xmlns:p14="http://schemas.microsoft.com/office/powerpoint/2010/main" val="344788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1F4F34-EE4A-032E-C34F-4CE4E576112C}"/>
              </a:ext>
            </a:extLst>
          </p:cNvPr>
          <p:cNvSpPr txBox="1"/>
          <p:nvPr/>
        </p:nvSpPr>
        <p:spPr>
          <a:xfrm>
            <a:off x="350703" y="440674"/>
            <a:ext cx="11490593" cy="5152564"/>
          </a:xfrm>
          <a:prstGeom prst="rect">
            <a:avLst/>
          </a:prstGeom>
          <a:noFill/>
        </p:spPr>
        <p:txBody>
          <a:bodyPr wrap="square">
            <a:spAutoFit/>
          </a:bodyPr>
          <a:lstStyle/>
          <a:p>
            <a:pPr algn="just">
              <a:lnSpc>
                <a:spcPct val="115000"/>
              </a:lnSpc>
              <a:spcAft>
                <a:spcPts val="800"/>
              </a:spcAft>
              <a:buNone/>
              <a:tabLst>
                <a:tab pos="2266950" algn="l"/>
              </a:tabLst>
            </a:pP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10 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Finally, be strong in the Lord and in the strength of his might. </a:t>
            </a: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Put on the whole armour of God, that you may be able to stand against the schemes of the devil. </a:t>
            </a: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we do not wrestle against flesh and blood, but against the rulers, against the authorities, against the cosmic powers over this present darkness, against the spiritual forces of evil in the heavenly places. </a:t>
            </a: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13 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Therefore take up the whole armour of God, that you may be able to withstand in the evil day, and having done all, to stand firm. </a:t>
            </a:r>
            <a:endParaRPr lang="en-SG"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64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C17BC-D350-431D-2821-D7CD10BDCD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D0990B-840B-391B-DC11-094BA87B4C0C}"/>
              </a:ext>
            </a:extLst>
          </p:cNvPr>
          <p:cNvSpPr txBox="1"/>
          <p:nvPr/>
        </p:nvSpPr>
        <p:spPr>
          <a:xfrm>
            <a:off x="350703" y="440674"/>
            <a:ext cx="11490593" cy="5152564"/>
          </a:xfrm>
          <a:prstGeom prst="rect">
            <a:avLst/>
          </a:prstGeom>
          <a:noFill/>
        </p:spPr>
        <p:txBody>
          <a:bodyPr wrap="square">
            <a:spAutoFit/>
          </a:bodyPr>
          <a:lstStyle/>
          <a:p>
            <a:pPr algn="just">
              <a:lnSpc>
                <a:spcPct val="115000"/>
              </a:lnSpc>
              <a:spcAft>
                <a:spcPts val="800"/>
              </a:spcAft>
              <a:buNone/>
              <a:tabLst>
                <a:tab pos="2266950" algn="l"/>
              </a:tabLst>
            </a:pP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10 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Finally, be strong in the Lord and in the strength of his might. </a:t>
            </a: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Put on the whole armour of God, that you may be able to </a:t>
            </a:r>
            <a:r>
              <a:rPr lang="en-SG" sz="3200" b="1" u="sng"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stand</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against the schemes of the devil. </a:t>
            </a: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we do not wrestle against flesh and blood, but against the rulers, against the authorities, against the cosmic powers over this present darkness, against the spiritual forces of evil in the heavenly places. </a:t>
            </a:r>
            <a:r>
              <a:rPr lang="en-SG"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13 </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Therefore take up the whole armour of God, that you may be able to with</a:t>
            </a:r>
            <a:r>
              <a:rPr lang="en-SG" sz="3200" b="1" u="sng"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stand</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in the evil day, and having done all, to </a:t>
            </a:r>
            <a:r>
              <a:rPr lang="en-SG" sz="3200" b="1" u="sng"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stand</a:t>
            </a:r>
            <a:r>
              <a:rPr lang="en-SG" sz="32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firm. </a:t>
            </a:r>
            <a:endParaRPr lang="en-SG"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68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D7B9-D7D1-F4A1-4DEA-905F6873BBE1}"/>
              </a:ext>
            </a:extLst>
          </p:cNvPr>
          <p:cNvSpPr>
            <a:spLocks noGrp="1"/>
          </p:cNvSpPr>
          <p:nvPr>
            <p:ph type="title"/>
          </p:nvPr>
        </p:nvSpPr>
        <p:spPr>
          <a:xfrm>
            <a:off x="403567" y="616627"/>
            <a:ext cx="11195533" cy="1049235"/>
          </a:xfrm>
        </p:spPr>
        <p:txBody>
          <a:bodyPr>
            <a:noAutofit/>
          </a:bodyPr>
          <a:lstStyle/>
          <a:p>
            <a:pPr algn="ctr"/>
            <a:r>
              <a:rPr lang="en-US" sz="8800" b="1" dirty="0"/>
              <a:t>Ephesians 6:10-24: </a:t>
            </a:r>
            <a:br>
              <a:rPr lang="en-US" sz="8800" b="1" dirty="0"/>
            </a:br>
            <a:r>
              <a:rPr lang="en-US" sz="6600" b="1" dirty="0"/>
              <a:t>“Above all, to stand”</a:t>
            </a:r>
          </a:p>
        </p:txBody>
      </p:sp>
      <p:pic>
        <p:nvPicPr>
          <p:cNvPr id="3" name="Picture 2" descr="Spiritual Warfare - Founders Ministries">
            <a:extLst>
              <a:ext uri="{FF2B5EF4-FFF2-40B4-BE49-F238E27FC236}">
                <a16:creationId xmlns:a16="http://schemas.microsoft.com/office/drawing/2014/main" id="{1D2C620C-1587-541E-6BD8-804CF92F9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810" y="2948677"/>
            <a:ext cx="4906618" cy="354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0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844E0-C875-FBCD-D563-50BD3EF22014}"/>
              </a:ext>
            </a:extLst>
          </p:cNvPr>
          <p:cNvSpPr txBox="1"/>
          <p:nvPr/>
        </p:nvSpPr>
        <p:spPr>
          <a:xfrm>
            <a:off x="66101" y="0"/>
            <a:ext cx="12059797" cy="7188891"/>
          </a:xfrm>
          <a:prstGeom prst="rect">
            <a:avLst/>
          </a:prstGeom>
          <a:noFill/>
        </p:spPr>
        <p:txBody>
          <a:bodyPr wrap="square">
            <a:spAutoFit/>
          </a:bodyPr>
          <a:lstStyle/>
          <a:p>
            <a:pPr algn="just">
              <a:lnSpc>
                <a:spcPct val="115000"/>
              </a:lnSpc>
              <a:spcAft>
                <a:spcPts val="800"/>
              </a:spcAft>
              <a:buNone/>
            </a:pP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14 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Stand therefore, having fastened on the belt of truth, and having put on the breastplate of righteousness,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15 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as shoes for your feet, having put on the readiness given by the gospel of peace.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16 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 all circumstances take up the shield of faith, with which you can extinguish all the flaming darts of the evil one;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17 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take the helmet of salvation, and the sword of the Spirit, which is the word of God,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18 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praying at all times in the Spirit, with all prayer and supplication. To that end, keep alert with all perseverance, making supplication for all the saints,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19 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also for me, that words may be given to me in opening my mouth boldly to proclaim the mystery of the gospel,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20 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which I am an ambassador in chains, that I may declare it boldly, as I ought to speak.</a:t>
            </a:r>
            <a:endParaRPr lang="en-SG" sz="3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43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C50C431-B7AB-BB28-F6C7-92205CF6035B}"/>
              </a:ext>
            </a:extLst>
          </p:cNvPr>
          <p:cNvSpPr>
            <a:spLocks noGrp="1" noChangeArrowheads="1"/>
          </p:cNvSpPr>
          <p:nvPr>
            <p:ph type="title"/>
          </p:nvPr>
        </p:nvSpPr>
        <p:spPr/>
        <p:txBody>
          <a:bodyPr/>
          <a:lstStyle/>
          <a:p>
            <a:r>
              <a:rPr lang="en-US" altLang="en-US" b="1"/>
              <a:t>2 Corinthians 2:11</a:t>
            </a:r>
            <a:endParaRPr lang="th-TH" altLang="en-US" b="1"/>
          </a:p>
        </p:txBody>
      </p:sp>
      <p:sp>
        <p:nvSpPr>
          <p:cNvPr id="204803" name="Rectangle 3">
            <a:extLst>
              <a:ext uri="{FF2B5EF4-FFF2-40B4-BE49-F238E27FC236}">
                <a16:creationId xmlns:a16="http://schemas.microsoft.com/office/drawing/2014/main" id="{687B8457-EAEF-2232-C5C6-F050522E9CB6}"/>
              </a:ext>
            </a:extLst>
          </p:cNvPr>
          <p:cNvSpPr>
            <a:spLocks noGrp="1" noChangeArrowheads="1"/>
          </p:cNvSpPr>
          <p:nvPr>
            <p:ph type="body" idx="1"/>
          </p:nvPr>
        </p:nvSpPr>
        <p:spPr/>
        <p:txBody>
          <a:bodyPr/>
          <a:lstStyle/>
          <a:p>
            <a:pPr>
              <a:buFont typeface="Wingdings" pitchFamily="2" charset="2"/>
              <a:buNone/>
            </a:pPr>
            <a:r>
              <a:rPr lang="en-US" altLang="en-US"/>
              <a:t>  </a:t>
            </a:r>
            <a:r>
              <a:rPr lang="en-US" altLang="en-US" sz="3600" b="1"/>
              <a:t>‘For we are not unaware of his (the devil’s) schemes</a:t>
            </a:r>
            <a:r>
              <a:rPr lang="th-TH" altLang="en-US" sz="3600" b="1"/>
              <a:t>.</a:t>
            </a:r>
            <a:r>
              <a:rPr lang="en-US" altLang="en-US" sz="3600" b="1"/>
              <a:t>’</a:t>
            </a:r>
            <a:endParaRPr lang="th-TH" altLang="en-US" sz="3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FE28078-F33F-8683-AC77-3D9DB5940DB1}"/>
              </a:ext>
            </a:extLst>
          </p:cNvPr>
          <p:cNvSpPr>
            <a:spLocks noChangeArrowheads="1"/>
          </p:cNvSpPr>
          <p:nvPr/>
        </p:nvSpPr>
        <p:spPr bwMode="auto">
          <a:xfrm>
            <a:off x="0" y="718850"/>
            <a:ext cx="163790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Picture 2" descr="May be an image of text that says &quot;PUT ON THE FULL ARMOR OF GOD 2 BELT CF TRUTH BREAST PLLATE SHOES SHIELD HELMET OF OF OF OF RIGHTEOUSNESS PEACE FAITH SALVATION EPHESIANS 6:10 SWORD OF SPIRIT&quot;">
            <a:extLst>
              <a:ext uri="{FF2B5EF4-FFF2-40B4-BE49-F238E27FC236}">
                <a16:creationId xmlns:a16="http://schemas.microsoft.com/office/drawing/2014/main" id="{F0D01905-C858-BB7E-EC8F-B43CF6BAF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8850"/>
            <a:ext cx="8085727" cy="54202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CE0E97F3-B58D-FF8C-1E6E-8A8ED6A4DA00}"/>
              </a:ext>
            </a:extLst>
          </p:cNvPr>
          <p:cNvSpPr>
            <a:spLocks noChangeArrowheads="1"/>
          </p:cNvSpPr>
          <p:nvPr/>
        </p:nvSpPr>
        <p:spPr bwMode="auto">
          <a:xfrm flipV="1">
            <a:off x="8240617" y="2592093"/>
            <a:ext cx="189021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71" name="Picture 3" descr="The Armour of God | Bob's Corner">
            <a:extLst>
              <a:ext uri="{FF2B5EF4-FFF2-40B4-BE49-F238E27FC236}">
                <a16:creationId xmlns:a16="http://schemas.microsoft.com/office/drawing/2014/main" id="{EB547A3F-555F-88DB-09D6-9C5FD6359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617" y="718850"/>
            <a:ext cx="3701667" cy="527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87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ASC_0974445142">
            <a:extLst>
              <a:ext uri="{FF2B5EF4-FFF2-40B4-BE49-F238E27FC236}">
                <a16:creationId xmlns:a16="http://schemas.microsoft.com/office/drawing/2014/main" id="{CB02CBBD-43D9-30B9-D307-9620AC410879}"/>
              </a:ext>
            </a:extLst>
          </p:cNvPr>
          <p:cNvPicPr>
            <a:picLocks noChangeAspect="1" noChangeArrowheads="1"/>
          </p:cNvPicPr>
          <p:nvPr/>
        </p:nvPicPr>
        <p:blipFill>
          <a:blip r:embed="rId2"/>
          <a:srcRect/>
          <a:stretch>
            <a:fillRect/>
          </a:stretch>
        </p:blipFill>
        <p:spPr bwMode="auto">
          <a:xfrm>
            <a:off x="1524000" y="0"/>
            <a:ext cx="4876800" cy="6858000"/>
          </a:xfrm>
          <a:prstGeom prst="rect">
            <a:avLst/>
          </a:prstGeom>
          <a:noFill/>
          <a:effectLst>
            <a:outerShdw dist="35921" dir="2700000" algn="ctr" rotWithShape="0">
              <a:schemeClr val="tx2"/>
            </a:outerShdw>
          </a:effectLst>
        </p:spPr>
      </p:pic>
      <p:sp>
        <p:nvSpPr>
          <p:cNvPr id="96260" name="Line 4">
            <a:extLst>
              <a:ext uri="{FF2B5EF4-FFF2-40B4-BE49-F238E27FC236}">
                <a16:creationId xmlns:a16="http://schemas.microsoft.com/office/drawing/2014/main" id="{D537BD84-E803-3146-9268-E984EB77BBDA}"/>
              </a:ext>
            </a:extLst>
          </p:cNvPr>
          <p:cNvSpPr>
            <a:spLocks noChangeShapeType="1"/>
          </p:cNvSpPr>
          <p:nvPr/>
        </p:nvSpPr>
        <p:spPr bwMode="auto">
          <a:xfrm flipH="1">
            <a:off x="4267200" y="838200"/>
            <a:ext cx="2286000" cy="19050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2" name="TextBox 1">
            <a:extLst>
              <a:ext uri="{FF2B5EF4-FFF2-40B4-BE49-F238E27FC236}">
                <a16:creationId xmlns:a16="http://schemas.microsoft.com/office/drawing/2014/main" id="{CE37D626-29C9-BD95-D540-12F0D31EF50B}"/>
              </a:ext>
            </a:extLst>
          </p:cNvPr>
          <p:cNvSpPr txBox="1"/>
          <p:nvPr/>
        </p:nvSpPr>
        <p:spPr>
          <a:xfrm>
            <a:off x="6553200" y="518972"/>
            <a:ext cx="5655010" cy="430887"/>
          </a:xfrm>
          <a:prstGeom prst="rect">
            <a:avLst/>
          </a:prstGeom>
          <a:noFill/>
        </p:spPr>
        <p:txBody>
          <a:bodyPr wrap="none" rtlCol="0">
            <a:spAutoFit/>
          </a:bodyPr>
          <a:lstStyle/>
          <a:p>
            <a:r>
              <a:rPr lang="en-US" sz="2200" b="1" dirty="0">
                <a:solidFill>
                  <a:schemeClr val="bg1"/>
                </a:solidFill>
                <a:highlight>
                  <a:srgbClr val="FFFF00"/>
                </a:highlight>
              </a:rPr>
              <a:t>a. Belt of Truth (vs 14) -  Live in the Truth</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ASC_0974445142">
            <a:extLst>
              <a:ext uri="{FF2B5EF4-FFF2-40B4-BE49-F238E27FC236}">
                <a16:creationId xmlns:a16="http://schemas.microsoft.com/office/drawing/2014/main" id="{CEBEE8AB-37FD-5CCA-517E-0356FEE967BD}"/>
              </a:ext>
            </a:extLst>
          </p:cNvPr>
          <p:cNvPicPr>
            <a:picLocks noChangeAspect="1" noChangeArrowheads="1"/>
          </p:cNvPicPr>
          <p:nvPr/>
        </p:nvPicPr>
        <p:blipFill>
          <a:blip r:embed="rId2"/>
          <a:srcRect/>
          <a:stretch>
            <a:fillRect/>
          </a:stretch>
        </p:blipFill>
        <p:spPr bwMode="auto">
          <a:xfrm>
            <a:off x="1524000" y="0"/>
            <a:ext cx="4876800" cy="6858000"/>
          </a:xfrm>
          <a:prstGeom prst="rect">
            <a:avLst/>
          </a:prstGeom>
          <a:noFill/>
          <a:effectLst>
            <a:outerShdw dist="35921" dir="2700000" algn="ctr" rotWithShape="0">
              <a:schemeClr val="tx2"/>
            </a:outerShdw>
          </a:effectLst>
        </p:spPr>
      </p:pic>
      <p:sp>
        <p:nvSpPr>
          <p:cNvPr id="96260" name="Line 4">
            <a:extLst>
              <a:ext uri="{FF2B5EF4-FFF2-40B4-BE49-F238E27FC236}">
                <a16:creationId xmlns:a16="http://schemas.microsoft.com/office/drawing/2014/main" id="{A221E6BD-5FEE-73AF-9580-EE027016BA52}"/>
              </a:ext>
            </a:extLst>
          </p:cNvPr>
          <p:cNvSpPr>
            <a:spLocks noChangeShapeType="1"/>
          </p:cNvSpPr>
          <p:nvPr/>
        </p:nvSpPr>
        <p:spPr bwMode="auto">
          <a:xfrm flipH="1">
            <a:off x="4267200" y="838200"/>
            <a:ext cx="2286000" cy="19050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1" name="Line 5">
            <a:extLst>
              <a:ext uri="{FF2B5EF4-FFF2-40B4-BE49-F238E27FC236}">
                <a16:creationId xmlns:a16="http://schemas.microsoft.com/office/drawing/2014/main" id="{6AFB20F4-C52E-ACCE-F61A-578FBB059B96}"/>
              </a:ext>
            </a:extLst>
          </p:cNvPr>
          <p:cNvSpPr>
            <a:spLocks noChangeShapeType="1"/>
          </p:cNvSpPr>
          <p:nvPr/>
        </p:nvSpPr>
        <p:spPr bwMode="auto">
          <a:xfrm flipH="1">
            <a:off x="4419600" y="1371600"/>
            <a:ext cx="2057400" cy="685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2" name="TextBox 1">
            <a:extLst>
              <a:ext uri="{FF2B5EF4-FFF2-40B4-BE49-F238E27FC236}">
                <a16:creationId xmlns:a16="http://schemas.microsoft.com/office/drawing/2014/main" id="{F3681E85-D97A-F897-3CE5-4239C818545B}"/>
              </a:ext>
            </a:extLst>
          </p:cNvPr>
          <p:cNvSpPr txBox="1"/>
          <p:nvPr/>
        </p:nvSpPr>
        <p:spPr>
          <a:xfrm>
            <a:off x="6688899" y="468868"/>
            <a:ext cx="5462778" cy="430887"/>
          </a:xfrm>
          <a:prstGeom prst="rect">
            <a:avLst/>
          </a:prstGeom>
          <a:noFill/>
        </p:spPr>
        <p:txBody>
          <a:bodyPr wrap="none" rtlCol="0">
            <a:spAutoFit/>
          </a:bodyPr>
          <a:lstStyle/>
          <a:p>
            <a:r>
              <a:rPr lang="en-US" sz="2200" dirty="0"/>
              <a:t>a. Belt of Truth (vs 14a) -  Live in the Truth</a:t>
            </a:r>
          </a:p>
        </p:txBody>
      </p:sp>
      <p:sp>
        <p:nvSpPr>
          <p:cNvPr id="3" name="TextBox 2">
            <a:extLst>
              <a:ext uri="{FF2B5EF4-FFF2-40B4-BE49-F238E27FC236}">
                <a16:creationId xmlns:a16="http://schemas.microsoft.com/office/drawing/2014/main" id="{16033D36-D310-A059-2428-23AB1B0FDAB2}"/>
              </a:ext>
            </a:extLst>
          </p:cNvPr>
          <p:cNvSpPr txBox="1"/>
          <p:nvPr/>
        </p:nvSpPr>
        <p:spPr>
          <a:xfrm>
            <a:off x="6629400" y="1118578"/>
            <a:ext cx="5638082" cy="769441"/>
          </a:xfrm>
          <a:prstGeom prst="rect">
            <a:avLst/>
          </a:prstGeom>
          <a:noFill/>
        </p:spPr>
        <p:txBody>
          <a:bodyPr wrap="none" rtlCol="0">
            <a:spAutoFit/>
          </a:bodyPr>
          <a:lstStyle/>
          <a:p>
            <a:r>
              <a:rPr lang="en-US" sz="2200" b="1" dirty="0">
                <a:solidFill>
                  <a:schemeClr val="bg1"/>
                </a:solidFill>
                <a:highlight>
                  <a:srgbClr val="FFFF00"/>
                </a:highlight>
              </a:rPr>
              <a:t>b. Breastplate of righteousness (vs 14b) </a:t>
            </a:r>
          </a:p>
          <a:p>
            <a:r>
              <a:rPr lang="en-US" sz="2200" b="1" dirty="0">
                <a:solidFill>
                  <a:schemeClr val="bg1"/>
                </a:solidFill>
                <a:highlight>
                  <a:srgbClr val="FFFF00"/>
                </a:highlight>
              </a:rPr>
              <a:t>-  Live in Right Relationships</a:t>
            </a: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peak to that Condemning Thought | Adventure Ability">
            <a:extLst>
              <a:ext uri="{FF2B5EF4-FFF2-40B4-BE49-F238E27FC236}">
                <a16:creationId xmlns:a16="http://schemas.microsoft.com/office/drawing/2014/main" id="{EB980420-9491-0EB8-35DA-F259C22BF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91" y="424842"/>
            <a:ext cx="5700386" cy="5700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pirational Bible Verse - Romans 8:33-34">
            <a:extLst>
              <a:ext uri="{FF2B5EF4-FFF2-40B4-BE49-F238E27FC236}">
                <a16:creationId xmlns:a16="http://schemas.microsoft.com/office/drawing/2014/main" id="{C52E95E3-9F4A-73AF-0C47-CDD8CC2DF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444" y="424841"/>
            <a:ext cx="5700386" cy="570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26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ASC_0974445142">
            <a:extLst>
              <a:ext uri="{FF2B5EF4-FFF2-40B4-BE49-F238E27FC236}">
                <a16:creationId xmlns:a16="http://schemas.microsoft.com/office/drawing/2014/main" id="{469CEC0E-7906-112A-AAC8-300328B97489}"/>
              </a:ext>
            </a:extLst>
          </p:cNvPr>
          <p:cNvPicPr>
            <a:picLocks noChangeAspect="1" noChangeArrowheads="1"/>
          </p:cNvPicPr>
          <p:nvPr/>
        </p:nvPicPr>
        <p:blipFill>
          <a:blip r:embed="rId2"/>
          <a:srcRect/>
          <a:stretch>
            <a:fillRect/>
          </a:stretch>
        </p:blipFill>
        <p:spPr bwMode="auto">
          <a:xfrm>
            <a:off x="1524000" y="0"/>
            <a:ext cx="4876800" cy="6858000"/>
          </a:xfrm>
          <a:prstGeom prst="rect">
            <a:avLst/>
          </a:prstGeom>
          <a:noFill/>
          <a:effectLst>
            <a:outerShdw dist="35921" dir="2700000" algn="ctr" rotWithShape="0">
              <a:schemeClr val="tx2"/>
            </a:outerShdw>
          </a:effectLst>
        </p:spPr>
      </p:pic>
      <p:sp>
        <p:nvSpPr>
          <p:cNvPr id="96260" name="Line 4">
            <a:extLst>
              <a:ext uri="{FF2B5EF4-FFF2-40B4-BE49-F238E27FC236}">
                <a16:creationId xmlns:a16="http://schemas.microsoft.com/office/drawing/2014/main" id="{0E3FC3E2-F006-14B7-A69A-FDE68C70DD36}"/>
              </a:ext>
            </a:extLst>
          </p:cNvPr>
          <p:cNvSpPr>
            <a:spLocks noChangeShapeType="1"/>
          </p:cNvSpPr>
          <p:nvPr/>
        </p:nvSpPr>
        <p:spPr bwMode="auto">
          <a:xfrm flipH="1">
            <a:off x="4267200" y="838200"/>
            <a:ext cx="2286000" cy="19050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1" name="Line 5">
            <a:extLst>
              <a:ext uri="{FF2B5EF4-FFF2-40B4-BE49-F238E27FC236}">
                <a16:creationId xmlns:a16="http://schemas.microsoft.com/office/drawing/2014/main" id="{500D94BF-5285-3B6D-7D4D-FE1B6E598BF7}"/>
              </a:ext>
            </a:extLst>
          </p:cNvPr>
          <p:cNvSpPr>
            <a:spLocks noChangeShapeType="1"/>
          </p:cNvSpPr>
          <p:nvPr/>
        </p:nvSpPr>
        <p:spPr bwMode="auto">
          <a:xfrm flipH="1">
            <a:off x="4419600" y="1371600"/>
            <a:ext cx="2057400" cy="685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2" name="Line 6">
            <a:extLst>
              <a:ext uri="{FF2B5EF4-FFF2-40B4-BE49-F238E27FC236}">
                <a16:creationId xmlns:a16="http://schemas.microsoft.com/office/drawing/2014/main" id="{C03569F2-292F-1310-47BA-3FAAECCAA83B}"/>
              </a:ext>
            </a:extLst>
          </p:cNvPr>
          <p:cNvSpPr>
            <a:spLocks noChangeShapeType="1"/>
          </p:cNvSpPr>
          <p:nvPr/>
        </p:nvSpPr>
        <p:spPr bwMode="auto">
          <a:xfrm flipH="1">
            <a:off x="4953000" y="2438400"/>
            <a:ext cx="1600200" cy="3733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2" name="TextBox 1">
            <a:extLst>
              <a:ext uri="{FF2B5EF4-FFF2-40B4-BE49-F238E27FC236}">
                <a16:creationId xmlns:a16="http://schemas.microsoft.com/office/drawing/2014/main" id="{40D4DDD7-5FB8-FFA0-38F0-FD342DA0BE15}"/>
              </a:ext>
            </a:extLst>
          </p:cNvPr>
          <p:cNvSpPr txBox="1"/>
          <p:nvPr/>
        </p:nvSpPr>
        <p:spPr>
          <a:xfrm>
            <a:off x="6688899" y="468868"/>
            <a:ext cx="5462778" cy="430887"/>
          </a:xfrm>
          <a:prstGeom prst="rect">
            <a:avLst/>
          </a:prstGeom>
          <a:noFill/>
        </p:spPr>
        <p:txBody>
          <a:bodyPr wrap="none" rtlCol="0">
            <a:spAutoFit/>
          </a:bodyPr>
          <a:lstStyle/>
          <a:p>
            <a:r>
              <a:rPr lang="en-US" sz="2200" dirty="0"/>
              <a:t>a. Belt of Truth (vs 14a) -  Live in the Truth</a:t>
            </a:r>
          </a:p>
        </p:txBody>
      </p:sp>
      <p:sp>
        <p:nvSpPr>
          <p:cNvPr id="3" name="TextBox 2">
            <a:extLst>
              <a:ext uri="{FF2B5EF4-FFF2-40B4-BE49-F238E27FC236}">
                <a16:creationId xmlns:a16="http://schemas.microsoft.com/office/drawing/2014/main" id="{26BC6EDA-33D8-A79F-50A5-970C8124980E}"/>
              </a:ext>
            </a:extLst>
          </p:cNvPr>
          <p:cNvSpPr txBox="1"/>
          <p:nvPr/>
        </p:nvSpPr>
        <p:spPr>
          <a:xfrm>
            <a:off x="6629400" y="1156156"/>
            <a:ext cx="5256567" cy="769441"/>
          </a:xfrm>
          <a:prstGeom prst="rect">
            <a:avLst/>
          </a:prstGeom>
          <a:noFill/>
        </p:spPr>
        <p:txBody>
          <a:bodyPr wrap="none" rtlCol="0">
            <a:spAutoFit/>
          </a:bodyPr>
          <a:lstStyle/>
          <a:p>
            <a:r>
              <a:rPr lang="en-US" sz="2200" dirty="0"/>
              <a:t>b. Breastplate of righteousness (vs 14b) </a:t>
            </a:r>
          </a:p>
          <a:p>
            <a:r>
              <a:rPr lang="en-US" sz="2200" dirty="0"/>
              <a:t>-  Live in Right Relationships</a:t>
            </a:r>
          </a:p>
        </p:txBody>
      </p:sp>
      <p:sp>
        <p:nvSpPr>
          <p:cNvPr id="4" name="TextBox 3">
            <a:extLst>
              <a:ext uri="{FF2B5EF4-FFF2-40B4-BE49-F238E27FC236}">
                <a16:creationId xmlns:a16="http://schemas.microsoft.com/office/drawing/2014/main" id="{D5726192-63DE-374E-61EE-89E2712520CB}"/>
              </a:ext>
            </a:extLst>
          </p:cNvPr>
          <p:cNvSpPr txBox="1"/>
          <p:nvPr/>
        </p:nvSpPr>
        <p:spPr>
          <a:xfrm>
            <a:off x="6617277" y="2181998"/>
            <a:ext cx="5606022" cy="769441"/>
          </a:xfrm>
          <a:prstGeom prst="rect">
            <a:avLst/>
          </a:prstGeom>
          <a:noFill/>
        </p:spPr>
        <p:txBody>
          <a:bodyPr wrap="none" rtlCol="0">
            <a:spAutoFit/>
          </a:bodyPr>
          <a:lstStyle/>
          <a:p>
            <a:r>
              <a:rPr lang="en-US" sz="2200" b="1" dirty="0">
                <a:solidFill>
                  <a:schemeClr val="bg1"/>
                </a:solidFill>
                <a:highlight>
                  <a:srgbClr val="FFFF00"/>
                </a:highlight>
              </a:rPr>
              <a:t>c. Shoes of the Gospel of Peace (vs 15) </a:t>
            </a:r>
          </a:p>
          <a:p>
            <a:r>
              <a:rPr lang="en-US" sz="2200" b="1" dirty="0">
                <a:solidFill>
                  <a:schemeClr val="bg1"/>
                </a:solidFill>
                <a:highlight>
                  <a:srgbClr val="FFFF00"/>
                </a:highlight>
              </a:rPr>
              <a:t>-  Ready to Go and Share the good news</a:t>
            </a: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ASC_0974445142">
            <a:extLst>
              <a:ext uri="{FF2B5EF4-FFF2-40B4-BE49-F238E27FC236}">
                <a16:creationId xmlns:a16="http://schemas.microsoft.com/office/drawing/2014/main" id="{F1A531D6-0438-65F5-ED69-FB5C99BE34B0}"/>
              </a:ext>
            </a:extLst>
          </p:cNvPr>
          <p:cNvPicPr>
            <a:picLocks noChangeAspect="1" noChangeArrowheads="1"/>
          </p:cNvPicPr>
          <p:nvPr/>
        </p:nvPicPr>
        <p:blipFill>
          <a:blip r:embed="rId2"/>
          <a:srcRect/>
          <a:stretch>
            <a:fillRect/>
          </a:stretch>
        </p:blipFill>
        <p:spPr bwMode="auto">
          <a:xfrm>
            <a:off x="1524000" y="0"/>
            <a:ext cx="4876800" cy="6858000"/>
          </a:xfrm>
          <a:prstGeom prst="rect">
            <a:avLst/>
          </a:prstGeom>
          <a:noFill/>
          <a:effectLst>
            <a:outerShdw dist="35921" dir="2700000" algn="ctr" rotWithShape="0">
              <a:schemeClr val="tx2"/>
            </a:outerShdw>
          </a:effectLst>
        </p:spPr>
      </p:pic>
      <p:sp>
        <p:nvSpPr>
          <p:cNvPr id="96260" name="Line 4">
            <a:extLst>
              <a:ext uri="{FF2B5EF4-FFF2-40B4-BE49-F238E27FC236}">
                <a16:creationId xmlns:a16="http://schemas.microsoft.com/office/drawing/2014/main" id="{9F6CCF28-6EAE-EEA7-5CFB-3F7250B97DA3}"/>
              </a:ext>
            </a:extLst>
          </p:cNvPr>
          <p:cNvSpPr>
            <a:spLocks noChangeShapeType="1"/>
          </p:cNvSpPr>
          <p:nvPr/>
        </p:nvSpPr>
        <p:spPr bwMode="auto">
          <a:xfrm flipH="1">
            <a:off x="4267200" y="838200"/>
            <a:ext cx="2286000" cy="19050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1" name="Line 5">
            <a:extLst>
              <a:ext uri="{FF2B5EF4-FFF2-40B4-BE49-F238E27FC236}">
                <a16:creationId xmlns:a16="http://schemas.microsoft.com/office/drawing/2014/main" id="{9391D62F-838E-545A-0442-B2B1632D62CD}"/>
              </a:ext>
            </a:extLst>
          </p:cNvPr>
          <p:cNvSpPr>
            <a:spLocks noChangeShapeType="1"/>
          </p:cNvSpPr>
          <p:nvPr/>
        </p:nvSpPr>
        <p:spPr bwMode="auto">
          <a:xfrm flipH="1">
            <a:off x="4419600" y="1371600"/>
            <a:ext cx="2057400" cy="685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2" name="Line 6">
            <a:extLst>
              <a:ext uri="{FF2B5EF4-FFF2-40B4-BE49-F238E27FC236}">
                <a16:creationId xmlns:a16="http://schemas.microsoft.com/office/drawing/2014/main" id="{B4149289-794E-9909-5A12-0A694F3FF0FB}"/>
              </a:ext>
            </a:extLst>
          </p:cNvPr>
          <p:cNvSpPr>
            <a:spLocks noChangeShapeType="1"/>
          </p:cNvSpPr>
          <p:nvPr/>
        </p:nvSpPr>
        <p:spPr bwMode="auto">
          <a:xfrm flipH="1">
            <a:off x="4953000" y="2438400"/>
            <a:ext cx="1600200" cy="3733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3" name="Line 7">
            <a:extLst>
              <a:ext uri="{FF2B5EF4-FFF2-40B4-BE49-F238E27FC236}">
                <a16:creationId xmlns:a16="http://schemas.microsoft.com/office/drawing/2014/main" id="{4E4BBCFB-F8D2-B198-8AF3-D93724CE22FA}"/>
              </a:ext>
            </a:extLst>
          </p:cNvPr>
          <p:cNvSpPr>
            <a:spLocks noChangeShapeType="1"/>
          </p:cNvSpPr>
          <p:nvPr/>
        </p:nvSpPr>
        <p:spPr bwMode="auto">
          <a:xfrm flipH="1">
            <a:off x="3276600" y="3429000"/>
            <a:ext cx="3200400" cy="2286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2" name="TextBox 1">
            <a:extLst>
              <a:ext uri="{FF2B5EF4-FFF2-40B4-BE49-F238E27FC236}">
                <a16:creationId xmlns:a16="http://schemas.microsoft.com/office/drawing/2014/main" id="{8053587A-36A1-F26E-1600-CF08B638AE69}"/>
              </a:ext>
            </a:extLst>
          </p:cNvPr>
          <p:cNvSpPr txBox="1"/>
          <p:nvPr/>
        </p:nvSpPr>
        <p:spPr>
          <a:xfrm>
            <a:off x="6688899" y="468868"/>
            <a:ext cx="5462778" cy="430887"/>
          </a:xfrm>
          <a:prstGeom prst="rect">
            <a:avLst/>
          </a:prstGeom>
          <a:noFill/>
        </p:spPr>
        <p:txBody>
          <a:bodyPr wrap="none" rtlCol="0">
            <a:spAutoFit/>
          </a:bodyPr>
          <a:lstStyle/>
          <a:p>
            <a:r>
              <a:rPr lang="en-US" sz="2200" dirty="0"/>
              <a:t>a. Belt of Truth (vs 14a) -  Live in the Truth</a:t>
            </a:r>
          </a:p>
        </p:txBody>
      </p:sp>
      <p:sp>
        <p:nvSpPr>
          <p:cNvPr id="3" name="TextBox 2">
            <a:extLst>
              <a:ext uri="{FF2B5EF4-FFF2-40B4-BE49-F238E27FC236}">
                <a16:creationId xmlns:a16="http://schemas.microsoft.com/office/drawing/2014/main" id="{CBC46907-DB16-A7FF-539E-679624EC962A}"/>
              </a:ext>
            </a:extLst>
          </p:cNvPr>
          <p:cNvSpPr txBox="1"/>
          <p:nvPr/>
        </p:nvSpPr>
        <p:spPr>
          <a:xfrm>
            <a:off x="6629400" y="1156156"/>
            <a:ext cx="5256567" cy="769441"/>
          </a:xfrm>
          <a:prstGeom prst="rect">
            <a:avLst/>
          </a:prstGeom>
          <a:noFill/>
        </p:spPr>
        <p:txBody>
          <a:bodyPr wrap="none" rtlCol="0">
            <a:spAutoFit/>
          </a:bodyPr>
          <a:lstStyle/>
          <a:p>
            <a:r>
              <a:rPr lang="en-US" sz="2200" dirty="0"/>
              <a:t>b. Breastplate of righteousness (vs 14b) </a:t>
            </a:r>
          </a:p>
          <a:p>
            <a:r>
              <a:rPr lang="en-US" sz="2200" dirty="0"/>
              <a:t>-  Live in Right Relationships</a:t>
            </a:r>
          </a:p>
        </p:txBody>
      </p:sp>
      <p:sp>
        <p:nvSpPr>
          <p:cNvPr id="4" name="TextBox 3">
            <a:extLst>
              <a:ext uri="{FF2B5EF4-FFF2-40B4-BE49-F238E27FC236}">
                <a16:creationId xmlns:a16="http://schemas.microsoft.com/office/drawing/2014/main" id="{231DD4CB-B5F7-19CE-39C6-921DB926795F}"/>
              </a:ext>
            </a:extLst>
          </p:cNvPr>
          <p:cNvSpPr txBox="1"/>
          <p:nvPr/>
        </p:nvSpPr>
        <p:spPr>
          <a:xfrm>
            <a:off x="6688899" y="2181998"/>
            <a:ext cx="5270995" cy="769441"/>
          </a:xfrm>
          <a:prstGeom prst="rect">
            <a:avLst/>
          </a:prstGeom>
          <a:noFill/>
        </p:spPr>
        <p:txBody>
          <a:bodyPr wrap="none" rtlCol="0">
            <a:spAutoFit/>
          </a:bodyPr>
          <a:lstStyle/>
          <a:p>
            <a:r>
              <a:rPr lang="en-US" sz="2200" dirty="0"/>
              <a:t>c. Shoes of the Gospel of Peace (vs 15) </a:t>
            </a:r>
          </a:p>
          <a:p>
            <a:r>
              <a:rPr lang="en-US" sz="2200" dirty="0"/>
              <a:t>-  Ready to Go and Share the good news</a:t>
            </a:r>
          </a:p>
        </p:txBody>
      </p:sp>
      <p:sp>
        <p:nvSpPr>
          <p:cNvPr id="5" name="TextBox 4">
            <a:extLst>
              <a:ext uri="{FF2B5EF4-FFF2-40B4-BE49-F238E27FC236}">
                <a16:creationId xmlns:a16="http://schemas.microsoft.com/office/drawing/2014/main" id="{1DA4C2B4-3C32-462D-F7BD-642625F6D253}"/>
              </a:ext>
            </a:extLst>
          </p:cNvPr>
          <p:cNvSpPr txBox="1"/>
          <p:nvPr/>
        </p:nvSpPr>
        <p:spPr>
          <a:xfrm>
            <a:off x="6688899" y="3158579"/>
            <a:ext cx="3661195" cy="769441"/>
          </a:xfrm>
          <a:prstGeom prst="rect">
            <a:avLst/>
          </a:prstGeom>
          <a:noFill/>
        </p:spPr>
        <p:txBody>
          <a:bodyPr wrap="none" rtlCol="0">
            <a:spAutoFit/>
          </a:bodyPr>
          <a:lstStyle/>
          <a:p>
            <a:r>
              <a:rPr lang="en-US" sz="2200" b="1" dirty="0">
                <a:solidFill>
                  <a:schemeClr val="bg1"/>
                </a:solidFill>
                <a:highlight>
                  <a:srgbClr val="FFFF00"/>
                </a:highlight>
              </a:rPr>
              <a:t>d. Shield of Faith (vs 16) </a:t>
            </a:r>
          </a:p>
          <a:p>
            <a:r>
              <a:rPr lang="en-US" sz="2200" b="1" dirty="0">
                <a:solidFill>
                  <a:schemeClr val="bg1"/>
                </a:solidFill>
                <a:highlight>
                  <a:srgbClr val="FFFF00"/>
                </a:highlight>
              </a:rPr>
              <a:t>-  Trust in God’s promises</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verbs 30:5 ESV - Bible Study, Meaning, Images, Commentaries,  Devotionals, and more...">
            <a:extLst>
              <a:ext uri="{FF2B5EF4-FFF2-40B4-BE49-F238E27FC236}">
                <a16:creationId xmlns:a16="http://schemas.microsoft.com/office/drawing/2014/main" id="{6F4D2E4F-04AA-383C-141A-61A92C07C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12192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0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ASC_0974445142">
            <a:extLst>
              <a:ext uri="{FF2B5EF4-FFF2-40B4-BE49-F238E27FC236}">
                <a16:creationId xmlns:a16="http://schemas.microsoft.com/office/drawing/2014/main" id="{C4C36291-51B9-C768-37EB-E112DD2B0537}"/>
              </a:ext>
            </a:extLst>
          </p:cNvPr>
          <p:cNvPicPr>
            <a:picLocks noChangeAspect="1" noChangeArrowheads="1"/>
          </p:cNvPicPr>
          <p:nvPr/>
        </p:nvPicPr>
        <p:blipFill>
          <a:blip r:embed="rId2"/>
          <a:srcRect/>
          <a:stretch>
            <a:fillRect/>
          </a:stretch>
        </p:blipFill>
        <p:spPr bwMode="auto">
          <a:xfrm>
            <a:off x="1524000" y="0"/>
            <a:ext cx="4876800" cy="6858000"/>
          </a:xfrm>
          <a:prstGeom prst="rect">
            <a:avLst/>
          </a:prstGeom>
          <a:noFill/>
          <a:effectLst>
            <a:outerShdw dist="35921" dir="2700000" algn="ctr" rotWithShape="0">
              <a:schemeClr val="tx2"/>
            </a:outerShdw>
          </a:effectLst>
        </p:spPr>
      </p:pic>
      <p:sp>
        <p:nvSpPr>
          <p:cNvPr id="96260" name="Line 4">
            <a:extLst>
              <a:ext uri="{FF2B5EF4-FFF2-40B4-BE49-F238E27FC236}">
                <a16:creationId xmlns:a16="http://schemas.microsoft.com/office/drawing/2014/main" id="{EA1C4F47-63E3-74EE-F078-C388E7E8F4FC}"/>
              </a:ext>
            </a:extLst>
          </p:cNvPr>
          <p:cNvSpPr>
            <a:spLocks noChangeShapeType="1"/>
          </p:cNvSpPr>
          <p:nvPr/>
        </p:nvSpPr>
        <p:spPr bwMode="auto">
          <a:xfrm flipH="1">
            <a:off x="4267200" y="838200"/>
            <a:ext cx="2286000" cy="19050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1" name="Line 5">
            <a:extLst>
              <a:ext uri="{FF2B5EF4-FFF2-40B4-BE49-F238E27FC236}">
                <a16:creationId xmlns:a16="http://schemas.microsoft.com/office/drawing/2014/main" id="{C386BB61-8F2F-64D6-6044-3696FBCCC596}"/>
              </a:ext>
            </a:extLst>
          </p:cNvPr>
          <p:cNvSpPr>
            <a:spLocks noChangeShapeType="1"/>
          </p:cNvSpPr>
          <p:nvPr/>
        </p:nvSpPr>
        <p:spPr bwMode="auto">
          <a:xfrm flipH="1">
            <a:off x="4419600" y="1371600"/>
            <a:ext cx="2057400" cy="685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2" name="Line 6">
            <a:extLst>
              <a:ext uri="{FF2B5EF4-FFF2-40B4-BE49-F238E27FC236}">
                <a16:creationId xmlns:a16="http://schemas.microsoft.com/office/drawing/2014/main" id="{1E7854D8-A00D-C456-6E0C-222CFA304062}"/>
              </a:ext>
            </a:extLst>
          </p:cNvPr>
          <p:cNvSpPr>
            <a:spLocks noChangeShapeType="1"/>
          </p:cNvSpPr>
          <p:nvPr/>
        </p:nvSpPr>
        <p:spPr bwMode="auto">
          <a:xfrm flipH="1">
            <a:off x="4953000" y="2438400"/>
            <a:ext cx="1600200" cy="3733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3" name="Line 7">
            <a:extLst>
              <a:ext uri="{FF2B5EF4-FFF2-40B4-BE49-F238E27FC236}">
                <a16:creationId xmlns:a16="http://schemas.microsoft.com/office/drawing/2014/main" id="{1539BDF9-4BE3-66B2-5B4F-112A6E34C717}"/>
              </a:ext>
            </a:extLst>
          </p:cNvPr>
          <p:cNvSpPr>
            <a:spLocks noChangeShapeType="1"/>
          </p:cNvSpPr>
          <p:nvPr/>
        </p:nvSpPr>
        <p:spPr bwMode="auto">
          <a:xfrm flipH="1">
            <a:off x="3276600" y="3429000"/>
            <a:ext cx="3200400" cy="2286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4" name="Line 8">
            <a:extLst>
              <a:ext uri="{FF2B5EF4-FFF2-40B4-BE49-F238E27FC236}">
                <a16:creationId xmlns:a16="http://schemas.microsoft.com/office/drawing/2014/main" id="{EA5891EA-9F13-4D5F-A91A-CADA0BCBC8DC}"/>
              </a:ext>
            </a:extLst>
          </p:cNvPr>
          <p:cNvSpPr>
            <a:spLocks noChangeShapeType="1"/>
          </p:cNvSpPr>
          <p:nvPr/>
        </p:nvSpPr>
        <p:spPr bwMode="auto">
          <a:xfrm flipH="1" flipV="1">
            <a:off x="4138809" y="571499"/>
            <a:ext cx="2473890" cy="3574616"/>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wrap="square">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2" name="TextBox 1">
            <a:extLst>
              <a:ext uri="{FF2B5EF4-FFF2-40B4-BE49-F238E27FC236}">
                <a16:creationId xmlns:a16="http://schemas.microsoft.com/office/drawing/2014/main" id="{559F838D-1E7B-EEF3-321D-EC517A222B30}"/>
              </a:ext>
            </a:extLst>
          </p:cNvPr>
          <p:cNvSpPr txBox="1"/>
          <p:nvPr/>
        </p:nvSpPr>
        <p:spPr>
          <a:xfrm>
            <a:off x="6688899" y="468868"/>
            <a:ext cx="5462778" cy="430887"/>
          </a:xfrm>
          <a:prstGeom prst="rect">
            <a:avLst/>
          </a:prstGeom>
          <a:noFill/>
        </p:spPr>
        <p:txBody>
          <a:bodyPr wrap="none" rtlCol="0">
            <a:spAutoFit/>
          </a:bodyPr>
          <a:lstStyle/>
          <a:p>
            <a:r>
              <a:rPr lang="en-US" sz="2200" dirty="0"/>
              <a:t>a. Belt of Truth (vs 14a) -  Live in the Truth</a:t>
            </a:r>
          </a:p>
        </p:txBody>
      </p:sp>
      <p:sp>
        <p:nvSpPr>
          <p:cNvPr id="3" name="TextBox 2">
            <a:extLst>
              <a:ext uri="{FF2B5EF4-FFF2-40B4-BE49-F238E27FC236}">
                <a16:creationId xmlns:a16="http://schemas.microsoft.com/office/drawing/2014/main" id="{062BAE7E-AA07-9D9A-CBBB-C0B96B1D525A}"/>
              </a:ext>
            </a:extLst>
          </p:cNvPr>
          <p:cNvSpPr txBox="1"/>
          <p:nvPr/>
        </p:nvSpPr>
        <p:spPr>
          <a:xfrm>
            <a:off x="6629400" y="1156156"/>
            <a:ext cx="5256567" cy="769441"/>
          </a:xfrm>
          <a:prstGeom prst="rect">
            <a:avLst/>
          </a:prstGeom>
          <a:noFill/>
        </p:spPr>
        <p:txBody>
          <a:bodyPr wrap="none" rtlCol="0">
            <a:spAutoFit/>
          </a:bodyPr>
          <a:lstStyle/>
          <a:p>
            <a:r>
              <a:rPr lang="en-US" sz="2200" dirty="0"/>
              <a:t>b. Breastplate of righteousness (vs 14b) </a:t>
            </a:r>
          </a:p>
          <a:p>
            <a:r>
              <a:rPr lang="en-US" sz="2200" dirty="0"/>
              <a:t>-  Live in Right Relationships</a:t>
            </a:r>
          </a:p>
        </p:txBody>
      </p:sp>
      <p:sp>
        <p:nvSpPr>
          <p:cNvPr id="4" name="TextBox 3">
            <a:extLst>
              <a:ext uri="{FF2B5EF4-FFF2-40B4-BE49-F238E27FC236}">
                <a16:creationId xmlns:a16="http://schemas.microsoft.com/office/drawing/2014/main" id="{B5C5D7B0-7F38-643E-5A41-9EAFDE6CE034}"/>
              </a:ext>
            </a:extLst>
          </p:cNvPr>
          <p:cNvSpPr txBox="1"/>
          <p:nvPr/>
        </p:nvSpPr>
        <p:spPr>
          <a:xfrm>
            <a:off x="6688899" y="2181998"/>
            <a:ext cx="5270995" cy="769441"/>
          </a:xfrm>
          <a:prstGeom prst="rect">
            <a:avLst/>
          </a:prstGeom>
          <a:noFill/>
        </p:spPr>
        <p:txBody>
          <a:bodyPr wrap="none" rtlCol="0">
            <a:spAutoFit/>
          </a:bodyPr>
          <a:lstStyle/>
          <a:p>
            <a:r>
              <a:rPr lang="en-US" sz="2200" dirty="0"/>
              <a:t>c. Shoes of the Gospel of Peace (vs 15) </a:t>
            </a:r>
          </a:p>
          <a:p>
            <a:r>
              <a:rPr lang="en-US" sz="2200" dirty="0"/>
              <a:t>-  Ready to Go and Share the good news</a:t>
            </a:r>
          </a:p>
        </p:txBody>
      </p:sp>
      <p:sp>
        <p:nvSpPr>
          <p:cNvPr id="5" name="TextBox 4">
            <a:extLst>
              <a:ext uri="{FF2B5EF4-FFF2-40B4-BE49-F238E27FC236}">
                <a16:creationId xmlns:a16="http://schemas.microsoft.com/office/drawing/2014/main" id="{C17274B8-9FF9-CD12-BCB4-72ED24185AB5}"/>
              </a:ext>
            </a:extLst>
          </p:cNvPr>
          <p:cNvSpPr txBox="1"/>
          <p:nvPr/>
        </p:nvSpPr>
        <p:spPr>
          <a:xfrm>
            <a:off x="6629400" y="3044279"/>
            <a:ext cx="3403496" cy="769441"/>
          </a:xfrm>
          <a:prstGeom prst="rect">
            <a:avLst/>
          </a:prstGeom>
          <a:noFill/>
        </p:spPr>
        <p:txBody>
          <a:bodyPr wrap="none" rtlCol="0">
            <a:spAutoFit/>
          </a:bodyPr>
          <a:lstStyle/>
          <a:p>
            <a:r>
              <a:rPr lang="en-US" sz="2200" dirty="0"/>
              <a:t>d. Shield of Faith (vs 16) </a:t>
            </a:r>
          </a:p>
          <a:p>
            <a:r>
              <a:rPr lang="en-US" sz="2200" dirty="0"/>
              <a:t>-  Trust in God’s promises</a:t>
            </a:r>
          </a:p>
        </p:txBody>
      </p:sp>
      <p:sp>
        <p:nvSpPr>
          <p:cNvPr id="6" name="TextBox 5">
            <a:extLst>
              <a:ext uri="{FF2B5EF4-FFF2-40B4-BE49-F238E27FC236}">
                <a16:creationId xmlns:a16="http://schemas.microsoft.com/office/drawing/2014/main" id="{47132CFC-BFDB-86BE-16E0-92758BC329C8}"/>
              </a:ext>
            </a:extLst>
          </p:cNvPr>
          <p:cNvSpPr txBox="1"/>
          <p:nvPr/>
        </p:nvSpPr>
        <p:spPr>
          <a:xfrm>
            <a:off x="6688899" y="4070121"/>
            <a:ext cx="4778039" cy="769441"/>
          </a:xfrm>
          <a:prstGeom prst="rect">
            <a:avLst/>
          </a:prstGeom>
          <a:noFill/>
        </p:spPr>
        <p:txBody>
          <a:bodyPr wrap="none" rtlCol="0">
            <a:spAutoFit/>
          </a:bodyPr>
          <a:lstStyle/>
          <a:p>
            <a:r>
              <a:rPr lang="en-US" sz="2200" b="1" dirty="0">
                <a:solidFill>
                  <a:schemeClr val="bg1"/>
                </a:solidFill>
                <a:highlight>
                  <a:srgbClr val="FFFF00"/>
                </a:highlight>
              </a:rPr>
              <a:t>e. Helmet of Salvation (vs 17a) </a:t>
            </a:r>
          </a:p>
          <a:p>
            <a:r>
              <a:rPr lang="en-US" sz="2200" b="1" dirty="0">
                <a:solidFill>
                  <a:schemeClr val="bg1"/>
                </a:solidFill>
                <a:highlight>
                  <a:srgbClr val="FFFF00"/>
                </a:highlight>
              </a:rPr>
              <a:t>-  Assurance of Hope and a Future</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etter to the Ephesians - 01 (“New Life Through Christ Jesus - 01”) -  Sola 5">
            <a:extLst>
              <a:ext uri="{FF2B5EF4-FFF2-40B4-BE49-F238E27FC236}">
                <a16:creationId xmlns:a16="http://schemas.microsoft.com/office/drawing/2014/main" id="{C53F1BFD-90C1-E6D8-F668-2AD3BCF01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453" y="779711"/>
            <a:ext cx="9342227" cy="529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4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ASC_0974445142">
            <a:extLst>
              <a:ext uri="{FF2B5EF4-FFF2-40B4-BE49-F238E27FC236}">
                <a16:creationId xmlns:a16="http://schemas.microsoft.com/office/drawing/2014/main" id="{BF9C7E94-F69D-603A-9071-C6E3868FD68B}"/>
              </a:ext>
            </a:extLst>
          </p:cNvPr>
          <p:cNvPicPr>
            <a:picLocks noChangeAspect="1" noChangeArrowheads="1"/>
          </p:cNvPicPr>
          <p:nvPr/>
        </p:nvPicPr>
        <p:blipFill>
          <a:blip r:embed="rId2"/>
          <a:srcRect/>
          <a:stretch>
            <a:fillRect/>
          </a:stretch>
        </p:blipFill>
        <p:spPr bwMode="auto">
          <a:xfrm>
            <a:off x="1524000" y="0"/>
            <a:ext cx="4876800" cy="6858000"/>
          </a:xfrm>
          <a:prstGeom prst="rect">
            <a:avLst/>
          </a:prstGeom>
          <a:noFill/>
          <a:effectLst>
            <a:outerShdw dist="35921" dir="2700000" algn="ctr" rotWithShape="0">
              <a:schemeClr val="tx2"/>
            </a:outerShdw>
          </a:effectLst>
        </p:spPr>
      </p:pic>
      <p:sp>
        <p:nvSpPr>
          <p:cNvPr id="96260" name="Line 4">
            <a:extLst>
              <a:ext uri="{FF2B5EF4-FFF2-40B4-BE49-F238E27FC236}">
                <a16:creationId xmlns:a16="http://schemas.microsoft.com/office/drawing/2014/main" id="{17BC71A1-FF84-2913-8555-A2E663F8F494}"/>
              </a:ext>
            </a:extLst>
          </p:cNvPr>
          <p:cNvSpPr>
            <a:spLocks noChangeShapeType="1"/>
          </p:cNvSpPr>
          <p:nvPr/>
        </p:nvSpPr>
        <p:spPr bwMode="auto">
          <a:xfrm flipH="1">
            <a:off x="4267200" y="838200"/>
            <a:ext cx="2286000" cy="19050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1" name="Line 5">
            <a:extLst>
              <a:ext uri="{FF2B5EF4-FFF2-40B4-BE49-F238E27FC236}">
                <a16:creationId xmlns:a16="http://schemas.microsoft.com/office/drawing/2014/main" id="{23CE6594-8100-140E-F0E7-3C8648FFE242}"/>
              </a:ext>
            </a:extLst>
          </p:cNvPr>
          <p:cNvSpPr>
            <a:spLocks noChangeShapeType="1"/>
          </p:cNvSpPr>
          <p:nvPr/>
        </p:nvSpPr>
        <p:spPr bwMode="auto">
          <a:xfrm flipH="1">
            <a:off x="4419600" y="1371600"/>
            <a:ext cx="2057400" cy="685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2" name="Line 6">
            <a:extLst>
              <a:ext uri="{FF2B5EF4-FFF2-40B4-BE49-F238E27FC236}">
                <a16:creationId xmlns:a16="http://schemas.microsoft.com/office/drawing/2014/main" id="{73C4F780-6A57-85AB-536C-543A6880CBA5}"/>
              </a:ext>
            </a:extLst>
          </p:cNvPr>
          <p:cNvSpPr>
            <a:spLocks noChangeShapeType="1"/>
          </p:cNvSpPr>
          <p:nvPr/>
        </p:nvSpPr>
        <p:spPr bwMode="auto">
          <a:xfrm flipH="1">
            <a:off x="4953000" y="2438400"/>
            <a:ext cx="1600200" cy="37338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3" name="Line 7">
            <a:extLst>
              <a:ext uri="{FF2B5EF4-FFF2-40B4-BE49-F238E27FC236}">
                <a16:creationId xmlns:a16="http://schemas.microsoft.com/office/drawing/2014/main" id="{4E92BB40-9233-E98B-8F84-7EBE6441B57C}"/>
              </a:ext>
            </a:extLst>
          </p:cNvPr>
          <p:cNvSpPr>
            <a:spLocks noChangeShapeType="1"/>
          </p:cNvSpPr>
          <p:nvPr/>
        </p:nvSpPr>
        <p:spPr bwMode="auto">
          <a:xfrm flipH="1">
            <a:off x="3276600" y="3429000"/>
            <a:ext cx="3200400" cy="228600"/>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4" name="Line 8">
            <a:extLst>
              <a:ext uri="{FF2B5EF4-FFF2-40B4-BE49-F238E27FC236}">
                <a16:creationId xmlns:a16="http://schemas.microsoft.com/office/drawing/2014/main" id="{26927E11-6640-1C29-C435-42BF5D57F743}"/>
              </a:ext>
            </a:extLst>
          </p:cNvPr>
          <p:cNvSpPr>
            <a:spLocks noChangeShapeType="1"/>
          </p:cNvSpPr>
          <p:nvPr/>
        </p:nvSpPr>
        <p:spPr bwMode="auto">
          <a:xfrm flipH="1" flipV="1">
            <a:off x="4038600" y="533399"/>
            <a:ext cx="2590800" cy="3575137"/>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wrap="square">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96265" name="Line 9">
            <a:extLst>
              <a:ext uri="{FF2B5EF4-FFF2-40B4-BE49-F238E27FC236}">
                <a16:creationId xmlns:a16="http://schemas.microsoft.com/office/drawing/2014/main" id="{12A5F1DC-2340-D861-E668-36FFE43B563B}"/>
              </a:ext>
            </a:extLst>
          </p:cNvPr>
          <p:cNvSpPr>
            <a:spLocks noChangeShapeType="1"/>
          </p:cNvSpPr>
          <p:nvPr/>
        </p:nvSpPr>
        <p:spPr bwMode="auto">
          <a:xfrm flipH="1" flipV="1">
            <a:off x="5232399" y="4005262"/>
            <a:ext cx="1532699" cy="1252537"/>
          </a:xfrm>
          <a:prstGeom prst="line">
            <a:avLst/>
          </a:prstGeom>
          <a:noFill/>
          <a:ln w="38100">
            <a:solidFill>
              <a:srgbClr val="FFFF66"/>
            </a:solidFill>
            <a:round/>
            <a:headEnd type="oval" w="med" len="med"/>
            <a:tailEnd type="triangle" w="med" len="med"/>
          </a:ln>
          <a:effectLst>
            <a:outerShdw dist="35921" dir="2700000" algn="ctr" rotWithShape="0">
              <a:schemeClr val="tx2"/>
            </a:outerShdw>
          </a:effectLst>
        </p:spPr>
        <p:txBody>
          <a:bodyPr wrap="square">
            <a:spAutoFit/>
          </a:bodyPr>
          <a:lstStyle/>
          <a:p>
            <a:pPr defTabSz="914400" fontAlgn="base">
              <a:spcBef>
                <a:spcPct val="0"/>
              </a:spcBef>
              <a:spcAft>
                <a:spcPct val="0"/>
              </a:spcAft>
              <a:defRPr/>
            </a:pPr>
            <a:endParaRPr lang="en-US" sz="2800">
              <a:solidFill>
                <a:srgbClr val="FFFFFF"/>
              </a:solidFill>
              <a:latin typeface="Arial" charset="0"/>
              <a:cs typeface="Angsana New" charset="-34"/>
            </a:endParaRPr>
          </a:p>
        </p:txBody>
      </p:sp>
      <p:sp>
        <p:nvSpPr>
          <p:cNvPr id="2" name="TextBox 1">
            <a:extLst>
              <a:ext uri="{FF2B5EF4-FFF2-40B4-BE49-F238E27FC236}">
                <a16:creationId xmlns:a16="http://schemas.microsoft.com/office/drawing/2014/main" id="{ACA194F3-81CA-718B-16C5-513408059212}"/>
              </a:ext>
            </a:extLst>
          </p:cNvPr>
          <p:cNvSpPr txBox="1"/>
          <p:nvPr/>
        </p:nvSpPr>
        <p:spPr>
          <a:xfrm>
            <a:off x="6688899" y="468868"/>
            <a:ext cx="5462778" cy="430887"/>
          </a:xfrm>
          <a:prstGeom prst="rect">
            <a:avLst/>
          </a:prstGeom>
          <a:noFill/>
        </p:spPr>
        <p:txBody>
          <a:bodyPr wrap="none" rtlCol="0">
            <a:spAutoFit/>
          </a:bodyPr>
          <a:lstStyle/>
          <a:p>
            <a:r>
              <a:rPr lang="en-US" sz="2200" dirty="0"/>
              <a:t>a. Belt of Truth (vs 14a) -  Live in the Truth</a:t>
            </a:r>
          </a:p>
        </p:txBody>
      </p:sp>
      <p:sp>
        <p:nvSpPr>
          <p:cNvPr id="3" name="TextBox 2">
            <a:extLst>
              <a:ext uri="{FF2B5EF4-FFF2-40B4-BE49-F238E27FC236}">
                <a16:creationId xmlns:a16="http://schemas.microsoft.com/office/drawing/2014/main" id="{CBF55DEB-31EB-2E40-C545-F412BB424BF0}"/>
              </a:ext>
            </a:extLst>
          </p:cNvPr>
          <p:cNvSpPr txBox="1"/>
          <p:nvPr/>
        </p:nvSpPr>
        <p:spPr>
          <a:xfrm>
            <a:off x="6629400" y="1156156"/>
            <a:ext cx="5256567" cy="769441"/>
          </a:xfrm>
          <a:prstGeom prst="rect">
            <a:avLst/>
          </a:prstGeom>
          <a:noFill/>
        </p:spPr>
        <p:txBody>
          <a:bodyPr wrap="none" rtlCol="0">
            <a:spAutoFit/>
          </a:bodyPr>
          <a:lstStyle/>
          <a:p>
            <a:r>
              <a:rPr lang="en-US" sz="2200" dirty="0"/>
              <a:t>b. Breastplate of righteousness (vs 14b) </a:t>
            </a:r>
          </a:p>
          <a:p>
            <a:r>
              <a:rPr lang="en-US" sz="2200" dirty="0"/>
              <a:t>-  Live in Right Relationships</a:t>
            </a:r>
          </a:p>
        </p:txBody>
      </p:sp>
      <p:sp>
        <p:nvSpPr>
          <p:cNvPr id="4" name="TextBox 3">
            <a:extLst>
              <a:ext uri="{FF2B5EF4-FFF2-40B4-BE49-F238E27FC236}">
                <a16:creationId xmlns:a16="http://schemas.microsoft.com/office/drawing/2014/main" id="{E0A2B3BC-0616-BFE7-44CD-EB6BE9203089}"/>
              </a:ext>
            </a:extLst>
          </p:cNvPr>
          <p:cNvSpPr txBox="1"/>
          <p:nvPr/>
        </p:nvSpPr>
        <p:spPr>
          <a:xfrm>
            <a:off x="6688899" y="2181998"/>
            <a:ext cx="5319085" cy="769441"/>
          </a:xfrm>
          <a:prstGeom prst="rect">
            <a:avLst/>
          </a:prstGeom>
          <a:noFill/>
        </p:spPr>
        <p:txBody>
          <a:bodyPr wrap="none" rtlCol="0">
            <a:spAutoFit/>
          </a:bodyPr>
          <a:lstStyle/>
          <a:p>
            <a:r>
              <a:rPr lang="en-US" sz="2200" dirty="0"/>
              <a:t>c. Shoes of the Gospel of Peace (vs 15) </a:t>
            </a:r>
          </a:p>
          <a:p>
            <a:r>
              <a:rPr lang="en-US" sz="2200" dirty="0"/>
              <a:t>-  Be ready to Go &amp; Share the good news</a:t>
            </a:r>
          </a:p>
        </p:txBody>
      </p:sp>
      <p:sp>
        <p:nvSpPr>
          <p:cNvPr id="5" name="TextBox 4">
            <a:extLst>
              <a:ext uri="{FF2B5EF4-FFF2-40B4-BE49-F238E27FC236}">
                <a16:creationId xmlns:a16="http://schemas.microsoft.com/office/drawing/2014/main" id="{31FB9973-7AD1-0772-2CA3-187A29BE64C7}"/>
              </a:ext>
            </a:extLst>
          </p:cNvPr>
          <p:cNvSpPr txBox="1"/>
          <p:nvPr/>
        </p:nvSpPr>
        <p:spPr>
          <a:xfrm>
            <a:off x="6629400" y="3044279"/>
            <a:ext cx="3403496" cy="769441"/>
          </a:xfrm>
          <a:prstGeom prst="rect">
            <a:avLst/>
          </a:prstGeom>
          <a:noFill/>
        </p:spPr>
        <p:txBody>
          <a:bodyPr wrap="none" rtlCol="0">
            <a:spAutoFit/>
          </a:bodyPr>
          <a:lstStyle/>
          <a:p>
            <a:r>
              <a:rPr lang="en-US" sz="2200" dirty="0"/>
              <a:t>d. Shield of Faith (vs 16) </a:t>
            </a:r>
          </a:p>
          <a:p>
            <a:r>
              <a:rPr lang="en-US" sz="2200" dirty="0"/>
              <a:t>-  Trust in God’s promises</a:t>
            </a:r>
          </a:p>
        </p:txBody>
      </p:sp>
      <p:sp>
        <p:nvSpPr>
          <p:cNvPr id="6" name="TextBox 5">
            <a:extLst>
              <a:ext uri="{FF2B5EF4-FFF2-40B4-BE49-F238E27FC236}">
                <a16:creationId xmlns:a16="http://schemas.microsoft.com/office/drawing/2014/main" id="{7300D6FD-6B3B-EE05-4C75-2B0E07536504}"/>
              </a:ext>
            </a:extLst>
          </p:cNvPr>
          <p:cNvSpPr txBox="1"/>
          <p:nvPr/>
        </p:nvSpPr>
        <p:spPr>
          <a:xfrm>
            <a:off x="6688899" y="4070121"/>
            <a:ext cx="5099922" cy="769441"/>
          </a:xfrm>
          <a:prstGeom prst="rect">
            <a:avLst/>
          </a:prstGeom>
          <a:noFill/>
        </p:spPr>
        <p:txBody>
          <a:bodyPr wrap="none" rtlCol="0">
            <a:spAutoFit/>
          </a:bodyPr>
          <a:lstStyle/>
          <a:p>
            <a:r>
              <a:rPr lang="en-US" sz="2200" dirty="0"/>
              <a:t>e. Helmet of Salvation (vs 17a) </a:t>
            </a:r>
          </a:p>
          <a:p>
            <a:r>
              <a:rPr lang="en-US" sz="2200" dirty="0"/>
              <a:t>-   Be Assured of your Hope and Future</a:t>
            </a:r>
          </a:p>
        </p:txBody>
      </p:sp>
      <p:sp>
        <p:nvSpPr>
          <p:cNvPr id="7" name="TextBox 6">
            <a:extLst>
              <a:ext uri="{FF2B5EF4-FFF2-40B4-BE49-F238E27FC236}">
                <a16:creationId xmlns:a16="http://schemas.microsoft.com/office/drawing/2014/main" id="{DE5F68D6-8524-2C73-1D52-E050CF08EB24}"/>
              </a:ext>
            </a:extLst>
          </p:cNvPr>
          <p:cNvSpPr txBox="1"/>
          <p:nvPr/>
        </p:nvSpPr>
        <p:spPr>
          <a:xfrm>
            <a:off x="6832599" y="5095963"/>
            <a:ext cx="5243358" cy="769441"/>
          </a:xfrm>
          <a:prstGeom prst="rect">
            <a:avLst/>
          </a:prstGeom>
          <a:noFill/>
        </p:spPr>
        <p:txBody>
          <a:bodyPr wrap="none" rtlCol="0">
            <a:spAutoFit/>
          </a:bodyPr>
          <a:lstStyle/>
          <a:p>
            <a:r>
              <a:rPr lang="en-US" sz="2200" b="1" dirty="0">
                <a:solidFill>
                  <a:schemeClr val="bg1"/>
                </a:solidFill>
                <a:highlight>
                  <a:srgbClr val="FFFF00"/>
                </a:highlight>
              </a:rPr>
              <a:t>f. The Sword of the Spirit (vs 17a) </a:t>
            </a:r>
          </a:p>
          <a:p>
            <a:r>
              <a:rPr lang="en-US" sz="2200" b="1" dirty="0">
                <a:solidFill>
                  <a:schemeClr val="bg1"/>
                </a:solidFill>
                <a:highlight>
                  <a:srgbClr val="FFFF00"/>
                </a:highlight>
              </a:rPr>
              <a:t>- Know, Apply and Act on God’s Word</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photo description available.">
            <a:extLst>
              <a:ext uri="{FF2B5EF4-FFF2-40B4-BE49-F238E27FC236}">
                <a16:creationId xmlns:a16="http://schemas.microsoft.com/office/drawing/2014/main" id="{A264038B-3BE3-E08C-8D17-2AF0366EB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4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A6CB-13A6-BAF1-8B7A-293D89333CE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CDB2060-3392-A48D-272A-711322F63236}"/>
              </a:ext>
            </a:extLst>
          </p:cNvPr>
          <p:cNvSpPr>
            <a:spLocks noChangeArrowheads="1"/>
          </p:cNvSpPr>
          <p:nvPr/>
        </p:nvSpPr>
        <p:spPr bwMode="auto">
          <a:xfrm>
            <a:off x="0" y="718850"/>
            <a:ext cx="163790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Angsana New"/>
            </a:endParaRPr>
          </a:p>
        </p:txBody>
      </p:sp>
      <p:pic>
        <p:nvPicPr>
          <p:cNvPr id="7169" name="Picture 2" descr="May be an image of text that says &quot;PUT ON THE FULL ARMOR OF GOD 2 BELT CF TRUTH BREAST PLLATE SHOES SHIELD HELMET OF OF OF OF RIGHTEOUSNESS PEACE FAITH SALVATION EPHESIANS 6:10 SWORD OF SPIRIT&quot;">
            <a:extLst>
              <a:ext uri="{FF2B5EF4-FFF2-40B4-BE49-F238E27FC236}">
                <a16:creationId xmlns:a16="http://schemas.microsoft.com/office/drawing/2014/main" id="{C1173FF0-FB07-52E1-61B8-1D8CE9898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8850"/>
            <a:ext cx="8085727" cy="54202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73EB693B-E60F-7693-84D7-B756E9A39420}"/>
              </a:ext>
            </a:extLst>
          </p:cNvPr>
          <p:cNvSpPr>
            <a:spLocks noChangeArrowheads="1"/>
          </p:cNvSpPr>
          <p:nvPr/>
        </p:nvSpPr>
        <p:spPr bwMode="auto">
          <a:xfrm flipV="1">
            <a:off x="8240617" y="2592093"/>
            <a:ext cx="189021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Angsana New"/>
            </a:endParaRPr>
          </a:p>
        </p:txBody>
      </p:sp>
      <p:pic>
        <p:nvPicPr>
          <p:cNvPr id="7171" name="Picture 3" descr="The Armour of God | Bob's Corner">
            <a:extLst>
              <a:ext uri="{FF2B5EF4-FFF2-40B4-BE49-F238E27FC236}">
                <a16:creationId xmlns:a16="http://schemas.microsoft.com/office/drawing/2014/main" id="{6307798D-732A-335B-EC3A-7802B7857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617" y="718850"/>
            <a:ext cx="3701667" cy="527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219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BC12C-5075-49F3-2CCA-834389A339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FA8F05-7A72-369D-B601-E27F54D9BFE4}"/>
              </a:ext>
            </a:extLst>
          </p:cNvPr>
          <p:cNvSpPr txBox="1"/>
          <p:nvPr/>
        </p:nvSpPr>
        <p:spPr>
          <a:xfrm>
            <a:off x="66101" y="0"/>
            <a:ext cx="12059797" cy="7188891"/>
          </a:xfrm>
          <a:prstGeom prst="rect">
            <a:avLst/>
          </a:prstGeom>
          <a:noFill/>
        </p:spPr>
        <p:txBody>
          <a:bodyPr wrap="square">
            <a:spAutoFit/>
          </a:bodyPr>
          <a:lstStyle/>
          <a:p>
            <a:pPr algn="just">
              <a:lnSpc>
                <a:spcPct val="115000"/>
              </a:lnSpc>
              <a:spcAft>
                <a:spcPts val="800"/>
              </a:spcAft>
              <a:buNone/>
            </a:pP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14 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Stand therefore, having fastened on the belt of truth, and having put on the breastplate of righteousness,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15 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as shoes for your feet, having put on the readiness given by the gospel of peace.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16 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 all circumstances take up the shield of faith, with which you can extinguish all the flaming darts of the evil one;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17 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take the helmet of salvation, and the sword of the Spirit, which is the word of God,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18 </a:t>
            </a:r>
            <a:r>
              <a:rPr lang="en-SG" sz="3000" b="1"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praying at </a:t>
            </a:r>
            <a:r>
              <a:rPr lang="en-SG" sz="3000" b="1" u="sng"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all</a:t>
            </a:r>
            <a:r>
              <a:rPr lang="en-SG" sz="3000" b="1"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 times in the Spirit, with </a:t>
            </a:r>
            <a:r>
              <a:rPr lang="en-SG" sz="3000" b="1" u="sng"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all</a:t>
            </a:r>
            <a:r>
              <a:rPr lang="en-SG" sz="3000" b="1"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 prayer and supplication. To that end, keep alert with </a:t>
            </a:r>
            <a:r>
              <a:rPr lang="en-SG" sz="3000" b="1" u="sng"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all</a:t>
            </a:r>
            <a:r>
              <a:rPr lang="en-SG" sz="3000" b="1"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 perseverance, making supplication for </a:t>
            </a:r>
            <a:r>
              <a:rPr lang="en-SG" sz="3000" b="1" u="sng"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all</a:t>
            </a:r>
            <a:r>
              <a:rPr lang="en-SG" sz="3000" b="1" kern="0" dirty="0">
                <a:solidFill>
                  <a:srgbClr val="000000"/>
                </a:solidFill>
                <a:effectLst/>
                <a:highlight>
                  <a:srgbClr val="FFFF00"/>
                </a:highlight>
                <a:latin typeface="Segoe UI" panose="020B0502040204020203" pitchFamily="34" charset="0"/>
                <a:ea typeface="Times New Roman" panose="02020603050405020304" pitchFamily="18" charset="0"/>
                <a:cs typeface="Times New Roman" panose="02020603050405020304" pitchFamily="18" charset="0"/>
              </a:rPr>
              <a:t> the saints</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19 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also for me, that words may be given to me in opening my mouth boldly to proclaim the mystery of the gospel, </a:t>
            </a:r>
            <a:r>
              <a:rPr lang="en-SG" sz="30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20 </a:t>
            </a:r>
            <a:r>
              <a:rPr lang="en-SG" sz="3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which I am an ambassador in chains, that I may declare it boldly, as I ought to speak.</a:t>
            </a:r>
            <a:endParaRPr lang="en-SG" sz="3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56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FE5145E6-36FF-7A68-20CB-7265FDC471D9}"/>
              </a:ext>
            </a:extLst>
          </p:cNvPr>
          <p:cNvSpPr>
            <a:spLocks noChangeArrowheads="1"/>
          </p:cNvSpPr>
          <p:nvPr/>
        </p:nvSpPr>
        <p:spPr bwMode="auto">
          <a:xfrm>
            <a:off x="1934227" y="317272"/>
            <a:ext cx="8813102" cy="838200"/>
          </a:xfrm>
          <a:prstGeom prst="rect">
            <a:avLst/>
          </a:prstGeom>
          <a:noFill/>
          <a:ln w="9525">
            <a:noFill/>
            <a:miter lim="800000"/>
            <a:headEnd/>
            <a:tailEnd/>
          </a:ln>
          <a:effectLst/>
        </p:spPr>
        <p:txBody>
          <a:bodyPr/>
          <a:lstStyle/>
          <a:p>
            <a:pPr marL="342900" indent="-342900" defTabSz="914400" fontAlgn="base">
              <a:spcBef>
                <a:spcPct val="15000"/>
              </a:spcBef>
              <a:spcAft>
                <a:spcPct val="0"/>
              </a:spcAft>
              <a:defRPr/>
            </a:pPr>
            <a:r>
              <a:rPr lang="en-GB" sz="5400" b="1" dirty="0">
                <a:solidFill>
                  <a:srgbClr val="FFC000"/>
                </a:solidFill>
                <a:latin typeface="Arial" charset="0"/>
                <a:cs typeface="Angsana New" charset="-34"/>
              </a:rPr>
              <a:t>Samuel Chadwick wrote...</a:t>
            </a:r>
          </a:p>
        </p:txBody>
      </p:sp>
      <p:sp>
        <p:nvSpPr>
          <p:cNvPr id="218115" name="Text Box 4">
            <a:extLst>
              <a:ext uri="{FF2B5EF4-FFF2-40B4-BE49-F238E27FC236}">
                <a16:creationId xmlns:a16="http://schemas.microsoft.com/office/drawing/2014/main" id="{6A44E936-7627-5D8E-9EDB-99399147DFE6}"/>
              </a:ext>
            </a:extLst>
          </p:cNvPr>
          <p:cNvSpPr txBox="1">
            <a:spLocks noChangeArrowheads="1"/>
          </p:cNvSpPr>
          <p:nvPr/>
        </p:nvSpPr>
        <p:spPr bwMode="auto">
          <a:xfrm>
            <a:off x="513567" y="1462415"/>
            <a:ext cx="658869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just" defTabSz="914400" fontAlgn="base">
              <a:spcBef>
                <a:spcPct val="50000"/>
              </a:spcBef>
              <a:spcAft>
                <a:spcPct val="0"/>
              </a:spcAft>
            </a:pPr>
            <a:r>
              <a:rPr lang="en-GB" altLang="en-US" sz="3600" b="1" dirty="0">
                <a:solidFill>
                  <a:srgbClr val="FFFFFF"/>
                </a:solidFill>
              </a:rPr>
              <a:t>“The one concern of the devil is to keep Christians from praying. He fears nothing from prayerless studies, prayerless work and prayerless religion. He laughs at our toil, mocks at our wisdom, but </a:t>
            </a:r>
            <a:r>
              <a:rPr lang="en-GB" altLang="en-US" sz="3600" b="1" i="1" dirty="0">
                <a:solidFill>
                  <a:srgbClr val="FFFFFF"/>
                </a:solidFill>
              </a:rPr>
              <a:t>he trembles when we pray</a:t>
            </a:r>
            <a:r>
              <a:rPr lang="en-GB" altLang="en-US" sz="3600" b="1" dirty="0">
                <a:solidFill>
                  <a:srgbClr val="FFFFFF"/>
                </a:solidFill>
              </a:rPr>
              <a:t>.” </a:t>
            </a:r>
            <a:endParaRPr lang="en-SG" altLang="en-US" sz="3600" b="1" dirty="0">
              <a:solidFill>
                <a:srgbClr val="FFFFFF"/>
              </a:solidFill>
            </a:endParaRPr>
          </a:p>
        </p:txBody>
      </p:sp>
      <p:pic>
        <p:nvPicPr>
          <p:cNvPr id="218116" name="Picture 6" descr="samuel-chadwick">
            <a:extLst>
              <a:ext uri="{FF2B5EF4-FFF2-40B4-BE49-F238E27FC236}">
                <a16:creationId xmlns:a16="http://schemas.microsoft.com/office/drawing/2014/main" id="{FACE6EC1-88CC-6B8A-EC15-3C1859754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475" y="1996858"/>
            <a:ext cx="3534427" cy="353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p:cTn id="7" dur="1000" fill="hold"/>
                                        <p:tgtEl>
                                          <p:spTgt spid="18022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02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0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6DB0-1E62-7A87-545C-AF8BD93B97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7BBEE8-65E5-2063-134D-C3C60B7018B0}"/>
              </a:ext>
            </a:extLst>
          </p:cNvPr>
          <p:cNvSpPr txBox="1"/>
          <p:nvPr/>
        </p:nvSpPr>
        <p:spPr>
          <a:xfrm>
            <a:off x="66101" y="0"/>
            <a:ext cx="12059797" cy="7188891"/>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14 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Stand therefore, having fastened on the belt of truth, and having put on the breastplate of righteousness,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15 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and, as shoes for your feet, having put on the readiness given by the gospel of peace.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16 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In all circumstances take up the shield of faith, with which you can extinguish all the flaming darts of the evil one;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17 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and take the helmet of salvation, and the sword of the Spirit, which is the word of God,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18 </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praying at </a:t>
            </a:r>
            <a:r>
              <a:rPr kumimoji="0" lang="en-SG" sz="3000" b="1" i="0" u="sng"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all</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 times in the Spirit, with </a:t>
            </a:r>
            <a:r>
              <a:rPr kumimoji="0" lang="en-SG" sz="3000" b="1" i="0" u="sng"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all</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 prayer and supplication. To that end, keep alert with </a:t>
            </a:r>
            <a:r>
              <a:rPr kumimoji="0" lang="en-SG" sz="3000" b="1" i="0" u="sng"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all</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 perseverance, making supplication for </a:t>
            </a:r>
            <a:r>
              <a:rPr kumimoji="0" lang="en-SG" sz="3000" b="1" i="0" u="sng"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all</a:t>
            </a:r>
            <a:r>
              <a:rPr kumimoji="0" lang="en-SG" sz="3000" b="1" i="0" u="none" strike="noStrike" kern="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 the saints, </a:t>
            </a:r>
            <a:r>
              <a:rPr kumimoji="0" lang="en-SG" sz="3000" b="1" i="0" u="none" strike="noStrike" kern="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Times New Roman" panose="02020603050405020304" pitchFamily="18" charset="0"/>
              </a:rPr>
              <a:t>19 </a:t>
            </a:r>
            <a:r>
              <a:rPr kumimoji="0" lang="en-SG" sz="3000" b="1" i="0" u="none" strike="noStrike" kern="0" cap="none" spc="0" normalizeH="0" baseline="0" noProof="0" dirty="0">
                <a:ln>
                  <a:noFill/>
                </a:ln>
                <a:solidFill>
                  <a:srgbClr val="000000"/>
                </a:solidFill>
                <a:effectLst/>
                <a:highlight>
                  <a:srgbClr val="FFFF00"/>
                </a:highlight>
                <a:uLnTx/>
                <a:uFillTx/>
                <a:latin typeface="Segoe UI" panose="020B0502040204020203" pitchFamily="34" charset="0"/>
                <a:ea typeface="Times New Roman" panose="02020603050405020304" pitchFamily="18" charset="0"/>
                <a:cs typeface="Times New Roman" panose="02020603050405020304" pitchFamily="18" charset="0"/>
              </a:rPr>
              <a:t>and also for me, that words may be given to me in opening my mouth boldly to proclaim the mystery of the gospel, </a:t>
            </a:r>
            <a:r>
              <a:rPr kumimoji="0" lang="en-SG" sz="3000" b="1" i="0" u="none" strike="noStrike" kern="0" cap="none" spc="0" normalizeH="0" baseline="30000" noProof="0" dirty="0">
                <a:ln>
                  <a:noFill/>
                </a:ln>
                <a:solidFill>
                  <a:srgbClr val="000000"/>
                </a:solidFill>
                <a:effectLst/>
                <a:highlight>
                  <a:srgbClr val="FFFF00"/>
                </a:highlight>
                <a:uLnTx/>
                <a:uFillTx/>
                <a:latin typeface="Segoe UI" panose="020B0502040204020203" pitchFamily="34" charset="0"/>
                <a:ea typeface="Times New Roman" panose="02020603050405020304" pitchFamily="18" charset="0"/>
                <a:cs typeface="Times New Roman" panose="02020603050405020304" pitchFamily="18" charset="0"/>
              </a:rPr>
              <a:t>20 </a:t>
            </a:r>
            <a:r>
              <a:rPr kumimoji="0" lang="en-SG" sz="3000" b="1" i="0" u="none" strike="noStrike" kern="0" cap="none" spc="0" normalizeH="0" baseline="0" noProof="0" dirty="0">
                <a:ln>
                  <a:noFill/>
                </a:ln>
                <a:solidFill>
                  <a:srgbClr val="000000"/>
                </a:solidFill>
                <a:effectLst/>
                <a:highlight>
                  <a:srgbClr val="FFFF00"/>
                </a:highlight>
                <a:uLnTx/>
                <a:uFillTx/>
                <a:latin typeface="Segoe UI" panose="020B0502040204020203" pitchFamily="34" charset="0"/>
                <a:ea typeface="Times New Roman" panose="02020603050405020304" pitchFamily="18" charset="0"/>
                <a:cs typeface="Times New Roman" panose="02020603050405020304" pitchFamily="18" charset="0"/>
              </a:rPr>
              <a:t>for which I am an ambassador in chains, that I may declare it boldly, as I ought to speak.</a:t>
            </a:r>
            <a:endParaRPr kumimoji="0" lang="en-SG" sz="3000" b="1" i="0" u="none" strike="noStrike" kern="1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606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8FF-849A-68DD-7D0E-7A9AD5CDEE90}"/>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56B97D8-BDB3-A513-2046-06FCF4F29AB0}"/>
              </a:ext>
            </a:extLst>
          </p:cNvPr>
          <p:cNvGraphicFramePr/>
          <p:nvPr/>
        </p:nvGraphicFramePr>
        <p:xfrm>
          <a:off x="1039661" y="0"/>
          <a:ext cx="10283868" cy="676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3717294-A132-42B8-643E-4F4CB9B87416}"/>
              </a:ext>
            </a:extLst>
          </p:cNvPr>
          <p:cNvSpPr txBox="1"/>
          <p:nvPr/>
        </p:nvSpPr>
        <p:spPr>
          <a:xfrm>
            <a:off x="5294335" y="2729951"/>
            <a:ext cx="801665" cy="526815"/>
          </a:xfrm>
          <a:prstGeom prst="rect">
            <a:avLst/>
          </a:prstGeom>
          <a:noFill/>
        </p:spPr>
        <p:txBody>
          <a:bodyPr wrap="square" rtlCol="0">
            <a:spAutoFit/>
          </a:bodyPr>
          <a:lstStyle/>
          <a:p>
            <a:r>
              <a:rPr lang="en-US" sz="2800" b="1" dirty="0"/>
              <a:t>UP</a:t>
            </a:r>
          </a:p>
        </p:txBody>
      </p:sp>
      <p:sp>
        <p:nvSpPr>
          <p:cNvPr id="4" name="Up Arrow 3">
            <a:extLst>
              <a:ext uri="{FF2B5EF4-FFF2-40B4-BE49-F238E27FC236}">
                <a16:creationId xmlns:a16="http://schemas.microsoft.com/office/drawing/2014/main" id="{02B66290-CA94-DFA5-71D1-E1C30A09199F}"/>
              </a:ext>
            </a:extLst>
          </p:cNvPr>
          <p:cNvSpPr/>
          <p:nvPr/>
        </p:nvSpPr>
        <p:spPr>
          <a:xfrm>
            <a:off x="5943078" y="2219811"/>
            <a:ext cx="477033" cy="107381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 Arrow 4">
            <a:extLst>
              <a:ext uri="{FF2B5EF4-FFF2-40B4-BE49-F238E27FC236}">
                <a16:creationId xmlns:a16="http://schemas.microsoft.com/office/drawing/2014/main" id="{81330368-0C1E-F9BF-DF62-C496B4F0F0B0}"/>
              </a:ext>
            </a:extLst>
          </p:cNvPr>
          <p:cNvSpPr/>
          <p:nvPr/>
        </p:nvSpPr>
        <p:spPr>
          <a:xfrm rot="16200000">
            <a:off x="4149524" y="3623542"/>
            <a:ext cx="523219" cy="13071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a:extLst>
              <a:ext uri="{FF2B5EF4-FFF2-40B4-BE49-F238E27FC236}">
                <a16:creationId xmlns:a16="http://schemas.microsoft.com/office/drawing/2014/main" id="{20217FC0-C1A8-3861-FBE5-711FC7BD3F8C}"/>
              </a:ext>
            </a:extLst>
          </p:cNvPr>
          <p:cNvSpPr/>
          <p:nvPr/>
        </p:nvSpPr>
        <p:spPr>
          <a:xfrm rot="5400000">
            <a:off x="7584824" y="3660419"/>
            <a:ext cx="523221" cy="14382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0B77434-D44C-487C-E637-94BEA6573FF9}"/>
              </a:ext>
            </a:extLst>
          </p:cNvPr>
          <p:cNvSpPr txBox="1"/>
          <p:nvPr/>
        </p:nvSpPr>
        <p:spPr>
          <a:xfrm>
            <a:off x="7392445" y="3704843"/>
            <a:ext cx="801665" cy="526815"/>
          </a:xfrm>
          <a:prstGeom prst="rect">
            <a:avLst/>
          </a:prstGeom>
          <a:noFill/>
        </p:spPr>
        <p:txBody>
          <a:bodyPr wrap="square" rtlCol="0">
            <a:spAutoFit/>
          </a:bodyPr>
          <a:lstStyle/>
          <a:p>
            <a:r>
              <a:rPr lang="en-US" sz="2800" b="1" dirty="0"/>
              <a:t>IN</a:t>
            </a:r>
          </a:p>
        </p:txBody>
      </p:sp>
      <p:sp>
        <p:nvSpPr>
          <p:cNvPr id="8" name="TextBox 7">
            <a:extLst>
              <a:ext uri="{FF2B5EF4-FFF2-40B4-BE49-F238E27FC236}">
                <a16:creationId xmlns:a16="http://schemas.microsoft.com/office/drawing/2014/main" id="{AA90B1A9-A49F-F611-22B0-D9ED66E062B6}"/>
              </a:ext>
            </a:extLst>
          </p:cNvPr>
          <p:cNvSpPr txBox="1"/>
          <p:nvPr/>
        </p:nvSpPr>
        <p:spPr>
          <a:xfrm>
            <a:off x="4070800" y="3594715"/>
            <a:ext cx="1056361" cy="523220"/>
          </a:xfrm>
          <a:prstGeom prst="rect">
            <a:avLst/>
          </a:prstGeom>
          <a:noFill/>
        </p:spPr>
        <p:txBody>
          <a:bodyPr wrap="square" rtlCol="0">
            <a:spAutoFit/>
          </a:bodyPr>
          <a:lstStyle/>
          <a:p>
            <a:r>
              <a:rPr lang="en-US" sz="2800" b="1" dirty="0"/>
              <a:t>OUT</a:t>
            </a:r>
          </a:p>
        </p:txBody>
      </p:sp>
      <p:sp>
        <p:nvSpPr>
          <p:cNvPr id="9" name="TextBox 8">
            <a:extLst>
              <a:ext uri="{FF2B5EF4-FFF2-40B4-BE49-F238E27FC236}">
                <a16:creationId xmlns:a16="http://schemas.microsoft.com/office/drawing/2014/main" id="{B99CF54B-2309-0C1A-6030-BB89E2B4932A}"/>
              </a:ext>
            </a:extLst>
          </p:cNvPr>
          <p:cNvSpPr txBox="1"/>
          <p:nvPr/>
        </p:nvSpPr>
        <p:spPr>
          <a:xfrm>
            <a:off x="1457194" y="5816200"/>
            <a:ext cx="9448800" cy="830997"/>
          </a:xfrm>
          <a:prstGeom prst="rect">
            <a:avLst/>
          </a:prstGeom>
          <a:gradFill>
            <a:gsLst>
              <a:gs pos="0">
                <a:schemeClr val="accent1">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p:spPr>
        <p:txBody>
          <a:bodyPr wrap="square" rtlCol="0">
            <a:spAutoFit/>
          </a:bodyPr>
          <a:lstStyle/>
          <a:p>
            <a:r>
              <a:rPr lang="en-US" sz="4800" b="1" dirty="0"/>
              <a:t>LIFE LIVED IN 3 DIRECTIONS</a:t>
            </a:r>
          </a:p>
        </p:txBody>
      </p:sp>
      <p:sp>
        <p:nvSpPr>
          <p:cNvPr id="10" name="TextBox 9">
            <a:extLst>
              <a:ext uri="{FF2B5EF4-FFF2-40B4-BE49-F238E27FC236}">
                <a16:creationId xmlns:a16="http://schemas.microsoft.com/office/drawing/2014/main" id="{23F987BB-CD54-54E9-A08C-748DEA65B00F}"/>
              </a:ext>
            </a:extLst>
          </p:cNvPr>
          <p:cNvSpPr txBox="1"/>
          <p:nvPr/>
        </p:nvSpPr>
        <p:spPr>
          <a:xfrm>
            <a:off x="7570862" y="977664"/>
            <a:ext cx="2875845" cy="400110"/>
          </a:xfrm>
          <a:prstGeom prst="rect">
            <a:avLst/>
          </a:prstGeom>
          <a:noFill/>
        </p:spPr>
        <p:txBody>
          <a:bodyPr wrap="square" rtlCol="0">
            <a:spAutoFit/>
          </a:bodyPr>
          <a:lstStyle/>
          <a:p>
            <a:r>
              <a:rPr lang="en-US" sz="2000" b="1" dirty="0"/>
              <a:t>Ephesians 2:4-10; 19-22</a:t>
            </a:r>
          </a:p>
        </p:txBody>
      </p:sp>
      <p:sp>
        <p:nvSpPr>
          <p:cNvPr id="11" name="TextBox 10">
            <a:extLst>
              <a:ext uri="{FF2B5EF4-FFF2-40B4-BE49-F238E27FC236}">
                <a16:creationId xmlns:a16="http://schemas.microsoft.com/office/drawing/2014/main" id="{6084B9DD-A3FA-66B1-65E0-13E11944FDE1}"/>
              </a:ext>
            </a:extLst>
          </p:cNvPr>
          <p:cNvSpPr txBox="1"/>
          <p:nvPr/>
        </p:nvSpPr>
        <p:spPr>
          <a:xfrm>
            <a:off x="8315677" y="5054249"/>
            <a:ext cx="2875845" cy="400110"/>
          </a:xfrm>
          <a:prstGeom prst="rect">
            <a:avLst/>
          </a:prstGeom>
          <a:noFill/>
        </p:spPr>
        <p:txBody>
          <a:bodyPr wrap="square" rtlCol="0">
            <a:spAutoFit/>
          </a:bodyPr>
          <a:lstStyle/>
          <a:p>
            <a:r>
              <a:rPr lang="en-US" sz="2000" b="1" dirty="0"/>
              <a:t>Ephesians 4:1-7; 11-16</a:t>
            </a:r>
          </a:p>
        </p:txBody>
      </p:sp>
      <p:sp>
        <p:nvSpPr>
          <p:cNvPr id="12" name="TextBox 11">
            <a:extLst>
              <a:ext uri="{FF2B5EF4-FFF2-40B4-BE49-F238E27FC236}">
                <a16:creationId xmlns:a16="http://schemas.microsoft.com/office/drawing/2014/main" id="{DD25B68C-BEEA-92D3-F469-56867BD47236}"/>
              </a:ext>
            </a:extLst>
          </p:cNvPr>
          <p:cNvSpPr txBox="1"/>
          <p:nvPr/>
        </p:nvSpPr>
        <p:spPr>
          <a:xfrm>
            <a:off x="1362127" y="5103500"/>
            <a:ext cx="2875845" cy="400110"/>
          </a:xfrm>
          <a:prstGeom prst="rect">
            <a:avLst/>
          </a:prstGeom>
          <a:noFill/>
        </p:spPr>
        <p:txBody>
          <a:bodyPr wrap="square" rtlCol="0">
            <a:spAutoFit/>
          </a:bodyPr>
          <a:lstStyle/>
          <a:p>
            <a:r>
              <a:rPr lang="en-US" sz="2000" b="1" dirty="0"/>
              <a:t>Ephesians 5:3-17</a:t>
            </a:r>
          </a:p>
        </p:txBody>
      </p:sp>
    </p:spTree>
    <p:extLst>
      <p:ext uri="{BB962C8B-B14F-4D97-AF65-F5344CB8AC3E}">
        <p14:creationId xmlns:p14="http://schemas.microsoft.com/office/powerpoint/2010/main" val="845676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FCF3C-4A29-C601-2E21-456B70A19C1D}"/>
              </a:ext>
            </a:extLst>
          </p:cNvPr>
          <p:cNvSpPr txBox="1"/>
          <p:nvPr/>
        </p:nvSpPr>
        <p:spPr>
          <a:xfrm>
            <a:off x="719194" y="5110619"/>
            <a:ext cx="10997852" cy="646331"/>
          </a:xfrm>
          <a:prstGeom prst="rect">
            <a:avLst/>
          </a:prstGeom>
          <a:solidFill>
            <a:srgbClr val="FFC000"/>
          </a:solidFill>
        </p:spPr>
        <p:txBody>
          <a:bodyPr wrap="square" rtlCol="0">
            <a:spAutoFit/>
          </a:bodyPr>
          <a:lstStyle/>
          <a:p>
            <a:r>
              <a:rPr lang="en-US" sz="3600" b="1" dirty="0"/>
              <a:t>Worship…… Read God’s Word and Reflect …… Pray</a:t>
            </a:r>
          </a:p>
        </p:txBody>
      </p:sp>
      <p:pic>
        <p:nvPicPr>
          <p:cNvPr id="5" name="Picture 4" descr="An open book with text overlay&#10;&#10;AI-generated content may be incorrect.">
            <a:extLst>
              <a:ext uri="{FF2B5EF4-FFF2-40B4-BE49-F238E27FC236}">
                <a16:creationId xmlns:a16="http://schemas.microsoft.com/office/drawing/2014/main" id="{991B1C04-B35E-DCEE-D9D1-56A25314FF7F}"/>
              </a:ext>
            </a:extLst>
          </p:cNvPr>
          <p:cNvPicPr>
            <a:picLocks noChangeAspect="1"/>
          </p:cNvPicPr>
          <p:nvPr/>
        </p:nvPicPr>
        <p:blipFill>
          <a:blip r:embed="rId2"/>
          <a:stretch>
            <a:fillRect/>
          </a:stretch>
        </p:blipFill>
        <p:spPr>
          <a:xfrm>
            <a:off x="1070454" y="375779"/>
            <a:ext cx="10295332" cy="4282857"/>
          </a:xfrm>
          <a:prstGeom prst="rect">
            <a:avLst/>
          </a:prstGeom>
        </p:spPr>
      </p:pic>
    </p:spTree>
    <p:extLst>
      <p:ext uri="{BB962C8B-B14F-4D97-AF65-F5344CB8AC3E}">
        <p14:creationId xmlns:p14="http://schemas.microsoft.com/office/powerpoint/2010/main" val="409538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92DC12D-68D5-F24C-8905-76293A31C35E}"/>
              </a:ext>
            </a:extLst>
          </p:cNvPr>
          <p:cNvSpPr>
            <a:spLocks noGrp="1" noChangeArrowheads="1"/>
          </p:cNvSpPr>
          <p:nvPr>
            <p:ph type="title" idx="4294967295"/>
          </p:nvPr>
        </p:nvSpPr>
        <p:spPr>
          <a:xfrm>
            <a:off x="0" y="274638"/>
            <a:ext cx="8229600" cy="914400"/>
          </a:xfrm>
          <a:effectLst/>
        </p:spPr>
        <p:txBody>
          <a:bodyPr anchor="b"/>
          <a:lstStyle/>
          <a:p>
            <a:r>
              <a:rPr lang="en-GB" altLang="en-US" sz="5400" b="1" dirty="0">
                <a:solidFill>
                  <a:schemeClr val="tx1"/>
                </a:solidFill>
                <a:latin typeface="Comic Sans MS" panose="030F0902030302020204" pitchFamily="66" charset="0"/>
              </a:rPr>
              <a:t>Set up...</a:t>
            </a:r>
          </a:p>
        </p:txBody>
      </p:sp>
      <p:sp>
        <p:nvSpPr>
          <p:cNvPr id="15365" name="AutoShape 5">
            <a:extLst>
              <a:ext uri="{FF2B5EF4-FFF2-40B4-BE49-F238E27FC236}">
                <a16:creationId xmlns:a16="http://schemas.microsoft.com/office/drawing/2014/main" id="{6A16FF39-B9AC-F54E-A606-95108CF89BF0}"/>
              </a:ext>
            </a:extLst>
          </p:cNvPr>
          <p:cNvSpPr>
            <a:spLocks noChangeArrowheads="1"/>
          </p:cNvSpPr>
          <p:nvPr/>
        </p:nvSpPr>
        <p:spPr bwMode="auto">
          <a:xfrm>
            <a:off x="4191000" y="1219200"/>
            <a:ext cx="2819400" cy="2209800"/>
          </a:xfrm>
          <a:prstGeom prst="rightArrow">
            <a:avLst>
              <a:gd name="adj1" fmla="val 50000"/>
              <a:gd name="adj2" fmla="val 31897"/>
            </a:avLst>
          </a:prstGeom>
          <a:solidFill>
            <a:srgbClr val="CC00CC"/>
          </a:solidFill>
          <a:ln w="9525">
            <a:solidFill>
              <a:schemeClr val="tx1"/>
            </a:solidFill>
            <a:miter lim="800000"/>
            <a:headEnd/>
            <a:tailEnd/>
          </a:ln>
          <a:effectLst>
            <a:outerShdw dist="35921" dir="2700000" algn="ctr" rotWithShape="0">
              <a:schemeClr val="tx2"/>
            </a:outerShdw>
          </a:effectLst>
        </p:spPr>
        <p:txBody>
          <a:bodyPr wrap="none" anchor="ctr"/>
          <a:lstStyle/>
          <a:p>
            <a:pPr algn="ctr" defTabSz="914400" eaLnBrk="0" fontAlgn="base" hangingPunct="0">
              <a:spcBef>
                <a:spcPct val="0"/>
              </a:spcBef>
              <a:spcAft>
                <a:spcPct val="0"/>
              </a:spcAft>
              <a:defRPr/>
            </a:pPr>
            <a:r>
              <a:rPr lang="en-GB" sz="3200">
                <a:solidFill>
                  <a:srgbClr val="000000"/>
                </a:solidFill>
                <a:latin typeface="Times New Roman" pitchFamily="18" charset="0"/>
                <a:cs typeface="Angsana New"/>
              </a:rPr>
              <a:t>A Time</a:t>
            </a:r>
          </a:p>
        </p:txBody>
      </p:sp>
      <p:pic>
        <p:nvPicPr>
          <p:cNvPr id="15366" name="Picture 6">
            <a:extLst>
              <a:ext uri="{FF2B5EF4-FFF2-40B4-BE49-F238E27FC236}">
                <a16:creationId xmlns:a16="http://schemas.microsoft.com/office/drawing/2014/main" id="{5551A0A7-9D0A-F5F5-A158-CB37C837B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1144588" cy="11445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a:extLst>
              <a:ext uri="{FF2B5EF4-FFF2-40B4-BE49-F238E27FC236}">
                <a16:creationId xmlns:a16="http://schemas.microsoft.com/office/drawing/2014/main" id="{C7C9C427-BE39-35D6-A156-C3078629F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0"/>
            <a:ext cx="1373188" cy="13731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AutoShape 9">
            <a:extLst>
              <a:ext uri="{FF2B5EF4-FFF2-40B4-BE49-F238E27FC236}">
                <a16:creationId xmlns:a16="http://schemas.microsoft.com/office/drawing/2014/main" id="{5D856B7D-BD78-01EE-09C6-70F51547B35A}"/>
              </a:ext>
            </a:extLst>
          </p:cNvPr>
          <p:cNvSpPr>
            <a:spLocks noChangeArrowheads="1"/>
          </p:cNvSpPr>
          <p:nvPr/>
        </p:nvSpPr>
        <p:spPr bwMode="auto">
          <a:xfrm>
            <a:off x="4191000" y="2590800"/>
            <a:ext cx="2819400" cy="2209800"/>
          </a:xfrm>
          <a:prstGeom prst="rightArrow">
            <a:avLst>
              <a:gd name="adj1" fmla="val 50000"/>
              <a:gd name="adj2" fmla="val 31897"/>
            </a:avLst>
          </a:prstGeom>
          <a:solidFill>
            <a:srgbClr val="33CC33"/>
          </a:solidFill>
          <a:ln w="9525">
            <a:solidFill>
              <a:schemeClr val="tx1"/>
            </a:solidFill>
            <a:miter lim="800000"/>
            <a:headEnd/>
            <a:tailEnd/>
          </a:ln>
          <a:effectLst>
            <a:outerShdw dist="35921" dir="2700000" algn="ctr" rotWithShape="0">
              <a:schemeClr val="tx2"/>
            </a:outerShdw>
          </a:effectLst>
        </p:spPr>
        <p:txBody>
          <a:bodyPr wrap="none" anchor="ctr"/>
          <a:lstStyle/>
          <a:p>
            <a:pPr algn="ctr" defTabSz="914400" eaLnBrk="0" fontAlgn="base" hangingPunct="0">
              <a:spcBef>
                <a:spcPct val="0"/>
              </a:spcBef>
              <a:spcAft>
                <a:spcPct val="0"/>
              </a:spcAft>
              <a:defRPr/>
            </a:pPr>
            <a:r>
              <a:rPr lang="en-GB" sz="3200">
                <a:solidFill>
                  <a:srgbClr val="000000"/>
                </a:solidFill>
                <a:latin typeface="Times New Roman" pitchFamily="18" charset="0"/>
                <a:cs typeface="Angsana New"/>
              </a:rPr>
              <a:t>A Place</a:t>
            </a:r>
          </a:p>
        </p:txBody>
      </p:sp>
      <p:pic>
        <p:nvPicPr>
          <p:cNvPr id="15370" name="Picture 10">
            <a:extLst>
              <a:ext uri="{FF2B5EF4-FFF2-40B4-BE49-F238E27FC236}">
                <a16:creationId xmlns:a16="http://schemas.microsoft.com/office/drawing/2014/main" id="{46780C3B-4DC1-E851-B34F-E0D7FB092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724400"/>
            <a:ext cx="1220788" cy="12207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AutoShape 11">
            <a:extLst>
              <a:ext uri="{FF2B5EF4-FFF2-40B4-BE49-F238E27FC236}">
                <a16:creationId xmlns:a16="http://schemas.microsoft.com/office/drawing/2014/main" id="{8450EAB3-0E8A-41D2-3248-408BDDF6AB49}"/>
              </a:ext>
            </a:extLst>
          </p:cNvPr>
          <p:cNvSpPr>
            <a:spLocks noChangeArrowheads="1"/>
          </p:cNvSpPr>
          <p:nvPr/>
        </p:nvSpPr>
        <p:spPr bwMode="auto">
          <a:xfrm>
            <a:off x="4191000" y="4267200"/>
            <a:ext cx="2819400" cy="2209800"/>
          </a:xfrm>
          <a:prstGeom prst="rightArrow">
            <a:avLst>
              <a:gd name="adj1" fmla="val 50000"/>
              <a:gd name="adj2" fmla="val 31897"/>
            </a:avLst>
          </a:prstGeom>
          <a:solidFill>
            <a:srgbClr val="FF5050"/>
          </a:solidFill>
          <a:ln w="9525">
            <a:solidFill>
              <a:schemeClr val="tx1"/>
            </a:solidFill>
            <a:miter lim="800000"/>
            <a:headEnd/>
            <a:tailEnd/>
          </a:ln>
          <a:effectLst>
            <a:outerShdw dist="35921" dir="2700000" algn="ctr" rotWithShape="0">
              <a:schemeClr val="tx2"/>
            </a:outerShdw>
          </a:effectLst>
        </p:spPr>
        <p:txBody>
          <a:bodyPr wrap="none" anchor="ctr"/>
          <a:lstStyle/>
          <a:p>
            <a:pPr algn="ctr" defTabSz="914400" eaLnBrk="0" fontAlgn="base" hangingPunct="0">
              <a:spcBef>
                <a:spcPct val="0"/>
              </a:spcBef>
              <a:spcAft>
                <a:spcPct val="0"/>
              </a:spcAft>
              <a:defRPr/>
            </a:pPr>
            <a:r>
              <a:rPr lang="en-GB" sz="3200">
                <a:solidFill>
                  <a:srgbClr val="000000"/>
                </a:solidFill>
                <a:latin typeface="Times New Roman" pitchFamily="18" charset="0"/>
                <a:cs typeface="Angsana New"/>
              </a:rPr>
              <a:t>A Method</a:t>
            </a:r>
          </a:p>
        </p:txBody>
      </p:sp>
      <p:sp>
        <p:nvSpPr>
          <p:cNvPr id="15372" name="Text Box 12">
            <a:extLst>
              <a:ext uri="{FF2B5EF4-FFF2-40B4-BE49-F238E27FC236}">
                <a16:creationId xmlns:a16="http://schemas.microsoft.com/office/drawing/2014/main" id="{0A3CEE59-66ED-2638-07D9-68436112C58D}"/>
              </a:ext>
            </a:extLst>
          </p:cNvPr>
          <p:cNvSpPr txBox="1">
            <a:spLocks noChangeArrowheads="1"/>
          </p:cNvSpPr>
          <p:nvPr/>
        </p:nvSpPr>
        <p:spPr bwMode="auto">
          <a:xfrm>
            <a:off x="8077200" y="1295400"/>
            <a:ext cx="1905000" cy="457200"/>
          </a:xfrm>
          <a:prstGeom prst="rect">
            <a:avLst/>
          </a:prstGeom>
          <a:noFill/>
          <a:ln w="9525">
            <a:noFill/>
            <a:miter lim="800000"/>
            <a:headEnd/>
            <a:tailEnd/>
          </a:ln>
          <a:effectLst>
            <a:outerShdw dist="35921" dir="2700000" algn="ctr" rotWithShape="0">
              <a:schemeClr val="tx2"/>
            </a:outerShdw>
          </a:effectLst>
        </p:spPr>
        <p:txBody>
          <a:bodyPr>
            <a:spAutoFit/>
          </a:bodyPr>
          <a:lstStyle/>
          <a:p>
            <a:pPr defTabSz="914400" eaLnBrk="0" fontAlgn="base" hangingPunct="0">
              <a:spcBef>
                <a:spcPct val="50000"/>
              </a:spcBef>
              <a:spcAft>
                <a:spcPct val="0"/>
              </a:spcAft>
              <a:defRPr/>
            </a:pPr>
            <a:endParaRPr lang="en-GB" sz="2400">
              <a:solidFill>
                <a:srgbClr val="FFFFFF"/>
              </a:solidFill>
              <a:latin typeface="Times New Roman" pitchFamily="18" charset="0"/>
              <a:cs typeface="Angsana New"/>
            </a:endParaRPr>
          </a:p>
        </p:txBody>
      </p:sp>
      <p:sp>
        <p:nvSpPr>
          <p:cNvPr id="15373" name="Text Box 13">
            <a:extLst>
              <a:ext uri="{FF2B5EF4-FFF2-40B4-BE49-F238E27FC236}">
                <a16:creationId xmlns:a16="http://schemas.microsoft.com/office/drawing/2014/main" id="{5201B1EB-2C33-B5A4-60C3-429F84BB8FF5}"/>
              </a:ext>
            </a:extLst>
          </p:cNvPr>
          <p:cNvSpPr txBox="1">
            <a:spLocks noChangeArrowheads="1"/>
          </p:cNvSpPr>
          <p:nvPr/>
        </p:nvSpPr>
        <p:spPr bwMode="auto">
          <a:xfrm>
            <a:off x="7543800" y="990600"/>
            <a:ext cx="2667000" cy="4789488"/>
          </a:xfrm>
          <a:prstGeom prst="rect">
            <a:avLst/>
          </a:prstGeom>
          <a:noFill/>
          <a:ln w="57150">
            <a:noFill/>
            <a:miter lim="800000"/>
            <a:headEnd/>
            <a:tailEnd/>
          </a:ln>
          <a:effectLst/>
        </p:spPr>
        <p:txBody>
          <a:bodyPr>
            <a:spAutoFit/>
          </a:bodyPr>
          <a:lstStyle/>
          <a:p>
            <a:pPr algn="ctr" defTabSz="914400" eaLnBrk="0" fontAlgn="base" hangingPunct="0">
              <a:spcBef>
                <a:spcPct val="0"/>
              </a:spcBef>
              <a:spcAft>
                <a:spcPct val="0"/>
              </a:spcAft>
              <a:defRPr/>
            </a:pPr>
            <a:r>
              <a:rPr lang="en-GB" sz="2800" dirty="0">
                <a:solidFill>
                  <a:srgbClr val="000000"/>
                </a:solidFill>
                <a:latin typeface="Verdana" pitchFamily="34" charset="0"/>
                <a:cs typeface="Angsana New"/>
              </a:rPr>
              <a:t>“Very early in the morning, while it was still dark, Jesus got up, left the house and went off to a solitary place, where he prayed.”</a:t>
            </a:r>
          </a:p>
          <a:p>
            <a:pPr algn="ctr" defTabSz="914400" eaLnBrk="0" fontAlgn="base" hangingPunct="0">
              <a:spcBef>
                <a:spcPct val="0"/>
              </a:spcBef>
              <a:spcAft>
                <a:spcPct val="0"/>
              </a:spcAft>
              <a:defRPr/>
            </a:pPr>
            <a:r>
              <a:rPr lang="en-GB" sz="2800" dirty="0">
                <a:solidFill>
                  <a:srgbClr val="000000"/>
                </a:solidFill>
                <a:latin typeface="Verdana" pitchFamily="34" charset="0"/>
                <a:cs typeface="Angsana New"/>
              </a:rPr>
              <a:t>(Mark 1:35)</a:t>
            </a:r>
          </a:p>
        </p:txBody>
      </p:sp>
      <p:sp>
        <p:nvSpPr>
          <p:cNvPr id="15374" name="Line 14">
            <a:extLst>
              <a:ext uri="{FF2B5EF4-FFF2-40B4-BE49-F238E27FC236}">
                <a16:creationId xmlns:a16="http://schemas.microsoft.com/office/drawing/2014/main" id="{D6389A97-9BD5-699D-6FFA-AB9F2C37D9D8}"/>
              </a:ext>
            </a:extLst>
          </p:cNvPr>
          <p:cNvSpPr>
            <a:spLocks noChangeShapeType="1"/>
          </p:cNvSpPr>
          <p:nvPr/>
        </p:nvSpPr>
        <p:spPr bwMode="auto">
          <a:xfrm>
            <a:off x="8763000" y="1447800"/>
            <a:ext cx="1219200" cy="0"/>
          </a:xfrm>
          <a:prstGeom prst="line">
            <a:avLst/>
          </a:prstGeom>
          <a:noFill/>
          <a:ln w="9525">
            <a:solidFill>
              <a:schemeClr val="tx1"/>
            </a:solidFill>
            <a:round/>
            <a:headEnd/>
            <a:tailEn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75" name="Line 15">
            <a:extLst>
              <a:ext uri="{FF2B5EF4-FFF2-40B4-BE49-F238E27FC236}">
                <a16:creationId xmlns:a16="http://schemas.microsoft.com/office/drawing/2014/main" id="{2C56BAC5-44A8-9F45-A6E6-DC2CADD6039B}"/>
              </a:ext>
            </a:extLst>
          </p:cNvPr>
          <p:cNvSpPr>
            <a:spLocks noChangeShapeType="1"/>
          </p:cNvSpPr>
          <p:nvPr/>
        </p:nvSpPr>
        <p:spPr bwMode="auto">
          <a:xfrm>
            <a:off x="8763000" y="1447800"/>
            <a:ext cx="1371600" cy="0"/>
          </a:xfrm>
          <a:prstGeom prst="line">
            <a:avLst/>
          </a:prstGeom>
          <a:noFill/>
          <a:ln w="57150">
            <a:solidFill>
              <a:srgbClr val="CC00CC"/>
            </a:solidFill>
            <a:round/>
            <a:headEnd/>
            <a:tailEn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76" name="Line 16">
            <a:extLst>
              <a:ext uri="{FF2B5EF4-FFF2-40B4-BE49-F238E27FC236}">
                <a16:creationId xmlns:a16="http://schemas.microsoft.com/office/drawing/2014/main" id="{43550879-12FE-6666-9F33-4D7B37ED6189}"/>
              </a:ext>
            </a:extLst>
          </p:cNvPr>
          <p:cNvSpPr>
            <a:spLocks noChangeShapeType="1"/>
          </p:cNvSpPr>
          <p:nvPr/>
        </p:nvSpPr>
        <p:spPr bwMode="auto">
          <a:xfrm>
            <a:off x="7772400" y="1905000"/>
            <a:ext cx="2133600" cy="0"/>
          </a:xfrm>
          <a:prstGeom prst="line">
            <a:avLst/>
          </a:prstGeom>
          <a:noFill/>
          <a:ln w="57150">
            <a:solidFill>
              <a:srgbClr val="CC00CC"/>
            </a:solidFill>
            <a:round/>
            <a:headEnd/>
            <a:tailEn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77" name="Line 17">
            <a:extLst>
              <a:ext uri="{FF2B5EF4-FFF2-40B4-BE49-F238E27FC236}">
                <a16:creationId xmlns:a16="http://schemas.microsoft.com/office/drawing/2014/main" id="{AD1D294A-A1BB-8642-ADFF-87677D20CA44}"/>
              </a:ext>
            </a:extLst>
          </p:cNvPr>
          <p:cNvSpPr>
            <a:spLocks noChangeShapeType="1"/>
          </p:cNvSpPr>
          <p:nvPr/>
        </p:nvSpPr>
        <p:spPr bwMode="auto">
          <a:xfrm>
            <a:off x="7848600" y="4495800"/>
            <a:ext cx="2133600" cy="0"/>
          </a:xfrm>
          <a:prstGeom prst="line">
            <a:avLst/>
          </a:prstGeom>
          <a:noFill/>
          <a:ln w="57150">
            <a:solidFill>
              <a:srgbClr val="33CC33"/>
            </a:solidFill>
            <a:round/>
            <a:headEnd/>
            <a:tailEn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78" name="Line 18">
            <a:extLst>
              <a:ext uri="{FF2B5EF4-FFF2-40B4-BE49-F238E27FC236}">
                <a16:creationId xmlns:a16="http://schemas.microsoft.com/office/drawing/2014/main" id="{A1E6BE08-DD9A-DE54-CD3C-F234CE991DDD}"/>
              </a:ext>
            </a:extLst>
          </p:cNvPr>
          <p:cNvSpPr>
            <a:spLocks noChangeShapeType="1"/>
          </p:cNvSpPr>
          <p:nvPr/>
        </p:nvSpPr>
        <p:spPr bwMode="auto">
          <a:xfrm>
            <a:off x="7848600" y="5334000"/>
            <a:ext cx="1905000" cy="0"/>
          </a:xfrm>
          <a:prstGeom prst="line">
            <a:avLst/>
          </a:prstGeom>
          <a:noFill/>
          <a:ln w="57150">
            <a:solidFill>
              <a:srgbClr val="FF3300"/>
            </a:solidFill>
            <a:round/>
            <a:headEnd/>
            <a:tailEn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79" name="Line 19">
            <a:extLst>
              <a:ext uri="{FF2B5EF4-FFF2-40B4-BE49-F238E27FC236}">
                <a16:creationId xmlns:a16="http://schemas.microsoft.com/office/drawing/2014/main" id="{EC6204AC-6965-A0BF-43E9-D55D5153231B}"/>
              </a:ext>
            </a:extLst>
          </p:cNvPr>
          <p:cNvSpPr>
            <a:spLocks noChangeShapeType="1"/>
          </p:cNvSpPr>
          <p:nvPr/>
        </p:nvSpPr>
        <p:spPr bwMode="auto">
          <a:xfrm flipH="1">
            <a:off x="6705600" y="1447800"/>
            <a:ext cx="2057400" cy="838200"/>
          </a:xfrm>
          <a:prstGeom prst="line">
            <a:avLst/>
          </a:prstGeom>
          <a:noFill/>
          <a:ln w="28575">
            <a:solidFill>
              <a:srgbClr val="FFFF66"/>
            </a:solidFill>
            <a:round/>
            <a:headEnd/>
            <a:tailEnd type="triangle" w="med" len="me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80" name="Line 20">
            <a:extLst>
              <a:ext uri="{FF2B5EF4-FFF2-40B4-BE49-F238E27FC236}">
                <a16:creationId xmlns:a16="http://schemas.microsoft.com/office/drawing/2014/main" id="{19419B48-A75E-CD03-4EB3-F786020E2422}"/>
              </a:ext>
            </a:extLst>
          </p:cNvPr>
          <p:cNvSpPr>
            <a:spLocks noChangeShapeType="1"/>
          </p:cNvSpPr>
          <p:nvPr/>
        </p:nvSpPr>
        <p:spPr bwMode="auto">
          <a:xfrm flipH="1" flipV="1">
            <a:off x="6705600" y="3733800"/>
            <a:ext cx="1066800" cy="685800"/>
          </a:xfrm>
          <a:prstGeom prst="line">
            <a:avLst/>
          </a:prstGeom>
          <a:noFill/>
          <a:ln w="28575">
            <a:solidFill>
              <a:srgbClr val="FFFF66"/>
            </a:solidFill>
            <a:round/>
            <a:headEnd/>
            <a:tailEnd type="triangle" w="med" len="me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81" name="Line 21">
            <a:extLst>
              <a:ext uri="{FF2B5EF4-FFF2-40B4-BE49-F238E27FC236}">
                <a16:creationId xmlns:a16="http://schemas.microsoft.com/office/drawing/2014/main" id="{69B5E0FB-8FCD-D488-B8A8-622CAC5F18C6}"/>
              </a:ext>
            </a:extLst>
          </p:cNvPr>
          <p:cNvSpPr>
            <a:spLocks noChangeShapeType="1"/>
          </p:cNvSpPr>
          <p:nvPr/>
        </p:nvSpPr>
        <p:spPr bwMode="auto">
          <a:xfrm flipH="1">
            <a:off x="6705600" y="5181600"/>
            <a:ext cx="1066800" cy="228600"/>
          </a:xfrm>
          <a:prstGeom prst="line">
            <a:avLst/>
          </a:prstGeom>
          <a:noFill/>
          <a:ln w="28575">
            <a:solidFill>
              <a:srgbClr val="FFFF66"/>
            </a:solidFill>
            <a:round/>
            <a:headEnd/>
            <a:tailEnd type="triangle" w="med" len="me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
        <p:nvSpPr>
          <p:cNvPr id="15382" name="Line 22">
            <a:extLst>
              <a:ext uri="{FF2B5EF4-FFF2-40B4-BE49-F238E27FC236}">
                <a16:creationId xmlns:a16="http://schemas.microsoft.com/office/drawing/2014/main" id="{978C9413-F442-530C-F638-35CCCFD1A0BD}"/>
              </a:ext>
            </a:extLst>
          </p:cNvPr>
          <p:cNvSpPr>
            <a:spLocks noChangeShapeType="1"/>
          </p:cNvSpPr>
          <p:nvPr/>
        </p:nvSpPr>
        <p:spPr bwMode="auto">
          <a:xfrm>
            <a:off x="7772400" y="4876800"/>
            <a:ext cx="914400" cy="0"/>
          </a:xfrm>
          <a:prstGeom prst="line">
            <a:avLst/>
          </a:prstGeom>
          <a:noFill/>
          <a:ln w="57150">
            <a:solidFill>
              <a:srgbClr val="33CC33"/>
            </a:solidFill>
            <a:round/>
            <a:headEnd/>
            <a:tailEnd/>
          </a:ln>
          <a:effectLst>
            <a:outerShdw dist="35921" dir="2700000" algn="ctr" rotWithShape="0">
              <a:schemeClr val="tx2"/>
            </a:outerShdw>
          </a:effectLst>
        </p:spPr>
        <p:txBody>
          <a:bodyPr/>
          <a:lstStyle/>
          <a:p>
            <a:pPr defTabSz="914400" eaLnBrk="0" fontAlgn="base" hangingPunct="0">
              <a:spcBef>
                <a:spcPct val="0"/>
              </a:spcBef>
              <a:spcAft>
                <a:spcPct val="0"/>
              </a:spcAft>
              <a:defRPr/>
            </a:pPr>
            <a:endParaRPr lang="en-US" sz="2400">
              <a:solidFill>
                <a:srgbClr val="FFFFFF"/>
              </a:solidFill>
              <a:latin typeface="Times New Roman" pitchFamily="18" charset="0"/>
              <a:cs typeface="Angsana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ctio 365 - APK Download for Android | Aptoide">
            <a:extLst>
              <a:ext uri="{FF2B5EF4-FFF2-40B4-BE49-F238E27FC236}">
                <a16:creationId xmlns:a16="http://schemas.microsoft.com/office/drawing/2014/main" id="{78F3481F-7EA8-954E-F155-587BBA297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438"/>
            <a:ext cx="1219200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3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8850-B647-1405-5651-36737D01CC58}"/>
              </a:ext>
            </a:extLst>
          </p:cNvPr>
          <p:cNvSpPr>
            <a:spLocks noGrp="1"/>
          </p:cNvSpPr>
          <p:nvPr>
            <p:ph type="title"/>
          </p:nvPr>
        </p:nvSpPr>
        <p:spPr/>
        <p:txBody>
          <a:bodyPr/>
          <a:lstStyle/>
          <a:p>
            <a:r>
              <a:rPr lang="en-US" sz="5000" dirty="0"/>
              <a:t>Paul’s Letter to the Ephesians </a:t>
            </a:r>
          </a:p>
        </p:txBody>
      </p:sp>
      <p:sp>
        <p:nvSpPr>
          <p:cNvPr id="3" name="Content Placeholder 2">
            <a:extLst>
              <a:ext uri="{FF2B5EF4-FFF2-40B4-BE49-F238E27FC236}">
                <a16:creationId xmlns:a16="http://schemas.microsoft.com/office/drawing/2014/main" id="{14631A89-2C1C-8E44-E714-63E03E7F8DEC}"/>
              </a:ext>
            </a:extLst>
          </p:cNvPr>
          <p:cNvSpPr>
            <a:spLocks noGrp="1"/>
          </p:cNvSpPr>
          <p:nvPr>
            <p:ph idx="1"/>
          </p:nvPr>
        </p:nvSpPr>
        <p:spPr>
          <a:xfrm>
            <a:off x="686509" y="2399727"/>
            <a:ext cx="10875014" cy="3738026"/>
          </a:xfrm>
        </p:spPr>
        <p:txBody>
          <a:bodyPr>
            <a:noAutofit/>
          </a:bodyPr>
          <a:lstStyle/>
          <a:p>
            <a:pPr marL="0" indent="0">
              <a:buNone/>
            </a:pPr>
            <a:r>
              <a:rPr lang="en-US" sz="3600" u="sng" dirty="0"/>
              <a:t>Main Themes:</a:t>
            </a:r>
          </a:p>
          <a:p>
            <a:r>
              <a:rPr lang="en-US" sz="3600" dirty="0"/>
              <a:t> CHAPTER 1 - Praising God the Father for His great, predestined purpose and grace, exerted in the Lord Jesus through His death and resurrection to give us an inheritance that is sealed by the Holy Spirit, and to put ALL things under Christ.</a:t>
            </a:r>
          </a:p>
        </p:txBody>
      </p:sp>
    </p:spTree>
    <p:extLst>
      <p:ext uri="{BB962C8B-B14F-4D97-AF65-F5344CB8AC3E}">
        <p14:creationId xmlns:p14="http://schemas.microsoft.com/office/powerpoint/2010/main" val="1155098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56603-6D3A-7683-370D-688E6943EF2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DE5AD46-FA85-1DB1-AA20-78E04A86FFC5}"/>
              </a:ext>
            </a:extLst>
          </p:cNvPr>
          <p:cNvGraphicFramePr/>
          <p:nvPr/>
        </p:nvGraphicFramePr>
        <p:xfrm>
          <a:off x="1039661" y="0"/>
          <a:ext cx="10283868" cy="676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BA00FC4-A260-D661-EAD8-F42391C8DEFC}"/>
              </a:ext>
            </a:extLst>
          </p:cNvPr>
          <p:cNvSpPr txBox="1"/>
          <p:nvPr/>
        </p:nvSpPr>
        <p:spPr>
          <a:xfrm>
            <a:off x="5294335" y="2729951"/>
            <a:ext cx="801665" cy="526815"/>
          </a:xfrm>
          <a:prstGeom prst="rect">
            <a:avLst/>
          </a:prstGeom>
          <a:noFill/>
        </p:spPr>
        <p:txBody>
          <a:bodyPr wrap="square" rtlCol="0">
            <a:spAutoFit/>
          </a:bodyPr>
          <a:lstStyle/>
          <a:p>
            <a:r>
              <a:rPr lang="en-US" sz="2800" b="1" dirty="0"/>
              <a:t>UP</a:t>
            </a:r>
          </a:p>
        </p:txBody>
      </p:sp>
      <p:sp>
        <p:nvSpPr>
          <p:cNvPr id="4" name="Up Arrow 3">
            <a:extLst>
              <a:ext uri="{FF2B5EF4-FFF2-40B4-BE49-F238E27FC236}">
                <a16:creationId xmlns:a16="http://schemas.microsoft.com/office/drawing/2014/main" id="{E8D3D887-2D6D-097C-554D-E0866CDF0A4D}"/>
              </a:ext>
            </a:extLst>
          </p:cNvPr>
          <p:cNvSpPr/>
          <p:nvPr/>
        </p:nvSpPr>
        <p:spPr>
          <a:xfrm>
            <a:off x="5943078" y="2219811"/>
            <a:ext cx="477033" cy="107381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 Arrow 4">
            <a:extLst>
              <a:ext uri="{FF2B5EF4-FFF2-40B4-BE49-F238E27FC236}">
                <a16:creationId xmlns:a16="http://schemas.microsoft.com/office/drawing/2014/main" id="{07EBB8D2-F5AF-DCF1-6404-6F4497826FD5}"/>
              </a:ext>
            </a:extLst>
          </p:cNvPr>
          <p:cNvSpPr/>
          <p:nvPr/>
        </p:nvSpPr>
        <p:spPr>
          <a:xfrm rot="16200000">
            <a:off x="4149524" y="3623542"/>
            <a:ext cx="523219" cy="13071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a:extLst>
              <a:ext uri="{FF2B5EF4-FFF2-40B4-BE49-F238E27FC236}">
                <a16:creationId xmlns:a16="http://schemas.microsoft.com/office/drawing/2014/main" id="{966D29EE-5448-44B4-2A20-65BE24A5A416}"/>
              </a:ext>
            </a:extLst>
          </p:cNvPr>
          <p:cNvSpPr/>
          <p:nvPr/>
        </p:nvSpPr>
        <p:spPr>
          <a:xfrm rot="5400000">
            <a:off x="7584824" y="3660419"/>
            <a:ext cx="523221" cy="143825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525BDB2-F78B-A319-056F-6796037ECF27}"/>
              </a:ext>
            </a:extLst>
          </p:cNvPr>
          <p:cNvSpPr txBox="1"/>
          <p:nvPr/>
        </p:nvSpPr>
        <p:spPr>
          <a:xfrm>
            <a:off x="7392445" y="3704843"/>
            <a:ext cx="801665" cy="526815"/>
          </a:xfrm>
          <a:prstGeom prst="rect">
            <a:avLst/>
          </a:prstGeom>
          <a:noFill/>
        </p:spPr>
        <p:txBody>
          <a:bodyPr wrap="square" rtlCol="0">
            <a:spAutoFit/>
          </a:bodyPr>
          <a:lstStyle/>
          <a:p>
            <a:r>
              <a:rPr lang="en-US" sz="2800" b="1" dirty="0"/>
              <a:t>IN</a:t>
            </a:r>
          </a:p>
        </p:txBody>
      </p:sp>
      <p:sp>
        <p:nvSpPr>
          <p:cNvPr id="8" name="TextBox 7">
            <a:extLst>
              <a:ext uri="{FF2B5EF4-FFF2-40B4-BE49-F238E27FC236}">
                <a16:creationId xmlns:a16="http://schemas.microsoft.com/office/drawing/2014/main" id="{2FB6B5C1-B718-58BF-1025-9834FB98DE5B}"/>
              </a:ext>
            </a:extLst>
          </p:cNvPr>
          <p:cNvSpPr txBox="1"/>
          <p:nvPr/>
        </p:nvSpPr>
        <p:spPr>
          <a:xfrm>
            <a:off x="4070800" y="3594715"/>
            <a:ext cx="1056361" cy="523220"/>
          </a:xfrm>
          <a:prstGeom prst="rect">
            <a:avLst/>
          </a:prstGeom>
          <a:noFill/>
        </p:spPr>
        <p:txBody>
          <a:bodyPr wrap="square" rtlCol="0">
            <a:spAutoFit/>
          </a:bodyPr>
          <a:lstStyle/>
          <a:p>
            <a:r>
              <a:rPr lang="en-US" sz="2800" b="1" dirty="0"/>
              <a:t>OUT</a:t>
            </a:r>
          </a:p>
        </p:txBody>
      </p:sp>
      <p:sp>
        <p:nvSpPr>
          <p:cNvPr id="9" name="TextBox 8">
            <a:extLst>
              <a:ext uri="{FF2B5EF4-FFF2-40B4-BE49-F238E27FC236}">
                <a16:creationId xmlns:a16="http://schemas.microsoft.com/office/drawing/2014/main" id="{D4CD6E54-94D0-EB47-BC86-C8F80A561DF8}"/>
              </a:ext>
            </a:extLst>
          </p:cNvPr>
          <p:cNvSpPr txBox="1"/>
          <p:nvPr/>
        </p:nvSpPr>
        <p:spPr>
          <a:xfrm>
            <a:off x="1457194" y="5816200"/>
            <a:ext cx="9448800" cy="830997"/>
          </a:xfrm>
          <a:prstGeom prst="rect">
            <a:avLst/>
          </a:prstGeom>
          <a:gradFill>
            <a:gsLst>
              <a:gs pos="0">
                <a:schemeClr val="accent1">
                  <a:lumMod val="60000"/>
                  <a:lumOff val="40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p:spPr>
        <p:txBody>
          <a:bodyPr wrap="square" rtlCol="0">
            <a:spAutoFit/>
          </a:bodyPr>
          <a:lstStyle/>
          <a:p>
            <a:r>
              <a:rPr lang="en-US" sz="4800" b="1" dirty="0"/>
              <a:t>LIFE LIVED IN 3 DIRECTIONS</a:t>
            </a:r>
          </a:p>
        </p:txBody>
      </p:sp>
      <p:sp>
        <p:nvSpPr>
          <p:cNvPr id="10" name="TextBox 9">
            <a:extLst>
              <a:ext uri="{FF2B5EF4-FFF2-40B4-BE49-F238E27FC236}">
                <a16:creationId xmlns:a16="http://schemas.microsoft.com/office/drawing/2014/main" id="{091C0DA2-7400-6A00-523C-F0DFD7615B17}"/>
              </a:ext>
            </a:extLst>
          </p:cNvPr>
          <p:cNvSpPr txBox="1"/>
          <p:nvPr/>
        </p:nvSpPr>
        <p:spPr>
          <a:xfrm>
            <a:off x="7570862" y="977664"/>
            <a:ext cx="2875845" cy="400110"/>
          </a:xfrm>
          <a:prstGeom prst="rect">
            <a:avLst/>
          </a:prstGeom>
          <a:noFill/>
        </p:spPr>
        <p:txBody>
          <a:bodyPr wrap="square" rtlCol="0">
            <a:spAutoFit/>
          </a:bodyPr>
          <a:lstStyle/>
          <a:p>
            <a:r>
              <a:rPr lang="en-US" sz="2000" b="1" dirty="0"/>
              <a:t>Ephesians 2:4-10; 19-22</a:t>
            </a:r>
          </a:p>
        </p:txBody>
      </p:sp>
      <p:sp>
        <p:nvSpPr>
          <p:cNvPr id="11" name="TextBox 10">
            <a:extLst>
              <a:ext uri="{FF2B5EF4-FFF2-40B4-BE49-F238E27FC236}">
                <a16:creationId xmlns:a16="http://schemas.microsoft.com/office/drawing/2014/main" id="{DBCBEA6A-596E-5305-B3DD-8E2ED0346F1A}"/>
              </a:ext>
            </a:extLst>
          </p:cNvPr>
          <p:cNvSpPr txBox="1"/>
          <p:nvPr/>
        </p:nvSpPr>
        <p:spPr>
          <a:xfrm>
            <a:off x="8315677" y="5054249"/>
            <a:ext cx="2875845" cy="400110"/>
          </a:xfrm>
          <a:prstGeom prst="rect">
            <a:avLst/>
          </a:prstGeom>
          <a:noFill/>
        </p:spPr>
        <p:txBody>
          <a:bodyPr wrap="square" rtlCol="0">
            <a:spAutoFit/>
          </a:bodyPr>
          <a:lstStyle/>
          <a:p>
            <a:r>
              <a:rPr lang="en-US" sz="2000" b="1" dirty="0"/>
              <a:t>Ephesians 4:1-7; 11-16</a:t>
            </a:r>
          </a:p>
        </p:txBody>
      </p:sp>
      <p:sp>
        <p:nvSpPr>
          <p:cNvPr id="12" name="TextBox 11">
            <a:extLst>
              <a:ext uri="{FF2B5EF4-FFF2-40B4-BE49-F238E27FC236}">
                <a16:creationId xmlns:a16="http://schemas.microsoft.com/office/drawing/2014/main" id="{D8F3DA3D-5E01-EC04-5AC0-42CEBD0F3331}"/>
              </a:ext>
            </a:extLst>
          </p:cNvPr>
          <p:cNvSpPr txBox="1"/>
          <p:nvPr/>
        </p:nvSpPr>
        <p:spPr>
          <a:xfrm>
            <a:off x="1362127" y="5103500"/>
            <a:ext cx="2875845" cy="400110"/>
          </a:xfrm>
          <a:prstGeom prst="rect">
            <a:avLst/>
          </a:prstGeom>
          <a:noFill/>
        </p:spPr>
        <p:txBody>
          <a:bodyPr wrap="square" rtlCol="0">
            <a:spAutoFit/>
          </a:bodyPr>
          <a:lstStyle/>
          <a:p>
            <a:r>
              <a:rPr lang="en-US" sz="2000" b="1" dirty="0"/>
              <a:t>Ephesians 5:3-17</a:t>
            </a:r>
          </a:p>
        </p:txBody>
      </p:sp>
    </p:spTree>
    <p:extLst>
      <p:ext uri="{BB962C8B-B14F-4D97-AF65-F5344CB8AC3E}">
        <p14:creationId xmlns:p14="http://schemas.microsoft.com/office/powerpoint/2010/main" val="2475578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518020" y="294785"/>
            <a:ext cx="9601200" cy="1485900"/>
          </a:xfrm>
        </p:spPr>
        <p:txBody>
          <a:bodyPr>
            <a:normAutofit/>
          </a:bodyPr>
          <a:lstStyle/>
          <a:p>
            <a:pPr algn="ctr"/>
            <a:r>
              <a:rPr lang="en-TH" sz="6000" b="1" dirty="0">
                <a:latin typeface="Chalkboard SE" panose="03050602040202020205" pitchFamily="66" charset="77"/>
              </a:rPr>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1" y="1962664"/>
            <a:ext cx="8354235" cy="446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1D30A-8D25-37BE-59A8-CCE6BB19A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21CA3-8AE9-9846-FADA-2534026F6CC7}"/>
              </a:ext>
            </a:extLst>
          </p:cNvPr>
          <p:cNvSpPr>
            <a:spLocks noGrp="1"/>
          </p:cNvSpPr>
          <p:nvPr>
            <p:ph type="title"/>
          </p:nvPr>
        </p:nvSpPr>
        <p:spPr/>
        <p:txBody>
          <a:bodyPr/>
          <a:lstStyle/>
          <a:p>
            <a:r>
              <a:rPr lang="en-US" sz="5000" dirty="0"/>
              <a:t>Paul’s Letter to the Ephesians</a:t>
            </a:r>
          </a:p>
        </p:txBody>
      </p:sp>
      <p:sp>
        <p:nvSpPr>
          <p:cNvPr id="3" name="Content Placeholder 2">
            <a:extLst>
              <a:ext uri="{FF2B5EF4-FFF2-40B4-BE49-F238E27FC236}">
                <a16:creationId xmlns:a16="http://schemas.microsoft.com/office/drawing/2014/main" id="{FF372254-9CED-9F2B-AB27-DEAF5C82CB22}"/>
              </a:ext>
            </a:extLst>
          </p:cNvPr>
          <p:cNvSpPr>
            <a:spLocks noGrp="1"/>
          </p:cNvSpPr>
          <p:nvPr>
            <p:ph idx="1"/>
          </p:nvPr>
        </p:nvSpPr>
        <p:spPr>
          <a:xfrm>
            <a:off x="810000" y="2146339"/>
            <a:ext cx="10554574" cy="3636511"/>
          </a:xfrm>
        </p:spPr>
        <p:txBody>
          <a:bodyPr>
            <a:noAutofit/>
          </a:bodyPr>
          <a:lstStyle/>
          <a:p>
            <a:pPr marL="0" indent="0">
              <a:buNone/>
            </a:pPr>
            <a:r>
              <a:rPr lang="en-US" sz="3600" u="sng" dirty="0"/>
              <a:t>Main Themes:</a:t>
            </a:r>
          </a:p>
          <a:p>
            <a:r>
              <a:rPr lang="en-SG" sz="3600" dirty="0"/>
              <a:t> CHAPTER 2 - The grace of God in saving us and creating a new society, where Jews and Gentiles are united as one new people.</a:t>
            </a:r>
          </a:p>
        </p:txBody>
      </p:sp>
    </p:spTree>
    <p:extLst>
      <p:ext uri="{BB962C8B-B14F-4D97-AF65-F5344CB8AC3E}">
        <p14:creationId xmlns:p14="http://schemas.microsoft.com/office/powerpoint/2010/main" val="34103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CD48-3E08-F955-F0C3-2E0FFFD43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CDF90-D4A7-19A9-6F96-4D0A372659D2}"/>
              </a:ext>
            </a:extLst>
          </p:cNvPr>
          <p:cNvSpPr>
            <a:spLocks noGrp="1"/>
          </p:cNvSpPr>
          <p:nvPr>
            <p:ph type="title"/>
          </p:nvPr>
        </p:nvSpPr>
        <p:spPr/>
        <p:txBody>
          <a:bodyPr/>
          <a:lstStyle/>
          <a:p>
            <a:r>
              <a:rPr lang="en-US" sz="5000" dirty="0"/>
              <a:t>Paul’s Letter to the Ephesians</a:t>
            </a:r>
          </a:p>
        </p:txBody>
      </p:sp>
      <p:sp>
        <p:nvSpPr>
          <p:cNvPr id="3" name="Content Placeholder 2">
            <a:extLst>
              <a:ext uri="{FF2B5EF4-FFF2-40B4-BE49-F238E27FC236}">
                <a16:creationId xmlns:a16="http://schemas.microsoft.com/office/drawing/2014/main" id="{1C3C14D7-C80E-B7AF-2D3B-4FAF7488473D}"/>
              </a:ext>
            </a:extLst>
          </p:cNvPr>
          <p:cNvSpPr>
            <a:spLocks noGrp="1"/>
          </p:cNvSpPr>
          <p:nvPr>
            <p:ph idx="1"/>
          </p:nvPr>
        </p:nvSpPr>
        <p:spPr>
          <a:xfrm>
            <a:off x="550739" y="2620064"/>
            <a:ext cx="11090521" cy="3636511"/>
          </a:xfrm>
        </p:spPr>
        <p:txBody>
          <a:bodyPr>
            <a:noAutofit/>
          </a:bodyPr>
          <a:lstStyle/>
          <a:p>
            <a:pPr marL="0" indent="0">
              <a:buNone/>
            </a:pPr>
            <a:r>
              <a:rPr lang="en-US" sz="3600" u="sng" dirty="0"/>
              <a:t>Main Themes:</a:t>
            </a:r>
          </a:p>
          <a:p>
            <a:r>
              <a:rPr lang="en-SG" sz="3600" dirty="0"/>
              <a:t> CHAPTER 3 - God has made Paul to be a messenger to reveal this great plan of God to all powers that be.</a:t>
            </a:r>
          </a:p>
          <a:p>
            <a:r>
              <a:rPr lang="en-SG" sz="3600" dirty="0"/>
              <a:t> CHAPTER 4 - An appeal that they must live a life worthy of this calling, fitting their status as God’s new and reconciled society.</a:t>
            </a:r>
            <a:endParaRPr lang="en-US" sz="3600" dirty="0"/>
          </a:p>
        </p:txBody>
      </p:sp>
    </p:spTree>
    <p:extLst>
      <p:ext uri="{BB962C8B-B14F-4D97-AF65-F5344CB8AC3E}">
        <p14:creationId xmlns:p14="http://schemas.microsoft.com/office/powerpoint/2010/main" val="97983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BC82-4FAB-5468-11C8-A1C05984A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3223F-FDC1-5168-3666-E48C0AA2368A}"/>
              </a:ext>
            </a:extLst>
          </p:cNvPr>
          <p:cNvSpPr>
            <a:spLocks noGrp="1"/>
          </p:cNvSpPr>
          <p:nvPr>
            <p:ph type="title"/>
          </p:nvPr>
        </p:nvSpPr>
        <p:spPr/>
        <p:txBody>
          <a:bodyPr/>
          <a:lstStyle/>
          <a:p>
            <a:r>
              <a:rPr lang="en-US" sz="5000" dirty="0"/>
              <a:t>Paul’s Letter to the Ephesians</a:t>
            </a:r>
          </a:p>
        </p:txBody>
      </p:sp>
      <p:sp>
        <p:nvSpPr>
          <p:cNvPr id="3" name="Content Placeholder 2">
            <a:extLst>
              <a:ext uri="{FF2B5EF4-FFF2-40B4-BE49-F238E27FC236}">
                <a16:creationId xmlns:a16="http://schemas.microsoft.com/office/drawing/2014/main" id="{2686282F-76AF-BA1D-DD99-4820A0476060}"/>
              </a:ext>
            </a:extLst>
          </p:cNvPr>
          <p:cNvSpPr>
            <a:spLocks noGrp="1"/>
          </p:cNvSpPr>
          <p:nvPr>
            <p:ph idx="1"/>
          </p:nvPr>
        </p:nvSpPr>
        <p:spPr>
          <a:xfrm>
            <a:off x="810000" y="2146339"/>
            <a:ext cx="10554574" cy="3636511"/>
          </a:xfrm>
        </p:spPr>
        <p:txBody>
          <a:bodyPr>
            <a:noAutofit/>
          </a:bodyPr>
          <a:lstStyle/>
          <a:p>
            <a:pPr marL="0" indent="0">
              <a:buNone/>
            </a:pPr>
            <a:r>
              <a:rPr lang="en-US" sz="3600" u="sng" dirty="0"/>
              <a:t>Main Themes:</a:t>
            </a:r>
          </a:p>
          <a:p>
            <a:r>
              <a:rPr lang="en-SG" sz="3600" dirty="0"/>
              <a:t> CHAPTER 5-6:9 - God’s people must learn to submit to each other in family and domestic relationships, and so promote harmony in their homes. </a:t>
            </a:r>
          </a:p>
        </p:txBody>
      </p:sp>
    </p:spTree>
    <p:extLst>
      <p:ext uri="{BB962C8B-B14F-4D97-AF65-F5344CB8AC3E}">
        <p14:creationId xmlns:p14="http://schemas.microsoft.com/office/powerpoint/2010/main" val="280020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C475-0FB8-F9FD-BB69-36673E46F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936C-5D1D-402C-73B6-993BD5A24EE5}"/>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C68719C7-DFD8-AFB5-7EC0-581DAEE6ADCD}"/>
              </a:ext>
            </a:extLst>
          </p:cNvPr>
          <p:cNvSpPr>
            <a:spLocks noGrp="1"/>
          </p:cNvSpPr>
          <p:nvPr>
            <p:ph idx="1"/>
          </p:nvPr>
        </p:nvSpPr>
        <p:spPr>
          <a:xfrm>
            <a:off x="1008426" y="1582270"/>
            <a:ext cx="9228391" cy="4328890"/>
          </a:xfrm>
        </p:spPr>
        <p:txBody>
          <a:bodyPr>
            <a:normAutofit/>
          </a:bodyPr>
          <a:lstStyle/>
          <a:p>
            <a:pPr marL="0" indent="0" algn="just">
              <a:buNone/>
            </a:pPr>
            <a:r>
              <a:rPr lang="en-US" sz="3600" b="1" dirty="0"/>
              <a:t>“Unity, diversity, purity and harmony – these the apostle has stressed as major characteristics of the new life and the new society in Christ.” </a:t>
            </a:r>
            <a:endParaRPr lang="en-SG" sz="3600" b="1" i="1" dirty="0"/>
          </a:p>
          <a:p>
            <a:pPr marL="0" indent="0" algn="just">
              <a:buNone/>
            </a:pPr>
            <a:r>
              <a:rPr lang="en-US" sz="2400" b="1" dirty="0"/>
              <a:t>John R. W. Stott, </a:t>
            </a:r>
            <a:r>
              <a:rPr lang="en-US" sz="2400" b="1" i="1" dirty="0"/>
              <a:t>The Message of Ephesians</a:t>
            </a:r>
            <a:r>
              <a:rPr lang="en-US" sz="2400" b="1" dirty="0"/>
              <a:t>, Leicester: Inter-varsity Press, 1979. page 261.</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04DB3AE4-FBA7-F8DE-4753-43A4A184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8650" y="2095052"/>
            <a:ext cx="1643350" cy="26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6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t, Walk, Stand (Repkg) : Nee, Watchman: Amazon.sg: Books">
            <a:extLst>
              <a:ext uri="{FF2B5EF4-FFF2-40B4-BE49-F238E27FC236}">
                <a16:creationId xmlns:a16="http://schemas.microsoft.com/office/drawing/2014/main" id="{911ACBA8-8EA2-AFA7-32C2-DC0C26355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359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ok of Ephesians">
            <a:extLst>
              <a:ext uri="{FF2B5EF4-FFF2-40B4-BE49-F238E27FC236}">
                <a16:creationId xmlns:a16="http://schemas.microsoft.com/office/drawing/2014/main" id="{696F66BD-916E-7DAD-0527-F9BA63DDE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01" y="782197"/>
            <a:ext cx="7237099" cy="49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85901"/>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ngsana New"/>
      </a:majorFont>
      <a:minorFont>
        <a:latin typeface="Verdan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Override1.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348</TotalTime>
  <Words>1720</Words>
  <Application>Microsoft Office PowerPoint</Application>
  <PresentationFormat>Widescreen</PresentationFormat>
  <Paragraphs>118</Paragraphs>
  <Slides>41</Slides>
  <Notes>0</Notes>
  <HiddenSlides>0</HiddenSlides>
  <MMClips>0</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41</vt:i4>
      </vt:variant>
    </vt:vector>
  </HeadingPairs>
  <TitlesOfParts>
    <vt:vector size="69" baseType="lpstr">
      <vt:lpstr>ADLaM Display</vt:lpstr>
      <vt:lpstr>Aptos</vt:lpstr>
      <vt:lpstr>Aptos Display</vt:lpstr>
      <vt:lpstr>Arial</vt:lpstr>
      <vt:lpstr>Arial Rounded MT Bold</vt:lpstr>
      <vt:lpstr>Calibri</vt:lpstr>
      <vt:lpstr>Century Gothic</vt:lpstr>
      <vt:lpstr>Chalkboard SE</vt:lpstr>
      <vt:lpstr>Comic Sans MS</vt:lpstr>
      <vt:lpstr>Engravers MT</vt:lpstr>
      <vt:lpstr>Franklin Gothic Book</vt:lpstr>
      <vt:lpstr>Gill Sans MT</vt:lpstr>
      <vt:lpstr>Impact</vt:lpstr>
      <vt:lpstr>Segoe UI</vt:lpstr>
      <vt:lpstr>Times New Roman</vt:lpstr>
      <vt:lpstr>Verdana</vt:lpstr>
      <vt:lpstr>Wingdings</vt:lpstr>
      <vt:lpstr>Wingdings 2</vt:lpstr>
      <vt:lpstr>Wingdings 3</vt:lpstr>
      <vt:lpstr>Default Design</vt:lpstr>
      <vt:lpstr>1_Default Design</vt:lpstr>
      <vt:lpstr>Cliff</vt:lpstr>
      <vt:lpstr>Crop</vt:lpstr>
      <vt:lpstr>Gallery</vt:lpstr>
      <vt:lpstr>Wisp</vt:lpstr>
      <vt:lpstr>Quotable</vt:lpstr>
      <vt:lpstr>1_Office Theme</vt:lpstr>
      <vt:lpstr>Parcel</vt:lpstr>
      <vt:lpstr>PowerPoint Presentation</vt:lpstr>
      <vt:lpstr>Ephesians 6:10-24:  “Above all, to stand”</vt:lpstr>
      <vt:lpstr>PowerPoint Presentation</vt:lpstr>
      <vt:lpstr>Paul’s Letter to the Ephesians </vt:lpstr>
      <vt:lpstr>Paul’s Letter to the Ephesians</vt:lpstr>
      <vt:lpstr>Paul’s Letter to the Ephesians</vt:lpstr>
      <vt:lpstr>Paul’s Letter to the Ephesians</vt:lpstr>
      <vt:lpstr>John Stott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Deuteronomy 18:10-11 </vt:lpstr>
      <vt:lpstr>Ephesians 6:1—24, “Above all, to stand”</vt:lpstr>
      <vt:lpstr>PowerPoint Presentation</vt:lpstr>
      <vt:lpstr>PowerPoint Presentation</vt:lpstr>
      <vt:lpstr>PowerPoint Presentation</vt:lpstr>
      <vt:lpstr>2 Corinthians 2:11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 up...</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7</cp:revision>
  <dcterms:created xsi:type="dcterms:W3CDTF">2025-09-26T13:54:20Z</dcterms:created>
  <dcterms:modified xsi:type="dcterms:W3CDTF">2025-09-27T23:58:35Z</dcterms:modified>
</cp:coreProperties>
</file>