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4" r:id="rId3"/>
    <p:sldMasterId id="2147483686" r:id="rId4"/>
    <p:sldMasterId id="2147483698" r:id="rId5"/>
    <p:sldMasterId id="2147483739" r:id="rId6"/>
    <p:sldMasterId id="2147483770" r:id="rId7"/>
    <p:sldMasterId id="2147483782" r:id="rId8"/>
  </p:sldMasterIdLst>
  <p:sldIdLst>
    <p:sldId id="7456" r:id="rId9"/>
    <p:sldId id="7463" r:id="rId10"/>
    <p:sldId id="7464" r:id="rId11"/>
    <p:sldId id="7465" r:id="rId12"/>
    <p:sldId id="7474" r:id="rId13"/>
    <p:sldId id="7462" r:id="rId14"/>
    <p:sldId id="7475" r:id="rId15"/>
    <p:sldId id="7476" r:id="rId16"/>
    <p:sldId id="7477" r:id="rId17"/>
    <p:sldId id="7487" r:id="rId18"/>
    <p:sldId id="7488" r:id="rId19"/>
    <p:sldId id="7489" r:id="rId20"/>
    <p:sldId id="7490" r:id="rId21"/>
    <p:sldId id="7491" r:id="rId22"/>
    <p:sldId id="7492" r:id="rId23"/>
    <p:sldId id="7493" r:id="rId24"/>
    <p:sldId id="7494" r:id="rId25"/>
    <p:sldId id="7495" r:id="rId26"/>
    <p:sldId id="7496" r:id="rId27"/>
    <p:sldId id="7497" r:id="rId28"/>
    <p:sldId id="7498" r:id="rId29"/>
    <p:sldId id="7499" r:id="rId30"/>
    <p:sldId id="7500" r:id="rId31"/>
    <p:sldId id="7501" r:id="rId32"/>
    <p:sldId id="7502" r:id="rId33"/>
    <p:sldId id="7503" r:id="rId34"/>
    <p:sldId id="7504" r:id="rId35"/>
    <p:sldId id="3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8F897-398E-4F2D-84FA-C6CCE8A88155}" v="13" dt="2025-09-20T10:42:21.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70" d="100"/>
          <a:sy n="70" d="100"/>
        </p:scale>
        <p:origin x="48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C68C3E17-03C7-4F95-8966-34EBDE4C6EB0}"/>
    <pc:docChg chg="undo custSel modSld">
      <pc:chgData name="Matt Lyle" userId="a96e7d453dd11193" providerId="LiveId" clId="{C68C3E17-03C7-4F95-8966-34EBDE4C6EB0}" dt="2025-09-20T10:42:21.085" v="38" actId="478"/>
      <pc:docMkLst>
        <pc:docMk/>
      </pc:docMkLst>
      <pc:sldChg chg="addSp delSp modSp mod setBg">
        <pc:chgData name="Matt Lyle" userId="a96e7d453dd11193" providerId="LiveId" clId="{C68C3E17-03C7-4F95-8966-34EBDE4C6EB0}" dt="2025-09-20T10:37:01.282" v="15"/>
        <pc:sldMkLst>
          <pc:docMk/>
          <pc:sldMk cId="7010318" sldId="7463"/>
        </pc:sldMkLst>
        <pc:spChg chg="add mod">
          <ac:chgData name="Matt Lyle" userId="a96e7d453dd11193" providerId="LiveId" clId="{C68C3E17-03C7-4F95-8966-34EBDE4C6EB0}" dt="2025-09-20T10:36:18.790" v="4"/>
          <ac:spMkLst>
            <pc:docMk/>
            <pc:sldMk cId="7010318" sldId="7463"/>
            <ac:spMk id="2" creationId="{31FAABBC-3933-7A6A-58F3-DEFA774A1352}"/>
          </ac:spMkLst>
        </pc:spChg>
        <pc:spChg chg="add mod">
          <ac:chgData name="Matt Lyle" userId="a96e7d453dd11193" providerId="LiveId" clId="{C68C3E17-03C7-4F95-8966-34EBDE4C6EB0}" dt="2025-09-20T10:36:28.862" v="12" actId="20577"/>
          <ac:spMkLst>
            <pc:docMk/>
            <pc:sldMk cId="7010318" sldId="7463"/>
            <ac:spMk id="3" creationId="{F21D11D7-EF79-DAB5-EC77-0BD3B6486E35}"/>
          </ac:spMkLst>
        </pc:spChg>
        <pc:spChg chg="add mod">
          <ac:chgData name="Matt Lyle" userId="a96e7d453dd11193" providerId="LiveId" clId="{C68C3E17-03C7-4F95-8966-34EBDE4C6EB0}" dt="2025-09-20T10:36:18.790" v="4"/>
          <ac:spMkLst>
            <pc:docMk/>
            <pc:sldMk cId="7010318" sldId="7463"/>
            <ac:spMk id="5" creationId="{E61B990F-6674-595F-8DC2-C94CB455875D}"/>
          </ac:spMkLst>
        </pc:spChg>
        <pc:spChg chg="add mod ord">
          <ac:chgData name="Matt Lyle" userId="a96e7d453dd11193" providerId="LiveId" clId="{C68C3E17-03C7-4F95-8966-34EBDE4C6EB0}" dt="2025-09-20T10:36:51.764" v="14" actId="167"/>
          <ac:spMkLst>
            <pc:docMk/>
            <pc:sldMk cId="7010318" sldId="7463"/>
            <ac:spMk id="6" creationId="{F01B0225-EAF0-FE76-4B8C-9863674131F9}"/>
          </ac:spMkLst>
        </pc:spChg>
        <pc:spChg chg="add mod ord">
          <ac:chgData name="Matt Lyle" userId="a96e7d453dd11193" providerId="LiveId" clId="{C68C3E17-03C7-4F95-8966-34EBDE4C6EB0}" dt="2025-09-20T10:36:51.764" v="14" actId="167"/>
          <ac:spMkLst>
            <pc:docMk/>
            <pc:sldMk cId="7010318" sldId="7463"/>
            <ac:spMk id="7" creationId="{5CEC1E8D-C7B3-E910-EADB-0ECDB931B64F}"/>
          </ac:spMkLst>
        </pc:spChg>
        <pc:spChg chg="add mod ord">
          <ac:chgData name="Matt Lyle" userId="a96e7d453dd11193" providerId="LiveId" clId="{C68C3E17-03C7-4F95-8966-34EBDE4C6EB0}" dt="2025-09-20T10:36:51.764" v="14" actId="167"/>
          <ac:spMkLst>
            <pc:docMk/>
            <pc:sldMk cId="7010318" sldId="7463"/>
            <ac:spMk id="8" creationId="{F4C0CA82-E70D-41B1-F913-8D8C577F155F}"/>
          </ac:spMkLst>
        </pc:spChg>
        <pc:spChg chg="add mod ord">
          <ac:chgData name="Matt Lyle" userId="a96e7d453dd11193" providerId="LiveId" clId="{C68C3E17-03C7-4F95-8966-34EBDE4C6EB0}" dt="2025-09-20T10:36:51.764" v="14" actId="167"/>
          <ac:spMkLst>
            <pc:docMk/>
            <pc:sldMk cId="7010318" sldId="7463"/>
            <ac:spMk id="9" creationId="{2253D13E-9FD3-0B4D-F109-2BBF49FBE8AC}"/>
          </ac:spMkLst>
        </pc:spChg>
        <pc:spChg chg="add mod ord">
          <ac:chgData name="Matt Lyle" userId="a96e7d453dd11193" providerId="LiveId" clId="{C68C3E17-03C7-4F95-8966-34EBDE4C6EB0}" dt="2025-09-20T10:36:51.764" v="14" actId="167"/>
          <ac:spMkLst>
            <pc:docMk/>
            <pc:sldMk cId="7010318" sldId="7463"/>
            <ac:spMk id="10" creationId="{26E64C78-2B73-34CD-9A35-30C4B41D7602}"/>
          </ac:spMkLst>
        </pc:spChg>
        <pc:spChg chg="add mod ord">
          <ac:chgData name="Matt Lyle" userId="a96e7d453dd11193" providerId="LiveId" clId="{C68C3E17-03C7-4F95-8966-34EBDE4C6EB0}" dt="2025-09-20T10:36:51.764" v="14" actId="167"/>
          <ac:spMkLst>
            <pc:docMk/>
            <pc:sldMk cId="7010318" sldId="7463"/>
            <ac:spMk id="11" creationId="{B025F886-F4AC-796C-7D71-C9AA1BA2E78E}"/>
          </ac:spMkLst>
        </pc:spChg>
        <pc:spChg chg="add mod ord">
          <ac:chgData name="Matt Lyle" userId="a96e7d453dd11193" providerId="LiveId" clId="{C68C3E17-03C7-4F95-8966-34EBDE4C6EB0}" dt="2025-09-20T10:36:51.764" v="14" actId="167"/>
          <ac:spMkLst>
            <pc:docMk/>
            <pc:sldMk cId="7010318" sldId="7463"/>
            <ac:spMk id="13" creationId="{0F1FFF55-1A96-4F7A-EA03-5FB705816484}"/>
          </ac:spMkLst>
        </pc:spChg>
        <pc:spChg chg="add mod ord">
          <ac:chgData name="Matt Lyle" userId="a96e7d453dd11193" providerId="LiveId" clId="{C68C3E17-03C7-4F95-8966-34EBDE4C6EB0}" dt="2025-09-20T10:36:51.764" v="14" actId="167"/>
          <ac:spMkLst>
            <pc:docMk/>
            <pc:sldMk cId="7010318" sldId="7463"/>
            <ac:spMk id="14" creationId="{B46D2041-F057-A994-A5D4-F457423B3584}"/>
          </ac:spMkLst>
        </pc:spChg>
        <pc:spChg chg="add mod ord">
          <ac:chgData name="Matt Lyle" userId="a96e7d453dd11193" providerId="LiveId" clId="{C68C3E17-03C7-4F95-8966-34EBDE4C6EB0}" dt="2025-09-20T10:36:51.764" v="14" actId="167"/>
          <ac:spMkLst>
            <pc:docMk/>
            <pc:sldMk cId="7010318" sldId="7463"/>
            <ac:spMk id="16" creationId="{3226B41E-219C-F83F-D464-68A40C23C83C}"/>
          </ac:spMkLst>
        </pc:spChg>
        <pc:spChg chg="add mod ord">
          <ac:chgData name="Matt Lyle" userId="a96e7d453dd11193" providerId="LiveId" clId="{C68C3E17-03C7-4F95-8966-34EBDE4C6EB0}" dt="2025-09-20T10:36:51.764" v="14" actId="167"/>
          <ac:spMkLst>
            <pc:docMk/>
            <pc:sldMk cId="7010318" sldId="7463"/>
            <ac:spMk id="17" creationId="{62DA6EBE-68D9-8C7D-1061-9BAA447307BE}"/>
          </ac:spMkLst>
        </pc:spChg>
        <pc:picChg chg="add del mod">
          <ac:chgData name="Matt Lyle" userId="a96e7d453dd11193" providerId="LiveId" clId="{C68C3E17-03C7-4F95-8966-34EBDE4C6EB0}" dt="2025-09-20T10:36:18.051" v="3" actId="478"/>
          <ac:picMkLst>
            <pc:docMk/>
            <pc:sldMk cId="7010318" sldId="7463"/>
            <ac:picMk id="4" creationId="{86F35681-B550-808A-FBB4-C2D752C6419E}"/>
          </ac:picMkLst>
        </pc:picChg>
      </pc:sldChg>
      <pc:sldChg chg="addSp delSp modSp mod">
        <pc:chgData name="Matt Lyle" userId="a96e7d453dd11193" providerId="LiveId" clId="{C68C3E17-03C7-4F95-8966-34EBDE4C6EB0}" dt="2025-09-20T10:41:18.253" v="29" actId="478"/>
        <pc:sldMkLst>
          <pc:docMk/>
          <pc:sldMk cId="1118330112" sldId="7492"/>
        </pc:sldMkLst>
        <pc:picChg chg="add mod ord">
          <ac:chgData name="Matt Lyle" userId="a96e7d453dd11193" providerId="LiveId" clId="{C68C3E17-03C7-4F95-8966-34EBDE4C6EB0}" dt="2025-09-20T10:41:16.127" v="28" actId="167"/>
          <ac:picMkLst>
            <pc:docMk/>
            <pc:sldMk cId="1118330112" sldId="7492"/>
            <ac:picMk id="3" creationId="{218F732A-E168-BE96-C742-97682F11E318}"/>
          </ac:picMkLst>
        </pc:picChg>
        <pc:picChg chg="del mod">
          <ac:chgData name="Matt Lyle" userId="a96e7d453dd11193" providerId="LiveId" clId="{C68C3E17-03C7-4F95-8966-34EBDE4C6EB0}" dt="2025-09-20T10:41:18.253" v="29" actId="478"/>
          <ac:picMkLst>
            <pc:docMk/>
            <pc:sldMk cId="1118330112" sldId="7492"/>
            <ac:picMk id="6146" creationId="{5FA3C8DF-1DFE-22DF-672A-105BDEF7FB58}"/>
          </ac:picMkLst>
        </pc:picChg>
      </pc:sldChg>
      <pc:sldChg chg="addSp delSp modSp mod">
        <pc:chgData name="Matt Lyle" userId="a96e7d453dd11193" providerId="LiveId" clId="{C68C3E17-03C7-4F95-8966-34EBDE4C6EB0}" dt="2025-09-20T10:40:23.664" v="23" actId="478"/>
        <pc:sldMkLst>
          <pc:docMk/>
          <pc:sldMk cId="2684665080" sldId="7497"/>
        </pc:sldMkLst>
        <pc:picChg chg="add mod ord">
          <ac:chgData name="Matt Lyle" userId="a96e7d453dd11193" providerId="LiveId" clId="{C68C3E17-03C7-4F95-8966-34EBDE4C6EB0}" dt="2025-09-20T10:40:21.377" v="22" actId="167"/>
          <ac:picMkLst>
            <pc:docMk/>
            <pc:sldMk cId="2684665080" sldId="7497"/>
            <ac:picMk id="5" creationId="{8E8F3985-28F8-D616-D95A-EA050A72E481}"/>
          </ac:picMkLst>
        </pc:picChg>
        <pc:picChg chg="del mod">
          <ac:chgData name="Matt Lyle" userId="a96e7d453dd11193" providerId="LiveId" clId="{C68C3E17-03C7-4F95-8966-34EBDE4C6EB0}" dt="2025-09-20T10:40:23.664" v="23" actId="478"/>
          <ac:picMkLst>
            <pc:docMk/>
            <pc:sldMk cId="2684665080" sldId="7497"/>
            <ac:picMk id="7170" creationId="{76C6A673-7238-10EB-0596-1A82C1E57027}"/>
          </ac:picMkLst>
        </pc:picChg>
      </pc:sldChg>
      <pc:sldChg chg="addSp delSp modSp mod">
        <pc:chgData name="Matt Lyle" userId="a96e7d453dd11193" providerId="LiveId" clId="{C68C3E17-03C7-4F95-8966-34EBDE4C6EB0}" dt="2025-09-20T10:42:21.085" v="38" actId="478"/>
        <pc:sldMkLst>
          <pc:docMk/>
          <pc:sldMk cId="2745111807" sldId="7504"/>
        </pc:sldMkLst>
        <pc:picChg chg="add mod ord">
          <ac:chgData name="Matt Lyle" userId="a96e7d453dd11193" providerId="LiveId" clId="{C68C3E17-03C7-4F95-8966-34EBDE4C6EB0}" dt="2025-09-20T10:42:19.006" v="37" actId="167"/>
          <ac:picMkLst>
            <pc:docMk/>
            <pc:sldMk cId="2745111807" sldId="7504"/>
            <ac:picMk id="3" creationId="{66270654-A4CD-105D-945F-67CA9DC9AC1F}"/>
          </ac:picMkLst>
        </pc:picChg>
        <pc:picChg chg="del mod">
          <ac:chgData name="Matt Lyle" userId="a96e7d453dd11193" providerId="LiveId" clId="{C68C3E17-03C7-4F95-8966-34EBDE4C6EB0}" dt="2025-09-20T10:42:21.085" v="38" actId="478"/>
          <ac:picMkLst>
            <pc:docMk/>
            <pc:sldMk cId="2745111807" sldId="7504"/>
            <ac:picMk id="13316" creationId="{C4D76F18-FBB9-9091-E94A-A158CDEBD79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9/20/2025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ltLang="en-US"/>
          </a:p>
        </p:txBody>
      </p:sp>
      <p:sp>
        <p:nvSpPr>
          <p:cNvPr id="10" name="Slide Number Placeholder 9"/>
          <p:cNvSpPr>
            <a:spLocks noGrp="1"/>
          </p:cNvSpPr>
          <p:nvPr>
            <p:ph type="sldNum" sz="quarter" idx="12"/>
          </p:nvPr>
        </p:nvSpPr>
        <p:spPr/>
        <p:txBody>
          <a:bodyPr/>
          <a:lstStyle/>
          <a:p>
            <a:fld id="{613054CD-079F-2F4C-A5D8-763DE5A8AB41}" type="slidenum">
              <a:rPr lang="en-US" altLang="en-US" smtClean="0"/>
              <a:pPr/>
              <a:t>‹#›</a:t>
            </a:fld>
            <a:endParaRPr lang="en-US" altLang="en-US"/>
          </a:p>
        </p:txBody>
      </p:sp>
    </p:spTree>
    <p:extLst>
      <p:ext uri="{BB962C8B-B14F-4D97-AF65-F5344CB8AC3E}">
        <p14:creationId xmlns:p14="http://schemas.microsoft.com/office/powerpoint/2010/main" val="15379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2D4E3E3-70E0-1645-B1DB-96D691D3EF74}" type="slidenum">
              <a:rPr lang="en-US" altLang="en-US" smtClean="0"/>
              <a:pPr/>
              <a:t>‹#›</a:t>
            </a:fld>
            <a:endParaRPr lang="en-US" altLang="en-US"/>
          </a:p>
        </p:txBody>
      </p:sp>
    </p:spTree>
    <p:extLst>
      <p:ext uri="{BB962C8B-B14F-4D97-AF65-F5344CB8AC3E}">
        <p14:creationId xmlns:p14="http://schemas.microsoft.com/office/powerpoint/2010/main" val="34612898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5A99F27-B020-7548-86DE-FC33AC12F4BF}" type="slidenum">
              <a:rPr lang="en-US" altLang="en-US" smtClean="0"/>
              <a:pPr/>
              <a:t>‹#›</a:t>
            </a:fld>
            <a:endParaRPr lang="en-US" altLang="en-US"/>
          </a:p>
        </p:txBody>
      </p:sp>
    </p:spTree>
    <p:extLst>
      <p:ext uri="{BB962C8B-B14F-4D97-AF65-F5344CB8AC3E}">
        <p14:creationId xmlns:p14="http://schemas.microsoft.com/office/powerpoint/2010/main" val="77615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sun setting over a mountain&#10;&#10;AI-generated content may be incorrect.">
            <a:extLst>
              <a:ext uri="{FF2B5EF4-FFF2-40B4-BE49-F238E27FC236}">
                <a16:creationId xmlns:a16="http://schemas.microsoft.com/office/drawing/2014/main" id="{530CA753-4000-7512-9CB1-42C57A66A4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183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E459-1D64-4C62-D678-C1CF6F32682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017B54A-54BA-D80C-36AD-61E347A23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0F8477-DE2B-779A-892C-A9F79828553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AE5D873-D293-CF9E-ED72-D026ED6671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B564A-6359-288A-72B7-B24AF0C52806}"/>
              </a:ext>
            </a:extLst>
          </p:cNvPr>
          <p:cNvSpPr>
            <a:spLocks noGrp="1"/>
          </p:cNvSpPr>
          <p:nvPr>
            <p:ph type="sldNum" sz="quarter" idx="12"/>
          </p:nvPr>
        </p:nvSpPr>
        <p:spPr/>
        <p:txBody>
          <a:bodyPr/>
          <a:lstStyle>
            <a:lvl1pPr>
              <a:defRPr/>
            </a:lvl1pPr>
          </a:lstStyle>
          <a:p>
            <a:fld id="{542B8B89-6B3A-664A-8C67-F8B21038B3BB}" type="slidenum">
              <a:rPr lang="en-US" altLang="en-US"/>
              <a:pPr/>
              <a:t>‹#›</a:t>
            </a:fld>
            <a:endParaRPr lang="en-US" altLang="en-US"/>
          </a:p>
        </p:txBody>
      </p:sp>
    </p:spTree>
    <p:extLst>
      <p:ext uri="{BB962C8B-B14F-4D97-AF65-F5344CB8AC3E}">
        <p14:creationId xmlns:p14="http://schemas.microsoft.com/office/powerpoint/2010/main" val="216376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58FF-076C-5083-B72A-BDB1C70142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C6849A-A698-B791-F4DD-2ED7BBCC61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A12522-1E2C-93E8-BB85-C191A0F34F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F8F0EE-FD09-C2DA-DB7B-FBD4988754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0FF661-2550-CA6B-FDAC-F4279A154009}"/>
              </a:ext>
            </a:extLst>
          </p:cNvPr>
          <p:cNvSpPr>
            <a:spLocks noGrp="1"/>
          </p:cNvSpPr>
          <p:nvPr>
            <p:ph type="sldNum" sz="quarter" idx="12"/>
          </p:nvPr>
        </p:nvSpPr>
        <p:spPr/>
        <p:txBody>
          <a:bodyPr/>
          <a:lstStyle>
            <a:lvl1pPr>
              <a:defRPr/>
            </a:lvl1pPr>
          </a:lstStyle>
          <a:p>
            <a:fld id="{6C9BD801-2154-824D-9D8D-E6554BB9B628}" type="slidenum">
              <a:rPr lang="en-US" altLang="en-US"/>
              <a:pPr/>
              <a:t>‹#›</a:t>
            </a:fld>
            <a:endParaRPr lang="en-US" altLang="en-US"/>
          </a:p>
        </p:txBody>
      </p:sp>
    </p:spTree>
    <p:extLst>
      <p:ext uri="{BB962C8B-B14F-4D97-AF65-F5344CB8AC3E}">
        <p14:creationId xmlns:p14="http://schemas.microsoft.com/office/powerpoint/2010/main" val="365545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E9BA-F8A3-F75C-B2B6-59744E345491}"/>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BD75A-0178-874B-4BFB-3181B3EB572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ED299476-49E6-2429-7AEE-5ECECB27B5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8BD90D-BF93-D2B9-0A79-E6B39B2284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BD7B67C-9C0F-EC4F-6678-418467331998}"/>
              </a:ext>
            </a:extLst>
          </p:cNvPr>
          <p:cNvSpPr>
            <a:spLocks noGrp="1"/>
          </p:cNvSpPr>
          <p:nvPr>
            <p:ph type="sldNum" sz="quarter" idx="12"/>
          </p:nvPr>
        </p:nvSpPr>
        <p:spPr/>
        <p:txBody>
          <a:bodyPr/>
          <a:lstStyle>
            <a:lvl1pPr>
              <a:defRPr/>
            </a:lvl1pPr>
          </a:lstStyle>
          <a:p>
            <a:fld id="{60B92E4A-6858-164F-830B-83C15794648B}" type="slidenum">
              <a:rPr lang="en-US" altLang="en-US"/>
              <a:pPr/>
              <a:t>‹#›</a:t>
            </a:fld>
            <a:endParaRPr lang="en-US" altLang="en-US"/>
          </a:p>
        </p:txBody>
      </p:sp>
    </p:spTree>
    <p:extLst>
      <p:ext uri="{BB962C8B-B14F-4D97-AF65-F5344CB8AC3E}">
        <p14:creationId xmlns:p14="http://schemas.microsoft.com/office/powerpoint/2010/main" val="1047474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9665-799A-4B33-5E30-B5A5C4FE2A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CE8DC3-09DA-5FB6-DAEC-88E5F4A45578}"/>
              </a:ext>
            </a:extLst>
          </p:cNvPr>
          <p:cNvSpPr>
            <a:spLocks noGrp="1"/>
          </p:cNvSpPr>
          <p:nvPr>
            <p:ph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538432C-0423-421F-2ECC-1547CFB95C49}"/>
              </a:ext>
            </a:extLst>
          </p:cNvPr>
          <p:cNvSpPr>
            <a:spLocks noGrp="1"/>
          </p:cNvSpPr>
          <p:nvPr>
            <p:ph sz="half" idx="2"/>
          </p:nvPr>
        </p:nvSpPr>
        <p:spPr>
          <a:xfrm>
            <a:off x="61976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99A8F49-20D5-593F-9930-E6D6FDE5A60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FEC554D-AB5B-F318-3173-D8A227D1B1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7D6A21-3A66-5449-C0D7-DB7DE9F1E3E9}"/>
              </a:ext>
            </a:extLst>
          </p:cNvPr>
          <p:cNvSpPr>
            <a:spLocks noGrp="1"/>
          </p:cNvSpPr>
          <p:nvPr>
            <p:ph type="sldNum" sz="quarter" idx="12"/>
          </p:nvPr>
        </p:nvSpPr>
        <p:spPr/>
        <p:txBody>
          <a:bodyPr/>
          <a:lstStyle>
            <a:lvl1pPr>
              <a:defRPr/>
            </a:lvl1pPr>
          </a:lstStyle>
          <a:p>
            <a:fld id="{CF1848C6-1EF3-EE47-A25F-4BD39D5BAFE0}" type="slidenum">
              <a:rPr lang="en-US" altLang="en-US"/>
              <a:pPr/>
              <a:t>‹#›</a:t>
            </a:fld>
            <a:endParaRPr lang="en-US" altLang="en-US"/>
          </a:p>
        </p:txBody>
      </p:sp>
    </p:spTree>
    <p:extLst>
      <p:ext uri="{BB962C8B-B14F-4D97-AF65-F5344CB8AC3E}">
        <p14:creationId xmlns:p14="http://schemas.microsoft.com/office/powerpoint/2010/main" val="1870505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AA65-F13F-EB1F-C99D-FD01B87914C0}"/>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8AF525-C2DE-AB6D-9CF8-71356321846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70D23B-BCD6-8575-E54C-0321EC58D77B}"/>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4136A5-4F1A-44E1-0E6D-5613B83CCED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B44D36-000B-3CF0-1144-14652A51C3D9}"/>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500455-FAF7-0B2B-6A0F-A76AB6126A3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94C5D75-5DBB-A10E-3A3D-D79A8856A25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B1CC517-C89B-BE16-6A40-B812C1A1B1F6}"/>
              </a:ext>
            </a:extLst>
          </p:cNvPr>
          <p:cNvSpPr>
            <a:spLocks noGrp="1"/>
          </p:cNvSpPr>
          <p:nvPr>
            <p:ph type="sldNum" sz="quarter" idx="12"/>
          </p:nvPr>
        </p:nvSpPr>
        <p:spPr/>
        <p:txBody>
          <a:bodyPr/>
          <a:lstStyle>
            <a:lvl1pPr>
              <a:defRPr/>
            </a:lvl1pPr>
          </a:lstStyle>
          <a:p>
            <a:fld id="{9A5F5046-D6F2-104C-87C5-4FF6174CD6BE}" type="slidenum">
              <a:rPr lang="en-US" altLang="en-US"/>
              <a:pPr/>
              <a:t>‹#›</a:t>
            </a:fld>
            <a:endParaRPr lang="en-US" altLang="en-US"/>
          </a:p>
        </p:txBody>
      </p:sp>
    </p:spTree>
    <p:extLst>
      <p:ext uri="{BB962C8B-B14F-4D97-AF65-F5344CB8AC3E}">
        <p14:creationId xmlns:p14="http://schemas.microsoft.com/office/powerpoint/2010/main" val="3251507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76A3-73C3-0944-C80F-858BA0B2B13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3D572C1-BE48-B5B8-A4F1-068FD6E82C4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5ECFDDE-108A-EAD2-8420-18B8A7642AC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E6C7C7B-E7DA-72DC-7DDB-B3A2224CF6FF}"/>
              </a:ext>
            </a:extLst>
          </p:cNvPr>
          <p:cNvSpPr>
            <a:spLocks noGrp="1"/>
          </p:cNvSpPr>
          <p:nvPr>
            <p:ph type="sldNum" sz="quarter" idx="12"/>
          </p:nvPr>
        </p:nvSpPr>
        <p:spPr/>
        <p:txBody>
          <a:bodyPr/>
          <a:lstStyle>
            <a:lvl1pPr>
              <a:defRPr/>
            </a:lvl1pPr>
          </a:lstStyle>
          <a:p>
            <a:fld id="{BDC34A5D-05CD-0F41-A432-01BC13AFB530}" type="slidenum">
              <a:rPr lang="en-US" altLang="en-US"/>
              <a:pPr/>
              <a:t>‹#›</a:t>
            </a:fld>
            <a:endParaRPr lang="en-US" altLang="en-US"/>
          </a:p>
        </p:txBody>
      </p:sp>
    </p:spTree>
    <p:extLst>
      <p:ext uri="{BB962C8B-B14F-4D97-AF65-F5344CB8AC3E}">
        <p14:creationId xmlns:p14="http://schemas.microsoft.com/office/powerpoint/2010/main" val="374993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9F005-B4F8-1F06-46AC-D8810590C96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A22C0E2-7BB3-AF8C-F34D-D4C4A1E5C66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6115AE2-6082-EED4-4AD6-6DCF548B868E}"/>
              </a:ext>
            </a:extLst>
          </p:cNvPr>
          <p:cNvSpPr>
            <a:spLocks noGrp="1"/>
          </p:cNvSpPr>
          <p:nvPr>
            <p:ph type="sldNum" sz="quarter" idx="12"/>
          </p:nvPr>
        </p:nvSpPr>
        <p:spPr/>
        <p:txBody>
          <a:bodyPr/>
          <a:lstStyle>
            <a:lvl1pPr>
              <a:defRPr/>
            </a:lvl1pPr>
          </a:lstStyle>
          <a:p>
            <a:fld id="{B4DCA93B-F7D6-E244-B07B-51DE2384035D}" type="slidenum">
              <a:rPr lang="en-US" altLang="en-US"/>
              <a:pPr/>
              <a:t>‹#›</a:t>
            </a:fld>
            <a:endParaRPr lang="en-US" altLang="en-US"/>
          </a:p>
        </p:txBody>
      </p:sp>
    </p:spTree>
    <p:extLst>
      <p:ext uri="{BB962C8B-B14F-4D97-AF65-F5344CB8AC3E}">
        <p14:creationId xmlns:p14="http://schemas.microsoft.com/office/powerpoint/2010/main" val="118950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ACD6-CE18-6F55-4D79-4B5CD5DE4E98}"/>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F2EA411-57C8-6047-050C-604AD843B6E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8724D7-E69B-B0F9-63A4-71AB508C187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CDA79A-DB51-4A3B-4D01-959D2E475EA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EEB4BE-ED25-238C-09D5-74A2E630337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C75C7D2-EA98-F555-2259-87722AA15BE4}"/>
              </a:ext>
            </a:extLst>
          </p:cNvPr>
          <p:cNvSpPr>
            <a:spLocks noGrp="1"/>
          </p:cNvSpPr>
          <p:nvPr>
            <p:ph type="sldNum" sz="quarter" idx="12"/>
          </p:nvPr>
        </p:nvSpPr>
        <p:spPr/>
        <p:txBody>
          <a:bodyPr/>
          <a:lstStyle>
            <a:lvl1pPr>
              <a:defRPr/>
            </a:lvl1pPr>
          </a:lstStyle>
          <a:p>
            <a:fld id="{F1211911-825A-124F-9CA4-A59EEECC2FD3}" type="slidenum">
              <a:rPr lang="en-US" altLang="en-US"/>
              <a:pPr/>
              <a:t>‹#›</a:t>
            </a:fld>
            <a:endParaRPr lang="en-US" altLang="en-US"/>
          </a:p>
        </p:txBody>
      </p:sp>
    </p:spTree>
    <p:extLst>
      <p:ext uri="{BB962C8B-B14F-4D97-AF65-F5344CB8AC3E}">
        <p14:creationId xmlns:p14="http://schemas.microsoft.com/office/powerpoint/2010/main" val="1060930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22AC-0689-49BB-A216-3F63B54F730F}"/>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6A0FBE-311E-38B1-D34D-A9A3C938126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DB5DA7-ED3F-5348-0DAD-868D5BD8942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AADB1D-F28D-91A8-87D4-1A31A5AF3B9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139DD0A-E8B5-9421-44AC-15E413CB6C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87349E-9F44-41CC-5BEE-6EE5D5BB675E}"/>
              </a:ext>
            </a:extLst>
          </p:cNvPr>
          <p:cNvSpPr>
            <a:spLocks noGrp="1"/>
          </p:cNvSpPr>
          <p:nvPr>
            <p:ph type="sldNum" sz="quarter" idx="12"/>
          </p:nvPr>
        </p:nvSpPr>
        <p:spPr/>
        <p:txBody>
          <a:bodyPr/>
          <a:lstStyle>
            <a:lvl1pPr>
              <a:defRPr/>
            </a:lvl1pPr>
          </a:lstStyle>
          <a:p>
            <a:fld id="{613054CD-079F-2F4C-A5D8-763DE5A8AB41}" type="slidenum">
              <a:rPr lang="en-US" altLang="en-US"/>
              <a:pPr/>
              <a:t>‹#›</a:t>
            </a:fld>
            <a:endParaRPr lang="en-US" altLang="en-US"/>
          </a:p>
        </p:txBody>
      </p:sp>
    </p:spTree>
    <p:extLst>
      <p:ext uri="{BB962C8B-B14F-4D97-AF65-F5344CB8AC3E}">
        <p14:creationId xmlns:p14="http://schemas.microsoft.com/office/powerpoint/2010/main" val="3543354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F114-398F-683E-D3F6-CACD5C6920C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A7C7A1-276D-7B53-FD85-DBF58B41FE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2A3DDE-0076-CD2E-9308-522CFDE76AA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61DE78-FCB4-692C-6A1B-9BAEC48F2B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AA8A1D-B1AB-71DA-E27C-9BF0E3E0BF6D}"/>
              </a:ext>
            </a:extLst>
          </p:cNvPr>
          <p:cNvSpPr>
            <a:spLocks noGrp="1"/>
          </p:cNvSpPr>
          <p:nvPr>
            <p:ph type="sldNum" sz="quarter" idx="12"/>
          </p:nvPr>
        </p:nvSpPr>
        <p:spPr/>
        <p:txBody>
          <a:bodyPr/>
          <a:lstStyle>
            <a:lvl1pPr>
              <a:defRPr/>
            </a:lvl1pPr>
          </a:lstStyle>
          <a:p>
            <a:fld id="{02D4E3E3-70E0-1645-B1DB-96D691D3EF74}" type="slidenum">
              <a:rPr lang="en-US" altLang="en-US"/>
              <a:pPr/>
              <a:t>‹#›</a:t>
            </a:fld>
            <a:endParaRPr lang="en-US" altLang="en-US"/>
          </a:p>
        </p:txBody>
      </p:sp>
    </p:spTree>
    <p:extLst>
      <p:ext uri="{BB962C8B-B14F-4D97-AF65-F5344CB8AC3E}">
        <p14:creationId xmlns:p14="http://schemas.microsoft.com/office/powerpoint/2010/main" val="3853881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321A4-DEEC-BE06-7320-B09B54F065B5}"/>
              </a:ext>
            </a:extLst>
          </p:cNvPr>
          <p:cNvSpPr>
            <a:spLocks noGrp="1"/>
          </p:cNvSpPr>
          <p:nvPr>
            <p:ph type="title" orient="vert"/>
          </p:nvPr>
        </p:nvSpPr>
        <p:spPr>
          <a:xfrm>
            <a:off x="8686800" y="609600"/>
            <a:ext cx="2590800" cy="5486400"/>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8EA720-0520-E273-9903-A5315A63B473}"/>
              </a:ext>
            </a:extLst>
          </p:cNvPr>
          <p:cNvSpPr>
            <a:spLocks noGrp="1"/>
          </p:cNvSpPr>
          <p:nvPr>
            <p:ph type="body" orient="vert" idx="1"/>
          </p:nvPr>
        </p:nvSpPr>
        <p:spPr>
          <a:xfrm>
            <a:off x="914400" y="609600"/>
            <a:ext cx="75692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14E597-CD82-E81F-D664-93F069A9A4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4F8439-E9A3-42BF-E05F-1D3BDD6F9F3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4C2D09E-5008-2F67-EB71-9CDF0FFCC2A6}"/>
              </a:ext>
            </a:extLst>
          </p:cNvPr>
          <p:cNvSpPr>
            <a:spLocks noGrp="1"/>
          </p:cNvSpPr>
          <p:nvPr>
            <p:ph type="sldNum" sz="quarter" idx="12"/>
          </p:nvPr>
        </p:nvSpPr>
        <p:spPr/>
        <p:txBody>
          <a:bodyPr/>
          <a:lstStyle>
            <a:lvl1pPr>
              <a:defRPr/>
            </a:lvl1pPr>
          </a:lstStyle>
          <a:p>
            <a:fld id="{85A99F27-B020-7548-86DE-FC33AC12F4BF}" type="slidenum">
              <a:rPr lang="en-US" altLang="en-US"/>
              <a:pPr/>
              <a:t>‹#›</a:t>
            </a:fld>
            <a:endParaRPr lang="en-US" altLang="en-US"/>
          </a:p>
        </p:txBody>
      </p:sp>
    </p:spTree>
    <p:extLst>
      <p:ext uri="{BB962C8B-B14F-4D97-AF65-F5344CB8AC3E}">
        <p14:creationId xmlns:p14="http://schemas.microsoft.com/office/powerpoint/2010/main" val="304021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sun setting over a mountain&#10;&#10;AI-generated content may be incorrect.">
            <a:extLst>
              <a:ext uri="{FF2B5EF4-FFF2-40B4-BE49-F238E27FC236}">
                <a16:creationId xmlns:a16="http://schemas.microsoft.com/office/drawing/2014/main" id="{530CA753-4000-7512-9CB1-42C57A66A4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87111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2416500" y="329307"/>
            <a:ext cx="4973915" cy="309201"/>
          </a:xfrm>
        </p:spPr>
        <p:txBody>
          <a:bodyPr/>
          <a:lstStyle/>
          <a:p>
            <a:endParaRPr lang="en-US" altLang="en-US"/>
          </a:p>
        </p:txBody>
      </p:sp>
      <p:sp>
        <p:nvSpPr>
          <p:cNvPr id="6" name="Slide Number Placeholder 5"/>
          <p:cNvSpPr>
            <a:spLocks noGrp="1"/>
          </p:cNvSpPr>
          <p:nvPr>
            <p:ph type="sldNum" sz="quarter" idx="12"/>
          </p:nvPr>
        </p:nvSpPr>
        <p:spPr>
          <a:xfrm>
            <a:off x="1437664" y="798973"/>
            <a:ext cx="811019" cy="503578"/>
          </a:xfrm>
        </p:spPr>
        <p:txBody>
          <a:bodyPr/>
          <a:lstStyle/>
          <a:p>
            <a:fld id="{542B8B89-6B3A-664A-8C67-F8B21038B3BB}" type="slidenum">
              <a:rPr lang="en-US" altLang="en-US" smtClean="0"/>
              <a:pPr/>
              <a:t>‹#›</a:t>
            </a:fld>
            <a:endParaRPr lang="en-US"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8679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C9BD801-2154-824D-9D8D-E6554BB9B628}" type="slidenum">
              <a:rPr lang="en-US" altLang="en-US" smtClean="0"/>
              <a:pPr/>
              <a:t>‹#›</a:t>
            </a:fld>
            <a:endParaRPr lang="en-US"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9722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B92E4A-6858-164F-830B-83C15794648B}" type="slidenum">
              <a:rPr lang="en-US" altLang="en-US" smtClean="0"/>
              <a:pPr/>
              <a:t>‹#›</a:t>
            </a:fld>
            <a:endParaRPr lang="en-US"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5269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1848C6-1EF3-EE47-A25F-4BD39D5BAFE0}" type="slidenum">
              <a:rPr lang="en-US" altLang="en-US" smtClean="0"/>
              <a:pPr/>
              <a:t>‹#›</a:t>
            </a:fld>
            <a:endParaRPr lang="en-US"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7082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A5F5046-D6F2-104C-87C5-4FF6174CD6BE}" type="slidenum">
              <a:rPr lang="en-US" altLang="en-US" smtClean="0"/>
              <a:pPr/>
              <a:t>‹#›</a:t>
            </a:fld>
            <a:endParaRPr lang="en-US"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534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9/20/2025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DC34A5D-05CD-0F41-A432-01BC13AFB530}" type="slidenum">
              <a:rPr lang="en-US" altLang="en-US" smtClean="0"/>
              <a:pPr/>
              <a:t>‹#›</a:t>
            </a:fld>
            <a:endParaRPr lang="en-US"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2124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4DCA93B-F7D6-E244-B07B-51DE2384035D}" type="slidenum">
              <a:rPr lang="en-US" altLang="en-US" smtClean="0"/>
              <a:pPr/>
              <a:t>‹#›</a:t>
            </a:fld>
            <a:endParaRPr lang="en-US" altLang="en-US"/>
          </a:p>
        </p:txBody>
      </p:sp>
    </p:spTree>
    <p:extLst>
      <p:ext uri="{BB962C8B-B14F-4D97-AF65-F5344CB8AC3E}">
        <p14:creationId xmlns:p14="http://schemas.microsoft.com/office/powerpoint/2010/main" val="143035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1211911-825A-124F-9CA4-A59EEECC2FD3}" type="slidenum">
              <a:rPr lang="en-US" altLang="en-US" smtClean="0"/>
              <a:pPr/>
              <a:t>‹#›</a:t>
            </a:fld>
            <a:endParaRPr lang="en-US"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629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endParaRPr lang="en-US" altLang="en-US"/>
          </a:p>
        </p:txBody>
      </p:sp>
      <p:sp>
        <p:nvSpPr>
          <p:cNvPr id="6" name="Footer Placeholder 5"/>
          <p:cNvSpPr>
            <a:spLocks noGrp="1"/>
          </p:cNvSpPr>
          <p:nvPr>
            <p:ph type="ftr" sz="quarter" idx="11"/>
          </p:nvPr>
        </p:nvSpPr>
        <p:spPr>
          <a:xfrm>
            <a:off x="1447382" y="318640"/>
            <a:ext cx="5541004" cy="320931"/>
          </a:xfrm>
        </p:spPr>
        <p:txBody>
          <a:bodyPr/>
          <a:lstStyle/>
          <a:p>
            <a:endParaRPr lang="en-US" altLang="en-US"/>
          </a:p>
        </p:txBody>
      </p:sp>
      <p:sp>
        <p:nvSpPr>
          <p:cNvPr id="7" name="Slide Number Placeholder 6"/>
          <p:cNvSpPr>
            <a:spLocks noGrp="1"/>
          </p:cNvSpPr>
          <p:nvPr>
            <p:ph type="sldNum" sz="quarter" idx="12"/>
          </p:nvPr>
        </p:nvSpPr>
        <p:spPr/>
        <p:txBody>
          <a:bodyPr/>
          <a:lstStyle/>
          <a:p>
            <a:fld id="{613054CD-079F-2F4C-A5D8-763DE5A8AB41}" type="slidenum">
              <a:rPr lang="en-US" altLang="en-US" smtClean="0"/>
              <a:pPr/>
              <a:t>‹#›</a:t>
            </a:fld>
            <a:endParaRPr lang="en-US"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5914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2D4E3E3-70E0-1645-B1DB-96D691D3EF74}" type="slidenum">
              <a:rPr lang="en-US" altLang="en-US" smtClean="0"/>
              <a:pPr/>
              <a:t>‹#›</a:t>
            </a:fld>
            <a:endParaRPr lang="en-US"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6479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5A99F27-B020-7548-86DE-FC33AC12F4BF}" type="slidenum">
              <a:rPr lang="en-US" altLang="en-US" smtClean="0"/>
              <a:pPr/>
              <a:t>‹#›</a:t>
            </a:fld>
            <a:endParaRPr lang="en-US"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6531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E87A-A2F5-E962-12E5-712C49A57BF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A58B5B-7662-A415-24FF-87C297A03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EF4E202-3AE4-0811-B75E-33DB7227EC50}"/>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2DF33317-56DE-EEE9-4097-0D1A61E01C1E}"/>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01A76B3F-8E13-E3B7-3B44-B75570ACDEDB}"/>
              </a:ext>
            </a:extLst>
          </p:cNvPr>
          <p:cNvSpPr>
            <a:spLocks noGrp="1"/>
          </p:cNvSpPr>
          <p:nvPr>
            <p:ph type="sldNum" sz="quarter" idx="12"/>
          </p:nvPr>
        </p:nvSpPr>
        <p:spPr/>
        <p:txBody>
          <a:bodyPr/>
          <a:lstStyle/>
          <a:p>
            <a:fld id="{542B8B89-6B3A-664A-8C67-F8B21038B3BB}" type="slidenum">
              <a:rPr lang="en-US" altLang="en-US" smtClean="0"/>
              <a:pPr/>
              <a:t>‹#›</a:t>
            </a:fld>
            <a:endParaRPr lang="en-US" altLang="en-US"/>
          </a:p>
        </p:txBody>
      </p:sp>
    </p:spTree>
    <p:extLst>
      <p:ext uri="{BB962C8B-B14F-4D97-AF65-F5344CB8AC3E}">
        <p14:creationId xmlns:p14="http://schemas.microsoft.com/office/powerpoint/2010/main" val="2861093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5FD48-6B09-85C2-2586-9C414958313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0C3B20-ACD5-45B6-25A3-33CC9ABC93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36DA64-0867-D78D-8949-613FC7857B45}"/>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69DD7DA5-B39B-8BAF-6369-91AEDA31658D}"/>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BDC24B75-87EE-9BEB-783B-BF4CE062660F}"/>
              </a:ext>
            </a:extLst>
          </p:cNvPr>
          <p:cNvSpPr>
            <a:spLocks noGrp="1"/>
          </p:cNvSpPr>
          <p:nvPr>
            <p:ph type="sldNum" sz="quarter" idx="12"/>
          </p:nvPr>
        </p:nvSpPr>
        <p:spPr/>
        <p:txBody>
          <a:bodyPr/>
          <a:lstStyle/>
          <a:p>
            <a:fld id="{6C9BD801-2154-824D-9D8D-E6554BB9B628}" type="slidenum">
              <a:rPr lang="en-US" altLang="en-US" smtClean="0"/>
              <a:pPr/>
              <a:t>‹#›</a:t>
            </a:fld>
            <a:endParaRPr lang="en-US" altLang="en-US"/>
          </a:p>
        </p:txBody>
      </p:sp>
    </p:spTree>
    <p:extLst>
      <p:ext uri="{BB962C8B-B14F-4D97-AF65-F5344CB8AC3E}">
        <p14:creationId xmlns:p14="http://schemas.microsoft.com/office/powerpoint/2010/main" val="2569247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403F-5109-5815-7502-56166B09F6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D866EF-1394-9F87-321D-0665C3E39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8E9FE3-EE90-849D-8141-FE47B953BC58}"/>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5258EA2E-6F6C-A34F-8AB7-E9820EFE61CA}"/>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4896F85E-DDD9-370A-D9A7-89943FB92F15}"/>
              </a:ext>
            </a:extLst>
          </p:cNvPr>
          <p:cNvSpPr>
            <a:spLocks noGrp="1"/>
          </p:cNvSpPr>
          <p:nvPr>
            <p:ph type="sldNum" sz="quarter" idx="12"/>
          </p:nvPr>
        </p:nvSpPr>
        <p:spPr/>
        <p:txBody>
          <a:bodyPr/>
          <a:lstStyle/>
          <a:p>
            <a:fld id="{60B92E4A-6858-164F-830B-83C15794648B}" type="slidenum">
              <a:rPr lang="en-US" altLang="en-US" smtClean="0"/>
              <a:pPr/>
              <a:t>‹#›</a:t>
            </a:fld>
            <a:endParaRPr lang="en-US" altLang="en-US"/>
          </a:p>
        </p:txBody>
      </p:sp>
    </p:spTree>
    <p:extLst>
      <p:ext uri="{BB962C8B-B14F-4D97-AF65-F5344CB8AC3E}">
        <p14:creationId xmlns:p14="http://schemas.microsoft.com/office/powerpoint/2010/main" val="3211059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9160-B375-AACF-ECA9-93D4682B6C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0CC959-93ED-359E-C67E-6D1FEDCCC1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F575849-5002-3421-E875-23633057E3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FA0B2-2DD1-0A95-78D2-976783F24AA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E64DE9C6-54F8-AB72-47F6-DFF47B616659}"/>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D3660819-D4B1-1D71-E949-0910D47FBEF6}"/>
              </a:ext>
            </a:extLst>
          </p:cNvPr>
          <p:cNvSpPr>
            <a:spLocks noGrp="1"/>
          </p:cNvSpPr>
          <p:nvPr>
            <p:ph type="sldNum" sz="quarter" idx="12"/>
          </p:nvPr>
        </p:nvSpPr>
        <p:spPr/>
        <p:txBody>
          <a:bodyPr/>
          <a:lstStyle/>
          <a:p>
            <a:fld id="{CF1848C6-1EF3-EE47-A25F-4BD39D5BAFE0}" type="slidenum">
              <a:rPr lang="en-US" altLang="en-US" smtClean="0"/>
              <a:pPr/>
              <a:t>‹#›</a:t>
            </a:fld>
            <a:endParaRPr lang="en-US" altLang="en-US"/>
          </a:p>
        </p:txBody>
      </p:sp>
    </p:spTree>
    <p:extLst>
      <p:ext uri="{BB962C8B-B14F-4D97-AF65-F5344CB8AC3E}">
        <p14:creationId xmlns:p14="http://schemas.microsoft.com/office/powerpoint/2010/main" val="85985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F8D5-C4F0-7214-4BB0-58A0050FFE4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1EB330-E0DC-98F5-7196-D47145DB2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616009-C263-9CBC-8577-9AABB14416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AEF9EEC-5878-B0AB-1425-3C6714143E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4CA9716-413D-C78E-635D-489DC6EFD4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A51C332-960E-69AD-9614-C94950F8370E}"/>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id="{9A7F837D-D016-5602-316C-AD4BC7A63631}"/>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2EE05936-7365-17E0-30B9-191FD0B0AC4A}"/>
              </a:ext>
            </a:extLst>
          </p:cNvPr>
          <p:cNvSpPr>
            <a:spLocks noGrp="1"/>
          </p:cNvSpPr>
          <p:nvPr>
            <p:ph type="sldNum" sz="quarter" idx="12"/>
          </p:nvPr>
        </p:nvSpPr>
        <p:spPr/>
        <p:txBody>
          <a:bodyPr/>
          <a:lstStyle/>
          <a:p>
            <a:fld id="{9A5F5046-D6F2-104C-87C5-4FF6174CD6BE}" type="slidenum">
              <a:rPr lang="en-US" altLang="en-US" smtClean="0"/>
              <a:pPr/>
              <a:t>‹#›</a:t>
            </a:fld>
            <a:endParaRPr lang="en-US" altLang="en-US"/>
          </a:p>
        </p:txBody>
      </p:sp>
    </p:spTree>
    <p:extLst>
      <p:ext uri="{BB962C8B-B14F-4D97-AF65-F5344CB8AC3E}">
        <p14:creationId xmlns:p14="http://schemas.microsoft.com/office/powerpoint/2010/main" val="553010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EB35-E21C-45CE-6606-D0FDF596DB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B91907-0071-2F02-ABA2-FB726E5C13BA}"/>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ECF041EF-60D4-153B-CB44-BA6F9B63FF42}"/>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F8B71351-02FE-C5C0-B122-DF66EE356A66}"/>
              </a:ext>
            </a:extLst>
          </p:cNvPr>
          <p:cNvSpPr>
            <a:spLocks noGrp="1"/>
          </p:cNvSpPr>
          <p:nvPr>
            <p:ph type="sldNum" sz="quarter" idx="12"/>
          </p:nvPr>
        </p:nvSpPr>
        <p:spPr/>
        <p:txBody>
          <a:bodyPr/>
          <a:lstStyle/>
          <a:p>
            <a:fld id="{BDC34A5D-05CD-0F41-A432-01BC13AFB530}" type="slidenum">
              <a:rPr lang="en-US" altLang="en-US" smtClean="0"/>
              <a:pPr/>
              <a:t>‹#›</a:t>
            </a:fld>
            <a:endParaRPr lang="en-US" altLang="en-US"/>
          </a:p>
        </p:txBody>
      </p:sp>
    </p:spTree>
    <p:extLst>
      <p:ext uri="{BB962C8B-B14F-4D97-AF65-F5344CB8AC3E}">
        <p14:creationId xmlns:p14="http://schemas.microsoft.com/office/powerpoint/2010/main" val="2579058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75B61-EF83-2A11-D5FF-64E9A29BEA01}"/>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id="{BBDDD1CE-3403-AEE4-53C5-78617557EB72}"/>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594D0A46-47A3-CC21-7D79-56527C05F2B8}"/>
              </a:ext>
            </a:extLst>
          </p:cNvPr>
          <p:cNvSpPr>
            <a:spLocks noGrp="1"/>
          </p:cNvSpPr>
          <p:nvPr>
            <p:ph type="sldNum" sz="quarter" idx="12"/>
          </p:nvPr>
        </p:nvSpPr>
        <p:spPr/>
        <p:txBody>
          <a:bodyPr/>
          <a:lstStyle/>
          <a:p>
            <a:fld id="{B4DCA93B-F7D6-E244-B07B-51DE2384035D}" type="slidenum">
              <a:rPr lang="en-US" altLang="en-US" smtClean="0"/>
              <a:pPr/>
              <a:t>‹#›</a:t>
            </a:fld>
            <a:endParaRPr lang="en-US" altLang="en-US"/>
          </a:p>
        </p:txBody>
      </p:sp>
    </p:spTree>
    <p:extLst>
      <p:ext uri="{BB962C8B-B14F-4D97-AF65-F5344CB8AC3E}">
        <p14:creationId xmlns:p14="http://schemas.microsoft.com/office/powerpoint/2010/main" val="2456892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0EE5-93C2-59A7-3234-D3C33B17E2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0C0B87E-7C3D-F167-2A7C-ABCBEB391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8192AD-CD9A-25F7-A1D1-B51F336E5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1060E7-0525-C091-03C8-7DE28DBB6CE8}"/>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320230D6-CF76-9549-2A2A-20A5AED4710D}"/>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FB30DFCF-6FE6-8125-A4B2-DB6A905987FE}"/>
              </a:ext>
            </a:extLst>
          </p:cNvPr>
          <p:cNvSpPr>
            <a:spLocks noGrp="1"/>
          </p:cNvSpPr>
          <p:nvPr>
            <p:ph type="sldNum" sz="quarter" idx="12"/>
          </p:nvPr>
        </p:nvSpPr>
        <p:spPr/>
        <p:txBody>
          <a:bodyPr/>
          <a:lstStyle/>
          <a:p>
            <a:fld id="{F1211911-825A-124F-9CA4-A59EEECC2FD3}" type="slidenum">
              <a:rPr lang="en-US" altLang="en-US" smtClean="0"/>
              <a:pPr/>
              <a:t>‹#›</a:t>
            </a:fld>
            <a:endParaRPr lang="en-US" altLang="en-US"/>
          </a:p>
        </p:txBody>
      </p:sp>
    </p:spTree>
    <p:extLst>
      <p:ext uri="{BB962C8B-B14F-4D97-AF65-F5344CB8AC3E}">
        <p14:creationId xmlns:p14="http://schemas.microsoft.com/office/powerpoint/2010/main" val="718018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ABD7-B536-B07B-FD20-7F7E0C0CC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4B58557-D519-283E-5488-2D9E6CE86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36322-262A-687A-1A1F-F90D0B1FB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6100BE-B3D2-F38A-CBE4-67E20A6FE480}"/>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id="{8376762B-AB67-1750-7D50-6BDB3A4331B4}"/>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100D3EDC-0886-14C2-CB9F-93A407AB04E5}"/>
              </a:ext>
            </a:extLst>
          </p:cNvPr>
          <p:cNvSpPr>
            <a:spLocks noGrp="1"/>
          </p:cNvSpPr>
          <p:nvPr>
            <p:ph type="sldNum" sz="quarter" idx="12"/>
          </p:nvPr>
        </p:nvSpPr>
        <p:spPr/>
        <p:txBody>
          <a:bodyPr/>
          <a:lstStyle/>
          <a:p>
            <a:fld id="{613054CD-079F-2F4C-A5D8-763DE5A8AB41}" type="slidenum">
              <a:rPr lang="en-US" altLang="en-US" smtClean="0"/>
              <a:pPr/>
              <a:t>‹#›</a:t>
            </a:fld>
            <a:endParaRPr lang="en-US" altLang="en-US"/>
          </a:p>
        </p:txBody>
      </p:sp>
    </p:spTree>
    <p:extLst>
      <p:ext uri="{BB962C8B-B14F-4D97-AF65-F5344CB8AC3E}">
        <p14:creationId xmlns:p14="http://schemas.microsoft.com/office/powerpoint/2010/main" val="1080585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CF87-05B4-F1AD-10B3-B6BFF21CA2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E1EAF9-367B-EE10-1556-12BF55094CC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A96155-55F0-8E2D-4237-E4DC75FE884D}"/>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72C371F0-01EC-7DED-BCBF-E24834F954A7}"/>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8FD92D41-5B61-4129-E099-2677E246C998}"/>
              </a:ext>
            </a:extLst>
          </p:cNvPr>
          <p:cNvSpPr>
            <a:spLocks noGrp="1"/>
          </p:cNvSpPr>
          <p:nvPr>
            <p:ph type="sldNum" sz="quarter" idx="12"/>
          </p:nvPr>
        </p:nvSpPr>
        <p:spPr/>
        <p:txBody>
          <a:bodyPr/>
          <a:lstStyle/>
          <a:p>
            <a:fld id="{02D4E3E3-70E0-1645-B1DB-96D691D3EF74}" type="slidenum">
              <a:rPr lang="en-US" altLang="en-US" smtClean="0"/>
              <a:pPr/>
              <a:t>‹#›</a:t>
            </a:fld>
            <a:endParaRPr lang="en-US" altLang="en-US"/>
          </a:p>
        </p:txBody>
      </p:sp>
    </p:spTree>
    <p:extLst>
      <p:ext uri="{BB962C8B-B14F-4D97-AF65-F5344CB8AC3E}">
        <p14:creationId xmlns:p14="http://schemas.microsoft.com/office/powerpoint/2010/main" val="748154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A924E5-9702-FF97-7EA1-F48BFCAE039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5AC319-46D4-1A65-DE8C-E9AC75FB27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5CFF27-A550-4526-30FC-1444B9338DAD}"/>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FA3098FD-D868-2E20-7F92-0E7FD4CE06D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CDFA3C13-15B7-8D66-9370-E1D9C8E513AB}"/>
              </a:ext>
            </a:extLst>
          </p:cNvPr>
          <p:cNvSpPr>
            <a:spLocks noGrp="1"/>
          </p:cNvSpPr>
          <p:nvPr>
            <p:ph type="sldNum" sz="quarter" idx="12"/>
          </p:nvPr>
        </p:nvSpPr>
        <p:spPr/>
        <p:txBody>
          <a:bodyPr/>
          <a:lstStyle/>
          <a:p>
            <a:fld id="{85A99F27-B020-7548-86DE-FC33AC12F4BF}" type="slidenum">
              <a:rPr lang="en-US" altLang="en-US" smtClean="0"/>
              <a:pPr/>
              <a:t>‹#›</a:t>
            </a:fld>
            <a:endParaRPr lang="en-US" altLang="en-US"/>
          </a:p>
        </p:txBody>
      </p:sp>
    </p:spTree>
    <p:extLst>
      <p:ext uri="{BB962C8B-B14F-4D97-AF65-F5344CB8AC3E}">
        <p14:creationId xmlns:p14="http://schemas.microsoft.com/office/powerpoint/2010/main" val="789175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7306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69261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5464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41785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69808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09851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21122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5810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62070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35738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14268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6395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30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84645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40485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0355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26529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22309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1865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497409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43587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20993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8158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9/20/2025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740420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65211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124695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301664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48610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8827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196767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07521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265814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9502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0509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42B8B89-6B3A-664A-8C67-F8B21038B3BB}" type="slidenum">
              <a:rPr lang="en-US" altLang="en-US" smtClean="0"/>
              <a:pPr/>
              <a:t>‹#›</a:t>
            </a:fld>
            <a:endParaRPr lang="en-US" altLang="en-US"/>
          </a:p>
        </p:txBody>
      </p:sp>
    </p:spTree>
    <p:extLst>
      <p:ext uri="{BB962C8B-B14F-4D97-AF65-F5344CB8AC3E}">
        <p14:creationId xmlns:p14="http://schemas.microsoft.com/office/powerpoint/2010/main" val="1342690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C9BD801-2154-824D-9D8D-E6554BB9B628}" type="slidenum">
              <a:rPr lang="en-US" altLang="en-US" smtClean="0"/>
              <a:pPr/>
              <a:t>‹#›</a:t>
            </a:fld>
            <a:endParaRPr lang="en-US" altLang="en-US"/>
          </a:p>
        </p:txBody>
      </p:sp>
    </p:spTree>
    <p:extLst>
      <p:ext uri="{BB962C8B-B14F-4D97-AF65-F5344CB8AC3E}">
        <p14:creationId xmlns:p14="http://schemas.microsoft.com/office/powerpoint/2010/main" val="400194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endParaRPr lang="en-US" altLang="en-US"/>
          </a:p>
        </p:txBody>
      </p:sp>
      <p:sp>
        <p:nvSpPr>
          <p:cNvPr id="5" name="Footer Placeholder 4"/>
          <p:cNvSpPr>
            <a:spLocks noGrp="1"/>
          </p:cNvSpPr>
          <p:nvPr>
            <p:ph type="ftr" sz="quarter" idx="11"/>
          </p:nvPr>
        </p:nvSpPr>
        <p:spPr>
          <a:xfrm>
            <a:off x="2182708" y="6272784"/>
            <a:ext cx="6327648" cy="365125"/>
          </a:xfrm>
        </p:spPr>
        <p:txBody>
          <a:bodyPr/>
          <a:lstStyle/>
          <a:p>
            <a:endParaRPr lang="en-US"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0B92E4A-6858-164F-830B-83C15794648B}" type="slidenum">
              <a:rPr lang="en-US" altLang="en-US" smtClean="0"/>
              <a:pPr/>
              <a:t>‹#›</a:t>
            </a:fld>
            <a:endParaRPr lang="en-US" altLang="en-US"/>
          </a:p>
        </p:txBody>
      </p:sp>
    </p:spTree>
    <p:extLst>
      <p:ext uri="{BB962C8B-B14F-4D97-AF65-F5344CB8AC3E}">
        <p14:creationId xmlns:p14="http://schemas.microsoft.com/office/powerpoint/2010/main" val="10104891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1848C6-1EF3-EE47-A25F-4BD39D5BAFE0}" type="slidenum">
              <a:rPr lang="en-US" altLang="en-US" smtClean="0"/>
              <a:pPr/>
              <a:t>‹#›</a:t>
            </a:fld>
            <a:endParaRPr lang="en-US" altLang="en-US"/>
          </a:p>
        </p:txBody>
      </p:sp>
    </p:spTree>
    <p:extLst>
      <p:ext uri="{BB962C8B-B14F-4D97-AF65-F5344CB8AC3E}">
        <p14:creationId xmlns:p14="http://schemas.microsoft.com/office/powerpoint/2010/main" val="36429133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9A5F5046-D6F2-104C-87C5-4FF6174CD6BE}" type="slidenum">
              <a:rPr lang="en-US" altLang="en-US" smtClean="0"/>
              <a:pPr/>
              <a:t>‹#›</a:t>
            </a:fld>
            <a:endParaRPr lang="en-US" alt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2737452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DC34A5D-05CD-0F41-A432-01BC13AFB530}" type="slidenum">
              <a:rPr lang="en-US" altLang="en-US" smtClean="0"/>
              <a:pPr/>
              <a:t>‹#›</a:t>
            </a:fld>
            <a:endParaRPr lang="en-US" alt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34318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4DCA93B-F7D6-E244-B07B-51DE2384035D}" type="slidenum">
              <a:rPr lang="en-US" altLang="en-US" smtClean="0"/>
              <a:pPr/>
              <a:t>‹#›</a:t>
            </a:fld>
            <a:endParaRPr lang="en-US" altLang="en-US"/>
          </a:p>
        </p:txBody>
      </p:sp>
    </p:spTree>
    <p:extLst>
      <p:ext uri="{BB962C8B-B14F-4D97-AF65-F5344CB8AC3E}">
        <p14:creationId xmlns:p14="http://schemas.microsoft.com/office/powerpoint/2010/main" val="1169161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1211911-825A-124F-9CA4-A59EEECC2FD3}" type="slidenum">
              <a:rPr lang="en-US" altLang="en-US" smtClean="0"/>
              <a:pPr/>
              <a:t>‹#›</a:t>
            </a:fld>
            <a:endParaRPr lang="en-US" altLang="en-US"/>
          </a:p>
        </p:txBody>
      </p:sp>
    </p:spTree>
    <p:extLst>
      <p:ext uri="{BB962C8B-B14F-4D97-AF65-F5344CB8AC3E}">
        <p14:creationId xmlns:p14="http://schemas.microsoft.com/office/powerpoint/2010/main" val="17867879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13054CD-079F-2F4C-A5D8-763DE5A8AB41}" type="slidenum">
              <a:rPr lang="en-US" altLang="en-US" smtClean="0"/>
              <a:pPr/>
              <a:t>‹#›</a:t>
            </a:fld>
            <a:endParaRPr lang="en-US" altLang="en-US"/>
          </a:p>
        </p:txBody>
      </p:sp>
    </p:spTree>
    <p:extLst>
      <p:ext uri="{BB962C8B-B14F-4D97-AF65-F5344CB8AC3E}">
        <p14:creationId xmlns:p14="http://schemas.microsoft.com/office/powerpoint/2010/main" val="407839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9/20/2025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2D4E3E3-70E0-1645-B1DB-96D691D3EF74}" type="slidenum">
              <a:rPr lang="en-US" altLang="en-US" smtClean="0"/>
              <a:pPr/>
              <a:t>‹#›</a:t>
            </a:fld>
            <a:endParaRPr lang="en-US" altLang="en-US"/>
          </a:p>
        </p:txBody>
      </p:sp>
    </p:spTree>
    <p:extLst>
      <p:ext uri="{BB962C8B-B14F-4D97-AF65-F5344CB8AC3E}">
        <p14:creationId xmlns:p14="http://schemas.microsoft.com/office/powerpoint/2010/main" val="23955576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5A99F27-B020-7548-86DE-FC33AC12F4BF}" type="slidenum">
              <a:rPr lang="en-US" altLang="en-US" smtClean="0"/>
              <a:pPr/>
              <a:t>‹#›</a:t>
            </a:fld>
            <a:endParaRPr lang="en-US" altLang="en-US"/>
          </a:p>
        </p:txBody>
      </p:sp>
    </p:spTree>
    <p:extLst>
      <p:ext uri="{BB962C8B-B14F-4D97-AF65-F5344CB8AC3E}">
        <p14:creationId xmlns:p14="http://schemas.microsoft.com/office/powerpoint/2010/main" val="856662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42B8B89-6B3A-664A-8C67-F8B21038B3BB}" type="slidenum">
              <a:rPr lang="en-US" altLang="en-US" smtClean="0"/>
              <a:pPr/>
              <a:t>‹#›</a:t>
            </a:fld>
            <a:endParaRPr lang="en-US" altLang="en-US"/>
          </a:p>
        </p:txBody>
      </p:sp>
    </p:spTree>
    <p:extLst>
      <p:ext uri="{BB962C8B-B14F-4D97-AF65-F5344CB8AC3E}">
        <p14:creationId xmlns:p14="http://schemas.microsoft.com/office/powerpoint/2010/main" val="2361573674"/>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C9BD801-2154-824D-9D8D-E6554BB9B628}" type="slidenum">
              <a:rPr lang="en-US" altLang="en-US" smtClean="0"/>
              <a:pPr/>
              <a:t>‹#›</a:t>
            </a:fld>
            <a:endParaRPr lang="en-US" altLang="en-US"/>
          </a:p>
        </p:txBody>
      </p:sp>
    </p:spTree>
    <p:extLst>
      <p:ext uri="{BB962C8B-B14F-4D97-AF65-F5344CB8AC3E}">
        <p14:creationId xmlns:p14="http://schemas.microsoft.com/office/powerpoint/2010/main" val="8769787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0B92E4A-6858-164F-830B-83C15794648B}" type="slidenum">
              <a:rPr lang="en-US" altLang="en-US" smtClean="0"/>
              <a:pPr/>
              <a:t>‹#›</a:t>
            </a:fld>
            <a:endParaRPr lang="en-US" altLang="en-US"/>
          </a:p>
        </p:txBody>
      </p:sp>
    </p:spTree>
    <p:extLst>
      <p:ext uri="{BB962C8B-B14F-4D97-AF65-F5344CB8AC3E}">
        <p14:creationId xmlns:p14="http://schemas.microsoft.com/office/powerpoint/2010/main" val="583026024"/>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endParaRPr lang="en-US" altLang="en-US"/>
          </a:p>
        </p:txBody>
      </p:sp>
      <p:sp>
        <p:nvSpPr>
          <p:cNvPr id="9" name="Footer Placeholder 8"/>
          <p:cNvSpPr>
            <a:spLocks noGrp="1"/>
          </p:cNvSpPr>
          <p:nvPr>
            <p:ph type="ftr" sz="quarter" idx="11"/>
          </p:nvPr>
        </p:nvSpPr>
        <p:spPr/>
        <p:txBody>
          <a:bodyPr/>
          <a:lstStyle/>
          <a:p>
            <a:endParaRPr lang="en-US" altLang="en-US"/>
          </a:p>
        </p:txBody>
      </p:sp>
      <p:sp>
        <p:nvSpPr>
          <p:cNvPr id="10" name="Slide Number Placeholder 9"/>
          <p:cNvSpPr>
            <a:spLocks noGrp="1"/>
          </p:cNvSpPr>
          <p:nvPr>
            <p:ph type="sldNum" sz="quarter" idx="12"/>
          </p:nvPr>
        </p:nvSpPr>
        <p:spPr/>
        <p:txBody>
          <a:bodyPr/>
          <a:lstStyle/>
          <a:p>
            <a:fld id="{CF1848C6-1EF3-EE47-A25F-4BD39D5BAFE0}" type="slidenum">
              <a:rPr lang="en-US" altLang="en-US" smtClean="0"/>
              <a:pPr/>
              <a:t>‹#›</a:t>
            </a:fld>
            <a:endParaRPr lang="en-US" altLang="en-US"/>
          </a:p>
        </p:txBody>
      </p:sp>
    </p:spTree>
    <p:extLst>
      <p:ext uri="{BB962C8B-B14F-4D97-AF65-F5344CB8AC3E}">
        <p14:creationId xmlns:p14="http://schemas.microsoft.com/office/powerpoint/2010/main" val="41062601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7DD4A92-2776-DB4D-8309-DD32F504B3A0}" type="slidenum">
              <a:rPr lang="en-US" altLang="en-US" smtClean="0"/>
              <a:pPr/>
              <a:t>‹#›</a:t>
            </a:fld>
            <a:endParaRPr lang="en-US" alt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5174328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DC34A5D-05CD-0F41-A432-01BC13AFB530}" type="slidenum">
              <a:rPr lang="en-US" altLang="en-US" smtClean="0"/>
              <a:pPr/>
              <a:t>‹#›</a:t>
            </a:fld>
            <a:endParaRPr lang="en-US" altLang="en-US"/>
          </a:p>
        </p:txBody>
      </p:sp>
    </p:spTree>
    <p:extLst>
      <p:ext uri="{BB962C8B-B14F-4D97-AF65-F5344CB8AC3E}">
        <p14:creationId xmlns:p14="http://schemas.microsoft.com/office/powerpoint/2010/main" val="367365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4DCA93B-F7D6-E244-B07B-51DE2384035D}" type="slidenum">
              <a:rPr lang="en-US" altLang="en-US" smtClean="0"/>
              <a:pPr/>
              <a:t>‹#›</a:t>
            </a:fld>
            <a:endParaRPr lang="en-US" altLang="en-US"/>
          </a:p>
        </p:txBody>
      </p:sp>
    </p:spTree>
    <p:extLst>
      <p:ext uri="{BB962C8B-B14F-4D97-AF65-F5344CB8AC3E}">
        <p14:creationId xmlns:p14="http://schemas.microsoft.com/office/powerpoint/2010/main" val="1920570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endParaRPr lang="en-US"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ltLang="en-US"/>
          </a:p>
        </p:txBody>
      </p:sp>
      <p:sp>
        <p:nvSpPr>
          <p:cNvPr id="11" name="Slide Number Placeholder 10"/>
          <p:cNvSpPr>
            <a:spLocks noGrp="1"/>
          </p:cNvSpPr>
          <p:nvPr>
            <p:ph type="sldNum" sz="quarter" idx="12"/>
          </p:nvPr>
        </p:nvSpPr>
        <p:spPr/>
        <p:txBody>
          <a:bodyPr/>
          <a:lstStyle/>
          <a:p>
            <a:fld id="{F1211911-825A-124F-9CA4-A59EEECC2FD3}" type="slidenum">
              <a:rPr lang="en-US" altLang="en-US" smtClean="0"/>
              <a:pPr/>
              <a:t>‹#›</a:t>
            </a:fld>
            <a:endParaRPr lang="en-US" altLang="en-US"/>
          </a:p>
        </p:txBody>
      </p:sp>
    </p:spTree>
    <p:extLst>
      <p:ext uri="{BB962C8B-B14F-4D97-AF65-F5344CB8AC3E}">
        <p14:creationId xmlns:p14="http://schemas.microsoft.com/office/powerpoint/2010/main" val="53993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3.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7.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8.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9/20/2025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EB074180-42D3-ECF4-59BD-B57A5E5B21B3}"/>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4931" name="Rectangle 3">
            <a:extLst>
              <a:ext uri="{FF2B5EF4-FFF2-40B4-BE49-F238E27FC236}">
                <a16:creationId xmlns:a16="http://schemas.microsoft.com/office/drawing/2014/main" id="{BC865F3C-A7BB-67D7-CEA3-C1F5DFB54FD8}"/>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4932" name="Rectangle 4">
            <a:extLst>
              <a:ext uri="{FF2B5EF4-FFF2-40B4-BE49-F238E27FC236}">
                <a16:creationId xmlns:a16="http://schemas.microsoft.com/office/drawing/2014/main" id="{26957E0E-3325-711A-E4B2-3DB58E2B7E15}"/>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latin typeface="+mn-lt"/>
              </a:defRPr>
            </a:lvl1pPr>
          </a:lstStyle>
          <a:p>
            <a:endParaRPr lang="en-US" altLang="en-US"/>
          </a:p>
        </p:txBody>
      </p:sp>
      <p:sp>
        <p:nvSpPr>
          <p:cNvPr id="124933" name="Rectangle 5">
            <a:extLst>
              <a:ext uri="{FF2B5EF4-FFF2-40B4-BE49-F238E27FC236}">
                <a16:creationId xmlns:a16="http://schemas.microsoft.com/office/drawing/2014/main" id="{41A0E554-E855-BBD5-4248-BBFF4AA56A8C}"/>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latin typeface="+mn-lt"/>
              </a:defRPr>
            </a:lvl1pPr>
          </a:lstStyle>
          <a:p>
            <a:endParaRPr lang="en-US" altLang="en-US"/>
          </a:p>
        </p:txBody>
      </p:sp>
      <p:sp>
        <p:nvSpPr>
          <p:cNvPr id="124934" name="Rectangle 6">
            <a:extLst>
              <a:ext uri="{FF2B5EF4-FFF2-40B4-BE49-F238E27FC236}">
                <a16:creationId xmlns:a16="http://schemas.microsoft.com/office/drawing/2014/main" id="{E9E3A97A-25EB-84C6-76F0-214566245FB3}"/>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a:latin typeface="+mn-lt"/>
              </a:defRPr>
            </a:lvl1pPr>
          </a:lstStyle>
          <a:p>
            <a:fld id="{87DD4A92-2776-DB4D-8309-DD32F504B3A0}" type="slidenum">
              <a:rPr lang="en-US" altLang="en-US"/>
              <a:pPr/>
              <a:t>‹#›</a:t>
            </a:fld>
            <a:endParaRPr lang="en-US" altLang="en-US"/>
          </a:p>
        </p:txBody>
      </p:sp>
    </p:spTree>
    <p:extLst>
      <p:ext uri="{BB962C8B-B14F-4D97-AF65-F5344CB8AC3E}">
        <p14:creationId xmlns:p14="http://schemas.microsoft.com/office/powerpoint/2010/main" val="4199987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2pPr>
      <a:lvl3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3pPr>
      <a:lvl4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4pPr>
      <a:lvl5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5pPr>
      <a:lvl6pPr marL="4572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6pPr>
      <a:lvl7pPr marL="9144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7pPr>
      <a:lvl8pPr marL="13716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8pPr>
      <a:lvl9pPr marL="18288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9E57DC2-970A-4B3E-BB1C-7A09969E49DF}"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4061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70D7A-78BF-8EA5-7CF6-9CBE464CAE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2C65D8-683E-BC5F-D39C-259EA44307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B70C45-71F5-5BEF-2AFC-F116CA79E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9/20/2025</a:t>
            </a:fld>
            <a:endParaRPr lang="en-US" dirty="0"/>
          </a:p>
        </p:txBody>
      </p:sp>
      <p:sp>
        <p:nvSpPr>
          <p:cNvPr id="5" name="Footer Placeholder 4">
            <a:extLst>
              <a:ext uri="{FF2B5EF4-FFF2-40B4-BE49-F238E27FC236}">
                <a16:creationId xmlns:a16="http://schemas.microsoft.com/office/drawing/2014/main" id="{F22296C9-A3FA-A6EC-80C8-6ECDF533E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FC8870-85DD-C746-80B7-E3BB46123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3472509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790387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3691464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9/20/2025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53964791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7DD4A92-2776-DB4D-8309-DD32F504B3A0}" type="slidenum">
              <a:rPr lang="en-US" altLang="en-US" smtClean="0"/>
              <a:pPr/>
              <a:t>‹#›</a:t>
            </a:fld>
            <a:endParaRPr lang="en-US" altLang="en-US"/>
          </a:p>
        </p:txBody>
      </p:sp>
    </p:spTree>
    <p:extLst>
      <p:ext uri="{BB962C8B-B14F-4D97-AF65-F5344CB8AC3E}">
        <p14:creationId xmlns:p14="http://schemas.microsoft.com/office/powerpoint/2010/main" val="281273661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AEBCB0-55D6-7DAC-C5DE-2E104D9AC49F}"/>
              </a:ext>
            </a:extLst>
          </p:cNvPr>
          <p:cNvSpPr txBox="1"/>
          <p:nvPr/>
        </p:nvSpPr>
        <p:spPr>
          <a:xfrm>
            <a:off x="0" y="5165229"/>
            <a:ext cx="12192000" cy="169277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Ephesians</a:t>
            </a:r>
            <a:endPar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Inconceivable Blessings, Incredible Purpose.</a:t>
            </a:r>
          </a:p>
        </p:txBody>
      </p:sp>
    </p:spTree>
    <p:extLst>
      <p:ext uri="{BB962C8B-B14F-4D97-AF65-F5344CB8AC3E}">
        <p14:creationId xmlns:p14="http://schemas.microsoft.com/office/powerpoint/2010/main" val="3620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C5D4B-F1BA-DA61-4745-E11240F1C9E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1C01754-D448-562B-683F-1CEF818B563A}"/>
              </a:ext>
            </a:extLst>
          </p:cNvPr>
          <p:cNvSpPr txBox="1"/>
          <p:nvPr/>
        </p:nvSpPr>
        <p:spPr>
          <a:xfrm>
            <a:off x="747386" y="0"/>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6:1-9 – As Unto the Lord</a:t>
            </a:r>
          </a:p>
        </p:txBody>
      </p:sp>
      <p:sp>
        <p:nvSpPr>
          <p:cNvPr id="3" name="TextBox 2">
            <a:extLst>
              <a:ext uri="{FF2B5EF4-FFF2-40B4-BE49-F238E27FC236}">
                <a16:creationId xmlns:a16="http://schemas.microsoft.com/office/drawing/2014/main" id="{51E59565-A22B-6107-38D5-E54B1788DFEB}"/>
              </a:ext>
            </a:extLst>
          </p:cNvPr>
          <p:cNvSpPr txBox="1"/>
          <p:nvPr/>
        </p:nvSpPr>
        <p:spPr>
          <a:xfrm>
            <a:off x="901873" y="1316224"/>
            <a:ext cx="10091803" cy="44319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1-4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u="sng" dirty="0">
              <a:solidFill>
                <a:srgbClr val="000000"/>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Gill Sans MT" panose="020B0502020104020203"/>
              </a:rPr>
              <a:t>Children are to obey their parents (vs 1b) because:</a:t>
            </a:r>
          </a:p>
          <a:p>
            <a:pPr>
              <a:defRPr/>
            </a:pPr>
            <a:r>
              <a:rPr lang="en-US" sz="3600" dirty="0">
                <a:solidFill>
                  <a:srgbClr val="000000"/>
                </a:solidFill>
                <a:latin typeface="Gill Sans MT" panose="020B0502020104020203"/>
              </a:rPr>
              <a:t>1. It is naturally right (Gk. </a:t>
            </a:r>
            <a:r>
              <a:rPr lang="en-US" sz="3600" i="1" dirty="0" err="1">
                <a:solidFill>
                  <a:srgbClr val="000000"/>
                </a:solidFill>
                <a:latin typeface="Gill Sans MT" panose="020B0502020104020203"/>
              </a:rPr>
              <a:t>dikaios</a:t>
            </a:r>
            <a:r>
              <a:rPr lang="en-US" sz="3600" dirty="0">
                <a:solidFill>
                  <a:srgbClr val="000000"/>
                </a:solidFill>
                <a:latin typeface="Gill Sans MT" panose="020B0502020104020203"/>
              </a:rPr>
              <a:t> lit. just and righteous).</a:t>
            </a: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 </a:t>
            </a:r>
          </a:p>
          <a:p>
            <a:pPr>
              <a:defRPr/>
            </a:pPr>
            <a:endParaRPr kumimoji="0" lang="en-US" sz="10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2. It is written in the Law (vs 2 – see Ex 20:12, Deut. 5:16).</a:t>
            </a:r>
          </a:p>
          <a:p>
            <a:pPr>
              <a:defRPr/>
            </a:pPr>
            <a:endParaRPr lang="en-US" sz="1000" dirty="0">
              <a:solidFill>
                <a:srgbClr val="000000"/>
              </a:solidFill>
              <a:latin typeface="Gill Sans MT" panose="020B0502020104020203"/>
            </a:endParaRPr>
          </a:p>
          <a:p>
            <a:pPr>
              <a:defRPr/>
            </a:pPr>
            <a:r>
              <a:rPr lang="en-US" sz="3600" dirty="0">
                <a:solidFill>
                  <a:srgbClr val="000000"/>
                </a:solidFill>
                <a:latin typeface="Gill Sans MT" panose="020B0502020104020203"/>
              </a:rPr>
              <a:t>3. We are ‘in the Lord’ (vs 1a) – because of Christ.</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23768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7B592-D97D-175E-CA9E-C579807BC49A}"/>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A98EE896-AF27-C046-B8C8-B2FBDCEF52BA}"/>
              </a:ext>
            </a:extLst>
          </p:cNvPr>
          <p:cNvSpPr>
            <a:spLocks noGrp="1" noChangeArrowheads="1"/>
          </p:cNvSpPr>
          <p:nvPr>
            <p:ph type="body" idx="1"/>
          </p:nvPr>
        </p:nvSpPr>
        <p:spPr>
          <a:xfrm>
            <a:off x="516367" y="978947"/>
            <a:ext cx="11349317" cy="2732441"/>
          </a:xfrm>
        </p:spPr>
        <p:txBody>
          <a:bodyPr/>
          <a:lstStyle/>
          <a:p>
            <a:pPr marL="0" indent="0" algn="just">
              <a:buNone/>
            </a:pPr>
            <a:r>
              <a:rPr lang="en-US" altLang="en-US" sz="2800" b="1" dirty="0">
                <a:latin typeface="Calibri" panose="020F0502020204030204" pitchFamily="34" charset="0"/>
                <a:cs typeface="Calibri" panose="020F0502020204030204" pitchFamily="34" charset="0"/>
              </a:rPr>
              <a:t> </a:t>
            </a:r>
            <a:r>
              <a:rPr lang="en-SG" sz="3600" b="1" dirty="0">
                <a:latin typeface="Calibri" panose="020F0502020204030204" pitchFamily="34" charset="0"/>
                <a:cs typeface="Calibri" panose="020F0502020204030204" pitchFamily="34" charset="0"/>
              </a:rPr>
              <a:t>“Children, obey your parents in the Lord, for this is right. </a:t>
            </a:r>
            <a:r>
              <a:rPr lang="en-SG" sz="3600" b="1" baseline="30000" dirty="0">
                <a:latin typeface="Calibri" panose="020F0502020204030204" pitchFamily="34" charset="0"/>
                <a:cs typeface="Calibri" panose="020F0502020204030204" pitchFamily="34" charset="0"/>
              </a:rPr>
              <a:t>2</a:t>
            </a:r>
            <a:r>
              <a:rPr lang="en-SG" sz="3600" b="1" dirty="0">
                <a:latin typeface="Calibri" panose="020F0502020204030204" pitchFamily="34" charset="0"/>
                <a:cs typeface="Calibri" panose="020F0502020204030204" pitchFamily="34" charset="0"/>
              </a:rPr>
              <a:t> “Honor your father and mother” (this is the first commandment with a promise), </a:t>
            </a:r>
            <a:r>
              <a:rPr lang="en-SG" sz="3600" b="1" baseline="30000" dirty="0">
                <a:latin typeface="Calibri" panose="020F0502020204030204" pitchFamily="34" charset="0"/>
                <a:cs typeface="Calibri" panose="020F0502020204030204" pitchFamily="34" charset="0"/>
              </a:rPr>
              <a:t>3</a:t>
            </a:r>
            <a:r>
              <a:rPr lang="en-SG" sz="3600" b="1" dirty="0">
                <a:latin typeface="Calibri" panose="020F0502020204030204" pitchFamily="34" charset="0"/>
                <a:cs typeface="Calibri" panose="020F0502020204030204" pitchFamily="34" charset="0"/>
              </a:rPr>
              <a:t> “that it may go well with you and that you may live long in the land.” </a:t>
            </a:r>
            <a:r>
              <a:rPr lang="en-SG" sz="3600" b="1" baseline="30000" dirty="0">
                <a:latin typeface="Calibri" panose="020F0502020204030204" pitchFamily="34" charset="0"/>
                <a:cs typeface="Calibri" panose="020F0502020204030204" pitchFamily="34" charset="0"/>
              </a:rPr>
              <a:t>4</a:t>
            </a:r>
            <a:r>
              <a:rPr lang="en-SG" sz="3600" b="1" dirty="0">
                <a:latin typeface="Calibri" panose="020F0502020204030204" pitchFamily="34" charset="0"/>
                <a:cs typeface="Calibri" panose="020F0502020204030204" pitchFamily="34" charset="0"/>
              </a:rPr>
              <a:t> </a:t>
            </a:r>
            <a:r>
              <a:rPr lang="en-SG" sz="3600" b="1" dirty="0">
                <a:highlight>
                  <a:srgbClr val="FFFF00"/>
                </a:highlight>
                <a:latin typeface="Calibri" panose="020F0502020204030204" pitchFamily="34" charset="0"/>
                <a:cs typeface="Calibri" panose="020F0502020204030204" pitchFamily="34" charset="0"/>
              </a:rPr>
              <a:t>Fathers, do not provoke your children to anger, but bring them up in the discipline and instruction of the Lord.”</a:t>
            </a:r>
          </a:p>
          <a:p>
            <a:pPr marL="0" indent="0" algn="just">
              <a:buNone/>
            </a:pPr>
            <a:endParaRPr lang="en-SG" sz="3600" dirty="0"/>
          </a:p>
        </p:txBody>
      </p:sp>
    </p:spTree>
    <p:extLst>
      <p:ext uri="{BB962C8B-B14F-4D97-AF65-F5344CB8AC3E}">
        <p14:creationId xmlns:p14="http://schemas.microsoft.com/office/powerpoint/2010/main" val="311993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salm 127:3 - Children Are a Heritage - Bible Verses To Go">
            <a:extLst>
              <a:ext uri="{FF2B5EF4-FFF2-40B4-BE49-F238E27FC236}">
                <a16:creationId xmlns:a16="http://schemas.microsoft.com/office/drawing/2014/main" id="{61DC7FB0-8154-DAF5-E922-677D63FAC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90500"/>
            <a:ext cx="6477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61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FA26-25E3-1F5B-FEFA-BE9288E6FC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BA91D6-4ACF-DE3B-2236-101A5EC6408C}"/>
              </a:ext>
            </a:extLst>
          </p:cNvPr>
          <p:cNvSpPr txBox="1"/>
          <p:nvPr/>
        </p:nvSpPr>
        <p:spPr>
          <a:xfrm>
            <a:off x="747386" y="0"/>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6:1-9 – As Unto the Lord</a:t>
            </a:r>
          </a:p>
        </p:txBody>
      </p:sp>
      <p:sp>
        <p:nvSpPr>
          <p:cNvPr id="3" name="TextBox 2">
            <a:extLst>
              <a:ext uri="{FF2B5EF4-FFF2-40B4-BE49-F238E27FC236}">
                <a16:creationId xmlns:a16="http://schemas.microsoft.com/office/drawing/2014/main" id="{BB3290DF-473B-4B30-A615-1771BDAF7A1A}"/>
              </a:ext>
            </a:extLst>
          </p:cNvPr>
          <p:cNvSpPr txBox="1"/>
          <p:nvPr/>
        </p:nvSpPr>
        <p:spPr>
          <a:xfrm>
            <a:off x="885171" y="1103850"/>
            <a:ext cx="10421655" cy="15081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sng"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Question – Are children </a:t>
            </a:r>
            <a:r>
              <a:rPr kumimoji="0" lang="en-US" sz="3600" b="0" i="1" u="none" strike="noStrike" kern="1200" cap="none" spc="0" normalizeH="0" baseline="0" noProof="0" dirty="0">
                <a:ln>
                  <a:noFill/>
                </a:ln>
                <a:solidFill>
                  <a:srgbClr val="000000"/>
                </a:solidFill>
                <a:effectLst/>
                <a:uLnTx/>
                <a:uFillTx/>
                <a:latin typeface="Gill Sans MT" panose="020B0502020104020203"/>
                <a:ea typeface="+mn-ea"/>
                <a:cs typeface="+mn-cs"/>
              </a:rPr>
              <a:t>always to </a:t>
            </a:r>
            <a:r>
              <a:rPr kumimoji="0" lang="en-US" sz="3600" b="0" u="none" strike="noStrike" kern="1200" cap="none" spc="0" normalizeH="0" baseline="0" noProof="0" dirty="0">
                <a:ln>
                  <a:noFill/>
                </a:ln>
                <a:solidFill>
                  <a:srgbClr val="000000"/>
                </a:solidFill>
                <a:effectLst/>
                <a:uLnTx/>
                <a:uFillTx/>
                <a:latin typeface="Gill Sans MT" panose="020B0502020104020203"/>
                <a:ea typeface="+mn-ea"/>
                <a:cs typeface="+mn-cs"/>
              </a:rPr>
              <a:t>obey their parents?</a:t>
            </a:r>
          </a:p>
          <a:p>
            <a:pPr>
              <a:defRPr/>
            </a:pPr>
            <a:endParaRPr lang="en-US" sz="1000" i="0" dirty="0">
              <a:solidFill>
                <a:srgbClr val="000000"/>
              </a:solidFill>
              <a:latin typeface="Gill Sans MT" panose="020B0502020104020203"/>
            </a:endParaRPr>
          </a:p>
        </p:txBody>
      </p:sp>
    </p:spTree>
    <p:extLst>
      <p:ext uri="{BB962C8B-B14F-4D97-AF65-F5344CB8AC3E}">
        <p14:creationId xmlns:p14="http://schemas.microsoft.com/office/powerpoint/2010/main" val="84043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8D96C-BDD7-0BE4-0D4D-C446009684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223B3CB-8F47-D1A9-C33D-7CD4BEAB9967}"/>
              </a:ext>
            </a:extLst>
          </p:cNvPr>
          <p:cNvSpPr txBox="1"/>
          <p:nvPr/>
        </p:nvSpPr>
        <p:spPr>
          <a:xfrm>
            <a:off x="747386" y="0"/>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6:1-9 – As Unto the Lord</a:t>
            </a:r>
          </a:p>
        </p:txBody>
      </p:sp>
      <p:sp>
        <p:nvSpPr>
          <p:cNvPr id="3" name="TextBox 2">
            <a:extLst>
              <a:ext uri="{FF2B5EF4-FFF2-40B4-BE49-F238E27FC236}">
                <a16:creationId xmlns:a16="http://schemas.microsoft.com/office/drawing/2014/main" id="{44AD0C84-868C-DD25-B76D-CB467C4221FC}"/>
              </a:ext>
            </a:extLst>
          </p:cNvPr>
          <p:cNvSpPr txBox="1"/>
          <p:nvPr/>
        </p:nvSpPr>
        <p:spPr>
          <a:xfrm>
            <a:off x="885171" y="1103850"/>
            <a:ext cx="10421655" cy="44319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sng"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Question – Are children </a:t>
            </a:r>
            <a:r>
              <a:rPr kumimoji="0" lang="en-US" sz="3600" b="0" i="1" u="none" strike="noStrike" kern="1200" cap="none" spc="0" normalizeH="0" baseline="0" noProof="0" dirty="0">
                <a:ln>
                  <a:noFill/>
                </a:ln>
                <a:solidFill>
                  <a:srgbClr val="000000"/>
                </a:solidFill>
                <a:effectLst/>
                <a:uLnTx/>
                <a:uFillTx/>
                <a:latin typeface="Gill Sans MT" panose="020B0502020104020203"/>
                <a:ea typeface="+mn-ea"/>
                <a:cs typeface="+mn-cs"/>
              </a:rPr>
              <a:t>always to </a:t>
            </a:r>
            <a:r>
              <a:rPr kumimoji="0" lang="en-US" sz="3600" b="0" u="none" strike="noStrike" kern="1200" cap="none" spc="0" normalizeH="0" baseline="0" noProof="0" dirty="0">
                <a:ln>
                  <a:noFill/>
                </a:ln>
                <a:solidFill>
                  <a:srgbClr val="000000"/>
                </a:solidFill>
                <a:effectLst/>
                <a:uLnTx/>
                <a:uFillTx/>
                <a:latin typeface="Gill Sans MT" panose="020B0502020104020203"/>
                <a:ea typeface="+mn-ea"/>
                <a:cs typeface="+mn-cs"/>
              </a:rPr>
              <a:t>obey their parents?</a:t>
            </a:r>
          </a:p>
          <a:p>
            <a:pPr>
              <a:defRPr/>
            </a:pPr>
            <a:endParaRPr lang="en-US" sz="1000" i="0" dirty="0">
              <a:solidFill>
                <a:srgbClr val="000000"/>
              </a:solidFill>
              <a:latin typeface="Gill Sans MT" panose="020B0502020104020203"/>
            </a:endParaRPr>
          </a:p>
          <a:p>
            <a:pPr>
              <a:defRPr/>
            </a:pPr>
            <a:r>
              <a:rPr lang="en-US" sz="3600" i="0" dirty="0">
                <a:solidFill>
                  <a:srgbClr val="000000"/>
                </a:solidFill>
                <a:latin typeface="Gill Sans MT" panose="020B0502020104020203"/>
              </a:rPr>
              <a:t>John Stott </a:t>
            </a:r>
            <a:r>
              <a:rPr lang="en-US" sz="3600" dirty="0">
                <a:solidFill>
                  <a:srgbClr val="000000"/>
                </a:solidFill>
                <a:latin typeface="Gill Sans MT" panose="020B0502020104020203"/>
              </a:rPr>
              <a:t>advises that “obedience to parents should be the norm, and disobedience the rare exception.” </a:t>
            </a:r>
          </a:p>
          <a:p>
            <a:pPr>
              <a:defRPr/>
            </a:pPr>
            <a:endParaRPr lang="en-US" sz="1000" dirty="0">
              <a:solidFill>
                <a:srgbClr val="000000"/>
              </a:solidFill>
              <a:latin typeface="Gill Sans MT" panose="020B0502020104020203"/>
            </a:endParaRPr>
          </a:p>
          <a:p>
            <a:pPr>
              <a:defRPr/>
            </a:pPr>
            <a:r>
              <a:rPr lang="en-US" sz="3600" dirty="0">
                <a:solidFill>
                  <a:srgbClr val="000000"/>
                </a:solidFill>
                <a:latin typeface="Gill Sans MT" panose="020B0502020104020203"/>
              </a:rPr>
              <a:t>But we must obey Jesus is forced to choose. Jesus himself told us that parents and children would be in conflict over him (Matthew 10:21, Luke 12:53).</a:t>
            </a:r>
            <a:endPar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1472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F732A-E168-BE96-C742-97682F11E318}"/>
              </a:ext>
            </a:extLst>
          </p:cNvPr>
          <p:cNvPicPr>
            <a:picLocks noChangeAspect="1"/>
          </p:cNvPicPr>
          <p:nvPr/>
        </p:nvPicPr>
        <p:blipFill>
          <a:blip r:embed="rId2"/>
          <a:stretch>
            <a:fillRect/>
          </a:stretch>
        </p:blipFill>
        <p:spPr>
          <a:xfrm>
            <a:off x="947736" y="0"/>
            <a:ext cx="10297297" cy="6858000"/>
          </a:xfrm>
          <a:prstGeom prst="rect">
            <a:avLst/>
          </a:prstGeom>
        </p:spPr>
      </p:pic>
    </p:spTree>
    <p:extLst>
      <p:ext uri="{BB962C8B-B14F-4D97-AF65-F5344CB8AC3E}">
        <p14:creationId xmlns:p14="http://schemas.microsoft.com/office/powerpoint/2010/main" val="111833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9AE12-937F-0E98-F76F-62A3135542F8}"/>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FC811360-71C9-C35B-6615-9B1BDBE0D0B0}"/>
              </a:ext>
            </a:extLst>
          </p:cNvPr>
          <p:cNvSpPr>
            <a:spLocks noGrp="1" noChangeArrowheads="1"/>
          </p:cNvSpPr>
          <p:nvPr>
            <p:ph type="body" idx="1"/>
          </p:nvPr>
        </p:nvSpPr>
        <p:spPr>
          <a:xfrm>
            <a:off x="250840" y="599076"/>
            <a:ext cx="11690320" cy="5659848"/>
          </a:xfrm>
        </p:spPr>
        <p:txBody>
          <a:bodyPr>
            <a:normAutofit lnSpcReduction="10000"/>
          </a:bodyPr>
          <a:lstStyle/>
          <a:p>
            <a:pPr>
              <a:lnSpc>
                <a:spcPct val="115000"/>
              </a:lnSpc>
              <a:spcAft>
                <a:spcPts val="800"/>
              </a:spcAft>
              <a:buNone/>
            </a:pPr>
            <a:r>
              <a:rPr lang="en-SG" sz="3300" b="1" kern="0" baseline="30000" dirty="0">
                <a:solidFill>
                  <a:srgbClr val="000000"/>
                </a:solidFill>
                <a:effectLst/>
                <a:ea typeface="Times New Roman" panose="02020603050405020304" pitchFamily="18" charset="0"/>
                <a:cs typeface="Times New Roman" panose="02020603050405020304" pitchFamily="18" charset="0"/>
              </a:rPr>
              <a:t>     5 </a:t>
            </a:r>
            <a:r>
              <a:rPr lang="en-SG" sz="3300" b="1" kern="0" dirty="0">
                <a:solidFill>
                  <a:srgbClr val="000000"/>
                </a:solidFill>
                <a:effectLst/>
                <a:ea typeface="Times New Roman" panose="02020603050405020304" pitchFamily="18" charset="0"/>
                <a:cs typeface="Times New Roman" panose="02020603050405020304" pitchFamily="18" charset="0"/>
              </a:rPr>
              <a:t>Bondservants, obey your earthly masters with fear and trembling, with a sincere heart, as you would Christ, </a:t>
            </a:r>
            <a:r>
              <a:rPr lang="en-SG" sz="3300" b="1" kern="0" baseline="30000" dirty="0">
                <a:solidFill>
                  <a:srgbClr val="000000"/>
                </a:solidFill>
                <a:effectLst/>
                <a:ea typeface="Times New Roman" panose="02020603050405020304" pitchFamily="18" charset="0"/>
                <a:cs typeface="Times New Roman" panose="02020603050405020304" pitchFamily="18" charset="0"/>
              </a:rPr>
              <a:t>6 </a:t>
            </a:r>
            <a:r>
              <a:rPr lang="en-SG" sz="3300" b="1" kern="0" dirty="0">
                <a:solidFill>
                  <a:srgbClr val="000000"/>
                </a:solidFill>
                <a:effectLst/>
                <a:ea typeface="Times New Roman" panose="02020603050405020304" pitchFamily="18" charset="0"/>
                <a:cs typeface="Times New Roman" panose="02020603050405020304" pitchFamily="18" charset="0"/>
              </a:rPr>
              <a:t>not by the way of eye-service, as people-pleasers, but as bondservants of Christ, doing the will of God from the heart, </a:t>
            </a:r>
            <a:r>
              <a:rPr lang="en-SG" sz="3300" b="1" kern="0" baseline="30000" dirty="0">
                <a:solidFill>
                  <a:srgbClr val="000000"/>
                </a:solidFill>
                <a:effectLst/>
                <a:ea typeface="Times New Roman" panose="02020603050405020304" pitchFamily="18" charset="0"/>
                <a:cs typeface="Times New Roman" panose="02020603050405020304" pitchFamily="18" charset="0"/>
              </a:rPr>
              <a:t>7 </a:t>
            </a:r>
            <a:r>
              <a:rPr lang="en-SG" sz="3300" b="1" kern="0" dirty="0">
                <a:solidFill>
                  <a:srgbClr val="000000"/>
                </a:solidFill>
                <a:effectLst/>
                <a:ea typeface="Times New Roman" panose="02020603050405020304" pitchFamily="18" charset="0"/>
                <a:cs typeface="Times New Roman" panose="02020603050405020304" pitchFamily="18" charset="0"/>
              </a:rPr>
              <a:t>rendering service with a good will as to the Lord and not to man, </a:t>
            </a:r>
            <a:r>
              <a:rPr lang="en-SG" sz="3300" b="1" kern="0" baseline="30000" dirty="0">
                <a:solidFill>
                  <a:srgbClr val="000000"/>
                </a:solidFill>
                <a:effectLst/>
                <a:ea typeface="Times New Roman" panose="02020603050405020304" pitchFamily="18" charset="0"/>
                <a:cs typeface="Times New Roman" panose="02020603050405020304" pitchFamily="18" charset="0"/>
              </a:rPr>
              <a:t>8 </a:t>
            </a:r>
            <a:r>
              <a:rPr lang="en-SG" sz="3300" b="1" kern="0" dirty="0">
                <a:solidFill>
                  <a:srgbClr val="000000"/>
                </a:solidFill>
                <a:effectLst/>
                <a:ea typeface="Times New Roman" panose="02020603050405020304" pitchFamily="18" charset="0"/>
                <a:cs typeface="Times New Roman" panose="02020603050405020304" pitchFamily="18" charset="0"/>
              </a:rPr>
              <a:t>knowing that whatever good anyone does, this he will receive back from the Lord, whether he is a bondservant or is free. </a:t>
            </a:r>
            <a:r>
              <a:rPr lang="en-SG" sz="3300" b="1" kern="0" baseline="30000" dirty="0">
                <a:solidFill>
                  <a:srgbClr val="000000"/>
                </a:solidFill>
                <a:effectLst/>
                <a:ea typeface="Times New Roman" panose="02020603050405020304" pitchFamily="18" charset="0"/>
                <a:cs typeface="Times New Roman" panose="02020603050405020304" pitchFamily="18" charset="0"/>
              </a:rPr>
              <a:t>9 </a:t>
            </a:r>
            <a:r>
              <a:rPr lang="en-SG" sz="3300" b="1" kern="0" dirty="0">
                <a:solidFill>
                  <a:srgbClr val="000000"/>
                </a:solidFill>
                <a:effectLst/>
                <a:ea typeface="Times New Roman" panose="02020603050405020304" pitchFamily="18" charset="0"/>
                <a:cs typeface="Times New Roman" panose="02020603050405020304" pitchFamily="18" charset="0"/>
              </a:rPr>
              <a:t>Masters, do the same to them, and stop your threatening, knowing that he who is both their Master</a:t>
            </a:r>
            <a:r>
              <a:rPr lang="en-SG" sz="3300" b="1" kern="0" baseline="30000" dirty="0">
                <a:solidFill>
                  <a:srgbClr val="000000"/>
                </a:solidFill>
                <a:ea typeface="Times New Roman" panose="02020603050405020304" pitchFamily="18" charset="0"/>
                <a:cs typeface="Times New Roman" panose="02020603050405020304" pitchFamily="18" charset="0"/>
              </a:rPr>
              <a:t> </a:t>
            </a:r>
            <a:r>
              <a:rPr lang="en-SG" sz="3300" b="1" kern="0" dirty="0">
                <a:solidFill>
                  <a:srgbClr val="000000"/>
                </a:solidFill>
                <a:effectLst/>
                <a:ea typeface="Times New Roman" panose="02020603050405020304" pitchFamily="18" charset="0"/>
                <a:cs typeface="Times New Roman" panose="02020603050405020304" pitchFamily="18" charset="0"/>
              </a:rPr>
              <a:t>and yours is in heaven, and that there is no partiality with him.</a:t>
            </a:r>
            <a:endParaRPr lang="en-SG" sz="3300" b="1" kern="100" dirty="0">
              <a:effectLst/>
              <a:ea typeface="Calibri" panose="020F0502020204030204" pitchFamily="34" charset="0"/>
              <a:cs typeface="Times New Roman" panose="02020603050405020304" pitchFamily="18" charset="0"/>
            </a:endParaRPr>
          </a:p>
          <a:p>
            <a:pPr marL="0" indent="0" algn="just">
              <a:buNone/>
            </a:pPr>
            <a:endParaRPr lang="en-SG" sz="3600" dirty="0"/>
          </a:p>
        </p:txBody>
      </p:sp>
    </p:spTree>
    <p:extLst>
      <p:ext uri="{BB962C8B-B14F-4D97-AF65-F5344CB8AC3E}">
        <p14:creationId xmlns:p14="http://schemas.microsoft.com/office/powerpoint/2010/main" val="235816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385F-BBBE-7946-AEED-1EE4F17885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C8C378-12A2-C853-863C-BA90047F7E7C}"/>
              </a:ext>
            </a:extLst>
          </p:cNvPr>
          <p:cNvSpPr txBox="1"/>
          <p:nvPr/>
        </p:nvSpPr>
        <p:spPr>
          <a:xfrm>
            <a:off x="747386" y="0"/>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6:1-9 – As Unto the Lord</a:t>
            </a:r>
          </a:p>
        </p:txBody>
      </p:sp>
      <p:sp>
        <p:nvSpPr>
          <p:cNvPr id="3" name="TextBox 2">
            <a:extLst>
              <a:ext uri="{FF2B5EF4-FFF2-40B4-BE49-F238E27FC236}">
                <a16:creationId xmlns:a16="http://schemas.microsoft.com/office/drawing/2014/main" id="{08A0D3CE-3422-2C63-7C04-EDFDCFB14C72}"/>
              </a:ext>
            </a:extLst>
          </p:cNvPr>
          <p:cNvSpPr txBox="1"/>
          <p:nvPr/>
        </p:nvSpPr>
        <p:spPr>
          <a:xfrm>
            <a:off x="363255" y="830997"/>
            <a:ext cx="11081358" cy="51398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a:t>
            </a:r>
            <a:r>
              <a:rPr lang="en-US" sz="3600" u="sng" dirty="0">
                <a:solidFill>
                  <a:srgbClr val="000000"/>
                </a:solidFill>
                <a:latin typeface="Gill Sans MT" panose="020B0502020104020203"/>
              </a:rPr>
              <a:t>5-9</a:t>
            </a:r>
            <a:endPar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sng"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There were perhaps over 60 million slaves in the Roman empire at the time of Paul. That is an estimated one-third of the entire population!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a:solidFill>
                <a:srgbClr val="000000"/>
              </a:solidFill>
              <a:latin typeface="Gill Sans MT" panose="020B0502020104020203"/>
            </a:endParaRPr>
          </a:p>
          <a:p>
            <a:pPr>
              <a:defRPr/>
            </a:pPr>
            <a:r>
              <a:rPr lang="en-US" sz="3600" dirty="0">
                <a:solidFill>
                  <a:srgbClr val="000000"/>
                </a:solidFill>
                <a:latin typeface="Gill Sans MT" panose="020B0502020104020203"/>
              </a:rPr>
              <a:t>M</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any of Jesus’ parables contain references to slaves (Mark 12:1-12; Matt 13:24-30; 18:23-35; Luke 12:42-48; Matthew 25:14-30; Luke 12:35-38; 15:11-32; 16:1-8; 17:7-10, etc.) </a:t>
            </a:r>
          </a:p>
          <a:p>
            <a:pPr>
              <a:defRPr/>
            </a:pPr>
            <a:endParaRPr lang="en-US" sz="1000" dirty="0">
              <a:solidFill>
                <a:srgbClr val="000000"/>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a:solidFill>
                <a:srgbClr val="000000"/>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5149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6F671-8691-4E15-90BB-587EFB4357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9A1745-C791-4AF4-5109-9142D334C8A7}"/>
              </a:ext>
            </a:extLst>
          </p:cNvPr>
          <p:cNvSpPr txBox="1"/>
          <p:nvPr/>
        </p:nvSpPr>
        <p:spPr>
          <a:xfrm>
            <a:off x="747386" y="0"/>
            <a:ext cx="106972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ill Sans MT" panose="020B0502020104020203"/>
                <a:ea typeface="+mn-ea"/>
                <a:cs typeface="+mn-cs"/>
              </a:rPr>
              <a:t>Ephesians 6:1-9 – As Unto the Lord</a:t>
            </a:r>
          </a:p>
        </p:txBody>
      </p:sp>
      <p:sp>
        <p:nvSpPr>
          <p:cNvPr id="3" name="TextBox 2">
            <a:extLst>
              <a:ext uri="{FF2B5EF4-FFF2-40B4-BE49-F238E27FC236}">
                <a16:creationId xmlns:a16="http://schemas.microsoft.com/office/drawing/2014/main" id="{EAD071E1-7555-8BD3-C2BE-753AE11EF40C}"/>
              </a:ext>
            </a:extLst>
          </p:cNvPr>
          <p:cNvSpPr txBox="1"/>
          <p:nvPr/>
        </p:nvSpPr>
        <p:spPr>
          <a:xfrm>
            <a:off x="363255" y="830997"/>
            <a:ext cx="11081358"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rPr>
              <a:t>Vs </a:t>
            </a:r>
            <a:r>
              <a:rPr lang="en-US" sz="3600" u="sng" dirty="0">
                <a:solidFill>
                  <a:srgbClr val="000000"/>
                </a:solidFill>
                <a:latin typeface="Gill Sans MT" panose="020B0502020104020203"/>
              </a:rPr>
              <a:t>5-9</a:t>
            </a:r>
            <a:endParaRPr kumimoji="0" lang="en-US" sz="3600" b="0" i="0" u="sng"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sng" strike="noStrike" kern="1200" cap="none" spc="0" normalizeH="0" baseline="0" noProof="0" dirty="0">
              <a:ln>
                <a:noFill/>
              </a:ln>
              <a:solidFill>
                <a:srgbClr val="000000"/>
              </a:solidFill>
              <a:effectLst/>
              <a:uLnTx/>
              <a:uFillTx/>
              <a:latin typeface="Gill Sans MT" panose="020B0502020104020203"/>
              <a:ea typeface="+mn-ea"/>
              <a:cs typeface="+mn-cs"/>
            </a:endParaRPr>
          </a:p>
          <a:p>
            <a:pPr>
              <a:defRPr/>
            </a:pPr>
            <a:endParaRPr lang="en-US" sz="1000" dirty="0">
              <a:solidFill>
                <a:srgbClr val="000000"/>
              </a:solidFill>
              <a:latin typeface="Gill Sans MT" panose="020B0502020104020203"/>
            </a:endParaRPr>
          </a:p>
          <a:p>
            <a:pPr>
              <a:defRPr/>
            </a:pPr>
            <a:r>
              <a:rPr lang="en-US" sz="3600" dirty="0">
                <a:solidFill>
                  <a:srgbClr val="000000"/>
                </a:solidFill>
                <a:latin typeface="Gill Sans MT" panose="020B0502020104020203"/>
              </a:rPr>
              <a:t>Slaves and their masters were part of the church and so instructions for living were given to them (see Col 3:22-24; Eph 6:5-9; 1 Tim 6:1-2; Titus 2:9-10).</a:t>
            </a:r>
            <a:endPar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a:solidFill>
                <a:srgbClr val="000000"/>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1745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3CB27-AE7A-7B44-7083-76A05885E0AF}"/>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D5122071-1F9B-6ED4-4C5E-069DD380F87D}"/>
              </a:ext>
            </a:extLst>
          </p:cNvPr>
          <p:cNvSpPr>
            <a:spLocks noGrp="1" noChangeArrowheads="1"/>
          </p:cNvSpPr>
          <p:nvPr>
            <p:ph type="body" idx="1"/>
          </p:nvPr>
        </p:nvSpPr>
        <p:spPr>
          <a:xfrm>
            <a:off x="250840" y="599076"/>
            <a:ext cx="11690320" cy="5659848"/>
          </a:xfrm>
        </p:spPr>
        <p:txBody>
          <a:bodyPr>
            <a:normAutofit/>
          </a:bodyPr>
          <a:lstStyle/>
          <a:p>
            <a:pPr>
              <a:lnSpc>
                <a:spcPct val="115000"/>
              </a:lnSpc>
              <a:spcAft>
                <a:spcPts val="800"/>
              </a:spcAft>
              <a:buNone/>
            </a:pPr>
            <a:r>
              <a:rPr lang="en-SG" sz="3300" b="1" kern="0" baseline="30000" dirty="0">
                <a:solidFill>
                  <a:srgbClr val="000000"/>
                </a:solidFill>
                <a:effectLst/>
                <a:ea typeface="Times New Roman" panose="02020603050405020304" pitchFamily="18" charset="0"/>
                <a:cs typeface="Times New Roman" panose="02020603050405020304" pitchFamily="18" charset="0"/>
              </a:rPr>
              <a:t>     5 </a:t>
            </a:r>
            <a:r>
              <a:rPr lang="en-SG" sz="3300" b="1" kern="0" dirty="0">
                <a:solidFill>
                  <a:srgbClr val="000000"/>
                </a:solidFill>
                <a:effectLst/>
                <a:ea typeface="Times New Roman" panose="02020603050405020304" pitchFamily="18" charset="0"/>
                <a:cs typeface="Times New Roman" panose="02020603050405020304" pitchFamily="18" charset="0"/>
              </a:rPr>
              <a:t>Bondservants, obey your earthly masters with fear and trembling, with a sincere heart, as you would Christ, </a:t>
            </a:r>
            <a:r>
              <a:rPr lang="en-SG" sz="3300" b="1" kern="0" baseline="30000" dirty="0">
                <a:solidFill>
                  <a:srgbClr val="000000"/>
                </a:solidFill>
                <a:effectLst/>
                <a:ea typeface="Times New Roman" panose="02020603050405020304" pitchFamily="18" charset="0"/>
                <a:cs typeface="Times New Roman" panose="02020603050405020304" pitchFamily="18" charset="0"/>
              </a:rPr>
              <a:t>6 </a:t>
            </a:r>
            <a:r>
              <a:rPr lang="en-SG" sz="3300" b="1" kern="0" dirty="0">
                <a:solidFill>
                  <a:srgbClr val="000000"/>
                </a:solidFill>
                <a:effectLst/>
                <a:ea typeface="Times New Roman" panose="02020603050405020304" pitchFamily="18" charset="0"/>
                <a:cs typeface="Times New Roman" panose="02020603050405020304" pitchFamily="18" charset="0"/>
              </a:rPr>
              <a:t>not by the way of eye-service, as people-pleasers, but as bondservants of Christ, doing the will of God from the heart, </a:t>
            </a:r>
            <a:r>
              <a:rPr lang="en-SG" sz="3300" b="1" kern="0" baseline="30000" dirty="0">
                <a:solidFill>
                  <a:srgbClr val="000000"/>
                </a:solidFill>
                <a:effectLst/>
                <a:ea typeface="Times New Roman" panose="02020603050405020304" pitchFamily="18" charset="0"/>
                <a:cs typeface="Times New Roman" panose="02020603050405020304" pitchFamily="18" charset="0"/>
              </a:rPr>
              <a:t>7 </a:t>
            </a:r>
            <a:r>
              <a:rPr lang="en-SG" sz="3300" b="1" kern="0" dirty="0">
                <a:solidFill>
                  <a:srgbClr val="000000"/>
                </a:solidFill>
                <a:effectLst/>
                <a:ea typeface="Times New Roman" panose="02020603050405020304" pitchFamily="18" charset="0"/>
                <a:cs typeface="Times New Roman" panose="02020603050405020304" pitchFamily="18" charset="0"/>
              </a:rPr>
              <a:t>rendering service with a good will as to the Lord and not to man, </a:t>
            </a:r>
            <a:r>
              <a:rPr lang="en-SG" sz="3300" b="1" kern="0" baseline="30000" dirty="0">
                <a:solidFill>
                  <a:srgbClr val="000000"/>
                </a:solidFill>
                <a:effectLst/>
                <a:ea typeface="Times New Roman" panose="02020603050405020304" pitchFamily="18" charset="0"/>
                <a:cs typeface="Times New Roman" panose="02020603050405020304" pitchFamily="18" charset="0"/>
              </a:rPr>
              <a:t>8 </a:t>
            </a:r>
            <a:r>
              <a:rPr lang="en-SG" sz="3300" b="1" kern="0" dirty="0">
                <a:solidFill>
                  <a:srgbClr val="000000"/>
                </a:solidFill>
                <a:effectLst/>
                <a:ea typeface="Times New Roman" panose="02020603050405020304" pitchFamily="18" charset="0"/>
                <a:cs typeface="Times New Roman" panose="02020603050405020304" pitchFamily="18" charset="0"/>
              </a:rPr>
              <a:t>knowing that whatever good anyone does, this he will receive back from the Lord, whether he is a bondservant or is free. </a:t>
            </a:r>
            <a:endParaRPr lang="en-SG" sz="3600" dirty="0"/>
          </a:p>
        </p:txBody>
      </p:sp>
    </p:spTree>
    <p:extLst>
      <p:ext uri="{BB962C8B-B14F-4D97-AF65-F5344CB8AC3E}">
        <p14:creationId xmlns:p14="http://schemas.microsoft.com/office/powerpoint/2010/main" val="126720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FE9"/>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01B0225-EAF0-FE76-4B8C-9863674131F9}"/>
              </a:ext>
            </a:extLst>
          </p:cNvPr>
          <p:cNvSpPr/>
          <p:nvPr/>
        </p:nvSpPr>
        <p:spPr>
          <a:xfrm>
            <a:off x="8031480" y="5250660"/>
            <a:ext cx="3925168" cy="1289035"/>
          </a:xfrm>
          <a:prstGeom prst="roundRect">
            <a:avLst>
              <a:gd name="adj" fmla="val 2859"/>
            </a:avLst>
          </a:prstGeom>
          <a:solidFill>
            <a:srgbClr val="F3EFE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5CEC1E8D-C7B3-E910-EADB-0ECDB931B64F}"/>
              </a:ext>
            </a:extLst>
          </p:cNvPr>
          <p:cNvSpPr/>
          <p:nvPr/>
        </p:nvSpPr>
        <p:spPr>
          <a:xfrm>
            <a:off x="8035349" y="5257139"/>
            <a:ext cx="3917431" cy="258011"/>
          </a:xfrm>
          <a:prstGeom prst="roundRect">
            <a:avLst>
              <a:gd name="adj" fmla="val 20236"/>
            </a:avLst>
          </a:prstGeom>
          <a:solidFill>
            <a:srgbClr val="505152"/>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4C0CA82-E70D-41B1-F913-8D8C577F155F}"/>
              </a:ext>
            </a:extLst>
          </p:cNvPr>
          <p:cNvSpPr/>
          <p:nvPr/>
        </p:nvSpPr>
        <p:spPr>
          <a:xfrm>
            <a:off x="8035349" y="5465285"/>
            <a:ext cx="3917431" cy="398358"/>
          </a:xfrm>
          <a:prstGeom prst="rect">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253D13E-9FD3-0B4D-F109-2BBF49FBE8AC}"/>
              </a:ext>
            </a:extLst>
          </p:cNvPr>
          <p:cNvSpPr/>
          <p:nvPr/>
        </p:nvSpPr>
        <p:spPr>
          <a:xfrm>
            <a:off x="8039217" y="5252579"/>
            <a:ext cx="3915600" cy="1460736"/>
          </a:xfrm>
          <a:prstGeom prst="roundRect">
            <a:avLst>
              <a:gd name="adj" fmla="val 2859"/>
            </a:avLst>
          </a:prstGeom>
          <a:noFill/>
          <a:ln w="381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26E64C78-2B73-34CD-9A35-30C4B41D7602}"/>
              </a:ext>
            </a:extLst>
          </p:cNvPr>
          <p:cNvSpPr/>
          <p:nvPr/>
        </p:nvSpPr>
        <p:spPr>
          <a:xfrm>
            <a:off x="9045414" y="5289232"/>
            <a:ext cx="1905038" cy="137105"/>
          </a:xfrm>
          <a:prstGeom prst="roundRect">
            <a:avLst>
              <a:gd name="adj" fmla="val 39067"/>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025F886-F4AC-796C-7D71-C9AA1BA2E78E}"/>
              </a:ext>
            </a:extLst>
          </p:cNvPr>
          <p:cNvSpPr/>
          <p:nvPr/>
        </p:nvSpPr>
        <p:spPr>
          <a:xfrm>
            <a:off x="11160206" y="5324143"/>
            <a:ext cx="100898" cy="67283"/>
          </a:xfrm>
          <a:prstGeom prst="roundRect">
            <a:avLst>
              <a:gd name="adj" fmla="val 19067"/>
            </a:avLst>
          </a:prstGeom>
          <a:noFill/>
          <a:ln w="12700">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D598F84-206C-9296-CF4D-19DD77124BDF}"/>
              </a:ext>
            </a:extLst>
          </p:cNvPr>
          <p:cNvSpPr/>
          <p:nvPr/>
        </p:nvSpPr>
        <p:spPr>
          <a:xfrm>
            <a:off x="11556493" y="5289232"/>
            <a:ext cx="129064" cy="137105"/>
          </a:xfrm>
          <a:prstGeom prst="roundRect">
            <a:avLst>
              <a:gd name="adj" fmla="val 19067"/>
            </a:avLst>
          </a:prstGeom>
          <a:noFill/>
          <a:ln w="12700">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F1FFF55-1A96-4F7A-EA03-5FB705816484}"/>
              </a:ext>
            </a:extLst>
          </p:cNvPr>
          <p:cNvSpPr/>
          <p:nvPr/>
        </p:nvSpPr>
        <p:spPr>
          <a:xfrm>
            <a:off x="11591106" y="5372511"/>
            <a:ext cx="56028" cy="53827"/>
          </a:xfrm>
          <a:prstGeom prst="roundRect">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6D2041-F057-A994-A5D4-F457423B3584}"/>
              </a:ext>
            </a:extLst>
          </p:cNvPr>
          <p:cNvSpPr/>
          <p:nvPr/>
        </p:nvSpPr>
        <p:spPr>
          <a:xfrm>
            <a:off x="11597271" y="5311727"/>
            <a:ext cx="42445" cy="33591"/>
          </a:xfrm>
          <a:prstGeom prst="ellipse">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4181A2F-2674-EC0C-71AC-9F0402E4CCBB}"/>
              </a:ext>
            </a:extLst>
          </p:cNvPr>
          <p:cNvCxnSpPr>
            <a:cxnSpLocks/>
          </p:cNvCxnSpPr>
          <p:nvPr/>
        </p:nvCxnSpPr>
        <p:spPr>
          <a:xfrm>
            <a:off x="8130431" y="5619324"/>
            <a:ext cx="3735002" cy="0"/>
          </a:xfrm>
          <a:prstGeom prst="line">
            <a:avLst/>
          </a:prstGeom>
          <a:ln w="19050">
            <a:solidFill>
              <a:srgbClr val="505152"/>
            </a:solidFill>
          </a:ln>
        </p:spPr>
        <p:style>
          <a:lnRef idx="2">
            <a:schemeClr val="accent1"/>
          </a:lnRef>
          <a:fillRef idx="0">
            <a:schemeClr val="accent1"/>
          </a:fillRef>
          <a:effectRef idx="1">
            <a:schemeClr val="accent1"/>
          </a:effectRef>
          <a:fontRef idx="minor">
            <a:schemeClr val="tx1"/>
          </a:fontRef>
        </p:style>
      </p:cxnSp>
      <p:sp>
        <p:nvSpPr>
          <p:cNvPr id="16" name="Arrow: Right 15">
            <a:extLst>
              <a:ext uri="{FF2B5EF4-FFF2-40B4-BE49-F238E27FC236}">
                <a16:creationId xmlns:a16="http://schemas.microsoft.com/office/drawing/2014/main" id="{3226B41E-219C-F83F-D464-68A40C23C83C}"/>
              </a:ext>
            </a:extLst>
          </p:cNvPr>
          <p:cNvSpPr/>
          <p:nvPr/>
        </p:nvSpPr>
        <p:spPr>
          <a:xfrm>
            <a:off x="8482765" y="5316145"/>
            <a:ext cx="159677" cy="83279"/>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2DA6EBE-68D9-8C7D-1061-9BAA447307BE}"/>
              </a:ext>
            </a:extLst>
          </p:cNvPr>
          <p:cNvSpPr/>
          <p:nvPr/>
        </p:nvSpPr>
        <p:spPr>
          <a:xfrm rot="10800000">
            <a:off x="8133228" y="5316702"/>
            <a:ext cx="159677" cy="83279"/>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1FAABBC-3933-7A6A-58F3-DEFA774A1352}"/>
              </a:ext>
            </a:extLst>
          </p:cNvPr>
          <p:cNvSpPr txBox="1"/>
          <p:nvPr/>
        </p:nvSpPr>
        <p:spPr>
          <a:xfrm>
            <a:off x="943575" y="5299595"/>
            <a:ext cx="7891397" cy="1512673"/>
          </a:xfrm>
          <a:prstGeom prst="rect">
            <a:avLst/>
          </a:prstGeom>
        </p:spPr>
        <p:txBody>
          <a:bodyPr vert="horz" lIns="91440" tIns="45720" rIns="91440" bIns="45720" rtlCol="0" anchor="t">
            <a:normAutofit/>
          </a:bodyPr>
          <a:lstStyle/>
          <a:p>
            <a:pPr defTabSz="914400">
              <a:spcBef>
                <a:spcPct val="0"/>
              </a:spcBef>
            </a:pPr>
            <a:r>
              <a:rPr lang="en-US" sz="4400" b="1" dirty="0">
                <a:latin typeface="Arial Black" panose="020B0A04020102020204" pitchFamily="34" charset="0"/>
                <a:ea typeface="+mj-ea"/>
                <a:cs typeface="+mj-cs"/>
              </a:rPr>
              <a:t>Not Just Fine Print</a:t>
            </a:r>
          </a:p>
          <a:p>
            <a:pPr defTabSz="914400">
              <a:spcBef>
                <a:spcPct val="0"/>
              </a:spcBef>
            </a:pPr>
            <a:r>
              <a:rPr lang="en-US" sz="4400" dirty="0">
                <a:latin typeface="Arial Black" panose="020B0A04020102020204" pitchFamily="34" charset="0"/>
                <a:ea typeface="+mj-ea"/>
                <a:cs typeface="+mj-cs"/>
              </a:rPr>
              <a:t>—but God’s Blueprint</a:t>
            </a:r>
          </a:p>
        </p:txBody>
      </p:sp>
      <p:sp>
        <p:nvSpPr>
          <p:cNvPr id="3" name="TextBox 2">
            <a:extLst>
              <a:ext uri="{FF2B5EF4-FFF2-40B4-BE49-F238E27FC236}">
                <a16:creationId xmlns:a16="http://schemas.microsoft.com/office/drawing/2014/main" id="{F21D11D7-EF79-DAB5-EC77-0BD3B6486E35}"/>
              </a:ext>
            </a:extLst>
          </p:cNvPr>
          <p:cNvSpPr txBox="1"/>
          <p:nvPr/>
        </p:nvSpPr>
        <p:spPr>
          <a:xfrm>
            <a:off x="104172" y="0"/>
            <a:ext cx="12087828" cy="4801314"/>
          </a:xfrm>
          <a:prstGeom prst="rect">
            <a:avLst/>
          </a:prstGeom>
          <a:noFill/>
        </p:spPr>
        <p:txBody>
          <a:bodyPr wrap="square">
            <a:spAutoFit/>
          </a:bodyPr>
          <a:lstStyle/>
          <a:p>
            <a:pPr>
              <a:lnSpc>
                <a:spcPct val="85000"/>
              </a:lnSpc>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1. </a:t>
            </a:r>
            <a:r>
              <a:rPr lang="en-US" sz="4000" b="1" dirty="0">
                <a:ea typeface="Calibri" panose="020F0502020204030204" pitchFamily="34" charset="0"/>
                <a:cs typeface="Arial" panose="020B0604020202020204" pitchFamily="34" charset="0"/>
              </a:rPr>
              <a:t>The Wife’s Calling</a:t>
            </a:r>
            <a:r>
              <a:rPr lang="en-US" sz="4000" dirty="0">
                <a:ea typeface="Calibri" panose="020F0502020204030204" pitchFamily="34" charset="0"/>
                <a:cs typeface="Arial" panose="020B0604020202020204" pitchFamily="34" charset="0"/>
              </a:rPr>
              <a:t> (22–24)</a:t>
            </a:r>
          </a:p>
          <a:p>
            <a:pPr marL="1028700" lvl="1" indent="-571500">
              <a:lnSpc>
                <a:spcPct val="85000"/>
              </a:lnSpc>
              <a:buFont typeface="Arial" panose="020B0604020202020204" pitchFamily="34" charset="0"/>
              <a:buChar char="•"/>
              <a:tabLst>
                <a:tab pos="274320" algn="l"/>
                <a:tab pos="548640" algn="l"/>
                <a:tab pos="822960" algn="l"/>
                <a:tab pos="1097280" algn="l"/>
              </a:tabLst>
              <a:defRPr/>
            </a:pPr>
            <a:r>
              <a:rPr lang="en-US" sz="3600" dirty="0">
                <a:solidFill>
                  <a:prstClr val="black"/>
                </a:solidFill>
                <a:ea typeface="Calibri" panose="020F0502020204030204" pitchFamily="34" charset="0"/>
                <a:cs typeface="Arial" panose="020B0604020202020204" pitchFamily="34" charset="0"/>
              </a:rPr>
              <a:t>Submission is not fine print—it’s a response to the gospel</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3600" dirty="0">
                <a:solidFill>
                  <a:srgbClr val="F3EFE9"/>
                </a:solidFill>
                <a:ea typeface="Calibri" panose="020F0502020204030204" pitchFamily="34" charset="0"/>
                <a:cs typeface="Arial" panose="020B0604020202020204" pitchFamily="34" charset="0"/>
              </a:rPr>
              <a:t>111</a:t>
            </a:r>
          </a:p>
          <a:p>
            <a:pPr>
              <a:lnSpc>
                <a:spcPct val="85000"/>
              </a:lnSpc>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2. </a:t>
            </a:r>
            <a:r>
              <a:rPr lang="en-US" sz="4000" b="1" dirty="0">
                <a:ea typeface="Calibri" panose="020F0502020204030204" pitchFamily="34" charset="0"/>
                <a:cs typeface="Arial" panose="020B0604020202020204" pitchFamily="34" charset="0"/>
              </a:rPr>
              <a:t>The Husband’s Command</a:t>
            </a:r>
            <a:r>
              <a:rPr lang="en-US" sz="4000" dirty="0">
                <a:ea typeface="Calibri" panose="020F0502020204030204" pitchFamily="34" charset="0"/>
                <a:cs typeface="Arial" panose="020B0604020202020204" pitchFamily="34" charset="0"/>
              </a:rPr>
              <a:t> (25–30</a:t>
            </a:r>
            <a:r>
              <a:rPr lang="en-US" sz="4400" dirty="0">
                <a:ea typeface="Calibri" panose="020F0502020204030204" pitchFamily="34" charset="0"/>
                <a:cs typeface="Arial" panose="020B0604020202020204" pitchFamily="34" charset="0"/>
              </a:rPr>
              <a:t>)</a:t>
            </a:r>
          </a:p>
          <a:p>
            <a:pPr marL="1028700" lvl="1" indent="-571500">
              <a:lnSpc>
                <a:spcPct val="85000"/>
              </a:lnSpc>
              <a:buFont typeface="Arial" panose="020B0604020202020204" pitchFamily="34" charset="0"/>
              <a:buChar char="•"/>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Love is not fine print—it’s Christlike sacrifice.</a:t>
            </a:r>
          </a:p>
          <a:p>
            <a:pPr marL="571500" marR="0" indent="-571500">
              <a:lnSpc>
                <a:spcPct val="85000"/>
              </a:lnSpc>
              <a:buFont typeface="Arial" panose="020B0604020202020204" pitchFamily="34" charset="0"/>
              <a:buChar char="•"/>
              <a:tabLst>
                <a:tab pos="274320" algn="l"/>
                <a:tab pos="548640" algn="l"/>
                <a:tab pos="822960" algn="l"/>
                <a:tab pos="1097280" algn="l"/>
              </a:tabLst>
            </a:pPr>
            <a:endParaRPr lang="en-US" sz="4000" dirty="0">
              <a:solidFill>
                <a:srgbClr val="F3EFE9"/>
              </a:solidFill>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3. </a:t>
            </a:r>
            <a:r>
              <a:rPr lang="en-US" sz="4000" b="1" dirty="0">
                <a:ea typeface="Calibri" panose="020F0502020204030204" pitchFamily="34" charset="0"/>
                <a:cs typeface="Arial" panose="020B0604020202020204" pitchFamily="34" charset="0"/>
              </a:rPr>
              <a:t>The Marriage Mystery </a:t>
            </a:r>
            <a:r>
              <a:rPr lang="en-US" sz="4000" dirty="0">
                <a:ea typeface="Calibri" panose="020F0502020204030204" pitchFamily="34" charset="0"/>
                <a:cs typeface="Arial" panose="020B0604020202020204" pitchFamily="34" charset="0"/>
              </a:rPr>
              <a:t>(31–33</a:t>
            </a:r>
            <a:r>
              <a:rPr lang="en-US" sz="4400" dirty="0">
                <a:ea typeface="Calibri" panose="020F0502020204030204" pitchFamily="34" charset="0"/>
                <a:cs typeface="Arial" panose="020B0604020202020204" pitchFamily="34" charset="0"/>
              </a:rPr>
              <a:t>)</a:t>
            </a:r>
          </a:p>
          <a:p>
            <a:pPr marL="1028700" lvl="1" indent="-571500">
              <a:lnSpc>
                <a:spcPct val="85000"/>
              </a:lnSpc>
              <a:buFont typeface="Arial" panose="020B0604020202020204" pitchFamily="34" charset="0"/>
              <a:buChar char="•"/>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Marriage is not fine print—it’s God’s gospel blueprint</a:t>
            </a:r>
          </a:p>
        </p:txBody>
      </p:sp>
      <p:sp>
        <p:nvSpPr>
          <p:cNvPr id="5" name="TextBox 4">
            <a:extLst>
              <a:ext uri="{FF2B5EF4-FFF2-40B4-BE49-F238E27FC236}">
                <a16:creationId xmlns:a16="http://schemas.microsoft.com/office/drawing/2014/main" id="{E61B990F-6674-595F-8DC2-C94CB455875D}"/>
              </a:ext>
            </a:extLst>
          </p:cNvPr>
          <p:cNvSpPr txBox="1"/>
          <p:nvPr/>
        </p:nvSpPr>
        <p:spPr>
          <a:xfrm>
            <a:off x="8125428" y="5891514"/>
            <a:ext cx="3796496" cy="787078"/>
          </a:xfrm>
          <a:prstGeom prst="rect">
            <a:avLst/>
          </a:prstGeom>
        </p:spPr>
        <p:txBody>
          <a:bodyPr vert="horz" lIns="91440" tIns="45720" rIns="91440" bIns="45720" rtlCol="0" anchor="t">
            <a:normAutofit/>
          </a:bodyPr>
          <a:lstStyle/>
          <a:p>
            <a:pPr algn="ctr" defTabSz="914400">
              <a:lnSpc>
                <a:spcPct val="90000"/>
              </a:lnSpc>
              <a:spcBef>
                <a:spcPct val="0"/>
              </a:spcBef>
            </a:pPr>
            <a:r>
              <a:rPr lang="en-US" sz="3600" b="1" dirty="0">
                <a:ea typeface="+mj-ea"/>
                <a:cs typeface="+mj-cs"/>
              </a:rPr>
              <a:t>Ephesians 5:22-33</a:t>
            </a:r>
          </a:p>
        </p:txBody>
      </p:sp>
    </p:spTree>
    <p:extLst>
      <p:ext uri="{BB962C8B-B14F-4D97-AF65-F5344CB8AC3E}">
        <p14:creationId xmlns:p14="http://schemas.microsoft.com/office/powerpoint/2010/main" val="7010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cover of a bible&#10;&#10;AI-generated content may be incorrect.">
            <a:extLst>
              <a:ext uri="{FF2B5EF4-FFF2-40B4-BE49-F238E27FC236}">
                <a16:creationId xmlns:a16="http://schemas.microsoft.com/office/drawing/2014/main" id="{8E8F3985-28F8-D616-D95A-EA050A72E481}"/>
              </a:ext>
            </a:extLst>
          </p:cNvPr>
          <p:cNvPicPr>
            <a:picLocks noChangeAspect="1"/>
          </p:cNvPicPr>
          <p:nvPr/>
        </p:nvPicPr>
        <p:blipFill>
          <a:blip r:embed="rId2"/>
          <a:stretch>
            <a:fillRect/>
          </a:stretch>
        </p:blipFill>
        <p:spPr>
          <a:xfrm>
            <a:off x="10094338" y="3558858"/>
            <a:ext cx="2107255" cy="3299142"/>
          </a:xfrm>
          <a:prstGeom prst="rect">
            <a:avLst/>
          </a:prstGeom>
        </p:spPr>
      </p:pic>
      <p:sp>
        <p:nvSpPr>
          <p:cNvPr id="2" name="Title 1">
            <a:extLst>
              <a:ext uri="{FF2B5EF4-FFF2-40B4-BE49-F238E27FC236}">
                <a16:creationId xmlns:a16="http://schemas.microsoft.com/office/drawing/2014/main" id="{E42C4EDE-8EEF-9DF6-A6AF-3A2FDFC8B110}"/>
              </a:ext>
            </a:extLst>
          </p:cNvPr>
          <p:cNvSpPr>
            <a:spLocks noGrp="1"/>
          </p:cNvSpPr>
          <p:nvPr>
            <p:ph type="title"/>
          </p:nvPr>
        </p:nvSpPr>
        <p:spPr/>
        <p:txBody>
          <a:bodyPr>
            <a:normAutofit/>
          </a:bodyPr>
          <a:lstStyle/>
          <a:p>
            <a:pPr algn="ctr"/>
            <a:r>
              <a:rPr lang="en-US" sz="7200" dirty="0"/>
              <a:t>One GOAL</a:t>
            </a:r>
          </a:p>
        </p:txBody>
      </p:sp>
      <p:sp>
        <p:nvSpPr>
          <p:cNvPr id="3" name="Content Placeholder 2">
            <a:extLst>
              <a:ext uri="{FF2B5EF4-FFF2-40B4-BE49-F238E27FC236}">
                <a16:creationId xmlns:a16="http://schemas.microsoft.com/office/drawing/2014/main" id="{43A3C105-A873-D085-AB16-5241F7105E1B}"/>
              </a:ext>
            </a:extLst>
          </p:cNvPr>
          <p:cNvSpPr>
            <a:spLocks noGrp="1"/>
          </p:cNvSpPr>
          <p:nvPr>
            <p:ph idx="1"/>
          </p:nvPr>
        </p:nvSpPr>
        <p:spPr/>
        <p:txBody>
          <a:bodyPr>
            <a:normAutofit/>
          </a:bodyPr>
          <a:lstStyle/>
          <a:p>
            <a:pPr marL="0" indent="0">
              <a:buNone/>
            </a:pPr>
            <a:r>
              <a:rPr lang="en-SG" sz="4000" dirty="0"/>
              <a:t>“The Christian slave has one goal before him: to obey his human master as an expression of his commitment to the divine Lord.” </a:t>
            </a:r>
          </a:p>
          <a:p>
            <a:pPr marL="0" indent="0">
              <a:buNone/>
            </a:pPr>
            <a:r>
              <a:rPr lang="en-US" sz="2400" dirty="0"/>
              <a:t>A. Skevington Wood, </a:t>
            </a:r>
            <a:r>
              <a:rPr lang="en-US" sz="2400" i="1" dirty="0"/>
              <a:t>Ephesians – The  Zondervan NIV Bible Commentary, </a:t>
            </a:r>
            <a:r>
              <a:rPr lang="en-US" sz="2400" dirty="0"/>
              <a:t>Grand Rapids: Zondervan, 1994, page 781. </a:t>
            </a:r>
          </a:p>
        </p:txBody>
      </p:sp>
    </p:spTree>
    <p:extLst>
      <p:ext uri="{BB962C8B-B14F-4D97-AF65-F5344CB8AC3E}">
        <p14:creationId xmlns:p14="http://schemas.microsoft.com/office/powerpoint/2010/main" val="268466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DE0C2-065F-8343-BA3B-156655427160}"/>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1A01D578-0012-2D6D-11B4-991399176710}"/>
              </a:ext>
            </a:extLst>
          </p:cNvPr>
          <p:cNvSpPr>
            <a:spLocks noGrp="1" noChangeArrowheads="1"/>
          </p:cNvSpPr>
          <p:nvPr>
            <p:ph type="body" idx="1"/>
          </p:nvPr>
        </p:nvSpPr>
        <p:spPr>
          <a:xfrm>
            <a:off x="250840" y="599076"/>
            <a:ext cx="11690320" cy="5659848"/>
          </a:xfrm>
        </p:spPr>
        <p:txBody>
          <a:bodyPr>
            <a:normAutofit/>
          </a:bodyPr>
          <a:lstStyle/>
          <a:p>
            <a:pPr>
              <a:lnSpc>
                <a:spcPct val="115000"/>
              </a:lnSpc>
              <a:spcAft>
                <a:spcPts val="800"/>
              </a:spcAft>
              <a:buNone/>
            </a:pPr>
            <a:r>
              <a:rPr lang="en-SG" sz="3300" b="1" kern="0" baseline="30000" dirty="0">
                <a:solidFill>
                  <a:srgbClr val="000000"/>
                </a:solidFill>
                <a:effectLst/>
                <a:ea typeface="Times New Roman" panose="02020603050405020304" pitchFamily="18" charset="0"/>
                <a:cs typeface="Times New Roman" panose="02020603050405020304" pitchFamily="18" charset="0"/>
              </a:rPr>
              <a:t>   9 </a:t>
            </a:r>
            <a:r>
              <a:rPr lang="en-SG" sz="3300" b="1" kern="0" dirty="0">
                <a:solidFill>
                  <a:srgbClr val="000000"/>
                </a:solidFill>
                <a:effectLst/>
                <a:ea typeface="Times New Roman" panose="02020603050405020304" pitchFamily="18" charset="0"/>
                <a:cs typeface="Times New Roman" panose="02020603050405020304" pitchFamily="18" charset="0"/>
              </a:rPr>
              <a:t>Masters, do the same to them, and stop your threatening, knowing that he who is both their Master</a:t>
            </a:r>
            <a:r>
              <a:rPr lang="en-SG" sz="3300" b="1" kern="0" baseline="30000" dirty="0">
                <a:solidFill>
                  <a:srgbClr val="000000"/>
                </a:solidFill>
                <a:ea typeface="Times New Roman" panose="02020603050405020304" pitchFamily="18" charset="0"/>
                <a:cs typeface="Times New Roman" panose="02020603050405020304" pitchFamily="18" charset="0"/>
              </a:rPr>
              <a:t> </a:t>
            </a:r>
            <a:r>
              <a:rPr lang="en-SG" sz="3300" b="1" kern="0" dirty="0">
                <a:solidFill>
                  <a:srgbClr val="000000"/>
                </a:solidFill>
                <a:effectLst/>
                <a:ea typeface="Times New Roman" panose="02020603050405020304" pitchFamily="18" charset="0"/>
                <a:cs typeface="Times New Roman" panose="02020603050405020304" pitchFamily="18" charset="0"/>
              </a:rPr>
              <a:t>and yours is in heaven, and that there is no partiality with him.</a:t>
            </a:r>
            <a:endParaRPr lang="en-SG" sz="3300" b="1" kern="100" dirty="0">
              <a:effectLst/>
              <a:ea typeface="Calibri" panose="020F0502020204030204" pitchFamily="34" charset="0"/>
              <a:cs typeface="Times New Roman" panose="02020603050405020304" pitchFamily="18" charset="0"/>
            </a:endParaRPr>
          </a:p>
          <a:p>
            <a:pPr marL="0" indent="0" algn="just">
              <a:buNone/>
            </a:pPr>
            <a:endParaRPr lang="en-SG" sz="3600" dirty="0"/>
          </a:p>
        </p:txBody>
      </p:sp>
    </p:spTree>
    <p:extLst>
      <p:ext uri="{BB962C8B-B14F-4D97-AF65-F5344CB8AC3E}">
        <p14:creationId xmlns:p14="http://schemas.microsoft.com/office/powerpoint/2010/main" val="2280316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oes the Bible Condone or Condemn Slavery? | Gregg A. Caruso">
            <a:extLst>
              <a:ext uri="{FF2B5EF4-FFF2-40B4-BE49-F238E27FC236}">
                <a16:creationId xmlns:a16="http://schemas.microsoft.com/office/drawing/2014/main" id="{6BA2AFC1-BE5B-6454-3DC2-3F5E8CB1D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02" y="423532"/>
            <a:ext cx="10702396" cy="601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Slave Ship Embodies the Whole Story of Slavery">
            <a:extLst>
              <a:ext uri="{FF2B5EF4-FFF2-40B4-BE49-F238E27FC236}">
                <a16:creationId xmlns:a16="http://schemas.microsoft.com/office/drawing/2014/main" id="{E2CF4CB9-469D-B368-C3D5-F5D6EF4EE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0450"/>
            <a:ext cx="7620000" cy="473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7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E5E8-41DF-A62D-27AD-97BDAD72F15E}"/>
              </a:ext>
            </a:extLst>
          </p:cNvPr>
          <p:cNvSpPr>
            <a:spLocks noGrp="1"/>
          </p:cNvSpPr>
          <p:nvPr>
            <p:ph type="title"/>
          </p:nvPr>
        </p:nvSpPr>
        <p:spPr/>
        <p:txBody>
          <a:bodyPr>
            <a:normAutofit/>
          </a:bodyPr>
          <a:lstStyle/>
          <a:p>
            <a:pPr algn="ctr"/>
            <a:r>
              <a:rPr lang="en-US" sz="4400" b="1" dirty="0"/>
              <a:t>Slavery in the Bible</a:t>
            </a:r>
          </a:p>
        </p:txBody>
      </p:sp>
      <p:sp>
        <p:nvSpPr>
          <p:cNvPr id="3" name="Content Placeholder 2">
            <a:extLst>
              <a:ext uri="{FF2B5EF4-FFF2-40B4-BE49-F238E27FC236}">
                <a16:creationId xmlns:a16="http://schemas.microsoft.com/office/drawing/2014/main" id="{AD52AC83-B338-9AC3-233D-6AB0FAAED69E}"/>
              </a:ext>
            </a:extLst>
          </p:cNvPr>
          <p:cNvSpPr>
            <a:spLocks noGrp="1"/>
          </p:cNvSpPr>
          <p:nvPr>
            <p:ph idx="1"/>
          </p:nvPr>
        </p:nvSpPr>
        <p:spPr>
          <a:xfrm>
            <a:off x="1787546" y="1645085"/>
            <a:ext cx="10037023" cy="3777622"/>
          </a:xfrm>
        </p:spPr>
        <p:txBody>
          <a:bodyPr>
            <a:normAutofit/>
          </a:bodyPr>
          <a:lstStyle/>
          <a:p>
            <a:r>
              <a:rPr lang="en-US" sz="3600" b="1" dirty="0"/>
              <a:t>1) Slavery in the Roman times not race based.</a:t>
            </a:r>
          </a:p>
        </p:txBody>
      </p:sp>
      <p:pic>
        <p:nvPicPr>
          <p:cNvPr id="10242" name="Picture 2" descr="What was slavery like in the NT world? | Psephizo">
            <a:extLst>
              <a:ext uri="{FF2B5EF4-FFF2-40B4-BE49-F238E27FC236}">
                <a16:creationId xmlns:a16="http://schemas.microsoft.com/office/drawing/2014/main" id="{76143611-3E46-76F6-3C63-831721AA9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443" y="3718038"/>
            <a:ext cx="5834345" cy="268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40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C4E45-1511-0DDC-90FE-3BE2A5EAB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667CD-89D3-5C09-D29A-0CEBB7D020C7}"/>
              </a:ext>
            </a:extLst>
          </p:cNvPr>
          <p:cNvSpPr>
            <a:spLocks noGrp="1"/>
          </p:cNvSpPr>
          <p:nvPr>
            <p:ph type="title"/>
          </p:nvPr>
        </p:nvSpPr>
        <p:spPr/>
        <p:txBody>
          <a:bodyPr>
            <a:normAutofit/>
          </a:bodyPr>
          <a:lstStyle/>
          <a:p>
            <a:pPr algn="ctr"/>
            <a:r>
              <a:rPr lang="en-US" sz="4400" b="1" dirty="0"/>
              <a:t>Slavery in the Bible</a:t>
            </a:r>
          </a:p>
        </p:txBody>
      </p:sp>
      <p:sp>
        <p:nvSpPr>
          <p:cNvPr id="3" name="Content Placeholder 2">
            <a:extLst>
              <a:ext uri="{FF2B5EF4-FFF2-40B4-BE49-F238E27FC236}">
                <a16:creationId xmlns:a16="http://schemas.microsoft.com/office/drawing/2014/main" id="{FA1553E7-2D04-95F9-E554-411167270CDF}"/>
              </a:ext>
            </a:extLst>
          </p:cNvPr>
          <p:cNvSpPr>
            <a:spLocks noGrp="1"/>
          </p:cNvSpPr>
          <p:nvPr>
            <p:ph idx="1"/>
          </p:nvPr>
        </p:nvSpPr>
        <p:spPr>
          <a:xfrm>
            <a:off x="1630427" y="1657611"/>
            <a:ext cx="10331929" cy="3777622"/>
          </a:xfrm>
        </p:spPr>
        <p:txBody>
          <a:bodyPr>
            <a:normAutofit/>
          </a:bodyPr>
          <a:lstStyle/>
          <a:p>
            <a:r>
              <a:rPr lang="en-US" sz="3600" b="1" dirty="0"/>
              <a:t>1) Slavery in the Roman times not race based.</a:t>
            </a:r>
          </a:p>
          <a:p>
            <a:r>
              <a:rPr lang="en-US" sz="3600" b="1" dirty="0"/>
              <a:t>2) It was possible for freedom to be bought.</a:t>
            </a:r>
          </a:p>
        </p:txBody>
      </p:sp>
      <p:pic>
        <p:nvPicPr>
          <p:cNvPr id="11268" name="Picture 4" descr="Slavery in the New Testament - Bible Odyssey">
            <a:extLst>
              <a:ext uri="{FF2B5EF4-FFF2-40B4-BE49-F238E27FC236}">
                <a16:creationId xmlns:a16="http://schemas.microsoft.com/office/drawing/2014/main" id="{1C8FE234-9BB8-D487-3268-E782D836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190" y="3992812"/>
            <a:ext cx="3714402" cy="265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99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lavery and the New Testament | Catholic Answers Magazine">
            <a:extLst>
              <a:ext uri="{FF2B5EF4-FFF2-40B4-BE49-F238E27FC236}">
                <a16:creationId xmlns:a16="http://schemas.microsoft.com/office/drawing/2014/main" id="{39124799-8884-0656-6DF1-5D6A387AC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687" y="112734"/>
            <a:ext cx="9444625" cy="3148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6C1E72-618A-1C52-A3EE-B2C7FF91DC55}"/>
              </a:ext>
            </a:extLst>
          </p:cNvPr>
          <p:cNvSpPr txBox="1"/>
          <p:nvPr/>
        </p:nvSpPr>
        <p:spPr>
          <a:xfrm>
            <a:off x="425885" y="3429000"/>
            <a:ext cx="11561523" cy="3046988"/>
          </a:xfrm>
          <a:prstGeom prst="rect">
            <a:avLst/>
          </a:prstGeom>
          <a:noFill/>
        </p:spPr>
        <p:txBody>
          <a:bodyPr wrap="square" rtlCol="0">
            <a:spAutoFit/>
          </a:bodyPr>
          <a:lstStyle/>
          <a:p>
            <a:pPr marL="342900" indent="-342900">
              <a:buAutoNum type="arabicPeriod"/>
            </a:pPr>
            <a:r>
              <a:rPr lang="en-US" sz="3200" b="1" dirty="0"/>
              <a:t>Christianity was in its infancy - minority, persecuted, little or no political influence.</a:t>
            </a:r>
          </a:p>
          <a:p>
            <a:pPr marL="342900" indent="-342900">
              <a:buAutoNum type="arabicPeriod"/>
            </a:pPr>
            <a:endParaRPr lang="en-US" sz="3200" b="1" dirty="0"/>
          </a:p>
          <a:p>
            <a:pPr marL="342900" indent="-342900">
              <a:buAutoNum type="arabicPeriod"/>
            </a:pPr>
            <a:r>
              <a:rPr lang="en-US" sz="3200" b="1" dirty="0"/>
              <a:t>The priority was personal and communal transformation through the proclamation and demonstration of the Gospel. It was the seed from true societal and systemic transformation.</a:t>
            </a:r>
          </a:p>
        </p:txBody>
      </p:sp>
    </p:spTree>
    <p:extLst>
      <p:ext uri="{BB962C8B-B14F-4D97-AF65-F5344CB8AC3E}">
        <p14:creationId xmlns:p14="http://schemas.microsoft.com/office/powerpoint/2010/main" val="186879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two people&#10;&#10;AI-generated content may be incorrect.">
            <a:extLst>
              <a:ext uri="{FF2B5EF4-FFF2-40B4-BE49-F238E27FC236}">
                <a16:creationId xmlns:a16="http://schemas.microsoft.com/office/drawing/2014/main" id="{66270654-A4CD-105D-945F-67CA9DC9AC1F}"/>
              </a:ext>
            </a:extLst>
          </p:cNvPr>
          <p:cNvPicPr>
            <a:picLocks noChangeAspect="1"/>
          </p:cNvPicPr>
          <p:nvPr/>
        </p:nvPicPr>
        <p:blipFill>
          <a:blip r:embed="rId2"/>
          <a:stretch>
            <a:fillRect/>
          </a:stretch>
        </p:blipFill>
        <p:spPr>
          <a:xfrm>
            <a:off x="38124" y="613775"/>
            <a:ext cx="7404062" cy="3102302"/>
          </a:xfrm>
          <a:prstGeom prst="rect">
            <a:avLst/>
          </a:prstGeom>
        </p:spPr>
      </p:pic>
      <p:pic>
        <p:nvPicPr>
          <p:cNvPr id="13314" name="Picture 2" descr="William Wilberforce [1759-1833]">
            <a:extLst>
              <a:ext uri="{FF2B5EF4-FFF2-40B4-BE49-F238E27FC236}">
                <a16:creationId xmlns:a16="http://schemas.microsoft.com/office/drawing/2014/main" id="{68D3E71B-D8AF-1917-7B3D-8F9202F27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882" y="1043488"/>
            <a:ext cx="3740063" cy="498675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William Wilberforce: Leader of the British Abolition Campaign -  21Wilberforce">
            <a:extLst>
              <a:ext uri="{FF2B5EF4-FFF2-40B4-BE49-F238E27FC236}">
                <a16:creationId xmlns:a16="http://schemas.microsoft.com/office/drawing/2014/main" id="{952821B6-5F44-2A78-52F5-21153DF4F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72" y="3828131"/>
            <a:ext cx="5862181" cy="280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1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a:xfrm>
            <a:off x="1518020" y="294785"/>
            <a:ext cx="9601200" cy="1485900"/>
          </a:xfrm>
        </p:spPr>
        <p:txBody>
          <a:bodyPr>
            <a:normAutofit/>
          </a:bodyPr>
          <a:lstStyle/>
          <a:p>
            <a:pPr algn="ctr"/>
            <a:r>
              <a:rPr lang="en-TH" sz="6000" b="1" dirty="0">
                <a:latin typeface="Chalkboard SE" panose="03050602040202020205" pitchFamily="66" charset="77"/>
              </a:rPr>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1" y="1962664"/>
            <a:ext cx="8354235" cy="446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D7B9-D7D1-F4A1-4DEA-905F6873BBE1}"/>
              </a:ext>
            </a:extLst>
          </p:cNvPr>
          <p:cNvSpPr>
            <a:spLocks noGrp="1"/>
          </p:cNvSpPr>
          <p:nvPr>
            <p:ph type="title"/>
          </p:nvPr>
        </p:nvSpPr>
        <p:spPr>
          <a:xfrm>
            <a:off x="403567" y="616627"/>
            <a:ext cx="11195533" cy="1049235"/>
          </a:xfrm>
        </p:spPr>
        <p:txBody>
          <a:bodyPr>
            <a:noAutofit/>
          </a:bodyPr>
          <a:lstStyle/>
          <a:p>
            <a:pPr algn="ctr"/>
            <a:r>
              <a:rPr lang="en-US" sz="8800" b="1" dirty="0"/>
              <a:t>Ephesians 6:1-9: </a:t>
            </a:r>
            <a:br>
              <a:rPr lang="en-US" sz="8800" b="1" dirty="0"/>
            </a:br>
            <a:r>
              <a:rPr lang="en-US" sz="8800" b="1" dirty="0"/>
              <a:t>“As To the Lord”</a:t>
            </a:r>
          </a:p>
        </p:txBody>
      </p:sp>
      <p:pic>
        <p:nvPicPr>
          <p:cNvPr id="1026" name="Picture 2" descr="St. Paul's Letter to the Ephesians: The Mystery of God Revealed - The  Aquinas Institute">
            <a:extLst>
              <a:ext uri="{FF2B5EF4-FFF2-40B4-BE49-F238E27FC236}">
                <a16:creationId xmlns:a16="http://schemas.microsoft.com/office/drawing/2014/main" id="{FD8D0142-329C-CE6D-F140-F1E797566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484" y="3241110"/>
            <a:ext cx="4822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0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8CD4-CB0D-5D10-CDED-E37D0377748A}"/>
              </a:ext>
            </a:extLst>
          </p:cNvPr>
          <p:cNvSpPr>
            <a:spLocks noGrp="1"/>
          </p:cNvSpPr>
          <p:nvPr>
            <p:ph type="title"/>
          </p:nvPr>
        </p:nvSpPr>
        <p:spPr/>
        <p:txBody>
          <a:bodyPr>
            <a:normAutofit/>
          </a:bodyPr>
          <a:lstStyle/>
          <a:p>
            <a:pPr algn="ctr"/>
            <a:r>
              <a:rPr lang="en-US" sz="8000" b="1" dirty="0"/>
              <a:t>Household Codes </a:t>
            </a:r>
          </a:p>
        </p:txBody>
      </p:sp>
      <p:pic>
        <p:nvPicPr>
          <p:cNvPr id="2050" name="Picture 2" descr="Slavery in the New Testament - Bible Odyssey">
            <a:extLst>
              <a:ext uri="{FF2B5EF4-FFF2-40B4-BE49-F238E27FC236}">
                <a16:creationId xmlns:a16="http://schemas.microsoft.com/office/drawing/2014/main" id="{0FB307FA-9C02-C58E-0030-25BA51A34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709" y="1690688"/>
            <a:ext cx="6858435" cy="490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7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C475-0FB8-F9FD-BB69-36673E46F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936C-5D1D-402C-73B6-993BD5A24EE5}"/>
              </a:ext>
            </a:extLst>
          </p:cNvPr>
          <p:cNvSpPr>
            <a:spLocks noGrp="1"/>
          </p:cNvSpPr>
          <p:nvPr>
            <p:ph type="title"/>
          </p:nvPr>
        </p:nvSpPr>
        <p:spPr>
          <a:xfrm>
            <a:off x="2271887" y="301380"/>
            <a:ext cx="8911687" cy="1280890"/>
          </a:xfrm>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C68719C7-DFD8-AFB5-7EC0-581DAEE6ADCD}"/>
              </a:ext>
            </a:extLst>
          </p:cNvPr>
          <p:cNvSpPr>
            <a:spLocks noGrp="1"/>
          </p:cNvSpPr>
          <p:nvPr>
            <p:ph idx="1"/>
          </p:nvPr>
        </p:nvSpPr>
        <p:spPr>
          <a:xfrm>
            <a:off x="1008426" y="1179165"/>
            <a:ext cx="9540224" cy="5695352"/>
          </a:xfrm>
        </p:spPr>
        <p:txBody>
          <a:bodyPr>
            <a:normAutofit fontScale="92500" lnSpcReduction="20000"/>
          </a:bodyPr>
          <a:lstStyle/>
          <a:p>
            <a:pPr marL="0" indent="0" algn="just">
              <a:buNone/>
            </a:pPr>
            <a:r>
              <a:rPr lang="en-US" sz="4000" b="1" dirty="0"/>
              <a:t>“</a:t>
            </a:r>
            <a:r>
              <a:rPr lang="en-SG" sz="3200" b="1" i="1" dirty="0"/>
              <a:t>It is Jesus Christ who treated women with courtesy and honour in an age in which they were despised. It is Jesus Christ who said ‘Let the little children come to me’ in a period of history in which unwanted babies were consigned to the local rubbish dump (as they are today to the hospital incinerator), or abandoned for anybody to pick up and rear for slavery or prostitution. And it is Jesus Christ who taught the dignity of manual labour by working himself as a carpenter, washing his disciples’ feet and saying, ‘I am among you as one who serves.</a:t>
            </a:r>
            <a:r>
              <a:rPr lang="en-SG" sz="3200" b="1" dirty="0"/>
              <a:t> </a:t>
            </a:r>
          </a:p>
          <a:p>
            <a:pPr marL="0" indent="0" algn="just">
              <a:buNone/>
            </a:pPr>
            <a:r>
              <a:rPr lang="en-US" sz="2400" b="1" dirty="0"/>
              <a:t>John R. W. Stott, </a:t>
            </a:r>
            <a:r>
              <a:rPr lang="en-US" sz="2400" b="1" i="1" dirty="0"/>
              <a:t>The Message of Ephesians</a:t>
            </a:r>
            <a:r>
              <a:rPr lang="en-US" sz="2400" b="1" dirty="0"/>
              <a:t>, Leicester: Inter-varsity Press, 1979. page 90.</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04DB3AE4-FBA7-F8DE-4753-43A4A184C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9648" y="2095052"/>
            <a:ext cx="1532351" cy="266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55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2E20E-75DE-5F6A-551B-1B85E4034660}"/>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A444E9B0-4E51-63AE-4322-38681AE1F934}"/>
              </a:ext>
            </a:extLst>
          </p:cNvPr>
          <p:cNvSpPr>
            <a:spLocks noGrp="1" noChangeArrowheads="1"/>
          </p:cNvSpPr>
          <p:nvPr>
            <p:ph type="body" idx="1"/>
          </p:nvPr>
        </p:nvSpPr>
        <p:spPr>
          <a:xfrm>
            <a:off x="516367" y="978947"/>
            <a:ext cx="11349317" cy="2732441"/>
          </a:xfrm>
        </p:spPr>
        <p:txBody>
          <a:bodyPr/>
          <a:lstStyle/>
          <a:p>
            <a:pPr marL="0" indent="0" algn="just">
              <a:buNone/>
            </a:pPr>
            <a:r>
              <a:rPr lang="en-US" altLang="en-US" sz="2800" b="1" dirty="0">
                <a:latin typeface="Calibri" panose="020F0502020204030204" pitchFamily="34" charset="0"/>
                <a:cs typeface="Calibri" panose="020F0502020204030204" pitchFamily="34" charset="0"/>
              </a:rPr>
              <a:t> </a:t>
            </a:r>
            <a:r>
              <a:rPr lang="en-SG" sz="3600" dirty="0">
                <a:latin typeface="Calibri" panose="020F0502020204030204" pitchFamily="34" charset="0"/>
                <a:cs typeface="Calibri" panose="020F0502020204030204" pitchFamily="34" charset="0"/>
              </a:rPr>
              <a:t>“Children, obey your parents in the Lord, for this is right. </a:t>
            </a:r>
            <a:r>
              <a:rPr lang="en-SG" sz="3600" baseline="30000" dirty="0">
                <a:latin typeface="Calibri" panose="020F0502020204030204" pitchFamily="34" charset="0"/>
                <a:cs typeface="Calibri" panose="020F0502020204030204" pitchFamily="34" charset="0"/>
              </a:rPr>
              <a:t>2</a:t>
            </a:r>
            <a:r>
              <a:rPr lang="en-SG" sz="3600" dirty="0">
                <a:latin typeface="Calibri" panose="020F0502020204030204" pitchFamily="34" charset="0"/>
                <a:cs typeface="Calibri" panose="020F0502020204030204" pitchFamily="34" charset="0"/>
              </a:rPr>
              <a:t> “Honor your father and mother” (this is the first commandment with a promise), </a:t>
            </a:r>
            <a:r>
              <a:rPr lang="en-SG" sz="3600" baseline="30000" dirty="0">
                <a:latin typeface="Calibri" panose="020F0502020204030204" pitchFamily="34" charset="0"/>
                <a:cs typeface="Calibri" panose="020F0502020204030204" pitchFamily="34" charset="0"/>
              </a:rPr>
              <a:t>3</a:t>
            </a:r>
            <a:r>
              <a:rPr lang="en-SG" sz="3600" dirty="0">
                <a:latin typeface="Calibri" panose="020F0502020204030204" pitchFamily="34" charset="0"/>
                <a:cs typeface="Calibri" panose="020F0502020204030204" pitchFamily="34" charset="0"/>
              </a:rPr>
              <a:t> “that it may go well with you and that you may live long in the land.” </a:t>
            </a:r>
            <a:r>
              <a:rPr lang="en-SG" sz="3600" baseline="30000" dirty="0">
                <a:latin typeface="Calibri" panose="020F0502020204030204" pitchFamily="34" charset="0"/>
                <a:cs typeface="Calibri" panose="020F0502020204030204" pitchFamily="34" charset="0"/>
              </a:rPr>
              <a:t>4</a:t>
            </a:r>
            <a:r>
              <a:rPr lang="en-SG" sz="3600" dirty="0">
                <a:latin typeface="Calibri" panose="020F0502020204030204" pitchFamily="34" charset="0"/>
                <a:cs typeface="Calibri" panose="020F0502020204030204" pitchFamily="34" charset="0"/>
              </a:rPr>
              <a:t> Fathers, do not provoke your children to anger, but bring them up in the discipline and instruction of the Lord.”</a:t>
            </a:r>
          </a:p>
          <a:p>
            <a:pPr marL="0" indent="0" algn="just">
              <a:buNone/>
            </a:pPr>
            <a:endParaRPr lang="en-SG" sz="3600" dirty="0"/>
          </a:p>
        </p:txBody>
      </p:sp>
    </p:spTree>
    <p:extLst>
      <p:ext uri="{BB962C8B-B14F-4D97-AF65-F5344CB8AC3E}">
        <p14:creationId xmlns:p14="http://schemas.microsoft.com/office/powerpoint/2010/main" val="418334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Ephesians 5:21 ESV - Bible Study, Meaning, Images, Commentaries,  Devotionals, and more...">
            <a:extLst>
              <a:ext uri="{FF2B5EF4-FFF2-40B4-BE49-F238E27FC236}">
                <a16:creationId xmlns:a16="http://schemas.microsoft.com/office/drawing/2014/main" id="{04E262CF-99C8-23D7-2A05-331FD2E07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121920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9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12491-F0D5-0B33-3507-8AFF31E61B9D}"/>
            </a:ext>
          </a:extLst>
        </p:cNvPr>
        <p:cNvGrpSpPr/>
        <p:nvPr/>
      </p:nvGrpSpPr>
      <p:grpSpPr>
        <a:xfrm>
          <a:off x="0" y="0"/>
          <a:ext cx="0" cy="0"/>
          <a:chOff x="0" y="0"/>
          <a:chExt cx="0" cy="0"/>
        </a:xfrm>
      </p:grpSpPr>
      <p:sp>
        <p:nvSpPr>
          <p:cNvPr id="125954" name="Rectangle 2">
            <a:extLst>
              <a:ext uri="{FF2B5EF4-FFF2-40B4-BE49-F238E27FC236}">
                <a16:creationId xmlns:a16="http://schemas.microsoft.com/office/drawing/2014/main" id="{C94BDBEF-6FA9-E105-9771-3D0977435D8A}"/>
              </a:ext>
            </a:extLst>
          </p:cNvPr>
          <p:cNvSpPr>
            <a:spLocks noGrp="1" noChangeArrowheads="1"/>
          </p:cNvSpPr>
          <p:nvPr>
            <p:ph type="body" idx="1"/>
          </p:nvPr>
        </p:nvSpPr>
        <p:spPr>
          <a:xfrm>
            <a:off x="516367" y="978947"/>
            <a:ext cx="11349317" cy="2732441"/>
          </a:xfrm>
        </p:spPr>
        <p:txBody>
          <a:bodyPr/>
          <a:lstStyle/>
          <a:p>
            <a:pPr marL="0" indent="0" algn="just">
              <a:buNone/>
            </a:pPr>
            <a:r>
              <a:rPr lang="en-US" altLang="en-US" sz="2800" b="1" dirty="0"/>
              <a:t> </a:t>
            </a:r>
            <a:r>
              <a:rPr lang="en-SG" sz="3600" b="1" dirty="0"/>
              <a:t>“Children, obey your parents in the Lord, for this is right. </a:t>
            </a:r>
            <a:r>
              <a:rPr lang="en-SG" sz="3600" b="1" baseline="30000" dirty="0"/>
              <a:t>2</a:t>
            </a:r>
            <a:r>
              <a:rPr lang="en-SG" sz="3600" b="1" dirty="0"/>
              <a:t> “Honor your father and mother” (this is the first commandment with a promise), </a:t>
            </a:r>
            <a:r>
              <a:rPr lang="en-SG" sz="3600" b="1" baseline="30000" dirty="0"/>
              <a:t>3</a:t>
            </a:r>
            <a:r>
              <a:rPr lang="en-SG" sz="3600" b="1" dirty="0"/>
              <a:t> “that it may go well with you and that you may live long in the land.” </a:t>
            </a:r>
            <a:r>
              <a:rPr lang="en-SG" sz="3600" b="1" baseline="30000" dirty="0"/>
              <a:t>4</a:t>
            </a:r>
            <a:r>
              <a:rPr lang="en-SG" sz="3600" b="1" dirty="0"/>
              <a:t> Fathers, do not provoke your children to anger, but bring them up in the discipline and instruction of the Lord.”</a:t>
            </a:r>
          </a:p>
          <a:p>
            <a:pPr marL="0" indent="0" algn="just">
              <a:buNone/>
            </a:pPr>
            <a:endParaRPr lang="en-SG" sz="3600" dirty="0"/>
          </a:p>
        </p:txBody>
      </p:sp>
    </p:spTree>
    <p:extLst>
      <p:ext uri="{BB962C8B-B14F-4D97-AF65-F5344CB8AC3E}">
        <p14:creationId xmlns:p14="http://schemas.microsoft.com/office/powerpoint/2010/main" val="213248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C475-0FB8-F9FD-BB69-36673E46F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936C-5D1D-402C-73B6-993BD5A24EE5}"/>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C68719C7-DFD8-AFB5-7EC0-581DAEE6ADCD}"/>
              </a:ext>
            </a:extLst>
          </p:cNvPr>
          <p:cNvSpPr>
            <a:spLocks noGrp="1"/>
          </p:cNvSpPr>
          <p:nvPr>
            <p:ph idx="1"/>
          </p:nvPr>
        </p:nvSpPr>
        <p:spPr>
          <a:xfrm>
            <a:off x="1008426" y="1582270"/>
            <a:ext cx="9228391" cy="4328890"/>
          </a:xfrm>
        </p:spPr>
        <p:txBody>
          <a:bodyPr>
            <a:normAutofit fontScale="92500"/>
          </a:bodyPr>
          <a:lstStyle/>
          <a:p>
            <a:pPr marL="0" indent="0" algn="just">
              <a:buNone/>
            </a:pPr>
            <a:r>
              <a:rPr lang="en-US" sz="3600" b="1" dirty="0"/>
              <a:t>“</a:t>
            </a:r>
            <a:r>
              <a:rPr lang="en-SG" sz="3600" b="1" i="1" dirty="0"/>
              <a:t>And, as we saw in the last chapter, a wife’s submission is something quite different from obedience. It is a voluntary self-giving to a lover whose responsibility is defined in terms of constructive care; it is love’s response to love.”</a:t>
            </a:r>
          </a:p>
          <a:p>
            <a:pPr marL="0" indent="0" algn="just">
              <a:buNone/>
            </a:pPr>
            <a:r>
              <a:rPr lang="en-US" sz="2400" b="1" dirty="0"/>
              <a:t>John R. W. Stott, </a:t>
            </a:r>
            <a:r>
              <a:rPr lang="en-US" sz="2400" b="1" i="1" dirty="0"/>
              <a:t>The Message of Ephesians</a:t>
            </a:r>
            <a:r>
              <a:rPr lang="en-US" sz="2400" b="1" dirty="0"/>
              <a:t>, Leicester: Inter-varsity Press, 1979. page 99.</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04DB3AE4-FBA7-F8DE-4753-43A4A184C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8650" y="2095052"/>
            <a:ext cx="1643350" cy="266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64396"/>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altLang="en-US" sz="2800" b="1"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h-TH" altLang="en-US" sz="2800" b="1"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8.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Crop</Template>
  <TotalTime>87</TotalTime>
  <Words>1196</Words>
  <Application>Microsoft Office PowerPoint</Application>
  <PresentationFormat>Widescreen</PresentationFormat>
  <Paragraphs>72</Paragraphs>
  <Slides>28</Slides>
  <Notes>0</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28</vt:i4>
      </vt:variant>
    </vt:vector>
  </HeadingPairs>
  <TitlesOfParts>
    <vt:vector size="52" baseType="lpstr">
      <vt:lpstr>ADLaM Display</vt:lpstr>
      <vt:lpstr>Arial</vt:lpstr>
      <vt:lpstr>Arial Black</vt:lpstr>
      <vt:lpstr>Calibri</vt:lpstr>
      <vt:lpstr>Calibri Light</vt:lpstr>
      <vt:lpstr>Century Gothic</vt:lpstr>
      <vt:lpstr>Chalkboard SE</vt:lpstr>
      <vt:lpstr>Franklin Gothic Book</vt:lpstr>
      <vt:lpstr>Gill Sans MT</vt:lpstr>
      <vt:lpstr>Rockwell</vt:lpstr>
      <vt:lpstr>Rockwell Condensed</vt:lpstr>
      <vt:lpstr>Rockwell Extra Bold</vt:lpstr>
      <vt:lpstr>Times New Roman</vt:lpstr>
      <vt:lpstr>Tw Cen MT</vt:lpstr>
      <vt:lpstr>Wingdings</vt:lpstr>
      <vt:lpstr>Wingdings 3</vt:lpstr>
      <vt:lpstr>Crop</vt:lpstr>
      <vt:lpstr>1_Default Design</vt:lpstr>
      <vt:lpstr>Gallery</vt:lpstr>
      <vt:lpstr>Office Theme</vt:lpstr>
      <vt:lpstr>Wisp</vt:lpstr>
      <vt:lpstr>Droplet</vt:lpstr>
      <vt:lpstr>Wood Type</vt:lpstr>
      <vt:lpstr>Parcel</vt:lpstr>
      <vt:lpstr>PowerPoint Presentation</vt:lpstr>
      <vt:lpstr>PowerPoint Presentation</vt:lpstr>
      <vt:lpstr>Ephesians 6:1-9:  “As To the Lord”</vt:lpstr>
      <vt:lpstr>Household Codes </vt:lpstr>
      <vt:lpstr>John Stott</vt:lpstr>
      <vt:lpstr>PowerPoint Presentation</vt:lpstr>
      <vt:lpstr>PowerPoint Presentation</vt:lpstr>
      <vt:lpstr>PowerPoint Presentation</vt:lpstr>
      <vt:lpstr>John Stott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GOAL</vt:lpstr>
      <vt:lpstr>PowerPoint Presentation</vt:lpstr>
      <vt:lpstr>PowerPoint Presentation</vt:lpstr>
      <vt:lpstr>PowerPoint Presentation</vt:lpstr>
      <vt:lpstr>Slavery in the Bible</vt:lpstr>
      <vt:lpstr>Slavery in the Bible</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1</cp:revision>
  <dcterms:created xsi:type="dcterms:W3CDTF">2025-09-20T09:05:09Z</dcterms:created>
  <dcterms:modified xsi:type="dcterms:W3CDTF">2025-09-20T10:42:23Z</dcterms:modified>
</cp:coreProperties>
</file>