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59"/>
  </p:notesMasterIdLst>
  <p:sldIdLst>
    <p:sldId id="257" r:id="rId2"/>
    <p:sldId id="386" r:id="rId3"/>
    <p:sldId id="384" r:id="rId4"/>
    <p:sldId id="387" r:id="rId5"/>
    <p:sldId id="337" r:id="rId6"/>
    <p:sldId id="383" r:id="rId7"/>
    <p:sldId id="385" r:id="rId8"/>
    <p:sldId id="338" r:id="rId9"/>
    <p:sldId id="355" r:id="rId10"/>
    <p:sldId id="393" r:id="rId11"/>
    <p:sldId id="394" r:id="rId12"/>
    <p:sldId id="395" r:id="rId13"/>
    <p:sldId id="392" r:id="rId14"/>
    <p:sldId id="396" r:id="rId15"/>
    <p:sldId id="398" r:id="rId16"/>
    <p:sldId id="399" r:id="rId17"/>
    <p:sldId id="400" r:id="rId18"/>
    <p:sldId id="401" r:id="rId19"/>
    <p:sldId id="402" r:id="rId20"/>
    <p:sldId id="403" r:id="rId21"/>
    <p:sldId id="404" r:id="rId22"/>
    <p:sldId id="405" r:id="rId23"/>
    <p:sldId id="406" r:id="rId24"/>
    <p:sldId id="409" r:id="rId25"/>
    <p:sldId id="407" r:id="rId26"/>
    <p:sldId id="422" r:id="rId27"/>
    <p:sldId id="375" r:id="rId28"/>
    <p:sldId id="410" r:id="rId29"/>
    <p:sldId id="411" r:id="rId30"/>
    <p:sldId id="397" r:id="rId31"/>
    <p:sldId id="412" r:id="rId32"/>
    <p:sldId id="389" r:id="rId33"/>
    <p:sldId id="413" r:id="rId34"/>
    <p:sldId id="416" r:id="rId35"/>
    <p:sldId id="417" r:id="rId36"/>
    <p:sldId id="418" r:id="rId37"/>
    <p:sldId id="414" r:id="rId38"/>
    <p:sldId id="419" r:id="rId39"/>
    <p:sldId id="420" r:id="rId40"/>
    <p:sldId id="421" r:id="rId41"/>
    <p:sldId id="423" r:id="rId42"/>
    <p:sldId id="425" r:id="rId43"/>
    <p:sldId id="415" r:id="rId44"/>
    <p:sldId id="431" r:id="rId45"/>
    <p:sldId id="426" r:id="rId46"/>
    <p:sldId id="429" r:id="rId47"/>
    <p:sldId id="390" r:id="rId48"/>
    <p:sldId id="428" r:id="rId49"/>
    <p:sldId id="430" r:id="rId50"/>
    <p:sldId id="427" r:id="rId51"/>
    <p:sldId id="432" r:id="rId52"/>
    <p:sldId id="433" r:id="rId53"/>
    <p:sldId id="434" r:id="rId54"/>
    <p:sldId id="435" r:id="rId55"/>
    <p:sldId id="436" r:id="rId56"/>
    <p:sldId id="437" r:id="rId57"/>
    <p:sldId id="382"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475"/>
    <a:srgbClr val="F3EFE9"/>
    <a:srgbClr val="F0D7C6"/>
    <a:srgbClr val="616161"/>
    <a:srgbClr val="D3DCDF"/>
    <a:srgbClr val="505152"/>
    <a:srgbClr val="D9D9D9"/>
    <a:srgbClr val="878889"/>
    <a:srgbClr val="9BAF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DD4944-F2D6-4570-AE5B-8FD2EE8CD94B}" v="681" dt="2025-09-13T14:15:14.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6" autoAdjust="0"/>
    <p:restoredTop sz="83709" autoAdjust="0"/>
  </p:normalViewPr>
  <p:slideViewPr>
    <p:cSldViewPr snapToGrid="0">
      <p:cViewPr varScale="1">
        <p:scale>
          <a:sx n="61" d="100"/>
          <a:sy n="61" d="100"/>
        </p:scale>
        <p:origin x="888" y="2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D90BDFA6-A3D9-41A8-B801-CC3D22619BE4}"/>
    <pc:docChg chg="undo redo custSel addSld delSld modSld sldOrd modMainMaster modShowInfo">
      <pc:chgData name="Matt Lyle" userId="a96e7d453dd11193" providerId="LiveId" clId="{D90BDFA6-A3D9-41A8-B801-CC3D22619BE4}" dt="2025-08-09T12:46:52.703" v="3675" actId="1076"/>
      <pc:docMkLst>
        <pc:docMk/>
      </pc:docMkLst>
      <pc:sldChg chg="addSp delSp modSp mod modTransition setBg modClrScheme chgLayout">
        <pc:chgData name="Matt Lyle" userId="a96e7d453dd11193" providerId="LiveId" clId="{D90BDFA6-A3D9-41A8-B801-CC3D22619BE4}" dt="2025-08-09T11:24:29.124" v="3219" actId="20577"/>
        <pc:sldMkLst>
          <pc:docMk/>
          <pc:sldMk cId="3459583037" sldId="256"/>
        </pc:sldMkLst>
      </pc:sldChg>
      <pc:sldChg chg="addSp delSp modSp mod ord modTransition modClrScheme modAnim chgLayout">
        <pc:chgData name="Matt Lyle" userId="a96e7d453dd11193" providerId="LiveId" clId="{D90BDFA6-A3D9-41A8-B801-CC3D22619BE4}" dt="2025-08-09T11:06:00.569" v="3113"/>
        <pc:sldMkLst>
          <pc:docMk/>
          <pc:sldMk cId="1540384334" sldId="257"/>
        </pc:sldMkLst>
      </pc:sldChg>
      <pc:sldChg chg="addSp delSp modSp new mod modTransition">
        <pc:chgData name="Matt Lyle" userId="a96e7d453dd11193" providerId="LiveId" clId="{D90BDFA6-A3D9-41A8-B801-CC3D22619BE4}" dt="2025-08-08T14:22:09.634" v="830"/>
        <pc:sldMkLst>
          <pc:docMk/>
          <pc:sldMk cId="458531598" sldId="258"/>
        </pc:sldMkLst>
      </pc:sldChg>
      <pc:sldChg chg="addSp delSp modSp new add del mod modTransition">
        <pc:chgData name="Matt Lyle" userId="a96e7d453dd11193" providerId="LiveId" clId="{D90BDFA6-A3D9-41A8-B801-CC3D22619BE4}" dt="2025-08-09T11:04:00.380" v="3094" actId="47"/>
        <pc:sldMkLst>
          <pc:docMk/>
          <pc:sldMk cId="3576522781" sldId="259"/>
        </pc:sldMkLst>
      </pc:sldChg>
      <pc:sldChg chg="addSp delSp modSp new mod modTransition">
        <pc:chgData name="Matt Lyle" userId="a96e7d453dd11193" providerId="LiveId" clId="{D90BDFA6-A3D9-41A8-B801-CC3D22619BE4}" dt="2025-08-08T14:22:09.634" v="830"/>
        <pc:sldMkLst>
          <pc:docMk/>
          <pc:sldMk cId="3463541290" sldId="260"/>
        </pc:sldMkLst>
      </pc:sldChg>
      <pc:sldChg chg="addSp delSp modSp add mod ord modTransition modAnim">
        <pc:chgData name="Matt Lyle" userId="a96e7d453dd11193" providerId="LiveId" clId="{D90BDFA6-A3D9-41A8-B801-CC3D22619BE4}" dt="2025-08-08T14:22:09.634" v="830"/>
        <pc:sldMkLst>
          <pc:docMk/>
          <pc:sldMk cId="2509628001" sldId="261"/>
        </pc:sldMkLst>
      </pc:sldChg>
      <pc:sldChg chg="addSp delSp modSp new mod ord modTransition modClrScheme chgLayout">
        <pc:chgData name="Matt Lyle" userId="a96e7d453dd11193" providerId="LiveId" clId="{D90BDFA6-A3D9-41A8-B801-CC3D22619BE4}" dt="2025-08-09T11:49:53.679" v="3399" actId="700"/>
        <pc:sldMkLst>
          <pc:docMk/>
          <pc:sldMk cId="301952562" sldId="262"/>
        </pc:sldMkLst>
      </pc:sldChg>
      <pc:sldChg chg="addSp modSp add mod ord modTransition modAnim">
        <pc:chgData name="Matt Lyle" userId="a96e7d453dd11193" providerId="LiveId" clId="{D90BDFA6-A3D9-41A8-B801-CC3D22619BE4}" dt="2025-08-09T11:33:59.927" v="3250"/>
        <pc:sldMkLst>
          <pc:docMk/>
          <pc:sldMk cId="3347753382" sldId="263"/>
        </pc:sldMkLst>
      </pc:sldChg>
      <pc:sldChg chg="addSp delSp modSp new mod ord modTransition modClrScheme modAnim chgLayout">
        <pc:chgData name="Matt Lyle" userId="a96e7d453dd11193" providerId="LiveId" clId="{D90BDFA6-A3D9-41A8-B801-CC3D22619BE4}" dt="2025-08-09T10:14:54.918" v="2955" actId="2711"/>
        <pc:sldMkLst>
          <pc:docMk/>
          <pc:sldMk cId="497757519" sldId="264"/>
        </pc:sldMkLst>
      </pc:sldChg>
      <pc:sldChg chg="addSp modSp new del mod chgLayout">
        <pc:chgData name="Matt Lyle" userId="a96e7d453dd11193" providerId="LiveId" clId="{D90BDFA6-A3D9-41A8-B801-CC3D22619BE4}" dt="2025-08-08T13:53:53.330" v="738" actId="47"/>
        <pc:sldMkLst>
          <pc:docMk/>
          <pc:sldMk cId="2590490829" sldId="265"/>
        </pc:sldMkLst>
      </pc:sldChg>
      <pc:sldChg chg="addSp delSp modSp add mod ord modTransition modAnim">
        <pc:chgData name="Matt Lyle" userId="a96e7d453dd11193" providerId="LiveId" clId="{D90BDFA6-A3D9-41A8-B801-CC3D22619BE4}" dt="2025-08-09T12:37:49.824" v="3643" actId="15"/>
        <pc:sldMkLst>
          <pc:docMk/>
          <pc:sldMk cId="1541934856" sldId="266"/>
        </pc:sldMkLst>
      </pc:sldChg>
      <pc:sldChg chg="addSp delSp modSp add mod modTransition modAnim">
        <pc:chgData name="Matt Lyle" userId="a96e7d453dd11193" providerId="LiveId" clId="{D90BDFA6-A3D9-41A8-B801-CC3D22619BE4}" dt="2025-08-09T08:16:06.288" v="2764"/>
        <pc:sldMkLst>
          <pc:docMk/>
          <pc:sldMk cId="3184212208" sldId="267"/>
        </pc:sldMkLst>
      </pc:sldChg>
      <pc:sldChg chg="delSp modSp add del mod">
        <pc:chgData name="Matt Lyle" userId="a96e7d453dd11193" providerId="LiveId" clId="{D90BDFA6-A3D9-41A8-B801-CC3D22619BE4}" dt="2025-08-08T13:55:20.769" v="829" actId="47"/>
        <pc:sldMkLst>
          <pc:docMk/>
          <pc:sldMk cId="3740098316" sldId="268"/>
        </pc:sldMkLst>
      </pc:sldChg>
      <pc:sldChg chg="modSp add mod ord modTransition">
        <pc:chgData name="Matt Lyle" userId="a96e7d453dd11193" providerId="LiveId" clId="{D90BDFA6-A3D9-41A8-B801-CC3D22619BE4}" dt="2025-08-09T01:46:37.178" v="1334"/>
        <pc:sldMkLst>
          <pc:docMk/>
          <pc:sldMk cId="101993754" sldId="269"/>
        </pc:sldMkLst>
      </pc:sldChg>
      <pc:sldChg chg="addSp delSp modSp add mod modTransition delAnim modAnim">
        <pc:chgData name="Matt Lyle" userId="a96e7d453dd11193" providerId="LiveId" clId="{D90BDFA6-A3D9-41A8-B801-CC3D22619BE4}" dt="2025-08-09T07:37:13.129" v="2279" actId="478"/>
        <pc:sldMkLst>
          <pc:docMk/>
          <pc:sldMk cId="3411920185" sldId="270"/>
        </pc:sldMkLst>
      </pc:sldChg>
      <pc:sldChg chg="addSp modSp new mod modClrScheme chgLayout">
        <pc:chgData name="Matt Lyle" userId="a96e7d453dd11193" providerId="LiveId" clId="{D90BDFA6-A3D9-41A8-B801-CC3D22619BE4}" dt="2025-08-09T00:33:59.539" v="996" actId="962"/>
        <pc:sldMkLst>
          <pc:docMk/>
          <pc:sldMk cId="3167594126" sldId="271"/>
        </pc:sldMkLst>
      </pc:sldChg>
      <pc:sldChg chg="addSp modSp new mod">
        <pc:chgData name="Matt Lyle" userId="a96e7d453dd11193" providerId="LiveId" clId="{D90BDFA6-A3D9-41A8-B801-CC3D22619BE4}" dt="2025-08-09T00:34:08.258" v="1000" actId="962"/>
        <pc:sldMkLst>
          <pc:docMk/>
          <pc:sldMk cId="114348435" sldId="272"/>
        </pc:sldMkLst>
      </pc:sldChg>
      <pc:sldChg chg="addSp modSp new mod">
        <pc:chgData name="Matt Lyle" userId="a96e7d453dd11193" providerId="LiveId" clId="{D90BDFA6-A3D9-41A8-B801-CC3D22619BE4}" dt="2025-08-09T00:35:13.500" v="1004" actId="962"/>
        <pc:sldMkLst>
          <pc:docMk/>
          <pc:sldMk cId="2527496977" sldId="273"/>
        </pc:sldMkLst>
      </pc:sldChg>
      <pc:sldChg chg="addSp modSp new mod">
        <pc:chgData name="Matt Lyle" userId="a96e7d453dd11193" providerId="LiveId" clId="{D90BDFA6-A3D9-41A8-B801-CC3D22619BE4}" dt="2025-08-09T00:35:32.899" v="1011" actId="14100"/>
        <pc:sldMkLst>
          <pc:docMk/>
          <pc:sldMk cId="2482804897" sldId="274"/>
        </pc:sldMkLst>
      </pc:sldChg>
      <pc:sldChg chg="addSp delSp modSp new mod modClrScheme modAnim chgLayout">
        <pc:chgData name="Matt Lyle" userId="a96e7d453dd11193" providerId="LiveId" clId="{D90BDFA6-A3D9-41A8-B801-CC3D22619BE4}" dt="2025-08-09T11:16:40.767" v="3212"/>
        <pc:sldMkLst>
          <pc:docMk/>
          <pc:sldMk cId="680494668" sldId="275"/>
        </pc:sldMkLst>
      </pc:sldChg>
      <pc:sldChg chg="addSp delSp modSp add del mod">
        <pc:chgData name="Matt Lyle" userId="a96e7d453dd11193" providerId="LiveId" clId="{D90BDFA6-A3D9-41A8-B801-CC3D22619BE4}" dt="2025-08-09T01:06:09.605" v="1250" actId="47"/>
        <pc:sldMkLst>
          <pc:docMk/>
          <pc:sldMk cId="4225470008" sldId="276"/>
        </pc:sldMkLst>
      </pc:sldChg>
      <pc:sldChg chg="addSp delSp modSp add mod modTransition modClrScheme chgLayout">
        <pc:chgData name="Matt Lyle" userId="a96e7d453dd11193" providerId="LiveId" clId="{D90BDFA6-A3D9-41A8-B801-CC3D22619BE4}" dt="2025-08-09T11:16:37.211" v="3210"/>
        <pc:sldMkLst>
          <pc:docMk/>
          <pc:sldMk cId="3134590581" sldId="277"/>
        </pc:sldMkLst>
      </pc:sldChg>
      <pc:sldChg chg="addSp delSp modSp add mod modTransition modClrScheme chgLayout">
        <pc:chgData name="Matt Lyle" userId="a96e7d453dd11193" providerId="LiveId" clId="{D90BDFA6-A3D9-41A8-B801-CC3D22619BE4}" dt="2025-08-09T11:16:33.236" v="3208"/>
        <pc:sldMkLst>
          <pc:docMk/>
          <pc:sldMk cId="1166539440" sldId="278"/>
        </pc:sldMkLst>
      </pc:sldChg>
      <pc:sldChg chg="addSp modSp add mod modTransition modClrScheme chgLayout">
        <pc:chgData name="Matt Lyle" userId="a96e7d453dd11193" providerId="LiveId" clId="{D90BDFA6-A3D9-41A8-B801-CC3D22619BE4}" dt="2025-08-09T11:16:28.422" v="3206" actId="14838"/>
        <pc:sldMkLst>
          <pc:docMk/>
          <pc:sldMk cId="2354998902" sldId="279"/>
        </pc:sldMkLst>
      </pc:sldChg>
      <pc:sldChg chg="modSp add del mod ord">
        <pc:chgData name="Matt Lyle" userId="a96e7d453dd11193" providerId="LiveId" clId="{D90BDFA6-A3D9-41A8-B801-CC3D22619BE4}" dt="2025-08-09T01:31:10.148" v="1281" actId="47"/>
        <pc:sldMkLst>
          <pc:docMk/>
          <pc:sldMk cId="1639299790" sldId="280"/>
        </pc:sldMkLst>
      </pc:sldChg>
      <pc:sldChg chg="addSp delSp modSp add mod ord modClrScheme chgLayout">
        <pc:chgData name="Matt Lyle" userId="a96e7d453dd11193" providerId="LiveId" clId="{D90BDFA6-A3D9-41A8-B801-CC3D22619BE4}" dt="2025-08-09T07:58:23.533" v="2738" actId="207"/>
        <pc:sldMkLst>
          <pc:docMk/>
          <pc:sldMk cId="3279883567" sldId="281"/>
        </pc:sldMkLst>
      </pc:sldChg>
      <pc:sldChg chg="addSp modSp add mod modAnim">
        <pc:chgData name="Matt Lyle" userId="a96e7d453dd11193" providerId="LiveId" clId="{D90BDFA6-A3D9-41A8-B801-CC3D22619BE4}" dt="2025-08-09T05:48:26.351" v="1457"/>
        <pc:sldMkLst>
          <pc:docMk/>
          <pc:sldMk cId="2695575602" sldId="282"/>
        </pc:sldMkLst>
      </pc:sldChg>
      <pc:sldChg chg="addSp delSp modSp new mod ord">
        <pc:chgData name="Matt Lyle" userId="a96e7d453dd11193" providerId="LiveId" clId="{D90BDFA6-A3D9-41A8-B801-CC3D22619BE4}" dt="2025-08-09T01:46:13.175" v="1332"/>
        <pc:sldMkLst>
          <pc:docMk/>
          <pc:sldMk cId="2668394068" sldId="283"/>
        </pc:sldMkLst>
      </pc:sldChg>
      <pc:sldChg chg="addSp modSp new mod ord">
        <pc:chgData name="Matt Lyle" userId="a96e7d453dd11193" providerId="LiveId" clId="{D90BDFA6-A3D9-41A8-B801-CC3D22619BE4}" dt="2025-08-09T05:18:12.598" v="1360"/>
        <pc:sldMkLst>
          <pc:docMk/>
          <pc:sldMk cId="256259062" sldId="284"/>
        </pc:sldMkLst>
      </pc:sldChg>
      <pc:sldChg chg="modSp add mod">
        <pc:chgData name="Matt Lyle" userId="a96e7d453dd11193" providerId="LiveId" clId="{D90BDFA6-A3D9-41A8-B801-CC3D22619BE4}" dt="2025-08-09T05:38:48.406" v="1384" actId="13926"/>
        <pc:sldMkLst>
          <pc:docMk/>
          <pc:sldMk cId="3208580928" sldId="285"/>
        </pc:sldMkLst>
      </pc:sldChg>
      <pc:sldChg chg="addSp delSp modSp new mod modAnim">
        <pc:chgData name="Matt Lyle" userId="a96e7d453dd11193" providerId="LiveId" clId="{D90BDFA6-A3D9-41A8-B801-CC3D22619BE4}" dt="2025-08-09T06:38:49.879" v="1891"/>
        <pc:sldMkLst>
          <pc:docMk/>
          <pc:sldMk cId="929507764" sldId="286"/>
        </pc:sldMkLst>
      </pc:sldChg>
      <pc:sldChg chg="addSp delSp modSp new mod modAnim">
        <pc:chgData name="Matt Lyle" userId="a96e7d453dd11193" providerId="LiveId" clId="{D90BDFA6-A3D9-41A8-B801-CC3D22619BE4}" dt="2025-08-09T06:38:58.901" v="1892" actId="6549"/>
        <pc:sldMkLst>
          <pc:docMk/>
          <pc:sldMk cId="4018344335" sldId="287"/>
        </pc:sldMkLst>
      </pc:sldChg>
      <pc:sldChg chg="addSp modSp new mod modAnim">
        <pc:chgData name="Matt Lyle" userId="a96e7d453dd11193" providerId="LiveId" clId="{D90BDFA6-A3D9-41A8-B801-CC3D22619BE4}" dt="2025-08-09T10:22:36.221" v="2960" actId="6549"/>
        <pc:sldMkLst>
          <pc:docMk/>
          <pc:sldMk cId="1710437233" sldId="288"/>
        </pc:sldMkLst>
      </pc:sldChg>
      <pc:sldChg chg="addSp delSp modSp add mod modAnim">
        <pc:chgData name="Matt Lyle" userId="a96e7d453dd11193" providerId="LiveId" clId="{D90BDFA6-A3D9-41A8-B801-CC3D22619BE4}" dt="2025-08-09T06:21:46.041" v="1664" actId="1076"/>
        <pc:sldMkLst>
          <pc:docMk/>
          <pc:sldMk cId="4199546631" sldId="289"/>
        </pc:sldMkLst>
      </pc:sldChg>
      <pc:sldChg chg="addSp modSp new del mod ord setBg modAnim">
        <pc:chgData name="Matt Lyle" userId="a96e7d453dd11193" providerId="LiveId" clId="{D90BDFA6-A3D9-41A8-B801-CC3D22619BE4}" dt="2025-08-09T06:41:15.516" v="1894" actId="47"/>
        <pc:sldMkLst>
          <pc:docMk/>
          <pc:sldMk cId="3616265626" sldId="290"/>
        </pc:sldMkLst>
      </pc:sldChg>
      <pc:sldChg chg="addSp modSp new mod">
        <pc:chgData name="Matt Lyle" userId="a96e7d453dd11193" providerId="LiveId" clId="{D90BDFA6-A3D9-41A8-B801-CC3D22619BE4}" dt="2025-08-09T06:31:58.363" v="1762"/>
        <pc:sldMkLst>
          <pc:docMk/>
          <pc:sldMk cId="4113098159" sldId="291"/>
        </pc:sldMkLst>
      </pc:sldChg>
      <pc:sldChg chg="addSp modSp new mod modAnim">
        <pc:chgData name="Matt Lyle" userId="a96e7d453dd11193" providerId="LiveId" clId="{D90BDFA6-A3D9-41A8-B801-CC3D22619BE4}" dt="2025-08-09T10:23:21.828" v="2973" actId="20577"/>
        <pc:sldMkLst>
          <pc:docMk/>
          <pc:sldMk cId="85061458" sldId="292"/>
        </pc:sldMkLst>
      </pc:sldChg>
      <pc:sldChg chg="delSp modSp add mod modClrScheme modAnim chgLayout">
        <pc:chgData name="Matt Lyle" userId="a96e7d453dd11193" providerId="LiveId" clId="{D90BDFA6-A3D9-41A8-B801-CC3D22619BE4}" dt="2025-08-09T12:31:24.881" v="3617" actId="20577"/>
        <pc:sldMkLst>
          <pc:docMk/>
          <pc:sldMk cId="2969041147" sldId="293"/>
        </pc:sldMkLst>
      </pc:sldChg>
      <pc:sldChg chg="addSp delSp modSp add mod delAnim modAnim">
        <pc:chgData name="Matt Lyle" userId="a96e7d453dd11193" providerId="LiveId" clId="{D90BDFA6-A3D9-41A8-B801-CC3D22619BE4}" dt="2025-08-09T07:42:13.542" v="2345"/>
        <pc:sldMkLst>
          <pc:docMk/>
          <pc:sldMk cId="2798657654" sldId="294"/>
        </pc:sldMkLst>
      </pc:sldChg>
      <pc:sldChg chg="addSp modSp new mod ord modClrScheme chgLayout">
        <pc:chgData name="Matt Lyle" userId="a96e7d453dd11193" providerId="LiveId" clId="{D90BDFA6-A3D9-41A8-B801-CC3D22619BE4}" dt="2025-08-09T07:34:28.270" v="2253"/>
        <pc:sldMkLst>
          <pc:docMk/>
          <pc:sldMk cId="2091012182" sldId="295"/>
        </pc:sldMkLst>
      </pc:sldChg>
      <pc:sldChg chg="add del">
        <pc:chgData name="Matt Lyle" userId="a96e7d453dd11193" providerId="LiveId" clId="{D90BDFA6-A3D9-41A8-B801-CC3D22619BE4}" dt="2025-08-09T07:34:34.339" v="2254" actId="47"/>
        <pc:sldMkLst>
          <pc:docMk/>
          <pc:sldMk cId="1538467159" sldId="296"/>
        </pc:sldMkLst>
      </pc:sldChg>
      <pc:sldChg chg="addSp delSp modSp add mod ord modAnim">
        <pc:chgData name="Matt Lyle" userId="a96e7d453dd11193" providerId="LiveId" clId="{D90BDFA6-A3D9-41A8-B801-CC3D22619BE4}" dt="2025-08-09T11:52:08.447" v="3553" actId="20577"/>
        <pc:sldMkLst>
          <pc:docMk/>
          <pc:sldMk cId="1692765257" sldId="297"/>
        </pc:sldMkLst>
      </pc:sldChg>
      <pc:sldChg chg="modSp add mod modAnim">
        <pc:chgData name="Matt Lyle" userId="a96e7d453dd11193" providerId="LiveId" clId="{D90BDFA6-A3D9-41A8-B801-CC3D22619BE4}" dt="2025-08-09T10:26:00.312" v="2985"/>
        <pc:sldMkLst>
          <pc:docMk/>
          <pc:sldMk cId="2115316246" sldId="298"/>
        </pc:sldMkLst>
      </pc:sldChg>
      <pc:sldChg chg="modSp add mod">
        <pc:chgData name="Matt Lyle" userId="a96e7d453dd11193" providerId="LiveId" clId="{D90BDFA6-A3D9-41A8-B801-CC3D22619BE4}" dt="2025-08-09T07:37:19.932" v="2280" actId="13926"/>
        <pc:sldMkLst>
          <pc:docMk/>
          <pc:sldMk cId="371789582" sldId="299"/>
        </pc:sldMkLst>
      </pc:sldChg>
      <pc:sldChg chg="add ord">
        <pc:chgData name="Matt Lyle" userId="a96e7d453dd11193" providerId="LiveId" clId="{D90BDFA6-A3D9-41A8-B801-CC3D22619BE4}" dt="2025-08-09T07:40:47.337" v="2335"/>
        <pc:sldMkLst>
          <pc:docMk/>
          <pc:sldMk cId="3574414196" sldId="300"/>
        </pc:sldMkLst>
      </pc:sldChg>
      <pc:sldChg chg="add del ord">
        <pc:chgData name="Matt Lyle" userId="a96e7d453dd11193" providerId="LiveId" clId="{D90BDFA6-A3D9-41A8-B801-CC3D22619BE4}" dt="2025-08-09T07:42:00.614" v="2344" actId="47"/>
        <pc:sldMkLst>
          <pc:docMk/>
          <pc:sldMk cId="1209153403" sldId="301"/>
        </pc:sldMkLst>
      </pc:sldChg>
      <pc:sldChg chg="modSp add del ord">
        <pc:chgData name="Matt Lyle" userId="a96e7d453dd11193" providerId="LiveId" clId="{D90BDFA6-A3D9-41A8-B801-CC3D22619BE4}" dt="2025-08-09T10:27:56.387" v="2986" actId="47"/>
        <pc:sldMkLst>
          <pc:docMk/>
          <pc:sldMk cId="762857739" sldId="302"/>
        </pc:sldMkLst>
      </pc:sldChg>
      <pc:sldChg chg="addSp modSp add mod modAnim">
        <pc:chgData name="Matt Lyle" userId="a96e7d453dd11193" providerId="LiveId" clId="{D90BDFA6-A3D9-41A8-B801-CC3D22619BE4}" dt="2025-08-09T07:43:29.403" v="2413"/>
        <pc:sldMkLst>
          <pc:docMk/>
          <pc:sldMk cId="1267103326" sldId="303"/>
        </pc:sldMkLst>
      </pc:sldChg>
      <pc:sldChg chg="addSp delSp modSp add mod modTransition modAnim">
        <pc:chgData name="Matt Lyle" userId="a96e7d453dd11193" providerId="LiveId" clId="{D90BDFA6-A3D9-41A8-B801-CC3D22619BE4}" dt="2025-08-09T07:43:51.486" v="2449"/>
        <pc:sldMkLst>
          <pc:docMk/>
          <pc:sldMk cId="3201474328" sldId="304"/>
        </pc:sldMkLst>
      </pc:sldChg>
      <pc:sldChg chg="addSp modSp new mod modAnim chgLayout">
        <pc:chgData name="Matt Lyle" userId="a96e7d453dd11193" providerId="LiveId" clId="{D90BDFA6-A3D9-41A8-B801-CC3D22619BE4}" dt="2025-08-09T08:43:43.473" v="2870"/>
        <pc:sldMkLst>
          <pc:docMk/>
          <pc:sldMk cId="2011921536" sldId="305"/>
        </pc:sldMkLst>
      </pc:sldChg>
      <pc:sldChg chg="modSp add mod ord modAnim">
        <pc:chgData name="Matt Lyle" userId="a96e7d453dd11193" providerId="LiveId" clId="{D90BDFA6-A3D9-41A8-B801-CC3D22619BE4}" dt="2025-08-09T08:43:31" v="2869"/>
        <pc:sldMkLst>
          <pc:docMk/>
          <pc:sldMk cId="887049122" sldId="306"/>
        </pc:sldMkLst>
      </pc:sldChg>
      <pc:sldChg chg="addSp delSp modSp add mod ord modClrScheme chgLayout">
        <pc:chgData name="Matt Lyle" userId="a96e7d453dd11193" providerId="LiveId" clId="{D90BDFA6-A3D9-41A8-B801-CC3D22619BE4}" dt="2025-08-09T08:33:03.418" v="2841" actId="948"/>
        <pc:sldMkLst>
          <pc:docMk/>
          <pc:sldMk cId="2384227137" sldId="307"/>
        </pc:sldMkLst>
      </pc:sldChg>
      <pc:sldChg chg="addSp delSp modSp add mod modClrScheme chgLayout">
        <pc:chgData name="Matt Lyle" userId="a96e7d453dd11193" providerId="LiveId" clId="{D90BDFA6-A3D9-41A8-B801-CC3D22619BE4}" dt="2025-08-09T08:34:57.688" v="2842" actId="700"/>
        <pc:sldMkLst>
          <pc:docMk/>
          <pc:sldMk cId="859517065" sldId="308"/>
        </pc:sldMkLst>
      </pc:sldChg>
      <pc:sldChg chg="addSp delSp modSp add del mod modAnim">
        <pc:chgData name="Matt Lyle" userId="a96e7d453dd11193" providerId="LiveId" clId="{D90BDFA6-A3D9-41A8-B801-CC3D22619BE4}" dt="2025-08-09T08:14:00.865" v="2740" actId="47"/>
        <pc:sldMkLst>
          <pc:docMk/>
          <pc:sldMk cId="2788881701" sldId="309"/>
        </pc:sldMkLst>
      </pc:sldChg>
      <pc:sldChg chg="addSp modSp add mod ord modAnim">
        <pc:chgData name="Matt Lyle" userId="a96e7d453dd11193" providerId="LiveId" clId="{D90BDFA6-A3D9-41A8-B801-CC3D22619BE4}" dt="2025-08-09T08:39:06.916" v="2851" actId="20577"/>
        <pc:sldMkLst>
          <pc:docMk/>
          <pc:sldMk cId="3946455384" sldId="310"/>
        </pc:sldMkLst>
      </pc:sldChg>
      <pc:sldChg chg="addSp delSp modSp add mod ord delAnim modAnim">
        <pc:chgData name="Matt Lyle" userId="a96e7d453dd11193" providerId="LiveId" clId="{D90BDFA6-A3D9-41A8-B801-CC3D22619BE4}" dt="2025-08-09T08:15:25.300" v="2754" actId="1037"/>
        <pc:sldMkLst>
          <pc:docMk/>
          <pc:sldMk cId="2101320295" sldId="311"/>
        </pc:sldMkLst>
      </pc:sldChg>
      <pc:sldChg chg="addSp modSp add mod modAnim">
        <pc:chgData name="Matt Lyle" userId="a96e7d453dd11193" providerId="LiveId" clId="{D90BDFA6-A3D9-41A8-B801-CC3D22619BE4}" dt="2025-08-09T10:32:48.357" v="2992" actId="20577"/>
        <pc:sldMkLst>
          <pc:docMk/>
          <pc:sldMk cId="3477977480" sldId="312"/>
        </pc:sldMkLst>
      </pc:sldChg>
      <pc:sldChg chg="modSp add mod">
        <pc:chgData name="Matt Lyle" userId="a96e7d453dd11193" providerId="LiveId" clId="{D90BDFA6-A3D9-41A8-B801-CC3D22619BE4}" dt="2025-08-09T08:18:09.378" v="2770" actId="1076"/>
        <pc:sldMkLst>
          <pc:docMk/>
          <pc:sldMk cId="2155297142" sldId="313"/>
        </pc:sldMkLst>
      </pc:sldChg>
      <pc:sldChg chg="modSp add mod">
        <pc:chgData name="Matt Lyle" userId="a96e7d453dd11193" providerId="LiveId" clId="{D90BDFA6-A3D9-41A8-B801-CC3D22619BE4}" dt="2025-08-09T08:19:15.261" v="2779" actId="1035"/>
        <pc:sldMkLst>
          <pc:docMk/>
          <pc:sldMk cId="3389824832" sldId="314"/>
        </pc:sldMkLst>
      </pc:sldChg>
      <pc:sldChg chg="addSp modSp add mod">
        <pc:chgData name="Matt Lyle" userId="a96e7d453dd11193" providerId="LiveId" clId="{D90BDFA6-A3D9-41A8-B801-CC3D22619BE4}" dt="2025-08-09T08:20:21.759" v="2788" actId="1035"/>
        <pc:sldMkLst>
          <pc:docMk/>
          <pc:sldMk cId="2847549732" sldId="315"/>
        </pc:sldMkLst>
      </pc:sldChg>
      <pc:sldChg chg="addSp delSp modSp new mod chgLayout">
        <pc:chgData name="Matt Lyle" userId="a96e7d453dd11193" providerId="LiveId" clId="{D90BDFA6-A3D9-41A8-B801-CC3D22619BE4}" dt="2025-08-09T08:28:57.373" v="2805" actId="14100"/>
        <pc:sldMkLst>
          <pc:docMk/>
          <pc:sldMk cId="3323808847" sldId="316"/>
        </pc:sldMkLst>
      </pc:sldChg>
      <pc:sldChg chg="addSp delSp modSp add mod ord modClrScheme chgLayout">
        <pc:chgData name="Matt Lyle" userId="a96e7d453dd11193" providerId="LiveId" clId="{D90BDFA6-A3D9-41A8-B801-CC3D22619BE4}" dt="2025-08-09T08:59:12.783" v="2874" actId="207"/>
        <pc:sldMkLst>
          <pc:docMk/>
          <pc:sldMk cId="765417329" sldId="317"/>
        </pc:sldMkLst>
      </pc:sldChg>
      <pc:sldChg chg="modSp add mod">
        <pc:chgData name="Matt Lyle" userId="a96e7d453dd11193" providerId="LiveId" clId="{D90BDFA6-A3D9-41A8-B801-CC3D22619BE4}" dt="2025-08-09T10:48:32.545" v="3082" actId="20577"/>
        <pc:sldMkLst>
          <pc:docMk/>
          <pc:sldMk cId="1045202885" sldId="318"/>
        </pc:sldMkLst>
      </pc:sldChg>
      <pc:sldChg chg="add del">
        <pc:chgData name="Matt Lyle" userId="a96e7d453dd11193" providerId="LiveId" clId="{D90BDFA6-A3D9-41A8-B801-CC3D22619BE4}" dt="2025-08-09T08:59:49.734" v="2875" actId="47"/>
        <pc:sldMkLst>
          <pc:docMk/>
          <pc:sldMk cId="1925612062" sldId="319"/>
        </pc:sldMkLst>
      </pc:sldChg>
      <pc:sldChg chg="addSp delSp modSp new mod ord modClrScheme modAnim chgLayout">
        <pc:chgData name="Matt Lyle" userId="a96e7d453dd11193" providerId="LiveId" clId="{D90BDFA6-A3D9-41A8-B801-CC3D22619BE4}" dt="2025-08-09T09:57:35.397" v="2950"/>
        <pc:sldMkLst>
          <pc:docMk/>
          <pc:sldMk cId="3809022562" sldId="319"/>
        </pc:sldMkLst>
      </pc:sldChg>
      <pc:sldChg chg="addSp modSp add mod modAnim">
        <pc:chgData name="Matt Lyle" userId="a96e7d453dd11193" providerId="LiveId" clId="{D90BDFA6-A3D9-41A8-B801-CC3D22619BE4}" dt="2025-08-09T10:45:52.254" v="3067" actId="20577"/>
        <pc:sldMkLst>
          <pc:docMk/>
          <pc:sldMk cId="1043429253" sldId="320"/>
        </pc:sldMkLst>
      </pc:sldChg>
      <pc:sldChg chg="addSp delSp modSp add del mod addAnim delAnim modAnim">
        <pc:chgData name="Matt Lyle" userId="a96e7d453dd11193" providerId="LiveId" clId="{D90BDFA6-A3D9-41A8-B801-CC3D22619BE4}" dt="2025-08-09T10:41:13.166" v="3040" actId="1076"/>
        <pc:sldMkLst>
          <pc:docMk/>
          <pc:sldMk cId="1138415767" sldId="321"/>
        </pc:sldMkLst>
      </pc:sldChg>
      <pc:sldChg chg="modSp add mod">
        <pc:chgData name="Matt Lyle" userId="a96e7d453dd11193" providerId="LiveId" clId="{D90BDFA6-A3D9-41A8-B801-CC3D22619BE4}" dt="2025-08-09T10:42:12.725" v="3052" actId="404"/>
        <pc:sldMkLst>
          <pc:docMk/>
          <pc:sldMk cId="3581192245" sldId="322"/>
        </pc:sldMkLst>
      </pc:sldChg>
      <pc:sldChg chg="delSp modSp add mod">
        <pc:chgData name="Matt Lyle" userId="a96e7d453dd11193" providerId="LiveId" clId="{D90BDFA6-A3D9-41A8-B801-CC3D22619BE4}" dt="2025-08-09T10:44:37.031" v="3060" actId="13926"/>
        <pc:sldMkLst>
          <pc:docMk/>
          <pc:sldMk cId="1587223478" sldId="323"/>
        </pc:sldMkLst>
      </pc:sldChg>
      <pc:sldChg chg="addSp modSp add mod modAnim">
        <pc:chgData name="Matt Lyle" userId="a96e7d453dd11193" providerId="LiveId" clId="{D90BDFA6-A3D9-41A8-B801-CC3D22619BE4}" dt="2025-08-09T12:01:28.449" v="3554" actId="207"/>
        <pc:sldMkLst>
          <pc:docMk/>
          <pc:sldMk cId="375011566" sldId="324"/>
        </pc:sldMkLst>
      </pc:sldChg>
      <pc:sldChg chg="addSp modSp new mod">
        <pc:chgData name="Matt Lyle" userId="a96e7d453dd11193" providerId="LiveId" clId="{D90BDFA6-A3D9-41A8-B801-CC3D22619BE4}" dt="2025-08-09T12:20:59.149" v="3579" actId="404"/>
        <pc:sldMkLst>
          <pc:docMk/>
          <pc:sldMk cId="868738156" sldId="325"/>
        </pc:sldMkLst>
      </pc:sldChg>
      <pc:sldChg chg="addSp delSp modSp add mod modTransition delAnim modAnim">
        <pc:chgData name="Matt Lyle" userId="a96e7d453dd11193" providerId="LiveId" clId="{D90BDFA6-A3D9-41A8-B801-CC3D22619BE4}" dt="2025-08-09T11:43:19.420" v="3338"/>
        <pc:sldMkLst>
          <pc:docMk/>
          <pc:sldMk cId="3892134146" sldId="326"/>
        </pc:sldMkLst>
      </pc:sldChg>
      <pc:sldChg chg="addSp delSp modSp add mod delAnim modAnim">
        <pc:chgData name="Matt Lyle" userId="a96e7d453dd11193" providerId="LiveId" clId="{D90BDFA6-A3D9-41A8-B801-CC3D22619BE4}" dt="2025-08-09T12:40:59.050" v="3649" actId="207"/>
        <pc:sldMkLst>
          <pc:docMk/>
          <pc:sldMk cId="1080853520" sldId="327"/>
        </pc:sldMkLst>
      </pc:sldChg>
      <pc:sldChg chg="addSp modSp new mod chgLayout">
        <pc:chgData name="Matt Lyle" userId="a96e7d453dd11193" providerId="LiveId" clId="{D90BDFA6-A3D9-41A8-B801-CC3D22619BE4}" dt="2025-08-09T12:22:22.859" v="3588" actId="6549"/>
        <pc:sldMkLst>
          <pc:docMk/>
          <pc:sldMk cId="3686652665" sldId="328"/>
        </pc:sldMkLst>
      </pc:sldChg>
      <pc:sldChg chg="modSp add mod">
        <pc:chgData name="Matt Lyle" userId="a96e7d453dd11193" providerId="LiveId" clId="{D90BDFA6-A3D9-41A8-B801-CC3D22619BE4}" dt="2025-08-09T12:22:58.372" v="3599" actId="115"/>
        <pc:sldMkLst>
          <pc:docMk/>
          <pc:sldMk cId="3778958765" sldId="329"/>
        </pc:sldMkLst>
      </pc:sldChg>
      <pc:sldChg chg="modSp add mod">
        <pc:chgData name="Matt Lyle" userId="a96e7d453dd11193" providerId="LiveId" clId="{D90BDFA6-A3D9-41A8-B801-CC3D22619BE4}" dt="2025-08-09T12:23:40.223" v="3604" actId="20577"/>
        <pc:sldMkLst>
          <pc:docMk/>
          <pc:sldMk cId="4179126072" sldId="330"/>
        </pc:sldMkLst>
      </pc:sldChg>
      <pc:sldChg chg="modSp add mod">
        <pc:chgData name="Matt Lyle" userId="a96e7d453dd11193" providerId="LiveId" clId="{D90BDFA6-A3D9-41A8-B801-CC3D22619BE4}" dt="2025-08-09T12:23:55.284" v="3609" actId="20577"/>
        <pc:sldMkLst>
          <pc:docMk/>
          <pc:sldMk cId="2657445900" sldId="331"/>
        </pc:sldMkLst>
      </pc:sldChg>
      <pc:sldChg chg="modSp add mod modAnim">
        <pc:chgData name="Matt Lyle" userId="a96e7d453dd11193" providerId="LiveId" clId="{D90BDFA6-A3D9-41A8-B801-CC3D22619BE4}" dt="2025-08-09T12:24:21.061" v="3614"/>
        <pc:sldMkLst>
          <pc:docMk/>
          <pc:sldMk cId="4164988827" sldId="332"/>
        </pc:sldMkLst>
      </pc:sldChg>
      <pc:sldChg chg="add">
        <pc:chgData name="Matt Lyle" userId="a96e7d453dd11193" providerId="LiveId" clId="{D90BDFA6-A3D9-41A8-B801-CC3D22619BE4}" dt="2025-08-09T12:40:24.008" v="3644" actId="2890"/>
        <pc:sldMkLst>
          <pc:docMk/>
          <pc:sldMk cId="4121750949" sldId="333"/>
        </pc:sldMkLst>
      </pc:sldChg>
      <pc:sldChg chg="addSp delSp modSp new mod">
        <pc:chgData name="Matt Lyle" userId="a96e7d453dd11193" providerId="LiveId" clId="{D90BDFA6-A3D9-41A8-B801-CC3D22619BE4}" dt="2025-08-09T12:46:52.703" v="3675" actId="1076"/>
        <pc:sldMkLst>
          <pc:docMk/>
          <pc:sldMk cId="3531718836" sldId="334"/>
        </pc:sldMkLst>
      </pc:sldChg>
      <pc:sldMasterChg chg="modTransition addSldLayout modSldLayout">
        <pc:chgData name="Matt Lyle" userId="a96e7d453dd11193" providerId="LiveId" clId="{D90BDFA6-A3D9-41A8-B801-CC3D22619BE4}" dt="2025-08-09T07:01:47.006" v="1941"/>
        <pc:sldMasterMkLst>
          <pc:docMk/>
          <pc:sldMasterMk cId="1947431411" sldId="2147483805"/>
        </pc:sldMasterMkLst>
        <pc:sldLayoutChg chg="modTransition">
          <pc:chgData name="Matt Lyle" userId="a96e7d453dd11193" providerId="LiveId" clId="{D90BDFA6-A3D9-41A8-B801-CC3D22619BE4}" dt="2025-08-08T14:22:09.634" v="830"/>
          <pc:sldLayoutMkLst>
            <pc:docMk/>
            <pc:sldMasterMk cId="1947431411" sldId="2147483805"/>
            <pc:sldLayoutMk cId="1710257984" sldId="2147483756"/>
          </pc:sldLayoutMkLst>
        </pc:sldLayoutChg>
        <pc:sldLayoutChg chg="modTransition">
          <pc:chgData name="Matt Lyle" userId="a96e7d453dd11193" providerId="LiveId" clId="{D90BDFA6-A3D9-41A8-B801-CC3D22619BE4}" dt="2025-08-08T14:22:09.634" v="830"/>
          <pc:sldLayoutMkLst>
            <pc:docMk/>
            <pc:sldMasterMk cId="1947431411" sldId="2147483805"/>
            <pc:sldLayoutMk cId="2273341889" sldId="2147483765"/>
          </pc:sldLayoutMkLst>
        </pc:sldLayoutChg>
        <pc:sldLayoutChg chg="modSp mod modTransition setBg">
          <pc:chgData name="Matt Lyle" userId="a96e7d453dd11193" providerId="LiveId" clId="{D90BDFA6-A3D9-41A8-B801-CC3D22619BE4}" dt="2025-08-08T14:22:09.634" v="830"/>
          <pc:sldLayoutMkLst>
            <pc:docMk/>
            <pc:sldMasterMk cId="1637096085" sldId="2147483812"/>
            <pc:sldLayoutMk cId="2828933671" sldId="2147483785"/>
          </pc:sldLayoutMkLst>
        </pc:sldLayoutChg>
        <pc:sldLayoutChg chg="modSp mod modTransition setBg">
          <pc:chgData name="Matt Lyle" userId="a96e7d453dd11193" providerId="LiveId" clId="{D90BDFA6-A3D9-41A8-B801-CC3D22619BE4}" dt="2025-08-08T14:22:09.634" v="830"/>
          <pc:sldLayoutMkLst>
            <pc:docMk/>
            <pc:sldMasterMk cId="1637096085" sldId="2147483812"/>
            <pc:sldLayoutMk cId="4230423888" sldId="2147483791"/>
          </pc:sldLayoutMkLst>
        </pc:sldLayoutChg>
        <pc:sldLayoutChg chg="modSp mod modTransition setBg">
          <pc:chgData name="Matt Lyle" userId="a96e7d453dd11193" providerId="LiveId" clId="{D90BDFA6-A3D9-41A8-B801-CC3D22619BE4}" dt="2025-08-08T14:22:09.634" v="830"/>
          <pc:sldLayoutMkLst>
            <pc:docMk/>
            <pc:sldMasterMk cId="1637096085" sldId="2147483812"/>
            <pc:sldLayoutMk cId="25811367" sldId="2147483792"/>
          </pc:sldLayoutMkLst>
        </pc:sldLayoutChg>
        <pc:sldLayoutChg chg="addSp delSp modSp mod modTransition setBg">
          <pc:chgData name="Matt Lyle" userId="a96e7d453dd11193" providerId="LiveId" clId="{D90BDFA6-A3D9-41A8-B801-CC3D22619BE4}" dt="2025-08-08T14:22:09.634" v="830"/>
          <pc:sldLayoutMkLst>
            <pc:docMk/>
            <pc:sldMasterMk cId="1637096085" sldId="2147483812"/>
            <pc:sldLayoutMk cId="1927236912" sldId="2147483803"/>
          </pc:sldLayoutMkLst>
        </pc:sldLayoutChg>
        <pc:sldLayoutChg chg="addSp delSp modSp mod setBg">
          <pc:chgData name="Matt Lyle" userId="a96e7d453dd11193" providerId="LiveId" clId="{D90BDFA6-A3D9-41A8-B801-CC3D22619BE4}" dt="2025-08-08T09:56:33.549" v="133" actId="1076"/>
          <pc:sldLayoutMkLst>
            <pc:docMk/>
            <pc:sldMasterMk cId="1947431411" sldId="2147483805"/>
            <pc:sldLayoutMk cId="2301235502" sldId="2147483806"/>
          </pc:sldLayoutMkLst>
        </pc:sldLayoutChg>
        <pc:sldLayoutChg chg="addSp delSp modSp add mod modTransition">
          <pc:chgData name="Matt Lyle" userId="a96e7d453dd11193" providerId="LiveId" clId="{D90BDFA6-A3D9-41A8-B801-CC3D22619BE4}" dt="2025-08-08T09:58:08.067" v="151" actId="478"/>
          <pc:sldLayoutMkLst>
            <pc:docMk/>
            <pc:sldMasterMk cId="1947431411" sldId="2147483805"/>
            <pc:sldLayoutMk cId="3485412662" sldId="2147483807"/>
          </pc:sldLayoutMkLst>
        </pc:sldLayoutChg>
        <pc:sldLayoutChg chg="addSp delSp modSp add mod modTransition setBg">
          <pc:chgData name="Matt Lyle" userId="a96e7d453dd11193" providerId="LiveId" clId="{D90BDFA6-A3D9-41A8-B801-CC3D22619BE4}" dt="2025-08-08T14:22:09.634" v="830"/>
          <pc:sldLayoutMkLst>
            <pc:docMk/>
            <pc:sldMasterMk cId="1947431411" sldId="2147483805"/>
            <pc:sldLayoutMk cId="1873305198" sldId="2147483808"/>
          </pc:sldLayoutMkLst>
        </pc:sldLayoutChg>
        <pc:sldLayoutChg chg="addSp delSp modSp add mod modTransition setBg">
          <pc:chgData name="Matt Lyle" userId="a96e7d453dd11193" providerId="LiveId" clId="{D90BDFA6-A3D9-41A8-B801-CC3D22619BE4}" dt="2025-08-08T14:28:40.592" v="916" actId="14100"/>
          <pc:sldLayoutMkLst>
            <pc:docMk/>
            <pc:sldMasterMk cId="1637096085" sldId="2147483812"/>
            <pc:sldLayoutMk cId="1071821813" sldId="2147483809"/>
          </pc:sldLayoutMkLst>
        </pc:sldLayoutChg>
        <pc:sldLayoutChg chg="addSp delSp modSp add mod modTransition">
          <pc:chgData name="Matt Lyle" userId="a96e7d453dd11193" providerId="LiveId" clId="{D90BDFA6-A3D9-41A8-B801-CC3D22619BE4}" dt="2025-08-09T00:46:24.868" v="1021"/>
          <pc:sldLayoutMkLst>
            <pc:docMk/>
            <pc:sldMasterMk cId="1637096085" sldId="2147483812"/>
            <pc:sldLayoutMk cId="3851922085" sldId="2147483810"/>
          </pc:sldLayoutMkLst>
        </pc:sldLayoutChg>
        <pc:sldLayoutChg chg="addSp modSp add mod modTransition">
          <pc:chgData name="Matt Lyle" userId="a96e7d453dd11193" providerId="LiveId" clId="{D90BDFA6-A3D9-41A8-B801-CC3D22619BE4}" dt="2025-08-09T07:01:47.006" v="1941"/>
          <pc:sldLayoutMkLst>
            <pc:docMk/>
            <pc:sldMasterMk cId="1637096085" sldId="2147483812"/>
            <pc:sldLayoutMk cId="3343545387" sldId="2147483811"/>
          </pc:sldLayoutMkLst>
        </pc:sldLayoutChg>
      </pc:sldMasterChg>
      <pc:sldMasterChg chg="modTransition modSldLayout">
        <pc:chgData name="Matt Lyle" userId="a96e7d453dd11193" providerId="LiveId" clId="{D90BDFA6-A3D9-41A8-B801-CC3D22619BE4}" dt="2025-08-09T11:49:29.762" v="3398" actId="1076"/>
        <pc:sldMasterMkLst>
          <pc:docMk/>
          <pc:sldMasterMk cId="1637096085" sldId="2147483812"/>
        </pc:sldMasterMkLst>
        <pc:sldLayoutChg chg="addSp modSp">
          <pc:chgData name="Matt Lyle" userId="a96e7d453dd11193" providerId="LiveId" clId="{D90BDFA6-A3D9-41A8-B801-CC3D22619BE4}" dt="2025-08-09T09:33:29.091" v="2879"/>
          <pc:sldLayoutMkLst>
            <pc:docMk/>
            <pc:sldMasterMk cId="1637096085" sldId="2147483812"/>
            <pc:sldLayoutMk cId="1927236912" sldId="2147483803"/>
          </pc:sldLayoutMkLst>
        </pc:sldLayoutChg>
        <pc:sldLayoutChg chg="addSp delSp modSp mod">
          <pc:chgData name="Matt Lyle" userId="a96e7d453dd11193" providerId="LiveId" clId="{D90BDFA6-A3D9-41A8-B801-CC3D22619BE4}" dt="2025-08-09T11:49:29.762" v="3398" actId="1076"/>
          <pc:sldLayoutMkLst>
            <pc:docMk/>
            <pc:sldMasterMk cId="1637096085" sldId="2147483812"/>
            <pc:sldLayoutMk cId="1071821813" sldId="2147483809"/>
          </pc:sldLayoutMkLst>
        </pc:sldLayoutChg>
        <pc:sldLayoutChg chg="modSp mod">
          <pc:chgData name="Matt Lyle" userId="a96e7d453dd11193" providerId="LiveId" clId="{D90BDFA6-A3D9-41A8-B801-CC3D22619BE4}" dt="2025-08-09T07:48:31.600" v="2653" actId="14100"/>
          <pc:sldLayoutMkLst>
            <pc:docMk/>
            <pc:sldMasterMk cId="1637096085" sldId="2147483812"/>
            <pc:sldLayoutMk cId="3343545387" sldId="2147483811"/>
          </pc:sldLayoutMkLst>
        </pc:sldLayoutChg>
        <pc:sldLayoutChg chg="addSp delSp modSp mod">
          <pc:chgData name="Matt Lyle" userId="a96e7d453dd11193" providerId="LiveId" clId="{D90BDFA6-A3D9-41A8-B801-CC3D22619BE4}" dt="2025-08-09T11:48:40.632" v="3389" actId="14100"/>
          <pc:sldLayoutMkLst>
            <pc:docMk/>
            <pc:sldMasterMk cId="1637096085" sldId="2147483812"/>
            <pc:sldLayoutMk cId="3393118281" sldId="2147483825"/>
          </pc:sldLayoutMkLst>
        </pc:sldLayoutChg>
      </pc:sldMasterChg>
    </pc:docChg>
  </pc:docChgLst>
  <pc:docChgLst>
    <pc:chgData name="Matt Lyle" userId="a96e7d453dd11193" providerId="LiveId" clId="{3EF0B18D-C283-4F26-BB72-0DED58F47856}"/>
    <pc:docChg chg="undo redo custSel addSld delSld modSld sldOrd modMainMaster">
      <pc:chgData name="Matt Lyle" userId="a96e7d453dd11193" providerId="LiveId" clId="{3EF0B18D-C283-4F26-BB72-0DED58F47856}" dt="2025-08-16T12:39:08.420" v="2645"/>
      <pc:docMkLst>
        <pc:docMk/>
      </pc:docMkLst>
      <pc:sldChg chg="addSp delSp modSp mod ord modTransition setBg setClrOvrMap delDesignElem chgLayout">
        <pc:chgData name="Matt Lyle" userId="a96e7d453dd11193" providerId="LiveId" clId="{3EF0B18D-C283-4F26-BB72-0DED58F47856}" dt="2025-08-16T05:50:34.315" v="1192"/>
        <pc:sldMkLst>
          <pc:docMk/>
          <pc:sldMk cId="3459583037" sldId="256"/>
        </pc:sldMkLst>
      </pc:sldChg>
      <pc:sldChg chg="addSp delSp modSp mod delAnim">
        <pc:chgData name="Matt Lyle" userId="a96e7d453dd11193" providerId="LiveId" clId="{3EF0B18D-C283-4F26-BB72-0DED58F47856}" dt="2025-08-15T13:06:27.630" v="281" actId="14100"/>
        <pc:sldMkLst>
          <pc:docMk/>
          <pc:sldMk cId="1540384334" sldId="257"/>
        </pc:sldMkLst>
      </pc:sldChg>
      <pc:sldChg chg="del">
        <pc:chgData name="Matt Lyle" userId="a96e7d453dd11193" providerId="LiveId" clId="{3EF0B18D-C283-4F26-BB72-0DED58F47856}" dt="2025-08-15T12:21:29.955" v="2" actId="47"/>
        <pc:sldMkLst>
          <pc:docMk/>
          <pc:sldMk cId="458531598" sldId="258"/>
        </pc:sldMkLst>
      </pc:sldChg>
      <pc:sldChg chg="del">
        <pc:chgData name="Matt Lyle" userId="a96e7d453dd11193" providerId="LiveId" clId="{3EF0B18D-C283-4F26-BB72-0DED58F47856}" dt="2025-08-15T12:21:29.436" v="1" actId="47"/>
        <pc:sldMkLst>
          <pc:docMk/>
          <pc:sldMk cId="3463541290" sldId="260"/>
        </pc:sldMkLst>
      </pc:sldChg>
      <pc:sldChg chg="del">
        <pc:chgData name="Matt Lyle" userId="a96e7d453dd11193" providerId="LiveId" clId="{3EF0B18D-C283-4F26-BB72-0DED58F47856}" dt="2025-08-15T13:24:40.354" v="466" actId="47"/>
        <pc:sldMkLst>
          <pc:docMk/>
          <pc:sldMk cId="2509628001" sldId="261"/>
        </pc:sldMkLst>
      </pc:sldChg>
      <pc:sldChg chg="addSp delSp modSp del mod">
        <pc:chgData name="Matt Lyle" userId="a96e7d453dd11193" providerId="LiveId" clId="{3EF0B18D-C283-4F26-BB72-0DED58F47856}" dt="2025-08-16T06:03:48.991" v="1208" actId="47"/>
        <pc:sldMkLst>
          <pc:docMk/>
          <pc:sldMk cId="301952562" sldId="262"/>
        </pc:sldMkLst>
      </pc:sldChg>
      <pc:sldChg chg="delSp modSp del mod delAnim">
        <pc:chgData name="Matt Lyle" userId="a96e7d453dd11193" providerId="LiveId" clId="{3EF0B18D-C283-4F26-BB72-0DED58F47856}" dt="2025-08-16T07:04:38.845" v="1218" actId="47"/>
        <pc:sldMkLst>
          <pc:docMk/>
          <pc:sldMk cId="3347753382" sldId="263"/>
        </pc:sldMkLst>
      </pc:sldChg>
      <pc:sldChg chg="del">
        <pc:chgData name="Matt Lyle" userId="a96e7d453dd11193" providerId="LiveId" clId="{3EF0B18D-C283-4F26-BB72-0DED58F47856}" dt="2025-08-15T12:21:49.752" v="8" actId="47"/>
        <pc:sldMkLst>
          <pc:docMk/>
          <pc:sldMk cId="497757519" sldId="264"/>
        </pc:sldMkLst>
      </pc:sldChg>
      <pc:sldChg chg="del">
        <pc:chgData name="Matt Lyle" userId="a96e7d453dd11193" providerId="LiveId" clId="{3EF0B18D-C283-4F26-BB72-0DED58F47856}" dt="2025-08-15T12:22:30.723" v="42" actId="47"/>
        <pc:sldMkLst>
          <pc:docMk/>
          <pc:sldMk cId="1541934856" sldId="266"/>
        </pc:sldMkLst>
      </pc:sldChg>
      <pc:sldChg chg="del">
        <pc:chgData name="Matt Lyle" userId="a96e7d453dd11193" providerId="LiveId" clId="{3EF0B18D-C283-4F26-BB72-0DED58F47856}" dt="2025-08-15T12:22:24.208" v="34" actId="47"/>
        <pc:sldMkLst>
          <pc:docMk/>
          <pc:sldMk cId="3184212208" sldId="267"/>
        </pc:sldMkLst>
      </pc:sldChg>
      <pc:sldChg chg="del">
        <pc:chgData name="Matt Lyle" userId="a96e7d453dd11193" providerId="LiveId" clId="{3EF0B18D-C283-4F26-BB72-0DED58F47856}" dt="2025-08-15T12:21:52.037" v="9" actId="47"/>
        <pc:sldMkLst>
          <pc:docMk/>
          <pc:sldMk cId="101993754" sldId="269"/>
        </pc:sldMkLst>
      </pc:sldChg>
      <pc:sldChg chg="del">
        <pc:chgData name="Matt Lyle" userId="a96e7d453dd11193" providerId="LiveId" clId="{3EF0B18D-C283-4F26-BB72-0DED58F47856}" dt="2025-08-15T12:22:00.388" v="22" actId="47"/>
        <pc:sldMkLst>
          <pc:docMk/>
          <pc:sldMk cId="3411920185" sldId="270"/>
        </pc:sldMkLst>
      </pc:sldChg>
      <pc:sldChg chg="del">
        <pc:chgData name="Matt Lyle" userId="a96e7d453dd11193" providerId="LiveId" clId="{3EF0B18D-C283-4F26-BB72-0DED58F47856}" dt="2025-08-15T12:21:34.049" v="3" actId="47"/>
        <pc:sldMkLst>
          <pc:docMk/>
          <pc:sldMk cId="3167594126" sldId="271"/>
        </pc:sldMkLst>
      </pc:sldChg>
      <pc:sldChg chg="del">
        <pc:chgData name="Matt Lyle" userId="a96e7d453dd11193" providerId="LiveId" clId="{3EF0B18D-C283-4F26-BB72-0DED58F47856}" dt="2025-08-15T12:21:34.736" v="4" actId="47"/>
        <pc:sldMkLst>
          <pc:docMk/>
          <pc:sldMk cId="114348435" sldId="272"/>
        </pc:sldMkLst>
      </pc:sldChg>
      <pc:sldChg chg="del">
        <pc:chgData name="Matt Lyle" userId="a96e7d453dd11193" providerId="LiveId" clId="{3EF0B18D-C283-4F26-BB72-0DED58F47856}" dt="2025-08-15T12:21:35.196" v="5" actId="47"/>
        <pc:sldMkLst>
          <pc:docMk/>
          <pc:sldMk cId="2527496977" sldId="273"/>
        </pc:sldMkLst>
      </pc:sldChg>
      <pc:sldChg chg="del">
        <pc:chgData name="Matt Lyle" userId="a96e7d453dd11193" providerId="LiveId" clId="{3EF0B18D-C283-4F26-BB72-0DED58F47856}" dt="2025-08-15T12:21:35.855" v="6" actId="47"/>
        <pc:sldMkLst>
          <pc:docMk/>
          <pc:sldMk cId="2482804897" sldId="274"/>
        </pc:sldMkLst>
      </pc:sldChg>
      <pc:sldChg chg="del">
        <pc:chgData name="Matt Lyle" userId="a96e7d453dd11193" providerId="LiveId" clId="{3EF0B18D-C283-4F26-BB72-0DED58F47856}" dt="2025-08-15T12:21:44.422" v="7" actId="47"/>
        <pc:sldMkLst>
          <pc:docMk/>
          <pc:sldMk cId="680494668" sldId="275"/>
        </pc:sldMkLst>
      </pc:sldChg>
      <pc:sldChg chg="del">
        <pc:chgData name="Matt Lyle" userId="a96e7d453dd11193" providerId="LiveId" clId="{3EF0B18D-C283-4F26-BB72-0DED58F47856}" dt="2025-08-15T12:21:44.422" v="7" actId="47"/>
        <pc:sldMkLst>
          <pc:docMk/>
          <pc:sldMk cId="3134590581" sldId="277"/>
        </pc:sldMkLst>
      </pc:sldChg>
      <pc:sldChg chg="del">
        <pc:chgData name="Matt Lyle" userId="a96e7d453dd11193" providerId="LiveId" clId="{3EF0B18D-C283-4F26-BB72-0DED58F47856}" dt="2025-08-15T12:21:44.422" v="7" actId="47"/>
        <pc:sldMkLst>
          <pc:docMk/>
          <pc:sldMk cId="1166539440" sldId="278"/>
        </pc:sldMkLst>
      </pc:sldChg>
      <pc:sldChg chg="del">
        <pc:chgData name="Matt Lyle" userId="a96e7d453dd11193" providerId="LiveId" clId="{3EF0B18D-C283-4F26-BB72-0DED58F47856}" dt="2025-08-15T12:21:44.422" v="7" actId="47"/>
        <pc:sldMkLst>
          <pc:docMk/>
          <pc:sldMk cId="2354998902" sldId="279"/>
        </pc:sldMkLst>
      </pc:sldChg>
      <pc:sldChg chg="del">
        <pc:chgData name="Matt Lyle" userId="a96e7d453dd11193" providerId="LiveId" clId="{3EF0B18D-C283-4F26-BB72-0DED58F47856}" dt="2025-08-15T12:22:21.469" v="30" actId="47"/>
        <pc:sldMkLst>
          <pc:docMk/>
          <pc:sldMk cId="3279883567" sldId="281"/>
        </pc:sldMkLst>
      </pc:sldChg>
      <pc:sldChg chg="del">
        <pc:chgData name="Matt Lyle" userId="a96e7d453dd11193" providerId="LiveId" clId="{3EF0B18D-C283-4F26-BB72-0DED58F47856}" dt="2025-08-15T12:21:53.619" v="12" actId="47"/>
        <pc:sldMkLst>
          <pc:docMk/>
          <pc:sldMk cId="2695575602" sldId="282"/>
        </pc:sldMkLst>
      </pc:sldChg>
      <pc:sldChg chg="del">
        <pc:chgData name="Matt Lyle" userId="a96e7d453dd11193" providerId="LiveId" clId="{3EF0B18D-C283-4F26-BB72-0DED58F47856}" dt="2025-08-15T12:21:52.587" v="10" actId="47"/>
        <pc:sldMkLst>
          <pc:docMk/>
          <pc:sldMk cId="2668394068" sldId="283"/>
        </pc:sldMkLst>
      </pc:sldChg>
      <pc:sldChg chg="del">
        <pc:chgData name="Matt Lyle" userId="a96e7d453dd11193" providerId="LiveId" clId="{3EF0B18D-C283-4F26-BB72-0DED58F47856}" dt="2025-08-15T13:24:43.095" v="467" actId="47"/>
        <pc:sldMkLst>
          <pc:docMk/>
          <pc:sldMk cId="256259062" sldId="284"/>
        </pc:sldMkLst>
      </pc:sldChg>
      <pc:sldChg chg="del">
        <pc:chgData name="Matt Lyle" userId="a96e7d453dd11193" providerId="LiveId" clId="{3EF0B18D-C283-4F26-BB72-0DED58F47856}" dt="2025-08-15T12:21:53.145" v="11" actId="47"/>
        <pc:sldMkLst>
          <pc:docMk/>
          <pc:sldMk cId="3208580928" sldId="285"/>
        </pc:sldMkLst>
      </pc:sldChg>
      <pc:sldChg chg="add del">
        <pc:chgData name="Matt Lyle" userId="a96e7d453dd11193" providerId="LiveId" clId="{3EF0B18D-C283-4F26-BB72-0DED58F47856}" dt="2025-08-15T12:21:57.061" v="15" actId="47"/>
        <pc:sldMkLst>
          <pc:docMk/>
          <pc:sldMk cId="929507764" sldId="286"/>
        </pc:sldMkLst>
      </pc:sldChg>
      <pc:sldChg chg="del">
        <pc:chgData name="Matt Lyle" userId="a96e7d453dd11193" providerId="LiveId" clId="{3EF0B18D-C283-4F26-BB72-0DED58F47856}" dt="2025-08-15T12:21:57.395" v="16" actId="47"/>
        <pc:sldMkLst>
          <pc:docMk/>
          <pc:sldMk cId="4018344335" sldId="287"/>
        </pc:sldMkLst>
      </pc:sldChg>
      <pc:sldChg chg="del">
        <pc:chgData name="Matt Lyle" userId="a96e7d453dd11193" providerId="LiveId" clId="{3EF0B18D-C283-4F26-BB72-0DED58F47856}" dt="2025-08-15T12:21:58.622" v="19" actId="47"/>
        <pc:sldMkLst>
          <pc:docMk/>
          <pc:sldMk cId="1710437233" sldId="288"/>
        </pc:sldMkLst>
      </pc:sldChg>
      <pc:sldChg chg="del">
        <pc:chgData name="Matt Lyle" userId="a96e7d453dd11193" providerId="LiveId" clId="{3EF0B18D-C283-4F26-BB72-0DED58F47856}" dt="2025-08-15T12:21:57.682" v="17" actId="47"/>
        <pc:sldMkLst>
          <pc:docMk/>
          <pc:sldMk cId="4199546631" sldId="289"/>
        </pc:sldMkLst>
      </pc:sldChg>
      <pc:sldChg chg="del">
        <pc:chgData name="Matt Lyle" userId="a96e7d453dd11193" providerId="LiveId" clId="{3EF0B18D-C283-4F26-BB72-0DED58F47856}" dt="2025-08-15T12:21:57.991" v="18" actId="47"/>
        <pc:sldMkLst>
          <pc:docMk/>
          <pc:sldMk cId="4113098159" sldId="291"/>
        </pc:sldMkLst>
      </pc:sldChg>
      <pc:sldChg chg="del">
        <pc:chgData name="Matt Lyle" userId="a96e7d453dd11193" providerId="LiveId" clId="{3EF0B18D-C283-4F26-BB72-0DED58F47856}" dt="2025-08-15T12:21:59.146" v="20" actId="47"/>
        <pc:sldMkLst>
          <pc:docMk/>
          <pc:sldMk cId="85061458" sldId="292"/>
        </pc:sldMkLst>
      </pc:sldChg>
      <pc:sldChg chg="del">
        <pc:chgData name="Matt Lyle" userId="a96e7d453dd11193" providerId="LiveId" clId="{3EF0B18D-C283-4F26-BB72-0DED58F47856}" dt="2025-08-15T12:21:59.808" v="21" actId="47"/>
        <pc:sldMkLst>
          <pc:docMk/>
          <pc:sldMk cId="2969041147" sldId="293"/>
        </pc:sldMkLst>
      </pc:sldChg>
      <pc:sldChg chg="del">
        <pc:chgData name="Matt Lyle" userId="a96e7d453dd11193" providerId="LiveId" clId="{3EF0B18D-C283-4F26-BB72-0DED58F47856}" dt="2025-08-15T12:22:17.081" v="26" actId="47"/>
        <pc:sldMkLst>
          <pc:docMk/>
          <pc:sldMk cId="2798657654" sldId="294"/>
        </pc:sldMkLst>
      </pc:sldChg>
      <pc:sldChg chg="del">
        <pc:chgData name="Matt Lyle" userId="a96e7d453dd11193" providerId="LiveId" clId="{3EF0B18D-C283-4F26-BB72-0DED58F47856}" dt="2025-08-15T12:22:10.844" v="24" actId="47"/>
        <pc:sldMkLst>
          <pc:docMk/>
          <pc:sldMk cId="2091012182" sldId="295"/>
        </pc:sldMkLst>
      </pc:sldChg>
      <pc:sldChg chg="delSp modSp mod ord modAnim">
        <pc:chgData name="Matt Lyle" userId="a96e7d453dd11193" providerId="LiveId" clId="{3EF0B18D-C283-4F26-BB72-0DED58F47856}" dt="2025-08-16T10:53:07.991" v="2156" actId="207"/>
        <pc:sldMkLst>
          <pc:docMk/>
          <pc:sldMk cId="1692765257" sldId="297"/>
        </pc:sldMkLst>
      </pc:sldChg>
      <pc:sldChg chg="del">
        <pc:chgData name="Matt Lyle" userId="a96e7d453dd11193" providerId="LiveId" clId="{3EF0B18D-C283-4F26-BB72-0DED58F47856}" dt="2025-08-15T12:22:09.815" v="23" actId="47"/>
        <pc:sldMkLst>
          <pc:docMk/>
          <pc:sldMk cId="2115316246" sldId="298"/>
        </pc:sldMkLst>
      </pc:sldChg>
      <pc:sldChg chg="add del ord">
        <pc:chgData name="Matt Lyle" userId="a96e7d453dd11193" providerId="LiveId" clId="{3EF0B18D-C283-4F26-BB72-0DED58F47856}" dt="2025-08-16T07:06:06.532" v="1241" actId="47"/>
        <pc:sldMkLst>
          <pc:docMk/>
          <pc:sldMk cId="371789582" sldId="299"/>
        </pc:sldMkLst>
      </pc:sldChg>
      <pc:sldChg chg="del">
        <pc:chgData name="Matt Lyle" userId="a96e7d453dd11193" providerId="LiveId" clId="{3EF0B18D-C283-4F26-BB72-0DED58F47856}" dt="2025-08-15T12:22:16.450" v="25" actId="47"/>
        <pc:sldMkLst>
          <pc:docMk/>
          <pc:sldMk cId="3574414196" sldId="300"/>
        </pc:sldMkLst>
      </pc:sldChg>
      <pc:sldChg chg="del">
        <pc:chgData name="Matt Lyle" userId="a96e7d453dd11193" providerId="LiveId" clId="{3EF0B18D-C283-4F26-BB72-0DED58F47856}" dt="2025-08-15T12:22:17.566" v="27" actId="47"/>
        <pc:sldMkLst>
          <pc:docMk/>
          <pc:sldMk cId="1267103326" sldId="303"/>
        </pc:sldMkLst>
      </pc:sldChg>
      <pc:sldChg chg="del">
        <pc:chgData name="Matt Lyle" userId="a96e7d453dd11193" providerId="LiveId" clId="{3EF0B18D-C283-4F26-BB72-0DED58F47856}" dt="2025-08-15T12:22:19.256" v="28" actId="47"/>
        <pc:sldMkLst>
          <pc:docMk/>
          <pc:sldMk cId="3201474328" sldId="304"/>
        </pc:sldMkLst>
      </pc:sldChg>
      <pc:sldChg chg="del">
        <pc:chgData name="Matt Lyle" userId="a96e7d453dd11193" providerId="LiveId" clId="{3EF0B18D-C283-4F26-BB72-0DED58F47856}" dt="2025-08-15T12:22:20.144" v="29" actId="47"/>
        <pc:sldMkLst>
          <pc:docMk/>
          <pc:sldMk cId="2011921536" sldId="305"/>
        </pc:sldMkLst>
      </pc:sldChg>
      <pc:sldChg chg="del">
        <pc:chgData name="Matt Lyle" userId="a96e7d453dd11193" providerId="LiveId" clId="{3EF0B18D-C283-4F26-BB72-0DED58F47856}" dt="2025-08-15T12:22:27.594" v="41" actId="47"/>
        <pc:sldMkLst>
          <pc:docMk/>
          <pc:sldMk cId="887049122" sldId="306"/>
        </pc:sldMkLst>
      </pc:sldChg>
      <pc:sldChg chg="del">
        <pc:chgData name="Matt Lyle" userId="a96e7d453dd11193" providerId="LiveId" clId="{3EF0B18D-C283-4F26-BB72-0DED58F47856}" dt="2025-08-15T12:22:26.970" v="40" actId="47"/>
        <pc:sldMkLst>
          <pc:docMk/>
          <pc:sldMk cId="2384227137" sldId="307"/>
        </pc:sldMkLst>
      </pc:sldChg>
      <pc:sldChg chg="del">
        <pc:chgData name="Matt Lyle" userId="a96e7d453dd11193" providerId="LiveId" clId="{3EF0B18D-C283-4F26-BB72-0DED58F47856}" dt="2025-08-15T12:22:22.022" v="31" actId="47"/>
        <pc:sldMkLst>
          <pc:docMk/>
          <pc:sldMk cId="859517065" sldId="308"/>
        </pc:sldMkLst>
      </pc:sldChg>
      <pc:sldChg chg="del">
        <pc:chgData name="Matt Lyle" userId="a96e7d453dd11193" providerId="LiveId" clId="{3EF0B18D-C283-4F26-BB72-0DED58F47856}" dt="2025-08-15T12:22:22.923" v="32" actId="47"/>
        <pc:sldMkLst>
          <pc:docMk/>
          <pc:sldMk cId="3946455384" sldId="310"/>
        </pc:sldMkLst>
      </pc:sldChg>
      <pc:sldChg chg="del">
        <pc:chgData name="Matt Lyle" userId="a96e7d453dd11193" providerId="LiveId" clId="{3EF0B18D-C283-4F26-BB72-0DED58F47856}" dt="2025-08-15T12:22:23.686" v="33" actId="47"/>
        <pc:sldMkLst>
          <pc:docMk/>
          <pc:sldMk cId="2101320295" sldId="311"/>
        </pc:sldMkLst>
      </pc:sldChg>
      <pc:sldChg chg="del">
        <pc:chgData name="Matt Lyle" userId="a96e7d453dd11193" providerId="LiveId" clId="{3EF0B18D-C283-4F26-BB72-0DED58F47856}" dt="2025-08-15T12:22:25.313" v="37" actId="47"/>
        <pc:sldMkLst>
          <pc:docMk/>
          <pc:sldMk cId="3477977480" sldId="312"/>
        </pc:sldMkLst>
      </pc:sldChg>
      <pc:sldChg chg="del">
        <pc:chgData name="Matt Lyle" userId="a96e7d453dd11193" providerId="LiveId" clId="{3EF0B18D-C283-4F26-BB72-0DED58F47856}" dt="2025-08-15T12:22:25.746" v="38" actId="47"/>
        <pc:sldMkLst>
          <pc:docMk/>
          <pc:sldMk cId="2155297142" sldId="313"/>
        </pc:sldMkLst>
      </pc:sldChg>
      <pc:sldChg chg="del">
        <pc:chgData name="Matt Lyle" userId="a96e7d453dd11193" providerId="LiveId" clId="{3EF0B18D-C283-4F26-BB72-0DED58F47856}" dt="2025-08-15T12:22:24.664" v="35" actId="47"/>
        <pc:sldMkLst>
          <pc:docMk/>
          <pc:sldMk cId="3389824832" sldId="314"/>
        </pc:sldMkLst>
      </pc:sldChg>
      <pc:sldChg chg="del">
        <pc:chgData name="Matt Lyle" userId="a96e7d453dd11193" providerId="LiveId" clId="{3EF0B18D-C283-4F26-BB72-0DED58F47856}" dt="2025-08-15T12:22:24.991" v="36" actId="47"/>
        <pc:sldMkLst>
          <pc:docMk/>
          <pc:sldMk cId="2847549732" sldId="315"/>
        </pc:sldMkLst>
      </pc:sldChg>
      <pc:sldChg chg="del">
        <pc:chgData name="Matt Lyle" userId="a96e7d453dd11193" providerId="LiveId" clId="{3EF0B18D-C283-4F26-BB72-0DED58F47856}" dt="2025-08-15T12:22:26.400" v="39" actId="47"/>
        <pc:sldMkLst>
          <pc:docMk/>
          <pc:sldMk cId="3323808847" sldId="316"/>
        </pc:sldMkLst>
      </pc:sldChg>
      <pc:sldChg chg="modSp mod ord">
        <pc:chgData name="Matt Lyle" userId="a96e7d453dd11193" providerId="LiveId" clId="{3EF0B18D-C283-4F26-BB72-0DED58F47856}" dt="2025-08-16T07:04:06.092" v="1211" actId="6549"/>
        <pc:sldMkLst>
          <pc:docMk/>
          <pc:sldMk cId="765417329" sldId="317"/>
        </pc:sldMkLst>
      </pc:sldChg>
      <pc:sldChg chg="del">
        <pc:chgData name="Matt Lyle" userId="a96e7d453dd11193" providerId="LiveId" clId="{3EF0B18D-C283-4F26-BB72-0DED58F47856}" dt="2025-08-15T12:22:44.456" v="50" actId="47"/>
        <pc:sldMkLst>
          <pc:docMk/>
          <pc:sldMk cId="1045202885" sldId="318"/>
        </pc:sldMkLst>
      </pc:sldChg>
      <pc:sldChg chg="del">
        <pc:chgData name="Matt Lyle" userId="a96e7d453dd11193" providerId="LiveId" clId="{3EF0B18D-C283-4F26-BB72-0DED58F47856}" dt="2025-08-15T14:18:40.434" v="510" actId="47"/>
        <pc:sldMkLst>
          <pc:docMk/>
          <pc:sldMk cId="3809022562" sldId="319"/>
        </pc:sldMkLst>
      </pc:sldChg>
      <pc:sldChg chg="del">
        <pc:chgData name="Matt Lyle" userId="a96e7d453dd11193" providerId="LiveId" clId="{3EF0B18D-C283-4F26-BB72-0DED58F47856}" dt="2025-08-15T12:22:40.802" v="49" actId="47"/>
        <pc:sldMkLst>
          <pc:docMk/>
          <pc:sldMk cId="1043429253" sldId="320"/>
        </pc:sldMkLst>
      </pc:sldChg>
      <pc:sldChg chg="addSp delSp add del mod ord">
        <pc:chgData name="Matt Lyle" userId="a96e7d453dd11193" providerId="LiveId" clId="{3EF0B18D-C283-4F26-BB72-0DED58F47856}" dt="2025-08-16T11:46:28.779" v="2625" actId="47"/>
        <pc:sldMkLst>
          <pc:docMk/>
          <pc:sldMk cId="1138415767" sldId="321"/>
        </pc:sldMkLst>
      </pc:sldChg>
      <pc:sldChg chg="add del">
        <pc:chgData name="Matt Lyle" userId="a96e7d453dd11193" providerId="LiveId" clId="{3EF0B18D-C283-4F26-BB72-0DED58F47856}" dt="2025-08-15T12:22:37.279" v="47" actId="47"/>
        <pc:sldMkLst>
          <pc:docMk/>
          <pc:sldMk cId="3581192245" sldId="322"/>
        </pc:sldMkLst>
      </pc:sldChg>
      <pc:sldChg chg="del">
        <pc:chgData name="Matt Lyle" userId="a96e7d453dd11193" providerId="LiveId" clId="{3EF0B18D-C283-4F26-BB72-0DED58F47856}" dt="2025-08-15T12:22:38.053" v="48" actId="47"/>
        <pc:sldMkLst>
          <pc:docMk/>
          <pc:sldMk cId="1587223478" sldId="323"/>
        </pc:sldMkLst>
      </pc:sldChg>
      <pc:sldChg chg="del">
        <pc:chgData name="Matt Lyle" userId="a96e7d453dd11193" providerId="LiveId" clId="{3EF0B18D-C283-4F26-BB72-0DED58F47856}" dt="2025-08-15T14:18:42.642" v="511" actId="47"/>
        <pc:sldMkLst>
          <pc:docMk/>
          <pc:sldMk cId="375011566" sldId="324"/>
        </pc:sldMkLst>
      </pc:sldChg>
      <pc:sldChg chg="del">
        <pc:chgData name="Matt Lyle" userId="a96e7d453dd11193" providerId="LiveId" clId="{3EF0B18D-C283-4F26-BB72-0DED58F47856}" dt="2025-08-15T12:22:51.533" v="54" actId="47"/>
        <pc:sldMkLst>
          <pc:docMk/>
          <pc:sldMk cId="868738156" sldId="325"/>
        </pc:sldMkLst>
      </pc:sldChg>
      <pc:sldChg chg="del">
        <pc:chgData name="Matt Lyle" userId="a96e7d453dd11193" providerId="LiveId" clId="{3EF0B18D-C283-4F26-BB72-0DED58F47856}" dt="2025-08-15T12:22:48.234" v="51" actId="47"/>
        <pc:sldMkLst>
          <pc:docMk/>
          <pc:sldMk cId="3892134146" sldId="326"/>
        </pc:sldMkLst>
      </pc:sldChg>
      <pc:sldChg chg="del">
        <pc:chgData name="Matt Lyle" userId="a96e7d453dd11193" providerId="LiveId" clId="{3EF0B18D-C283-4F26-BB72-0DED58F47856}" dt="2025-08-15T12:22:50.217" v="52" actId="47"/>
        <pc:sldMkLst>
          <pc:docMk/>
          <pc:sldMk cId="1080853520" sldId="327"/>
        </pc:sldMkLst>
      </pc:sldChg>
      <pc:sldChg chg="del">
        <pc:chgData name="Matt Lyle" userId="a96e7d453dd11193" providerId="LiveId" clId="{3EF0B18D-C283-4F26-BB72-0DED58F47856}" dt="2025-08-15T12:22:52.548" v="55" actId="47"/>
        <pc:sldMkLst>
          <pc:docMk/>
          <pc:sldMk cId="3686652665" sldId="328"/>
        </pc:sldMkLst>
      </pc:sldChg>
      <pc:sldChg chg="del">
        <pc:chgData name="Matt Lyle" userId="a96e7d453dd11193" providerId="LiveId" clId="{3EF0B18D-C283-4F26-BB72-0DED58F47856}" dt="2025-08-15T12:22:53.143" v="56" actId="47"/>
        <pc:sldMkLst>
          <pc:docMk/>
          <pc:sldMk cId="3778958765" sldId="329"/>
        </pc:sldMkLst>
      </pc:sldChg>
      <pc:sldChg chg="del">
        <pc:chgData name="Matt Lyle" userId="a96e7d453dd11193" providerId="LiveId" clId="{3EF0B18D-C283-4F26-BB72-0DED58F47856}" dt="2025-08-15T12:22:53.555" v="57" actId="47"/>
        <pc:sldMkLst>
          <pc:docMk/>
          <pc:sldMk cId="4179126072" sldId="330"/>
        </pc:sldMkLst>
      </pc:sldChg>
      <pc:sldChg chg="del">
        <pc:chgData name="Matt Lyle" userId="a96e7d453dd11193" providerId="LiveId" clId="{3EF0B18D-C283-4F26-BB72-0DED58F47856}" dt="2025-08-15T12:22:54.184" v="58" actId="47"/>
        <pc:sldMkLst>
          <pc:docMk/>
          <pc:sldMk cId="2657445900" sldId="331"/>
        </pc:sldMkLst>
      </pc:sldChg>
      <pc:sldChg chg="del">
        <pc:chgData name="Matt Lyle" userId="a96e7d453dd11193" providerId="LiveId" clId="{3EF0B18D-C283-4F26-BB72-0DED58F47856}" dt="2025-08-15T12:22:55.857" v="59" actId="47"/>
        <pc:sldMkLst>
          <pc:docMk/>
          <pc:sldMk cId="4164988827" sldId="332"/>
        </pc:sldMkLst>
      </pc:sldChg>
      <pc:sldChg chg="del">
        <pc:chgData name="Matt Lyle" userId="a96e7d453dd11193" providerId="LiveId" clId="{3EF0B18D-C283-4F26-BB72-0DED58F47856}" dt="2025-08-15T12:22:50.903" v="53" actId="47"/>
        <pc:sldMkLst>
          <pc:docMk/>
          <pc:sldMk cId="4121750949" sldId="333"/>
        </pc:sldMkLst>
      </pc:sldChg>
      <pc:sldChg chg="delSp del mod">
        <pc:chgData name="Matt Lyle" userId="a96e7d453dd11193" providerId="LiveId" clId="{3EF0B18D-C283-4F26-BB72-0DED58F47856}" dt="2025-08-16T11:46:56.975" v="2631" actId="47"/>
        <pc:sldMkLst>
          <pc:docMk/>
          <pc:sldMk cId="3531718836" sldId="334"/>
        </pc:sldMkLst>
      </pc:sldChg>
      <pc:sldChg chg="addSp delSp modSp add mod ord">
        <pc:chgData name="Matt Lyle" userId="a96e7d453dd11193" providerId="LiveId" clId="{3EF0B18D-C283-4F26-BB72-0DED58F47856}" dt="2025-08-16T09:03:08.987" v="1975"/>
        <pc:sldMkLst>
          <pc:docMk/>
          <pc:sldMk cId="2738838879" sldId="335"/>
        </pc:sldMkLst>
      </pc:sldChg>
      <pc:sldChg chg="addSp delSp modSp new mod chgLayout">
        <pc:chgData name="Matt Lyle" userId="a96e7d453dd11193" providerId="LiveId" clId="{3EF0B18D-C283-4F26-BB72-0DED58F47856}" dt="2025-08-16T05:44:32.705" v="1153" actId="478"/>
        <pc:sldMkLst>
          <pc:docMk/>
          <pc:sldMk cId="2611120097" sldId="336"/>
        </pc:sldMkLst>
      </pc:sldChg>
      <pc:sldChg chg="addSp modSp new mod chgLayout">
        <pc:chgData name="Matt Lyle" userId="a96e7d453dd11193" providerId="LiveId" clId="{3EF0B18D-C283-4F26-BB72-0DED58F47856}" dt="2025-08-15T13:10:57.786" v="310" actId="404"/>
        <pc:sldMkLst>
          <pc:docMk/>
          <pc:sldMk cId="2987532735" sldId="337"/>
        </pc:sldMkLst>
        <pc:spChg chg="add mod">
          <ac:chgData name="Matt Lyle" userId="a96e7d453dd11193" providerId="LiveId" clId="{3EF0B18D-C283-4F26-BB72-0DED58F47856}" dt="2025-08-15T13:10:57.786" v="310" actId="404"/>
          <ac:spMkLst>
            <pc:docMk/>
            <pc:sldMk cId="2987532735" sldId="337"/>
            <ac:spMk id="3" creationId="{B118A67F-0D3E-A85C-9A87-F301D11C731B}"/>
          </ac:spMkLst>
        </pc:spChg>
        <pc:picChg chg="add mod">
          <ac:chgData name="Matt Lyle" userId="a96e7d453dd11193" providerId="LiveId" clId="{3EF0B18D-C283-4F26-BB72-0DED58F47856}" dt="2025-08-15T13:10:26.775" v="293" actId="1076"/>
          <ac:picMkLst>
            <pc:docMk/>
            <pc:sldMk cId="2987532735" sldId="337"/>
            <ac:picMk id="2" creationId="{61E2A5C2-38E1-01E7-DB67-85EFA1A0DB27}"/>
          </ac:picMkLst>
        </pc:picChg>
      </pc:sldChg>
      <pc:sldChg chg="addSp delSp modSp new mod ord modAnim chgLayout">
        <pc:chgData name="Matt Lyle" userId="a96e7d453dd11193" providerId="LiveId" clId="{3EF0B18D-C283-4F26-BB72-0DED58F47856}" dt="2025-08-16T05:45:36.523" v="1155"/>
        <pc:sldMkLst>
          <pc:docMk/>
          <pc:sldMk cId="341262927" sldId="338"/>
        </pc:sldMkLst>
        <pc:spChg chg="add mod ord">
          <ac:chgData name="Matt Lyle" userId="a96e7d453dd11193" providerId="LiveId" clId="{3EF0B18D-C283-4F26-BB72-0DED58F47856}" dt="2025-08-16T02:47:47.810" v="753" actId="167"/>
          <ac:spMkLst>
            <pc:docMk/>
            <pc:sldMk cId="341262927" sldId="338"/>
            <ac:spMk id="4" creationId="{C81B0DC6-3105-B473-524C-0B87C85EF655}"/>
          </ac:spMkLst>
        </pc:spChg>
        <pc:spChg chg="add mod ord">
          <ac:chgData name="Matt Lyle" userId="a96e7d453dd11193" providerId="LiveId" clId="{3EF0B18D-C283-4F26-BB72-0DED58F47856}" dt="2025-08-16T02:47:47.810" v="753" actId="167"/>
          <ac:spMkLst>
            <pc:docMk/>
            <pc:sldMk cId="341262927" sldId="338"/>
            <ac:spMk id="5" creationId="{DF7CDFA9-4A87-FDF3-F50D-C5E3D79D0BB1}"/>
          </ac:spMkLst>
        </pc:spChg>
      </pc:sldChg>
      <pc:sldChg chg="modSp add mod ord">
        <pc:chgData name="Matt Lyle" userId="a96e7d453dd11193" providerId="LiveId" clId="{3EF0B18D-C283-4F26-BB72-0DED58F47856}" dt="2025-08-16T11:35:31.865" v="2623"/>
        <pc:sldMkLst>
          <pc:docMk/>
          <pc:sldMk cId="610172768" sldId="339"/>
        </pc:sldMkLst>
      </pc:sldChg>
      <pc:sldChg chg="modSp add mod ord">
        <pc:chgData name="Matt Lyle" userId="a96e7d453dd11193" providerId="LiveId" clId="{3EF0B18D-C283-4F26-BB72-0DED58F47856}" dt="2025-08-16T09:03:13.151" v="1977"/>
        <pc:sldMkLst>
          <pc:docMk/>
          <pc:sldMk cId="3843588186" sldId="340"/>
        </pc:sldMkLst>
      </pc:sldChg>
      <pc:sldChg chg="addSp delSp modSp add mod delAnim modAnim">
        <pc:chgData name="Matt Lyle" userId="a96e7d453dd11193" providerId="LiveId" clId="{3EF0B18D-C283-4F26-BB72-0DED58F47856}" dt="2025-08-16T07:15:40.873" v="1381" actId="20577"/>
        <pc:sldMkLst>
          <pc:docMk/>
          <pc:sldMk cId="2528824990" sldId="341"/>
        </pc:sldMkLst>
      </pc:sldChg>
      <pc:sldChg chg="addSp delSp modSp new mod">
        <pc:chgData name="Matt Lyle" userId="a96e7d453dd11193" providerId="LiveId" clId="{3EF0B18D-C283-4F26-BB72-0DED58F47856}" dt="2025-08-16T04:50:01.336" v="905" actId="1076"/>
        <pc:sldMkLst>
          <pc:docMk/>
          <pc:sldMk cId="2429389249" sldId="342"/>
        </pc:sldMkLst>
      </pc:sldChg>
      <pc:sldChg chg="add del">
        <pc:chgData name="Matt Lyle" userId="a96e7d453dd11193" providerId="LiveId" clId="{3EF0B18D-C283-4F26-BB72-0DED58F47856}" dt="2025-08-16T02:47:03.388" v="739" actId="2890"/>
        <pc:sldMkLst>
          <pc:docMk/>
          <pc:sldMk cId="3479065777" sldId="342"/>
        </pc:sldMkLst>
      </pc:sldChg>
      <pc:sldChg chg="addSp delSp modSp new del mod ord">
        <pc:chgData name="Matt Lyle" userId="a96e7d453dd11193" providerId="LiveId" clId="{3EF0B18D-C283-4F26-BB72-0DED58F47856}" dt="2025-08-16T05:03:11.888" v="1049" actId="47"/>
        <pc:sldMkLst>
          <pc:docMk/>
          <pc:sldMk cId="440366559" sldId="343"/>
        </pc:sldMkLst>
      </pc:sldChg>
      <pc:sldChg chg="addSp modSp new mod modAnim modNotesTx">
        <pc:chgData name="Matt Lyle" userId="a96e7d453dd11193" providerId="LiveId" clId="{3EF0B18D-C283-4F26-BB72-0DED58F47856}" dt="2025-08-16T05:23:54.953" v="1133" actId="6549"/>
        <pc:sldMkLst>
          <pc:docMk/>
          <pc:sldMk cId="2083392501" sldId="344"/>
        </pc:sldMkLst>
      </pc:sldChg>
      <pc:sldChg chg="addSp modSp new mod">
        <pc:chgData name="Matt Lyle" userId="a96e7d453dd11193" providerId="LiveId" clId="{3EF0B18D-C283-4F26-BB72-0DED58F47856}" dt="2025-08-16T03:13:38.345" v="868" actId="1076"/>
        <pc:sldMkLst>
          <pc:docMk/>
          <pc:sldMk cId="2888870047" sldId="345"/>
        </pc:sldMkLst>
      </pc:sldChg>
      <pc:sldChg chg="addSp modSp new mod ord modClrScheme chgLayout">
        <pc:chgData name="Matt Lyle" userId="a96e7d453dd11193" providerId="LiveId" clId="{3EF0B18D-C283-4F26-BB72-0DED58F47856}" dt="2025-08-16T05:51:04.259" v="1207" actId="1076"/>
        <pc:sldMkLst>
          <pc:docMk/>
          <pc:sldMk cId="1222162638" sldId="346"/>
        </pc:sldMkLst>
      </pc:sldChg>
      <pc:sldChg chg="add del">
        <pc:chgData name="Matt Lyle" userId="a96e7d453dd11193" providerId="LiveId" clId="{3EF0B18D-C283-4F26-BB72-0DED58F47856}" dt="2025-08-16T03:15:04.020" v="883" actId="2890"/>
        <pc:sldMkLst>
          <pc:docMk/>
          <pc:sldMk cId="1669744175" sldId="346"/>
        </pc:sldMkLst>
      </pc:sldChg>
      <pc:sldChg chg="addSp delSp add del mod">
        <pc:chgData name="Matt Lyle" userId="a96e7d453dd11193" providerId="LiveId" clId="{3EF0B18D-C283-4F26-BB72-0DED58F47856}" dt="2025-08-16T03:15:01.085" v="881" actId="2890"/>
        <pc:sldMkLst>
          <pc:docMk/>
          <pc:sldMk cId="2863587793" sldId="346"/>
        </pc:sldMkLst>
      </pc:sldChg>
      <pc:sldChg chg="addSp delSp modSp add mod">
        <pc:chgData name="Matt Lyle" userId="a96e7d453dd11193" providerId="LiveId" clId="{3EF0B18D-C283-4F26-BB72-0DED58F47856}" dt="2025-08-16T05:03:02.843" v="1044" actId="478"/>
        <pc:sldMkLst>
          <pc:docMk/>
          <pc:sldMk cId="302846864" sldId="347"/>
        </pc:sldMkLst>
      </pc:sldChg>
      <pc:sldChg chg="delSp modSp add mod ord">
        <pc:chgData name="Matt Lyle" userId="a96e7d453dd11193" providerId="LiveId" clId="{3EF0B18D-C283-4F26-BB72-0DED58F47856}" dt="2025-08-16T05:03:10.141" v="1048"/>
        <pc:sldMkLst>
          <pc:docMk/>
          <pc:sldMk cId="202684079" sldId="348"/>
        </pc:sldMkLst>
      </pc:sldChg>
      <pc:sldChg chg="modSp add mod ord modAnim">
        <pc:chgData name="Matt Lyle" userId="a96e7d453dd11193" providerId="LiveId" clId="{3EF0B18D-C283-4F26-BB72-0DED58F47856}" dt="2025-08-16T08:34:33.747" v="1765" actId="207"/>
        <pc:sldMkLst>
          <pc:docMk/>
          <pc:sldMk cId="812806642" sldId="349"/>
        </pc:sldMkLst>
      </pc:sldChg>
      <pc:sldChg chg="add del">
        <pc:chgData name="Matt Lyle" userId="a96e7d453dd11193" providerId="LiveId" clId="{3EF0B18D-C283-4F26-BB72-0DED58F47856}" dt="2025-08-16T05:50:32.863" v="1189" actId="2890"/>
        <pc:sldMkLst>
          <pc:docMk/>
          <pc:sldMk cId="1990952367" sldId="349"/>
        </pc:sldMkLst>
      </pc:sldChg>
      <pc:sldChg chg="new del">
        <pc:chgData name="Matt Lyle" userId="a96e7d453dd11193" providerId="LiveId" clId="{3EF0B18D-C283-4F26-BB72-0DED58F47856}" dt="2025-08-16T11:46:27.411" v="2624" actId="47"/>
        <pc:sldMkLst>
          <pc:docMk/>
          <pc:sldMk cId="1675197922" sldId="350"/>
        </pc:sldMkLst>
      </pc:sldChg>
      <pc:sldChg chg="modSp add mod">
        <pc:chgData name="Matt Lyle" userId="a96e7d453dd11193" providerId="LiveId" clId="{3EF0B18D-C283-4F26-BB72-0DED58F47856}" dt="2025-08-16T08:08:01.688" v="1714" actId="6549"/>
        <pc:sldMkLst>
          <pc:docMk/>
          <pc:sldMk cId="1641977794" sldId="351"/>
        </pc:sldMkLst>
      </pc:sldChg>
      <pc:sldChg chg="addSp delSp modSp add mod ord delAnim modAnim">
        <pc:chgData name="Matt Lyle" userId="a96e7d453dd11193" providerId="LiveId" clId="{3EF0B18D-C283-4F26-BB72-0DED58F47856}" dt="2025-08-16T08:02:17.748" v="1639"/>
        <pc:sldMkLst>
          <pc:docMk/>
          <pc:sldMk cId="1167347249" sldId="352"/>
        </pc:sldMkLst>
      </pc:sldChg>
      <pc:sldChg chg="add">
        <pc:chgData name="Matt Lyle" userId="a96e7d453dd11193" providerId="LiveId" clId="{3EF0B18D-C283-4F26-BB72-0DED58F47856}" dt="2025-08-16T07:16:51.726" v="1382" actId="2890"/>
        <pc:sldMkLst>
          <pc:docMk/>
          <pc:sldMk cId="1996256857" sldId="353"/>
        </pc:sldMkLst>
      </pc:sldChg>
      <pc:sldChg chg="addSp delSp modSp new mod ord setBg modClrScheme modAnim chgLayout">
        <pc:chgData name="Matt Lyle" userId="a96e7d453dd11193" providerId="LiveId" clId="{3EF0B18D-C283-4F26-BB72-0DED58F47856}" dt="2025-08-16T08:02:47.472" v="1641"/>
        <pc:sldMkLst>
          <pc:docMk/>
          <pc:sldMk cId="3581796122" sldId="354"/>
        </pc:sldMkLst>
      </pc:sldChg>
      <pc:sldChg chg="modSp add mod">
        <pc:chgData name="Matt Lyle" userId="a96e7d453dd11193" providerId="LiveId" clId="{3EF0B18D-C283-4F26-BB72-0DED58F47856}" dt="2025-08-16T08:15:24.356" v="1760" actId="207"/>
        <pc:sldMkLst>
          <pc:docMk/>
          <pc:sldMk cId="3458567783" sldId="355"/>
        </pc:sldMkLst>
      </pc:sldChg>
      <pc:sldChg chg="addSp delSp modSp new mod chgLayout">
        <pc:chgData name="Matt Lyle" userId="a96e7d453dd11193" providerId="LiveId" clId="{3EF0B18D-C283-4F26-BB72-0DED58F47856}" dt="2025-08-16T08:24:12.797" v="1762" actId="20577"/>
        <pc:sldMkLst>
          <pc:docMk/>
          <pc:sldMk cId="1596105789" sldId="356"/>
        </pc:sldMkLst>
      </pc:sldChg>
      <pc:sldChg chg="modSp add mod ord modAnim">
        <pc:chgData name="Matt Lyle" userId="a96e7d453dd11193" providerId="LiveId" clId="{3EF0B18D-C283-4F26-BB72-0DED58F47856}" dt="2025-08-16T12:28:24.996" v="2640" actId="20577"/>
        <pc:sldMkLst>
          <pc:docMk/>
          <pc:sldMk cId="3977642650" sldId="357"/>
        </pc:sldMkLst>
      </pc:sldChg>
      <pc:sldChg chg="addSp modSp new mod modClrScheme chgLayout">
        <pc:chgData name="Matt Lyle" userId="a96e7d453dd11193" providerId="LiveId" clId="{3EF0B18D-C283-4F26-BB72-0DED58F47856}" dt="2025-08-16T08:27:00.295" v="1763" actId="6549"/>
        <pc:sldMkLst>
          <pc:docMk/>
          <pc:sldMk cId="208277936" sldId="358"/>
        </pc:sldMkLst>
      </pc:sldChg>
      <pc:sldChg chg="add del">
        <pc:chgData name="Matt Lyle" userId="a96e7d453dd11193" providerId="LiveId" clId="{3EF0B18D-C283-4F26-BB72-0DED58F47856}" dt="2025-08-16T08:09:11.239" v="1730" actId="47"/>
        <pc:sldMkLst>
          <pc:docMk/>
          <pc:sldMk cId="2376234986" sldId="359"/>
        </pc:sldMkLst>
      </pc:sldChg>
      <pc:sldChg chg="add del">
        <pc:chgData name="Matt Lyle" userId="a96e7d453dd11193" providerId="LiveId" clId="{3EF0B18D-C283-4F26-BB72-0DED58F47856}" dt="2025-08-16T08:07:31.094" v="1708" actId="2890"/>
        <pc:sldMkLst>
          <pc:docMk/>
          <pc:sldMk cId="2636190377" sldId="359"/>
        </pc:sldMkLst>
      </pc:sldChg>
      <pc:sldChg chg="addSp delSp modSp add mod">
        <pc:chgData name="Matt Lyle" userId="a96e7d453dd11193" providerId="LiveId" clId="{3EF0B18D-C283-4F26-BB72-0DED58F47856}" dt="2025-08-16T11:30:00.004" v="2554" actId="122"/>
        <pc:sldMkLst>
          <pc:docMk/>
          <pc:sldMk cId="3623603956" sldId="360"/>
        </pc:sldMkLst>
      </pc:sldChg>
      <pc:sldChg chg="modSp add mod ord modAnim">
        <pc:chgData name="Matt Lyle" userId="a96e7d453dd11193" providerId="LiveId" clId="{3EF0B18D-C283-4F26-BB72-0DED58F47856}" dt="2025-08-16T11:19:15.480" v="2439"/>
        <pc:sldMkLst>
          <pc:docMk/>
          <pc:sldMk cId="917076167" sldId="361"/>
        </pc:sldMkLst>
      </pc:sldChg>
      <pc:sldChg chg="modSp add mod">
        <pc:chgData name="Matt Lyle" userId="a96e7d453dd11193" providerId="LiveId" clId="{3EF0B18D-C283-4F26-BB72-0DED58F47856}" dt="2025-08-16T08:38:52.373" v="1784" actId="13926"/>
        <pc:sldMkLst>
          <pc:docMk/>
          <pc:sldMk cId="1700469957" sldId="362"/>
        </pc:sldMkLst>
      </pc:sldChg>
      <pc:sldChg chg="addSp delSp modSp new mod modAnim">
        <pc:chgData name="Matt Lyle" userId="a96e7d453dd11193" providerId="LiveId" clId="{3EF0B18D-C283-4F26-BB72-0DED58F47856}" dt="2025-08-16T09:00:27.135" v="1954"/>
        <pc:sldMkLst>
          <pc:docMk/>
          <pc:sldMk cId="3411085168" sldId="363"/>
        </pc:sldMkLst>
      </pc:sldChg>
      <pc:sldChg chg="modSp add mod ord">
        <pc:chgData name="Matt Lyle" userId="a96e7d453dd11193" providerId="LiveId" clId="{3EF0B18D-C283-4F26-BB72-0DED58F47856}" dt="2025-08-16T09:01:48.953" v="1966" actId="6549"/>
        <pc:sldMkLst>
          <pc:docMk/>
          <pc:sldMk cId="599830964" sldId="364"/>
        </pc:sldMkLst>
      </pc:sldChg>
      <pc:sldChg chg="modSp add mod">
        <pc:chgData name="Matt Lyle" userId="a96e7d453dd11193" providerId="LiveId" clId="{3EF0B18D-C283-4F26-BB72-0DED58F47856}" dt="2025-08-16T09:05:02.284" v="1983" actId="6549"/>
        <pc:sldMkLst>
          <pc:docMk/>
          <pc:sldMk cId="193959253" sldId="365"/>
        </pc:sldMkLst>
      </pc:sldChg>
      <pc:sldChg chg="addSp modSp add mod ord">
        <pc:chgData name="Matt Lyle" userId="a96e7d453dd11193" providerId="LiveId" clId="{3EF0B18D-C283-4F26-BB72-0DED58F47856}" dt="2025-08-16T10:59:15.798" v="2216" actId="113"/>
        <pc:sldMkLst>
          <pc:docMk/>
          <pc:sldMk cId="2042790123" sldId="366"/>
        </pc:sldMkLst>
      </pc:sldChg>
      <pc:sldChg chg="modSp add mod">
        <pc:chgData name="Matt Lyle" userId="a96e7d453dd11193" providerId="LiveId" clId="{3EF0B18D-C283-4F26-BB72-0DED58F47856}" dt="2025-08-16T09:02:49.030" v="1973" actId="207"/>
        <pc:sldMkLst>
          <pc:docMk/>
          <pc:sldMk cId="3392628305" sldId="367"/>
        </pc:sldMkLst>
      </pc:sldChg>
      <pc:sldChg chg="modSp add mod ord">
        <pc:chgData name="Matt Lyle" userId="a96e7d453dd11193" providerId="LiveId" clId="{3EF0B18D-C283-4F26-BB72-0DED58F47856}" dt="2025-08-16T09:04:41.248" v="1982" actId="13926"/>
        <pc:sldMkLst>
          <pc:docMk/>
          <pc:sldMk cId="170476927" sldId="368"/>
        </pc:sldMkLst>
      </pc:sldChg>
      <pc:sldChg chg="add ord">
        <pc:chgData name="Matt Lyle" userId="a96e7d453dd11193" providerId="LiveId" clId="{3EF0B18D-C283-4F26-BB72-0DED58F47856}" dt="2025-08-16T09:09:35.737" v="2009"/>
        <pc:sldMkLst>
          <pc:docMk/>
          <pc:sldMk cId="679613640" sldId="369"/>
        </pc:sldMkLst>
      </pc:sldChg>
      <pc:sldChg chg="modSp add mod">
        <pc:chgData name="Matt Lyle" userId="a96e7d453dd11193" providerId="LiveId" clId="{3EF0B18D-C283-4F26-BB72-0DED58F47856}" dt="2025-08-16T09:11:16.238" v="2015" actId="13926"/>
        <pc:sldMkLst>
          <pc:docMk/>
          <pc:sldMk cId="1529455862" sldId="370"/>
        </pc:sldMkLst>
      </pc:sldChg>
      <pc:sldChg chg="modSp add mod">
        <pc:chgData name="Matt Lyle" userId="a96e7d453dd11193" providerId="LiveId" clId="{3EF0B18D-C283-4F26-BB72-0DED58F47856}" dt="2025-08-16T10:18:16.183" v="2016" actId="13926"/>
        <pc:sldMkLst>
          <pc:docMk/>
          <pc:sldMk cId="3520297383" sldId="371"/>
        </pc:sldMkLst>
      </pc:sldChg>
      <pc:sldChg chg="addSp delSp modSp add mod modAnim">
        <pc:chgData name="Matt Lyle" userId="a96e7d453dd11193" providerId="LiveId" clId="{3EF0B18D-C283-4F26-BB72-0DED58F47856}" dt="2025-08-16T11:06:08.581" v="2277" actId="13926"/>
        <pc:sldMkLst>
          <pc:docMk/>
          <pc:sldMk cId="786905501" sldId="372"/>
        </pc:sldMkLst>
      </pc:sldChg>
      <pc:sldChg chg="addSp delSp modSp new mod modClrScheme modAnim chgLayout">
        <pc:chgData name="Matt Lyle" userId="a96e7d453dd11193" providerId="LiveId" clId="{3EF0B18D-C283-4F26-BB72-0DED58F47856}" dt="2025-08-16T11:04:58.274" v="2266"/>
        <pc:sldMkLst>
          <pc:docMk/>
          <pc:sldMk cId="4168252085" sldId="373"/>
        </pc:sldMkLst>
      </pc:sldChg>
      <pc:sldChg chg="addSp modSp add mod modAnim">
        <pc:chgData name="Matt Lyle" userId="a96e7d453dd11193" providerId="LiveId" clId="{3EF0B18D-C283-4F26-BB72-0DED58F47856}" dt="2025-08-16T11:07:43.335" v="2327" actId="13926"/>
        <pc:sldMkLst>
          <pc:docMk/>
          <pc:sldMk cId="539657227" sldId="374"/>
        </pc:sldMkLst>
      </pc:sldChg>
      <pc:sldChg chg="addSp modSp new mod modAnim chgLayout">
        <pc:chgData name="Matt Lyle" userId="a96e7d453dd11193" providerId="LiveId" clId="{3EF0B18D-C283-4F26-BB72-0DED58F47856}" dt="2025-08-16T11:18:54.042" v="2435" actId="14100"/>
        <pc:sldMkLst>
          <pc:docMk/>
          <pc:sldMk cId="3222093663" sldId="375"/>
        </pc:sldMkLst>
        <pc:spChg chg="add mod">
          <ac:chgData name="Matt Lyle" userId="a96e7d453dd11193" providerId="LiveId" clId="{3EF0B18D-C283-4F26-BB72-0DED58F47856}" dt="2025-08-16T11:15:30.868" v="2384" actId="1076"/>
          <ac:spMkLst>
            <pc:docMk/>
            <pc:sldMk cId="3222093663" sldId="375"/>
            <ac:spMk id="2" creationId="{62119BBF-3ED7-6C7E-B922-32F4E00EA7D3}"/>
          </ac:spMkLst>
        </pc:spChg>
      </pc:sldChg>
      <pc:sldChg chg="delSp modSp add del mod ord">
        <pc:chgData name="Matt Lyle" userId="a96e7d453dd11193" providerId="LiveId" clId="{3EF0B18D-C283-4F26-BB72-0DED58F47856}" dt="2025-08-16T11:33:51.008" v="2608" actId="47"/>
        <pc:sldMkLst>
          <pc:docMk/>
          <pc:sldMk cId="356140967" sldId="376"/>
        </pc:sldMkLst>
      </pc:sldChg>
      <pc:sldChg chg="addSp modSp add mod">
        <pc:chgData name="Matt Lyle" userId="a96e7d453dd11193" providerId="LiveId" clId="{3EF0B18D-C283-4F26-BB72-0DED58F47856}" dt="2025-08-16T12:39:07.682" v="2644"/>
        <pc:sldMkLst>
          <pc:docMk/>
          <pc:sldMk cId="4267745681" sldId="377"/>
        </pc:sldMkLst>
      </pc:sldChg>
      <pc:sldChg chg="addSp modSp add mod ord">
        <pc:chgData name="Matt Lyle" userId="a96e7d453dd11193" providerId="LiveId" clId="{3EF0B18D-C283-4F26-BB72-0DED58F47856}" dt="2025-08-16T12:39:06.302" v="2643" actId="1036"/>
        <pc:sldMkLst>
          <pc:docMk/>
          <pc:sldMk cId="886173185" sldId="378"/>
        </pc:sldMkLst>
      </pc:sldChg>
      <pc:sldChg chg="addSp modSp add">
        <pc:chgData name="Matt Lyle" userId="a96e7d453dd11193" providerId="LiveId" clId="{3EF0B18D-C283-4F26-BB72-0DED58F47856}" dt="2025-08-16T12:39:08.420" v="2645"/>
        <pc:sldMkLst>
          <pc:docMk/>
          <pc:sldMk cId="3903190109" sldId="379"/>
        </pc:sldMkLst>
      </pc:sldChg>
      <pc:sldChg chg="addSp delSp modSp add mod ord">
        <pc:chgData name="Matt Lyle" userId="a96e7d453dd11193" providerId="LiveId" clId="{3EF0B18D-C283-4F26-BB72-0DED58F47856}" dt="2025-08-16T11:32:24.749" v="2607" actId="207"/>
        <pc:sldMkLst>
          <pc:docMk/>
          <pc:sldMk cId="1305286964" sldId="380"/>
        </pc:sldMkLst>
      </pc:sldChg>
      <pc:sldChg chg="add ord">
        <pc:chgData name="Matt Lyle" userId="a96e7d453dd11193" providerId="LiveId" clId="{3EF0B18D-C283-4F26-BB72-0DED58F47856}" dt="2025-08-16T11:34:09.336" v="2611"/>
        <pc:sldMkLst>
          <pc:docMk/>
          <pc:sldMk cId="313138740" sldId="381"/>
        </pc:sldMkLst>
      </pc:sldChg>
      <pc:sldChg chg="addSp delSp modSp add mod">
        <pc:chgData name="Matt Lyle" userId="a96e7d453dd11193" providerId="LiveId" clId="{3EF0B18D-C283-4F26-BB72-0DED58F47856}" dt="2025-08-16T11:46:55.074" v="2630" actId="1076"/>
        <pc:sldMkLst>
          <pc:docMk/>
          <pc:sldMk cId="2613237475" sldId="382"/>
        </pc:sldMkLst>
        <pc:spChg chg="add mod">
          <ac:chgData name="Matt Lyle" userId="a96e7d453dd11193" providerId="LiveId" clId="{3EF0B18D-C283-4F26-BB72-0DED58F47856}" dt="2025-08-16T11:46:55.074" v="2630" actId="1076"/>
          <ac:spMkLst>
            <pc:docMk/>
            <pc:sldMk cId="2613237475" sldId="382"/>
            <ac:spMk id="3" creationId="{F1ECDAA1-4F13-FEB3-0C29-E0123C19850A}"/>
          </ac:spMkLst>
        </pc:spChg>
        <pc:picChg chg="add mod">
          <ac:chgData name="Matt Lyle" userId="a96e7d453dd11193" providerId="LiveId" clId="{3EF0B18D-C283-4F26-BB72-0DED58F47856}" dt="2025-08-16T11:46:55.074" v="2630" actId="1076"/>
          <ac:picMkLst>
            <pc:docMk/>
            <pc:sldMk cId="2613237475" sldId="382"/>
            <ac:picMk id="2" creationId="{26DA3714-951A-98B1-3CCA-C6252B46CD9F}"/>
          </ac:picMkLst>
        </pc:picChg>
      </pc:sldChg>
      <pc:sldMasterChg chg="delSldLayout modSldLayout">
        <pc:chgData name="Matt Lyle" userId="a96e7d453dd11193" providerId="LiveId" clId="{3EF0B18D-C283-4F26-BB72-0DED58F47856}" dt="2025-08-16T11:14:37.478" v="2333"/>
        <pc:sldMasterMkLst>
          <pc:docMk/>
          <pc:sldMasterMk cId="1637096085" sldId="2147483812"/>
        </pc:sldMasterMkLst>
        <pc:sldLayoutChg chg="addSp delSp modSp mod">
          <pc:chgData name="Matt Lyle" userId="a96e7d453dd11193" providerId="LiveId" clId="{3EF0B18D-C283-4F26-BB72-0DED58F47856}" dt="2025-08-16T07:06:04.354" v="1239" actId="11529"/>
          <pc:sldLayoutMkLst>
            <pc:docMk/>
            <pc:sldMasterMk cId="1637096085" sldId="2147483812"/>
            <pc:sldLayoutMk cId="1927236912" sldId="2147483803"/>
          </pc:sldLayoutMkLst>
        </pc:sldLayoutChg>
        <pc:sldLayoutChg chg="addSp delSp modSp mod">
          <pc:chgData name="Matt Lyle" userId="a96e7d453dd11193" providerId="LiveId" clId="{3EF0B18D-C283-4F26-BB72-0DED58F47856}" dt="2025-08-15T13:24:06.242" v="465" actId="14100"/>
          <pc:sldLayoutMkLst>
            <pc:docMk/>
            <pc:sldMasterMk cId="1637096085" sldId="2147483812"/>
            <pc:sldLayoutMk cId="1071821813" sldId="2147483809"/>
          </pc:sldLayoutMkLst>
          <pc:picChg chg="add mod">
            <ac:chgData name="Matt Lyle" userId="a96e7d453dd11193" providerId="LiveId" clId="{3EF0B18D-C283-4F26-BB72-0DED58F47856}" dt="2025-08-15T13:24:06.242" v="465" actId="14100"/>
            <ac:picMkLst>
              <pc:docMk/>
              <pc:sldMasterMk cId="1637096085" sldId="2147483812"/>
              <pc:sldLayoutMk cId="1071821813" sldId="2147483809"/>
              <ac:picMk id="3" creationId="{DB8C00C8-6B2A-7956-D803-309D4B2580B8}"/>
            </ac:picMkLst>
          </pc:picChg>
        </pc:sldLayoutChg>
        <pc:sldLayoutChg chg="addSp delSp modSp mod">
          <pc:chgData name="Matt Lyle" userId="a96e7d453dd11193" providerId="LiveId" clId="{3EF0B18D-C283-4F26-BB72-0DED58F47856}" dt="2025-08-16T10:48:55.527" v="2096"/>
          <pc:sldLayoutMkLst>
            <pc:docMk/>
            <pc:sldMasterMk cId="1637096085" sldId="2147483812"/>
            <pc:sldLayoutMk cId="3851922085" sldId="2147483810"/>
          </pc:sldLayoutMkLst>
          <pc:picChg chg="add mod">
            <ac:chgData name="Matt Lyle" userId="a96e7d453dd11193" providerId="LiveId" clId="{3EF0B18D-C283-4F26-BB72-0DED58F47856}" dt="2025-08-16T10:48:55.527" v="2096"/>
            <ac:picMkLst>
              <pc:docMk/>
              <pc:sldMasterMk cId="1637096085" sldId="2147483812"/>
              <pc:sldLayoutMk cId="3851922085" sldId="2147483810"/>
              <ac:picMk id="2" creationId="{1B4393DD-AB7E-5E3B-F0B7-7466B32A8295}"/>
            </ac:picMkLst>
          </pc:picChg>
        </pc:sldLayoutChg>
        <pc:sldLayoutChg chg="addSp delSp modSp mod">
          <pc:chgData name="Matt Lyle" userId="a96e7d453dd11193" providerId="LiveId" clId="{3EF0B18D-C283-4F26-BB72-0DED58F47856}" dt="2025-08-16T11:14:37.478" v="2333"/>
          <pc:sldLayoutMkLst>
            <pc:docMk/>
            <pc:sldMasterMk cId="1637096085" sldId="2147483812"/>
            <pc:sldLayoutMk cId="3343545387" sldId="2147483811"/>
          </pc:sldLayoutMkLst>
          <pc:picChg chg="add mod">
            <ac:chgData name="Matt Lyle" userId="a96e7d453dd11193" providerId="LiveId" clId="{3EF0B18D-C283-4F26-BB72-0DED58F47856}" dt="2025-08-16T11:14:37.478" v="2333"/>
            <ac:picMkLst>
              <pc:docMk/>
              <pc:sldMasterMk cId="1637096085" sldId="2147483812"/>
              <pc:sldLayoutMk cId="3343545387" sldId="2147483811"/>
              <ac:picMk id="3" creationId="{B0DBCD75-2168-0277-DB45-54DDF9EECB21}"/>
            </ac:picMkLst>
          </pc:picChg>
          <pc:picChg chg="add mod">
            <ac:chgData name="Matt Lyle" userId="a96e7d453dd11193" providerId="LiveId" clId="{3EF0B18D-C283-4F26-BB72-0DED58F47856}" dt="2025-08-16T11:14:37.478" v="2333"/>
            <ac:picMkLst>
              <pc:docMk/>
              <pc:sldMasterMk cId="1637096085" sldId="2147483812"/>
              <pc:sldLayoutMk cId="3343545387" sldId="2147483811"/>
              <ac:picMk id="4" creationId="{451BEF01-20BB-D0CD-6A61-B074A49A5992}"/>
            </ac:picMkLst>
          </pc:picChg>
          <pc:picChg chg="add mod">
            <ac:chgData name="Matt Lyle" userId="a96e7d453dd11193" providerId="LiveId" clId="{3EF0B18D-C283-4F26-BB72-0DED58F47856}" dt="2025-08-16T11:14:37.478" v="2333"/>
            <ac:picMkLst>
              <pc:docMk/>
              <pc:sldMasterMk cId="1637096085" sldId="2147483812"/>
              <pc:sldLayoutMk cId="3343545387" sldId="2147483811"/>
              <ac:picMk id="5" creationId="{A7A24C5C-AF79-0F95-1ABA-792963DA6046}"/>
            </ac:picMkLst>
          </pc:picChg>
          <pc:picChg chg="add mod">
            <ac:chgData name="Matt Lyle" userId="a96e7d453dd11193" providerId="LiveId" clId="{3EF0B18D-C283-4F26-BB72-0DED58F47856}" dt="2025-08-16T11:14:37.478" v="2333"/>
            <ac:picMkLst>
              <pc:docMk/>
              <pc:sldMasterMk cId="1637096085" sldId="2147483812"/>
              <pc:sldLayoutMk cId="3343545387" sldId="2147483811"/>
              <ac:picMk id="6" creationId="{E2C8A505-A796-3DB0-B9AF-2BA343234717}"/>
            </ac:picMkLst>
          </pc:picChg>
        </pc:sldLayoutChg>
        <pc:sldLayoutChg chg="addSp delSp modSp mod">
          <pc:chgData name="Matt Lyle" userId="a96e7d453dd11193" providerId="LiveId" clId="{3EF0B18D-C283-4F26-BB72-0DED58F47856}" dt="2025-08-15T13:15:02.126" v="342" actId="21"/>
          <pc:sldLayoutMkLst>
            <pc:docMk/>
            <pc:sldMasterMk cId="1637096085" sldId="2147483812"/>
            <pc:sldLayoutMk cId="3393118281" sldId="2147483825"/>
          </pc:sldLayoutMkLst>
        </pc:sldLayoutChg>
        <pc:sldLayoutChg chg="addSp modSp del">
          <pc:chgData name="Matt Lyle" userId="a96e7d453dd11193" providerId="LiveId" clId="{3EF0B18D-C283-4F26-BB72-0DED58F47856}" dt="2025-08-16T07:04:38.845" v="1218" actId="47"/>
          <pc:sldLayoutMkLst>
            <pc:docMk/>
            <pc:sldMasterMk cId="1637096085" sldId="2147483812"/>
            <pc:sldLayoutMk cId="1585927759" sldId="2147483826"/>
          </pc:sldLayoutMkLst>
        </pc:sldLayoutChg>
      </pc:sldMasterChg>
    </pc:docChg>
  </pc:docChgLst>
  <pc:docChgLst>
    <pc:chgData name="Matt Lyle" userId="a96e7d453dd11193" providerId="LiveId" clId="{C68C3E17-03C7-4F95-8966-34EBDE4C6EB0}"/>
    <pc:docChg chg="undo redo custSel addSld delSld modSld sldOrd modMainMaster">
      <pc:chgData name="Matt Lyle" userId="a96e7d453dd11193" providerId="LiveId" clId="{C68C3E17-03C7-4F95-8966-34EBDE4C6EB0}" dt="2025-09-13T14:30:01.765" v="3301" actId="47"/>
      <pc:docMkLst>
        <pc:docMk/>
      </pc:docMkLst>
      <pc:sldChg chg="addSp delSp modSp del mod ord">
        <pc:chgData name="Matt Lyle" userId="a96e7d453dd11193" providerId="LiveId" clId="{C68C3E17-03C7-4F95-8966-34EBDE4C6EB0}" dt="2025-09-12T10:21:26.265" v="1333" actId="47"/>
        <pc:sldMkLst>
          <pc:docMk/>
          <pc:sldMk cId="3459583037" sldId="256"/>
        </pc:sldMkLst>
        <pc:spChg chg="mod">
          <ac:chgData name="Matt Lyle" userId="a96e7d453dd11193" providerId="LiveId" clId="{C68C3E17-03C7-4F95-8966-34EBDE4C6EB0}" dt="2025-09-12T06:17:35.443" v="595" actId="20577"/>
          <ac:spMkLst>
            <pc:docMk/>
            <pc:sldMk cId="3459583037" sldId="256"/>
            <ac:spMk id="4" creationId="{7A20E334-6B9E-20C0-8357-679C7BA27FE8}"/>
          </ac:spMkLst>
        </pc:spChg>
        <pc:picChg chg="add del">
          <ac:chgData name="Matt Lyle" userId="a96e7d453dd11193" providerId="LiveId" clId="{C68C3E17-03C7-4F95-8966-34EBDE4C6EB0}" dt="2025-09-12T03:57:45.531" v="6" actId="478"/>
          <ac:picMkLst>
            <pc:docMk/>
            <pc:sldMk cId="3459583037" sldId="256"/>
            <ac:picMk id="6" creationId="{7BD0E71D-75FE-277B-AA0E-E1408180DDD0}"/>
          </ac:picMkLst>
        </pc:picChg>
      </pc:sldChg>
      <pc:sldChg chg="addSp delSp modSp mod setBg modClrScheme modAnim chgLayout">
        <pc:chgData name="Matt Lyle" userId="a96e7d453dd11193" providerId="LiveId" clId="{C68C3E17-03C7-4F95-8966-34EBDE4C6EB0}" dt="2025-09-12T08:09:47.567" v="683"/>
        <pc:sldMkLst>
          <pc:docMk/>
          <pc:sldMk cId="1540384334" sldId="257"/>
        </pc:sldMkLst>
        <pc:spChg chg="add del mod">
          <ac:chgData name="Matt Lyle" userId="a96e7d453dd11193" providerId="LiveId" clId="{C68C3E17-03C7-4F95-8966-34EBDE4C6EB0}" dt="2025-09-12T05:21:52.911" v="201" actId="21"/>
          <ac:spMkLst>
            <pc:docMk/>
            <pc:sldMk cId="1540384334" sldId="257"/>
            <ac:spMk id="7" creationId="{0F5ECC8F-F16C-07FB-36FC-3F786A6E576A}"/>
          </ac:spMkLst>
        </pc:spChg>
        <pc:spChg chg="add del mod ord">
          <ac:chgData name="Matt Lyle" userId="a96e7d453dd11193" providerId="LiveId" clId="{C68C3E17-03C7-4F95-8966-34EBDE4C6EB0}" dt="2025-09-12T05:41:09.055" v="474" actId="478"/>
          <ac:spMkLst>
            <pc:docMk/>
            <pc:sldMk cId="1540384334" sldId="257"/>
            <ac:spMk id="9" creationId="{145DB302-1FD0-1051-A2A0-90B9F9E919FA}"/>
          </ac:spMkLst>
        </pc:spChg>
        <pc:spChg chg="add del mod">
          <ac:chgData name="Matt Lyle" userId="a96e7d453dd11193" providerId="LiveId" clId="{C68C3E17-03C7-4F95-8966-34EBDE4C6EB0}" dt="2025-09-12T05:41:09.055" v="474" actId="478"/>
          <ac:spMkLst>
            <pc:docMk/>
            <pc:sldMk cId="1540384334" sldId="257"/>
            <ac:spMk id="10" creationId="{0F5ECC8F-F16C-07FB-36FC-3F786A6E576A}"/>
          </ac:spMkLst>
        </pc:spChg>
        <pc:spChg chg="add del mod">
          <ac:chgData name="Matt Lyle" userId="a96e7d453dd11193" providerId="LiveId" clId="{C68C3E17-03C7-4F95-8966-34EBDE4C6EB0}" dt="2025-09-12T05:24:39.194" v="296" actId="478"/>
          <ac:spMkLst>
            <pc:docMk/>
            <pc:sldMk cId="1540384334" sldId="257"/>
            <ac:spMk id="11" creationId="{8FC6F112-D4E8-00FA-5116-4096B6D0E04D}"/>
          </ac:spMkLst>
        </pc:spChg>
        <pc:spChg chg="add del mod ord">
          <ac:chgData name="Matt Lyle" userId="a96e7d453dd11193" providerId="LiveId" clId="{C68C3E17-03C7-4F95-8966-34EBDE4C6EB0}" dt="2025-09-12T05:41:09.055" v="474" actId="478"/>
          <ac:spMkLst>
            <pc:docMk/>
            <pc:sldMk cId="1540384334" sldId="257"/>
            <ac:spMk id="12" creationId="{2D9B5FD2-70D0-6036-FD35-862100235161}"/>
          </ac:spMkLst>
        </pc:spChg>
        <pc:spChg chg="add del mod ord">
          <ac:chgData name="Matt Lyle" userId="a96e7d453dd11193" providerId="LiveId" clId="{C68C3E17-03C7-4F95-8966-34EBDE4C6EB0}" dt="2025-09-12T05:41:09.055" v="474" actId="478"/>
          <ac:spMkLst>
            <pc:docMk/>
            <pc:sldMk cId="1540384334" sldId="257"/>
            <ac:spMk id="13" creationId="{AD009131-129B-8859-BB74-595B3CCA43A5}"/>
          </ac:spMkLst>
        </pc:spChg>
        <pc:spChg chg="add del mod">
          <ac:chgData name="Matt Lyle" userId="a96e7d453dd11193" providerId="LiveId" clId="{C68C3E17-03C7-4F95-8966-34EBDE4C6EB0}" dt="2025-09-12T05:49:16.615" v="480" actId="478"/>
          <ac:spMkLst>
            <pc:docMk/>
            <pc:sldMk cId="1540384334" sldId="257"/>
            <ac:spMk id="14" creationId="{5F3FDCE3-8ED9-B4C3-3E11-E3779064C111}"/>
          </ac:spMkLst>
        </pc:spChg>
        <pc:spChg chg="add del mod">
          <ac:chgData name="Matt Lyle" userId="a96e7d453dd11193" providerId="LiveId" clId="{C68C3E17-03C7-4F95-8966-34EBDE4C6EB0}" dt="2025-09-12T05:49:16.615" v="480" actId="478"/>
          <ac:spMkLst>
            <pc:docMk/>
            <pc:sldMk cId="1540384334" sldId="257"/>
            <ac:spMk id="15" creationId="{6152723F-6103-ADCB-F886-77214281F8D0}"/>
          </ac:spMkLst>
        </pc:spChg>
        <pc:spChg chg="add del mod">
          <ac:chgData name="Matt Lyle" userId="a96e7d453dd11193" providerId="LiveId" clId="{C68C3E17-03C7-4F95-8966-34EBDE4C6EB0}" dt="2025-09-12T05:49:16.615" v="480" actId="478"/>
          <ac:spMkLst>
            <pc:docMk/>
            <pc:sldMk cId="1540384334" sldId="257"/>
            <ac:spMk id="17" creationId="{897A6ACC-27AB-96AA-0AC4-7186CF7BB0CC}"/>
          </ac:spMkLst>
        </pc:spChg>
        <pc:spChg chg="add del mod">
          <ac:chgData name="Matt Lyle" userId="a96e7d453dd11193" providerId="LiveId" clId="{C68C3E17-03C7-4F95-8966-34EBDE4C6EB0}" dt="2025-09-12T05:49:16.615" v="480" actId="478"/>
          <ac:spMkLst>
            <pc:docMk/>
            <pc:sldMk cId="1540384334" sldId="257"/>
            <ac:spMk id="18" creationId="{7E12C3F8-D32A-C0A2-8FFF-D4EB7A7DE577}"/>
          </ac:spMkLst>
        </pc:spChg>
        <pc:spChg chg="add del mod">
          <ac:chgData name="Matt Lyle" userId="a96e7d453dd11193" providerId="LiveId" clId="{C68C3E17-03C7-4F95-8966-34EBDE4C6EB0}" dt="2025-09-12T05:49:16.615" v="480" actId="478"/>
          <ac:spMkLst>
            <pc:docMk/>
            <pc:sldMk cId="1540384334" sldId="257"/>
            <ac:spMk id="19" creationId="{A7152E7B-1E35-BB08-7D1D-5083DB0D5E2C}"/>
          </ac:spMkLst>
        </pc:spChg>
        <pc:spChg chg="add del mod">
          <ac:chgData name="Matt Lyle" userId="a96e7d453dd11193" providerId="LiveId" clId="{C68C3E17-03C7-4F95-8966-34EBDE4C6EB0}" dt="2025-09-12T05:49:16.615" v="480" actId="478"/>
          <ac:spMkLst>
            <pc:docMk/>
            <pc:sldMk cId="1540384334" sldId="257"/>
            <ac:spMk id="20" creationId="{6D4531CA-E280-F81E-C2A1-625FF448D8D9}"/>
          </ac:spMkLst>
        </pc:spChg>
        <pc:spChg chg="add del mod">
          <ac:chgData name="Matt Lyle" userId="a96e7d453dd11193" providerId="LiveId" clId="{C68C3E17-03C7-4F95-8966-34EBDE4C6EB0}" dt="2025-09-12T05:49:16.615" v="480" actId="478"/>
          <ac:spMkLst>
            <pc:docMk/>
            <pc:sldMk cId="1540384334" sldId="257"/>
            <ac:spMk id="22" creationId="{19AD98A6-E02A-0130-A09A-6C0AFB8A917E}"/>
          </ac:spMkLst>
        </pc:spChg>
        <pc:spChg chg="add del mod">
          <ac:chgData name="Matt Lyle" userId="a96e7d453dd11193" providerId="LiveId" clId="{C68C3E17-03C7-4F95-8966-34EBDE4C6EB0}" dt="2025-09-12T05:49:16.615" v="480" actId="478"/>
          <ac:spMkLst>
            <pc:docMk/>
            <pc:sldMk cId="1540384334" sldId="257"/>
            <ac:spMk id="24" creationId="{68915353-9163-D823-C324-1734A665816E}"/>
          </ac:spMkLst>
        </pc:spChg>
        <pc:spChg chg="add del mod">
          <ac:chgData name="Matt Lyle" userId="a96e7d453dd11193" providerId="LiveId" clId="{C68C3E17-03C7-4F95-8966-34EBDE4C6EB0}" dt="2025-09-12T05:49:16.615" v="480" actId="478"/>
          <ac:spMkLst>
            <pc:docMk/>
            <pc:sldMk cId="1540384334" sldId="257"/>
            <ac:spMk id="25" creationId="{9A291847-3CA8-EA73-C392-D063D94DC828}"/>
          </ac:spMkLst>
        </pc:spChg>
        <pc:spChg chg="add del mod">
          <ac:chgData name="Matt Lyle" userId="a96e7d453dd11193" providerId="LiveId" clId="{C68C3E17-03C7-4F95-8966-34EBDE4C6EB0}" dt="2025-09-12T05:49:16.615" v="480" actId="478"/>
          <ac:spMkLst>
            <pc:docMk/>
            <pc:sldMk cId="1540384334" sldId="257"/>
            <ac:spMk id="26" creationId="{4689FD18-9E2B-BEB6-B679-7CC215DA0539}"/>
          </ac:spMkLst>
        </pc:spChg>
        <pc:spChg chg="add mod">
          <ac:chgData name="Matt Lyle" userId="a96e7d453dd11193" providerId="LiveId" clId="{C68C3E17-03C7-4F95-8966-34EBDE4C6EB0}" dt="2025-09-12T08:09:18.693" v="678" actId="1076"/>
          <ac:spMkLst>
            <pc:docMk/>
            <pc:sldMk cId="1540384334" sldId="257"/>
            <ac:spMk id="28" creationId="{A73F7F3A-71B5-13C3-2B66-F09083ED160E}"/>
          </ac:spMkLst>
        </pc:spChg>
        <pc:spChg chg="add del mod">
          <ac:chgData name="Matt Lyle" userId="a96e7d453dd11193" providerId="LiveId" clId="{C68C3E17-03C7-4F95-8966-34EBDE4C6EB0}" dt="2025-09-12T07:56:07.172" v="661" actId="478"/>
          <ac:spMkLst>
            <pc:docMk/>
            <pc:sldMk cId="1540384334" sldId="257"/>
            <ac:spMk id="29" creationId="{0EBC426A-1868-D3FB-10A5-DFCB777A6CEB}"/>
          </ac:spMkLst>
        </pc:spChg>
        <pc:spChg chg="add">
          <ac:chgData name="Matt Lyle" userId="a96e7d453dd11193" providerId="LiveId" clId="{C68C3E17-03C7-4F95-8966-34EBDE4C6EB0}" dt="2025-09-12T07:56:07.689" v="662"/>
          <ac:spMkLst>
            <pc:docMk/>
            <pc:sldMk cId="1540384334" sldId="257"/>
            <ac:spMk id="30" creationId="{4CC7686E-7849-9548-189C-E6FC697A6B97}"/>
          </ac:spMkLst>
        </pc:spChg>
        <pc:spChg chg="add mod">
          <ac:chgData name="Matt Lyle" userId="a96e7d453dd11193" providerId="LiveId" clId="{C68C3E17-03C7-4F95-8966-34EBDE4C6EB0}" dt="2025-09-12T08:09:14.227" v="677" actId="6549"/>
          <ac:spMkLst>
            <pc:docMk/>
            <pc:sldMk cId="1540384334" sldId="257"/>
            <ac:spMk id="32" creationId="{2AF9B401-4460-AA1C-D479-D3417085EB61}"/>
          </ac:spMkLst>
        </pc:spChg>
        <pc:spChg chg="add mod">
          <ac:chgData name="Matt Lyle" userId="a96e7d453dd11193" providerId="LiveId" clId="{C68C3E17-03C7-4F95-8966-34EBDE4C6EB0}" dt="2025-09-12T08:09:42.004" v="682" actId="1076"/>
          <ac:spMkLst>
            <pc:docMk/>
            <pc:sldMk cId="1540384334" sldId="257"/>
            <ac:spMk id="34" creationId="{4852E2C7-6EAC-693B-B812-32FBAF1F093F}"/>
          </ac:spMkLst>
        </pc:spChg>
        <pc:picChg chg="add del">
          <ac:chgData name="Matt Lyle" userId="a96e7d453dd11193" providerId="LiveId" clId="{C68C3E17-03C7-4F95-8966-34EBDE4C6EB0}" dt="2025-09-12T05:19:47.498" v="168" actId="22"/>
          <ac:picMkLst>
            <pc:docMk/>
            <pc:sldMk cId="1540384334" sldId="257"/>
            <ac:picMk id="3" creationId="{F2668BE1-30B1-8E58-400D-76CF5CB5312E}"/>
          </ac:picMkLst>
        </pc:picChg>
        <pc:picChg chg="add del mod ord modCrop">
          <ac:chgData name="Matt Lyle" userId="a96e7d453dd11193" providerId="LiveId" clId="{C68C3E17-03C7-4F95-8966-34EBDE4C6EB0}" dt="2025-09-12T05:41:09.055" v="474" actId="478"/>
          <ac:picMkLst>
            <pc:docMk/>
            <pc:sldMk cId="1540384334" sldId="257"/>
            <ac:picMk id="5" creationId="{0BC5114F-63EC-953C-F3C8-CE33D1682922}"/>
          </ac:picMkLst>
        </pc:picChg>
        <pc:picChg chg="add del mod modCrop">
          <ac:chgData name="Matt Lyle" userId="a96e7d453dd11193" providerId="LiveId" clId="{C68C3E17-03C7-4F95-8966-34EBDE4C6EB0}" dt="2025-09-12T05:27:47.575" v="374" actId="478"/>
          <ac:picMkLst>
            <pc:docMk/>
            <pc:sldMk cId="1540384334" sldId="257"/>
            <ac:picMk id="6" creationId="{99E8440F-155A-5871-46CB-07607FB75A40}"/>
          </ac:picMkLst>
        </pc:picChg>
        <pc:picChg chg="del">
          <ac:chgData name="Matt Lyle" userId="a96e7d453dd11193" providerId="LiveId" clId="{C68C3E17-03C7-4F95-8966-34EBDE4C6EB0}" dt="2025-09-12T03:57:29.849" v="0" actId="478"/>
          <ac:picMkLst>
            <pc:docMk/>
            <pc:sldMk cId="1540384334" sldId="257"/>
            <ac:picMk id="8" creationId="{C2634F70-CA94-504C-5439-80FAEB11FAB9}"/>
          </ac:picMkLst>
        </pc:picChg>
      </pc:sldChg>
      <pc:sldChg chg="modSp del mod modAnim">
        <pc:chgData name="Matt Lyle" userId="a96e7d453dd11193" providerId="LiveId" clId="{C68C3E17-03C7-4F95-8966-34EBDE4C6EB0}" dt="2025-09-13T14:05:54.168" v="3213" actId="47"/>
        <pc:sldMkLst>
          <pc:docMk/>
          <pc:sldMk cId="1692765257" sldId="297"/>
        </pc:sldMkLst>
        <pc:spChg chg="mod">
          <ac:chgData name="Matt Lyle" userId="a96e7d453dd11193" providerId="LiveId" clId="{C68C3E17-03C7-4F95-8966-34EBDE4C6EB0}" dt="2025-09-12T04:11:24.750" v="51" actId="20577"/>
          <ac:spMkLst>
            <pc:docMk/>
            <pc:sldMk cId="1692765257" sldId="297"/>
            <ac:spMk id="9" creationId="{777B8040-E659-7A6D-A1E7-5360C54E71C2}"/>
          </ac:spMkLst>
        </pc:spChg>
        <pc:spChg chg="mod">
          <ac:chgData name="Matt Lyle" userId="a96e7d453dd11193" providerId="LiveId" clId="{C68C3E17-03C7-4F95-8966-34EBDE4C6EB0}" dt="2025-09-12T04:11:32.855" v="59" actId="20577"/>
          <ac:spMkLst>
            <pc:docMk/>
            <pc:sldMk cId="1692765257" sldId="297"/>
            <ac:spMk id="11" creationId="{A640EA10-3EFB-C435-DE37-05FA4BA24A6F}"/>
          </ac:spMkLst>
        </pc:spChg>
      </pc:sldChg>
      <pc:sldChg chg="del">
        <pc:chgData name="Matt Lyle" userId="a96e7d453dd11193" providerId="LiveId" clId="{C68C3E17-03C7-4F95-8966-34EBDE4C6EB0}" dt="2025-09-12T04:10:40.333" v="32" actId="47"/>
        <pc:sldMkLst>
          <pc:docMk/>
          <pc:sldMk cId="765417329" sldId="317"/>
        </pc:sldMkLst>
      </pc:sldChg>
      <pc:sldChg chg="del">
        <pc:chgData name="Matt Lyle" userId="a96e7d453dd11193" providerId="LiveId" clId="{C68C3E17-03C7-4F95-8966-34EBDE4C6EB0}" dt="2025-09-12T04:10:12.645" v="19" actId="47"/>
        <pc:sldMkLst>
          <pc:docMk/>
          <pc:sldMk cId="2738838879" sldId="335"/>
        </pc:sldMkLst>
      </pc:sldChg>
      <pc:sldChg chg="del">
        <pc:chgData name="Matt Lyle" userId="a96e7d453dd11193" providerId="LiveId" clId="{C68C3E17-03C7-4F95-8966-34EBDE4C6EB0}" dt="2025-09-12T10:21:28.935" v="1334" actId="47"/>
        <pc:sldMkLst>
          <pc:docMk/>
          <pc:sldMk cId="2611120097" sldId="336"/>
        </pc:sldMkLst>
      </pc:sldChg>
      <pc:sldChg chg="addSp delSp mod">
        <pc:chgData name="Matt Lyle" userId="a96e7d453dd11193" providerId="LiveId" clId="{C68C3E17-03C7-4F95-8966-34EBDE4C6EB0}" dt="2025-09-12T09:19:09.217" v="1209" actId="21"/>
        <pc:sldMkLst>
          <pc:docMk/>
          <pc:sldMk cId="2987532735" sldId="337"/>
        </pc:sldMkLst>
        <pc:picChg chg="add del">
          <ac:chgData name="Matt Lyle" userId="a96e7d453dd11193" providerId="LiveId" clId="{C68C3E17-03C7-4F95-8966-34EBDE4C6EB0}" dt="2025-09-12T09:19:09.217" v="1209" actId="21"/>
          <ac:picMkLst>
            <pc:docMk/>
            <pc:sldMk cId="2987532735" sldId="337"/>
            <ac:picMk id="4" creationId="{F719EB37-B336-158D-FE25-DFBD47898974}"/>
          </ac:picMkLst>
        </pc:picChg>
      </pc:sldChg>
      <pc:sldChg chg="addSp delSp modSp mod ord modAnim">
        <pc:chgData name="Matt Lyle" userId="a96e7d453dd11193" providerId="LiveId" clId="{C68C3E17-03C7-4F95-8966-34EBDE4C6EB0}" dt="2025-09-13T06:55:38.496" v="1515" actId="6549"/>
        <pc:sldMkLst>
          <pc:docMk/>
          <pc:sldMk cId="341262927" sldId="338"/>
        </pc:sldMkLst>
        <pc:spChg chg="add mod">
          <ac:chgData name="Matt Lyle" userId="a96e7d453dd11193" providerId="LiveId" clId="{C68C3E17-03C7-4F95-8966-34EBDE4C6EB0}" dt="2025-09-12T10:20:47.799" v="1326" actId="20577"/>
          <ac:spMkLst>
            <pc:docMk/>
            <pc:sldMk cId="341262927" sldId="338"/>
            <ac:spMk id="2" creationId="{E184FDBC-D183-CCC3-462F-49F02F4F6AE7}"/>
          </ac:spMkLst>
        </pc:spChg>
        <pc:spChg chg="del">
          <ac:chgData name="Matt Lyle" userId="a96e7d453dd11193" providerId="LiveId" clId="{C68C3E17-03C7-4F95-8966-34EBDE4C6EB0}" dt="2025-09-12T04:15:30.235" v="115" actId="478"/>
          <ac:spMkLst>
            <pc:docMk/>
            <pc:sldMk cId="341262927" sldId="338"/>
            <ac:spMk id="3" creationId="{B34F3AE2-99BE-1215-FDE3-34352DAA8665}"/>
          </ac:spMkLst>
        </pc:spChg>
        <pc:spChg chg="mod">
          <ac:chgData name="Matt Lyle" userId="a96e7d453dd11193" providerId="LiveId" clId="{C68C3E17-03C7-4F95-8966-34EBDE4C6EB0}" dt="2025-09-12T10:21:11.691" v="1330" actId="14100"/>
          <ac:spMkLst>
            <pc:docMk/>
            <pc:sldMk cId="341262927" sldId="338"/>
            <ac:spMk id="4" creationId="{C81B0DC6-3105-B473-524C-0B87C85EF655}"/>
          </ac:spMkLst>
        </pc:spChg>
        <pc:spChg chg="mod">
          <ac:chgData name="Matt Lyle" userId="a96e7d453dd11193" providerId="LiveId" clId="{C68C3E17-03C7-4F95-8966-34EBDE4C6EB0}" dt="2025-09-12T10:21:03.072" v="1328" actId="14100"/>
          <ac:spMkLst>
            <pc:docMk/>
            <pc:sldMk cId="341262927" sldId="338"/>
            <ac:spMk id="5" creationId="{DF7CDFA9-4A87-FDF3-F50D-C5E3D79D0BB1}"/>
          </ac:spMkLst>
        </pc:spChg>
        <pc:spChg chg="add mod">
          <ac:chgData name="Matt Lyle" userId="a96e7d453dd11193" providerId="LiveId" clId="{C68C3E17-03C7-4F95-8966-34EBDE4C6EB0}" dt="2025-09-13T06:55:38.496" v="1515" actId="6549"/>
          <ac:spMkLst>
            <pc:docMk/>
            <pc:sldMk cId="341262927" sldId="338"/>
            <ac:spMk id="6" creationId="{88CD96D1-6BBA-CC43-4831-FCDBAFD45302}"/>
          </ac:spMkLst>
        </pc:spChg>
      </pc:sldChg>
      <pc:sldChg chg="del">
        <pc:chgData name="Matt Lyle" userId="a96e7d453dd11193" providerId="LiveId" clId="{C68C3E17-03C7-4F95-8966-34EBDE4C6EB0}" dt="2025-09-12T04:10:31.603" v="30" actId="47"/>
        <pc:sldMkLst>
          <pc:docMk/>
          <pc:sldMk cId="610172768" sldId="339"/>
        </pc:sldMkLst>
      </pc:sldChg>
      <pc:sldChg chg="del">
        <pc:chgData name="Matt Lyle" userId="a96e7d453dd11193" providerId="LiveId" clId="{C68C3E17-03C7-4F95-8966-34EBDE4C6EB0}" dt="2025-09-12T04:10:13.160" v="20" actId="47"/>
        <pc:sldMkLst>
          <pc:docMk/>
          <pc:sldMk cId="3843588186" sldId="340"/>
        </pc:sldMkLst>
      </pc:sldChg>
      <pc:sldChg chg="del">
        <pc:chgData name="Matt Lyle" userId="a96e7d453dd11193" providerId="LiveId" clId="{C68C3E17-03C7-4F95-8966-34EBDE4C6EB0}" dt="2025-09-12T04:10:08.557" v="12" actId="47"/>
        <pc:sldMkLst>
          <pc:docMk/>
          <pc:sldMk cId="2528824990" sldId="341"/>
        </pc:sldMkLst>
      </pc:sldChg>
      <pc:sldChg chg="del">
        <pc:chgData name="Matt Lyle" userId="a96e7d453dd11193" providerId="LiveId" clId="{C68C3E17-03C7-4F95-8966-34EBDE4C6EB0}" dt="2025-09-12T03:57:32.663" v="3" actId="47"/>
        <pc:sldMkLst>
          <pc:docMk/>
          <pc:sldMk cId="2429389249" sldId="342"/>
        </pc:sldMkLst>
      </pc:sldChg>
      <pc:sldChg chg="add del">
        <pc:chgData name="Matt Lyle" userId="a96e7d453dd11193" providerId="LiveId" clId="{C68C3E17-03C7-4F95-8966-34EBDE4C6EB0}" dt="2025-09-12T05:02:48.964" v="151" actId="47"/>
        <pc:sldMkLst>
          <pc:docMk/>
          <pc:sldMk cId="2083392501" sldId="344"/>
        </pc:sldMkLst>
      </pc:sldChg>
      <pc:sldChg chg="del">
        <pc:chgData name="Matt Lyle" userId="a96e7d453dd11193" providerId="LiveId" clId="{C68C3E17-03C7-4F95-8966-34EBDE4C6EB0}" dt="2025-09-12T05:02:54.480" v="152" actId="47"/>
        <pc:sldMkLst>
          <pc:docMk/>
          <pc:sldMk cId="2888870047" sldId="345"/>
        </pc:sldMkLst>
      </pc:sldChg>
      <pc:sldChg chg="modSp add del mod ord">
        <pc:chgData name="Matt Lyle" userId="a96e7d453dd11193" providerId="LiveId" clId="{C68C3E17-03C7-4F95-8966-34EBDE4C6EB0}" dt="2025-09-13T14:30:01.765" v="3301" actId="47"/>
        <pc:sldMkLst>
          <pc:docMk/>
          <pc:sldMk cId="1222162638" sldId="346"/>
        </pc:sldMkLst>
        <pc:spChg chg="mod">
          <ac:chgData name="Matt Lyle" userId="a96e7d453dd11193" providerId="LiveId" clId="{C68C3E17-03C7-4F95-8966-34EBDE4C6EB0}" dt="2025-09-12T05:04:23.228" v="166" actId="1076"/>
          <ac:spMkLst>
            <pc:docMk/>
            <pc:sldMk cId="1222162638" sldId="346"/>
            <ac:spMk id="3" creationId="{A9CBB91B-C1F8-1DB2-6749-4111C4DC6D83}"/>
          </ac:spMkLst>
        </pc:spChg>
      </pc:sldChg>
      <pc:sldChg chg="del">
        <pc:chgData name="Matt Lyle" userId="a96e7d453dd11193" providerId="LiveId" clId="{C68C3E17-03C7-4F95-8966-34EBDE4C6EB0}" dt="2025-09-12T03:57:31.882" v="2" actId="47"/>
        <pc:sldMkLst>
          <pc:docMk/>
          <pc:sldMk cId="302846864" sldId="347"/>
        </pc:sldMkLst>
      </pc:sldChg>
      <pc:sldChg chg="del">
        <pc:chgData name="Matt Lyle" userId="a96e7d453dd11193" providerId="LiveId" clId="{C68C3E17-03C7-4F95-8966-34EBDE4C6EB0}" dt="2025-09-12T03:57:31.340" v="1" actId="47"/>
        <pc:sldMkLst>
          <pc:docMk/>
          <pc:sldMk cId="202684079" sldId="348"/>
        </pc:sldMkLst>
      </pc:sldChg>
      <pc:sldChg chg="del">
        <pc:chgData name="Matt Lyle" userId="a96e7d453dd11193" providerId="LiveId" clId="{C68C3E17-03C7-4F95-8966-34EBDE4C6EB0}" dt="2025-09-12T04:10:09.658" v="14" actId="47"/>
        <pc:sldMkLst>
          <pc:docMk/>
          <pc:sldMk cId="812806642" sldId="349"/>
        </pc:sldMkLst>
      </pc:sldChg>
      <pc:sldChg chg="del">
        <pc:chgData name="Matt Lyle" userId="a96e7d453dd11193" providerId="LiveId" clId="{C68C3E17-03C7-4F95-8966-34EBDE4C6EB0}" dt="2025-09-12T04:10:10.194" v="15" actId="47"/>
        <pc:sldMkLst>
          <pc:docMk/>
          <pc:sldMk cId="1641977794" sldId="351"/>
        </pc:sldMkLst>
      </pc:sldChg>
      <pc:sldChg chg="del">
        <pc:chgData name="Matt Lyle" userId="a96e7d453dd11193" providerId="LiveId" clId="{C68C3E17-03C7-4F95-8966-34EBDE4C6EB0}" dt="2025-09-12T04:10:05.356" v="11" actId="47"/>
        <pc:sldMkLst>
          <pc:docMk/>
          <pc:sldMk cId="1167347249" sldId="352"/>
        </pc:sldMkLst>
      </pc:sldChg>
      <pc:sldChg chg="del">
        <pc:chgData name="Matt Lyle" userId="a96e7d453dd11193" providerId="LiveId" clId="{C68C3E17-03C7-4F95-8966-34EBDE4C6EB0}" dt="2025-09-13T14:05:51.226" v="3209" actId="47"/>
        <pc:sldMkLst>
          <pc:docMk/>
          <pc:sldMk cId="1996256857" sldId="353"/>
        </pc:sldMkLst>
      </pc:sldChg>
      <pc:sldChg chg="del">
        <pc:chgData name="Matt Lyle" userId="a96e7d453dd11193" providerId="LiveId" clId="{C68C3E17-03C7-4F95-8966-34EBDE4C6EB0}" dt="2025-09-12T04:09:58.757" v="8" actId="47"/>
        <pc:sldMkLst>
          <pc:docMk/>
          <pc:sldMk cId="3581796122" sldId="354"/>
        </pc:sldMkLst>
      </pc:sldChg>
      <pc:sldChg chg="addSp delSp modSp mod ord">
        <pc:chgData name="Matt Lyle" userId="a96e7d453dd11193" providerId="LiveId" clId="{C68C3E17-03C7-4F95-8966-34EBDE4C6EB0}" dt="2025-09-12T11:07:29.041" v="1473" actId="1076"/>
        <pc:sldMkLst>
          <pc:docMk/>
          <pc:sldMk cId="3458567783" sldId="355"/>
        </pc:sldMkLst>
        <pc:spChg chg="del mod">
          <ac:chgData name="Matt Lyle" userId="a96e7d453dd11193" providerId="LiveId" clId="{C68C3E17-03C7-4F95-8966-34EBDE4C6EB0}" dt="2025-09-12T04:14:04.210" v="100" actId="478"/>
          <ac:spMkLst>
            <pc:docMk/>
            <pc:sldMk cId="3458567783" sldId="355"/>
            <ac:spMk id="3" creationId="{DF8C5FA7-447F-2E50-5429-FD4D9C7CDF3E}"/>
          </ac:spMkLst>
        </pc:spChg>
        <pc:spChg chg="add del mod">
          <ac:chgData name="Matt Lyle" userId="a96e7d453dd11193" providerId="LiveId" clId="{C68C3E17-03C7-4F95-8966-34EBDE4C6EB0}" dt="2025-09-12T04:18:48.940" v="127" actId="478"/>
          <ac:spMkLst>
            <pc:docMk/>
            <pc:sldMk cId="3458567783" sldId="355"/>
            <ac:spMk id="4" creationId="{46AC59B6-1E33-F676-0168-3B01F8FA7260}"/>
          </ac:spMkLst>
        </pc:spChg>
        <pc:spChg chg="add mod">
          <ac:chgData name="Matt Lyle" userId="a96e7d453dd11193" providerId="LiveId" clId="{C68C3E17-03C7-4F95-8966-34EBDE4C6EB0}" dt="2025-09-12T11:07:29.041" v="1473" actId="1076"/>
          <ac:spMkLst>
            <pc:docMk/>
            <pc:sldMk cId="3458567783" sldId="355"/>
            <ac:spMk id="5" creationId="{75198E3C-A32E-7E14-27FC-14EBD1710384}"/>
          </ac:spMkLst>
        </pc:spChg>
        <pc:spChg chg="add del mod">
          <ac:chgData name="Matt Lyle" userId="a96e7d453dd11193" providerId="LiveId" clId="{C68C3E17-03C7-4F95-8966-34EBDE4C6EB0}" dt="2025-09-12T11:07:25.188" v="1472" actId="478"/>
          <ac:spMkLst>
            <pc:docMk/>
            <pc:sldMk cId="3458567783" sldId="355"/>
            <ac:spMk id="7" creationId="{B75B1103-9D0A-861C-AD27-CE3E504241D6}"/>
          </ac:spMkLst>
        </pc:spChg>
      </pc:sldChg>
      <pc:sldChg chg="del">
        <pc:chgData name="Matt Lyle" userId="a96e7d453dd11193" providerId="LiveId" clId="{C68C3E17-03C7-4F95-8966-34EBDE4C6EB0}" dt="2025-09-12T04:10:01.641" v="9" actId="47"/>
        <pc:sldMkLst>
          <pc:docMk/>
          <pc:sldMk cId="1596105789" sldId="356"/>
        </pc:sldMkLst>
      </pc:sldChg>
      <pc:sldChg chg="del">
        <pc:chgData name="Matt Lyle" userId="a96e7d453dd11193" providerId="LiveId" clId="{C68C3E17-03C7-4F95-8966-34EBDE4C6EB0}" dt="2025-09-12T04:10:02.935" v="10" actId="47"/>
        <pc:sldMkLst>
          <pc:docMk/>
          <pc:sldMk cId="3977642650" sldId="357"/>
        </pc:sldMkLst>
      </pc:sldChg>
      <pc:sldChg chg="del">
        <pc:chgData name="Matt Lyle" userId="a96e7d453dd11193" providerId="LiveId" clId="{C68C3E17-03C7-4F95-8966-34EBDE4C6EB0}" dt="2025-09-12T04:10:09.108" v="13" actId="47"/>
        <pc:sldMkLst>
          <pc:docMk/>
          <pc:sldMk cId="208277936" sldId="358"/>
        </pc:sldMkLst>
      </pc:sldChg>
      <pc:sldChg chg="del">
        <pc:chgData name="Matt Lyle" userId="a96e7d453dd11193" providerId="LiveId" clId="{C68C3E17-03C7-4F95-8966-34EBDE4C6EB0}" dt="2025-09-13T14:05:56.207" v="3215" actId="47"/>
        <pc:sldMkLst>
          <pc:docMk/>
          <pc:sldMk cId="3623603956" sldId="360"/>
        </pc:sldMkLst>
      </pc:sldChg>
      <pc:sldChg chg="del">
        <pc:chgData name="Matt Lyle" userId="a96e7d453dd11193" providerId="LiveId" clId="{C68C3E17-03C7-4F95-8966-34EBDE4C6EB0}" dt="2025-09-12T04:10:58.426" v="38" actId="47"/>
        <pc:sldMkLst>
          <pc:docMk/>
          <pc:sldMk cId="917076167" sldId="361"/>
        </pc:sldMkLst>
      </pc:sldChg>
      <pc:sldChg chg="del">
        <pc:chgData name="Matt Lyle" userId="a96e7d453dd11193" providerId="LiveId" clId="{C68C3E17-03C7-4F95-8966-34EBDE4C6EB0}" dt="2025-09-12T04:10:10.518" v="16" actId="47"/>
        <pc:sldMkLst>
          <pc:docMk/>
          <pc:sldMk cId="1700469957" sldId="362"/>
        </pc:sldMkLst>
      </pc:sldChg>
      <pc:sldChg chg="del">
        <pc:chgData name="Matt Lyle" userId="a96e7d453dd11193" providerId="LiveId" clId="{C68C3E17-03C7-4F95-8966-34EBDE4C6EB0}" dt="2025-09-12T04:10:11.078" v="17" actId="47"/>
        <pc:sldMkLst>
          <pc:docMk/>
          <pc:sldMk cId="3411085168" sldId="363"/>
        </pc:sldMkLst>
      </pc:sldChg>
      <pc:sldChg chg="del">
        <pc:chgData name="Matt Lyle" userId="a96e7d453dd11193" providerId="LiveId" clId="{C68C3E17-03C7-4F95-8966-34EBDE4C6EB0}" dt="2025-09-12T04:10:11.465" v="18" actId="47"/>
        <pc:sldMkLst>
          <pc:docMk/>
          <pc:sldMk cId="599830964" sldId="364"/>
        </pc:sldMkLst>
      </pc:sldChg>
      <pc:sldChg chg="del">
        <pc:chgData name="Matt Lyle" userId="a96e7d453dd11193" providerId="LiveId" clId="{C68C3E17-03C7-4F95-8966-34EBDE4C6EB0}" dt="2025-09-12T04:10:15.532" v="22" actId="47"/>
        <pc:sldMkLst>
          <pc:docMk/>
          <pc:sldMk cId="193959253" sldId="365"/>
        </pc:sldMkLst>
      </pc:sldChg>
      <pc:sldChg chg="add del">
        <pc:chgData name="Matt Lyle" userId="a96e7d453dd11193" providerId="LiveId" clId="{C68C3E17-03C7-4F95-8966-34EBDE4C6EB0}" dt="2025-09-13T14:05:51.622" v="3210" actId="47"/>
        <pc:sldMkLst>
          <pc:docMk/>
          <pc:sldMk cId="2042790123" sldId="366"/>
        </pc:sldMkLst>
      </pc:sldChg>
      <pc:sldChg chg="del">
        <pc:chgData name="Matt Lyle" userId="a96e7d453dd11193" providerId="LiveId" clId="{C68C3E17-03C7-4F95-8966-34EBDE4C6EB0}" dt="2025-09-12T04:10:30.368" v="29" actId="47"/>
        <pc:sldMkLst>
          <pc:docMk/>
          <pc:sldMk cId="3392628305" sldId="367"/>
        </pc:sldMkLst>
      </pc:sldChg>
      <pc:sldChg chg="del">
        <pc:chgData name="Matt Lyle" userId="a96e7d453dd11193" providerId="LiveId" clId="{C68C3E17-03C7-4F95-8966-34EBDE4C6EB0}" dt="2025-09-12T04:10:14.961" v="21" actId="47"/>
        <pc:sldMkLst>
          <pc:docMk/>
          <pc:sldMk cId="170476927" sldId="368"/>
        </pc:sldMkLst>
      </pc:sldChg>
      <pc:sldChg chg="del">
        <pc:chgData name="Matt Lyle" userId="a96e7d453dd11193" providerId="LiveId" clId="{C68C3E17-03C7-4F95-8966-34EBDE4C6EB0}" dt="2025-09-12T04:10:15.889" v="23" actId="47"/>
        <pc:sldMkLst>
          <pc:docMk/>
          <pc:sldMk cId="679613640" sldId="369"/>
        </pc:sldMkLst>
      </pc:sldChg>
      <pc:sldChg chg="add del">
        <pc:chgData name="Matt Lyle" userId="a96e7d453dd11193" providerId="LiveId" clId="{C68C3E17-03C7-4F95-8966-34EBDE4C6EB0}" dt="2025-09-12T04:10:22.175" v="28" actId="47"/>
        <pc:sldMkLst>
          <pc:docMk/>
          <pc:sldMk cId="1529455862" sldId="370"/>
        </pc:sldMkLst>
      </pc:sldChg>
      <pc:sldChg chg="del">
        <pc:chgData name="Matt Lyle" userId="a96e7d453dd11193" providerId="LiveId" clId="{C68C3E17-03C7-4F95-8966-34EBDE4C6EB0}" dt="2025-09-13T14:05:52.041" v="3211" actId="47"/>
        <pc:sldMkLst>
          <pc:docMk/>
          <pc:sldMk cId="3520297383" sldId="371"/>
        </pc:sldMkLst>
      </pc:sldChg>
      <pc:sldChg chg="delSp modSp del mod delAnim">
        <pc:chgData name="Matt Lyle" userId="a96e7d453dd11193" providerId="LiveId" clId="{C68C3E17-03C7-4F95-8966-34EBDE4C6EB0}" dt="2025-09-13T14:05:52.775" v="3212" actId="47"/>
        <pc:sldMkLst>
          <pc:docMk/>
          <pc:sldMk cId="786905501" sldId="372"/>
        </pc:sldMkLst>
        <pc:spChg chg="del">
          <ac:chgData name="Matt Lyle" userId="a96e7d453dd11193" providerId="LiveId" clId="{C68C3E17-03C7-4F95-8966-34EBDE4C6EB0}" dt="2025-09-12T04:11:53.491" v="79" actId="478"/>
          <ac:spMkLst>
            <pc:docMk/>
            <pc:sldMk cId="786905501" sldId="372"/>
            <ac:spMk id="2" creationId="{84FB62D3-FDC6-424D-54E1-E89780E7D30B}"/>
          </ac:spMkLst>
        </pc:spChg>
        <pc:spChg chg="del">
          <ac:chgData name="Matt Lyle" userId="a96e7d453dd11193" providerId="LiveId" clId="{C68C3E17-03C7-4F95-8966-34EBDE4C6EB0}" dt="2025-09-12T04:11:51.345" v="78" actId="478"/>
          <ac:spMkLst>
            <pc:docMk/>
            <pc:sldMk cId="786905501" sldId="372"/>
            <ac:spMk id="3" creationId="{1859F5E3-484B-D846-01EA-A23D0E0B978B}"/>
          </ac:spMkLst>
        </pc:spChg>
        <pc:spChg chg="mod">
          <ac:chgData name="Matt Lyle" userId="a96e7d453dd11193" providerId="LiveId" clId="{C68C3E17-03C7-4F95-8966-34EBDE4C6EB0}" dt="2025-09-13T13:29:08.124" v="2951" actId="1035"/>
          <ac:spMkLst>
            <pc:docMk/>
            <pc:sldMk cId="786905501" sldId="372"/>
            <ac:spMk id="8" creationId="{1747796F-087E-1A30-29DB-288007683189}"/>
          </ac:spMkLst>
        </pc:spChg>
      </pc:sldChg>
      <pc:sldChg chg="modSp del mod">
        <pc:chgData name="Matt Lyle" userId="a96e7d453dd11193" providerId="LiveId" clId="{C68C3E17-03C7-4F95-8966-34EBDE4C6EB0}" dt="2025-09-13T08:47:48.330" v="2321" actId="47"/>
        <pc:sldMkLst>
          <pc:docMk/>
          <pc:sldMk cId="4168252085" sldId="373"/>
        </pc:sldMkLst>
        <pc:spChg chg="mod">
          <ac:chgData name="Matt Lyle" userId="a96e7d453dd11193" providerId="LiveId" clId="{C68C3E17-03C7-4F95-8966-34EBDE4C6EB0}" dt="2025-09-12T04:11:39.151" v="68" actId="20577"/>
          <ac:spMkLst>
            <pc:docMk/>
            <pc:sldMk cId="4168252085" sldId="373"/>
            <ac:spMk id="5" creationId="{312E5F45-980C-E6E7-5A04-626EAABB94B9}"/>
          </ac:spMkLst>
        </pc:spChg>
        <pc:spChg chg="mod">
          <ac:chgData name="Matt Lyle" userId="a96e7d453dd11193" providerId="LiveId" clId="{C68C3E17-03C7-4F95-8966-34EBDE4C6EB0}" dt="2025-09-12T04:11:42.218" v="72" actId="20577"/>
          <ac:spMkLst>
            <pc:docMk/>
            <pc:sldMk cId="4168252085" sldId="373"/>
            <ac:spMk id="7" creationId="{EA56AA4B-DB94-A1D4-DAD7-AA447F7A7B4A}"/>
          </ac:spMkLst>
        </pc:spChg>
        <pc:spChg chg="mod">
          <ac:chgData name="Matt Lyle" userId="a96e7d453dd11193" providerId="LiveId" clId="{C68C3E17-03C7-4F95-8966-34EBDE4C6EB0}" dt="2025-09-12T04:11:45.338" v="77" actId="20577"/>
          <ac:spMkLst>
            <pc:docMk/>
            <pc:sldMk cId="4168252085" sldId="373"/>
            <ac:spMk id="9" creationId="{42ED56F8-3C42-BC89-926E-861CC9200109}"/>
          </ac:spMkLst>
        </pc:spChg>
      </pc:sldChg>
      <pc:sldChg chg="del">
        <pc:chgData name="Matt Lyle" userId="a96e7d453dd11193" providerId="LiveId" clId="{C68C3E17-03C7-4F95-8966-34EBDE4C6EB0}" dt="2025-09-12T04:10:33.272" v="31" actId="47"/>
        <pc:sldMkLst>
          <pc:docMk/>
          <pc:sldMk cId="539657227" sldId="374"/>
        </pc:sldMkLst>
      </pc:sldChg>
      <pc:sldChg chg="delSp modSp add del mod ord modAnim">
        <pc:chgData name="Matt Lyle" userId="a96e7d453dd11193" providerId="LiveId" clId="{C68C3E17-03C7-4F95-8966-34EBDE4C6EB0}" dt="2025-09-13T13:13:15.064" v="2857"/>
        <pc:sldMkLst>
          <pc:docMk/>
          <pc:sldMk cId="3222093663" sldId="375"/>
        </pc:sldMkLst>
        <pc:spChg chg="mod">
          <ac:chgData name="Matt Lyle" userId="a96e7d453dd11193" providerId="LiveId" clId="{C68C3E17-03C7-4F95-8966-34EBDE4C6EB0}" dt="2025-09-13T13:13:09.129" v="2856" actId="20577"/>
          <ac:spMkLst>
            <pc:docMk/>
            <pc:sldMk cId="3222093663" sldId="375"/>
            <ac:spMk id="2" creationId="{62119BBF-3ED7-6C7E-B922-32F4E00EA7D3}"/>
          </ac:spMkLst>
        </pc:spChg>
        <pc:spChg chg="del mod">
          <ac:chgData name="Matt Lyle" userId="a96e7d453dd11193" providerId="LiveId" clId="{C68C3E17-03C7-4F95-8966-34EBDE4C6EB0}" dt="2025-09-13T08:33:11.129" v="2203" actId="478"/>
          <ac:spMkLst>
            <pc:docMk/>
            <pc:sldMk cId="3222093663" sldId="375"/>
            <ac:spMk id="4" creationId="{965E4A14-9FB3-0157-0045-CEB2C41A0BDF}"/>
          </ac:spMkLst>
        </pc:spChg>
      </pc:sldChg>
      <pc:sldChg chg="del">
        <pc:chgData name="Matt Lyle" userId="a96e7d453dd11193" providerId="LiveId" clId="{C68C3E17-03C7-4F95-8966-34EBDE4C6EB0}" dt="2025-09-12T04:10:55.604" v="36" actId="47"/>
        <pc:sldMkLst>
          <pc:docMk/>
          <pc:sldMk cId="4267745681" sldId="377"/>
        </pc:sldMkLst>
      </pc:sldChg>
      <pc:sldChg chg="del">
        <pc:chgData name="Matt Lyle" userId="a96e7d453dd11193" providerId="LiveId" clId="{C68C3E17-03C7-4F95-8966-34EBDE4C6EB0}" dt="2025-09-12T04:10:56.913" v="37" actId="47"/>
        <pc:sldMkLst>
          <pc:docMk/>
          <pc:sldMk cId="886173185" sldId="378"/>
        </pc:sldMkLst>
      </pc:sldChg>
      <pc:sldChg chg="del">
        <pc:chgData name="Matt Lyle" userId="a96e7d453dd11193" providerId="LiveId" clId="{C68C3E17-03C7-4F95-8966-34EBDE4C6EB0}" dt="2025-09-12T04:10:54.274" v="35" actId="47"/>
        <pc:sldMkLst>
          <pc:docMk/>
          <pc:sldMk cId="3903190109" sldId="379"/>
        </pc:sldMkLst>
      </pc:sldChg>
      <pc:sldChg chg="del">
        <pc:chgData name="Matt Lyle" userId="a96e7d453dd11193" providerId="LiveId" clId="{C68C3E17-03C7-4F95-8966-34EBDE4C6EB0}" dt="2025-09-12T10:19:35.198" v="1319" actId="47"/>
        <pc:sldMkLst>
          <pc:docMk/>
          <pc:sldMk cId="1305286964" sldId="380"/>
        </pc:sldMkLst>
      </pc:sldChg>
      <pc:sldChg chg="addSp delSp del mod">
        <pc:chgData name="Matt Lyle" userId="a96e7d453dd11193" providerId="LiveId" clId="{C68C3E17-03C7-4F95-8966-34EBDE4C6EB0}" dt="2025-09-12T10:19:39.110" v="1320" actId="47"/>
        <pc:sldMkLst>
          <pc:docMk/>
          <pc:sldMk cId="313138740" sldId="381"/>
        </pc:sldMkLst>
        <pc:picChg chg="add del">
          <ac:chgData name="Matt Lyle" userId="a96e7d453dd11193" providerId="LiveId" clId="{C68C3E17-03C7-4F95-8966-34EBDE4C6EB0}" dt="2025-09-12T04:10:47.461" v="34" actId="478"/>
          <ac:picMkLst>
            <pc:docMk/>
            <pc:sldMk cId="313138740" sldId="381"/>
            <ac:picMk id="6" creationId="{37669837-FC18-2F61-54CC-13C8791F0EC7}"/>
          </ac:picMkLst>
        </pc:picChg>
      </pc:sldChg>
      <pc:sldChg chg="delSp mod setBg delDesignElem chgLayout">
        <pc:chgData name="Matt Lyle" userId="a96e7d453dd11193" providerId="LiveId" clId="{C68C3E17-03C7-4F95-8966-34EBDE4C6EB0}" dt="2025-09-12T10:19:58.294" v="1324"/>
        <pc:sldMkLst>
          <pc:docMk/>
          <pc:sldMk cId="2613237475" sldId="382"/>
        </pc:sldMkLst>
        <pc:spChg chg="del">
          <ac:chgData name="Matt Lyle" userId="a96e7d453dd11193" providerId="LiveId" clId="{C68C3E17-03C7-4F95-8966-34EBDE4C6EB0}" dt="2025-09-12T10:19:45.982" v="1322" actId="700"/>
          <ac:spMkLst>
            <pc:docMk/>
            <pc:sldMk cId="2613237475" sldId="382"/>
            <ac:spMk id="13" creationId="{FD56BF98-ACEA-0DAB-7330-5B4C2836622B}"/>
          </ac:spMkLst>
        </pc:spChg>
        <pc:picChg chg="del">
          <ac:chgData name="Matt Lyle" userId="a96e7d453dd11193" providerId="LiveId" clId="{C68C3E17-03C7-4F95-8966-34EBDE4C6EB0}" dt="2025-09-12T10:19:41.443" v="1321" actId="478"/>
          <ac:picMkLst>
            <pc:docMk/>
            <pc:sldMk cId="2613237475" sldId="382"/>
            <ac:picMk id="6" creationId="{F5645B03-1D13-03B1-EE35-457B32BD7E3E}"/>
          </ac:picMkLst>
        </pc:picChg>
      </pc:sldChg>
      <pc:sldChg chg="addSp delSp modSp new mod ord setBg">
        <pc:chgData name="Matt Lyle" userId="a96e7d453dd11193" providerId="LiveId" clId="{C68C3E17-03C7-4F95-8966-34EBDE4C6EB0}" dt="2025-09-12T09:18:56.289" v="1205"/>
        <pc:sldMkLst>
          <pc:docMk/>
          <pc:sldMk cId="3315041110" sldId="383"/>
        </pc:sldMkLst>
        <pc:spChg chg="add del mod">
          <ac:chgData name="Matt Lyle" userId="a96e7d453dd11193" providerId="LiveId" clId="{C68C3E17-03C7-4F95-8966-34EBDE4C6EB0}" dt="2025-09-12T04:52:55.147" v="133" actId="478"/>
          <ac:spMkLst>
            <pc:docMk/>
            <pc:sldMk cId="3315041110" sldId="383"/>
            <ac:spMk id="2" creationId="{8E2B232D-2E1E-7850-62E2-0DAA4C4369E3}"/>
          </ac:spMkLst>
        </pc:spChg>
        <pc:spChg chg="add del mod">
          <ac:chgData name="Matt Lyle" userId="a96e7d453dd11193" providerId="LiveId" clId="{C68C3E17-03C7-4F95-8966-34EBDE4C6EB0}" dt="2025-09-12T04:52:55.147" v="133" actId="478"/>
          <ac:spMkLst>
            <pc:docMk/>
            <pc:sldMk cId="3315041110" sldId="383"/>
            <ac:spMk id="3" creationId="{7B7FB023-A662-BE44-97EA-0752D15671E9}"/>
          </ac:spMkLst>
        </pc:spChg>
        <pc:spChg chg="add del mod">
          <ac:chgData name="Matt Lyle" userId="a96e7d453dd11193" providerId="LiveId" clId="{C68C3E17-03C7-4F95-8966-34EBDE4C6EB0}" dt="2025-09-12T04:52:46.838" v="132" actId="478"/>
          <ac:spMkLst>
            <pc:docMk/>
            <pc:sldMk cId="3315041110" sldId="383"/>
            <ac:spMk id="4" creationId="{26A1874E-6309-5AF0-05AC-6484E732F9E1}"/>
          </ac:spMkLst>
        </pc:spChg>
        <pc:spChg chg="add mod">
          <ac:chgData name="Matt Lyle" userId="a96e7d453dd11193" providerId="LiveId" clId="{C68C3E17-03C7-4F95-8966-34EBDE4C6EB0}" dt="2025-09-12T04:52:58.549" v="134"/>
          <ac:spMkLst>
            <pc:docMk/>
            <pc:sldMk cId="3315041110" sldId="383"/>
            <ac:spMk id="5" creationId="{58ACC9DF-F27F-1447-ADD3-ABCC4F9A7CD5}"/>
          </ac:spMkLst>
        </pc:spChg>
        <pc:spChg chg="add mod">
          <ac:chgData name="Matt Lyle" userId="a96e7d453dd11193" providerId="LiveId" clId="{C68C3E17-03C7-4F95-8966-34EBDE4C6EB0}" dt="2025-09-12T04:52:58.549" v="134"/>
          <ac:spMkLst>
            <pc:docMk/>
            <pc:sldMk cId="3315041110" sldId="383"/>
            <ac:spMk id="6" creationId="{A86ABA69-C003-965D-58BF-DE906FC5DB5F}"/>
          </ac:spMkLst>
        </pc:spChg>
        <pc:picChg chg="add del mod">
          <ac:chgData name="Matt Lyle" userId="a96e7d453dd11193" providerId="LiveId" clId="{C68C3E17-03C7-4F95-8966-34EBDE4C6EB0}" dt="2025-09-12T05:01:19.016" v="140" actId="478"/>
          <ac:picMkLst>
            <pc:docMk/>
            <pc:sldMk cId="3315041110" sldId="383"/>
            <ac:picMk id="7" creationId="{2EF1985D-5B21-DD01-150E-A98304333324}"/>
          </ac:picMkLst>
        </pc:picChg>
        <pc:picChg chg="add mod">
          <ac:chgData name="Matt Lyle" userId="a96e7d453dd11193" providerId="LiveId" clId="{C68C3E17-03C7-4F95-8966-34EBDE4C6EB0}" dt="2025-09-12T05:02:25.363" v="150" actId="1076"/>
          <ac:picMkLst>
            <pc:docMk/>
            <pc:sldMk cId="3315041110" sldId="383"/>
            <ac:picMk id="9" creationId="{EDC603CA-72CF-D08C-69AC-B37A3C322115}"/>
          </ac:picMkLst>
        </pc:picChg>
      </pc:sldChg>
      <pc:sldChg chg="addSp delSp modSp add mod delAnim modAnim chgLayout">
        <pc:chgData name="Matt Lyle" userId="a96e7d453dd11193" providerId="LiveId" clId="{C68C3E17-03C7-4F95-8966-34EBDE4C6EB0}" dt="2025-09-12T08:55:12.006" v="1194" actId="2085"/>
        <pc:sldMkLst>
          <pc:docMk/>
          <pc:sldMk cId="1659020570" sldId="384"/>
        </pc:sldMkLst>
        <pc:spChg chg="add del mod">
          <ac:chgData name="Matt Lyle" userId="a96e7d453dd11193" providerId="LiveId" clId="{C68C3E17-03C7-4F95-8966-34EBDE4C6EB0}" dt="2025-09-12T08:38:05.659" v="986" actId="478"/>
          <ac:spMkLst>
            <pc:docMk/>
            <pc:sldMk cId="1659020570" sldId="384"/>
            <ac:spMk id="2" creationId="{F0B06140-EDB1-9391-F4D2-F9100423495C}"/>
          </ac:spMkLst>
        </pc:spChg>
        <pc:spChg chg="add del mod">
          <ac:chgData name="Matt Lyle" userId="a96e7d453dd11193" providerId="LiveId" clId="{C68C3E17-03C7-4F95-8966-34EBDE4C6EB0}" dt="2025-09-12T08:54:59.367" v="1189" actId="21"/>
          <ac:spMkLst>
            <pc:docMk/>
            <pc:sldMk cId="1659020570" sldId="384"/>
            <ac:spMk id="3" creationId="{6D659B8B-1A02-C6D6-2801-E7115CDE0652}"/>
          </ac:spMkLst>
        </pc:spChg>
        <pc:spChg chg="add mod ord">
          <ac:chgData name="Matt Lyle" userId="a96e7d453dd11193" providerId="LiveId" clId="{C68C3E17-03C7-4F95-8966-34EBDE4C6EB0}" dt="2025-09-12T08:54:49.190" v="1187" actId="167"/>
          <ac:spMkLst>
            <pc:docMk/>
            <pc:sldMk cId="1659020570" sldId="384"/>
            <ac:spMk id="4" creationId="{8E0580A5-CCA7-E2A1-D459-2C096CFB4898}"/>
          </ac:spMkLst>
        </pc:spChg>
        <pc:spChg chg="add mod">
          <ac:chgData name="Matt Lyle" userId="a96e7d453dd11193" providerId="LiveId" clId="{C68C3E17-03C7-4F95-8966-34EBDE4C6EB0}" dt="2025-09-12T08:55:12.006" v="1194" actId="2085"/>
          <ac:spMkLst>
            <pc:docMk/>
            <pc:sldMk cId="1659020570" sldId="384"/>
            <ac:spMk id="5" creationId="{6D659B8B-1A02-C6D6-2801-E7115CDE0652}"/>
          </ac:spMkLst>
        </pc:spChg>
        <pc:spChg chg="del">
          <ac:chgData name="Matt Lyle" userId="a96e7d453dd11193" providerId="LiveId" clId="{C68C3E17-03C7-4F95-8966-34EBDE4C6EB0}" dt="2025-09-12T06:19:04.097" v="616" actId="478"/>
          <ac:spMkLst>
            <pc:docMk/>
            <pc:sldMk cId="1659020570" sldId="384"/>
            <ac:spMk id="28" creationId="{C2F48CF7-5362-276F-1F8B-33F4521CEF4F}"/>
          </ac:spMkLst>
        </pc:spChg>
      </pc:sldChg>
      <pc:sldChg chg="addSp delSp modSp add del mod">
        <pc:chgData name="Matt Lyle" userId="a96e7d453dd11193" providerId="LiveId" clId="{C68C3E17-03C7-4F95-8966-34EBDE4C6EB0}" dt="2025-09-12T05:41:06.306" v="473" actId="47"/>
        <pc:sldMkLst>
          <pc:docMk/>
          <pc:sldMk cId="2124319264" sldId="384"/>
        </pc:sldMkLst>
        <pc:spChg chg="add del mod">
          <ac:chgData name="Matt Lyle" userId="a96e7d453dd11193" providerId="LiveId" clId="{C68C3E17-03C7-4F95-8966-34EBDE4C6EB0}" dt="2025-09-12T05:30:49.105" v="461" actId="21"/>
          <ac:spMkLst>
            <pc:docMk/>
            <pc:sldMk cId="2124319264" sldId="384"/>
            <ac:spMk id="2" creationId="{5AC2D4B3-E73B-F3F2-83F9-3DD747FCADC9}"/>
          </ac:spMkLst>
        </pc:spChg>
        <pc:spChg chg="add mod">
          <ac:chgData name="Matt Lyle" userId="a96e7d453dd11193" providerId="LiveId" clId="{C68C3E17-03C7-4F95-8966-34EBDE4C6EB0}" dt="2025-09-12T05:30:46.117" v="460"/>
          <ac:spMkLst>
            <pc:docMk/>
            <pc:sldMk cId="2124319264" sldId="384"/>
            <ac:spMk id="3" creationId="{72685D9C-6285-7B4D-BE9B-4A753239525B}"/>
          </ac:spMkLst>
        </pc:spChg>
        <pc:spChg chg="add mod">
          <ac:chgData name="Matt Lyle" userId="a96e7d453dd11193" providerId="LiveId" clId="{C68C3E17-03C7-4F95-8966-34EBDE4C6EB0}" dt="2025-09-12T05:30:49.454" v="462"/>
          <ac:spMkLst>
            <pc:docMk/>
            <pc:sldMk cId="2124319264" sldId="384"/>
            <ac:spMk id="4" creationId="{5AC2D4B3-E73B-F3F2-83F9-3DD747FCADC9}"/>
          </ac:spMkLst>
        </pc:spChg>
        <pc:spChg chg="add mod">
          <ac:chgData name="Matt Lyle" userId="a96e7d453dd11193" providerId="LiveId" clId="{C68C3E17-03C7-4F95-8966-34EBDE4C6EB0}" dt="2025-09-12T05:30:52.919" v="464"/>
          <ac:spMkLst>
            <pc:docMk/>
            <pc:sldMk cId="2124319264" sldId="384"/>
            <ac:spMk id="6" creationId="{84D9F2B9-E9DF-25C1-DBCF-3CB0CE8A4046}"/>
          </ac:spMkLst>
        </pc:spChg>
        <pc:spChg chg="add mod ord">
          <ac:chgData name="Matt Lyle" userId="a96e7d453dd11193" providerId="LiveId" clId="{C68C3E17-03C7-4F95-8966-34EBDE4C6EB0}" dt="2025-09-12T05:31:20.597" v="471" actId="167"/>
          <ac:spMkLst>
            <pc:docMk/>
            <pc:sldMk cId="2124319264" sldId="384"/>
            <ac:spMk id="7" creationId="{581F2EED-4048-9B1C-E64C-6DBEC149EDC4}"/>
          </ac:spMkLst>
        </pc:spChg>
        <pc:spChg chg="del mod">
          <ac:chgData name="Matt Lyle" userId="a96e7d453dd11193" providerId="LiveId" clId="{C68C3E17-03C7-4F95-8966-34EBDE4C6EB0}" dt="2025-09-12T05:30:17.669" v="448" actId="478"/>
          <ac:spMkLst>
            <pc:docMk/>
            <pc:sldMk cId="2124319264" sldId="384"/>
            <ac:spMk id="9" creationId="{5126113B-F75C-AC29-9E3C-159185CD8159}"/>
          </ac:spMkLst>
        </pc:spChg>
        <pc:spChg chg="del">
          <ac:chgData name="Matt Lyle" userId="a96e7d453dd11193" providerId="LiveId" clId="{C68C3E17-03C7-4F95-8966-34EBDE4C6EB0}" dt="2025-09-12T05:30:18.860" v="449" actId="478"/>
          <ac:spMkLst>
            <pc:docMk/>
            <pc:sldMk cId="2124319264" sldId="384"/>
            <ac:spMk id="10" creationId="{A1686580-2991-6CD1-9976-94121F9AFDAA}"/>
          </ac:spMkLst>
        </pc:spChg>
        <pc:spChg chg="del">
          <ac:chgData name="Matt Lyle" userId="a96e7d453dd11193" providerId="LiveId" clId="{C68C3E17-03C7-4F95-8966-34EBDE4C6EB0}" dt="2025-09-12T05:30:52.615" v="463" actId="21"/>
          <ac:spMkLst>
            <pc:docMk/>
            <pc:sldMk cId="2124319264" sldId="384"/>
            <ac:spMk id="12" creationId="{84D9F2B9-E9DF-25C1-DBCF-3CB0CE8A4046}"/>
          </ac:spMkLst>
        </pc:spChg>
        <pc:spChg chg="del">
          <ac:chgData name="Matt Lyle" userId="a96e7d453dd11193" providerId="LiveId" clId="{C68C3E17-03C7-4F95-8966-34EBDE4C6EB0}" dt="2025-09-12T05:30:21.495" v="451" actId="478"/>
          <ac:spMkLst>
            <pc:docMk/>
            <pc:sldMk cId="2124319264" sldId="384"/>
            <ac:spMk id="13" creationId="{547F0200-19DA-B841-EE3D-0362ACE87AAC}"/>
          </ac:spMkLst>
        </pc:spChg>
        <pc:picChg chg="del">
          <ac:chgData name="Matt Lyle" userId="a96e7d453dd11193" providerId="LiveId" clId="{C68C3E17-03C7-4F95-8966-34EBDE4C6EB0}" dt="2025-09-12T05:30:20.780" v="450" actId="478"/>
          <ac:picMkLst>
            <pc:docMk/>
            <pc:sldMk cId="2124319264" sldId="384"/>
            <ac:picMk id="5" creationId="{A3684C3A-18EE-8550-69EC-CA99F9BFEDE9}"/>
          </ac:picMkLst>
        </pc:picChg>
      </pc:sldChg>
      <pc:sldChg chg="addSp modSp add mod ord modClrScheme chgLayout">
        <pc:chgData name="Matt Lyle" userId="a96e7d453dd11193" providerId="LiveId" clId="{C68C3E17-03C7-4F95-8966-34EBDE4C6EB0}" dt="2025-09-13T13:59:16.160" v="3173" actId="15"/>
        <pc:sldMkLst>
          <pc:docMk/>
          <pc:sldMk cId="2419239737" sldId="385"/>
        </pc:sldMkLst>
        <pc:spChg chg="mod">
          <ac:chgData name="Matt Lyle" userId="a96e7d453dd11193" providerId="LiveId" clId="{C68C3E17-03C7-4F95-8966-34EBDE4C6EB0}" dt="2025-09-12T10:14:04.363" v="1257" actId="1076"/>
          <ac:spMkLst>
            <pc:docMk/>
            <pc:sldMk cId="2419239737" sldId="385"/>
            <ac:spMk id="2" creationId="{68ED1AD6-F34E-4828-FEF7-9CF8A04AD0D2}"/>
          </ac:spMkLst>
        </pc:spChg>
        <pc:spChg chg="add mod">
          <ac:chgData name="Matt Lyle" userId="a96e7d453dd11193" providerId="LiveId" clId="{C68C3E17-03C7-4F95-8966-34EBDE4C6EB0}" dt="2025-09-13T13:59:16.160" v="3173" actId="15"/>
          <ac:spMkLst>
            <pc:docMk/>
            <pc:sldMk cId="2419239737" sldId="385"/>
            <ac:spMk id="4" creationId="{F676C7BE-0AC1-1569-3DDC-A543533F8194}"/>
          </ac:spMkLst>
        </pc:spChg>
        <pc:spChg chg="add mod">
          <ac:chgData name="Matt Lyle" userId="a96e7d453dd11193" providerId="LiveId" clId="{C68C3E17-03C7-4F95-8966-34EBDE4C6EB0}" dt="2025-09-12T10:17:20.869" v="1312" actId="14100"/>
          <ac:spMkLst>
            <pc:docMk/>
            <pc:sldMk cId="2419239737" sldId="385"/>
            <ac:spMk id="5" creationId="{ED2DE5CF-0C65-6EFA-A484-D605A8276C71}"/>
          </ac:spMkLst>
        </pc:spChg>
      </pc:sldChg>
      <pc:sldChg chg="delSp modSp add del mod">
        <pc:chgData name="Matt Lyle" userId="a96e7d453dd11193" providerId="LiveId" clId="{C68C3E17-03C7-4F95-8966-34EBDE4C6EB0}" dt="2025-09-12T05:41:03.352" v="472" actId="47"/>
        <pc:sldMkLst>
          <pc:docMk/>
          <pc:sldMk cId="3142920017" sldId="385"/>
        </pc:sldMkLst>
        <pc:spChg chg="del">
          <ac:chgData name="Matt Lyle" userId="a96e7d453dd11193" providerId="LiveId" clId="{C68C3E17-03C7-4F95-8966-34EBDE4C6EB0}" dt="2025-09-12T05:30:45.226" v="459" actId="21"/>
          <ac:spMkLst>
            <pc:docMk/>
            <pc:sldMk cId="3142920017" sldId="385"/>
            <ac:spMk id="9" creationId="{72685D9C-6285-7B4D-BE9B-4A753239525B}"/>
          </ac:spMkLst>
        </pc:spChg>
        <pc:spChg chg="del mod">
          <ac:chgData name="Matt Lyle" userId="a96e7d453dd11193" providerId="LiveId" clId="{C68C3E17-03C7-4F95-8966-34EBDE4C6EB0}" dt="2025-09-12T05:30:39.429" v="457" actId="21"/>
          <ac:spMkLst>
            <pc:docMk/>
            <pc:sldMk cId="3142920017" sldId="385"/>
            <ac:spMk id="10" creationId="{5AC2D4B3-E73B-F3F2-83F9-3DD747FCADC9}"/>
          </ac:spMkLst>
        </pc:spChg>
        <pc:spChg chg="del mod">
          <ac:chgData name="Matt Lyle" userId="a96e7d453dd11193" providerId="LiveId" clId="{C68C3E17-03C7-4F95-8966-34EBDE4C6EB0}" dt="2025-09-12T05:31:03.333" v="466" actId="478"/>
          <ac:spMkLst>
            <pc:docMk/>
            <pc:sldMk cId="3142920017" sldId="385"/>
            <ac:spMk id="12" creationId="{2F899EE4-EC0D-A52D-DFB1-9BAAB68BB320}"/>
          </ac:spMkLst>
        </pc:spChg>
        <pc:spChg chg="del mod">
          <ac:chgData name="Matt Lyle" userId="a96e7d453dd11193" providerId="LiveId" clId="{C68C3E17-03C7-4F95-8966-34EBDE4C6EB0}" dt="2025-09-12T05:31:09.947" v="468" actId="21"/>
          <ac:spMkLst>
            <pc:docMk/>
            <pc:sldMk cId="3142920017" sldId="385"/>
            <ac:spMk id="13" creationId="{581F2EED-4048-9B1C-E64C-6DBEC149EDC4}"/>
          </ac:spMkLst>
        </pc:spChg>
      </pc:sldChg>
      <pc:sldChg chg="addSp delSp modSp add mod modTransition delAnim modAnim">
        <pc:chgData name="Matt Lyle" userId="a96e7d453dd11193" providerId="LiveId" clId="{C68C3E17-03C7-4F95-8966-34EBDE4C6EB0}" dt="2025-09-12T08:38:40.490" v="989"/>
        <pc:sldMkLst>
          <pc:docMk/>
          <pc:sldMk cId="563058825" sldId="386"/>
        </pc:sldMkLst>
        <pc:spChg chg="add mod">
          <ac:chgData name="Matt Lyle" userId="a96e7d453dd11193" providerId="LiveId" clId="{C68C3E17-03C7-4F95-8966-34EBDE4C6EB0}" dt="2025-09-12T08:12:34.030" v="723" actId="403"/>
          <ac:spMkLst>
            <pc:docMk/>
            <pc:sldMk cId="563058825" sldId="386"/>
            <ac:spMk id="2" creationId="{0EA792C1-6F66-EE92-0030-4C8A4476EB07}"/>
          </ac:spMkLst>
        </pc:spChg>
        <pc:spChg chg="add mod">
          <ac:chgData name="Matt Lyle" userId="a96e7d453dd11193" providerId="LiveId" clId="{C68C3E17-03C7-4F95-8966-34EBDE4C6EB0}" dt="2025-09-12T08:12:43.702" v="725" actId="1076"/>
          <ac:spMkLst>
            <pc:docMk/>
            <pc:sldMk cId="563058825" sldId="386"/>
            <ac:spMk id="3" creationId="{3AE8C822-DE74-4646-6147-872AF2A793AB}"/>
          </ac:spMkLst>
        </pc:spChg>
        <pc:spChg chg="add mod">
          <ac:chgData name="Matt Lyle" userId="a96e7d453dd11193" providerId="LiveId" clId="{C68C3E17-03C7-4F95-8966-34EBDE4C6EB0}" dt="2025-09-12T08:15:56.141" v="930" actId="14100"/>
          <ac:spMkLst>
            <pc:docMk/>
            <pc:sldMk cId="563058825" sldId="386"/>
            <ac:spMk id="4" creationId="{0A41556C-0319-985A-8D7C-CE39B821DE2B}"/>
          </ac:spMkLst>
        </pc:spChg>
        <pc:spChg chg="add mod">
          <ac:chgData name="Matt Lyle" userId="a96e7d453dd11193" providerId="LiveId" clId="{C68C3E17-03C7-4F95-8966-34EBDE4C6EB0}" dt="2025-09-12T08:15:46.139" v="928" actId="207"/>
          <ac:spMkLst>
            <pc:docMk/>
            <pc:sldMk cId="563058825" sldId="386"/>
            <ac:spMk id="5" creationId="{1D61ADD8-F331-C126-9F11-7795EE40C365}"/>
          </ac:spMkLst>
        </pc:spChg>
        <pc:spChg chg="add mod">
          <ac:chgData name="Matt Lyle" userId="a96e7d453dd11193" providerId="LiveId" clId="{C68C3E17-03C7-4F95-8966-34EBDE4C6EB0}" dt="2025-09-12T08:16:17.281" v="934" actId="14100"/>
          <ac:spMkLst>
            <pc:docMk/>
            <pc:sldMk cId="563058825" sldId="386"/>
            <ac:spMk id="6" creationId="{924F3317-67D8-6B9E-7206-C4FC9D45AA86}"/>
          </ac:spMkLst>
        </pc:spChg>
        <pc:spChg chg="add mod">
          <ac:chgData name="Matt Lyle" userId="a96e7d453dd11193" providerId="LiveId" clId="{C68C3E17-03C7-4F95-8966-34EBDE4C6EB0}" dt="2025-09-12T08:16:39.723" v="942" actId="20577"/>
          <ac:spMkLst>
            <pc:docMk/>
            <pc:sldMk cId="563058825" sldId="386"/>
            <ac:spMk id="7" creationId="{006D7D27-28F0-B6F1-B5D6-BF0278CED93A}"/>
          </ac:spMkLst>
        </pc:spChg>
        <pc:spChg chg="add mod">
          <ac:chgData name="Matt Lyle" userId="a96e7d453dd11193" providerId="LiveId" clId="{C68C3E17-03C7-4F95-8966-34EBDE4C6EB0}" dt="2025-09-12T08:18:08.734" v="984" actId="115"/>
          <ac:spMkLst>
            <pc:docMk/>
            <pc:sldMk cId="563058825" sldId="386"/>
            <ac:spMk id="9" creationId="{D8940EBC-D8A9-7BD5-034B-8BD70F56D24B}"/>
          </ac:spMkLst>
        </pc:spChg>
        <pc:spChg chg="del">
          <ac:chgData name="Matt Lyle" userId="a96e7d453dd11193" providerId="LiveId" clId="{C68C3E17-03C7-4F95-8966-34EBDE4C6EB0}" dt="2025-09-12T08:09:58.186" v="685" actId="478"/>
          <ac:spMkLst>
            <pc:docMk/>
            <pc:sldMk cId="563058825" sldId="386"/>
            <ac:spMk id="28" creationId="{CE3F3AE8-1A1D-9E3B-88DB-F5DBDC4ADF14}"/>
          </ac:spMkLst>
        </pc:spChg>
        <pc:spChg chg="del">
          <ac:chgData name="Matt Lyle" userId="a96e7d453dd11193" providerId="LiveId" clId="{C68C3E17-03C7-4F95-8966-34EBDE4C6EB0}" dt="2025-09-12T08:10:04.902" v="686" actId="478"/>
          <ac:spMkLst>
            <pc:docMk/>
            <pc:sldMk cId="563058825" sldId="386"/>
            <ac:spMk id="32" creationId="{9CFED196-89DF-2348-81DD-3F9E37AC5F93}"/>
          </ac:spMkLst>
        </pc:spChg>
        <pc:spChg chg="del mod">
          <ac:chgData name="Matt Lyle" userId="a96e7d453dd11193" providerId="LiveId" clId="{C68C3E17-03C7-4F95-8966-34EBDE4C6EB0}" dt="2025-09-12T08:10:48.482" v="697" actId="478"/>
          <ac:spMkLst>
            <pc:docMk/>
            <pc:sldMk cId="563058825" sldId="386"/>
            <ac:spMk id="34" creationId="{E048C7DF-5212-3067-287E-AC893B432129}"/>
          </ac:spMkLst>
        </pc:spChg>
        <pc:graphicFrameChg chg="add mod">
          <ac:chgData name="Matt Lyle" userId="a96e7d453dd11193" providerId="LiveId" clId="{C68C3E17-03C7-4F95-8966-34EBDE4C6EB0}" dt="2025-09-12T08:16:52.908" v="943"/>
          <ac:graphicFrameMkLst>
            <pc:docMk/>
            <pc:sldMk cId="563058825" sldId="386"/>
            <ac:graphicFrameMk id="8" creationId="{08EA3209-513F-37BD-54A1-CD6C0B4F8ED4}"/>
          </ac:graphicFrameMkLst>
        </pc:graphicFrameChg>
      </pc:sldChg>
      <pc:sldChg chg="addSp modSp add mod modTransition">
        <pc:chgData name="Matt Lyle" userId="a96e7d453dd11193" providerId="LiveId" clId="{C68C3E17-03C7-4F95-8966-34EBDE4C6EB0}" dt="2025-09-12T08:55:41.893" v="1195"/>
        <pc:sldMkLst>
          <pc:docMk/>
          <pc:sldMk cId="1685956372" sldId="387"/>
        </pc:sldMkLst>
        <pc:spChg chg="mod">
          <ac:chgData name="Matt Lyle" userId="a96e7d453dd11193" providerId="LiveId" clId="{C68C3E17-03C7-4F95-8966-34EBDE4C6EB0}" dt="2025-09-12T08:53:46.734" v="1176" actId="14100"/>
          <ac:spMkLst>
            <pc:docMk/>
            <pc:sldMk cId="1685956372" sldId="387"/>
            <ac:spMk id="2" creationId="{00E2865C-9561-7888-3264-886FEABD5EB9}"/>
          </ac:spMkLst>
        </pc:spChg>
        <pc:spChg chg="add mod">
          <ac:chgData name="Matt Lyle" userId="a96e7d453dd11193" providerId="LiveId" clId="{C68C3E17-03C7-4F95-8966-34EBDE4C6EB0}" dt="2025-09-12T08:53:32.568" v="1174" actId="1037"/>
          <ac:spMkLst>
            <pc:docMk/>
            <pc:sldMk cId="1685956372" sldId="387"/>
            <ac:spMk id="3" creationId="{EA74A722-2AD2-EA37-B0ED-0C651EBFF018}"/>
          </ac:spMkLst>
        </pc:spChg>
      </pc:sldChg>
      <pc:sldChg chg="modSp add del mod ord">
        <pc:chgData name="Matt Lyle" userId="a96e7d453dd11193" providerId="LiveId" clId="{C68C3E17-03C7-4F95-8966-34EBDE4C6EB0}" dt="2025-09-13T14:05:59.134" v="3216" actId="47"/>
        <pc:sldMkLst>
          <pc:docMk/>
          <pc:sldMk cId="2601546614" sldId="388"/>
        </pc:sldMkLst>
        <pc:spChg chg="mod">
          <ac:chgData name="Matt Lyle" userId="a96e7d453dd11193" providerId="LiveId" clId="{C68C3E17-03C7-4F95-8966-34EBDE4C6EB0}" dt="2025-09-13T06:55:53.636" v="1519"/>
          <ac:spMkLst>
            <pc:docMk/>
            <pc:sldMk cId="2601546614" sldId="388"/>
            <ac:spMk id="4" creationId="{F88ACC12-B16A-8A16-806E-37B77E225D14}"/>
          </ac:spMkLst>
        </pc:spChg>
      </pc:sldChg>
      <pc:sldChg chg="addSp delSp modSp add mod">
        <pc:chgData name="Matt Lyle" userId="a96e7d453dd11193" providerId="LiveId" clId="{C68C3E17-03C7-4F95-8966-34EBDE4C6EB0}" dt="2025-09-13T09:11:22.204" v="2366" actId="478"/>
        <pc:sldMkLst>
          <pc:docMk/>
          <pc:sldMk cId="2838105876" sldId="389"/>
        </pc:sldMkLst>
        <pc:spChg chg="add del mod ord">
          <ac:chgData name="Matt Lyle" userId="a96e7d453dd11193" providerId="LiveId" clId="{C68C3E17-03C7-4F95-8966-34EBDE4C6EB0}" dt="2025-09-13T09:11:22.204" v="2366" actId="478"/>
          <ac:spMkLst>
            <pc:docMk/>
            <pc:sldMk cId="2838105876" sldId="389"/>
            <ac:spMk id="2" creationId="{515D31F3-1064-63A6-F32A-FD3EC08865DC}"/>
          </ac:spMkLst>
        </pc:spChg>
        <pc:spChg chg="add del mod ord">
          <ac:chgData name="Matt Lyle" userId="a96e7d453dd11193" providerId="LiveId" clId="{C68C3E17-03C7-4F95-8966-34EBDE4C6EB0}" dt="2025-09-13T09:11:22.204" v="2366" actId="478"/>
          <ac:spMkLst>
            <pc:docMk/>
            <pc:sldMk cId="2838105876" sldId="389"/>
            <ac:spMk id="3" creationId="{2B4F28B1-642A-49D3-170C-E87FBFB75F3F}"/>
          </ac:spMkLst>
        </pc:spChg>
        <pc:spChg chg="mod">
          <ac:chgData name="Matt Lyle" userId="a96e7d453dd11193" providerId="LiveId" clId="{C68C3E17-03C7-4F95-8966-34EBDE4C6EB0}" dt="2025-09-12T10:22:12.577" v="1343" actId="20577"/>
          <ac:spMkLst>
            <pc:docMk/>
            <pc:sldMk cId="2838105876" sldId="389"/>
            <ac:spMk id="5" creationId="{8CF99817-7C9F-3061-CF70-315FEF1C900B}"/>
          </ac:spMkLst>
        </pc:spChg>
      </pc:sldChg>
      <pc:sldChg chg="addSp modSp add mod ord modAnim">
        <pc:chgData name="Matt Lyle" userId="a96e7d453dd11193" providerId="LiveId" clId="{C68C3E17-03C7-4F95-8966-34EBDE4C6EB0}" dt="2025-09-13T13:33:26.903" v="3036"/>
        <pc:sldMkLst>
          <pc:docMk/>
          <pc:sldMk cId="3235570690" sldId="390"/>
        </pc:sldMkLst>
        <pc:spChg chg="add mod">
          <ac:chgData name="Matt Lyle" userId="a96e7d453dd11193" providerId="LiveId" clId="{C68C3E17-03C7-4F95-8966-34EBDE4C6EB0}" dt="2025-09-13T13:30:37.350" v="3024" actId="1076"/>
          <ac:spMkLst>
            <pc:docMk/>
            <pc:sldMk cId="3235570690" sldId="390"/>
            <ac:spMk id="2" creationId="{62769391-2278-175F-8EA7-3FD05C19F226}"/>
          </ac:spMkLst>
        </pc:spChg>
        <pc:spChg chg="mod">
          <ac:chgData name="Matt Lyle" userId="a96e7d453dd11193" providerId="LiveId" clId="{C68C3E17-03C7-4F95-8966-34EBDE4C6EB0}" dt="2025-09-13T13:28:54.419" v="2950" actId="20577"/>
          <ac:spMkLst>
            <pc:docMk/>
            <pc:sldMk cId="3235570690" sldId="390"/>
            <ac:spMk id="5" creationId="{7D4D756E-F813-BEC3-2753-C80D8EF1AD7C}"/>
          </ac:spMkLst>
        </pc:spChg>
      </pc:sldChg>
      <pc:sldChg chg="addSp delSp modSp add del mod ord addAnim delAnim">
        <pc:chgData name="Matt Lyle" userId="a96e7d453dd11193" providerId="LiveId" clId="{C68C3E17-03C7-4F95-8966-34EBDE4C6EB0}" dt="2025-09-13T14:05:55.534" v="3214" actId="47"/>
        <pc:sldMkLst>
          <pc:docMk/>
          <pc:sldMk cId="3102522021" sldId="391"/>
        </pc:sldMkLst>
        <pc:spChg chg="add mod">
          <ac:chgData name="Matt Lyle" userId="a96e7d453dd11193" providerId="LiveId" clId="{C68C3E17-03C7-4F95-8966-34EBDE4C6EB0}" dt="2025-09-13T06:41:38.190" v="1481"/>
          <ac:spMkLst>
            <pc:docMk/>
            <pc:sldMk cId="3102522021" sldId="391"/>
            <ac:spMk id="2" creationId="{B3166617-4A5A-F93C-2E1A-624DCFF882E8}"/>
          </ac:spMkLst>
        </pc:spChg>
        <pc:spChg chg="add del mod">
          <ac:chgData name="Matt Lyle" userId="a96e7d453dd11193" providerId="LiveId" clId="{C68C3E17-03C7-4F95-8966-34EBDE4C6EB0}" dt="2025-09-13T06:41:52.909" v="1487" actId="21"/>
          <ac:spMkLst>
            <pc:docMk/>
            <pc:sldMk cId="3102522021" sldId="391"/>
            <ac:spMk id="7" creationId="{2AF13FD0-23BA-DF96-924E-6732CBA7B56B}"/>
          </ac:spMkLst>
        </pc:spChg>
        <pc:spChg chg="add del">
          <ac:chgData name="Matt Lyle" userId="a96e7d453dd11193" providerId="LiveId" clId="{C68C3E17-03C7-4F95-8966-34EBDE4C6EB0}" dt="2025-09-13T06:41:29.768" v="1478" actId="478"/>
          <ac:spMkLst>
            <pc:docMk/>
            <pc:sldMk cId="3102522021" sldId="391"/>
            <ac:spMk id="9" creationId="{2BB7DED6-90C6-DD3E-065A-4EDA6A71C58C}"/>
          </ac:spMkLst>
        </pc:spChg>
        <pc:spChg chg="mod">
          <ac:chgData name="Matt Lyle" userId="a96e7d453dd11193" providerId="LiveId" clId="{C68C3E17-03C7-4F95-8966-34EBDE4C6EB0}" dt="2025-09-13T06:41:38.190" v="1481"/>
          <ac:spMkLst>
            <pc:docMk/>
            <pc:sldMk cId="3102522021" sldId="391"/>
            <ac:spMk id="10" creationId="{BDBFBFDF-A97D-9053-1FE5-BA172BFD3FC7}"/>
          </ac:spMkLst>
        </pc:spChg>
        <pc:spChg chg="add del">
          <ac:chgData name="Matt Lyle" userId="a96e7d453dd11193" providerId="LiveId" clId="{C68C3E17-03C7-4F95-8966-34EBDE4C6EB0}" dt="2025-09-13T06:41:29.768" v="1478" actId="478"/>
          <ac:spMkLst>
            <pc:docMk/>
            <pc:sldMk cId="3102522021" sldId="391"/>
            <ac:spMk id="11" creationId="{B12754C4-22F6-0B41-DFD7-BE7CD887C36E}"/>
          </ac:spMkLst>
        </pc:spChg>
        <pc:spChg chg="mod">
          <ac:chgData name="Matt Lyle" userId="a96e7d453dd11193" providerId="LiveId" clId="{C68C3E17-03C7-4F95-8966-34EBDE4C6EB0}" dt="2025-09-13T06:41:38.190" v="1481"/>
          <ac:spMkLst>
            <pc:docMk/>
            <pc:sldMk cId="3102522021" sldId="391"/>
            <ac:spMk id="12" creationId="{B188C3BD-5458-EDF9-807D-49B2DE62DB66}"/>
          </ac:spMkLst>
        </pc:spChg>
        <pc:spChg chg="mod">
          <ac:chgData name="Matt Lyle" userId="a96e7d453dd11193" providerId="LiveId" clId="{C68C3E17-03C7-4F95-8966-34EBDE4C6EB0}" dt="2025-09-13T06:41:38.190" v="1481"/>
          <ac:spMkLst>
            <pc:docMk/>
            <pc:sldMk cId="3102522021" sldId="391"/>
            <ac:spMk id="13" creationId="{7FA6310E-6787-0FB0-29DE-182228C7BB41}"/>
          </ac:spMkLst>
        </pc:spChg>
        <pc:spChg chg="add mod">
          <ac:chgData name="Matt Lyle" userId="a96e7d453dd11193" providerId="LiveId" clId="{C68C3E17-03C7-4F95-8966-34EBDE4C6EB0}" dt="2025-09-13T06:41:43.607" v="1485"/>
          <ac:spMkLst>
            <pc:docMk/>
            <pc:sldMk cId="3102522021" sldId="391"/>
            <ac:spMk id="14" creationId="{B3BEA8F4-61E1-BB07-3BB3-81D0B7DF115A}"/>
          </ac:spMkLst>
        </pc:spChg>
        <pc:spChg chg="mod">
          <ac:chgData name="Matt Lyle" userId="a96e7d453dd11193" providerId="LiveId" clId="{C68C3E17-03C7-4F95-8966-34EBDE4C6EB0}" dt="2025-09-13T06:41:43.607" v="1485"/>
          <ac:spMkLst>
            <pc:docMk/>
            <pc:sldMk cId="3102522021" sldId="391"/>
            <ac:spMk id="18" creationId="{D8176499-B800-5ADF-F8F1-DF2D6CE61885}"/>
          </ac:spMkLst>
        </pc:spChg>
        <pc:spChg chg="mod">
          <ac:chgData name="Matt Lyle" userId="a96e7d453dd11193" providerId="LiveId" clId="{C68C3E17-03C7-4F95-8966-34EBDE4C6EB0}" dt="2025-09-13T06:41:43.607" v="1485"/>
          <ac:spMkLst>
            <pc:docMk/>
            <pc:sldMk cId="3102522021" sldId="391"/>
            <ac:spMk id="19" creationId="{0AF48CB3-AFF0-FD94-44C2-674B2DDB6E3A}"/>
          </ac:spMkLst>
        </pc:spChg>
        <pc:spChg chg="mod">
          <ac:chgData name="Matt Lyle" userId="a96e7d453dd11193" providerId="LiveId" clId="{C68C3E17-03C7-4F95-8966-34EBDE4C6EB0}" dt="2025-09-13T06:41:43.607" v="1485"/>
          <ac:spMkLst>
            <pc:docMk/>
            <pc:sldMk cId="3102522021" sldId="391"/>
            <ac:spMk id="20" creationId="{41304EFD-E711-DC17-7AEC-7E7CBBF429D4}"/>
          </ac:spMkLst>
        </pc:spChg>
        <pc:spChg chg="add mod">
          <ac:chgData name="Matt Lyle" userId="a96e7d453dd11193" providerId="LiveId" clId="{C68C3E17-03C7-4F95-8966-34EBDE4C6EB0}" dt="2025-09-13T06:42:17.104" v="1495" actId="6549"/>
          <ac:spMkLst>
            <pc:docMk/>
            <pc:sldMk cId="3102522021" sldId="391"/>
            <ac:spMk id="21" creationId="{2AF13FD0-23BA-DF96-924E-6732CBA7B56B}"/>
          </ac:spMkLst>
        </pc:spChg>
        <pc:grpChg chg="add mod">
          <ac:chgData name="Matt Lyle" userId="a96e7d453dd11193" providerId="LiveId" clId="{C68C3E17-03C7-4F95-8966-34EBDE4C6EB0}" dt="2025-09-13T06:41:38.190" v="1481"/>
          <ac:grpSpMkLst>
            <pc:docMk/>
            <pc:sldMk cId="3102522021" sldId="391"/>
            <ac:grpSpMk id="3" creationId="{E0E9288B-5611-3222-59F2-8A338EF521B1}"/>
          </ac:grpSpMkLst>
        </pc:grpChg>
        <pc:grpChg chg="mod">
          <ac:chgData name="Matt Lyle" userId="a96e7d453dd11193" providerId="LiveId" clId="{C68C3E17-03C7-4F95-8966-34EBDE4C6EB0}" dt="2025-09-13T06:41:38.190" v="1481"/>
          <ac:grpSpMkLst>
            <pc:docMk/>
            <pc:sldMk cId="3102522021" sldId="391"/>
            <ac:grpSpMk id="6" creationId="{A0A4C234-C39A-C7A0-A9C0-BC8D1C7F02FF}"/>
          </ac:grpSpMkLst>
        </pc:grpChg>
        <pc:grpChg chg="add mod">
          <ac:chgData name="Matt Lyle" userId="a96e7d453dd11193" providerId="LiveId" clId="{C68C3E17-03C7-4F95-8966-34EBDE4C6EB0}" dt="2025-09-13T06:41:43.607" v="1485"/>
          <ac:grpSpMkLst>
            <pc:docMk/>
            <pc:sldMk cId="3102522021" sldId="391"/>
            <ac:grpSpMk id="15" creationId="{BD0A2CF5-889A-69AC-48CB-CE12C93D6E4C}"/>
          </ac:grpSpMkLst>
        </pc:grpChg>
        <pc:grpChg chg="mod">
          <ac:chgData name="Matt Lyle" userId="a96e7d453dd11193" providerId="LiveId" clId="{C68C3E17-03C7-4F95-8966-34EBDE4C6EB0}" dt="2025-09-13T06:41:43.607" v="1485"/>
          <ac:grpSpMkLst>
            <pc:docMk/>
            <pc:sldMk cId="3102522021" sldId="391"/>
            <ac:grpSpMk id="16" creationId="{5D391884-EA52-253D-A8CB-90F7F91AF1A2}"/>
          </ac:grpSpMkLst>
        </pc:grpChg>
        <pc:picChg chg="add del">
          <ac:chgData name="Matt Lyle" userId="a96e7d453dd11193" providerId="LiveId" clId="{C68C3E17-03C7-4F95-8966-34EBDE4C6EB0}" dt="2025-09-13T06:41:43.326" v="1484" actId="478"/>
          <ac:picMkLst>
            <pc:docMk/>
            <pc:sldMk cId="3102522021" sldId="391"/>
            <ac:picMk id="4" creationId="{B91403C3-C962-59D1-582F-5F516246A453}"/>
          </ac:picMkLst>
        </pc:picChg>
        <pc:picChg chg="add del">
          <ac:chgData name="Matt Lyle" userId="a96e7d453dd11193" providerId="LiveId" clId="{C68C3E17-03C7-4F95-8966-34EBDE4C6EB0}" dt="2025-09-13T06:41:35.078" v="1479" actId="478"/>
          <ac:picMkLst>
            <pc:docMk/>
            <pc:sldMk cId="3102522021" sldId="391"/>
            <ac:picMk id="5" creationId="{367748A3-10D0-A92C-1636-E250EFBBBA8C}"/>
          </ac:picMkLst>
        </pc:picChg>
        <pc:picChg chg="mod">
          <ac:chgData name="Matt Lyle" userId="a96e7d453dd11193" providerId="LiveId" clId="{C68C3E17-03C7-4F95-8966-34EBDE4C6EB0}" dt="2025-09-13T06:41:38.190" v="1481"/>
          <ac:picMkLst>
            <pc:docMk/>
            <pc:sldMk cId="3102522021" sldId="391"/>
            <ac:picMk id="8" creationId="{309BF90A-9436-641D-0DD3-3ADB83C76D22}"/>
          </ac:picMkLst>
        </pc:picChg>
        <pc:picChg chg="mod">
          <ac:chgData name="Matt Lyle" userId="a96e7d453dd11193" providerId="LiveId" clId="{C68C3E17-03C7-4F95-8966-34EBDE4C6EB0}" dt="2025-09-13T06:41:43.607" v="1485"/>
          <ac:picMkLst>
            <pc:docMk/>
            <pc:sldMk cId="3102522021" sldId="391"/>
            <ac:picMk id="17" creationId="{E3291E43-2394-2EB2-A6D9-D2FE7E66BBC5}"/>
          </ac:picMkLst>
        </pc:picChg>
      </pc:sldChg>
      <pc:sldChg chg="addSp delSp modSp add mod ord delAnim modAnim">
        <pc:chgData name="Matt Lyle" userId="a96e7d453dd11193" providerId="LiveId" clId="{C68C3E17-03C7-4F95-8966-34EBDE4C6EB0}" dt="2025-09-13T07:37:01.698" v="1678"/>
        <pc:sldMkLst>
          <pc:docMk/>
          <pc:sldMk cId="2903776449" sldId="392"/>
        </pc:sldMkLst>
        <pc:spChg chg="add mod">
          <ac:chgData name="Matt Lyle" userId="a96e7d453dd11193" providerId="LiveId" clId="{C68C3E17-03C7-4F95-8966-34EBDE4C6EB0}" dt="2025-09-13T07:25:52.316" v="1599" actId="1076"/>
          <ac:spMkLst>
            <pc:docMk/>
            <pc:sldMk cId="2903776449" sldId="392"/>
            <ac:spMk id="4" creationId="{9FFACE8F-D099-6B76-1CA4-89C271784F6C}"/>
          </ac:spMkLst>
        </pc:spChg>
        <pc:spChg chg="del">
          <ac:chgData name="Matt Lyle" userId="a96e7d453dd11193" providerId="LiveId" clId="{C68C3E17-03C7-4F95-8966-34EBDE4C6EB0}" dt="2025-09-13T07:02:03.057" v="1526" actId="478"/>
          <ac:spMkLst>
            <pc:docMk/>
            <pc:sldMk cId="2903776449" sldId="392"/>
            <ac:spMk id="9" creationId="{C3B2C3C3-7752-576C-4CEA-F01E71DF29C7}"/>
          </ac:spMkLst>
        </pc:spChg>
        <pc:spChg chg="del">
          <ac:chgData name="Matt Lyle" userId="a96e7d453dd11193" providerId="LiveId" clId="{C68C3E17-03C7-4F95-8966-34EBDE4C6EB0}" dt="2025-09-13T07:02:01.744" v="1525" actId="478"/>
          <ac:spMkLst>
            <pc:docMk/>
            <pc:sldMk cId="2903776449" sldId="392"/>
            <ac:spMk id="11" creationId="{89DFD3D7-545C-18D5-DE52-430790F0C22F}"/>
          </ac:spMkLst>
        </pc:spChg>
        <pc:picChg chg="add mod">
          <ac:chgData name="Matt Lyle" userId="a96e7d453dd11193" providerId="LiveId" clId="{C68C3E17-03C7-4F95-8966-34EBDE4C6EB0}" dt="2025-09-13T07:02:30.934" v="1534"/>
          <ac:picMkLst>
            <pc:docMk/>
            <pc:sldMk cId="2903776449" sldId="392"/>
            <ac:picMk id="3" creationId="{9947FDC7-AD08-A8BC-EB5E-D7EAFFDFD4DF}"/>
          </ac:picMkLst>
        </pc:picChg>
      </pc:sldChg>
      <pc:sldChg chg="modSp add mod">
        <pc:chgData name="Matt Lyle" userId="a96e7d453dd11193" providerId="LiveId" clId="{C68C3E17-03C7-4F95-8966-34EBDE4C6EB0}" dt="2025-09-13T07:04:56.139" v="1540" actId="13926"/>
        <pc:sldMkLst>
          <pc:docMk/>
          <pc:sldMk cId="2280666691" sldId="393"/>
        </pc:sldMkLst>
        <pc:spChg chg="mod">
          <ac:chgData name="Matt Lyle" userId="a96e7d453dd11193" providerId="LiveId" clId="{C68C3E17-03C7-4F95-8966-34EBDE4C6EB0}" dt="2025-09-13T07:04:56.139" v="1540" actId="13926"/>
          <ac:spMkLst>
            <pc:docMk/>
            <pc:sldMk cId="2280666691" sldId="393"/>
            <ac:spMk id="5" creationId="{B37BCDBE-9A83-3041-7F0E-B6CEED28CA0F}"/>
          </ac:spMkLst>
        </pc:spChg>
      </pc:sldChg>
      <pc:sldChg chg="addSp modSp new mod">
        <pc:chgData name="Matt Lyle" userId="a96e7d453dd11193" providerId="LiveId" clId="{C68C3E17-03C7-4F95-8966-34EBDE4C6EB0}" dt="2025-09-13T07:11:28.922" v="1569" actId="13926"/>
        <pc:sldMkLst>
          <pc:docMk/>
          <pc:sldMk cId="2800433143" sldId="394"/>
        </pc:sldMkLst>
        <pc:spChg chg="add mod">
          <ac:chgData name="Matt Lyle" userId="a96e7d453dd11193" providerId="LiveId" clId="{C68C3E17-03C7-4F95-8966-34EBDE4C6EB0}" dt="2025-09-13T07:11:19.849" v="1568" actId="13926"/>
          <ac:spMkLst>
            <pc:docMk/>
            <pc:sldMk cId="2800433143" sldId="394"/>
            <ac:spMk id="3" creationId="{FDEE02BC-0F48-4422-2E20-C4C8F0622A56}"/>
          </ac:spMkLst>
        </pc:spChg>
        <pc:spChg chg="add mod">
          <ac:chgData name="Matt Lyle" userId="a96e7d453dd11193" providerId="LiveId" clId="{C68C3E17-03C7-4F95-8966-34EBDE4C6EB0}" dt="2025-09-13T07:11:28.922" v="1569" actId="13926"/>
          <ac:spMkLst>
            <pc:docMk/>
            <pc:sldMk cId="2800433143" sldId="394"/>
            <ac:spMk id="5" creationId="{28DD189C-9D23-664D-28D2-55E0CC6A6146}"/>
          </ac:spMkLst>
        </pc:spChg>
        <pc:spChg chg="add mod ord">
          <ac:chgData name="Matt Lyle" userId="a96e7d453dd11193" providerId="LiveId" clId="{C68C3E17-03C7-4F95-8966-34EBDE4C6EB0}" dt="2025-09-13T07:10:50.999" v="1564" actId="2711"/>
          <ac:spMkLst>
            <pc:docMk/>
            <pc:sldMk cId="2800433143" sldId="394"/>
            <ac:spMk id="6" creationId="{6F1E918E-D6D9-2F8B-FB94-91758C71F362}"/>
          </ac:spMkLst>
        </pc:spChg>
      </pc:sldChg>
      <pc:sldChg chg="modSp add mod ord">
        <pc:chgData name="Matt Lyle" userId="a96e7d453dd11193" providerId="LiveId" clId="{C68C3E17-03C7-4F95-8966-34EBDE4C6EB0}" dt="2025-09-13T07:36:29.678" v="1676" actId="400"/>
        <pc:sldMkLst>
          <pc:docMk/>
          <pc:sldMk cId="3857685630" sldId="395"/>
        </pc:sldMkLst>
        <pc:spChg chg="mod">
          <ac:chgData name="Matt Lyle" userId="a96e7d453dd11193" providerId="LiveId" clId="{C68C3E17-03C7-4F95-8966-34EBDE4C6EB0}" dt="2025-09-13T07:36:29.678" v="1676" actId="400"/>
          <ac:spMkLst>
            <pc:docMk/>
            <pc:sldMk cId="3857685630" sldId="395"/>
            <ac:spMk id="5" creationId="{D21506EA-CF37-9E71-CAAC-E8C0987A0F0D}"/>
          </ac:spMkLst>
        </pc:spChg>
      </pc:sldChg>
      <pc:sldChg chg="addSp delSp modSp add mod delAnim modAnim">
        <pc:chgData name="Matt Lyle" userId="a96e7d453dd11193" providerId="LiveId" clId="{C68C3E17-03C7-4F95-8966-34EBDE4C6EB0}" dt="2025-09-13T07:37:56.342" v="1679"/>
        <pc:sldMkLst>
          <pc:docMk/>
          <pc:sldMk cId="1102840312" sldId="396"/>
        </pc:sldMkLst>
        <pc:spChg chg="add mod">
          <ac:chgData name="Matt Lyle" userId="a96e7d453dd11193" providerId="LiveId" clId="{C68C3E17-03C7-4F95-8966-34EBDE4C6EB0}" dt="2025-09-13T07:26:08.973" v="1605" actId="14100"/>
          <ac:spMkLst>
            <pc:docMk/>
            <pc:sldMk cId="1102840312" sldId="396"/>
            <ac:spMk id="7" creationId="{D43AD693-2266-13D1-14B3-4281A1853397}"/>
          </ac:spMkLst>
        </pc:spChg>
        <pc:spChg chg="add del mod">
          <ac:chgData name="Matt Lyle" userId="a96e7d453dd11193" providerId="LiveId" clId="{C68C3E17-03C7-4F95-8966-34EBDE4C6EB0}" dt="2025-09-13T07:27:09.033" v="1610" actId="478"/>
          <ac:spMkLst>
            <pc:docMk/>
            <pc:sldMk cId="1102840312" sldId="396"/>
            <ac:spMk id="8" creationId="{D24EA5A0-69BC-52E5-543F-3FBAA4837B3B}"/>
          </ac:spMkLst>
        </pc:spChg>
        <pc:spChg chg="add mod">
          <ac:chgData name="Matt Lyle" userId="a96e7d453dd11193" providerId="LiveId" clId="{C68C3E17-03C7-4F95-8966-34EBDE4C6EB0}" dt="2025-09-13T07:27:38.667" v="1620" actId="14100"/>
          <ac:spMkLst>
            <pc:docMk/>
            <pc:sldMk cId="1102840312" sldId="396"/>
            <ac:spMk id="9" creationId="{31C0531F-7784-9EA9-5A00-D624728AC79D}"/>
          </ac:spMkLst>
        </pc:spChg>
        <pc:spChg chg="del">
          <ac:chgData name="Matt Lyle" userId="a96e7d453dd11193" providerId="LiveId" clId="{C68C3E17-03C7-4F95-8966-34EBDE4C6EB0}" dt="2025-09-13T07:25:20.526" v="1588" actId="478"/>
          <ac:spMkLst>
            <pc:docMk/>
            <pc:sldMk cId="1102840312" sldId="396"/>
            <ac:spMk id="14" creationId="{C87D8876-4096-4A47-9D88-97C836481B7D}"/>
          </ac:spMkLst>
        </pc:spChg>
        <pc:spChg chg="del">
          <ac:chgData name="Matt Lyle" userId="a96e7d453dd11193" providerId="LiveId" clId="{C68C3E17-03C7-4F95-8966-34EBDE4C6EB0}" dt="2025-09-13T07:25:20.526" v="1588" actId="478"/>
          <ac:spMkLst>
            <pc:docMk/>
            <pc:sldMk cId="1102840312" sldId="396"/>
            <ac:spMk id="21" creationId="{E03E92A4-9CB1-399A-F208-CDBDA47483A7}"/>
          </ac:spMkLst>
        </pc:spChg>
        <pc:grpChg chg="del">
          <ac:chgData name="Matt Lyle" userId="a96e7d453dd11193" providerId="LiveId" clId="{C68C3E17-03C7-4F95-8966-34EBDE4C6EB0}" dt="2025-09-13T07:25:20.526" v="1588" actId="478"/>
          <ac:grpSpMkLst>
            <pc:docMk/>
            <pc:sldMk cId="1102840312" sldId="396"/>
            <ac:grpSpMk id="15" creationId="{A52BF3CC-863F-7271-1F1D-901A35366679}"/>
          </ac:grpSpMkLst>
        </pc:grpChg>
        <pc:picChg chg="del">
          <ac:chgData name="Matt Lyle" userId="a96e7d453dd11193" providerId="LiveId" clId="{C68C3E17-03C7-4F95-8966-34EBDE4C6EB0}" dt="2025-09-13T07:24:49.436" v="1581" actId="478"/>
          <ac:picMkLst>
            <pc:docMk/>
            <pc:sldMk cId="1102840312" sldId="396"/>
            <ac:picMk id="3" creationId="{1036A53A-94FB-9D91-FAB6-FDC6B47FADBA}"/>
          </ac:picMkLst>
        </pc:picChg>
        <pc:picChg chg="add mod">
          <ac:chgData name="Matt Lyle" userId="a96e7d453dd11193" providerId="LiveId" clId="{C68C3E17-03C7-4F95-8966-34EBDE4C6EB0}" dt="2025-09-13T07:27:01.904" v="1608" actId="1076"/>
          <ac:picMkLst>
            <pc:docMk/>
            <pc:sldMk cId="1102840312" sldId="396"/>
            <ac:picMk id="4" creationId="{900464B5-8AFB-65BE-A15E-FEF6E325D41B}"/>
          </ac:picMkLst>
        </pc:picChg>
        <pc:picChg chg="add del">
          <ac:chgData name="Matt Lyle" userId="a96e7d453dd11193" providerId="LiveId" clId="{C68C3E17-03C7-4F95-8966-34EBDE4C6EB0}" dt="2025-09-13T07:26:00.614" v="1602" actId="22"/>
          <ac:picMkLst>
            <pc:docMk/>
            <pc:sldMk cId="1102840312" sldId="396"/>
            <ac:picMk id="6" creationId="{174F06E8-F5C7-9528-D53B-AE71CFC53E83}"/>
          </ac:picMkLst>
        </pc:picChg>
      </pc:sldChg>
      <pc:sldChg chg="addSp delSp modSp new mod">
        <pc:chgData name="Matt Lyle" userId="a96e7d453dd11193" providerId="LiveId" clId="{C68C3E17-03C7-4F95-8966-34EBDE4C6EB0}" dt="2025-09-13T08:47:35.513" v="2318" actId="113"/>
        <pc:sldMkLst>
          <pc:docMk/>
          <pc:sldMk cId="4290175381" sldId="397"/>
        </pc:sldMkLst>
        <pc:spChg chg="add del mod">
          <ac:chgData name="Matt Lyle" userId="a96e7d453dd11193" providerId="LiveId" clId="{C68C3E17-03C7-4F95-8966-34EBDE4C6EB0}" dt="2025-09-13T07:56:05.276" v="1763" actId="478"/>
          <ac:spMkLst>
            <pc:docMk/>
            <pc:sldMk cId="4290175381" sldId="397"/>
            <ac:spMk id="2" creationId="{A962A022-0D07-F553-86D1-0C4E82F66155}"/>
          </ac:spMkLst>
        </pc:spChg>
        <pc:spChg chg="add">
          <ac:chgData name="Matt Lyle" userId="a96e7d453dd11193" providerId="LiveId" clId="{C68C3E17-03C7-4F95-8966-34EBDE4C6EB0}" dt="2025-09-13T08:46:30.737" v="2299"/>
          <ac:spMkLst>
            <pc:docMk/>
            <pc:sldMk cId="4290175381" sldId="397"/>
            <ac:spMk id="3" creationId="{A2FE37AA-8084-B0E8-84F7-A56E0382D5AA}"/>
          </ac:spMkLst>
        </pc:spChg>
        <pc:spChg chg="add mod">
          <ac:chgData name="Matt Lyle" userId="a96e7d453dd11193" providerId="LiveId" clId="{C68C3E17-03C7-4F95-8966-34EBDE4C6EB0}" dt="2025-09-13T08:47:35.513" v="2318" actId="113"/>
          <ac:spMkLst>
            <pc:docMk/>
            <pc:sldMk cId="4290175381" sldId="397"/>
            <ac:spMk id="5" creationId="{30BCFEC0-B807-0AB2-7850-4BED000EBADE}"/>
          </ac:spMkLst>
        </pc:spChg>
      </pc:sldChg>
      <pc:sldChg chg="addSp delSp modSp add mod delAnim">
        <pc:chgData name="Matt Lyle" userId="a96e7d453dd11193" providerId="LiveId" clId="{C68C3E17-03C7-4F95-8966-34EBDE4C6EB0}" dt="2025-09-13T07:30:28.859" v="1643"/>
        <pc:sldMkLst>
          <pc:docMk/>
          <pc:sldMk cId="2272413527" sldId="398"/>
        </pc:sldMkLst>
        <pc:spChg chg="del">
          <ac:chgData name="Matt Lyle" userId="a96e7d453dd11193" providerId="LiveId" clId="{C68C3E17-03C7-4F95-8966-34EBDE4C6EB0}" dt="2025-09-13T07:29:14.080" v="1627" actId="478"/>
          <ac:spMkLst>
            <pc:docMk/>
            <pc:sldMk cId="2272413527" sldId="398"/>
            <ac:spMk id="7" creationId="{FB6E01D2-129D-96E8-EB9B-4B9C85827D6F}"/>
          </ac:spMkLst>
        </pc:spChg>
        <pc:spChg chg="del">
          <ac:chgData name="Matt Lyle" userId="a96e7d453dd11193" providerId="LiveId" clId="{C68C3E17-03C7-4F95-8966-34EBDE4C6EB0}" dt="2025-09-13T07:29:14.080" v="1627" actId="478"/>
          <ac:spMkLst>
            <pc:docMk/>
            <pc:sldMk cId="2272413527" sldId="398"/>
            <ac:spMk id="9" creationId="{B8557C48-E210-41E3-9089-6F57447E5AB5}"/>
          </ac:spMkLst>
        </pc:spChg>
        <pc:picChg chg="add mod modCrop">
          <ac:chgData name="Matt Lyle" userId="a96e7d453dd11193" providerId="LiveId" clId="{C68C3E17-03C7-4F95-8966-34EBDE4C6EB0}" dt="2025-09-13T07:30:28.859" v="1643"/>
          <ac:picMkLst>
            <pc:docMk/>
            <pc:sldMk cId="2272413527" sldId="398"/>
            <ac:picMk id="3" creationId="{6D09FE25-58BC-B472-22DF-22B872394532}"/>
          </ac:picMkLst>
        </pc:picChg>
        <pc:picChg chg="del">
          <ac:chgData name="Matt Lyle" userId="a96e7d453dd11193" providerId="LiveId" clId="{C68C3E17-03C7-4F95-8966-34EBDE4C6EB0}" dt="2025-09-13T07:29:14.080" v="1627" actId="478"/>
          <ac:picMkLst>
            <pc:docMk/>
            <pc:sldMk cId="2272413527" sldId="398"/>
            <ac:picMk id="4" creationId="{6CE2E022-8DCE-EE58-F60F-A31C0B244AAA}"/>
          </ac:picMkLst>
        </pc:picChg>
      </pc:sldChg>
      <pc:sldChg chg="new del">
        <pc:chgData name="Matt Lyle" userId="a96e7d453dd11193" providerId="LiveId" clId="{C68C3E17-03C7-4F95-8966-34EBDE4C6EB0}" dt="2025-09-13T07:29:03.249" v="1623" actId="680"/>
        <pc:sldMkLst>
          <pc:docMk/>
          <pc:sldMk cId="3051194767" sldId="398"/>
        </pc:sldMkLst>
      </pc:sldChg>
      <pc:sldChg chg="add del">
        <pc:chgData name="Matt Lyle" userId="a96e7d453dd11193" providerId="LiveId" clId="{C68C3E17-03C7-4F95-8966-34EBDE4C6EB0}" dt="2025-09-13T07:29:06.848" v="1625" actId="2890"/>
        <pc:sldMkLst>
          <pc:docMk/>
          <pc:sldMk cId="3823435901" sldId="398"/>
        </pc:sldMkLst>
      </pc:sldChg>
      <pc:sldChg chg="addSp delSp modSp add mod modAnim">
        <pc:chgData name="Matt Lyle" userId="a96e7d453dd11193" providerId="LiveId" clId="{C68C3E17-03C7-4F95-8966-34EBDE4C6EB0}" dt="2025-09-13T07:35:01.848" v="1666"/>
        <pc:sldMkLst>
          <pc:docMk/>
          <pc:sldMk cId="2403379987" sldId="399"/>
        </pc:sldMkLst>
        <pc:spChg chg="add mod ord">
          <ac:chgData name="Matt Lyle" userId="a96e7d453dd11193" providerId="LiveId" clId="{C68C3E17-03C7-4F95-8966-34EBDE4C6EB0}" dt="2025-09-13T07:34:36.311" v="1661" actId="167"/>
          <ac:spMkLst>
            <pc:docMk/>
            <pc:sldMk cId="2403379987" sldId="399"/>
            <ac:spMk id="5" creationId="{22616C1B-17D0-D5DA-EF20-C00EFCA3A159}"/>
          </ac:spMkLst>
        </pc:spChg>
        <pc:spChg chg="add mod ord">
          <ac:chgData name="Matt Lyle" userId="a96e7d453dd11193" providerId="LiveId" clId="{C68C3E17-03C7-4F95-8966-34EBDE4C6EB0}" dt="2025-09-13T07:34:49.905" v="1665" actId="167"/>
          <ac:spMkLst>
            <pc:docMk/>
            <pc:sldMk cId="2403379987" sldId="399"/>
            <ac:spMk id="6" creationId="{D79AEEAF-9E40-6D80-CFA1-2F7DAA99FA83}"/>
          </ac:spMkLst>
        </pc:spChg>
        <pc:picChg chg="del">
          <ac:chgData name="Matt Lyle" userId="a96e7d453dd11193" providerId="LiveId" clId="{C68C3E17-03C7-4F95-8966-34EBDE4C6EB0}" dt="2025-09-13T07:29:45.866" v="1633" actId="478"/>
          <ac:picMkLst>
            <pc:docMk/>
            <pc:sldMk cId="2403379987" sldId="399"/>
            <ac:picMk id="3" creationId="{E1F0CF95-2784-A289-69C9-42DEB2AEC1E9}"/>
          </ac:picMkLst>
        </pc:picChg>
        <pc:picChg chg="add mod modCrop">
          <ac:chgData name="Matt Lyle" userId="a96e7d453dd11193" providerId="LiveId" clId="{C68C3E17-03C7-4F95-8966-34EBDE4C6EB0}" dt="2025-09-13T07:30:22.981" v="1642"/>
          <ac:picMkLst>
            <pc:docMk/>
            <pc:sldMk cId="2403379987" sldId="399"/>
            <ac:picMk id="4" creationId="{D3B23435-EC16-4855-5644-C1C8DF51309B}"/>
          </ac:picMkLst>
        </pc:picChg>
      </pc:sldChg>
      <pc:sldChg chg="addSp delSp modSp add mod">
        <pc:chgData name="Matt Lyle" userId="a96e7d453dd11193" providerId="LiveId" clId="{C68C3E17-03C7-4F95-8966-34EBDE4C6EB0}" dt="2025-09-13T07:31:26.114" v="1649"/>
        <pc:sldMkLst>
          <pc:docMk/>
          <pc:sldMk cId="2106719327" sldId="400"/>
        </pc:sldMkLst>
        <pc:picChg chg="add mod">
          <ac:chgData name="Matt Lyle" userId="a96e7d453dd11193" providerId="LiveId" clId="{C68C3E17-03C7-4F95-8966-34EBDE4C6EB0}" dt="2025-09-13T07:31:26.114" v="1649"/>
          <ac:picMkLst>
            <pc:docMk/>
            <pc:sldMk cId="2106719327" sldId="400"/>
            <ac:picMk id="3" creationId="{F27B2B39-DEB6-EFBE-408D-8985E4420ED0}"/>
          </ac:picMkLst>
        </pc:picChg>
        <pc:picChg chg="del">
          <ac:chgData name="Matt Lyle" userId="a96e7d453dd11193" providerId="LiveId" clId="{C68C3E17-03C7-4F95-8966-34EBDE4C6EB0}" dt="2025-09-13T07:30:40.965" v="1645" actId="478"/>
          <ac:picMkLst>
            <pc:docMk/>
            <pc:sldMk cId="2106719327" sldId="400"/>
            <ac:picMk id="4" creationId="{570BA2F8-3A8B-AF8A-0788-62F6B2391BB5}"/>
          </ac:picMkLst>
        </pc:picChg>
      </pc:sldChg>
      <pc:sldChg chg="addSp delSp modSp add mod">
        <pc:chgData name="Matt Lyle" userId="a96e7d453dd11193" providerId="LiveId" clId="{C68C3E17-03C7-4F95-8966-34EBDE4C6EB0}" dt="2025-09-13T07:32:03.708" v="1654" actId="14100"/>
        <pc:sldMkLst>
          <pc:docMk/>
          <pc:sldMk cId="3562426600" sldId="401"/>
        </pc:sldMkLst>
        <pc:picChg chg="del">
          <ac:chgData name="Matt Lyle" userId="a96e7d453dd11193" providerId="LiveId" clId="{C68C3E17-03C7-4F95-8966-34EBDE4C6EB0}" dt="2025-09-13T07:31:57.962" v="1651" actId="478"/>
          <ac:picMkLst>
            <pc:docMk/>
            <pc:sldMk cId="3562426600" sldId="401"/>
            <ac:picMk id="3" creationId="{1D771A63-E644-5618-2A57-54B2B7DB4340}"/>
          </ac:picMkLst>
        </pc:picChg>
        <pc:picChg chg="add mod">
          <ac:chgData name="Matt Lyle" userId="a96e7d453dd11193" providerId="LiveId" clId="{C68C3E17-03C7-4F95-8966-34EBDE4C6EB0}" dt="2025-09-13T07:32:03.708" v="1654" actId="14100"/>
          <ac:picMkLst>
            <pc:docMk/>
            <pc:sldMk cId="3562426600" sldId="401"/>
            <ac:picMk id="4" creationId="{2316D498-E9EC-4526-A358-594B812A8519}"/>
          </ac:picMkLst>
        </pc:picChg>
      </pc:sldChg>
      <pc:sldChg chg="addSp modSp add mod ord modAnim">
        <pc:chgData name="Matt Lyle" userId="a96e7d453dd11193" providerId="LiveId" clId="{C68C3E17-03C7-4F95-8966-34EBDE4C6EB0}" dt="2025-09-13T07:35:34.374" v="1674"/>
        <pc:sldMkLst>
          <pc:docMk/>
          <pc:sldMk cId="3859824323" sldId="402"/>
        </pc:sldMkLst>
        <pc:spChg chg="add mod ord">
          <ac:chgData name="Matt Lyle" userId="a96e7d453dd11193" providerId="LiveId" clId="{C68C3E17-03C7-4F95-8966-34EBDE4C6EB0}" dt="2025-09-13T07:35:15.835" v="1668" actId="167"/>
          <ac:spMkLst>
            <pc:docMk/>
            <pc:sldMk cId="3859824323" sldId="402"/>
            <ac:spMk id="2" creationId="{39835CBC-12EF-9197-B95B-D52D2B150E6F}"/>
          </ac:spMkLst>
        </pc:spChg>
        <pc:spChg chg="add mod ord">
          <ac:chgData name="Matt Lyle" userId="a96e7d453dd11193" providerId="LiveId" clId="{C68C3E17-03C7-4F95-8966-34EBDE4C6EB0}" dt="2025-09-13T07:35:15.835" v="1668" actId="167"/>
          <ac:spMkLst>
            <pc:docMk/>
            <pc:sldMk cId="3859824323" sldId="402"/>
            <ac:spMk id="3" creationId="{7D9CC945-EF2D-1E23-78CA-90D37C1CA0A7}"/>
          </ac:spMkLst>
        </pc:spChg>
        <pc:spChg chg="add mod ord">
          <ac:chgData name="Matt Lyle" userId="a96e7d453dd11193" providerId="LiveId" clId="{C68C3E17-03C7-4F95-8966-34EBDE4C6EB0}" dt="2025-09-13T07:35:31.237" v="1673" actId="167"/>
          <ac:spMkLst>
            <pc:docMk/>
            <pc:sldMk cId="3859824323" sldId="402"/>
            <ac:spMk id="5" creationId="{8840D679-4EEF-5BC1-5C3D-786744DF209D}"/>
          </ac:spMkLst>
        </pc:spChg>
      </pc:sldChg>
      <pc:sldChg chg="addSp delSp modSp add mod delAnim modAnim">
        <pc:chgData name="Matt Lyle" userId="a96e7d453dd11193" providerId="LiveId" clId="{C68C3E17-03C7-4F95-8966-34EBDE4C6EB0}" dt="2025-09-13T07:44:47.806" v="1761"/>
        <pc:sldMkLst>
          <pc:docMk/>
          <pc:sldMk cId="908808869" sldId="403"/>
        </pc:sldMkLst>
        <pc:spChg chg="mod">
          <ac:chgData name="Matt Lyle" userId="a96e7d453dd11193" providerId="LiveId" clId="{C68C3E17-03C7-4F95-8966-34EBDE4C6EB0}" dt="2025-09-13T07:44:27.121" v="1758" actId="1076"/>
          <ac:spMkLst>
            <pc:docMk/>
            <pc:sldMk cId="908808869" sldId="403"/>
            <ac:spMk id="2" creationId="{3DD0E290-F5A2-4436-4F68-264D84F82373}"/>
          </ac:spMkLst>
        </pc:spChg>
        <pc:spChg chg="mod">
          <ac:chgData name="Matt Lyle" userId="a96e7d453dd11193" providerId="LiveId" clId="{C68C3E17-03C7-4F95-8966-34EBDE4C6EB0}" dt="2025-09-13T07:44:34.217" v="1759" actId="1076"/>
          <ac:spMkLst>
            <pc:docMk/>
            <pc:sldMk cId="908808869" sldId="403"/>
            <ac:spMk id="3" creationId="{8224CD42-A124-AFD0-CF8C-17E63194F3ED}"/>
          </ac:spMkLst>
        </pc:spChg>
        <pc:spChg chg="del">
          <ac:chgData name="Matt Lyle" userId="a96e7d453dd11193" providerId="LiveId" clId="{C68C3E17-03C7-4F95-8966-34EBDE4C6EB0}" dt="2025-09-13T07:44:04.701" v="1753" actId="478"/>
          <ac:spMkLst>
            <pc:docMk/>
            <pc:sldMk cId="908808869" sldId="403"/>
            <ac:spMk id="5" creationId="{DC1399C2-DDD6-B835-6E06-962230FAA832}"/>
          </ac:spMkLst>
        </pc:spChg>
        <pc:grpChg chg="add del mod">
          <ac:chgData name="Matt Lyle" userId="a96e7d453dd11193" providerId="LiveId" clId="{C68C3E17-03C7-4F95-8966-34EBDE4C6EB0}" dt="2025-09-13T07:42:57.490" v="1693" actId="165"/>
          <ac:grpSpMkLst>
            <pc:docMk/>
            <pc:sldMk cId="908808869" sldId="403"/>
            <ac:grpSpMk id="10" creationId="{351913E1-9113-BEF2-43F2-83731AE64AF3}"/>
          </ac:grpSpMkLst>
        </pc:grpChg>
        <pc:picChg chg="del">
          <ac:chgData name="Matt Lyle" userId="a96e7d453dd11193" providerId="LiveId" clId="{C68C3E17-03C7-4F95-8966-34EBDE4C6EB0}" dt="2025-09-13T07:41:58.039" v="1681" actId="478"/>
          <ac:picMkLst>
            <pc:docMk/>
            <pc:sldMk cId="908808869" sldId="403"/>
            <ac:picMk id="4" creationId="{5C8E18C9-079D-C4AC-1F0B-5952836972FB}"/>
          </ac:picMkLst>
        </pc:picChg>
        <pc:picChg chg="add mod ord topLvl">
          <ac:chgData name="Matt Lyle" userId="a96e7d453dd11193" providerId="LiveId" clId="{C68C3E17-03C7-4F95-8966-34EBDE4C6EB0}" dt="2025-09-13T07:44:34.217" v="1759" actId="1076"/>
          <ac:picMkLst>
            <pc:docMk/>
            <pc:sldMk cId="908808869" sldId="403"/>
            <ac:picMk id="7" creationId="{5C4C4CC3-0D8A-1E1A-CD1D-1350700F1D44}"/>
          </ac:picMkLst>
        </pc:picChg>
        <pc:picChg chg="add mod ord topLvl">
          <ac:chgData name="Matt Lyle" userId="a96e7d453dd11193" providerId="LiveId" clId="{C68C3E17-03C7-4F95-8966-34EBDE4C6EB0}" dt="2025-09-13T07:44:27.121" v="1758" actId="1076"/>
          <ac:picMkLst>
            <pc:docMk/>
            <pc:sldMk cId="908808869" sldId="403"/>
            <ac:picMk id="9" creationId="{3DFFFA79-1B3A-68B1-1D8F-2F25F4B0EA1E}"/>
          </ac:picMkLst>
        </pc:picChg>
      </pc:sldChg>
      <pc:sldChg chg="addSp modSp add mod ord modAnim">
        <pc:chgData name="Matt Lyle" userId="a96e7d453dd11193" providerId="LiveId" clId="{C68C3E17-03C7-4F95-8966-34EBDE4C6EB0}" dt="2025-09-13T08:02:36.239" v="1968"/>
        <pc:sldMkLst>
          <pc:docMk/>
          <pc:sldMk cId="3551253998" sldId="404"/>
        </pc:sldMkLst>
        <pc:spChg chg="add mod">
          <ac:chgData name="Matt Lyle" userId="a96e7d453dd11193" providerId="LiveId" clId="{C68C3E17-03C7-4F95-8966-34EBDE4C6EB0}" dt="2025-09-13T07:58:38.636" v="1804" actId="1076"/>
          <ac:spMkLst>
            <pc:docMk/>
            <pc:sldMk cId="3551253998" sldId="404"/>
            <ac:spMk id="2" creationId="{0C7D763B-91F0-E42F-275C-EEACC0565D25}"/>
          </ac:spMkLst>
        </pc:spChg>
        <pc:spChg chg="add mod">
          <ac:chgData name="Matt Lyle" userId="a96e7d453dd11193" providerId="LiveId" clId="{C68C3E17-03C7-4F95-8966-34EBDE4C6EB0}" dt="2025-09-13T08:01:40.189" v="1959" actId="14100"/>
          <ac:spMkLst>
            <pc:docMk/>
            <pc:sldMk cId="3551253998" sldId="404"/>
            <ac:spMk id="3" creationId="{C4D68F99-F39D-9701-FC94-C666098FB1F6}"/>
          </ac:spMkLst>
        </pc:spChg>
        <pc:spChg chg="add mod">
          <ac:chgData name="Matt Lyle" userId="a96e7d453dd11193" providerId="LiveId" clId="{C68C3E17-03C7-4F95-8966-34EBDE4C6EB0}" dt="2025-09-13T08:01:20.032" v="1935" actId="20577"/>
          <ac:spMkLst>
            <pc:docMk/>
            <pc:sldMk cId="3551253998" sldId="404"/>
            <ac:spMk id="4" creationId="{80F20D06-0F7F-1631-9EF2-78DEC9954596}"/>
          </ac:spMkLst>
        </pc:spChg>
        <pc:spChg chg="add mod">
          <ac:chgData name="Matt Lyle" userId="a96e7d453dd11193" providerId="LiveId" clId="{C68C3E17-03C7-4F95-8966-34EBDE4C6EB0}" dt="2025-09-13T08:00:21.218" v="1916" actId="207"/>
          <ac:spMkLst>
            <pc:docMk/>
            <pc:sldMk cId="3551253998" sldId="404"/>
            <ac:spMk id="6" creationId="{001F0DBA-D8DC-BEEC-68D4-C66D77B2799D}"/>
          </ac:spMkLst>
        </pc:spChg>
        <pc:cxnChg chg="add mod">
          <ac:chgData name="Matt Lyle" userId="a96e7d453dd11193" providerId="LiveId" clId="{C68C3E17-03C7-4F95-8966-34EBDE4C6EB0}" dt="2025-09-13T08:02:13.221" v="1963" actId="692"/>
          <ac:cxnSpMkLst>
            <pc:docMk/>
            <pc:sldMk cId="3551253998" sldId="404"/>
            <ac:cxnSpMk id="8" creationId="{8EB42C87-C004-8058-E857-DF76E9C12C77}"/>
          </ac:cxnSpMkLst>
        </pc:cxnChg>
        <pc:cxnChg chg="add mod">
          <ac:chgData name="Matt Lyle" userId="a96e7d453dd11193" providerId="LiveId" clId="{C68C3E17-03C7-4F95-8966-34EBDE4C6EB0}" dt="2025-09-13T08:02:18.941" v="1965" actId="1076"/>
          <ac:cxnSpMkLst>
            <pc:docMk/>
            <pc:sldMk cId="3551253998" sldId="404"/>
            <ac:cxnSpMk id="9" creationId="{8269F092-1693-F48D-21C5-AF837390209F}"/>
          </ac:cxnSpMkLst>
        </pc:cxnChg>
      </pc:sldChg>
      <pc:sldChg chg="addSp delSp modSp add mod delAnim">
        <pc:chgData name="Matt Lyle" userId="a96e7d453dd11193" providerId="LiveId" clId="{C68C3E17-03C7-4F95-8966-34EBDE4C6EB0}" dt="2025-09-13T08:50:38.145" v="2350" actId="20577"/>
        <pc:sldMkLst>
          <pc:docMk/>
          <pc:sldMk cId="3866457423" sldId="405"/>
        </pc:sldMkLst>
        <pc:spChg chg="del">
          <ac:chgData name="Matt Lyle" userId="a96e7d453dd11193" providerId="LiveId" clId="{C68C3E17-03C7-4F95-8966-34EBDE4C6EB0}" dt="2025-09-13T08:03:03.985" v="1970" actId="478"/>
          <ac:spMkLst>
            <pc:docMk/>
            <pc:sldMk cId="3866457423" sldId="405"/>
            <ac:spMk id="2" creationId="{169DE603-DE66-8098-967E-654EDAB6CAAF}"/>
          </ac:spMkLst>
        </pc:spChg>
        <pc:spChg chg="del">
          <ac:chgData name="Matt Lyle" userId="a96e7d453dd11193" providerId="LiveId" clId="{C68C3E17-03C7-4F95-8966-34EBDE4C6EB0}" dt="2025-09-13T08:03:03.985" v="1970" actId="478"/>
          <ac:spMkLst>
            <pc:docMk/>
            <pc:sldMk cId="3866457423" sldId="405"/>
            <ac:spMk id="3" creationId="{AF1171E9-1382-C10C-F7BC-1F991EFA11FE}"/>
          </ac:spMkLst>
        </pc:spChg>
        <pc:spChg chg="del">
          <ac:chgData name="Matt Lyle" userId="a96e7d453dd11193" providerId="LiveId" clId="{C68C3E17-03C7-4F95-8966-34EBDE4C6EB0}" dt="2025-09-13T08:03:03.985" v="1970" actId="478"/>
          <ac:spMkLst>
            <pc:docMk/>
            <pc:sldMk cId="3866457423" sldId="405"/>
            <ac:spMk id="4" creationId="{C37B8CD9-BA8F-1F34-6464-FE2621BB0D49}"/>
          </ac:spMkLst>
        </pc:spChg>
        <pc:spChg chg="mod">
          <ac:chgData name="Matt Lyle" userId="a96e7d453dd11193" providerId="LiveId" clId="{C68C3E17-03C7-4F95-8966-34EBDE4C6EB0}" dt="2025-09-13T08:03:49.878" v="1979" actId="207"/>
          <ac:spMkLst>
            <pc:docMk/>
            <pc:sldMk cId="3866457423" sldId="405"/>
            <ac:spMk id="5" creationId="{946C1A57-91E8-9DE4-48DC-9483CCE4ABD8}"/>
          </ac:spMkLst>
        </pc:spChg>
        <pc:spChg chg="del">
          <ac:chgData name="Matt Lyle" userId="a96e7d453dd11193" providerId="LiveId" clId="{C68C3E17-03C7-4F95-8966-34EBDE4C6EB0}" dt="2025-09-13T08:03:03.985" v="1970" actId="478"/>
          <ac:spMkLst>
            <pc:docMk/>
            <pc:sldMk cId="3866457423" sldId="405"/>
            <ac:spMk id="6" creationId="{97AC2F53-F37C-15BA-FBED-8BBF204EF658}"/>
          </ac:spMkLst>
        </pc:spChg>
        <pc:spChg chg="add mod">
          <ac:chgData name="Matt Lyle" userId="a96e7d453dd11193" providerId="LiveId" clId="{C68C3E17-03C7-4F95-8966-34EBDE4C6EB0}" dt="2025-09-13T08:50:38.145" v="2350" actId="20577"/>
          <ac:spMkLst>
            <pc:docMk/>
            <pc:sldMk cId="3866457423" sldId="405"/>
            <ac:spMk id="7" creationId="{1DF6F78F-2F12-2DDD-4A9F-2812E9A6EEC5}"/>
          </ac:spMkLst>
        </pc:spChg>
        <pc:cxnChg chg="del">
          <ac:chgData name="Matt Lyle" userId="a96e7d453dd11193" providerId="LiveId" clId="{C68C3E17-03C7-4F95-8966-34EBDE4C6EB0}" dt="2025-09-13T08:03:03.985" v="1970" actId="478"/>
          <ac:cxnSpMkLst>
            <pc:docMk/>
            <pc:sldMk cId="3866457423" sldId="405"/>
            <ac:cxnSpMk id="8" creationId="{673B82C7-8176-6080-43C0-13A662E84CAA}"/>
          </ac:cxnSpMkLst>
        </pc:cxnChg>
        <pc:cxnChg chg="del">
          <ac:chgData name="Matt Lyle" userId="a96e7d453dd11193" providerId="LiveId" clId="{C68C3E17-03C7-4F95-8966-34EBDE4C6EB0}" dt="2025-09-13T08:03:03.985" v="1970" actId="478"/>
          <ac:cxnSpMkLst>
            <pc:docMk/>
            <pc:sldMk cId="3866457423" sldId="405"/>
            <ac:cxnSpMk id="9" creationId="{FE0315CF-012A-F46F-B132-A2E58E505651}"/>
          </ac:cxnSpMkLst>
        </pc:cxnChg>
      </pc:sldChg>
      <pc:sldChg chg="addSp delSp modSp add mod ord delAnim modAnim">
        <pc:chgData name="Matt Lyle" userId="a96e7d453dd11193" providerId="LiveId" clId="{C68C3E17-03C7-4F95-8966-34EBDE4C6EB0}" dt="2025-09-13T08:10:42.775" v="2027" actId="6549"/>
        <pc:sldMkLst>
          <pc:docMk/>
          <pc:sldMk cId="4067401993" sldId="406"/>
        </pc:sldMkLst>
        <pc:spChg chg="del">
          <ac:chgData name="Matt Lyle" userId="a96e7d453dd11193" providerId="LiveId" clId="{C68C3E17-03C7-4F95-8966-34EBDE4C6EB0}" dt="2025-09-13T08:04:48.550" v="1981" actId="478"/>
          <ac:spMkLst>
            <pc:docMk/>
            <pc:sldMk cId="4067401993" sldId="406"/>
            <ac:spMk id="2" creationId="{D90ECEF5-C557-F9CC-054F-673298C29EE7}"/>
          </ac:spMkLst>
        </pc:spChg>
        <pc:spChg chg="del">
          <ac:chgData name="Matt Lyle" userId="a96e7d453dd11193" providerId="LiveId" clId="{C68C3E17-03C7-4F95-8966-34EBDE4C6EB0}" dt="2025-09-13T08:04:48.550" v="1981" actId="478"/>
          <ac:spMkLst>
            <pc:docMk/>
            <pc:sldMk cId="4067401993" sldId="406"/>
            <ac:spMk id="3" creationId="{3571EB61-4450-54AF-07FD-A7345CDE4C7D}"/>
          </ac:spMkLst>
        </pc:spChg>
        <pc:spChg chg="del">
          <ac:chgData name="Matt Lyle" userId="a96e7d453dd11193" providerId="LiveId" clId="{C68C3E17-03C7-4F95-8966-34EBDE4C6EB0}" dt="2025-09-13T08:04:48.550" v="1981" actId="478"/>
          <ac:spMkLst>
            <pc:docMk/>
            <pc:sldMk cId="4067401993" sldId="406"/>
            <ac:spMk id="4" creationId="{4F4E47F2-70ED-BEE7-E4E0-9ECAEDEB93E7}"/>
          </ac:spMkLst>
        </pc:spChg>
        <pc:spChg chg="mod">
          <ac:chgData name="Matt Lyle" userId="a96e7d453dd11193" providerId="LiveId" clId="{C68C3E17-03C7-4F95-8966-34EBDE4C6EB0}" dt="2025-09-13T08:10:42.775" v="2027" actId="6549"/>
          <ac:spMkLst>
            <pc:docMk/>
            <pc:sldMk cId="4067401993" sldId="406"/>
            <ac:spMk id="5" creationId="{B4EE3387-9F49-5677-8C3E-A0D6CE965562}"/>
          </ac:spMkLst>
        </pc:spChg>
        <pc:spChg chg="del">
          <ac:chgData name="Matt Lyle" userId="a96e7d453dd11193" providerId="LiveId" clId="{C68C3E17-03C7-4F95-8966-34EBDE4C6EB0}" dt="2025-09-13T08:04:48.550" v="1981" actId="478"/>
          <ac:spMkLst>
            <pc:docMk/>
            <pc:sldMk cId="4067401993" sldId="406"/>
            <ac:spMk id="6" creationId="{CFA96958-9754-3A2B-4410-E92135A80C70}"/>
          </ac:spMkLst>
        </pc:spChg>
        <pc:spChg chg="add mod">
          <ac:chgData name="Matt Lyle" userId="a96e7d453dd11193" providerId="LiveId" clId="{C68C3E17-03C7-4F95-8966-34EBDE4C6EB0}" dt="2025-09-13T08:09:25.561" v="2019" actId="20577"/>
          <ac:spMkLst>
            <pc:docMk/>
            <pc:sldMk cId="4067401993" sldId="406"/>
            <ac:spMk id="7" creationId="{DF122007-43A8-C925-5727-F680F72EBB89}"/>
          </ac:spMkLst>
        </pc:spChg>
        <pc:spChg chg="add mod">
          <ac:chgData name="Matt Lyle" userId="a96e7d453dd11193" providerId="LiveId" clId="{C68C3E17-03C7-4F95-8966-34EBDE4C6EB0}" dt="2025-09-13T08:09:21.281" v="2017" actId="20577"/>
          <ac:spMkLst>
            <pc:docMk/>
            <pc:sldMk cId="4067401993" sldId="406"/>
            <ac:spMk id="10" creationId="{3CC0B44A-EBCC-2AFF-C0E7-E9153A5A1072}"/>
          </ac:spMkLst>
        </pc:spChg>
        <pc:cxnChg chg="del">
          <ac:chgData name="Matt Lyle" userId="a96e7d453dd11193" providerId="LiveId" clId="{C68C3E17-03C7-4F95-8966-34EBDE4C6EB0}" dt="2025-09-13T08:04:48.550" v="1981" actId="478"/>
          <ac:cxnSpMkLst>
            <pc:docMk/>
            <pc:sldMk cId="4067401993" sldId="406"/>
            <ac:cxnSpMk id="8" creationId="{4DBB76D6-781C-BEED-5A22-3B9E4D3906C6}"/>
          </ac:cxnSpMkLst>
        </pc:cxnChg>
        <pc:cxnChg chg="del">
          <ac:chgData name="Matt Lyle" userId="a96e7d453dd11193" providerId="LiveId" clId="{C68C3E17-03C7-4F95-8966-34EBDE4C6EB0}" dt="2025-09-13T08:04:48.550" v="1981" actId="478"/>
          <ac:cxnSpMkLst>
            <pc:docMk/>
            <pc:sldMk cId="4067401993" sldId="406"/>
            <ac:cxnSpMk id="9" creationId="{10591B0F-1767-F2E2-D08B-A01713080E05}"/>
          </ac:cxnSpMkLst>
        </pc:cxnChg>
        <pc:cxnChg chg="add mod">
          <ac:chgData name="Matt Lyle" userId="a96e7d453dd11193" providerId="LiveId" clId="{C68C3E17-03C7-4F95-8966-34EBDE4C6EB0}" dt="2025-09-13T08:08:07.075" v="1994" actId="1076"/>
          <ac:cxnSpMkLst>
            <pc:docMk/>
            <pc:sldMk cId="4067401993" sldId="406"/>
            <ac:cxnSpMk id="11" creationId="{78329520-B1DB-517B-A99F-A8F15289A050}"/>
          </ac:cxnSpMkLst>
        </pc:cxnChg>
        <pc:cxnChg chg="add mod">
          <ac:chgData name="Matt Lyle" userId="a96e7d453dd11193" providerId="LiveId" clId="{C68C3E17-03C7-4F95-8966-34EBDE4C6EB0}" dt="2025-09-13T08:09:33.491" v="2021" actId="1076"/>
          <ac:cxnSpMkLst>
            <pc:docMk/>
            <pc:sldMk cId="4067401993" sldId="406"/>
            <ac:cxnSpMk id="12" creationId="{EBC6BA40-2695-40F7-A730-194E5BA4F036}"/>
          </ac:cxnSpMkLst>
        </pc:cxnChg>
        <pc:cxnChg chg="add mod">
          <ac:chgData name="Matt Lyle" userId="a96e7d453dd11193" providerId="LiveId" clId="{C68C3E17-03C7-4F95-8966-34EBDE4C6EB0}" dt="2025-09-13T08:09:57.019" v="2025" actId="1076"/>
          <ac:cxnSpMkLst>
            <pc:docMk/>
            <pc:sldMk cId="4067401993" sldId="406"/>
            <ac:cxnSpMk id="13" creationId="{2143D971-9EFF-1F1F-0758-45B8E9EAF580}"/>
          </ac:cxnSpMkLst>
        </pc:cxnChg>
      </pc:sldChg>
      <pc:sldChg chg="addSp delSp modSp add mod delAnim">
        <pc:chgData name="Matt Lyle" userId="a96e7d453dd11193" providerId="LiveId" clId="{C68C3E17-03C7-4F95-8966-34EBDE4C6EB0}" dt="2025-09-13T08:51:07.891" v="2355" actId="1076"/>
        <pc:sldMkLst>
          <pc:docMk/>
          <pc:sldMk cId="1912316786" sldId="407"/>
        </pc:sldMkLst>
        <pc:spChg chg="add del">
          <ac:chgData name="Matt Lyle" userId="a96e7d453dd11193" providerId="LiveId" clId="{C68C3E17-03C7-4F95-8966-34EBDE4C6EB0}" dt="2025-09-13T08:50:52.447" v="2352" actId="22"/>
          <ac:spMkLst>
            <pc:docMk/>
            <pc:sldMk cId="1912316786" sldId="407"/>
            <ac:spMk id="3" creationId="{2CBA6699-742F-A7B2-1727-A414D92009F2}"/>
          </ac:spMkLst>
        </pc:spChg>
        <pc:spChg chg="add mod">
          <ac:chgData name="Matt Lyle" userId="a96e7d453dd11193" providerId="LiveId" clId="{C68C3E17-03C7-4F95-8966-34EBDE4C6EB0}" dt="2025-09-13T08:51:07.891" v="2355" actId="1076"/>
          <ac:spMkLst>
            <pc:docMk/>
            <pc:sldMk cId="1912316786" sldId="407"/>
            <ac:spMk id="4" creationId="{6F0BFBD8-AB46-EC2B-D9F0-D5A243F4A4E8}"/>
          </ac:spMkLst>
        </pc:spChg>
        <pc:spChg chg="mod">
          <ac:chgData name="Matt Lyle" userId="a96e7d453dd11193" providerId="LiveId" clId="{C68C3E17-03C7-4F95-8966-34EBDE4C6EB0}" dt="2025-09-13T08:10:51.422" v="2029" actId="207"/>
          <ac:spMkLst>
            <pc:docMk/>
            <pc:sldMk cId="1912316786" sldId="407"/>
            <ac:spMk id="5" creationId="{999C0537-D8B9-6DD1-760E-DC82CFF84A1C}"/>
          </ac:spMkLst>
        </pc:spChg>
        <pc:spChg chg="del">
          <ac:chgData name="Matt Lyle" userId="a96e7d453dd11193" providerId="LiveId" clId="{C68C3E17-03C7-4F95-8966-34EBDE4C6EB0}" dt="2025-09-13T08:10:47.735" v="2028" actId="478"/>
          <ac:spMkLst>
            <pc:docMk/>
            <pc:sldMk cId="1912316786" sldId="407"/>
            <ac:spMk id="7" creationId="{E2F0FB06-6261-555B-FBA5-C45E4736E7E0}"/>
          </ac:spMkLst>
        </pc:spChg>
        <pc:spChg chg="del">
          <ac:chgData name="Matt Lyle" userId="a96e7d453dd11193" providerId="LiveId" clId="{C68C3E17-03C7-4F95-8966-34EBDE4C6EB0}" dt="2025-09-13T08:10:47.735" v="2028" actId="478"/>
          <ac:spMkLst>
            <pc:docMk/>
            <pc:sldMk cId="1912316786" sldId="407"/>
            <ac:spMk id="10" creationId="{6FAAAB22-8AF0-34D6-CEED-18D5546502CA}"/>
          </ac:spMkLst>
        </pc:spChg>
        <pc:cxnChg chg="del">
          <ac:chgData name="Matt Lyle" userId="a96e7d453dd11193" providerId="LiveId" clId="{C68C3E17-03C7-4F95-8966-34EBDE4C6EB0}" dt="2025-09-13T08:10:47.735" v="2028" actId="478"/>
          <ac:cxnSpMkLst>
            <pc:docMk/>
            <pc:sldMk cId="1912316786" sldId="407"/>
            <ac:cxnSpMk id="11" creationId="{B1C57F17-1DF9-28ED-A2D4-F21E6CA55B9D}"/>
          </ac:cxnSpMkLst>
        </pc:cxnChg>
        <pc:cxnChg chg="del">
          <ac:chgData name="Matt Lyle" userId="a96e7d453dd11193" providerId="LiveId" clId="{C68C3E17-03C7-4F95-8966-34EBDE4C6EB0}" dt="2025-09-13T08:10:47.735" v="2028" actId="478"/>
          <ac:cxnSpMkLst>
            <pc:docMk/>
            <pc:sldMk cId="1912316786" sldId="407"/>
            <ac:cxnSpMk id="12" creationId="{F6775D1D-F404-4208-F7C0-E4DCC16B152A}"/>
          </ac:cxnSpMkLst>
        </pc:cxnChg>
        <pc:cxnChg chg="del">
          <ac:chgData name="Matt Lyle" userId="a96e7d453dd11193" providerId="LiveId" clId="{C68C3E17-03C7-4F95-8966-34EBDE4C6EB0}" dt="2025-09-13T08:10:47.735" v="2028" actId="478"/>
          <ac:cxnSpMkLst>
            <pc:docMk/>
            <pc:sldMk cId="1912316786" sldId="407"/>
            <ac:cxnSpMk id="13" creationId="{F67AF821-7DA8-E74A-EA52-184D34BE00BC}"/>
          </ac:cxnSpMkLst>
        </pc:cxnChg>
      </pc:sldChg>
      <pc:sldChg chg="add del ord">
        <pc:chgData name="Matt Lyle" userId="a96e7d453dd11193" providerId="LiveId" clId="{C68C3E17-03C7-4F95-8966-34EBDE4C6EB0}" dt="2025-09-13T14:06:01.905" v="3217" actId="47"/>
        <pc:sldMkLst>
          <pc:docMk/>
          <pc:sldMk cId="1266344853" sldId="408"/>
        </pc:sldMkLst>
      </pc:sldChg>
      <pc:sldChg chg="add del">
        <pc:chgData name="Matt Lyle" userId="a96e7d453dd11193" providerId="LiveId" clId="{C68C3E17-03C7-4F95-8966-34EBDE4C6EB0}" dt="2025-09-13T08:20:10.276" v="2036" actId="2890"/>
        <pc:sldMkLst>
          <pc:docMk/>
          <pc:sldMk cId="27392587" sldId="409"/>
        </pc:sldMkLst>
      </pc:sldChg>
      <pc:sldChg chg="addSp delSp modSp new mod">
        <pc:chgData name="Matt Lyle" userId="a96e7d453dd11193" providerId="LiveId" clId="{C68C3E17-03C7-4F95-8966-34EBDE4C6EB0}" dt="2025-09-13T08:25:52.015" v="2102" actId="1076"/>
        <pc:sldMkLst>
          <pc:docMk/>
          <pc:sldMk cId="989817022" sldId="409"/>
        </pc:sldMkLst>
        <pc:spChg chg="add mod">
          <ac:chgData name="Matt Lyle" userId="a96e7d453dd11193" providerId="LiveId" clId="{C68C3E17-03C7-4F95-8966-34EBDE4C6EB0}" dt="2025-09-13T08:25:49.144" v="2101" actId="1076"/>
          <ac:spMkLst>
            <pc:docMk/>
            <pc:sldMk cId="989817022" sldId="409"/>
            <ac:spMk id="14" creationId="{C2E59069-07B6-7DE9-0E08-F6C290903E82}"/>
          </ac:spMkLst>
        </pc:spChg>
        <pc:picChg chg="add del mod">
          <ac:chgData name="Matt Lyle" userId="a96e7d453dd11193" providerId="LiveId" clId="{C68C3E17-03C7-4F95-8966-34EBDE4C6EB0}" dt="2025-09-13T08:23:52.265" v="2077" actId="478"/>
          <ac:picMkLst>
            <pc:docMk/>
            <pc:sldMk cId="989817022" sldId="409"/>
            <ac:picMk id="3" creationId="{207ED23C-081B-745D-4D31-D1ADA6ECC4DC}"/>
          </ac:picMkLst>
        </pc:picChg>
        <pc:picChg chg="add del mod">
          <ac:chgData name="Matt Lyle" userId="a96e7d453dd11193" providerId="LiveId" clId="{C68C3E17-03C7-4F95-8966-34EBDE4C6EB0}" dt="2025-09-13T08:23:52.265" v="2077" actId="478"/>
          <ac:picMkLst>
            <pc:docMk/>
            <pc:sldMk cId="989817022" sldId="409"/>
            <ac:picMk id="5" creationId="{EB0ABE21-A711-D70F-8BE7-0BB3BA68E0AA}"/>
          </ac:picMkLst>
        </pc:picChg>
        <pc:picChg chg="add del mod">
          <ac:chgData name="Matt Lyle" userId="a96e7d453dd11193" providerId="LiveId" clId="{C68C3E17-03C7-4F95-8966-34EBDE4C6EB0}" dt="2025-09-13T08:23:52.265" v="2077" actId="478"/>
          <ac:picMkLst>
            <pc:docMk/>
            <pc:sldMk cId="989817022" sldId="409"/>
            <ac:picMk id="6" creationId="{49E1B21E-CFFE-7902-135B-BFC2B902A031}"/>
          </ac:picMkLst>
        </pc:picChg>
        <pc:picChg chg="add del mod">
          <ac:chgData name="Matt Lyle" userId="a96e7d453dd11193" providerId="LiveId" clId="{C68C3E17-03C7-4F95-8966-34EBDE4C6EB0}" dt="2025-09-13T08:23:52.265" v="2077" actId="478"/>
          <ac:picMkLst>
            <pc:docMk/>
            <pc:sldMk cId="989817022" sldId="409"/>
            <ac:picMk id="7" creationId="{B15FE1EE-CB45-4336-F0D5-D51752BB789F}"/>
          </ac:picMkLst>
        </pc:picChg>
        <pc:picChg chg="add del mod">
          <ac:chgData name="Matt Lyle" userId="a96e7d453dd11193" providerId="LiveId" clId="{C68C3E17-03C7-4F95-8966-34EBDE4C6EB0}" dt="2025-09-13T08:23:52.265" v="2077" actId="478"/>
          <ac:picMkLst>
            <pc:docMk/>
            <pc:sldMk cId="989817022" sldId="409"/>
            <ac:picMk id="8" creationId="{504042CB-F910-BF4E-D642-C928C5E4839D}"/>
          </ac:picMkLst>
        </pc:picChg>
        <pc:picChg chg="add del mod">
          <ac:chgData name="Matt Lyle" userId="a96e7d453dd11193" providerId="LiveId" clId="{C68C3E17-03C7-4F95-8966-34EBDE4C6EB0}" dt="2025-09-13T08:23:52.265" v="2077" actId="478"/>
          <ac:picMkLst>
            <pc:docMk/>
            <pc:sldMk cId="989817022" sldId="409"/>
            <ac:picMk id="9" creationId="{61EB6B55-5847-872E-B9F7-5F7AE7DEF2FB}"/>
          </ac:picMkLst>
        </pc:picChg>
        <pc:picChg chg="add del mod">
          <ac:chgData name="Matt Lyle" userId="a96e7d453dd11193" providerId="LiveId" clId="{C68C3E17-03C7-4F95-8966-34EBDE4C6EB0}" dt="2025-09-13T08:23:49.271" v="2076" actId="478"/>
          <ac:picMkLst>
            <pc:docMk/>
            <pc:sldMk cId="989817022" sldId="409"/>
            <ac:picMk id="11" creationId="{21EDA2D5-3CDE-4C05-DBCA-CF23F5A0F740}"/>
          </ac:picMkLst>
        </pc:picChg>
        <pc:picChg chg="add mod">
          <ac:chgData name="Matt Lyle" userId="a96e7d453dd11193" providerId="LiveId" clId="{C68C3E17-03C7-4F95-8966-34EBDE4C6EB0}" dt="2025-09-13T08:25:52.015" v="2102" actId="1076"/>
          <ac:picMkLst>
            <pc:docMk/>
            <pc:sldMk cId="989817022" sldId="409"/>
            <ac:picMk id="13" creationId="{4F6A7BB6-6E5F-3038-2F88-FB59009F7355}"/>
          </ac:picMkLst>
        </pc:picChg>
      </pc:sldChg>
      <pc:sldChg chg="addSp delSp modSp new mod modClrScheme modAnim chgLayout">
        <pc:chgData name="Matt Lyle" userId="a96e7d453dd11193" providerId="LiveId" clId="{C68C3E17-03C7-4F95-8966-34EBDE4C6EB0}" dt="2025-09-13T08:41:12.535" v="2281"/>
        <pc:sldMkLst>
          <pc:docMk/>
          <pc:sldMk cId="3282813734" sldId="410"/>
        </pc:sldMkLst>
        <pc:spChg chg="add del mod">
          <ac:chgData name="Matt Lyle" userId="a96e7d453dd11193" providerId="LiveId" clId="{C68C3E17-03C7-4F95-8966-34EBDE4C6EB0}" dt="2025-09-13T08:40:27.693" v="2265" actId="478"/>
          <ac:spMkLst>
            <pc:docMk/>
            <pc:sldMk cId="3282813734" sldId="410"/>
            <ac:spMk id="3" creationId="{EBB9DE34-2067-C2EE-C93D-87E74A04F7F7}"/>
          </ac:spMkLst>
        </pc:spChg>
        <pc:spChg chg="add mod">
          <ac:chgData name="Matt Lyle" userId="a96e7d453dd11193" providerId="LiveId" clId="{C68C3E17-03C7-4F95-8966-34EBDE4C6EB0}" dt="2025-09-13T08:40:35.562" v="2266" actId="1076"/>
          <ac:spMkLst>
            <pc:docMk/>
            <pc:sldMk cId="3282813734" sldId="410"/>
            <ac:spMk id="5" creationId="{4B58AAD9-B3CA-ADFC-1F2A-2FA5791253D9}"/>
          </ac:spMkLst>
        </pc:spChg>
        <pc:spChg chg="add mod">
          <ac:chgData name="Matt Lyle" userId="a96e7d453dd11193" providerId="LiveId" clId="{C68C3E17-03C7-4F95-8966-34EBDE4C6EB0}" dt="2025-09-13T08:41:02.277" v="2279" actId="20577"/>
          <ac:spMkLst>
            <pc:docMk/>
            <pc:sldMk cId="3282813734" sldId="410"/>
            <ac:spMk id="7" creationId="{5F4A659C-DA9D-38E8-9CD5-CA5A2B4562B7}"/>
          </ac:spMkLst>
        </pc:spChg>
      </pc:sldChg>
      <pc:sldChg chg="addSp modSp add mod ord">
        <pc:chgData name="Matt Lyle" userId="a96e7d453dd11193" providerId="LiveId" clId="{C68C3E17-03C7-4F95-8966-34EBDE4C6EB0}" dt="2025-09-13T08:43:17.449" v="2298" actId="1076"/>
        <pc:sldMkLst>
          <pc:docMk/>
          <pc:sldMk cId="1656544736" sldId="411"/>
        </pc:sldMkLst>
        <pc:spChg chg="add mod">
          <ac:chgData name="Matt Lyle" userId="a96e7d453dd11193" providerId="LiveId" clId="{C68C3E17-03C7-4F95-8966-34EBDE4C6EB0}" dt="2025-09-13T08:43:17.449" v="2298" actId="1076"/>
          <ac:spMkLst>
            <pc:docMk/>
            <pc:sldMk cId="1656544736" sldId="411"/>
            <ac:spMk id="3" creationId="{78DAFC73-C2A0-80D2-3A27-E015D7CF385D}"/>
          </ac:spMkLst>
        </pc:spChg>
      </pc:sldChg>
      <pc:sldChg chg="modSp add mod ord setBg">
        <pc:chgData name="Matt Lyle" userId="a96e7d453dd11193" providerId="LiveId" clId="{C68C3E17-03C7-4F95-8966-34EBDE4C6EB0}" dt="2025-09-13T14:00:14.346" v="3183" actId="20578"/>
        <pc:sldMkLst>
          <pc:docMk/>
          <pc:sldMk cId="1993349028" sldId="412"/>
        </pc:sldMkLst>
        <pc:spChg chg="mod">
          <ac:chgData name="Matt Lyle" userId="a96e7d453dd11193" providerId="LiveId" clId="{C68C3E17-03C7-4F95-8966-34EBDE4C6EB0}" dt="2025-09-13T14:00:14.346" v="3183" actId="20578"/>
          <ac:spMkLst>
            <pc:docMk/>
            <pc:sldMk cId="1993349028" sldId="412"/>
            <ac:spMk id="4" creationId="{AB66735E-6840-9DA3-5631-E8719939EBC6}"/>
          </ac:spMkLst>
        </pc:spChg>
      </pc:sldChg>
      <pc:sldChg chg="addSp delSp modSp add mod">
        <pc:chgData name="Matt Lyle" userId="a96e7d453dd11193" providerId="LiveId" clId="{C68C3E17-03C7-4F95-8966-34EBDE4C6EB0}" dt="2025-09-13T09:41:47.461" v="2674" actId="1076"/>
        <pc:sldMkLst>
          <pc:docMk/>
          <pc:sldMk cId="2681956638" sldId="413"/>
        </pc:sldMkLst>
        <pc:spChg chg="mod">
          <ac:chgData name="Matt Lyle" userId="a96e7d453dd11193" providerId="LiveId" clId="{C68C3E17-03C7-4F95-8966-34EBDE4C6EB0}" dt="2025-09-13T09:41:29.206" v="2671" actId="1035"/>
          <ac:spMkLst>
            <pc:docMk/>
            <pc:sldMk cId="2681956638" sldId="413"/>
            <ac:spMk id="2" creationId="{9FD7FFF7-343A-E601-758A-AB06260CBF8B}"/>
          </ac:spMkLst>
        </pc:spChg>
        <pc:spChg chg="del mod">
          <ac:chgData name="Matt Lyle" userId="a96e7d453dd11193" providerId="LiveId" clId="{C68C3E17-03C7-4F95-8966-34EBDE4C6EB0}" dt="2025-09-13T09:40:35.487" v="2656" actId="478"/>
          <ac:spMkLst>
            <pc:docMk/>
            <pc:sldMk cId="2681956638" sldId="413"/>
            <ac:spMk id="3" creationId="{B79DAAF7-F467-8FEC-AFF6-7EC8D372C2BE}"/>
          </ac:spMkLst>
        </pc:spChg>
        <pc:spChg chg="add mod">
          <ac:chgData name="Matt Lyle" userId="a96e7d453dd11193" providerId="LiveId" clId="{C68C3E17-03C7-4F95-8966-34EBDE4C6EB0}" dt="2025-09-13T09:11:29.080" v="2367"/>
          <ac:spMkLst>
            <pc:docMk/>
            <pc:sldMk cId="2681956638" sldId="413"/>
            <ac:spMk id="4" creationId="{57F71C3D-D64F-CC04-DA90-CD1CE05CC070}"/>
          </ac:spMkLst>
        </pc:spChg>
        <pc:spChg chg="mod">
          <ac:chgData name="Matt Lyle" userId="a96e7d453dd11193" providerId="LiveId" clId="{C68C3E17-03C7-4F95-8966-34EBDE4C6EB0}" dt="2025-09-13T09:41:43.981" v="2673" actId="1076"/>
          <ac:spMkLst>
            <pc:docMk/>
            <pc:sldMk cId="2681956638" sldId="413"/>
            <ac:spMk id="5" creationId="{223FDD68-D399-B93E-5211-BB43711231B1}"/>
          </ac:spMkLst>
        </pc:spChg>
        <pc:spChg chg="add mod">
          <ac:chgData name="Matt Lyle" userId="a96e7d453dd11193" providerId="LiveId" clId="{C68C3E17-03C7-4F95-8966-34EBDE4C6EB0}" dt="2025-09-13T09:41:47.461" v="2674" actId="1076"/>
          <ac:spMkLst>
            <pc:docMk/>
            <pc:sldMk cId="2681956638" sldId="413"/>
            <ac:spMk id="6" creationId="{F6FC0193-4D12-D04D-418B-33A6E8F930F8}"/>
          </ac:spMkLst>
        </pc:spChg>
        <pc:spChg chg="add mod ord">
          <ac:chgData name="Matt Lyle" userId="a96e7d453dd11193" providerId="LiveId" clId="{C68C3E17-03C7-4F95-8966-34EBDE4C6EB0}" dt="2025-09-13T09:41:26.247" v="2670" actId="1035"/>
          <ac:spMkLst>
            <pc:docMk/>
            <pc:sldMk cId="2681956638" sldId="413"/>
            <ac:spMk id="7" creationId="{8436E9D5-0432-3C5A-461B-50D7CE817EE0}"/>
          </ac:spMkLst>
        </pc:spChg>
      </pc:sldChg>
      <pc:sldChg chg="addSp modSp add mod ord">
        <pc:chgData name="Matt Lyle" userId="a96e7d453dd11193" providerId="LiveId" clId="{C68C3E17-03C7-4F95-8966-34EBDE4C6EB0}" dt="2025-09-13T09:41:11.672" v="2667"/>
        <pc:sldMkLst>
          <pc:docMk/>
          <pc:sldMk cId="668094080" sldId="414"/>
        </pc:sldMkLst>
        <pc:spChg chg="add mod">
          <ac:chgData name="Matt Lyle" userId="a96e7d453dd11193" providerId="LiveId" clId="{C68C3E17-03C7-4F95-8966-34EBDE4C6EB0}" dt="2025-09-13T09:14:43.784" v="2461"/>
          <ac:spMkLst>
            <pc:docMk/>
            <pc:sldMk cId="668094080" sldId="414"/>
            <ac:spMk id="2" creationId="{4A8D14BE-1D50-4A6E-16C1-507AA6BC85EB}"/>
          </ac:spMkLst>
        </pc:spChg>
        <pc:spChg chg="mod">
          <ac:chgData name="Matt Lyle" userId="a96e7d453dd11193" providerId="LiveId" clId="{C68C3E17-03C7-4F95-8966-34EBDE4C6EB0}" dt="2025-09-13T09:41:11.672" v="2667"/>
          <ac:spMkLst>
            <pc:docMk/>
            <pc:sldMk cId="668094080" sldId="414"/>
            <ac:spMk id="5" creationId="{69739A13-528E-2443-07A5-3A3BB3AEE1B6}"/>
          </ac:spMkLst>
        </pc:spChg>
      </pc:sldChg>
      <pc:sldChg chg="addSp modSp add mod ord">
        <pc:chgData name="Matt Lyle" userId="a96e7d453dd11193" providerId="LiveId" clId="{C68C3E17-03C7-4F95-8966-34EBDE4C6EB0}" dt="2025-09-13T09:14:55.821" v="2464"/>
        <pc:sldMkLst>
          <pc:docMk/>
          <pc:sldMk cId="854225122" sldId="415"/>
        </pc:sldMkLst>
        <pc:spChg chg="add mod">
          <ac:chgData name="Matt Lyle" userId="a96e7d453dd11193" providerId="LiveId" clId="{C68C3E17-03C7-4F95-8966-34EBDE4C6EB0}" dt="2025-09-13T09:14:55.821" v="2464"/>
          <ac:spMkLst>
            <pc:docMk/>
            <pc:sldMk cId="854225122" sldId="415"/>
            <ac:spMk id="2" creationId="{A523B460-D286-C6C8-89ED-7A36D1A905F7}"/>
          </ac:spMkLst>
        </pc:spChg>
        <pc:spChg chg="mod">
          <ac:chgData name="Matt Lyle" userId="a96e7d453dd11193" providerId="LiveId" clId="{C68C3E17-03C7-4F95-8966-34EBDE4C6EB0}" dt="2025-09-13T09:13:58.712" v="2454" actId="6549"/>
          <ac:spMkLst>
            <pc:docMk/>
            <pc:sldMk cId="854225122" sldId="415"/>
            <ac:spMk id="5" creationId="{F0003689-C968-985E-2340-B232A30DDEF2}"/>
          </ac:spMkLst>
        </pc:spChg>
      </pc:sldChg>
      <pc:sldChg chg="addSp modSp add mod ord">
        <pc:chgData name="Matt Lyle" userId="a96e7d453dd11193" providerId="LiveId" clId="{C68C3E17-03C7-4F95-8966-34EBDE4C6EB0}" dt="2025-09-13T09:41:58.588" v="2676"/>
        <pc:sldMkLst>
          <pc:docMk/>
          <pc:sldMk cId="1571726169" sldId="416"/>
        </pc:sldMkLst>
        <pc:spChg chg="add mod">
          <ac:chgData name="Matt Lyle" userId="a96e7d453dd11193" providerId="LiveId" clId="{C68C3E17-03C7-4F95-8966-34EBDE4C6EB0}" dt="2025-09-13T09:14:29.076" v="2458" actId="1076"/>
          <ac:spMkLst>
            <pc:docMk/>
            <pc:sldMk cId="1571726169" sldId="416"/>
            <ac:spMk id="2" creationId="{D7F698D0-C1F7-C171-3AAB-D9CEDBD24243}"/>
          </ac:spMkLst>
        </pc:spChg>
        <pc:spChg chg="mod">
          <ac:chgData name="Matt Lyle" userId="a96e7d453dd11193" providerId="LiveId" clId="{C68C3E17-03C7-4F95-8966-34EBDE4C6EB0}" dt="2025-09-13T09:41:58.588" v="2676"/>
          <ac:spMkLst>
            <pc:docMk/>
            <pc:sldMk cId="1571726169" sldId="416"/>
            <ac:spMk id="5" creationId="{96E4C424-05EB-8E0C-D729-999F26E5EA66}"/>
          </ac:spMkLst>
        </pc:spChg>
      </pc:sldChg>
      <pc:sldChg chg="modSp add mod ord">
        <pc:chgData name="Matt Lyle" userId="a96e7d453dd11193" providerId="LiveId" clId="{C68C3E17-03C7-4F95-8966-34EBDE4C6EB0}" dt="2025-09-13T09:37:45.225" v="2596" actId="404"/>
        <pc:sldMkLst>
          <pc:docMk/>
          <pc:sldMk cId="4242468393" sldId="417"/>
        </pc:sldMkLst>
        <pc:spChg chg="mod">
          <ac:chgData name="Matt Lyle" userId="a96e7d453dd11193" providerId="LiveId" clId="{C68C3E17-03C7-4F95-8966-34EBDE4C6EB0}" dt="2025-09-13T09:37:45.225" v="2596" actId="404"/>
          <ac:spMkLst>
            <pc:docMk/>
            <pc:sldMk cId="4242468393" sldId="417"/>
            <ac:spMk id="2" creationId="{21CE9E23-AB64-7833-81BC-D68890744C7F}"/>
          </ac:spMkLst>
        </pc:spChg>
      </pc:sldChg>
      <pc:sldChg chg="addSp delSp modSp add mod ord delAnim">
        <pc:chgData name="Matt Lyle" userId="a96e7d453dd11193" providerId="LiveId" clId="{C68C3E17-03C7-4F95-8966-34EBDE4C6EB0}" dt="2025-09-13T09:39:51.983" v="2653" actId="6549"/>
        <pc:sldMkLst>
          <pc:docMk/>
          <pc:sldMk cId="3651041911" sldId="418"/>
        </pc:sldMkLst>
        <pc:spChg chg="add mod">
          <ac:chgData name="Matt Lyle" userId="a96e7d453dd11193" providerId="LiveId" clId="{C68C3E17-03C7-4F95-8966-34EBDE4C6EB0}" dt="2025-09-13T09:39:51.983" v="2653" actId="6549"/>
          <ac:spMkLst>
            <pc:docMk/>
            <pc:sldMk cId="3651041911" sldId="418"/>
            <ac:spMk id="3" creationId="{807EAE9E-8F06-CBF4-7EF6-8CA95EF19E56}"/>
          </ac:spMkLst>
        </pc:spChg>
        <pc:spChg chg="del">
          <ac:chgData name="Matt Lyle" userId="a96e7d453dd11193" providerId="LiveId" clId="{C68C3E17-03C7-4F95-8966-34EBDE4C6EB0}" dt="2025-09-13T09:38:37.511" v="2601" actId="478"/>
          <ac:spMkLst>
            <pc:docMk/>
            <pc:sldMk cId="3651041911" sldId="418"/>
            <ac:spMk id="5" creationId="{D5494FD9-7B6F-1899-5074-4F88E5732A7F}"/>
          </ac:spMkLst>
        </pc:spChg>
        <pc:spChg chg="del">
          <ac:chgData name="Matt Lyle" userId="a96e7d453dd11193" providerId="LiveId" clId="{C68C3E17-03C7-4F95-8966-34EBDE4C6EB0}" dt="2025-09-13T09:38:35.229" v="2600" actId="478"/>
          <ac:spMkLst>
            <pc:docMk/>
            <pc:sldMk cId="3651041911" sldId="418"/>
            <ac:spMk id="7" creationId="{2E9647D5-D6CE-C52E-7455-217C9919A7C3}"/>
          </ac:spMkLst>
        </pc:spChg>
      </pc:sldChg>
      <pc:sldChg chg="addSp delSp modSp new mod modClrScheme modAnim chgLayout">
        <pc:chgData name="Matt Lyle" userId="a96e7d453dd11193" providerId="LiveId" clId="{C68C3E17-03C7-4F95-8966-34EBDE4C6EB0}" dt="2025-09-13T13:19:15.816" v="2861"/>
        <pc:sldMkLst>
          <pc:docMk/>
          <pc:sldMk cId="1696929050" sldId="419"/>
        </pc:sldMkLst>
        <pc:spChg chg="add del mod">
          <ac:chgData name="Matt Lyle" userId="a96e7d453dd11193" providerId="LiveId" clId="{C68C3E17-03C7-4F95-8966-34EBDE4C6EB0}" dt="2025-09-13T09:51:54.549" v="2779" actId="478"/>
          <ac:spMkLst>
            <pc:docMk/>
            <pc:sldMk cId="1696929050" sldId="419"/>
            <ac:spMk id="2" creationId="{39E7353B-23D6-B444-30A3-C1496D26C631}"/>
          </ac:spMkLst>
        </pc:spChg>
        <pc:spChg chg="add mod">
          <ac:chgData name="Matt Lyle" userId="a96e7d453dd11193" providerId="LiveId" clId="{C68C3E17-03C7-4F95-8966-34EBDE4C6EB0}" dt="2025-09-13T09:51:03.013" v="2728" actId="404"/>
          <ac:spMkLst>
            <pc:docMk/>
            <pc:sldMk cId="1696929050" sldId="419"/>
            <ac:spMk id="7" creationId="{4D1BC79A-5CBD-C77B-7F2B-FF4497F00999}"/>
          </ac:spMkLst>
        </pc:spChg>
        <pc:spChg chg="add mod">
          <ac:chgData name="Matt Lyle" userId="a96e7d453dd11193" providerId="LiveId" clId="{C68C3E17-03C7-4F95-8966-34EBDE4C6EB0}" dt="2025-09-13T09:51:48.383" v="2778" actId="948"/>
          <ac:spMkLst>
            <pc:docMk/>
            <pc:sldMk cId="1696929050" sldId="419"/>
            <ac:spMk id="8" creationId="{79577818-D458-874E-A5C5-981D1990F459}"/>
          </ac:spMkLst>
        </pc:spChg>
        <pc:picChg chg="add del mod">
          <ac:chgData name="Matt Lyle" userId="a96e7d453dd11193" providerId="LiveId" clId="{C68C3E17-03C7-4F95-8966-34EBDE4C6EB0}" dt="2025-09-13T09:46:12.477" v="2691" actId="478"/>
          <ac:picMkLst>
            <pc:docMk/>
            <pc:sldMk cId="1696929050" sldId="419"/>
            <ac:picMk id="4" creationId="{2531B8EE-3E1C-8101-CD04-51429F3B127B}"/>
          </ac:picMkLst>
        </pc:picChg>
        <pc:picChg chg="add mod">
          <ac:chgData name="Matt Lyle" userId="a96e7d453dd11193" providerId="LiveId" clId="{C68C3E17-03C7-4F95-8966-34EBDE4C6EB0}" dt="2025-09-13T09:49:45.796" v="2701" actId="1076"/>
          <ac:picMkLst>
            <pc:docMk/>
            <pc:sldMk cId="1696929050" sldId="419"/>
            <ac:picMk id="6" creationId="{970179B1-843D-3044-E7A8-35859DDD3F66}"/>
          </ac:picMkLst>
        </pc:picChg>
      </pc:sldChg>
      <pc:sldChg chg="modSp add mod">
        <pc:chgData name="Matt Lyle" userId="a96e7d453dd11193" providerId="LiveId" clId="{C68C3E17-03C7-4F95-8966-34EBDE4C6EB0}" dt="2025-09-13T09:54:11.188" v="2849" actId="20577"/>
        <pc:sldMkLst>
          <pc:docMk/>
          <pc:sldMk cId="2800923978" sldId="420"/>
        </pc:sldMkLst>
        <pc:spChg chg="mod">
          <ac:chgData name="Matt Lyle" userId="a96e7d453dd11193" providerId="LiveId" clId="{C68C3E17-03C7-4F95-8966-34EBDE4C6EB0}" dt="2025-09-13T09:52:17.523" v="2786" actId="20577"/>
          <ac:spMkLst>
            <pc:docMk/>
            <pc:sldMk cId="2800923978" sldId="420"/>
            <ac:spMk id="7" creationId="{D051E383-6D94-1C7B-19C9-80A724BCFD28}"/>
          </ac:spMkLst>
        </pc:spChg>
        <pc:spChg chg="mod">
          <ac:chgData name="Matt Lyle" userId="a96e7d453dd11193" providerId="LiveId" clId="{C68C3E17-03C7-4F95-8966-34EBDE4C6EB0}" dt="2025-09-13T09:54:11.188" v="2849" actId="20577"/>
          <ac:spMkLst>
            <pc:docMk/>
            <pc:sldMk cId="2800923978" sldId="420"/>
            <ac:spMk id="8" creationId="{C7C4A26E-5295-D0A0-50A0-708D26435B57}"/>
          </ac:spMkLst>
        </pc:spChg>
      </pc:sldChg>
      <pc:sldChg chg="add ord">
        <pc:chgData name="Matt Lyle" userId="a96e7d453dd11193" providerId="LiveId" clId="{C68C3E17-03C7-4F95-8966-34EBDE4C6EB0}" dt="2025-09-13T09:54:51.072" v="2852"/>
        <pc:sldMkLst>
          <pc:docMk/>
          <pc:sldMk cId="765908201" sldId="421"/>
        </pc:sldMkLst>
      </pc:sldChg>
      <pc:sldChg chg="modSp add mod">
        <pc:chgData name="Matt Lyle" userId="a96e7d453dd11193" providerId="LiveId" clId="{C68C3E17-03C7-4F95-8966-34EBDE4C6EB0}" dt="2025-09-13T13:13:58.599" v="2860" actId="13926"/>
        <pc:sldMkLst>
          <pc:docMk/>
          <pc:sldMk cId="2228757648" sldId="422"/>
        </pc:sldMkLst>
        <pc:spChg chg="mod">
          <ac:chgData name="Matt Lyle" userId="a96e7d453dd11193" providerId="LiveId" clId="{C68C3E17-03C7-4F95-8966-34EBDE4C6EB0}" dt="2025-09-13T13:13:58.599" v="2860" actId="13926"/>
          <ac:spMkLst>
            <pc:docMk/>
            <pc:sldMk cId="2228757648" sldId="422"/>
            <ac:spMk id="5" creationId="{458E0270-71AE-BF68-72ED-67619650888E}"/>
          </ac:spMkLst>
        </pc:spChg>
      </pc:sldChg>
      <pc:sldChg chg="addSp modSp add mod modAnim">
        <pc:chgData name="Matt Lyle" userId="a96e7d453dd11193" providerId="LiveId" clId="{C68C3E17-03C7-4F95-8966-34EBDE4C6EB0}" dt="2025-09-13T13:22:50.009" v="2926" actId="1036"/>
        <pc:sldMkLst>
          <pc:docMk/>
          <pc:sldMk cId="1401215257" sldId="423"/>
        </pc:sldMkLst>
        <pc:spChg chg="mod">
          <ac:chgData name="Matt Lyle" userId="a96e7d453dd11193" providerId="LiveId" clId="{C68C3E17-03C7-4F95-8966-34EBDE4C6EB0}" dt="2025-09-13T13:22:36.312" v="2873"/>
          <ac:spMkLst>
            <pc:docMk/>
            <pc:sldMk cId="1401215257" sldId="423"/>
            <ac:spMk id="2" creationId="{FB4FBC11-57AB-80B6-AB48-06AE60494821}"/>
          </ac:spMkLst>
        </pc:spChg>
        <pc:spChg chg="add mod">
          <ac:chgData name="Matt Lyle" userId="a96e7d453dd11193" providerId="LiveId" clId="{C68C3E17-03C7-4F95-8966-34EBDE4C6EB0}" dt="2025-09-13T13:22:50.009" v="2926" actId="1036"/>
          <ac:spMkLst>
            <pc:docMk/>
            <pc:sldMk cId="1401215257" sldId="423"/>
            <ac:spMk id="3" creationId="{AFB0C503-C9DB-9387-7CF8-3AF8E71BE580}"/>
          </ac:spMkLst>
        </pc:spChg>
        <pc:spChg chg="mod">
          <ac:chgData name="Matt Lyle" userId="a96e7d453dd11193" providerId="LiveId" clId="{C68C3E17-03C7-4F95-8966-34EBDE4C6EB0}" dt="2025-09-13T13:22:38.659" v="2875" actId="13926"/>
          <ac:spMkLst>
            <pc:docMk/>
            <pc:sldMk cId="1401215257" sldId="423"/>
            <ac:spMk id="5" creationId="{D1BA56C0-E09D-DFD3-404A-62B10DA7F38F}"/>
          </ac:spMkLst>
        </pc:spChg>
      </pc:sldChg>
      <pc:sldChg chg="addSp modSp new del mod chgLayout">
        <pc:chgData name="Matt Lyle" userId="a96e7d453dd11193" providerId="LiveId" clId="{C68C3E17-03C7-4F95-8966-34EBDE4C6EB0}" dt="2025-09-13T13:25:34.410" v="2942" actId="47"/>
        <pc:sldMkLst>
          <pc:docMk/>
          <pc:sldMk cId="4151356113" sldId="424"/>
        </pc:sldMkLst>
        <pc:spChg chg="add mod">
          <ac:chgData name="Matt Lyle" userId="a96e7d453dd11193" providerId="LiveId" clId="{C68C3E17-03C7-4F95-8966-34EBDE4C6EB0}" dt="2025-09-13T13:24:00.956" v="2937" actId="14100"/>
          <ac:spMkLst>
            <pc:docMk/>
            <pc:sldMk cId="4151356113" sldId="424"/>
            <ac:spMk id="2" creationId="{5739CD65-50C3-BA41-9CA9-7A42EFE4D6B8}"/>
          </ac:spMkLst>
        </pc:spChg>
      </pc:sldChg>
      <pc:sldChg chg="add ord modTransition setBg">
        <pc:chgData name="Matt Lyle" userId="a96e7d453dd11193" providerId="LiveId" clId="{C68C3E17-03C7-4F95-8966-34EBDE4C6EB0}" dt="2025-09-13T13:25:10.634" v="2941"/>
        <pc:sldMkLst>
          <pc:docMk/>
          <pc:sldMk cId="2289761547" sldId="425"/>
        </pc:sldMkLst>
      </pc:sldChg>
      <pc:sldChg chg="modSp add mod ord">
        <pc:chgData name="Matt Lyle" userId="a96e7d453dd11193" providerId="LiveId" clId="{C68C3E17-03C7-4F95-8966-34EBDE4C6EB0}" dt="2025-09-13T14:01:04.751" v="3192"/>
        <pc:sldMkLst>
          <pc:docMk/>
          <pc:sldMk cId="3697613892" sldId="426"/>
        </pc:sldMkLst>
        <pc:spChg chg="mod">
          <ac:chgData name="Matt Lyle" userId="a96e7d453dd11193" providerId="LiveId" clId="{C68C3E17-03C7-4F95-8966-34EBDE4C6EB0}" dt="2025-09-13T14:01:04.751" v="3192"/>
          <ac:spMkLst>
            <pc:docMk/>
            <pc:sldMk cId="3697613892" sldId="426"/>
            <ac:spMk id="4" creationId="{41E3CE38-80F3-6836-8EE8-006A07C97EB0}"/>
          </ac:spMkLst>
        </pc:spChg>
      </pc:sldChg>
      <pc:sldChg chg="modSp add mod">
        <pc:chgData name="Matt Lyle" userId="a96e7d453dd11193" providerId="LiveId" clId="{C68C3E17-03C7-4F95-8966-34EBDE4C6EB0}" dt="2025-09-13T13:39:32.563" v="3156" actId="207"/>
        <pc:sldMkLst>
          <pc:docMk/>
          <pc:sldMk cId="1786350476" sldId="427"/>
        </pc:sldMkLst>
        <pc:spChg chg="mod">
          <ac:chgData name="Matt Lyle" userId="a96e7d453dd11193" providerId="LiveId" clId="{C68C3E17-03C7-4F95-8966-34EBDE4C6EB0}" dt="2025-09-13T13:39:32.563" v="3156" actId="207"/>
          <ac:spMkLst>
            <pc:docMk/>
            <pc:sldMk cId="1786350476" sldId="427"/>
            <ac:spMk id="5" creationId="{5889279B-420E-D2BD-4487-3AD06B580FD3}"/>
          </ac:spMkLst>
        </pc:spChg>
      </pc:sldChg>
      <pc:sldChg chg="addSp delSp modSp add mod ord delAnim modAnim">
        <pc:chgData name="Matt Lyle" userId="a96e7d453dd11193" providerId="LiveId" clId="{C68C3E17-03C7-4F95-8966-34EBDE4C6EB0}" dt="2025-09-13T13:37:58.771" v="3154" actId="21"/>
        <pc:sldMkLst>
          <pc:docMk/>
          <pc:sldMk cId="768004858" sldId="428"/>
        </pc:sldMkLst>
        <pc:spChg chg="add del mod">
          <ac:chgData name="Matt Lyle" userId="a96e7d453dd11193" providerId="LiveId" clId="{C68C3E17-03C7-4F95-8966-34EBDE4C6EB0}" dt="2025-09-13T13:37:58.771" v="3154" actId="21"/>
          <ac:spMkLst>
            <pc:docMk/>
            <pc:sldMk cId="768004858" sldId="428"/>
            <ac:spMk id="2" creationId="{70319469-5743-535B-8E77-33BC71BEE28E}"/>
          </ac:spMkLst>
        </pc:spChg>
        <pc:spChg chg="mod">
          <ac:chgData name="Matt Lyle" userId="a96e7d453dd11193" providerId="LiveId" clId="{C68C3E17-03C7-4F95-8966-34EBDE4C6EB0}" dt="2025-09-13T13:33:14.557" v="3032" actId="20577"/>
          <ac:spMkLst>
            <pc:docMk/>
            <pc:sldMk cId="768004858" sldId="428"/>
            <ac:spMk id="5" creationId="{013CEFFC-8F56-77D7-4DC9-A942F0E26D8F}"/>
          </ac:spMkLst>
        </pc:spChg>
      </pc:sldChg>
      <pc:sldChg chg="add ord">
        <pc:chgData name="Matt Lyle" userId="a96e7d453dd11193" providerId="LiveId" clId="{C68C3E17-03C7-4F95-8966-34EBDE4C6EB0}" dt="2025-09-13T13:33:25.267" v="3034"/>
        <pc:sldMkLst>
          <pc:docMk/>
          <pc:sldMk cId="3678435960" sldId="429"/>
        </pc:sldMkLst>
      </pc:sldChg>
      <pc:sldChg chg="addSp modSp add mod modAnim">
        <pc:chgData name="Matt Lyle" userId="a96e7d453dd11193" providerId="LiveId" clId="{C68C3E17-03C7-4F95-8966-34EBDE4C6EB0}" dt="2025-09-13T13:38:00.158" v="3155"/>
        <pc:sldMkLst>
          <pc:docMk/>
          <pc:sldMk cId="916636526" sldId="430"/>
        </pc:sldMkLst>
        <pc:spChg chg="add mod">
          <ac:chgData name="Matt Lyle" userId="a96e7d453dd11193" providerId="LiveId" clId="{C68C3E17-03C7-4F95-8966-34EBDE4C6EB0}" dt="2025-09-13T13:38:00.158" v="3155"/>
          <ac:spMkLst>
            <pc:docMk/>
            <pc:sldMk cId="916636526" sldId="430"/>
            <ac:spMk id="2" creationId="{70319469-5743-535B-8E77-33BC71BEE28E}"/>
          </ac:spMkLst>
        </pc:spChg>
        <pc:spChg chg="mod">
          <ac:chgData name="Matt Lyle" userId="a96e7d453dd11193" providerId="LiveId" clId="{C68C3E17-03C7-4F95-8966-34EBDE4C6EB0}" dt="2025-09-13T13:33:38.506" v="3038" actId="13926"/>
          <ac:spMkLst>
            <pc:docMk/>
            <pc:sldMk cId="916636526" sldId="430"/>
            <ac:spMk id="5" creationId="{9152E69A-456E-617D-0D20-DF8BBB220A2D}"/>
          </ac:spMkLst>
        </pc:spChg>
      </pc:sldChg>
      <pc:sldChg chg="modSp add mod">
        <pc:chgData name="Matt Lyle" userId="a96e7d453dd11193" providerId="LiveId" clId="{C68C3E17-03C7-4F95-8966-34EBDE4C6EB0}" dt="2025-09-13T13:41:35.766" v="3158" actId="13926"/>
        <pc:sldMkLst>
          <pc:docMk/>
          <pc:sldMk cId="3427208950" sldId="431"/>
        </pc:sldMkLst>
        <pc:spChg chg="mod">
          <ac:chgData name="Matt Lyle" userId="a96e7d453dd11193" providerId="LiveId" clId="{C68C3E17-03C7-4F95-8966-34EBDE4C6EB0}" dt="2025-09-13T13:41:35.766" v="3158" actId="13926"/>
          <ac:spMkLst>
            <pc:docMk/>
            <pc:sldMk cId="3427208950" sldId="431"/>
            <ac:spMk id="5" creationId="{20A8FD3D-1EFE-981F-D528-00FFA872454F}"/>
          </ac:spMkLst>
        </pc:spChg>
      </pc:sldChg>
      <pc:sldChg chg="addSp delSp modSp add mod modAnim">
        <pc:chgData name="Matt Lyle" userId="a96e7d453dd11193" providerId="LiveId" clId="{C68C3E17-03C7-4F95-8966-34EBDE4C6EB0}" dt="2025-09-13T14:01:53.575" v="3198"/>
        <pc:sldMkLst>
          <pc:docMk/>
          <pc:sldMk cId="912331796" sldId="432"/>
        </pc:sldMkLst>
        <pc:spChg chg="add del mod">
          <ac:chgData name="Matt Lyle" userId="a96e7d453dd11193" providerId="LiveId" clId="{C68C3E17-03C7-4F95-8966-34EBDE4C6EB0}" dt="2025-09-13T13:55:58.940" v="3168" actId="478"/>
          <ac:spMkLst>
            <pc:docMk/>
            <pc:sldMk cId="912331796" sldId="432"/>
            <ac:spMk id="3" creationId="{3EEE9032-8B8F-41D0-2837-F5513FB1CE65}"/>
          </ac:spMkLst>
        </pc:spChg>
        <pc:spChg chg="add mod">
          <ac:chgData name="Matt Lyle" userId="a96e7d453dd11193" providerId="LiveId" clId="{C68C3E17-03C7-4F95-8966-34EBDE4C6EB0}" dt="2025-09-13T14:01:43.948" v="3196"/>
          <ac:spMkLst>
            <pc:docMk/>
            <pc:sldMk cId="912331796" sldId="432"/>
            <ac:spMk id="4" creationId="{F2EAE502-EDE1-E5ED-65A2-516FD6DE66CF}"/>
          </ac:spMkLst>
        </pc:spChg>
        <pc:spChg chg="mod">
          <ac:chgData name="Matt Lyle" userId="a96e7d453dd11193" providerId="LiveId" clId="{C68C3E17-03C7-4F95-8966-34EBDE4C6EB0}" dt="2025-09-13T13:54:33.502" v="3161" actId="13926"/>
          <ac:spMkLst>
            <pc:docMk/>
            <pc:sldMk cId="912331796" sldId="432"/>
            <ac:spMk id="5" creationId="{EA276333-4248-5E78-029E-142AE14B114C}"/>
          </ac:spMkLst>
        </pc:spChg>
      </pc:sldChg>
      <pc:sldChg chg="addSp modSp add mod modAnim">
        <pc:chgData name="Matt Lyle" userId="a96e7d453dd11193" providerId="LiveId" clId="{C68C3E17-03C7-4F95-8966-34EBDE4C6EB0}" dt="2025-09-13T14:05:33.780" v="3208" actId="2711"/>
        <pc:sldMkLst>
          <pc:docMk/>
          <pc:sldMk cId="87785448" sldId="433"/>
        </pc:sldMkLst>
        <pc:spChg chg="add mod">
          <ac:chgData name="Matt Lyle" userId="a96e7d453dd11193" providerId="LiveId" clId="{C68C3E17-03C7-4F95-8966-34EBDE4C6EB0}" dt="2025-09-13T14:05:33.780" v="3208" actId="2711"/>
          <ac:spMkLst>
            <pc:docMk/>
            <pc:sldMk cId="87785448" sldId="433"/>
            <ac:spMk id="2" creationId="{45B641B3-C194-6C63-4BDF-5CC474117743}"/>
          </ac:spMkLst>
        </pc:spChg>
        <pc:spChg chg="mod">
          <ac:chgData name="Matt Lyle" userId="a96e7d453dd11193" providerId="LiveId" clId="{C68C3E17-03C7-4F95-8966-34EBDE4C6EB0}" dt="2025-09-13T14:02:24.776" v="3199" actId="13926"/>
          <ac:spMkLst>
            <pc:docMk/>
            <pc:sldMk cId="87785448" sldId="433"/>
            <ac:spMk id="5" creationId="{62CBCA3D-FCE3-FA3F-48DA-CD795C8310AE}"/>
          </ac:spMkLst>
        </pc:spChg>
      </pc:sldChg>
      <pc:sldChg chg="addSp modSp new mod modClrScheme chgLayout">
        <pc:chgData name="Matt Lyle" userId="a96e7d453dd11193" providerId="LiveId" clId="{C68C3E17-03C7-4F95-8966-34EBDE4C6EB0}" dt="2025-09-13T14:11:13.739" v="3283" actId="20577"/>
        <pc:sldMkLst>
          <pc:docMk/>
          <pc:sldMk cId="1959344256" sldId="434"/>
        </pc:sldMkLst>
        <pc:spChg chg="add mod">
          <ac:chgData name="Matt Lyle" userId="a96e7d453dd11193" providerId="LiveId" clId="{C68C3E17-03C7-4F95-8966-34EBDE4C6EB0}" dt="2025-09-13T14:10:41.008" v="3277" actId="1076"/>
          <ac:spMkLst>
            <pc:docMk/>
            <pc:sldMk cId="1959344256" sldId="434"/>
            <ac:spMk id="3" creationId="{2FF41832-431F-6237-663E-9878EDB456B8}"/>
          </ac:spMkLst>
        </pc:spChg>
        <pc:spChg chg="add mod">
          <ac:chgData name="Matt Lyle" userId="a96e7d453dd11193" providerId="LiveId" clId="{C68C3E17-03C7-4F95-8966-34EBDE4C6EB0}" dt="2025-09-13T14:11:13.739" v="3283" actId="20577"/>
          <ac:spMkLst>
            <pc:docMk/>
            <pc:sldMk cId="1959344256" sldId="434"/>
            <ac:spMk id="4" creationId="{3F156DFB-0404-7C44-C869-8E733FBEE11D}"/>
          </ac:spMkLst>
        </pc:spChg>
      </pc:sldChg>
      <pc:sldChg chg="modSp add mod">
        <pc:chgData name="Matt Lyle" userId="a96e7d453dd11193" providerId="LiveId" clId="{C68C3E17-03C7-4F95-8966-34EBDE4C6EB0}" dt="2025-09-13T14:11:40.074" v="3287" actId="20577"/>
        <pc:sldMkLst>
          <pc:docMk/>
          <pc:sldMk cId="2079772272" sldId="435"/>
        </pc:sldMkLst>
        <pc:spChg chg="mod">
          <ac:chgData name="Matt Lyle" userId="a96e7d453dd11193" providerId="LiveId" clId="{C68C3E17-03C7-4F95-8966-34EBDE4C6EB0}" dt="2025-09-13T14:11:40.074" v="3287" actId="20577"/>
          <ac:spMkLst>
            <pc:docMk/>
            <pc:sldMk cId="2079772272" sldId="435"/>
            <ac:spMk id="4" creationId="{4DA23E56-6F8D-C170-FD63-165D3E0F37FA}"/>
          </ac:spMkLst>
        </pc:spChg>
      </pc:sldChg>
      <pc:sldChg chg="modSp add mod">
        <pc:chgData name="Matt Lyle" userId="a96e7d453dd11193" providerId="LiveId" clId="{C68C3E17-03C7-4F95-8966-34EBDE4C6EB0}" dt="2025-09-13T14:12:04.447" v="3289" actId="113"/>
        <pc:sldMkLst>
          <pc:docMk/>
          <pc:sldMk cId="1812870632" sldId="436"/>
        </pc:sldMkLst>
        <pc:spChg chg="mod">
          <ac:chgData name="Matt Lyle" userId="a96e7d453dd11193" providerId="LiveId" clId="{C68C3E17-03C7-4F95-8966-34EBDE4C6EB0}" dt="2025-09-13T14:12:04.447" v="3289" actId="113"/>
          <ac:spMkLst>
            <pc:docMk/>
            <pc:sldMk cId="1812870632" sldId="436"/>
            <ac:spMk id="4" creationId="{0A88DFFA-CD85-2A36-9AD0-8FFF446397AA}"/>
          </ac:spMkLst>
        </pc:spChg>
      </pc:sldChg>
      <pc:sldChg chg="delSp modSp add mod modClrScheme chgLayout">
        <pc:chgData name="Matt Lyle" userId="a96e7d453dd11193" providerId="LiveId" clId="{C68C3E17-03C7-4F95-8966-34EBDE4C6EB0}" dt="2025-09-13T14:15:44.627" v="3300" actId="478"/>
        <pc:sldMkLst>
          <pc:docMk/>
          <pc:sldMk cId="3820638301" sldId="437"/>
        </pc:sldMkLst>
        <pc:spChg chg="del mod">
          <ac:chgData name="Matt Lyle" userId="a96e7d453dd11193" providerId="LiveId" clId="{C68C3E17-03C7-4F95-8966-34EBDE4C6EB0}" dt="2025-09-13T14:15:44.627" v="3300" actId="478"/>
          <ac:spMkLst>
            <pc:docMk/>
            <pc:sldMk cId="3820638301" sldId="437"/>
            <ac:spMk id="3" creationId="{1C0E6CD0-6FB2-5A7F-AA5E-5508E2FD9C06}"/>
          </ac:spMkLst>
        </pc:spChg>
        <pc:spChg chg="mod">
          <ac:chgData name="Matt Lyle" userId="a96e7d453dd11193" providerId="LiveId" clId="{C68C3E17-03C7-4F95-8966-34EBDE4C6EB0}" dt="2025-09-13T14:15:26.850" v="3298" actId="20577"/>
          <ac:spMkLst>
            <pc:docMk/>
            <pc:sldMk cId="3820638301" sldId="437"/>
            <ac:spMk id="4" creationId="{820891A9-60A7-EA2A-3E72-38E6D079B066}"/>
          </ac:spMkLst>
        </pc:spChg>
      </pc:sldChg>
      <pc:sldMasterChg chg="modSldLayout">
        <pc:chgData name="Matt Lyle" userId="a96e7d453dd11193" providerId="LiveId" clId="{C68C3E17-03C7-4F95-8966-34EBDE4C6EB0}" dt="2025-09-13T14:10:22.408" v="3273" actId="14100"/>
        <pc:sldMasterMkLst>
          <pc:docMk/>
          <pc:sldMasterMk cId="1637096085" sldId="2147483812"/>
        </pc:sldMasterMkLst>
        <pc:sldLayoutChg chg="addSp modSp">
          <pc:chgData name="Matt Lyle" userId="a96e7d453dd11193" providerId="LiveId" clId="{C68C3E17-03C7-4F95-8966-34EBDE4C6EB0}" dt="2025-09-12T05:48:59.212" v="477"/>
          <pc:sldLayoutMkLst>
            <pc:docMk/>
            <pc:sldMasterMk cId="1637096085" sldId="2147483812"/>
            <pc:sldLayoutMk cId="3449569972" sldId="2147483824"/>
          </pc:sldLayoutMkLst>
          <pc:spChg chg="add mod">
            <ac:chgData name="Matt Lyle" userId="a96e7d453dd11193" providerId="LiveId" clId="{C68C3E17-03C7-4F95-8966-34EBDE4C6EB0}" dt="2025-09-12T05:48:59.212" v="477"/>
            <ac:spMkLst>
              <pc:docMk/>
              <pc:sldMasterMk cId="1637096085" sldId="2147483812"/>
              <pc:sldLayoutMk cId="3449569972" sldId="2147483824"/>
              <ac:spMk id="2" creationId="{AAAEDE84-9087-FEDF-FF5A-D14A472F8A56}"/>
            </ac:spMkLst>
          </pc:spChg>
          <pc:spChg chg="add mod">
            <ac:chgData name="Matt Lyle" userId="a96e7d453dd11193" providerId="LiveId" clId="{C68C3E17-03C7-4F95-8966-34EBDE4C6EB0}" dt="2025-09-12T05:48:59.212" v="477"/>
            <ac:spMkLst>
              <pc:docMk/>
              <pc:sldMasterMk cId="1637096085" sldId="2147483812"/>
              <pc:sldLayoutMk cId="3449569972" sldId="2147483824"/>
              <ac:spMk id="3" creationId="{E370106C-14EC-8337-1A68-65F2BCC2C5EB}"/>
            </ac:spMkLst>
          </pc:spChg>
          <pc:spChg chg="add mod">
            <ac:chgData name="Matt Lyle" userId="a96e7d453dd11193" providerId="LiveId" clId="{C68C3E17-03C7-4F95-8966-34EBDE4C6EB0}" dt="2025-09-12T05:48:59.212" v="477"/>
            <ac:spMkLst>
              <pc:docMk/>
              <pc:sldMasterMk cId="1637096085" sldId="2147483812"/>
              <pc:sldLayoutMk cId="3449569972" sldId="2147483824"/>
              <ac:spMk id="4" creationId="{D17CEC2F-A20A-2A19-23DE-B2FC3CA205D9}"/>
            </ac:spMkLst>
          </pc:spChg>
          <pc:spChg chg="add mod">
            <ac:chgData name="Matt Lyle" userId="a96e7d453dd11193" providerId="LiveId" clId="{C68C3E17-03C7-4F95-8966-34EBDE4C6EB0}" dt="2025-09-12T05:48:59.212" v="477"/>
            <ac:spMkLst>
              <pc:docMk/>
              <pc:sldMasterMk cId="1637096085" sldId="2147483812"/>
              <pc:sldLayoutMk cId="3449569972" sldId="2147483824"/>
              <ac:spMk id="5" creationId="{CF032207-D83E-F7C8-E761-4236B710B292}"/>
            </ac:spMkLst>
          </pc:spChg>
          <pc:spChg chg="add mod">
            <ac:chgData name="Matt Lyle" userId="a96e7d453dd11193" providerId="LiveId" clId="{C68C3E17-03C7-4F95-8966-34EBDE4C6EB0}" dt="2025-09-12T05:48:59.212" v="477"/>
            <ac:spMkLst>
              <pc:docMk/>
              <pc:sldMasterMk cId="1637096085" sldId="2147483812"/>
              <pc:sldLayoutMk cId="3449569972" sldId="2147483824"/>
              <ac:spMk id="6" creationId="{C0E7E626-8472-BB79-AB32-8D0C2E242F44}"/>
            </ac:spMkLst>
          </pc:spChg>
          <pc:spChg chg="add mod">
            <ac:chgData name="Matt Lyle" userId="a96e7d453dd11193" providerId="LiveId" clId="{C68C3E17-03C7-4F95-8966-34EBDE4C6EB0}" dt="2025-09-12T05:48:59.212" v="477"/>
            <ac:spMkLst>
              <pc:docMk/>
              <pc:sldMasterMk cId="1637096085" sldId="2147483812"/>
              <pc:sldLayoutMk cId="3449569972" sldId="2147483824"/>
              <ac:spMk id="8" creationId="{5658990C-2B5C-E85D-9436-4FF3FC0E4F58}"/>
            </ac:spMkLst>
          </pc:spChg>
          <pc:spChg chg="add mod">
            <ac:chgData name="Matt Lyle" userId="a96e7d453dd11193" providerId="LiveId" clId="{C68C3E17-03C7-4F95-8966-34EBDE4C6EB0}" dt="2025-09-12T05:48:59.212" v="477"/>
            <ac:spMkLst>
              <pc:docMk/>
              <pc:sldMasterMk cId="1637096085" sldId="2147483812"/>
              <pc:sldLayoutMk cId="3449569972" sldId="2147483824"/>
              <ac:spMk id="9" creationId="{A58027D0-E52E-E58C-587B-BDBB41AB0FEC}"/>
            </ac:spMkLst>
          </pc:spChg>
          <pc:spChg chg="add mod">
            <ac:chgData name="Matt Lyle" userId="a96e7d453dd11193" providerId="LiveId" clId="{C68C3E17-03C7-4F95-8966-34EBDE4C6EB0}" dt="2025-09-12T05:48:59.212" v="477"/>
            <ac:spMkLst>
              <pc:docMk/>
              <pc:sldMasterMk cId="1637096085" sldId="2147483812"/>
              <pc:sldLayoutMk cId="3449569972" sldId="2147483824"/>
              <ac:spMk id="10" creationId="{6C576576-A844-284A-BB3C-47E4BE12D191}"/>
            </ac:spMkLst>
          </pc:spChg>
          <pc:spChg chg="add mod">
            <ac:chgData name="Matt Lyle" userId="a96e7d453dd11193" providerId="LiveId" clId="{C68C3E17-03C7-4F95-8966-34EBDE4C6EB0}" dt="2025-09-12T05:48:59.212" v="477"/>
            <ac:spMkLst>
              <pc:docMk/>
              <pc:sldMasterMk cId="1637096085" sldId="2147483812"/>
              <pc:sldLayoutMk cId="3449569972" sldId="2147483824"/>
              <ac:spMk id="12" creationId="{42EBA9F2-7FC9-3679-0DCC-E8DCB604C9C9}"/>
            </ac:spMkLst>
          </pc:spChg>
          <pc:spChg chg="add mod">
            <ac:chgData name="Matt Lyle" userId="a96e7d453dd11193" providerId="LiveId" clId="{C68C3E17-03C7-4F95-8966-34EBDE4C6EB0}" dt="2025-09-12T05:48:59.212" v="477"/>
            <ac:spMkLst>
              <pc:docMk/>
              <pc:sldMasterMk cId="1637096085" sldId="2147483812"/>
              <pc:sldLayoutMk cId="3449569972" sldId="2147483824"/>
              <ac:spMk id="13" creationId="{FC110BE2-6207-81CF-DB52-C60B8F356F85}"/>
            </ac:spMkLst>
          </pc:spChg>
        </pc:sldLayoutChg>
        <pc:sldLayoutChg chg="addSp delSp modSp mod setBg">
          <pc:chgData name="Matt Lyle" userId="a96e7d453dd11193" providerId="LiveId" clId="{C68C3E17-03C7-4F95-8966-34EBDE4C6EB0}" dt="2025-09-13T14:09:58.140" v="3258" actId="478"/>
          <pc:sldLayoutMkLst>
            <pc:docMk/>
            <pc:sldMasterMk cId="1637096085" sldId="2147483812"/>
            <pc:sldLayoutMk cId="96338012" sldId="2147483826"/>
          </pc:sldLayoutMkLst>
          <pc:spChg chg="add mod">
            <ac:chgData name="Matt Lyle" userId="a96e7d453dd11193" providerId="LiveId" clId="{C68C3E17-03C7-4F95-8966-34EBDE4C6EB0}" dt="2025-09-12T07:49:11.943" v="632" actId="164"/>
            <ac:spMkLst>
              <pc:docMk/>
              <pc:sldMasterMk cId="1637096085" sldId="2147483812"/>
              <pc:sldLayoutMk cId="96338012" sldId="2147483826"/>
              <ac:spMk id="2" creationId="{96D1199F-42D2-E60A-AF6A-7FAF22904A74}"/>
            </ac:spMkLst>
          </pc:spChg>
          <pc:spChg chg="add mod">
            <ac:chgData name="Matt Lyle" userId="a96e7d453dd11193" providerId="LiveId" clId="{C68C3E17-03C7-4F95-8966-34EBDE4C6EB0}" dt="2025-09-12T07:49:11.943" v="632" actId="164"/>
            <ac:spMkLst>
              <pc:docMk/>
              <pc:sldMasterMk cId="1637096085" sldId="2147483812"/>
              <pc:sldLayoutMk cId="96338012" sldId="2147483826"/>
              <ac:spMk id="3" creationId="{9177ECDB-5048-0407-1C92-983D621C14D0}"/>
            </ac:spMkLst>
          </pc:spChg>
          <pc:spChg chg="add mod">
            <ac:chgData name="Matt Lyle" userId="a96e7d453dd11193" providerId="LiveId" clId="{C68C3E17-03C7-4F95-8966-34EBDE4C6EB0}" dt="2025-09-12T07:49:11.943" v="632" actId="164"/>
            <ac:spMkLst>
              <pc:docMk/>
              <pc:sldMasterMk cId="1637096085" sldId="2147483812"/>
              <pc:sldLayoutMk cId="96338012" sldId="2147483826"/>
              <ac:spMk id="4" creationId="{B2768A0B-1807-C7F9-752E-CC3FB98595E8}"/>
            </ac:spMkLst>
          </pc:spChg>
          <pc:spChg chg="mod">
            <ac:chgData name="Matt Lyle" userId="a96e7d453dd11193" providerId="LiveId" clId="{C68C3E17-03C7-4F95-8966-34EBDE4C6EB0}" dt="2025-09-12T05:55:13.176" v="561" actId="14100"/>
            <ac:spMkLst>
              <pc:docMk/>
              <pc:sldMasterMk cId="1637096085" sldId="2147483812"/>
              <pc:sldLayoutMk cId="96338012" sldId="2147483826"/>
              <ac:spMk id="5" creationId="{CE3B560F-5EF1-0817-38E6-7B6DC60C85BF}"/>
            </ac:spMkLst>
          </pc:spChg>
          <pc:spChg chg="add mod">
            <ac:chgData name="Matt Lyle" userId="a96e7d453dd11193" providerId="LiveId" clId="{C68C3E17-03C7-4F95-8966-34EBDE4C6EB0}" dt="2025-09-12T07:49:11.943" v="632" actId="164"/>
            <ac:spMkLst>
              <pc:docMk/>
              <pc:sldMasterMk cId="1637096085" sldId="2147483812"/>
              <pc:sldLayoutMk cId="96338012" sldId="2147483826"/>
              <ac:spMk id="6" creationId="{CF320324-15D9-6109-4389-C59AD79399F0}"/>
            </ac:spMkLst>
          </pc:spChg>
          <pc:spChg chg="add mod">
            <ac:chgData name="Matt Lyle" userId="a96e7d453dd11193" providerId="LiveId" clId="{C68C3E17-03C7-4F95-8966-34EBDE4C6EB0}" dt="2025-09-12T07:49:11.943" v="632" actId="164"/>
            <ac:spMkLst>
              <pc:docMk/>
              <pc:sldMasterMk cId="1637096085" sldId="2147483812"/>
              <pc:sldLayoutMk cId="96338012" sldId="2147483826"/>
              <ac:spMk id="7" creationId="{E536BA34-5B12-7CAE-C27E-E14A611DBC43}"/>
            </ac:spMkLst>
          </pc:spChg>
          <pc:spChg chg="mod">
            <ac:chgData name="Matt Lyle" userId="a96e7d453dd11193" providerId="LiveId" clId="{C68C3E17-03C7-4F95-8966-34EBDE4C6EB0}" dt="2025-09-12T05:54:45.986" v="557" actId="208"/>
            <ac:spMkLst>
              <pc:docMk/>
              <pc:sldMasterMk cId="1637096085" sldId="2147483812"/>
              <pc:sldLayoutMk cId="96338012" sldId="2147483826"/>
              <ac:spMk id="8" creationId="{AC2D9BDC-3392-4881-E6EF-974625418321}"/>
            </ac:spMkLst>
          </pc:spChg>
          <pc:spChg chg="add mod">
            <ac:chgData name="Matt Lyle" userId="a96e7d453dd11193" providerId="LiveId" clId="{C68C3E17-03C7-4F95-8966-34EBDE4C6EB0}" dt="2025-09-12T07:50:38.190" v="640" actId="208"/>
            <ac:spMkLst>
              <pc:docMk/>
              <pc:sldMasterMk cId="1637096085" sldId="2147483812"/>
              <pc:sldLayoutMk cId="96338012" sldId="2147483826"/>
              <ac:spMk id="9" creationId="{687363F7-0CBF-A9BC-5794-F569B2452D01}"/>
            </ac:spMkLst>
          </pc:spChg>
          <pc:spChg chg="mod">
            <ac:chgData name="Matt Lyle" userId="a96e7d453dd11193" providerId="LiveId" clId="{C68C3E17-03C7-4F95-8966-34EBDE4C6EB0}" dt="2025-09-12T07:50:45.698" v="641" actId="208"/>
            <ac:spMkLst>
              <pc:docMk/>
              <pc:sldMasterMk cId="1637096085" sldId="2147483812"/>
              <pc:sldLayoutMk cId="96338012" sldId="2147483826"/>
              <ac:spMk id="10" creationId="{FAE812E3-4707-9B2F-5505-FB5F2B17AD46}"/>
            </ac:spMkLst>
          </pc:spChg>
          <pc:spChg chg="add mod">
            <ac:chgData name="Matt Lyle" userId="a96e7d453dd11193" providerId="LiveId" clId="{C68C3E17-03C7-4F95-8966-34EBDE4C6EB0}" dt="2025-09-12T07:49:11.943" v="632" actId="164"/>
            <ac:spMkLst>
              <pc:docMk/>
              <pc:sldMasterMk cId="1637096085" sldId="2147483812"/>
              <pc:sldLayoutMk cId="96338012" sldId="2147483826"/>
              <ac:spMk id="12" creationId="{D0D60B42-45AB-5E40-D5D0-1A095FCE939D}"/>
            </ac:spMkLst>
          </pc:spChg>
          <pc:spChg chg="add mod">
            <ac:chgData name="Matt Lyle" userId="a96e7d453dd11193" providerId="LiveId" clId="{C68C3E17-03C7-4F95-8966-34EBDE4C6EB0}" dt="2025-09-12T07:49:11.943" v="632" actId="164"/>
            <ac:spMkLst>
              <pc:docMk/>
              <pc:sldMasterMk cId="1637096085" sldId="2147483812"/>
              <pc:sldLayoutMk cId="96338012" sldId="2147483826"/>
              <ac:spMk id="13" creationId="{E54F9017-0626-6412-2793-521EF4DC5D07}"/>
            </ac:spMkLst>
          </pc:spChg>
          <pc:spChg chg="add del mod">
            <ac:chgData name="Matt Lyle" userId="a96e7d453dd11193" providerId="LiveId" clId="{C68C3E17-03C7-4F95-8966-34EBDE4C6EB0}" dt="2025-09-13T14:09:58.140" v="3258" actId="478"/>
            <ac:spMkLst>
              <pc:docMk/>
              <pc:sldMasterMk cId="1637096085" sldId="2147483812"/>
              <pc:sldLayoutMk cId="96338012" sldId="2147483826"/>
              <ac:spMk id="14" creationId="{C75BF314-F3B4-1976-AE0F-81D32666C162}"/>
            </ac:spMkLst>
          </pc:spChg>
          <pc:spChg chg="add del mod">
            <ac:chgData name="Matt Lyle" userId="a96e7d453dd11193" providerId="LiveId" clId="{C68C3E17-03C7-4F95-8966-34EBDE4C6EB0}" dt="2025-09-13T14:09:53.492" v="3249" actId="478"/>
            <ac:spMkLst>
              <pc:docMk/>
              <pc:sldMasterMk cId="1637096085" sldId="2147483812"/>
              <pc:sldLayoutMk cId="96338012" sldId="2147483826"/>
              <ac:spMk id="15" creationId="{69FFBBF7-D335-4130-F88C-09BF0F359019}"/>
            </ac:spMkLst>
          </pc:spChg>
          <pc:grpChg chg="mod">
            <ac:chgData name="Matt Lyle" userId="a96e7d453dd11193" providerId="LiveId" clId="{C68C3E17-03C7-4F95-8966-34EBDE4C6EB0}" dt="2025-09-12T07:49:08.831" v="629" actId="14100"/>
            <ac:grpSpMkLst>
              <pc:docMk/>
              <pc:sldMasterMk cId="1637096085" sldId="2147483812"/>
              <pc:sldLayoutMk cId="96338012" sldId="2147483826"/>
              <ac:grpSpMk id="16" creationId="{007AC63E-53CF-2E2C-0655-F6BB0CEF3069}"/>
            </ac:grpSpMkLst>
          </pc:grpChg>
          <pc:cxnChg chg="mod">
            <ac:chgData name="Matt Lyle" userId="a96e7d453dd11193" providerId="LiveId" clId="{C68C3E17-03C7-4F95-8966-34EBDE4C6EB0}" dt="2025-09-13T14:09:53.281" v="3248" actId="1036"/>
            <ac:cxnSpMkLst>
              <pc:docMk/>
              <pc:sldMasterMk cId="1637096085" sldId="2147483812"/>
              <pc:sldLayoutMk cId="96338012" sldId="2147483826"/>
              <ac:cxnSpMk id="11" creationId="{2A38A2B1-8BB3-5A7C-789C-417B70CEF440}"/>
            </ac:cxnSpMkLst>
          </pc:cxnChg>
        </pc:sldLayoutChg>
        <pc:sldLayoutChg chg="addSp delSp modSp mod">
          <pc:chgData name="Matt Lyle" userId="a96e7d453dd11193" providerId="LiveId" clId="{C68C3E17-03C7-4F95-8966-34EBDE4C6EB0}" dt="2025-09-12T10:14:48.732" v="1291" actId="1035"/>
          <pc:sldLayoutMkLst>
            <pc:docMk/>
            <pc:sldMasterMk cId="1637096085" sldId="2147483812"/>
            <pc:sldLayoutMk cId="3468139857" sldId="2147483827"/>
          </pc:sldLayoutMkLst>
          <pc:spChg chg="mod topLvl">
            <ac:chgData name="Matt Lyle" userId="a96e7d453dd11193" providerId="LiveId" clId="{C68C3E17-03C7-4F95-8966-34EBDE4C6EB0}" dt="2025-09-12T10:14:48.732" v="1291" actId="1035"/>
            <ac:spMkLst>
              <pc:docMk/>
              <pc:sldMasterMk cId="1637096085" sldId="2147483812"/>
              <pc:sldLayoutMk cId="3468139857" sldId="2147483827"/>
              <ac:spMk id="2" creationId="{96D1199F-42D2-E60A-AF6A-7FAF22904A74}"/>
            </ac:spMkLst>
          </pc:spChg>
          <pc:spChg chg="mod topLvl">
            <ac:chgData name="Matt Lyle" userId="a96e7d453dd11193" providerId="LiveId" clId="{C68C3E17-03C7-4F95-8966-34EBDE4C6EB0}" dt="2025-09-12T10:14:48.732" v="1291" actId="1035"/>
            <ac:spMkLst>
              <pc:docMk/>
              <pc:sldMasterMk cId="1637096085" sldId="2147483812"/>
              <pc:sldLayoutMk cId="3468139857" sldId="2147483827"/>
              <ac:spMk id="4" creationId="{B2768A0B-1807-C7F9-752E-CC3FB98595E8}"/>
            </ac:spMkLst>
          </pc:spChg>
          <pc:spChg chg="mod topLvl">
            <ac:chgData name="Matt Lyle" userId="a96e7d453dd11193" providerId="LiveId" clId="{C68C3E17-03C7-4F95-8966-34EBDE4C6EB0}" dt="2025-09-12T10:14:48.732" v="1291" actId="1035"/>
            <ac:spMkLst>
              <pc:docMk/>
              <pc:sldMasterMk cId="1637096085" sldId="2147483812"/>
              <pc:sldLayoutMk cId="3468139857" sldId="2147483827"/>
              <ac:spMk id="5" creationId="{CE3B560F-5EF1-0817-38E6-7B6DC60C85BF}"/>
            </ac:spMkLst>
          </pc:spChg>
          <pc:spChg chg="mod topLvl">
            <ac:chgData name="Matt Lyle" userId="a96e7d453dd11193" providerId="LiveId" clId="{C68C3E17-03C7-4F95-8966-34EBDE4C6EB0}" dt="2025-09-12T10:14:48.732" v="1291" actId="1035"/>
            <ac:spMkLst>
              <pc:docMk/>
              <pc:sldMasterMk cId="1637096085" sldId="2147483812"/>
              <pc:sldLayoutMk cId="3468139857" sldId="2147483827"/>
              <ac:spMk id="6" creationId="{CF320324-15D9-6109-4389-C59AD79399F0}"/>
            </ac:spMkLst>
          </pc:spChg>
          <pc:spChg chg="mod topLvl">
            <ac:chgData name="Matt Lyle" userId="a96e7d453dd11193" providerId="LiveId" clId="{C68C3E17-03C7-4F95-8966-34EBDE4C6EB0}" dt="2025-09-12T10:14:48.732" v="1291" actId="1035"/>
            <ac:spMkLst>
              <pc:docMk/>
              <pc:sldMasterMk cId="1637096085" sldId="2147483812"/>
              <pc:sldLayoutMk cId="3468139857" sldId="2147483827"/>
              <ac:spMk id="7" creationId="{E536BA34-5B12-7CAE-C27E-E14A611DBC43}"/>
            </ac:spMkLst>
          </pc:spChg>
          <pc:spChg chg="mod topLvl">
            <ac:chgData name="Matt Lyle" userId="a96e7d453dd11193" providerId="LiveId" clId="{C68C3E17-03C7-4F95-8966-34EBDE4C6EB0}" dt="2025-09-12T10:14:48.732" v="1291" actId="1035"/>
            <ac:spMkLst>
              <pc:docMk/>
              <pc:sldMasterMk cId="1637096085" sldId="2147483812"/>
              <pc:sldLayoutMk cId="3468139857" sldId="2147483827"/>
              <ac:spMk id="8" creationId="{AC2D9BDC-3392-4881-E6EF-974625418321}"/>
            </ac:spMkLst>
          </pc:spChg>
          <pc:spChg chg="mod topLvl">
            <ac:chgData name="Matt Lyle" userId="a96e7d453dd11193" providerId="LiveId" clId="{C68C3E17-03C7-4F95-8966-34EBDE4C6EB0}" dt="2025-09-12T10:14:48.732" v="1291" actId="1035"/>
            <ac:spMkLst>
              <pc:docMk/>
              <pc:sldMasterMk cId="1637096085" sldId="2147483812"/>
              <pc:sldLayoutMk cId="3468139857" sldId="2147483827"/>
              <ac:spMk id="9" creationId="{687363F7-0CBF-A9BC-5794-F569B2452D01}"/>
            </ac:spMkLst>
          </pc:spChg>
          <pc:spChg chg="mod topLvl">
            <ac:chgData name="Matt Lyle" userId="a96e7d453dd11193" providerId="LiveId" clId="{C68C3E17-03C7-4F95-8966-34EBDE4C6EB0}" dt="2025-09-12T10:14:48.732" v="1291" actId="1035"/>
            <ac:spMkLst>
              <pc:docMk/>
              <pc:sldMasterMk cId="1637096085" sldId="2147483812"/>
              <pc:sldLayoutMk cId="3468139857" sldId="2147483827"/>
              <ac:spMk id="10" creationId="{FAE812E3-4707-9B2F-5505-FB5F2B17AD46}"/>
            </ac:spMkLst>
          </pc:spChg>
          <pc:spChg chg="mod topLvl">
            <ac:chgData name="Matt Lyle" userId="a96e7d453dd11193" providerId="LiveId" clId="{C68C3E17-03C7-4F95-8966-34EBDE4C6EB0}" dt="2025-09-12T10:14:48.732" v="1291" actId="1035"/>
            <ac:spMkLst>
              <pc:docMk/>
              <pc:sldMasterMk cId="1637096085" sldId="2147483812"/>
              <pc:sldLayoutMk cId="3468139857" sldId="2147483827"/>
              <ac:spMk id="12" creationId="{D0D60B42-45AB-5E40-D5D0-1A095FCE939D}"/>
            </ac:spMkLst>
          </pc:spChg>
          <pc:spChg chg="mod topLvl">
            <ac:chgData name="Matt Lyle" userId="a96e7d453dd11193" providerId="LiveId" clId="{C68C3E17-03C7-4F95-8966-34EBDE4C6EB0}" dt="2025-09-12T10:14:48.732" v="1291" actId="1035"/>
            <ac:spMkLst>
              <pc:docMk/>
              <pc:sldMasterMk cId="1637096085" sldId="2147483812"/>
              <pc:sldLayoutMk cId="3468139857" sldId="2147483827"/>
              <ac:spMk id="13" creationId="{E54F9017-0626-6412-2793-521EF4DC5D07}"/>
            </ac:spMkLst>
          </pc:spChg>
          <pc:spChg chg="del mod">
            <ac:chgData name="Matt Lyle" userId="a96e7d453dd11193" providerId="LiveId" clId="{C68C3E17-03C7-4F95-8966-34EBDE4C6EB0}" dt="2025-09-12T07:49:35.394" v="635" actId="478"/>
            <ac:spMkLst>
              <pc:docMk/>
              <pc:sldMasterMk cId="1637096085" sldId="2147483812"/>
              <pc:sldLayoutMk cId="3468139857" sldId="2147483827"/>
              <ac:spMk id="14" creationId="{C75BF314-F3B4-1976-AE0F-81D32666C162}"/>
            </ac:spMkLst>
          </pc:spChg>
          <pc:spChg chg="del mod">
            <ac:chgData name="Matt Lyle" userId="a96e7d453dd11193" providerId="LiveId" clId="{C68C3E17-03C7-4F95-8966-34EBDE4C6EB0}" dt="2025-09-12T07:49:41.473" v="636" actId="478"/>
            <ac:spMkLst>
              <pc:docMk/>
              <pc:sldMasterMk cId="1637096085" sldId="2147483812"/>
              <pc:sldLayoutMk cId="3468139857" sldId="2147483827"/>
              <ac:spMk id="15" creationId="{69FFBBF7-D335-4130-F88C-09BF0F359019}"/>
            </ac:spMkLst>
          </pc:spChg>
          <pc:grpChg chg="mod">
            <ac:chgData name="Matt Lyle" userId="a96e7d453dd11193" providerId="LiveId" clId="{C68C3E17-03C7-4F95-8966-34EBDE4C6EB0}" dt="2025-09-12T10:14:19.048" v="1259" actId="14100"/>
            <ac:grpSpMkLst>
              <pc:docMk/>
              <pc:sldMasterMk cId="1637096085" sldId="2147483812"/>
              <pc:sldLayoutMk cId="3468139857" sldId="2147483827"/>
              <ac:grpSpMk id="16" creationId="{3A9EBC6C-20F8-84FC-5769-EF4AE3D51419}"/>
            </ac:grpSpMkLst>
          </pc:grpChg>
        </pc:sldLayoutChg>
        <pc:sldLayoutChg chg="delSp modSp mod">
          <pc:chgData name="Matt Lyle" userId="a96e7d453dd11193" providerId="LiveId" clId="{C68C3E17-03C7-4F95-8966-34EBDE4C6EB0}" dt="2025-09-13T08:35:49.966" v="2208" actId="14100"/>
          <pc:sldLayoutMkLst>
            <pc:docMk/>
            <pc:sldMasterMk cId="1637096085" sldId="2147483812"/>
            <pc:sldLayoutMk cId="397874333" sldId="2147483828"/>
          </pc:sldLayoutMkLst>
          <pc:picChg chg="mod">
            <ac:chgData name="Matt Lyle" userId="a96e7d453dd11193" providerId="LiveId" clId="{C68C3E17-03C7-4F95-8966-34EBDE4C6EB0}" dt="2025-09-13T08:35:41.141" v="2206" actId="14100"/>
            <ac:picMkLst>
              <pc:docMk/>
              <pc:sldMasterMk cId="1637096085" sldId="2147483812"/>
              <pc:sldLayoutMk cId="397874333" sldId="2147483828"/>
              <ac:picMk id="3" creationId="{B0DBCD75-2168-0277-DB45-54DDF9EECB21}"/>
            </ac:picMkLst>
          </pc:picChg>
          <pc:picChg chg="del">
            <ac:chgData name="Matt Lyle" userId="a96e7d453dd11193" providerId="LiveId" clId="{C68C3E17-03C7-4F95-8966-34EBDE4C6EB0}" dt="2025-09-13T08:35:38.250" v="2205" actId="478"/>
            <ac:picMkLst>
              <pc:docMk/>
              <pc:sldMasterMk cId="1637096085" sldId="2147483812"/>
              <pc:sldLayoutMk cId="397874333" sldId="2147483828"/>
              <ac:picMk id="4" creationId="{451BEF01-20BB-D0CD-6A61-B074A49A5992}"/>
            </ac:picMkLst>
          </pc:picChg>
          <pc:picChg chg="del">
            <ac:chgData name="Matt Lyle" userId="a96e7d453dd11193" providerId="LiveId" clId="{C68C3E17-03C7-4F95-8966-34EBDE4C6EB0}" dt="2025-09-13T08:35:46.225" v="2207" actId="478"/>
            <ac:picMkLst>
              <pc:docMk/>
              <pc:sldMasterMk cId="1637096085" sldId="2147483812"/>
              <pc:sldLayoutMk cId="397874333" sldId="2147483828"/>
              <ac:picMk id="5" creationId="{A7A24C5C-AF79-0F95-1ABA-792963DA6046}"/>
            </ac:picMkLst>
          </pc:picChg>
          <pc:picChg chg="mod">
            <ac:chgData name="Matt Lyle" userId="a96e7d453dd11193" providerId="LiveId" clId="{C68C3E17-03C7-4F95-8966-34EBDE4C6EB0}" dt="2025-09-13T08:35:49.966" v="2208" actId="14100"/>
            <ac:picMkLst>
              <pc:docMk/>
              <pc:sldMasterMk cId="1637096085" sldId="2147483812"/>
              <pc:sldLayoutMk cId="397874333" sldId="2147483828"/>
              <ac:picMk id="6" creationId="{E2C8A505-A796-3DB0-B9AF-2BA343234717}"/>
            </ac:picMkLst>
          </pc:picChg>
        </pc:sldLayoutChg>
        <pc:sldLayoutChg chg="delSp modSp mod">
          <pc:chgData name="Matt Lyle" userId="a96e7d453dd11193" providerId="LiveId" clId="{C68C3E17-03C7-4F95-8966-34EBDE4C6EB0}" dt="2025-09-13T14:10:22.408" v="3273" actId="14100"/>
          <pc:sldLayoutMkLst>
            <pc:docMk/>
            <pc:sldMasterMk cId="1637096085" sldId="2147483812"/>
            <pc:sldLayoutMk cId="2796435845" sldId="2147483829"/>
          </pc:sldLayoutMkLst>
          <pc:spChg chg="mod">
            <ac:chgData name="Matt Lyle" userId="a96e7d453dd11193" providerId="LiveId" clId="{C68C3E17-03C7-4F95-8966-34EBDE4C6EB0}" dt="2025-09-13T14:10:22.408" v="3273" actId="14100"/>
            <ac:spMkLst>
              <pc:docMk/>
              <pc:sldMasterMk cId="1637096085" sldId="2147483812"/>
              <pc:sldLayoutMk cId="2796435845" sldId="2147483829"/>
              <ac:spMk id="6" creationId="{CF320324-15D9-6109-4389-C59AD79399F0}"/>
            </ac:spMkLst>
          </pc:spChg>
          <pc:spChg chg="del">
            <ac:chgData name="Matt Lyle" userId="a96e7d453dd11193" providerId="LiveId" clId="{C68C3E17-03C7-4F95-8966-34EBDE4C6EB0}" dt="2025-09-13T14:10:06.337" v="3259" actId="478"/>
            <ac:spMkLst>
              <pc:docMk/>
              <pc:sldMasterMk cId="1637096085" sldId="2147483812"/>
              <pc:sldLayoutMk cId="2796435845" sldId="2147483829"/>
              <ac:spMk id="14" creationId="{C75BF314-F3B4-1976-AE0F-81D32666C162}"/>
            </ac:spMkLst>
          </pc:spChg>
          <pc:spChg chg="del">
            <ac:chgData name="Matt Lyle" userId="a96e7d453dd11193" providerId="LiveId" clId="{C68C3E17-03C7-4F95-8966-34EBDE4C6EB0}" dt="2025-09-13T14:10:09.682" v="3260" actId="478"/>
            <ac:spMkLst>
              <pc:docMk/>
              <pc:sldMasterMk cId="1637096085" sldId="2147483812"/>
              <pc:sldLayoutMk cId="2796435845" sldId="2147483829"/>
              <ac:spMk id="15" creationId="{69FFBBF7-D335-4130-F88C-09BF0F359019}"/>
            </ac:spMkLst>
          </pc:spChg>
          <pc:cxnChg chg="mod">
            <ac:chgData name="Matt Lyle" userId="a96e7d453dd11193" providerId="LiveId" clId="{C68C3E17-03C7-4F95-8966-34EBDE4C6EB0}" dt="2025-09-13T14:10:15.311" v="3271" actId="1036"/>
            <ac:cxnSpMkLst>
              <pc:docMk/>
              <pc:sldMasterMk cId="1637096085" sldId="2147483812"/>
              <pc:sldLayoutMk cId="2796435845" sldId="2147483829"/>
              <ac:cxnSpMk id="11" creationId="{2A38A2B1-8BB3-5A7C-789C-417B70CEF440}"/>
            </ac:cxnSpMkLst>
          </pc:cxn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D7F22-788C-4ABE-B0F4-A12244EA89FF}" type="datetimeFigureOut">
              <a:rPr lang="en-US" smtClean="0"/>
              <a:t>9/13/2025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67219-8FA8-4B39-867F-6E83BA6180D7}" type="slidenum">
              <a:rPr lang="en-US" smtClean="0"/>
              <a:t>‹#›</a:t>
            </a:fld>
            <a:endParaRPr lang="en-US"/>
          </a:p>
        </p:txBody>
      </p:sp>
    </p:spTree>
    <p:extLst>
      <p:ext uri="{BB962C8B-B14F-4D97-AF65-F5344CB8AC3E}">
        <p14:creationId xmlns:p14="http://schemas.microsoft.com/office/powerpoint/2010/main" val="221663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nsplash.com/@yukato?utm_content=creditCopyText&amp;utm_medium=referral&amp;utm_source=unsplash" TargetMode="External"/><Relationship Id="rId2" Type="http://schemas.openxmlformats.org/officeDocument/2006/relationships/slide" Target="../slides/slide57.xml"/><Relationship Id="rId1" Type="http://schemas.openxmlformats.org/officeDocument/2006/relationships/notesMaster" Target="../notesMasters/notesMaster1.xml"/><Relationship Id="rId4" Type="http://schemas.openxmlformats.org/officeDocument/2006/relationships/hyperlink" Target="https://unsplash.com/photos/three-high-rise-towers-4aytGYNmNlA?utm_content=creditCopyText&amp;utm_medium=referral&amp;utm_source=unsplash"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67219-8FA8-4B39-867F-6E83BA6180D7}" type="slidenum">
              <a:rPr lang="en-US" smtClean="0"/>
              <a:t>1</a:t>
            </a:fld>
            <a:endParaRPr lang="en-US"/>
          </a:p>
        </p:txBody>
      </p:sp>
    </p:spTree>
    <p:extLst>
      <p:ext uri="{BB962C8B-B14F-4D97-AF65-F5344CB8AC3E}">
        <p14:creationId xmlns:p14="http://schemas.microsoft.com/office/powerpoint/2010/main" val="39213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D6FCB-94B4-A2D6-A0F9-60C01BE7D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9D6B5F-2504-48DA-B3E5-F9AD3D81A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8F260-BB6E-10B8-4DC7-FC1C16BEF7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1DAB8B-260F-FA54-0AAE-822B6E890866}"/>
              </a:ext>
            </a:extLst>
          </p:cNvPr>
          <p:cNvSpPr>
            <a:spLocks noGrp="1"/>
          </p:cNvSpPr>
          <p:nvPr>
            <p:ph type="sldNum" sz="quarter" idx="5"/>
          </p:nvPr>
        </p:nvSpPr>
        <p:spPr/>
        <p:txBody>
          <a:bodyPr/>
          <a:lstStyle/>
          <a:p>
            <a:fld id="{BD767219-8FA8-4B39-867F-6E83BA6180D7}" type="slidenum">
              <a:rPr lang="en-US" smtClean="0"/>
              <a:t>31</a:t>
            </a:fld>
            <a:endParaRPr lang="en-US"/>
          </a:p>
        </p:txBody>
      </p:sp>
    </p:spTree>
    <p:extLst>
      <p:ext uri="{BB962C8B-B14F-4D97-AF65-F5344CB8AC3E}">
        <p14:creationId xmlns:p14="http://schemas.microsoft.com/office/powerpoint/2010/main" val="396067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67219-8FA8-4B39-867F-6E83BA6180D7}" type="slidenum">
              <a:rPr lang="en-US" smtClean="0"/>
              <a:t>32</a:t>
            </a:fld>
            <a:endParaRPr lang="en-US"/>
          </a:p>
        </p:txBody>
      </p:sp>
    </p:spTree>
    <p:extLst>
      <p:ext uri="{BB962C8B-B14F-4D97-AF65-F5344CB8AC3E}">
        <p14:creationId xmlns:p14="http://schemas.microsoft.com/office/powerpoint/2010/main" val="2014225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DC4E7-0ECD-A2B7-83E2-5440A6A58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B7DD9-9C3F-FA8C-E969-D480DB226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FBEE8-3A40-4618-2ADB-1CE40E027D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E9219A-313E-EE4A-5733-0BB8A4574929}"/>
              </a:ext>
            </a:extLst>
          </p:cNvPr>
          <p:cNvSpPr>
            <a:spLocks noGrp="1"/>
          </p:cNvSpPr>
          <p:nvPr>
            <p:ph type="sldNum" sz="quarter" idx="5"/>
          </p:nvPr>
        </p:nvSpPr>
        <p:spPr/>
        <p:txBody>
          <a:bodyPr/>
          <a:lstStyle/>
          <a:p>
            <a:fld id="{BD767219-8FA8-4B39-867F-6E83BA6180D7}" type="slidenum">
              <a:rPr lang="en-US" smtClean="0"/>
              <a:t>33</a:t>
            </a:fld>
            <a:endParaRPr lang="en-US"/>
          </a:p>
        </p:txBody>
      </p:sp>
    </p:spTree>
    <p:extLst>
      <p:ext uri="{BB962C8B-B14F-4D97-AF65-F5344CB8AC3E}">
        <p14:creationId xmlns:p14="http://schemas.microsoft.com/office/powerpoint/2010/main" val="1698654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FBF80-167B-3295-D67A-80AC25BBC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E14A4-2FF1-4CE6-3B26-27260E055E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E42D3-7B1C-DF15-CFFB-9744A59285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3EE983-A56D-40D6-586F-5403E107F10A}"/>
              </a:ext>
            </a:extLst>
          </p:cNvPr>
          <p:cNvSpPr>
            <a:spLocks noGrp="1"/>
          </p:cNvSpPr>
          <p:nvPr>
            <p:ph type="sldNum" sz="quarter" idx="5"/>
          </p:nvPr>
        </p:nvSpPr>
        <p:spPr/>
        <p:txBody>
          <a:bodyPr/>
          <a:lstStyle/>
          <a:p>
            <a:fld id="{BD767219-8FA8-4B39-867F-6E83BA6180D7}" type="slidenum">
              <a:rPr lang="en-US" smtClean="0"/>
              <a:t>34</a:t>
            </a:fld>
            <a:endParaRPr lang="en-US"/>
          </a:p>
        </p:txBody>
      </p:sp>
    </p:spTree>
    <p:extLst>
      <p:ext uri="{BB962C8B-B14F-4D97-AF65-F5344CB8AC3E}">
        <p14:creationId xmlns:p14="http://schemas.microsoft.com/office/powerpoint/2010/main" val="3029746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334BC-8A96-159A-DCD1-61273C3B6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F6ACF-E214-F3F7-006D-6FD74C4B3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74D3D-3E41-1DE2-BDA1-8A69D0683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96FC1B-057B-A405-AABE-D219245B73DD}"/>
              </a:ext>
            </a:extLst>
          </p:cNvPr>
          <p:cNvSpPr>
            <a:spLocks noGrp="1"/>
          </p:cNvSpPr>
          <p:nvPr>
            <p:ph type="sldNum" sz="quarter" idx="5"/>
          </p:nvPr>
        </p:nvSpPr>
        <p:spPr/>
        <p:txBody>
          <a:bodyPr/>
          <a:lstStyle/>
          <a:p>
            <a:fld id="{BD767219-8FA8-4B39-867F-6E83BA6180D7}" type="slidenum">
              <a:rPr lang="en-US" smtClean="0"/>
              <a:t>37</a:t>
            </a:fld>
            <a:endParaRPr lang="en-US"/>
          </a:p>
        </p:txBody>
      </p:sp>
    </p:spTree>
    <p:extLst>
      <p:ext uri="{BB962C8B-B14F-4D97-AF65-F5344CB8AC3E}">
        <p14:creationId xmlns:p14="http://schemas.microsoft.com/office/powerpoint/2010/main" val="147869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3397E-1EFC-1337-7F21-346CA4A46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27BAE-B2E2-AC52-41B2-0BC2B24A6B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E9BEA7-E6EC-BD81-4313-C534A3E65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822877-3298-BD45-261A-DEDDC33D07DD}"/>
              </a:ext>
            </a:extLst>
          </p:cNvPr>
          <p:cNvSpPr>
            <a:spLocks noGrp="1"/>
          </p:cNvSpPr>
          <p:nvPr>
            <p:ph type="sldNum" sz="quarter" idx="5"/>
          </p:nvPr>
        </p:nvSpPr>
        <p:spPr/>
        <p:txBody>
          <a:bodyPr/>
          <a:lstStyle/>
          <a:p>
            <a:fld id="{BD767219-8FA8-4B39-867F-6E83BA6180D7}" type="slidenum">
              <a:rPr lang="en-US" smtClean="0"/>
              <a:t>40</a:t>
            </a:fld>
            <a:endParaRPr lang="en-US"/>
          </a:p>
        </p:txBody>
      </p:sp>
    </p:spTree>
    <p:extLst>
      <p:ext uri="{BB962C8B-B14F-4D97-AF65-F5344CB8AC3E}">
        <p14:creationId xmlns:p14="http://schemas.microsoft.com/office/powerpoint/2010/main" val="25429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3F1B3-0F00-93D8-045D-816566CA1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1A71E-9B62-C77D-AD32-4F79ED5817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59E8F-9F44-1699-207C-F038FB9761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6981C3-A636-47D2-DBE9-F6B16D353379}"/>
              </a:ext>
            </a:extLst>
          </p:cNvPr>
          <p:cNvSpPr>
            <a:spLocks noGrp="1"/>
          </p:cNvSpPr>
          <p:nvPr>
            <p:ph type="sldNum" sz="quarter" idx="5"/>
          </p:nvPr>
        </p:nvSpPr>
        <p:spPr/>
        <p:txBody>
          <a:bodyPr/>
          <a:lstStyle/>
          <a:p>
            <a:fld id="{BD767219-8FA8-4B39-867F-6E83BA6180D7}" type="slidenum">
              <a:rPr lang="en-US" smtClean="0"/>
              <a:t>41</a:t>
            </a:fld>
            <a:endParaRPr lang="en-US"/>
          </a:p>
        </p:txBody>
      </p:sp>
    </p:spTree>
    <p:extLst>
      <p:ext uri="{BB962C8B-B14F-4D97-AF65-F5344CB8AC3E}">
        <p14:creationId xmlns:p14="http://schemas.microsoft.com/office/powerpoint/2010/main" val="144217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E635B-55C3-6BA0-22F5-D0ADFB0CE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EFC55-D966-E075-F9B7-5961E4786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21A94-5E07-6B73-7DA0-86550C75F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F63BD6-5153-15D6-0DAA-60A5276AEB67}"/>
              </a:ext>
            </a:extLst>
          </p:cNvPr>
          <p:cNvSpPr>
            <a:spLocks noGrp="1"/>
          </p:cNvSpPr>
          <p:nvPr>
            <p:ph type="sldNum" sz="quarter" idx="5"/>
          </p:nvPr>
        </p:nvSpPr>
        <p:spPr/>
        <p:txBody>
          <a:bodyPr/>
          <a:lstStyle/>
          <a:p>
            <a:fld id="{BD767219-8FA8-4B39-867F-6E83BA6180D7}" type="slidenum">
              <a:rPr lang="en-US" smtClean="0"/>
              <a:t>42</a:t>
            </a:fld>
            <a:endParaRPr lang="en-US"/>
          </a:p>
        </p:txBody>
      </p:sp>
    </p:spTree>
    <p:extLst>
      <p:ext uri="{BB962C8B-B14F-4D97-AF65-F5344CB8AC3E}">
        <p14:creationId xmlns:p14="http://schemas.microsoft.com/office/powerpoint/2010/main" val="3501523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57106-D69B-809D-E117-B92D8E594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FB2067-F57B-4E07-5BD1-D01166131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721CB8-41A7-3385-20D3-CF6493ECD4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E124B9-2B8E-5377-B098-2A9ACF3853CF}"/>
              </a:ext>
            </a:extLst>
          </p:cNvPr>
          <p:cNvSpPr>
            <a:spLocks noGrp="1"/>
          </p:cNvSpPr>
          <p:nvPr>
            <p:ph type="sldNum" sz="quarter" idx="5"/>
          </p:nvPr>
        </p:nvSpPr>
        <p:spPr/>
        <p:txBody>
          <a:bodyPr/>
          <a:lstStyle/>
          <a:p>
            <a:fld id="{BD767219-8FA8-4B39-867F-6E83BA6180D7}" type="slidenum">
              <a:rPr lang="en-US" smtClean="0"/>
              <a:t>43</a:t>
            </a:fld>
            <a:endParaRPr lang="en-US"/>
          </a:p>
        </p:txBody>
      </p:sp>
    </p:spTree>
    <p:extLst>
      <p:ext uri="{BB962C8B-B14F-4D97-AF65-F5344CB8AC3E}">
        <p14:creationId xmlns:p14="http://schemas.microsoft.com/office/powerpoint/2010/main" val="1441374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05E8A-58A8-7987-8D9B-BE277F77A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109B8-FAE1-FCAB-B69C-447DA6765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EF8DEF-D9A9-8814-80F8-F40D9CE958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94E867-8AC2-4620-447F-5F45F57986E2}"/>
              </a:ext>
            </a:extLst>
          </p:cNvPr>
          <p:cNvSpPr>
            <a:spLocks noGrp="1"/>
          </p:cNvSpPr>
          <p:nvPr>
            <p:ph type="sldNum" sz="quarter" idx="5"/>
          </p:nvPr>
        </p:nvSpPr>
        <p:spPr/>
        <p:txBody>
          <a:bodyPr/>
          <a:lstStyle/>
          <a:p>
            <a:fld id="{BD767219-8FA8-4B39-867F-6E83BA6180D7}" type="slidenum">
              <a:rPr lang="en-US" smtClean="0"/>
              <a:t>44</a:t>
            </a:fld>
            <a:endParaRPr lang="en-US"/>
          </a:p>
        </p:txBody>
      </p:sp>
    </p:spTree>
    <p:extLst>
      <p:ext uri="{BB962C8B-B14F-4D97-AF65-F5344CB8AC3E}">
        <p14:creationId xmlns:p14="http://schemas.microsoft.com/office/powerpoint/2010/main" val="51889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61AE2-27CE-7173-611D-8C2D954B7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BDD61D-516B-38CE-FF99-F01DADBB3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F5008E-E362-94D3-12A9-D754B729A6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F5DCAE-42B0-76AA-9D60-5CF4864E5B24}"/>
              </a:ext>
            </a:extLst>
          </p:cNvPr>
          <p:cNvSpPr>
            <a:spLocks noGrp="1"/>
          </p:cNvSpPr>
          <p:nvPr>
            <p:ph type="sldNum" sz="quarter" idx="5"/>
          </p:nvPr>
        </p:nvSpPr>
        <p:spPr/>
        <p:txBody>
          <a:bodyPr/>
          <a:lstStyle/>
          <a:p>
            <a:fld id="{BD767219-8FA8-4B39-867F-6E83BA6180D7}" type="slidenum">
              <a:rPr lang="en-US" smtClean="0"/>
              <a:t>2</a:t>
            </a:fld>
            <a:endParaRPr lang="en-US"/>
          </a:p>
        </p:txBody>
      </p:sp>
    </p:spTree>
    <p:extLst>
      <p:ext uri="{BB962C8B-B14F-4D97-AF65-F5344CB8AC3E}">
        <p14:creationId xmlns:p14="http://schemas.microsoft.com/office/powerpoint/2010/main" val="3975408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328D5-CC8F-5179-0BC9-504946E38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68233-8217-35C4-9868-11E04840F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B6668-3F4A-2600-C17C-B3E3CB5E06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BB9AE9-5A10-CDF0-16A2-B7E5B662FFE9}"/>
              </a:ext>
            </a:extLst>
          </p:cNvPr>
          <p:cNvSpPr>
            <a:spLocks noGrp="1"/>
          </p:cNvSpPr>
          <p:nvPr>
            <p:ph type="sldNum" sz="quarter" idx="5"/>
          </p:nvPr>
        </p:nvSpPr>
        <p:spPr/>
        <p:txBody>
          <a:bodyPr/>
          <a:lstStyle/>
          <a:p>
            <a:fld id="{BD767219-8FA8-4B39-867F-6E83BA6180D7}" type="slidenum">
              <a:rPr lang="en-US" smtClean="0"/>
              <a:t>45</a:t>
            </a:fld>
            <a:endParaRPr lang="en-US"/>
          </a:p>
        </p:txBody>
      </p:sp>
    </p:spTree>
    <p:extLst>
      <p:ext uri="{BB962C8B-B14F-4D97-AF65-F5344CB8AC3E}">
        <p14:creationId xmlns:p14="http://schemas.microsoft.com/office/powerpoint/2010/main" val="2517635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54728-2441-FA40-271A-98FD87CCAF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3763E-FA6B-0C2E-18B0-3E9631250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AF7A7-28E8-201B-A3D8-E5ECD81B3432}"/>
              </a:ext>
            </a:extLst>
          </p:cNvPr>
          <p:cNvSpPr>
            <a:spLocks noGrp="1"/>
          </p:cNvSpPr>
          <p:nvPr>
            <p:ph type="body" idx="1"/>
          </p:nvPr>
        </p:nvSpPr>
        <p:spPr/>
        <p:txBody>
          <a:bodyPr/>
          <a:lstStyle/>
          <a:p>
            <a:r>
              <a:rPr lang="en-US" dirty="0"/>
              <a:t>Photo by </a:t>
            </a:r>
            <a:r>
              <a:rPr lang="en-US" dirty="0">
                <a:hlinkClick r:id="rId3"/>
              </a:rPr>
              <a:t>Yu Kato</a:t>
            </a:r>
            <a:r>
              <a:rPr lang="en-US" dirty="0"/>
              <a:t> on </a:t>
            </a:r>
            <a:r>
              <a:rPr lang="en-US" dirty="0" err="1">
                <a:hlinkClick r:id="rId4"/>
              </a:rPr>
              <a:t>Unsplash</a:t>
            </a:r>
            <a:r>
              <a:rPr lang="en-US" dirty="0"/>
              <a:t> </a:t>
            </a:r>
          </a:p>
        </p:txBody>
      </p:sp>
      <p:sp>
        <p:nvSpPr>
          <p:cNvPr id="4" name="Slide Number Placeholder 3">
            <a:extLst>
              <a:ext uri="{FF2B5EF4-FFF2-40B4-BE49-F238E27FC236}">
                <a16:creationId xmlns:a16="http://schemas.microsoft.com/office/drawing/2014/main" id="{F9D961A3-5D17-66CC-5DD2-FFAA9602B70E}"/>
              </a:ext>
            </a:extLst>
          </p:cNvPr>
          <p:cNvSpPr>
            <a:spLocks noGrp="1"/>
          </p:cNvSpPr>
          <p:nvPr>
            <p:ph type="sldNum" sz="quarter" idx="5"/>
          </p:nvPr>
        </p:nvSpPr>
        <p:spPr/>
        <p:txBody>
          <a:bodyPr/>
          <a:lstStyle/>
          <a:p>
            <a:fld id="{BD767219-8FA8-4B39-867F-6E83BA6180D7}" type="slidenum">
              <a:rPr lang="en-US" smtClean="0"/>
              <a:t>57</a:t>
            </a:fld>
            <a:endParaRPr lang="en-US"/>
          </a:p>
        </p:txBody>
      </p:sp>
    </p:spTree>
    <p:extLst>
      <p:ext uri="{BB962C8B-B14F-4D97-AF65-F5344CB8AC3E}">
        <p14:creationId xmlns:p14="http://schemas.microsoft.com/office/powerpoint/2010/main" val="344363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B9CE9-0D15-0D76-3E61-7E8199570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0D622-4C75-EA32-6663-CD7DFF5E29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45E80-5B6E-892E-EDBE-E762F62FAC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A6E533-A67C-CB98-27B4-DF996C784E0E}"/>
              </a:ext>
            </a:extLst>
          </p:cNvPr>
          <p:cNvSpPr>
            <a:spLocks noGrp="1"/>
          </p:cNvSpPr>
          <p:nvPr>
            <p:ph type="sldNum" sz="quarter" idx="5"/>
          </p:nvPr>
        </p:nvSpPr>
        <p:spPr/>
        <p:txBody>
          <a:bodyPr/>
          <a:lstStyle/>
          <a:p>
            <a:fld id="{BD767219-8FA8-4B39-867F-6E83BA6180D7}" type="slidenum">
              <a:rPr lang="en-US" smtClean="0"/>
              <a:t>3</a:t>
            </a:fld>
            <a:endParaRPr lang="en-US"/>
          </a:p>
        </p:txBody>
      </p:sp>
    </p:spTree>
    <p:extLst>
      <p:ext uri="{BB962C8B-B14F-4D97-AF65-F5344CB8AC3E}">
        <p14:creationId xmlns:p14="http://schemas.microsoft.com/office/powerpoint/2010/main" val="2904960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2A7EB-2BCA-C861-7B5F-46EE3C69B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6189D-D12E-2428-4C72-EF1C37E99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902FC3-5E39-8DF4-18D8-D95D994FA3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F7E5F5-0CD7-8D0B-AC82-EA2EB9095DD3}"/>
              </a:ext>
            </a:extLst>
          </p:cNvPr>
          <p:cNvSpPr>
            <a:spLocks noGrp="1"/>
          </p:cNvSpPr>
          <p:nvPr>
            <p:ph type="sldNum" sz="quarter" idx="5"/>
          </p:nvPr>
        </p:nvSpPr>
        <p:spPr/>
        <p:txBody>
          <a:bodyPr/>
          <a:lstStyle/>
          <a:p>
            <a:fld id="{BD767219-8FA8-4B39-867F-6E83BA6180D7}" type="slidenum">
              <a:rPr lang="en-US" smtClean="0"/>
              <a:t>4</a:t>
            </a:fld>
            <a:endParaRPr lang="en-US"/>
          </a:p>
        </p:txBody>
      </p:sp>
    </p:spTree>
    <p:extLst>
      <p:ext uri="{BB962C8B-B14F-4D97-AF65-F5344CB8AC3E}">
        <p14:creationId xmlns:p14="http://schemas.microsoft.com/office/powerpoint/2010/main" val="385089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402D3-99E5-634A-02B4-A2EB8654D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E3C00-DFA8-A646-9BE9-AC688402F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04EECC-8371-15F5-00F8-486BD6986E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604BCB-05EC-FC75-0D8F-07BEF6864067}"/>
              </a:ext>
            </a:extLst>
          </p:cNvPr>
          <p:cNvSpPr>
            <a:spLocks noGrp="1"/>
          </p:cNvSpPr>
          <p:nvPr>
            <p:ph type="sldNum" sz="quarter" idx="5"/>
          </p:nvPr>
        </p:nvSpPr>
        <p:spPr/>
        <p:txBody>
          <a:bodyPr/>
          <a:lstStyle/>
          <a:p>
            <a:fld id="{BD767219-8FA8-4B39-867F-6E83BA6180D7}" type="slidenum">
              <a:rPr lang="en-US" smtClean="0"/>
              <a:t>7</a:t>
            </a:fld>
            <a:endParaRPr lang="en-US"/>
          </a:p>
        </p:txBody>
      </p:sp>
    </p:spTree>
    <p:extLst>
      <p:ext uri="{BB962C8B-B14F-4D97-AF65-F5344CB8AC3E}">
        <p14:creationId xmlns:p14="http://schemas.microsoft.com/office/powerpoint/2010/main" val="351264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67219-8FA8-4B39-867F-6E83BA6180D7}" type="slidenum">
              <a:rPr lang="en-US" smtClean="0"/>
              <a:t>23</a:t>
            </a:fld>
            <a:endParaRPr lang="en-US"/>
          </a:p>
        </p:txBody>
      </p:sp>
    </p:spTree>
    <p:extLst>
      <p:ext uri="{BB962C8B-B14F-4D97-AF65-F5344CB8AC3E}">
        <p14:creationId xmlns:p14="http://schemas.microsoft.com/office/powerpoint/2010/main" val="199797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767219-8FA8-4B39-867F-6E83BA6180D7}" type="slidenum">
              <a:rPr lang="en-US" smtClean="0"/>
              <a:t>24</a:t>
            </a:fld>
            <a:endParaRPr lang="en-US"/>
          </a:p>
        </p:txBody>
      </p:sp>
    </p:spTree>
    <p:extLst>
      <p:ext uri="{BB962C8B-B14F-4D97-AF65-F5344CB8AC3E}">
        <p14:creationId xmlns:p14="http://schemas.microsoft.com/office/powerpoint/2010/main" val="242666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71530-7D06-D0A6-B122-F930D4677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22266-618D-C155-A235-DADBEA548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A4620-3409-D54D-AF1B-15C0922CBF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3E4C54-AD82-2E24-6C0F-CAA071E85657}"/>
              </a:ext>
            </a:extLst>
          </p:cNvPr>
          <p:cNvSpPr>
            <a:spLocks noGrp="1"/>
          </p:cNvSpPr>
          <p:nvPr>
            <p:ph type="sldNum" sz="quarter" idx="5"/>
          </p:nvPr>
        </p:nvSpPr>
        <p:spPr/>
        <p:txBody>
          <a:bodyPr/>
          <a:lstStyle/>
          <a:p>
            <a:fld id="{BD767219-8FA8-4B39-867F-6E83BA6180D7}" type="slidenum">
              <a:rPr lang="en-US" smtClean="0"/>
              <a:t>25</a:t>
            </a:fld>
            <a:endParaRPr lang="en-US"/>
          </a:p>
        </p:txBody>
      </p:sp>
    </p:spTree>
    <p:extLst>
      <p:ext uri="{BB962C8B-B14F-4D97-AF65-F5344CB8AC3E}">
        <p14:creationId xmlns:p14="http://schemas.microsoft.com/office/powerpoint/2010/main" val="253571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C3667-170A-C662-B346-0EC4EE4F0E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82C03-20B4-B5EE-D62E-7C4094626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2EE8F-DA5C-60B5-527D-F5139FFAA5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93FED3-6A73-100E-BD2F-3D3580AD12A9}"/>
              </a:ext>
            </a:extLst>
          </p:cNvPr>
          <p:cNvSpPr>
            <a:spLocks noGrp="1"/>
          </p:cNvSpPr>
          <p:nvPr>
            <p:ph type="sldNum" sz="quarter" idx="5"/>
          </p:nvPr>
        </p:nvSpPr>
        <p:spPr/>
        <p:txBody>
          <a:bodyPr/>
          <a:lstStyle/>
          <a:p>
            <a:fld id="{BD767219-8FA8-4B39-867F-6E83BA6180D7}" type="slidenum">
              <a:rPr lang="en-US" smtClean="0"/>
              <a:t>26</a:t>
            </a:fld>
            <a:endParaRPr lang="en-US"/>
          </a:p>
        </p:txBody>
      </p:sp>
    </p:spTree>
    <p:extLst>
      <p:ext uri="{BB962C8B-B14F-4D97-AF65-F5344CB8AC3E}">
        <p14:creationId xmlns:p14="http://schemas.microsoft.com/office/powerpoint/2010/main" val="2343777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Content 6">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6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Content 6">
    <p:spTree>
      <p:nvGrpSpPr>
        <p:cNvPr id="1" name=""/>
        <p:cNvGrpSpPr/>
        <p:nvPr/>
      </p:nvGrpSpPr>
      <p:grpSpPr>
        <a:xfrm>
          <a:off x="0" y="0"/>
          <a:ext cx="0" cy="0"/>
          <a:chOff x="0" y="0"/>
          <a:chExt cx="0" cy="0"/>
        </a:xfrm>
      </p:grpSpPr>
      <p:pic>
        <p:nvPicPr>
          <p:cNvPr id="3" name="Picture 2" descr="A white speech bubble with a question mark on it&#10;&#10;AI-generated content may be incorrect.">
            <a:extLst>
              <a:ext uri="{FF2B5EF4-FFF2-40B4-BE49-F238E27FC236}">
                <a16:creationId xmlns:a16="http://schemas.microsoft.com/office/drawing/2014/main" id="{B0DBCD75-2168-0277-DB45-54DDF9EECB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1999" cy="2636520"/>
          </a:xfrm>
          <a:prstGeom prst="rect">
            <a:avLst/>
          </a:prstGeom>
        </p:spPr>
      </p:pic>
      <p:pic>
        <p:nvPicPr>
          <p:cNvPr id="6" name="Picture 5" descr="A white speech bubble with a question mark on it&#10;&#10;AI-generated content may be incorrect.">
            <a:extLst>
              <a:ext uri="{FF2B5EF4-FFF2-40B4-BE49-F238E27FC236}">
                <a16:creationId xmlns:a16="http://schemas.microsoft.com/office/drawing/2014/main" id="{E2C8A505-A796-3DB0-B9AF-2BA34323471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39787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ontent 6">
    <p:bg>
      <p:bgPr>
        <a:solidFill>
          <a:srgbClr val="F3EFE9"/>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D1199F-42D2-E60A-AF6A-7FAF22904A74}"/>
              </a:ext>
            </a:extLst>
          </p:cNvPr>
          <p:cNvSpPr/>
          <p:nvPr userDrawn="1"/>
        </p:nvSpPr>
        <p:spPr>
          <a:xfrm>
            <a:off x="212202" y="232779"/>
            <a:ext cx="11744446" cy="6371866"/>
          </a:xfrm>
          <a:prstGeom prst="roundRect">
            <a:avLst>
              <a:gd name="adj" fmla="val 2859"/>
            </a:avLst>
          </a:prstGeom>
          <a:solidFill>
            <a:srgbClr val="F3EFE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9177ECDB-5048-0407-1C92-983D621C14D0}"/>
              </a:ext>
            </a:extLst>
          </p:cNvPr>
          <p:cNvSpPr/>
          <p:nvPr userDrawn="1"/>
        </p:nvSpPr>
        <p:spPr>
          <a:xfrm>
            <a:off x="223777" y="253355"/>
            <a:ext cx="11721296" cy="819407"/>
          </a:xfrm>
          <a:prstGeom prst="roundRect">
            <a:avLst>
              <a:gd name="adj" fmla="val 20236"/>
            </a:avLst>
          </a:prstGeom>
          <a:solidFill>
            <a:srgbClr val="505152"/>
          </a:solidFill>
          <a:ln>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2768A0B-1807-C7F9-752E-CC3FB98595E8}"/>
              </a:ext>
            </a:extLst>
          </p:cNvPr>
          <p:cNvSpPr/>
          <p:nvPr userDrawn="1"/>
        </p:nvSpPr>
        <p:spPr>
          <a:xfrm>
            <a:off x="223777" y="914400"/>
            <a:ext cx="11721296" cy="1265129"/>
          </a:xfrm>
          <a:prstGeom prst="rect">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CE3B560F-5EF1-0817-38E6-7B6DC60C85BF}"/>
              </a:ext>
            </a:extLst>
          </p:cNvPr>
          <p:cNvSpPr/>
          <p:nvPr userDrawn="1"/>
        </p:nvSpPr>
        <p:spPr>
          <a:xfrm>
            <a:off x="235351" y="238875"/>
            <a:ext cx="11715817" cy="6371866"/>
          </a:xfrm>
          <a:prstGeom prst="roundRect">
            <a:avLst>
              <a:gd name="adj" fmla="val 2859"/>
            </a:avLst>
          </a:prstGeom>
          <a:noFill/>
          <a:ln w="381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CF320324-15D9-6109-4389-C59AD79399F0}"/>
              </a:ext>
            </a:extLst>
          </p:cNvPr>
          <p:cNvSpPr/>
          <p:nvPr userDrawn="1"/>
        </p:nvSpPr>
        <p:spPr>
          <a:xfrm>
            <a:off x="3245980" y="355278"/>
            <a:ext cx="5700040" cy="435428"/>
          </a:xfrm>
          <a:prstGeom prst="roundRect">
            <a:avLst>
              <a:gd name="adj" fmla="val 39067"/>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536BA34-5B12-7CAE-C27E-E14A611DBC43}"/>
              </a:ext>
            </a:extLst>
          </p:cNvPr>
          <p:cNvSpPr/>
          <p:nvPr userDrawn="1"/>
        </p:nvSpPr>
        <p:spPr>
          <a:xfrm>
            <a:off x="9573623" y="466151"/>
            <a:ext cx="301897" cy="213682"/>
          </a:xfrm>
          <a:prstGeom prst="roundRect">
            <a:avLst>
              <a:gd name="adj" fmla="val 19067"/>
            </a:avLst>
          </a:prstGeom>
          <a:noFill/>
          <a:ln w="28575">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C2D9BDC-3392-4881-E6EF-974625418321}"/>
              </a:ext>
            </a:extLst>
          </p:cNvPr>
          <p:cNvSpPr/>
          <p:nvPr userDrawn="1"/>
        </p:nvSpPr>
        <p:spPr>
          <a:xfrm>
            <a:off x="10759348" y="355279"/>
            <a:ext cx="386172" cy="435428"/>
          </a:xfrm>
          <a:prstGeom prst="roundRect">
            <a:avLst>
              <a:gd name="adj" fmla="val 19067"/>
            </a:avLst>
          </a:prstGeom>
          <a:noFill/>
          <a:ln w="28575">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87363F7-0CBF-A9BC-5794-F569B2452D01}"/>
              </a:ext>
            </a:extLst>
          </p:cNvPr>
          <p:cNvSpPr/>
          <p:nvPr userDrawn="1"/>
        </p:nvSpPr>
        <p:spPr>
          <a:xfrm>
            <a:off x="10868614" y="619760"/>
            <a:ext cx="167640" cy="170946"/>
          </a:xfrm>
          <a:prstGeom prst="roundRect">
            <a:avLst/>
          </a:prstGeom>
          <a:solidFill>
            <a:srgbClr val="F3EFE9"/>
          </a:solidFill>
          <a:ln>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E812E3-4707-9B2F-5505-FB5F2B17AD46}"/>
              </a:ext>
            </a:extLst>
          </p:cNvPr>
          <p:cNvSpPr/>
          <p:nvPr userDrawn="1"/>
        </p:nvSpPr>
        <p:spPr>
          <a:xfrm>
            <a:off x="10881360" y="426720"/>
            <a:ext cx="127000" cy="106680"/>
          </a:xfrm>
          <a:prstGeom prst="ellipse">
            <a:avLst/>
          </a:prstGeom>
          <a:solidFill>
            <a:srgbClr val="F3EFE9"/>
          </a:solidFill>
          <a:ln>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A38A2B1-8BB3-5A7C-789C-417B70CEF440}"/>
              </a:ext>
            </a:extLst>
          </p:cNvPr>
          <p:cNvCxnSpPr>
            <a:cxnSpLocks/>
          </p:cNvCxnSpPr>
          <p:nvPr userDrawn="1"/>
        </p:nvCxnSpPr>
        <p:spPr>
          <a:xfrm>
            <a:off x="508273" y="1403606"/>
            <a:ext cx="11175453" cy="0"/>
          </a:xfrm>
          <a:prstGeom prst="line">
            <a:avLst/>
          </a:prstGeom>
          <a:ln w="19050">
            <a:solidFill>
              <a:srgbClr val="505152"/>
            </a:solidFill>
          </a:ln>
        </p:spPr>
        <p:style>
          <a:lnRef idx="2">
            <a:schemeClr val="accent1"/>
          </a:lnRef>
          <a:fillRef idx="0">
            <a:schemeClr val="accent1"/>
          </a:fillRef>
          <a:effectRef idx="1">
            <a:schemeClr val="accent1"/>
          </a:effectRef>
          <a:fontRef idx="minor">
            <a:schemeClr val="tx1"/>
          </a:fontRef>
        </p:style>
      </p:cxnSp>
      <p:sp>
        <p:nvSpPr>
          <p:cNvPr id="12" name="Arrow: Right 11">
            <a:extLst>
              <a:ext uri="{FF2B5EF4-FFF2-40B4-BE49-F238E27FC236}">
                <a16:creationId xmlns:a16="http://schemas.microsoft.com/office/drawing/2014/main" id="{D0D60B42-45AB-5E40-D5D0-1A095FCE939D}"/>
              </a:ext>
            </a:extLst>
          </p:cNvPr>
          <p:cNvSpPr/>
          <p:nvPr userDrawn="1"/>
        </p:nvSpPr>
        <p:spPr>
          <a:xfrm>
            <a:off x="1562485" y="440751"/>
            <a:ext cx="477769" cy="264482"/>
          </a:xfrm>
          <a:prstGeom prst="rightArrow">
            <a:avLst>
              <a:gd name="adj1" fmla="val 16867"/>
              <a:gd name="adj2" fmla="val 50000"/>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54F9017-0626-6412-2793-521EF4DC5D07}"/>
              </a:ext>
            </a:extLst>
          </p:cNvPr>
          <p:cNvSpPr/>
          <p:nvPr userDrawn="1"/>
        </p:nvSpPr>
        <p:spPr>
          <a:xfrm rot="10800000">
            <a:off x="516640" y="442520"/>
            <a:ext cx="477769" cy="264482"/>
          </a:xfrm>
          <a:prstGeom prst="rightArrow">
            <a:avLst>
              <a:gd name="adj1" fmla="val 16867"/>
              <a:gd name="adj2" fmla="val 50000"/>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75BF314-F3B4-1976-AE0F-81D32666C162}"/>
              </a:ext>
            </a:extLst>
          </p:cNvPr>
          <p:cNvSpPr txBox="1"/>
          <p:nvPr userDrawn="1"/>
        </p:nvSpPr>
        <p:spPr>
          <a:xfrm>
            <a:off x="7455558" y="956993"/>
            <a:ext cx="4228168" cy="646331"/>
          </a:xfrm>
          <a:prstGeom prst="rect">
            <a:avLst/>
          </a:prstGeom>
          <a:noFill/>
        </p:spPr>
        <p:txBody>
          <a:bodyPr wrap="square" rtlCol="0">
            <a:spAutoFit/>
          </a:bodyPr>
          <a:lstStyle/>
          <a:p>
            <a:pPr algn="r"/>
            <a:r>
              <a:rPr lang="en-US" dirty="0">
                <a:solidFill>
                  <a:schemeClr val="tx1"/>
                </a:solidFill>
              </a:rPr>
              <a:t>I agree to Terms and Conditions</a:t>
            </a:r>
          </a:p>
          <a:p>
            <a:pPr algn="r"/>
            <a:endParaRPr lang="en-US" dirty="0">
              <a:solidFill>
                <a:srgbClr val="505152"/>
              </a:solidFill>
            </a:endParaRPr>
          </a:p>
        </p:txBody>
      </p:sp>
      <p:sp>
        <p:nvSpPr>
          <p:cNvPr id="15" name="Rectangle: Rounded Corners 14">
            <a:extLst>
              <a:ext uri="{FF2B5EF4-FFF2-40B4-BE49-F238E27FC236}">
                <a16:creationId xmlns:a16="http://schemas.microsoft.com/office/drawing/2014/main" id="{69FFBBF7-D335-4130-F88C-09BF0F359019}"/>
              </a:ext>
            </a:extLst>
          </p:cNvPr>
          <p:cNvSpPr/>
          <p:nvPr userDrawn="1"/>
        </p:nvSpPr>
        <p:spPr>
          <a:xfrm>
            <a:off x="8093167" y="1043095"/>
            <a:ext cx="301897" cy="213682"/>
          </a:xfrm>
          <a:prstGeom prst="roundRect">
            <a:avLst>
              <a:gd name="adj" fmla="val 19067"/>
            </a:avLst>
          </a:prstGeom>
          <a:noFill/>
          <a:ln w="28575">
            <a:solidFill>
              <a:srgbClr val="50515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3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Content 6">
    <p:bg>
      <p:bgPr>
        <a:solidFill>
          <a:srgbClr val="F3EFE9"/>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D1199F-42D2-E60A-AF6A-7FAF22904A74}"/>
              </a:ext>
            </a:extLst>
          </p:cNvPr>
          <p:cNvSpPr/>
          <p:nvPr userDrawn="1"/>
        </p:nvSpPr>
        <p:spPr>
          <a:xfrm>
            <a:off x="212202" y="232779"/>
            <a:ext cx="11744446" cy="6371866"/>
          </a:xfrm>
          <a:prstGeom prst="roundRect">
            <a:avLst>
              <a:gd name="adj" fmla="val 2859"/>
            </a:avLst>
          </a:prstGeom>
          <a:solidFill>
            <a:srgbClr val="F3EFE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9177ECDB-5048-0407-1C92-983D621C14D0}"/>
              </a:ext>
            </a:extLst>
          </p:cNvPr>
          <p:cNvSpPr/>
          <p:nvPr userDrawn="1"/>
        </p:nvSpPr>
        <p:spPr>
          <a:xfrm>
            <a:off x="223777" y="253355"/>
            <a:ext cx="11721296" cy="819407"/>
          </a:xfrm>
          <a:prstGeom prst="roundRect">
            <a:avLst>
              <a:gd name="adj" fmla="val 20236"/>
            </a:avLst>
          </a:prstGeom>
          <a:solidFill>
            <a:srgbClr val="505152"/>
          </a:solidFill>
          <a:ln>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2768A0B-1807-C7F9-752E-CC3FB98595E8}"/>
              </a:ext>
            </a:extLst>
          </p:cNvPr>
          <p:cNvSpPr/>
          <p:nvPr userDrawn="1"/>
        </p:nvSpPr>
        <p:spPr>
          <a:xfrm>
            <a:off x="223777" y="914400"/>
            <a:ext cx="11721296" cy="1265129"/>
          </a:xfrm>
          <a:prstGeom prst="rect">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CE3B560F-5EF1-0817-38E6-7B6DC60C85BF}"/>
              </a:ext>
            </a:extLst>
          </p:cNvPr>
          <p:cNvSpPr/>
          <p:nvPr userDrawn="1"/>
        </p:nvSpPr>
        <p:spPr>
          <a:xfrm>
            <a:off x="235351" y="238875"/>
            <a:ext cx="11715817" cy="6371866"/>
          </a:xfrm>
          <a:prstGeom prst="roundRect">
            <a:avLst>
              <a:gd name="adj" fmla="val 2859"/>
            </a:avLst>
          </a:prstGeom>
          <a:noFill/>
          <a:ln w="381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CF320324-15D9-6109-4389-C59AD79399F0}"/>
              </a:ext>
            </a:extLst>
          </p:cNvPr>
          <p:cNvSpPr/>
          <p:nvPr userDrawn="1"/>
        </p:nvSpPr>
        <p:spPr>
          <a:xfrm>
            <a:off x="2519265" y="355278"/>
            <a:ext cx="6783355" cy="435428"/>
          </a:xfrm>
          <a:prstGeom prst="roundRect">
            <a:avLst>
              <a:gd name="adj" fmla="val 39067"/>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536BA34-5B12-7CAE-C27E-E14A611DBC43}"/>
              </a:ext>
            </a:extLst>
          </p:cNvPr>
          <p:cNvSpPr/>
          <p:nvPr userDrawn="1"/>
        </p:nvSpPr>
        <p:spPr>
          <a:xfrm>
            <a:off x="9573623" y="466151"/>
            <a:ext cx="301897" cy="213682"/>
          </a:xfrm>
          <a:prstGeom prst="roundRect">
            <a:avLst>
              <a:gd name="adj" fmla="val 19067"/>
            </a:avLst>
          </a:prstGeom>
          <a:noFill/>
          <a:ln w="28575">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C2D9BDC-3392-4881-E6EF-974625418321}"/>
              </a:ext>
            </a:extLst>
          </p:cNvPr>
          <p:cNvSpPr/>
          <p:nvPr userDrawn="1"/>
        </p:nvSpPr>
        <p:spPr>
          <a:xfrm>
            <a:off x="10759348" y="355279"/>
            <a:ext cx="386172" cy="435428"/>
          </a:xfrm>
          <a:prstGeom prst="roundRect">
            <a:avLst>
              <a:gd name="adj" fmla="val 19067"/>
            </a:avLst>
          </a:prstGeom>
          <a:noFill/>
          <a:ln w="28575">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87363F7-0CBF-A9BC-5794-F569B2452D01}"/>
              </a:ext>
            </a:extLst>
          </p:cNvPr>
          <p:cNvSpPr/>
          <p:nvPr userDrawn="1"/>
        </p:nvSpPr>
        <p:spPr>
          <a:xfrm>
            <a:off x="10868614" y="619760"/>
            <a:ext cx="167640" cy="170946"/>
          </a:xfrm>
          <a:prstGeom prst="roundRect">
            <a:avLst/>
          </a:prstGeom>
          <a:solidFill>
            <a:srgbClr val="F3EFE9"/>
          </a:solidFill>
          <a:ln>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E812E3-4707-9B2F-5505-FB5F2B17AD46}"/>
              </a:ext>
            </a:extLst>
          </p:cNvPr>
          <p:cNvSpPr/>
          <p:nvPr userDrawn="1"/>
        </p:nvSpPr>
        <p:spPr>
          <a:xfrm>
            <a:off x="10881360" y="426720"/>
            <a:ext cx="127000" cy="106680"/>
          </a:xfrm>
          <a:prstGeom prst="ellipse">
            <a:avLst/>
          </a:prstGeom>
          <a:solidFill>
            <a:srgbClr val="F3EFE9"/>
          </a:solidFill>
          <a:ln>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A38A2B1-8BB3-5A7C-789C-417B70CEF440}"/>
              </a:ext>
            </a:extLst>
          </p:cNvPr>
          <p:cNvCxnSpPr>
            <a:cxnSpLocks/>
          </p:cNvCxnSpPr>
          <p:nvPr userDrawn="1"/>
        </p:nvCxnSpPr>
        <p:spPr>
          <a:xfrm>
            <a:off x="508273" y="1524907"/>
            <a:ext cx="11175453" cy="0"/>
          </a:xfrm>
          <a:prstGeom prst="line">
            <a:avLst/>
          </a:prstGeom>
          <a:ln w="19050">
            <a:solidFill>
              <a:srgbClr val="505152"/>
            </a:solidFill>
          </a:ln>
        </p:spPr>
        <p:style>
          <a:lnRef idx="2">
            <a:schemeClr val="accent1"/>
          </a:lnRef>
          <a:fillRef idx="0">
            <a:schemeClr val="accent1"/>
          </a:fillRef>
          <a:effectRef idx="1">
            <a:schemeClr val="accent1"/>
          </a:effectRef>
          <a:fontRef idx="minor">
            <a:schemeClr val="tx1"/>
          </a:fontRef>
        </p:style>
      </p:cxnSp>
      <p:sp>
        <p:nvSpPr>
          <p:cNvPr id="12" name="Arrow: Right 11">
            <a:extLst>
              <a:ext uri="{FF2B5EF4-FFF2-40B4-BE49-F238E27FC236}">
                <a16:creationId xmlns:a16="http://schemas.microsoft.com/office/drawing/2014/main" id="{D0D60B42-45AB-5E40-D5D0-1A095FCE939D}"/>
              </a:ext>
            </a:extLst>
          </p:cNvPr>
          <p:cNvSpPr/>
          <p:nvPr userDrawn="1"/>
        </p:nvSpPr>
        <p:spPr>
          <a:xfrm>
            <a:off x="1562485" y="440751"/>
            <a:ext cx="477769" cy="264482"/>
          </a:xfrm>
          <a:prstGeom prst="rightArrow">
            <a:avLst>
              <a:gd name="adj1" fmla="val 16867"/>
              <a:gd name="adj2" fmla="val 50000"/>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54F9017-0626-6412-2793-521EF4DC5D07}"/>
              </a:ext>
            </a:extLst>
          </p:cNvPr>
          <p:cNvSpPr/>
          <p:nvPr userDrawn="1"/>
        </p:nvSpPr>
        <p:spPr>
          <a:xfrm rot="10800000">
            <a:off x="516640" y="442520"/>
            <a:ext cx="477769" cy="264482"/>
          </a:xfrm>
          <a:prstGeom prst="rightArrow">
            <a:avLst>
              <a:gd name="adj1" fmla="val 16867"/>
              <a:gd name="adj2" fmla="val 50000"/>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435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Content 6">
    <p:bg>
      <p:bgPr>
        <a:solidFill>
          <a:srgbClr val="F3EFE9"/>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D1199F-42D2-E60A-AF6A-7FAF22904A74}"/>
              </a:ext>
            </a:extLst>
          </p:cNvPr>
          <p:cNvSpPr/>
          <p:nvPr userDrawn="1"/>
        </p:nvSpPr>
        <p:spPr>
          <a:xfrm>
            <a:off x="8031480" y="5250660"/>
            <a:ext cx="3925168" cy="1289035"/>
          </a:xfrm>
          <a:prstGeom prst="roundRect">
            <a:avLst>
              <a:gd name="adj" fmla="val 2859"/>
            </a:avLst>
          </a:prstGeom>
          <a:solidFill>
            <a:srgbClr val="F3EFE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9177ECDB-5048-0407-1C92-983D621C14D0}"/>
              </a:ext>
            </a:extLst>
          </p:cNvPr>
          <p:cNvSpPr/>
          <p:nvPr userDrawn="1"/>
        </p:nvSpPr>
        <p:spPr>
          <a:xfrm>
            <a:off x="8035349" y="5257139"/>
            <a:ext cx="3917431" cy="258011"/>
          </a:xfrm>
          <a:prstGeom prst="roundRect">
            <a:avLst>
              <a:gd name="adj" fmla="val 20236"/>
            </a:avLst>
          </a:prstGeom>
          <a:solidFill>
            <a:srgbClr val="505152"/>
          </a:solidFill>
          <a:ln>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2768A0B-1807-C7F9-752E-CC3FB98595E8}"/>
              </a:ext>
            </a:extLst>
          </p:cNvPr>
          <p:cNvSpPr/>
          <p:nvPr userDrawn="1"/>
        </p:nvSpPr>
        <p:spPr>
          <a:xfrm>
            <a:off x="8035349" y="5465285"/>
            <a:ext cx="3917431" cy="398358"/>
          </a:xfrm>
          <a:prstGeom prst="rect">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CE3B560F-5EF1-0817-38E6-7B6DC60C85BF}"/>
              </a:ext>
            </a:extLst>
          </p:cNvPr>
          <p:cNvSpPr/>
          <p:nvPr userDrawn="1"/>
        </p:nvSpPr>
        <p:spPr>
          <a:xfrm>
            <a:off x="8039217" y="5252579"/>
            <a:ext cx="3915600" cy="1460736"/>
          </a:xfrm>
          <a:prstGeom prst="roundRect">
            <a:avLst>
              <a:gd name="adj" fmla="val 2859"/>
            </a:avLst>
          </a:prstGeom>
          <a:noFill/>
          <a:ln w="38100">
            <a:solidFill>
              <a:schemeClr val="tx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CF320324-15D9-6109-4389-C59AD79399F0}"/>
              </a:ext>
            </a:extLst>
          </p:cNvPr>
          <p:cNvSpPr/>
          <p:nvPr userDrawn="1"/>
        </p:nvSpPr>
        <p:spPr>
          <a:xfrm>
            <a:off x="9045414" y="5289232"/>
            <a:ext cx="1905038" cy="137105"/>
          </a:xfrm>
          <a:prstGeom prst="roundRect">
            <a:avLst>
              <a:gd name="adj" fmla="val 39067"/>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536BA34-5B12-7CAE-C27E-E14A611DBC43}"/>
              </a:ext>
            </a:extLst>
          </p:cNvPr>
          <p:cNvSpPr/>
          <p:nvPr userDrawn="1"/>
        </p:nvSpPr>
        <p:spPr>
          <a:xfrm>
            <a:off x="11160206" y="5324143"/>
            <a:ext cx="100898" cy="67283"/>
          </a:xfrm>
          <a:prstGeom prst="roundRect">
            <a:avLst>
              <a:gd name="adj" fmla="val 19067"/>
            </a:avLst>
          </a:prstGeom>
          <a:noFill/>
          <a:ln w="12700">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C2D9BDC-3392-4881-E6EF-974625418321}"/>
              </a:ext>
            </a:extLst>
          </p:cNvPr>
          <p:cNvSpPr/>
          <p:nvPr userDrawn="1"/>
        </p:nvSpPr>
        <p:spPr>
          <a:xfrm>
            <a:off x="11556493" y="5289232"/>
            <a:ext cx="129064" cy="137105"/>
          </a:xfrm>
          <a:prstGeom prst="roundRect">
            <a:avLst>
              <a:gd name="adj" fmla="val 19067"/>
            </a:avLst>
          </a:prstGeom>
          <a:noFill/>
          <a:ln w="12700">
            <a:solidFill>
              <a:srgbClr val="F3E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87363F7-0CBF-A9BC-5794-F569B2452D01}"/>
              </a:ext>
            </a:extLst>
          </p:cNvPr>
          <p:cNvSpPr/>
          <p:nvPr userDrawn="1"/>
        </p:nvSpPr>
        <p:spPr>
          <a:xfrm>
            <a:off x="11591106" y="5372511"/>
            <a:ext cx="56028" cy="53827"/>
          </a:xfrm>
          <a:prstGeom prst="roundRect">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AE812E3-4707-9B2F-5505-FB5F2B17AD46}"/>
              </a:ext>
            </a:extLst>
          </p:cNvPr>
          <p:cNvSpPr/>
          <p:nvPr userDrawn="1"/>
        </p:nvSpPr>
        <p:spPr>
          <a:xfrm>
            <a:off x="11597271" y="5311727"/>
            <a:ext cx="42445" cy="33591"/>
          </a:xfrm>
          <a:prstGeom prst="ellipse">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A38A2B1-8BB3-5A7C-789C-417B70CEF440}"/>
              </a:ext>
            </a:extLst>
          </p:cNvPr>
          <p:cNvCxnSpPr>
            <a:cxnSpLocks/>
          </p:cNvCxnSpPr>
          <p:nvPr userDrawn="1"/>
        </p:nvCxnSpPr>
        <p:spPr>
          <a:xfrm>
            <a:off x="8130431" y="5619324"/>
            <a:ext cx="3735002" cy="0"/>
          </a:xfrm>
          <a:prstGeom prst="line">
            <a:avLst/>
          </a:prstGeom>
          <a:ln w="19050">
            <a:solidFill>
              <a:srgbClr val="505152"/>
            </a:solidFill>
          </a:ln>
        </p:spPr>
        <p:style>
          <a:lnRef idx="2">
            <a:schemeClr val="accent1"/>
          </a:lnRef>
          <a:fillRef idx="0">
            <a:schemeClr val="accent1"/>
          </a:fillRef>
          <a:effectRef idx="1">
            <a:schemeClr val="accent1"/>
          </a:effectRef>
          <a:fontRef idx="minor">
            <a:schemeClr val="tx1"/>
          </a:fontRef>
        </p:style>
      </p:cxnSp>
      <p:sp>
        <p:nvSpPr>
          <p:cNvPr id="12" name="Arrow: Right 11">
            <a:extLst>
              <a:ext uri="{FF2B5EF4-FFF2-40B4-BE49-F238E27FC236}">
                <a16:creationId xmlns:a16="http://schemas.microsoft.com/office/drawing/2014/main" id="{D0D60B42-45AB-5E40-D5D0-1A095FCE939D}"/>
              </a:ext>
            </a:extLst>
          </p:cNvPr>
          <p:cNvSpPr/>
          <p:nvPr userDrawn="1"/>
        </p:nvSpPr>
        <p:spPr>
          <a:xfrm>
            <a:off x="8482765" y="5316145"/>
            <a:ext cx="159677" cy="83279"/>
          </a:xfrm>
          <a:prstGeom prst="rightArrow">
            <a:avLst>
              <a:gd name="adj1" fmla="val 16867"/>
              <a:gd name="adj2" fmla="val 50000"/>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54F9017-0626-6412-2793-521EF4DC5D07}"/>
              </a:ext>
            </a:extLst>
          </p:cNvPr>
          <p:cNvSpPr/>
          <p:nvPr userDrawn="1"/>
        </p:nvSpPr>
        <p:spPr>
          <a:xfrm rot="10800000">
            <a:off x="8133228" y="5316702"/>
            <a:ext cx="159677" cy="83279"/>
          </a:xfrm>
          <a:prstGeom prst="rightArrow">
            <a:avLst>
              <a:gd name="adj1" fmla="val 16867"/>
              <a:gd name="adj2" fmla="val 50000"/>
            </a:avLst>
          </a:prstGeom>
          <a:solidFill>
            <a:srgbClr val="F3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13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Photo 1">
    <p:bg>
      <p:bgPr>
        <a:solidFill>
          <a:srgbClr val="03080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11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accent1"/>
        </a:solidFill>
        <a:effectLst/>
      </p:bgPr>
    </p:bg>
    <p:spTree>
      <p:nvGrpSpPr>
        <p:cNvPr id="1" name=""/>
        <p:cNvGrpSpPr/>
        <p:nvPr/>
      </p:nvGrpSpPr>
      <p:grpSpPr>
        <a:xfrm>
          <a:off x="0" y="0"/>
          <a:ext cx="0" cy="0"/>
          <a:chOff x="0" y="0"/>
          <a:chExt cx="0" cy="0"/>
        </a:xfrm>
      </p:grpSpPr>
      <p:pic>
        <p:nvPicPr>
          <p:cNvPr id="2" name="Picture 1" descr="A white speech bubble with a question mark on it&#10;&#10;AI-generated content may be incorrect.">
            <a:extLst>
              <a:ext uri="{FF2B5EF4-FFF2-40B4-BE49-F238E27FC236}">
                <a16:creationId xmlns:a16="http://schemas.microsoft.com/office/drawing/2014/main" id="{854EA721-6CA3-C640-5426-2D5347561EA0}"/>
              </a:ext>
            </a:extLst>
          </p:cNvPr>
          <p:cNvPicPr>
            <a:picLocks noChangeAspect="1"/>
          </p:cNvPicPr>
          <p:nvPr userDrawn="1"/>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1" y="0"/>
            <a:ext cx="12191999" cy="2636520"/>
          </a:xfrm>
          <a:prstGeom prst="rect">
            <a:avLst/>
          </a:prstGeom>
        </p:spPr>
      </p:pic>
      <p:pic>
        <p:nvPicPr>
          <p:cNvPr id="3" name="Picture 2" descr="A white speech bubble with a question mark on it&#10;&#10;AI-generated content may be incorrect.">
            <a:extLst>
              <a:ext uri="{FF2B5EF4-FFF2-40B4-BE49-F238E27FC236}">
                <a16:creationId xmlns:a16="http://schemas.microsoft.com/office/drawing/2014/main" id="{13C8BFD3-46C6-AB9D-1D4B-09EE55100280}"/>
              </a:ext>
            </a:extLst>
          </p:cNvPr>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a:xfrm>
            <a:off x="0" y="2636520"/>
            <a:ext cx="12191999" cy="4221480"/>
          </a:xfrm>
          <a:prstGeom prst="rect">
            <a:avLst/>
          </a:prstGeom>
        </p:spPr>
      </p:pic>
    </p:spTree>
    <p:extLst>
      <p:ext uri="{BB962C8B-B14F-4D97-AF65-F5344CB8AC3E}">
        <p14:creationId xmlns:p14="http://schemas.microsoft.com/office/powerpoint/2010/main" val="19272369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Photo 1">
    <p:bg>
      <p:bgPr>
        <a:solidFill>
          <a:srgbClr val="060309"/>
        </a:solidFill>
        <a:effectLst/>
      </p:bgPr>
    </p:bg>
    <p:spTree>
      <p:nvGrpSpPr>
        <p:cNvPr id="1" name=""/>
        <p:cNvGrpSpPr/>
        <p:nvPr/>
      </p:nvGrpSpPr>
      <p:grpSpPr>
        <a:xfrm>
          <a:off x="0" y="0"/>
          <a:ext cx="0" cy="0"/>
          <a:chOff x="0" y="0"/>
          <a:chExt cx="0" cy="0"/>
        </a:xfrm>
      </p:grpSpPr>
      <p:pic>
        <p:nvPicPr>
          <p:cNvPr id="3" name="Picture 2" descr="A person kneeling in front of a cross&#10;&#10;AI-generated content may be incorrect.">
            <a:extLst>
              <a:ext uri="{FF2B5EF4-FFF2-40B4-BE49-F238E27FC236}">
                <a16:creationId xmlns:a16="http://schemas.microsoft.com/office/drawing/2014/main" id="{DB8C00C8-6B2A-7956-D803-309D4B2580B8}"/>
              </a:ext>
            </a:extLst>
          </p:cNvPr>
          <p:cNvPicPr>
            <a:picLocks noChangeAspect="1"/>
          </p:cNvPicPr>
          <p:nvPr userDrawn="1"/>
        </p:nvPicPr>
        <p:blipFill>
          <a:blip r:embed="rId2"/>
          <a:stretch>
            <a:fillRect/>
          </a:stretch>
        </p:blipFill>
        <p:spPr>
          <a:xfrm>
            <a:off x="8795467" y="2381250"/>
            <a:ext cx="2962378" cy="4200629"/>
          </a:xfrm>
          <a:prstGeom prst="rect">
            <a:avLst/>
          </a:prstGeom>
          <a:effectLst>
            <a:softEdge rad="101600"/>
          </a:effectLst>
        </p:spPr>
      </p:pic>
    </p:spTree>
    <p:extLst>
      <p:ext uri="{BB962C8B-B14F-4D97-AF65-F5344CB8AC3E}">
        <p14:creationId xmlns:p14="http://schemas.microsoft.com/office/powerpoint/2010/main" val="10718218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00000"/>
        </a:solidFill>
        <a:effectLst/>
      </p:bgPr>
    </p:bg>
    <p:spTree>
      <p:nvGrpSpPr>
        <p:cNvPr id="1" name=""/>
        <p:cNvGrpSpPr/>
        <p:nvPr/>
      </p:nvGrpSpPr>
      <p:grpSpPr>
        <a:xfrm>
          <a:off x="0" y="0"/>
          <a:ext cx="0" cy="0"/>
          <a:chOff x="0" y="0"/>
          <a:chExt cx="0" cy="0"/>
        </a:xfrm>
      </p:grpSpPr>
      <p:pic>
        <p:nvPicPr>
          <p:cNvPr id="2" name="Picture 1" descr="A close-up of a number&#10;&#10;AI-generated content may be incorrect.">
            <a:extLst>
              <a:ext uri="{FF2B5EF4-FFF2-40B4-BE49-F238E27FC236}">
                <a16:creationId xmlns:a16="http://schemas.microsoft.com/office/drawing/2014/main" id="{1B4393DD-AB7E-5E3B-F0B7-7466B32A8295}"/>
              </a:ext>
            </a:extLst>
          </p:cNvPr>
          <p:cNvPicPr>
            <a:picLocks noChangeAspect="1"/>
          </p:cNvPicPr>
          <p:nvPr userDrawn="1"/>
        </p:nvPicPr>
        <p:blipFill>
          <a:blip r:embed="rId2"/>
          <a:stretch>
            <a:fillRect/>
          </a:stretch>
        </p:blipFill>
        <p:spPr>
          <a:xfrm>
            <a:off x="0" y="0"/>
            <a:ext cx="12192000" cy="6848488"/>
          </a:xfrm>
          <a:prstGeom prst="rect">
            <a:avLst/>
          </a:prstGeom>
        </p:spPr>
      </p:pic>
    </p:spTree>
    <p:extLst>
      <p:ext uri="{BB962C8B-B14F-4D97-AF65-F5344CB8AC3E}">
        <p14:creationId xmlns:p14="http://schemas.microsoft.com/office/powerpoint/2010/main" val="38519220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6">
    <p:spTree>
      <p:nvGrpSpPr>
        <p:cNvPr id="1" name=""/>
        <p:cNvGrpSpPr/>
        <p:nvPr/>
      </p:nvGrpSpPr>
      <p:grpSpPr>
        <a:xfrm>
          <a:off x="0" y="0"/>
          <a:ext cx="0" cy="0"/>
          <a:chOff x="0" y="0"/>
          <a:chExt cx="0" cy="0"/>
        </a:xfrm>
      </p:grpSpPr>
      <p:pic>
        <p:nvPicPr>
          <p:cNvPr id="3" name="Picture 2" descr="A white speech bubble with a question mark on it&#10;&#10;AI-generated content may be incorrect.">
            <a:extLst>
              <a:ext uri="{FF2B5EF4-FFF2-40B4-BE49-F238E27FC236}">
                <a16:creationId xmlns:a16="http://schemas.microsoft.com/office/drawing/2014/main" id="{B0DBCD75-2168-0277-DB45-54DDF9EECB2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925714" y="0"/>
            <a:ext cx="9266285" cy="2636520"/>
          </a:xfrm>
          <a:prstGeom prst="rect">
            <a:avLst/>
          </a:prstGeom>
        </p:spPr>
      </p:pic>
      <p:pic>
        <p:nvPicPr>
          <p:cNvPr id="4" name="Picture 3" descr="A white speech bubble with a question mark on it&#10;&#10;AI-generated content may be incorrect.">
            <a:extLst>
              <a:ext uri="{FF2B5EF4-FFF2-40B4-BE49-F238E27FC236}">
                <a16:creationId xmlns:a16="http://schemas.microsoft.com/office/drawing/2014/main" id="{451BEF01-20BB-D0CD-6A61-B074A49A599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 y="0"/>
            <a:ext cx="2926080" cy="2636520"/>
          </a:xfrm>
          <a:prstGeom prst="rect">
            <a:avLst/>
          </a:prstGeom>
        </p:spPr>
      </p:pic>
      <p:pic>
        <p:nvPicPr>
          <p:cNvPr id="5" name="Picture 4" descr="A white speech bubble with a question mark on it&#10;&#10;AI-generated content may be incorrect.">
            <a:extLst>
              <a:ext uri="{FF2B5EF4-FFF2-40B4-BE49-F238E27FC236}">
                <a16:creationId xmlns:a16="http://schemas.microsoft.com/office/drawing/2014/main" id="{A7A24C5C-AF79-0F95-1ABA-792963DA60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1" y="2636520"/>
            <a:ext cx="2926080" cy="4221480"/>
          </a:xfrm>
          <a:prstGeom prst="rect">
            <a:avLst/>
          </a:prstGeom>
        </p:spPr>
      </p:pic>
      <p:pic>
        <p:nvPicPr>
          <p:cNvPr id="6" name="Picture 5" descr="A white speech bubble with a question mark on it&#10;&#10;AI-generated content may be incorrect.">
            <a:extLst>
              <a:ext uri="{FF2B5EF4-FFF2-40B4-BE49-F238E27FC236}">
                <a16:creationId xmlns:a16="http://schemas.microsoft.com/office/drawing/2014/main" id="{E2C8A505-A796-3DB0-B9AF-2BA343234717}"/>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a:xfrm>
            <a:off x="2925714" y="2636520"/>
            <a:ext cx="9266285" cy="4221480"/>
          </a:xfrm>
          <a:prstGeom prst="rect">
            <a:avLst/>
          </a:prstGeom>
        </p:spPr>
      </p:pic>
    </p:spTree>
    <p:extLst>
      <p:ext uri="{BB962C8B-B14F-4D97-AF65-F5344CB8AC3E}">
        <p14:creationId xmlns:p14="http://schemas.microsoft.com/office/powerpoint/2010/main" val="334354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99000-8DC5-4FAA-962C-D38BB4F2BF7D}" type="datetime1">
              <a:rPr lang="en-US" smtClean="0"/>
              <a:t>9/13/2025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637096085"/>
      </p:ext>
    </p:extLst>
  </p:cSld>
  <p:clrMap bg1="lt1" tx1="dk1" bg2="lt2" tx2="dk2" accent1="accent1" accent2="accent2" accent3="accent3" accent4="accent4" accent5="accent5" accent6="accent6" hlink="hlink" folHlink="folHlink"/>
  <p:sldLayoutIdLst>
    <p:sldLayoutId id="2147483824" r:id="rId1"/>
    <p:sldLayoutId id="2147483826" r:id="rId2"/>
    <p:sldLayoutId id="2147483829" r:id="rId3"/>
    <p:sldLayoutId id="2147483827" r:id="rId4"/>
    <p:sldLayoutId id="2147483825" r:id="rId5"/>
    <p:sldLayoutId id="2147483803" r:id="rId6"/>
    <p:sldLayoutId id="2147483809" r:id="rId7"/>
    <p:sldLayoutId id="2147483810" r:id="rId8"/>
    <p:sldLayoutId id="2147483811" r:id="rId9"/>
    <p:sldLayoutId id="214748382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FE9"/>
        </a:soli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A73F7F3A-71B5-13C3-2B66-F09083ED160E}"/>
              </a:ext>
            </a:extLst>
          </p:cNvPr>
          <p:cNvSpPr txBox="1"/>
          <p:nvPr/>
        </p:nvSpPr>
        <p:spPr>
          <a:xfrm>
            <a:off x="407043" y="1419037"/>
            <a:ext cx="6000557" cy="923330"/>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THE FINE PRINT</a:t>
            </a:r>
          </a:p>
        </p:txBody>
      </p:sp>
      <p:sp>
        <p:nvSpPr>
          <p:cNvPr id="32" name="TextBox 31">
            <a:extLst>
              <a:ext uri="{FF2B5EF4-FFF2-40B4-BE49-F238E27FC236}">
                <a16:creationId xmlns:a16="http://schemas.microsoft.com/office/drawing/2014/main" id="{2AF9B401-4460-AA1C-D479-D3417085EB61}"/>
              </a:ext>
            </a:extLst>
          </p:cNvPr>
          <p:cNvSpPr txBox="1"/>
          <p:nvPr/>
        </p:nvSpPr>
        <p:spPr>
          <a:xfrm>
            <a:off x="407043" y="2342367"/>
            <a:ext cx="11377914" cy="4339650"/>
          </a:xfrm>
          <a:prstGeom prst="rect">
            <a:avLst/>
          </a:prstGeom>
          <a:noFill/>
        </p:spPr>
        <p:txBody>
          <a:bodyPr wrap="square">
            <a:spAutoFit/>
          </a:bodyPr>
          <a:lstStyle/>
          <a:p>
            <a:r>
              <a:rPr lang="en-US" sz="1200" dirty="0"/>
              <a:t>Your Privacy</a:t>
            </a:r>
          </a:p>
          <a:p>
            <a:r>
              <a:rPr lang="en-US" sz="1200" dirty="0"/>
              <a:t>1. Your Privacy. Your privacy is important to us. Please read the Microsoft Privacy Statement (https://go.microsoft.com/fwlink/?LinkId=521839) (the "Privacy Statement") as it describes the types of data we collect from you and your devices ("Data"), how we use your Data, and the legal bases we have to process your Data. The Privacy Statement also describes how Microsoft uses your content, which is your communications with others; postings submitted by you to Microsoft via the Services; and the files, photos, documents, audio, digital works, livestreams and videos that you upload, store, broadcast, create, generate, or share through the Services, or inputs that you submit in order to generate content ("Your Content"). Where processing is based on consent and to the extent permitted by law, by agreeing to these Terms, you consent to Microsoft’s collection, use and disclosure of Your Content and Data as described in the Privacy Statement. In some cases, we will provide separate notice and request your consent as referenced in the Privacy Statement.</a:t>
            </a:r>
          </a:p>
          <a:p>
            <a:endParaRPr lang="en-US" sz="1200" dirty="0"/>
          </a:p>
          <a:p>
            <a:r>
              <a:rPr lang="en-US" sz="1200" dirty="0"/>
              <a:t>Your Content</a:t>
            </a:r>
          </a:p>
          <a:p>
            <a:r>
              <a:rPr lang="en-US" sz="1200" dirty="0"/>
              <a:t>2. Your Content. Many of our Services allow you to create, store or share Your Content or receive material from others. We don’t claim ownership of Your Content. Your Content remains yours and you are responsible for it.</a:t>
            </a:r>
          </a:p>
          <a:p>
            <a:endParaRPr lang="en-US" sz="1200" dirty="0"/>
          </a:p>
          <a:p>
            <a:r>
              <a:rPr lang="en-US" sz="1200" dirty="0"/>
              <a:t>a. When you share Your Content with other people, you understand that they may be able to, on a worldwide basis, use, save, record, reproduce, broadcast, transmit, share and display Your Content for the purpose that you made Your content available on the Services, without compensating you. If you do not want others to have that ability, do not use the Services to share Your Content. You represent and warrant that for the duration of these Terms, you have (and will have) all the rights necessary for Your Content that is uploaded, stored, or shared on or through the Services and that the collection, use, and retention of Your Content will not violate any law or rights of others. Microsoft does not own, control, verify, pay for, endorse or otherwise assume any liability for Your Content and cannot be held responsible for Your Content or the material others upload, store or share using the Services.</a:t>
            </a:r>
          </a:p>
          <a:p>
            <a:r>
              <a:rPr lang="en-US" sz="1200" dirty="0"/>
              <a:t>b. To the extent necessary to provide the Services to you and others, to protect you and the Services, and to improve Microsoft products and services, you grant to Microsoft a worldwide and royalty-free intellectual property license to use Your Content, for example, to make copies of, retain, transmit, reformat, display, and distribute via communication tools Your Content on the Services. If you publish Your Content in areas of the Service where it is available broadly online without restrictions, Your Content may appear in demonstrations or materials that promote the Service. Some of the Services are supported by advertising. Controls for how Microsoft personalizes advertising are available at https://choice.live.com. We do not use what you say in email, chat, video calls or voice mail, or your documents, photos or other personal files to target advertising to you. Our</a:t>
            </a:r>
          </a:p>
        </p:txBody>
      </p:sp>
      <p:sp>
        <p:nvSpPr>
          <p:cNvPr id="34" name="TextBox 33">
            <a:extLst>
              <a:ext uri="{FF2B5EF4-FFF2-40B4-BE49-F238E27FC236}">
                <a16:creationId xmlns:a16="http://schemas.microsoft.com/office/drawing/2014/main" id="{4852E2C7-6EAC-693B-B812-32FBAF1F093F}"/>
              </a:ext>
            </a:extLst>
          </p:cNvPr>
          <p:cNvSpPr txBox="1"/>
          <p:nvPr/>
        </p:nvSpPr>
        <p:spPr>
          <a:xfrm>
            <a:off x="7092862" y="1821296"/>
            <a:ext cx="4531291" cy="369332"/>
          </a:xfrm>
          <a:prstGeom prst="rect">
            <a:avLst/>
          </a:prstGeom>
          <a:noFill/>
        </p:spPr>
        <p:txBody>
          <a:bodyPr wrap="square">
            <a:spAutoFit/>
          </a:bodyPr>
          <a:lstStyle/>
          <a:p>
            <a:pPr algn="l">
              <a:buNone/>
            </a:pPr>
            <a:r>
              <a:rPr lang="en-US" b="1" i="0" dirty="0">
                <a:solidFill>
                  <a:srgbClr val="000000"/>
                </a:solidFill>
                <a:effectLst/>
                <a:latin typeface="Segoe UI" panose="020B0502040204020203" pitchFamily="34" charset="0"/>
              </a:rPr>
              <a:t>Microsoft Services Agreement</a:t>
            </a:r>
          </a:p>
        </p:txBody>
      </p:sp>
    </p:spTree>
    <p:extLst>
      <p:ext uri="{BB962C8B-B14F-4D97-AF65-F5344CB8AC3E}">
        <p14:creationId xmlns:p14="http://schemas.microsoft.com/office/powerpoint/2010/main" val="15403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1A6E7-F1BF-1147-5336-CA798365350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37BCDBE-9A83-3041-7F0E-B6CEED28CA0F}"/>
              </a:ext>
            </a:extLst>
          </p:cNvPr>
          <p:cNvSpPr txBox="1"/>
          <p:nvPr/>
        </p:nvSpPr>
        <p:spPr>
          <a:xfrm>
            <a:off x="0" y="0"/>
            <a:ext cx="12192000" cy="3170099"/>
          </a:xfrm>
          <a:prstGeom prst="rect">
            <a:avLst/>
          </a:prstGeom>
          <a:noFill/>
        </p:spPr>
        <p:txBody>
          <a:bodyPr wrap="square">
            <a:spAutoFit/>
          </a:bodyPr>
          <a:lstStyle/>
          <a:p>
            <a:pPr algn="l">
              <a:buNone/>
            </a:pPr>
            <a:r>
              <a:rPr lang="en-US" sz="4000" b="1" i="0" baseline="30000" dirty="0">
                <a:solidFill>
                  <a:srgbClr val="000000"/>
                </a:solidFill>
                <a:effectLst/>
              </a:rPr>
              <a:t>22 </a:t>
            </a:r>
            <a:r>
              <a:rPr lang="en-US" sz="4000" b="0" i="0" dirty="0">
                <a:solidFill>
                  <a:srgbClr val="000000"/>
                </a:solidFill>
                <a:effectLst/>
              </a:rPr>
              <a:t>Wives, </a:t>
            </a:r>
            <a:r>
              <a:rPr lang="en-US" sz="4000" b="0" i="0" dirty="0">
                <a:solidFill>
                  <a:srgbClr val="000000"/>
                </a:solidFill>
                <a:effectLst/>
                <a:highlight>
                  <a:srgbClr val="FFFF00"/>
                </a:highlight>
              </a:rPr>
              <a:t>submit</a:t>
            </a:r>
            <a:r>
              <a:rPr lang="en-US" sz="4000" b="0" i="0" dirty="0">
                <a:solidFill>
                  <a:srgbClr val="000000"/>
                </a:solidFill>
                <a:effectLst/>
              </a:rPr>
              <a:t> to your own husbands, as to the Lord. </a:t>
            </a:r>
            <a:r>
              <a:rPr lang="en-US" sz="4000" b="1" i="0" baseline="30000" dirty="0">
                <a:solidFill>
                  <a:srgbClr val="000000"/>
                </a:solidFill>
                <a:effectLst/>
              </a:rPr>
              <a:t>23 </a:t>
            </a:r>
            <a:r>
              <a:rPr lang="en-US" sz="4000" b="0" i="0" dirty="0">
                <a:solidFill>
                  <a:srgbClr val="000000"/>
                </a:solidFill>
                <a:effectLst/>
              </a:rPr>
              <a:t>For the husband is the head of the wife even as Christ is the head of the church, his body, and is himself its Savior. </a:t>
            </a:r>
            <a:r>
              <a:rPr lang="en-US" sz="4000" b="1" i="0" baseline="30000" dirty="0">
                <a:solidFill>
                  <a:srgbClr val="000000"/>
                </a:solidFill>
                <a:effectLst/>
              </a:rPr>
              <a:t>24 </a:t>
            </a:r>
            <a:r>
              <a:rPr lang="en-US" sz="4000" b="0" i="0" dirty="0">
                <a:solidFill>
                  <a:srgbClr val="000000"/>
                </a:solidFill>
                <a:effectLst/>
              </a:rPr>
              <a:t>Now as the church </a:t>
            </a:r>
            <a:r>
              <a:rPr lang="en-US" sz="4000" b="0" i="0" dirty="0">
                <a:solidFill>
                  <a:srgbClr val="000000"/>
                </a:solidFill>
                <a:effectLst/>
                <a:highlight>
                  <a:srgbClr val="FFFF00"/>
                </a:highlight>
              </a:rPr>
              <a:t>submits</a:t>
            </a:r>
            <a:r>
              <a:rPr lang="en-US" sz="4000" b="0" i="0" dirty="0">
                <a:solidFill>
                  <a:srgbClr val="000000"/>
                </a:solidFill>
                <a:effectLst/>
              </a:rPr>
              <a:t> to Christ, so also wives should </a:t>
            </a:r>
            <a:r>
              <a:rPr lang="en-US" sz="4000" b="0" i="0" dirty="0">
                <a:solidFill>
                  <a:srgbClr val="000000"/>
                </a:solidFill>
                <a:effectLst/>
                <a:highlight>
                  <a:srgbClr val="FFFF00"/>
                </a:highlight>
              </a:rPr>
              <a:t>submit</a:t>
            </a:r>
            <a:r>
              <a:rPr lang="en-US" sz="4000" b="0" i="0" dirty="0">
                <a:solidFill>
                  <a:srgbClr val="000000"/>
                </a:solidFill>
                <a:effectLst/>
              </a:rPr>
              <a:t> in everything to their husbands.</a:t>
            </a:r>
          </a:p>
        </p:txBody>
      </p:sp>
    </p:spTree>
    <p:extLst>
      <p:ext uri="{BB962C8B-B14F-4D97-AF65-F5344CB8AC3E}">
        <p14:creationId xmlns:p14="http://schemas.microsoft.com/office/powerpoint/2010/main" val="22806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1E918E-D6D9-2F8B-FB94-91758C71F362}"/>
              </a:ext>
            </a:extLst>
          </p:cNvPr>
          <p:cNvSpPr/>
          <p:nvPr/>
        </p:nvSpPr>
        <p:spPr>
          <a:xfrm>
            <a:off x="6063342" y="0"/>
            <a:ext cx="6128657"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4000"/>
          </a:p>
        </p:txBody>
      </p:sp>
      <p:sp>
        <p:nvSpPr>
          <p:cNvPr id="3" name="TextBox 2">
            <a:extLst>
              <a:ext uri="{FF2B5EF4-FFF2-40B4-BE49-F238E27FC236}">
                <a16:creationId xmlns:a16="http://schemas.microsoft.com/office/drawing/2014/main" id="{FDEE02BC-0F48-4422-2E20-C4C8F0622A56}"/>
              </a:ext>
            </a:extLst>
          </p:cNvPr>
          <p:cNvSpPr txBox="1"/>
          <p:nvPr/>
        </p:nvSpPr>
        <p:spPr>
          <a:xfrm>
            <a:off x="0" y="0"/>
            <a:ext cx="6096000" cy="5447645"/>
          </a:xfrm>
          <a:prstGeom prst="rect">
            <a:avLst/>
          </a:prstGeom>
          <a:noFill/>
        </p:spPr>
        <p:txBody>
          <a:bodyPr wrap="square">
            <a:spAutoFit/>
          </a:bodyPr>
          <a:lstStyle/>
          <a:p>
            <a:pPr algn="l">
              <a:lnSpc>
                <a:spcPct val="90000"/>
              </a:lnSpc>
              <a:buNone/>
            </a:pPr>
            <a:r>
              <a:rPr lang="en-US" sz="4000" b="0" i="0" dirty="0">
                <a:solidFill>
                  <a:srgbClr val="000000"/>
                </a:solidFill>
                <a:effectLst/>
              </a:rPr>
              <a:t>Ephesians 5:21-33</a:t>
            </a:r>
          </a:p>
          <a:p>
            <a:pPr algn="l">
              <a:lnSpc>
                <a:spcPct val="90000"/>
              </a:lnSpc>
              <a:buNone/>
            </a:pPr>
            <a:r>
              <a:rPr lang="en-US" sz="4000" b="0" i="0" dirty="0">
                <a:solidFill>
                  <a:srgbClr val="000000"/>
                </a:solidFill>
                <a:effectLst/>
              </a:rPr>
              <a:t>English Standard Version</a:t>
            </a:r>
          </a:p>
          <a:p>
            <a:pPr algn="l">
              <a:lnSpc>
                <a:spcPct val="90000"/>
              </a:lnSpc>
              <a:buNone/>
            </a:pPr>
            <a:endParaRPr lang="en-US" sz="4000" b="1" i="0" baseline="30000" dirty="0">
              <a:solidFill>
                <a:srgbClr val="000000"/>
              </a:solidFill>
              <a:effectLst/>
            </a:endParaRPr>
          </a:p>
          <a:p>
            <a:pPr algn="l">
              <a:lnSpc>
                <a:spcPct val="90000"/>
              </a:lnSpc>
              <a:buNone/>
            </a:pPr>
            <a:r>
              <a:rPr lang="en-US" sz="4000" b="1" i="0" baseline="30000" dirty="0">
                <a:solidFill>
                  <a:srgbClr val="000000"/>
                </a:solidFill>
                <a:effectLst/>
              </a:rPr>
              <a:t>21 </a:t>
            </a:r>
            <a:r>
              <a:rPr lang="en-US" sz="4000" b="0" i="0" dirty="0">
                <a:solidFill>
                  <a:srgbClr val="000000"/>
                </a:solidFill>
                <a:effectLst/>
                <a:highlight>
                  <a:srgbClr val="FFFF00"/>
                </a:highlight>
              </a:rPr>
              <a:t>submitting</a:t>
            </a:r>
            <a:r>
              <a:rPr lang="en-US" sz="4000" b="0" i="0" dirty="0">
                <a:solidFill>
                  <a:srgbClr val="000000"/>
                </a:solidFill>
                <a:effectLst/>
              </a:rPr>
              <a:t> to one another out of reverence for Christ.</a:t>
            </a:r>
          </a:p>
          <a:p>
            <a:pPr algn="l">
              <a:lnSpc>
                <a:spcPct val="90000"/>
              </a:lnSpc>
              <a:buNone/>
            </a:pPr>
            <a:endParaRPr lang="en-US" sz="4000" b="1" i="0" dirty="0">
              <a:solidFill>
                <a:srgbClr val="000000"/>
              </a:solidFill>
              <a:effectLst/>
            </a:endParaRPr>
          </a:p>
          <a:p>
            <a:pPr algn="l">
              <a:lnSpc>
                <a:spcPct val="90000"/>
              </a:lnSpc>
              <a:buNone/>
            </a:pPr>
            <a:r>
              <a:rPr lang="en-US" sz="4000" b="1" i="0" dirty="0">
                <a:solidFill>
                  <a:srgbClr val="000000"/>
                </a:solidFill>
                <a:effectLst/>
              </a:rPr>
              <a:t>Wives and Husbands</a:t>
            </a:r>
          </a:p>
          <a:p>
            <a:pPr algn="l">
              <a:lnSpc>
                <a:spcPct val="90000"/>
              </a:lnSpc>
              <a:buNone/>
            </a:pPr>
            <a:r>
              <a:rPr lang="en-US" sz="4000" b="1" i="0" baseline="30000" dirty="0">
                <a:solidFill>
                  <a:srgbClr val="000000"/>
                </a:solidFill>
                <a:effectLst/>
              </a:rPr>
              <a:t>22 </a:t>
            </a:r>
            <a:r>
              <a:rPr lang="en-US" sz="4000" b="0" i="0" dirty="0">
                <a:solidFill>
                  <a:srgbClr val="000000"/>
                </a:solidFill>
                <a:effectLst/>
              </a:rPr>
              <a:t>Wives, </a:t>
            </a:r>
            <a:r>
              <a:rPr lang="en-US" sz="4000" b="0" i="0" dirty="0">
                <a:solidFill>
                  <a:srgbClr val="000000"/>
                </a:solidFill>
                <a:effectLst/>
                <a:highlight>
                  <a:srgbClr val="FFFF00"/>
                </a:highlight>
              </a:rPr>
              <a:t>submit</a:t>
            </a:r>
            <a:r>
              <a:rPr lang="en-US" sz="4000" b="0" i="0" dirty="0">
                <a:solidFill>
                  <a:srgbClr val="000000"/>
                </a:solidFill>
                <a:effectLst/>
              </a:rPr>
              <a:t> to your own husbands, as to the Lord</a:t>
            </a:r>
          </a:p>
        </p:txBody>
      </p:sp>
      <p:sp>
        <p:nvSpPr>
          <p:cNvPr id="5" name="TextBox 4">
            <a:extLst>
              <a:ext uri="{FF2B5EF4-FFF2-40B4-BE49-F238E27FC236}">
                <a16:creationId xmlns:a16="http://schemas.microsoft.com/office/drawing/2014/main" id="{28DD189C-9D23-664D-28D2-55E0CC6A6146}"/>
              </a:ext>
            </a:extLst>
          </p:cNvPr>
          <p:cNvSpPr txBox="1"/>
          <p:nvPr/>
        </p:nvSpPr>
        <p:spPr>
          <a:xfrm>
            <a:off x="6096000" y="0"/>
            <a:ext cx="6128656" cy="6186309"/>
          </a:xfrm>
          <a:prstGeom prst="rect">
            <a:avLst/>
          </a:prstGeom>
          <a:noFill/>
        </p:spPr>
        <p:txBody>
          <a:bodyPr wrap="square">
            <a:spAutoFit/>
          </a:bodyPr>
          <a:lstStyle/>
          <a:p>
            <a:pPr algn="l">
              <a:lnSpc>
                <a:spcPct val="90000"/>
              </a:lnSpc>
              <a:buNone/>
            </a:pPr>
            <a:r>
              <a:rPr lang="en-US" sz="4000" b="0" i="0" dirty="0">
                <a:solidFill>
                  <a:srgbClr val="000000"/>
                </a:solidFill>
                <a:effectLst/>
              </a:rPr>
              <a:t>Ephesians 5:21-33</a:t>
            </a:r>
          </a:p>
          <a:p>
            <a:pPr algn="l">
              <a:lnSpc>
                <a:spcPct val="90000"/>
              </a:lnSpc>
              <a:buNone/>
            </a:pPr>
            <a:r>
              <a:rPr lang="en-US" sz="4000" b="0" i="0" dirty="0">
                <a:solidFill>
                  <a:srgbClr val="000000"/>
                </a:solidFill>
                <a:effectLst/>
              </a:rPr>
              <a:t>New International Version</a:t>
            </a:r>
          </a:p>
          <a:p>
            <a:pPr algn="l">
              <a:lnSpc>
                <a:spcPct val="90000"/>
              </a:lnSpc>
              <a:buNone/>
            </a:pPr>
            <a:endParaRPr lang="en-US" sz="2800" dirty="0">
              <a:solidFill>
                <a:srgbClr val="000000"/>
              </a:solidFill>
            </a:endParaRPr>
          </a:p>
          <a:p>
            <a:pPr algn="l">
              <a:lnSpc>
                <a:spcPct val="90000"/>
              </a:lnSpc>
              <a:buNone/>
            </a:pPr>
            <a:r>
              <a:rPr lang="en-US" sz="4000" b="1" i="0" dirty="0">
                <a:solidFill>
                  <a:srgbClr val="000000"/>
                </a:solidFill>
                <a:effectLst/>
              </a:rPr>
              <a:t>Instructions for Christian Households</a:t>
            </a:r>
          </a:p>
          <a:p>
            <a:pPr algn="l">
              <a:lnSpc>
                <a:spcPct val="90000"/>
              </a:lnSpc>
              <a:buNone/>
            </a:pPr>
            <a:endParaRPr lang="en-US" sz="4000" b="1" i="0" dirty="0">
              <a:solidFill>
                <a:srgbClr val="000000"/>
              </a:solidFill>
              <a:effectLst/>
            </a:endParaRPr>
          </a:p>
          <a:p>
            <a:pPr algn="l">
              <a:lnSpc>
                <a:spcPct val="90000"/>
              </a:lnSpc>
              <a:buNone/>
            </a:pPr>
            <a:r>
              <a:rPr lang="en-US" sz="4000" b="1" i="0" baseline="30000" dirty="0">
                <a:solidFill>
                  <a:srgbClr val="000000"/>
                </a:solidFill>
                <a:effectLst/>
              </a:rPr>
              <a:t>21 </a:t>
            </a:r>
            <a:r>
              <a:rPr lang="en-US" sz="4000" b="0" i="0" dirty="0">
                <a:solidFill>
                  <a:srgbClr val="000000"/>
                </a:solidFill>
                <a:effectLst/>
                <a:highlight>
                  <a:srgbClr val="FFFF00"/>
                </a:highlight>
              </a:rPr>
              <a:t>Submit</a:t>
            </a:r>
            <a:r>
              <a:rPr lang="en-US" sz="4000" b="0" i="0" dirty="0">
                <a:solidFill>
                  <a:srgbClr val="000000"/>
                </a:solidFill>
                <a:effectLst/>
              </a:rPr>
              <a:t> to one another out of reverence for Christ.</a:t>
            </a:r>
          </a:p>
          <a:p>
            <a:pPr algn="l">
              <a:lnSpc>
                <a:spcPct val="90000"/>
              </a:lnSpc>
              <a:buNone/>
            </a:pPr>
            <a:r>
              <a:rPr lang="en-US" sz="4000" b="1" i="0" baseline="30000" dirty="0">
                <a:solidFill>
                  <a:srgbClr val="000000"/>
                </a:solidFill>
                <a:effectLst/>
              </a:rPr>
              <a:t>22 </a:t>
            </a:r>
            <a:r>
              <a:rPr lang="en-US" sz="4000" b="0" i="0" dirty="0">
                <a:solidFill>
                  <a:srgbClr val="000000"/>
                </a:solidFill>
                <a:effectLst/>
              </a:rPr>
              <a:t>Wives, </a:t>
            </a:r>
            <a:r>
              <a:rPr lang="en-US" sz="4000" b="0" i="0" dirty="0">
                <a:solidFill>
                  <a:srgbClr val="000000"/>
                </a:solidFill>
                <a:effectLst/>
                <a:highlight>
                  <a:srgbClr val="FFFF00"/>
                </a:highlight>
              </a:rPr>
              <a:t>submit</a:t>
            </a:r>
            <a:r>
              <a:rPr lang="en-US" sz="4000" b="0" i="0" dirty="0">
                <a:solidFill>
                  <a:srgbClr val="000000"/>
                </a:solidFill>
                <a:effectLst/>
              </a:rPr>
              <a:t> yourselves to your own husbands as you do to the Lord</a:t>
            </a:r>
          </a:p>
        </p:txBody>
      </p:sp>
    </p:spTree>
    <p:extLst>
      <p:ext uri="{BB962C8B-B14F-4D97-AF65-F5344CB8AC3E}">
        <p14:creationId xmlns:p14="http://schemas.microsoft.com/office/powerpoint/2010/main" val="280043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7D1BD-21C6-5B71-82BB-6E20CB0A79D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21506EA-CF37-9E71-CAAC-E8C0987A0F0D}"/>
              </a:ext>
            </a:extLst>
          </p:cNvPr>
          <p:cNvSpPr txBox="1"/>
          <p:nvPr/>
        </p:nvSpPr>
        <p:spPr>
          <a:xfrm>
            <a:off x="0" y="0"/>
            <a:ext cx="12192000" cy="3785652"/>
          </a:xfrm>
          <a:prstGeom prst="rect">
            <a:avLst/>
          </a:prstGeom>
          <a:noFill/>
        </p:spPr>
        <p:txBody>
          <a:bodyPr wrap="square">
            <a:spAutoFit/>
          </a:bodyPr>
          <a:lstStyle/>
          <a:p>
            <a:r>
              <a:rPr lang="en-US" sz="4000" b="1" baseline="30000" dirty="0">
                <a:solidFill>
                  <a:srgbClr val="000000"/>
                </a:solidFill>
              </a:rPr>
              <a:t>21 </a:t>
            </a:r>
            <a:r>
              <a:rPr lang="en-US" sz="4000" dirty="0">
                <a:solidFill>
                  <a:srgbClr val="000000"/>
                </a:solidFill>
                <a:highlight>
                  <a:srgbClr val="FFFF00"/>
                </a:highlight>
              </a:rPr>
              <a:t>submitting</a:t>
            </a:r>
            <a:r>
              <a:rPr lang="en-US" sz="4000" dirty="0">
                <a:solidFill>
                  <a:srgbClr val="000000"/>
                </a:solidFill>
              </a:rPr>
              <a:t> to one another out of reverence for Christ.</a:t>
            </a:r>
          </a:p>
          <a:p>
            <a:pPr algn="l">
              <a:buNone/>
            </a:pPr>
            <a:r>
              <a:rPr lang="en-US" sz="4000" b="1" i="0" baseline="30000" dirty="0">
                <a:solidFill>
                  <a:srgbClr val="000000"/>
                </a:solidFill>
                <a:effectLst/>
              </a:rPr>
              <a:t>22 </a:t>
            </a:r>
            <a:r>
              <a:rPr lang="en-US" sz="4000" b="0" i="0" dirty="0">
                <a:solidFill>
                  <a:srgbClr val="000000"/>
                </a:solidFill>
                <a:effectLst/>
              </a:rPr>
              <a:t>Wives, </a:t>
            </a:r>
            <a:r>
              <a:rPr lang="en-US" sz="4000" b="0" i="0" strike="sngStrike" dirty="0">
                <a:solidFill>
                  <a:srgbClr val="000000"/>
                </a:solidFill>
                <a:effectLst/>
                <a:highlight>
                  <a:srgbClr val="C0C0C0"/>
                </a:highlight>
              </a:rPr>
              <a:t>submit</a:t>
            </a:r>
            <a:r>
              <a:rPr lang="en-US" sz="4000" b="0" i="0" dirty="0">
                <a:solidFill>
                  <a:srgbClr val="000000"/>
                </a:solidFill>
                <a:effectLst/>
              </a:rPr>
              <a:t> to your own husbands, as to the Lord. </a:t>
            </a:r>
            <a:r>
              <a:rPr lang="en-US" sz="4000" b="1" i="0" baseline="30000" dirty="0">
                <a:solidFill>
                  <a:srgbClr val="000000"/>
                </a:solidFill>
                <a:effectLst/>
              </a:rPr>
              <a:t>23 </a:t>
            </a:r>
            <a:r>
              <a:rPr lang="en-US" sz="4000" b="0" i="0" dirty="0">
                <a:solidFill>
                  <a:srgbClr val="000000"/>
                </a:solidFill>
                <a:effectLst/>
              </a:rPr>
              <a:t>For the husband is the head of the wife even as Christ is the head of the church, his body, and is himself its Savior. </a:t>
            </a:r>
            <a:r>
              <a:rPr lang="en-US" sz="4000" b="1" i="0" baseline="30000" dirty="0">
                <a:solidFill>
                  <a:srgbClr val="000000"/>
                </a:solidFill>
                <a:effectLst/>
              </a:rPr>
              <a:t>24 </a:t>
            </a:r>
            <a:r>
              <a:rPr lang="en-US" sz="4000" b="0" i="0" dirty="0">
                <a:solidFill>
                  <a:srgbClr val="000000"/>
                </a:solidFill>
                <a:effectLst/>
              </a:rPr>
              <a:t>Now as the church submits to Christ, so also wives </a:t>
            </a:r>
            <a:r>
              <a:rPr lang="en-US" sz="4000" b="0" i="0" strike="sngStrike" dirty="0">
                <a:solidFill>
                  <a:srgbClr val="000000"/>
                </a:solidFill>
                <a:effectLst/>
                <a:highlight>
                  <a:srgbClr val="C0C0C0"/>
                </a:highlight>
              </a:rPr>
              <a:t>should submit </a:t>
            </a:r>
            <a:r>
              <a:rPr lang="en-US" sz="4000" b="0" i="0" dirty="0">
                <a:solidFill>
                  <a:srgbClr val="000000"/>
                </a:solidFill>
                <a:effectLst/>
              </a:rPr>
              <a:t>in everything to their husbands.</a:t>
            </a:r>
          </a:p>
        </p:txBody>
      </p:sp>
    </p:spTree>
    <p:extLst>
      <p:ext uri="{BB962C8B-B14F-4D97-AF65-F5344CB8AC3E}">
        <p14:creationId xmlns:p14="http://schemas.microsoft.com/office/powerpoint/2010/main" val="385768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36E30-C0AC-6B3A-0A31-A3A7AC889C4B}"/>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9719A483-0E58-CEC8-ACC9-FB83A7E69730}"/>
              </a:ext>
            </a:extLst>
          </p:cNvPr>
          <p:cNvSpPr/>
          <p:nvPr/>
        </p:nvSpPr>
        <p:spPr>
          <a:xfrm>
            <a:off x="0" y="0"/>
            <a:ext cx="12192000" cy="1057275"/>
          </a:xfrm>
          <a:prstGeom prst="rect">
            <a:avLst/>
          </a:prstGeom>
          <a:solidFill>
            <a:srgbClr val="1029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r>
              <a:rPr lang="en-US" sz="2000" b="1" dirty="0">
                <a:latin typeface="Times New Roman" panose="02020603050405020304" pitchFamily="18" charset="0"/>
                <a:cs typeface="Times New Roman" panose="02020603050405020304" pitchFamily="18" charset="0"/>
              </a:rPr>
              <a:t>Blue</a:t>
            </a:r>
          </a:p>
          <a:p>
            <a:pPr lvl="3"/>
            <a:r>
              <a:rPr lang="en-US" sz="2000" b="1" dirty="0">
                <a:latin typeface="Times New Roman" panose="02020603050405020304" pitchFamily="18" charset="0"/>
                <a:cs typeface="Times New Roman" panose="02020603050405020304" pitchFamily="18" charset="0"/>
              </a:rPr>
              <a:t>Letter </a:t>
            </a:r>
          </a:p>
          <a:p>
            <a:pPr lvl="3"/>
            <a:r>
              <a:rPr lang="en-US" sz="2000" b="1" dirty="0">
                <a:latin typeface="Times New Roman" panose="02020603050405020304" pitchFamily="18" charset="0"/>
                <a:cs typeface="Times New Roman" panose="02020603050405020304" pitchFamily="18" charset="0"/>
              </a:rPr>
              <a:t>Bible</a:t>
            </a:r>
          </a:p>
        </p:txBody>
      </p:sp>
      <p:grpSp>
        <p:nvGrpSpPr>
          <p:cNvPr id="15" name="Group 14">
            <a:extLst>
              <a:ext uri="{FF2B5EF4-FFF2-40B4-BE49-F238E27FC236}">
                <a16:creationId xmlns:a16="http://schemas.microsoft.com/office/drawing/2014/main" id="{7EE26FF1-949E-6FEF-AAB0-084F83B9BE3C}"/>
              </a:ext>
            </a:extLst>
          </p:cNvPr>
          <p:cNvGrpSpPr>
            <a:grpSpLocks noChangeAspect="1"/>
          </p:cNvGrpSpPr>
          <p:nvPr/>
        </p:nvGrpSpPr>
        <p:grpSpPr>
          <a:xfrm>
            <a:off x="25400" y="51905"/>
            <a:ext cx="1417098" cy="1325216"/>
            <a:chOff x="2987040" y="1972083"/>
            <a:chExt cx="3268641" cy="3056709"/>
          </a:xfrm>
        </p:grpSpPr>
        <p:grpSp>
          <p:nvGrpSpPr>
            <p:cNvPr id="16" name="Group 15">
              <a:extLst>
                <a:ext uri="{FF2B5EF4-FFF2-40B4-BE49-F238E27FC236}">
                  <a16:creationId xmlns:a16="http://schemas.microsoft.com/office/drawing/2014/main" id="{5BEA3B29-EEEF-2ACC-702F-D502075FBD3C}"/>
                </a:ext>
              </a:extLst>
            </p:cNvPr>
            <p:cNvGrpSpPr/>
            <p:nvPr/>
          </p:nvGrpSpPr>
          <p:grpSpPr>
            <a:xfrm>
              <a:off x="3457575" y="2195512"/>
              <a:ext cx="2133600" cy="2253071"/>
              <a:chOff x="3457575" y="2195512"/>
              <a:chExt cx="2133600" cy="2253071"/>
            </a:xfrm>
          </p:grpSpPr>
          <p:sp>
            <p:nvSpPr>
              <p:cNvPr id="18" name="Rectangle 17">
                <a:extLst>
                  <a:ext uri="{FF2B5EF4-FFF2-40B4-BE49-F238E27FC236}">
                    <a16:creationId xmlns:a16="http://schemas.microsoft.com/office/drawing/2014/main" id="{824D6930-A275-F6F5-F15B-42E433679F96}"/>
                  </a:ext>
                </a:extLst>
              </p:cNvPr>
              <p:cNvSpPr/>
              <p:nvPr/>
            </p:nvSpPr>
            <p:spPr>
              <a:xfrm>
                <a:off x="3457575" y="2195512"/>
                <a:ext cx="2133600" cy="13382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endParaRPr lang="en-US" sz="2000" b="1"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233F5056-0F73-7A3C-CDE2-0CC512F25C4E}"/>
                  </a:ext>
                </a:extLst>
              </p:cNvPr>
              <p:cNvSpPr/>
              <p:nvPr/>
            </p:nvSpPr>
            <p:spPr>
              <a:xfrm>
                <a:off x="3457575" y="3867150"/>
                <a:ext cx="2133600" cy="5814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endParaRPr lang="en-US" sz="2000" b="1"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E729952-B7DE-8D33-257A-EC57CE481D7A}"/>
                  </a:ext>
                </a:extLst>
              </p:cNvPr>
              <p:cNvSpPr/>
              <p:nvPr/>
            </p:nvSpPr>
            <p:spPr>
              <a:xfrm>
                <a:off x="3554560" y="3533775"/>
                <a:ext cx="1936603" cy="333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endParaRPr lang="en-US" sz="2000" b="1" dirty="0">
                  <a:latin typeface="Times New Roman" panose="02020603050405020304" pitchFamily="18" charset="0"/>
                  <a:cs typeface="Times New Roman" panose="02020603050405020304" pitchFamily="18" charset="0"/>
                </a:endParaRPr>
              </a:p>
            </p:txBody>
          </p:sp>
        </p:grpSp>
        <p:pic>
          <p:nvPicPr>
            <p:cNvPr id="17" name="Picture 16">
              <a:extLst>
                <a:ext uri="{FF2B5EF4-FFF2-40B4-BE49-F238E27FC236}">
                  <a16:creationId xmlns:a16="http://schemas.microsoft.com/office/drawing/2014/main" id="{7E86333B-C628-0E68-32A0-E993470A9C7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987040" y="1972083"/>
              <a:ext cx="3268641" cy="3056709"/>
            </a:xfrm>
            <a:prstGeom prst="rect">
              <a:avLst/>
            </a:prstGeom>
          </p:spPr>
        </p:pic>
      </p:grpSp>
      <p:sp>
        <p:nvSpPr>
          <p:cNvPr id="21" name="TextBox 20">
            <a:extLst>
              <a:ext uri="{FF2B5EF4-FFF2-40B4-BE49-F238E27FC236}">
                <a16:creationId xmlns:a16="http://schemas.microsoft.com/office/drawing/2014/main" id="{0CCFCFBD-C86A-EFE6-3F99-CAA6DDD2A314}"/>
              </a:ext>
            </a:extLst>
          </p:cNvPr>
          <p:cNvSpPr txBox="1"/>
          <p:nvPr/>
        </p:nvSpPr>
        <p:spPr>
          <a:xfrm>
            <a:off x="3135086" y="199798"/>
            <a:ext cx="8827517" cy="707886"/>
          </a:xfrm>
          <a:prstGeom prst="rect">
            <a:avLst/>
          </a:prstGeom>
          <a:noFill/>
        </p:spPr>
        <p:txBody>
          <a:bodyPr wrap="square">
            <a:spAutoFit/>
          </a:bodyPr>
          <a:lstStyle/>
          <a:p>
            <a:r>
              <a:rPr lang="en-US" sz="4000" dirty="0">
                <a:solidFill>
                  <a:schemeClr val="bg1"/>
                </a:solidFill>
                <a:latin typeface="Arial Rounded MT Bold" panose="020F0704030504030204" pitchFamily="34" charset="0"/>
                <a:ea typeface="ADLaM Display" panose="02010000000000000000" pitchFamily="2" charset="0"/>
                <a:cs typeface="ADLaM Display" panose="02010000000000000000" pitchFamily="2" charset="0"/>
              </a:rPr>
              <a:t>www.blueletterbible.org</a:t>
            </a:r>
          </a:p>
        </p:txBody>
      </p:sp>
      <p:pic>
        <p:nvPicPr>
          <p:cNvPr id="3" name="Picture 2">
            <a:extLst>
              <a:ext uri="{FF2B5EF4-FFF2-40B4-BE49-F238E27FC236}">
                <a16:creationId xmlns:a16="http://schemas.microsoft.com/office/drawing/2014/main" id="{9947FDC7-AD08-A8BC-EB5E-D7EAFFDFD4D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0800" y="1637471"/>
            <a:ext cx="12141200" cy="4221134"/>
          </a:xfrm>
          <a:prstGeom prst="rect">
            <a:avLst/>
          </a:prstGeom>
        </p:spPr>
      </p:pic>
      <p:sp>
        <p:nvSpPr>
          <p:cNvPr id="4" name="Oval 3">
            <a:extLst>
              <a:ext uri="{FF2B5EF4-FFF2-40B4-BE49-F238E27FC236}">
                <a16:creationId xmlns:a16="http://schemas.microsoft.com/office/drawing/2014/main" id="{9FFACE8F-D099-6B76-1CA4-89C271784F6C}"/>
              </a:ext>
            </a:extLst>
          </p:cNvPr>
          <p:cNvSpPr/>
          <p:nvPr/>
        </p:nvSpPr>
        <p:spPr>
          <a:xfrm>
            <a:off x="50800" y="1584325"/>
            <a:ext cx="1549400" cy="1386646"/>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77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B0C31-412C-C7E3-07DA-A073A67C7DB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00464B5-8AFB-65BE-A15E-FEF6E325D41B}"/>
              </a:ext>
            </a:extLst>
          </p:cNvPr>
          <p:cNvPicPr>
            <a:picLocks noChangeAspect="1"/>
          </p:cNvPicPr>
          <p:nvPr/>
        </p:nvPicPr>
        <p:blipFill>
          <a:blip r:embed="rId2">
            <a:clrChange>
              <a:clrFrom>
                <a:srgbClr val="EBF1FB"/>
              </a:clrFrom>
              <a:clrTo>
                <a:srgbClr val="EBF1FB">
                  <a:alpha val="0"/>
                </a:srgbClr>
              </a:clrTo>
            </a:clrChange>
          </a:blip>
          <a:stretch>
            <a:fillRect/>
          </a:stretch>
        </p:blipFill>
        <p:spPr>
          <a:xfrm>
            <a:off x="0" y="0"/>
            <a:ext cx="12073101" cy="6915341"/>
          </a:xfrm>
          <a:prstGeom prst="rect">
            <a:avLst/>
          </a:prstGeom>
        </p:spPr>
      </p:pic>
      <p:sp>
        <p:nvSpPr>
          <p:cNvPr id="7" name="Oval 6">
            <a:extLst>
              <a:ext uri="{FF2B5EF4-FFF2-40B4-BE49-F238E27FC236}">
                <a16:creationId xmlns:a16="http://schemas.microsoft.com/office/drawing/2014/main" id="{D43AD693-2266-13D1-14B3-4281A1853397}"/>
              </a:ext>
            </a:extLst>
          </p:cNvPr>
          <p:cNvSpPr/>
          <p:nvPr/>
        </p:nvSpPr>
        <p:spPr>
          <a:xfrm>
            <a:off x="546100" y="0"/>
            <a:ext cx="1816100" cy="1386646"/>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1C0531F-7784-9EA9-5A00-D624728AC79D}"/>
              </a:ext>
            </a:extLst>
          </p:cNvPr>
          <p:cNvSpPr/>
          <p:nvPr/>
        </p:nvSpPr>
        <p:spPr>
          <a:xfrm>
            <a:off x="1536700" y="4635500"/>
            <a:ext cx="9118600" cy="101600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284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33BDE-D650-EA52-74BC-58BF4867C19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09FE25-58BC-B472-22DF-22B872394532}"/>
              </a:ext>
            </a:extLst>
          </p:cNvPr>
          <p:cNvPicPr>
            <a:picLocks noChangeAspect="1"/>
          </p:cNvPicPr>
          <p:nvPr/>
        </p:nvPicPr>
        <p:blipFill>
          <a:blip r:embed="rId2">
            <a:clrChange>
              <a:clrFrom>
                <a:srgbClr val="FFFFFF"/>
              </a:clrFrom>
              <a:clrTo>
                <a:srgbClr val="FFFFFF">
                  <a:alpha val="0"/>
                </a:srgbClr>
              </a:clrTo>
            </a:clrChange>
          </a:blip>
          <a:srcRect b="39847"/>
          <a:stretch>
            <a:fillRect/>
          </a:stretch>
        </p:blipFill>
        <p:spPr>
          <a:xfrm>
            <a:off x="0" y="-1"/>
            <a:ext cx="12293600" cy="6858001"/>
          </a:xfrm>
          <a:prstGeom prst="rect">
            <a:avLst/>
          </a:prstGeom>
        </p:spPr>
      </p:pic>
    </p:spTree>
    <p:extLst>
      <p:ext uri="{BB962C8B-B14F-4D97-AF65-F5344CB8AC3E}">
        <p14:creationId xmlns:p14="http://schemas.microsoft.com/office/powerpoint/2010/main" val="227241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7930E-3964-2355-F580-77068A3CE37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79AEEAF-9E40-6D80-CFA1-2F7DAA99FA83}"/>
              </a:ext>
            </a:extLst>
          </p:cNvPr>
          <p:cNvSpPr/>
          <p:nvPr/>
        </p:nvSpPr>
        <p:spPr>
          <a:xfrm>
            <a:off x="8706464" y="1128405"/>
            <a:ext cx="2595716" cy="2300594"/>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22616C1B-17D0-D5DA-EF20-C00EFCA3A159}"/>
              </a:ext>
            </a:extLst>
          </p:cNvPr>
          <p:cNvSpPr/>
          <p:nvPr/>
        </p:nvSpPr>
        <p:spPr>
          <a:xfrm>
            <a:off x="0" y="1445342"/>
            <a:ext cx="2595716" cy="85540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3B23435-EC16-4855-5644-C1C8DF51309B}"/>
              </a:ext>
            </a:extLst>
          </p:cNvPr>
          <p:cNvPicPr>
            <a:picLocks noChangeAspect="1"/>
          </p:cNvPicPr>
          <p:nvPr/>
        </p:nvPicPr>
        <p:blipFill>
          <a:blip r:embed="rId2">
            <a:clrChange>
              <a:clrFrom>
                <a:srgbClr val="FFFFFF"/>
              </a:clrFrom>
              <a:clrTo>
                <a:srgbClr val="FFFFFF">
                  <a:alpha val="0"/>
                </a:srgbClr>
              </a:clrTo>
            </a:clrChange>
          </a:blip>
          <a:srcRect t="59306"/>
          <a:stretch>
            <a:fillRect/>
          </a:stretch>
        </p:blipFill>
        <p:spPr>
          <a:xfrm>
            <a:off x="0" y="1128405"/>
            <a:ext cx="12192000" cy="4601189"/>
          </a:xfrm>
          <a:prstGeom prst="rect">
            <a:avLst/>
          </a:prstGeom>
        </p:spPr>
      </p:pic>
    </p:spTree>
    <p:extLst>
      <p:ext uri="{BB962C8B-B14F-4D97-AF65-F5344CB8AC3E}">
        <p14:creationId xmlns:p14="http://schemas.microsoft.com/office/powerpoint/2010/main" val="240337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659DF-52EA-87C2-28C9-57234D88F68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7B2B39-DEB6-EFBE-408D-8985E4420ED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0"/>
            <a:ext cx="8599229" cy="6858000"/>
          </a:xfrm>
          <a:prstGeom prst="rect">
            <a:avLst/>
          </a:prstGeom>
        </p:spPr>
      </p:pic>
    </p:spTree>
    <p:extLst>
      <p:ext uri="{BB962C8B-B14F-4D97-AF65-F5344CB8AC3E}">
        <p14:creationId xmlns:p14="http://schemas.microsoft.com/office/powerpoint/2010/main" val="210671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78630-C33F-BC47-90F5-E2E0E940362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316D498-E9EC-4526-A358-594B812A8519}"/>
              </a:ext>
            </a:extLst>
          </p:cNvPr>
          <p:cNvPicPr>
            <a:picLocks noChangeAspect="1"/>
          </p:cNvPicPr>
          <p:nvPr/>
        </p:nvPicPr>
        <p:blipFill>
          <a:blip r:embed="rId2"/>
          <a:stretch>
            <a:fillRect/>
          </a:stretch>
        </p:blipFill>
        <p:spPr>
          <a:xfrm>
            <a:off x="0" y="0"/>
            <a:ext cx="12512088" cy="6858000"/>
          </a:xfrm>
          <a:prstGeom prst="rect">
            <a:avLst/>
          </a:prstGeom>
        </p:spPr>
      </p:pic>
    </p:spTree>
    <p:extLst>
      <p:ext uri="{BB962C8B-B14F-4D97-AF65-F5344CB8AC3E}">
        <p14:creationId xmlns:p14="http://schemas.microsoft.com/office/powerpoint/2010/main" val="356242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16296-94ED-8964-057A-C8C186F571A9}"/>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840D679-4EEF-5BC1-5C3D-786744DF209D}"/>
              </a:ext>
            </a:extLst>
          </p:cNvPr>
          <p:cNvSpPr/>
          <p:nvPr/>
        </p:nvSpPr>
        <p:spPr>
          <a:xfrm>
            <a:off x="5609304" y="1423296"/>
            <a:ext cx="2595716" cy="85540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9835CBC-12EF-9197-B95B-D52D2B150E6F}"/>
              </a:ext>
            </a:extLst>
          </p:cNvPr>
          <p:cNvSpPr/>
          <p:nvPr/>
        </p:nvSpPr>
        <p:spPr>
          <a:xfrm>
            <a:off x="8706464" y="1128405"/>
            <a:ext cx="2595716" cy="2300594"/>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D9CC945-EF2D-1E23-78CA-90D37C1CA0A7}"/>
              </a:ext>
            </a:extLst>
          </p:cNvPr>
          <p:cNvSpPr/>
          <p:nvPr/>
        </p:nvSpPr>
        <p:spPr>
          <a:xfrm>
            <a:off x="0" y="1445342"/>
            <a:ext cx="2595716" cy="85540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5E083A-65A4-F558-0029-D194CF7D749A}"/>
              </a:ext>
            </a:extLst>
          </p:cNvPr>
          <p:cNvPicPr>
            <a:picLocks noChangeAspect="1"/>
          </p:cNvPicPr>
          <p:nvPr/>
        </p:nvPicPr>
        <p:blipFill>
          <a:blip r:embed="rId2">
            <a:clrChange>
              <a:clrFrom>
                <a:srgbClr val="FFFFFF"/>
              </a:clrFrom>
              <a:clrTo>
                <a:srgbClr val="FFFFFF">
                  <a:alpha val="0"/>
                </a:srgbClr>
              </a:clrTo>
            </a:clrChange>
          </a:blip>
          <a:srcRect t="59306"/>
          <a:stretch>
            <a:fillRect/>
          </a:stretch>
        </p:blipFill>
        <p:spPr>
          <a:xfrm>
            <a:off x="0" y="1128405"/>
            <a:ext cx="12192000" cy="4601189"/>
          </a:xfrm>
          <a:prstGeom prst="rect">
            <a:avLst/>
          </a:prstGeom>
        </p:spPr>
      </p:pic>
    </p:spTree>
    <p:extLst>
      <p:ext uri="{BB962C8B-B14F-4D97-AF65-F5344CB8AC3E}">
        <p14:creationId xmlns:p14="http://schemas.microsoft.com/office/powerpoint/2010/main" val="385982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EFE9"/>
        </a:solidFill>
        <a:effectLst/>
      </p:bgPr>
    </p:bg>
    <p:spTree>
      <p:nvGrpSpPr>
        <p:cNvPr id="1" name="">
          <a:extLst>
            <a:ext uri="{FF2B5EF4-FFF2-40B4-BE49-F238E27FC236}">
              <a16:creationId xmlns:a16="http://schemas.microsoft.com/office/drawing/2014/main" id="{F9BAC6F0-FDB7-98FF-A8B8-9E6878C0AD1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A792C1-6F66-EE92-0030-4C8A4476EB07}"/>
              </a:ext>
            </a:extLst>
          </p:cNvPr>
          <p:cNvSpPr txBox="1"/>
          <p:nvPr/>
        </p:nvSpPr>
        <p:spPr>
          <a:xfrm>
            <a:off x="468682" y="1633405"/>
            <a:ext cx="3704574" cy="830997"/>
          </a:xfrm>
          <a:prstGeom prst="rect">
            <a:avLst/>
          </a:prstGeom>
          <a:noFill/>
        </p:spPr>
        <p:txBody>
          <a:bodyPr wrap="square">
            <a:spAutoFit/>
          </a:bodyPr>
          <a:lstStyle/>
          <a:p>
            <a:pPr algn="l">
              <a:buNone/>
            </a:pPr>
            <a:r>
              <a:rPr lang="en-US" sz="2400" b="1" i="0" dirty="0">
                <a:solidFill>
                  <a:srgbClr val="000000"/>
                </a:solidFill>
                <a:effectLst/>
                <a:latin typeface="Segoe UI" panose="020B0502040204020203" pitchFamily="34" charset="0"/>
              </a:rPr>
              <a:t>Microsoft Services Agreement</a:t>
            </a:r>
          </a:p>
        </p:txBody>
      </p:sp>
      <p:sp>
        <p:nvSpPr>
          <p:cNvPr id="3" name="TextBox 2">
            <a:extLst>
              <a:ext uri="{FF2B5EF4-FFF2-40B4-BE49-F238E27FC236}">
                <a16:creationId xmlns:a16="http://schemas.microsoft.com/office/drawing/2014/main" id="{3AE8C822-DE74-4646-6147-872AF2A793AB}"/>
              </a:ext>
            </a:extLst>
          </p:cNvPr>
          <p:cNvSpPr txBox="1"/>
          <p:nvPr/>
        </p:nvSpPr>
        <p:spPr>
          <a:xfrm>
            <a:off x="3848620" y="1633405"/>
            <a:ext cx="2489549" cy="461665"/>
          </a:xfrm>
          <a:prstGeom prst="rect">
            <a:avLst/>
          </a:prstGeom>
          <a:noFill/>
        </p:spPr>
        <p:txBody>
          <a:bodyPr wrap="square">
            <a:spAutoFit/>
          </a:bodyPr>
          <a:lstStyle/>
          <a:p>
            <a:pPr algn="l">
              <a:buNone/>
            </a:pPr>
            <a:r>
              <a:rPr lang="en-US" sz="2400" b="1" i="0" dirty="0">
                <a:solidFill>
                  <a:srgbClr val="000000"/>
                </a:solidFill>
                <a:effectLst/>
                <a:latin typeface="Segoe UI" panose="020B0502040204020203" pitchFamily="34" charset="0"/>
              </a:rPr>
              <a:t>17,724 words</a:t>
            </a:r>
          </a:p>
        </p:txBody>
      </p:sp>
      <p:sp>
        <p:nvSpPr>
          <p:cNvPr id="4" name="TextBox 3">
            <a:extLst>
              <a:ext uri="{FF2B5EF4-FFF2-40B4-BE49-F238E27FC236}">
                <a16:creationId xmlns:a16="http://schemas.microsoft.com/office/drawing/2014/main" id="{0A41556C-0319-985A-8D7C-CE39B821DE2B}"/>
              </a:ext>
            </a:extLst>
          </p:cNvPr>
          <p:cNvSpPr txBox="1"/>
          <p:nvPr/>
        </p:nvSpPr>
        <p:spPr>
          <a:xfrm>
            <a:off x="468681" y="2424632"/>
            <a:ext cx="4143959" cy="4524315"/>
          </a:xfrm>
          <a:prstGeom prst="rect">
            <a:avLst/>
          </a:prstGeom>
          <a:noFill/>
        </p:spPr>
        <p:txBody>
          <a:bodyPr wrap="square">
            <a:spAutoFit/>
          </a:bodyPr>
          <a:lstStyle/>
          <a:p>
            <a:pPr algn="l">
              <a:buNone/>
            </a:pPr>
            <a:r>
              <a:rPr lang="en-US" sz="2400" b="1" i="0" dirty="0">
                <a:solidFill>
                  <a:srgbClr val="000000"/>
                </a:solidFill>
                <a:effectLst/>
                <a:latin typeface="Segoe UI" panose="020B0502040204020203" pitchFamily="34" charset="0"/>
              </a:rPr>
              <a:t>-------------------------------</a:t>
            </a:r>
          </a:p>
          <a:p>
            <a:pPr algn="l">
              <a:buNone/>
            </a:pPr>
            <a:r>
              <a:rPr lang="en-US" sz="2400" b="1" i="0" dirty="0">
                <a:solidFill>
                  <a:srgbClr val="000000"/>
                </a:solidFill>
                <a:effectLst/>
                <a:latin typeface="Segoe UI" panose="020B0502040204020203" pitchFamily="34" charset="0"/>
              </a:rPr>
              <a:t>Galatians</a:t>
            </a:r>
          </a:p>
          <a:p>
            <a:pPr algn="l">
              <a:buNone/>
            </a:pPr>
            <a:r>
              <a:rPr lang="en-US" sz="2400" b="1" i="0" dirty="0">
                <a:solidFill>
                  <a:srgbClr val="000000"/>
                </a:solidFill>
                <a:effectLst/>
                <a:latin typeface="Segoe UI" panose="020B0502040204020203" pitchFamily="34" charset="0"/>
              </a:rPr>
              <a:t>Ephesians</a:t>
            </a:r>
          </a:p>
          <a:p>
            <a:pPr algn="l">
              <a:buNone/>
            </a:pPr>
            <a:r>
              <a:rPr lang="en-US" sz="2400" b="1" i="0" dirty="0">
                <a:solidFill>
                  <a:srgbClr val="000000"/>
                </a:solidFill>
                <a:effectLst/>
                <a:latin typeface="Segoe UI" panose="020B0502040204020203" pitchFamily="34" charset="0"/>
              </a:rPr>
              <a:t>Philippians</a:t>
            </a:r>
          </a:p>
          <a:p>
            <a:pPr algn="l">
              <a:buNone/>
            </a:pPr>
            <a:r>
              <a:rPr lang="en-US" sz="2400" b="1" i="0" dirty="0">
                <a:solidFill>
                  <a:srgbClr val="000000"/>
                </a:solidFill>
                <a:effectLst/>
                <a:latin typeface="Segoe UI" panose="020B0502040204020203" pitchFamily="34" charset="0"/>
              </a:rPr>
              <a:t>Colossians</a:t>
            </a:r>
          </a:p>
          <a:p>
            <a:pPr algn="l">
              <a:buNone/>
            </a:pPr>
            <a:r>
              <a:rPr lang="en-US" sz="2400" b="1" i="0" dirty="0">
                <a:solidFill>
                  <a:srgbClr val="000000"/>
                </a:solidFill>
                <a:effectLst/>
                <a:latin typeface="Segoe UI" panose="020B0502040204020203" pitchFamily="34" charset="0"/>
              </a:rPr>
              <a:t>1 Thessalonians</a:t>
            </a:r>
          </a:p>
          <a:p>
            <a:pPr algn="l">
              <a:buNone/>
            </a:pPr>
            <a:r>
              <a:rPr lang="en-US" sz="2400" b="1" i="0" dirty="0">
                <a:solidFill>
                  <a:srgbClr val="000000"/>
                </a:solidFill>
                <a:effectLst/>
                <a:latin typeface="Segoe UI" panose="020B0502040204020203" pitchFamily="34" charset="0"/>
              </a:rPr>
              <a:t>2 Thessalonians</a:t>
            </a:r>
          </a:p>
          <a:p>
            <a:pPr algn="l">
              <a:buNone/>
            </a:pPr>
            <a:r>
              <a:rPr lang="en-US" sz="2400" b="1" i="0" dirty="0">
                <a:solidFill>
                  <a:srgbClr val="000000"/>
                </a:solidFill>
                <a:effectLst/>
                <a:latin typeface="Segoe UI" panose="020B0502040204020203" pitchFamily="34" charset="0"/>
              </a:rPr>
              <a:t>1 Timothy</a:t>
            </a:r>
          </a:p>
          <a:p>
            <a:pPr algn="l">
              <a:buNone/>
            </a:pPr>
            <a:r>
              <a:rPr lang="en-US" sz="2400" b="1" i="0" dirty="0">
                <a:solidFill>
                  <a:srgbClr val="000000"/>
                </a:solidFill>
                <a:effectLst/>
                <a:latin typeface="Segoe UI" panose="020B0502040204020203" pitchFamily="34" charset="0"/>
              </a:rPr>
              <a:t>2 Timothy</a:t>
            </a:r>
          </a:p>
          <a:p>
            <a:pPr algn="l">
              <a:buNone/>
            </a:pPr>
            <a:r>
              <a:rPr lang="en-US" sz="2400" b="1" i="0" dirty="0">
                <a:solidFill>
                  <a:srgbClr val="000000"/>
                </a:solidFill>
                <a:effectLst/>
                <a:latin typeface="Segoe UI" panose="020B0502040204020203" pitchFamily="34" charset="0"/>
              </a:rPr>
              <a:t>Titus</a:t>
            </a:r>
          </a:p>
          <a:p>
            <a:pPr algn="l">
              <a:buNone/>
            </a:pPr>
            <a:r>
              <a:rPr lang="en-US" sz="2400" b="1" i="0" dirty="0">
                <a:solidFill>
                  <a:srgbClr val="000000"/>
                </a:solidFill>
                <a:effectLst/>
                <a:latin typeface="Segoe UI" panose="020B0502040204020203" pitchFamily="34" charset="0"/>
              </a:rPr>
              <a:t>Philemon</a:t>
            </a:r>
          </a:p>
          <a:p>
            <a:pPr algn="l">
              <a:buNone/>
            </a:pPr>
            <a:endParaRPr lang="en-US" sz="2400" b="1" i="0" dirty="0">
              <a:solidFill>
                <a:srgbClr val="000000"/>
              </a:solidFill>
              <a:effectLst/>
              <a:latin typeface="Segoe UI" panose="020B0502040204020203" pitchFamily="34" charset="0"/>
            </a:endParaRPr>
          </a:p>
        </p:txBody>
      </p:sp>
      <p:sp>
        <p:nvSpPr>
          <p:cNvPr id="5" name="TextBox 4">
            <a:extLst>
              <a:ext uri="{FF2B5EF4-FFF2-40B4-BE49-F238E27FC236}">
                <a16:creationId xmlns:a16="http://schemas.microsoft.com/office/drawing/2014/main" id="{1D61ADD8-F331-C126-9F11-7795EE40C365}"/>
              </a:ext>
            </a:extLst>
          </p:cNvPr>
          <p:cNvSpPr txBox="1"/>
          <p:nvPr/>
        </p:nvSpPr>
        <p:spPr>
          <a:xfrm>
            <a:off x="3091701" y="2421268"/>
            <a:ext cx="2145780" cy="4154984"/>
          </a:xfrm>
          <a:prstGeom prst="rect">
            <a:avLst/>
          </a:prstGeom>
          <a:noFill/>
        </p:spPr>
        <p:txBody>
          <a:bodyPr wrap="square">
            <a:spAutoFit/>
          </a:bodyPr>
          <a:lstStyle/>
          <a:p>
            <a:pPr algn="r">
              <a:buNone/>
            </a:pPr>
            <a:r>
              <a:rPr lang="en-US" sz="2400" b="1" i="0" dirty="0">
                <a:effectLst/>
                <a:latin typeface="Segoe UI" panose="020B0502040204020203" pitchFamily="34" charset="0"/>
              </a:rPr>
              <a:t>------</a:t>
            </a:r>
          </a:p>
          <a:p>
            <a:pPr algn="l">
              <a:buNone/>
            </a:pPr>
            <a:r>
              <a:rPr lang="en-US" sz="2400" b="1" i="0" dirty="0">
                <a:solidFill>
                  <a:srgbClr val="000000"/>
                </a:solidFill>
                <a:effectLst/>
                <a:latin typeface="Segoe UI" panose="020B0502040204020203" pitchFamily="34" charset="0"/>
              </a:rPr>
              <a:t>2,230	words</a:t>
            </a:r>
          </a:p>
          <a:p>
            <a:pPr algn="l">
              <a:buNone/>
            </a:pPr>
            <a:r>
              <a:rPr lang="en-US" sz="2400" b="1" i="0" dirty="0">
                <a:solidFill>
                  <a:srgbClr val="000000"/>
                </a:solidFill>
                <a:effectLst/>
                <a:latin typeface="Segoe UI" panose="020B0502040204020203" pitchFamily="34" charset="0"/>
              </a:rPr>
              <a:t>2,422	words</a:t>
            </a:r>
          </a:p>
          <a:p>
            <a:pPr algn="l">
              <a:buNone/>
            </a:pPr>
            <a:r>
              <a:rPr lang="en-US" sz="2400" b="1" i="0" dirty="0">
                <a:solidFill>
                  <a:srgbClr val="000000"/>
                </a:solidFill>
                <a:effectLst/>
                <a:latin typeface="Segoe UI" panose="020B0502040204020203" pitchFamily="34" charset="0"/>
              </a:rPr>
              <a:t>1,629	words</a:t>
            </a:r>
          </a:p>
          <a:p>
            <a:pPr algn="l">
              <a:buNone/>
            </a:pPr>
            <a:r>
              <a:rPr lang="en-US" sz="2400" b="1" i="0" dirty="0">
                <a:solidFill>
                  <a:srgbClr val="000000"/>
                </a:solidFill>
                <a:effectLst/>
                <a:latin typeface="Segoe UI" panose="020B0502040204020203" pitchFamily="34" charset="0"/>
              </a:rPr>
              <a:t>1,582	words</a:t>
            </a:r>
          </a:p>
          <a:p>
            <a:pPr algn="l">
              <a:buNone/>
            </a:pPr>
            <a:r>
              <a:rPr lang="en-US" sz="2400" b="1" i="0" dirty="0">
                <a:solidFill>
                  <a:srgbClr val="000000"/>
                </a:solidFill>
                <a:effectLst/>
                <a:latin typeface="Segoe UI" panose="020B0502040204020203" pitchFamily="34" charset="0"/>
              </a:rPr>
              <a:t>1,481	words</a:t>
            </a:r>
          </a:p>
          <a:p>
            <a:pPr algn="l">
              <a:buNone/>
            </a:pPr>
            <a:r>
              <a:rPr lang="en-US" sz="2400" b="1" i="0" dirty="0">
                <a:solidFill>
                  <a:srgbClr val="000000"/>
                </a:solidFill>
                <a:effectLst/>
                <a:latin typeface="Segoe UI" panose="020B0502040204020203" pitchFamily="34" charset="0"/>
              </a:rPr>
              <a:t>823	words</a:t>
            </a:r>
          </a:p>
          <a:p>
            <a:pPr algn="l">
              <a:buNone/>
            </a:pPr>
            <a:r>
              <a:rPr lang="en-US" sz="2400" b="1" i="0" dirty="0">
                <a:solidFill>
                  <a:srgbClr val="000000"/>
                </a:solidFill>
                <a:effectLst/>
                <a:latin typeface="Segoe UI" panose="020B0502040204020203" pitchFamily="34" charset="0"/>
              </a:rPr>
              <a:t>1,591	words</a:t>
            </a:r>
          </a:p>
          <a:p>
            <a:pPr algn="l">
              <a:buNone/>
            </a:pPr>
            <a:r>
              <a:rPr lang="en-US" sz="2400" b="1" i="0" dirty="0">
                <a:solidFill>
                  <a:srgbClr val="000000"/>
                </a:solidFill>
                <a:effectLst/>
                <a:latin typeface="Segoe UI" panose="020B0502040204020203" pitchFamily="34" charset="0"/>
              </a:rPr>
              <a:t>1,238	words</a:t>
            </a:r>
          </a:p>
          <a:p>
            <a:pPr algn="l">
              <a:buNone/>
            </a:pPr>
            <a:r>
              <a:rPr lang="en-US" sz="2400" b="1" i="0" dirty="0">
                <a:solidFill>
                  <a:srgbClr val="000000"/>
                </a:solidFill>
                <a:effectLst/>
                <a:latin typeface="Segoe UI" panose="020B0502040204020203" pitchFamily="34" charset="0"/>
              </a:rPr>
              <a:t>659	words</a:t>
            </a:r>
          </a:p>
          <a:p>
            <a:pPr algn="l">
              <a:buNone/>
            </a:pPr>
            <a:r>
              <a:rPr lang="en-US" sz="2400" b="1" i="0" dirty="0">
                <a:solidFill>
                  <a:srgbClr val="000000"/>
                </a:solidFill>
                <a:effectLst/>
                <a:latin typeface="Segoe UI" panose="020B0502040204020203" pitchFamily="34" charset="0"/>
              </a:rPr>
              <a:t>335	words</a:t>
            </a:r>
          </a:p>
        </p:txBody>
      </p:sp>
      <p:sp>
        <p:nvSpPr>
          <p:cNvPr id="6" name="Right Brace 5">
            <a:extLst>
              <a:ext uri="{FF2B5EF4-FFF2-40B4-BE49-F238E27FC236}">
                <a16:creationId xmlns:a16="http://schemas.microsoft.com/office/drawing/2014/main" id="{924F3317-67D8-6B9E-7206-C4FC9D45AA86}"/>
              </a:ext>
            </a:extLst>
          </p:cNvPr>
          <p:cNvSpPr/>
          <p:nvPr/>
        </p:nvSpPr>
        <p:spPr>
          <a:xfrm>
            <a:off x="5323840" y="2824480"/>
            <a:ext cx="426720" cy="371856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006D7D27-28F0-B6F1-B5D6-BF0278CED93A}"/>
              </a:ext>
            </a:extLst>
          </p:cNvPr>
          <p:cNvSpPr txBox="1"/>
          <p:nvPr/>
        </p:nvSpPr>
        <p:spPr>
          <a:xfrm>
            <a:off x="5750560" y="4452927"/>
            <a:ext cx="2489549" cy="461665"/>
          </a:xfrm>
          <a:prstGeom prst="rect">
            <a:avLst/>
          </a:prstGeom>
          <a:noFill/>
        </p:spPr>
        <p:txBody>
          <a:bodyPr wrap="square">
            <a:spAutoFit/>
          </a:bodyPr>
          <a:lstStyle/>
          <a:p>
            <a:pPr algn="l">
              <a:buNone/>
            </a:pPr>
            <a:r>
              <a:rPr lang="en-US" sz="2400" b="1" i="0" dirty="0">
                <a:solidFill>
                  <a:srgbClr val="000000"/>
                </a:solidFill>
                <a:effectLst/>
                <a:latin typeface="Segoe UI" panose="020B0502040204020203" pitchFamily="34" charset="0"/>
              </a:rPr>
              <a:t>13,990 words</a:t>
            </a:r>
          </a:p>
        </p:txBody>
      </p:sp>
      <p:sp>
        <p:nvSpPr>
          <p:cNvPr id="9" name="TextBox 8">
            <a:extLst>
              <a:ext uri="{FF2B5EF4-FFF2-40B4-BE49-F238E27FC236}">
                <a16:creationId xmlns:a16="http://schemas.microsoft.com/office/drawing/2014/main" id="{D8940EBC-D8A9-7BD5-034B-8BD70F56D24B}"/>
              </a:ext>
            </a:extLst>
          </p:cNvPr>
          <p:cNvSpPr txBox="1"/>
          <p:nvPr/>
        </p:nvSpPr>
        <p:spPr>
          <a:xfrm>
            <a:off x="7132320" y="2673834"/>
            <a:ext cx="4361009" cy="1569660"/>
          </a:xfrm>
          <a:prstGeom prst="rect">
            <a:avLst/>
          </a:prstGeom>
          <a:noFill/>
        </p:spPr>
        <p:txBody>
          <a:bodyPr wrap="square">
            <a:spAutoFit/>
          </a:bodyPr>
          <a:lstStyle/>
          <a:p>
            <a:pPr>
              <a:buNone/>
            </a:pPr>
            <a:r>
              <a:rPr lang="en-US" sz="2400" b="1" i="0" dirty="0">
                <a:effectLst/>
                <a:latin typeface="Segoe UI" panose="020B0502040204020203" pitchFamily="34" charset="0"/>
              </a:rPr>
              <a:t>1 Corinthians	6,830	words</a:t>
            </a:r>
          </a:p>
          <a:p>
            <a:pPr>
              <a:buNone/>
            </a:pPr>
            <a:r>
              <a:rPr lang="en-US" sz="2400" b="1" i="0" dirty="0">
                <a:effectLst/>
                <a:latin typeface="Segoe UI" panose="020B0502040204020203" pitchFamily="34" charset="0"/>
              </a:rPr>
              <a:t>2 Corinthians	4,477	words</a:t>
            </a:r>
          </a:p>
          <a:p>
            <a:pPr>
              <a:buNone/>
            </a:pPr>
            <a:r>
              <a:rPr lang="en-US" sz="2400" b="1" i="0" dirty="0">
                <a:effectLst/>
                <a:latin typeface="Segoe UI" panose="020B0502040204020203" pitchFamily="34" charset="0"/>
              </a:rPr>
              <a:t>Galatians			</a:t>
            </a:r>
            <a:r>
              <a:rPr lang="en-US" sz="2400" b="1" i="0" u="sng" dirty="0">
                <a:effectLst/>
                <a:latin typeface="Segoe UI" panose="020B0502040204020203" pitchFamily="34" charset="0"/>
              </a:rPr>
              <a:t>2,230	words</a:t>
            </a:r>
          </a:p>
          <a:p>
            <a:pPr>
              <a:buNone/>
            </a:pPr>
            <a:r>
              <a:rPr lang="en-US" sz="2400" b="1" dirty="0">
                <a:latin typeface="Segoe UI" panose="020B0502040204020203" pitchFamily="34" charset="0"/>
              </a:rPr>
              <a:t>				   18,418 words</a:t>
            </a:r>
            <a:endParaRPr lang="en-US" sz="2400" b="1" i="0" dirty="0">
              <a:effectLst/>
              <a:latin typeface="Segoe UI" panose="020B0502040204020203" pitchFamily="34" charset="0"/>
            </a:endParaRPr>
          </a:p>
        </p:txBody>
      </p:sp>
    </p:spTree>
    <p:extLst>
      <p:ext uri="{BB962C8B-B14F-4D97-AF65-F5344CB8AC3E}">
        <p14:creationId xmlns:p14="http://schemas.microsoft.com/office/powerpoint/2010/main" val="563058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08A21-B014-C458-CA87-0F4156A6215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DD0E290-F5A2-4436-4F68-264D84F82373}"/>
              </a:ext>
            </a:extLst>
          </p:cNvPr>
          <p:cNvSpPr/>
          <p:nvPr/>
        </p:nvSpPr>
        <p:spPr>
          <a:xfrm>
            <a:off x="7437734" y="161202"/>
            <a:ext cx="1180486" cy="541557"/>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8224CD42-A124-AFD0-CF8C-17E63194F3ED}"/>
              </a:ext>
            </a:extLst>
          </p:cNvPr>
          <p:cNvSpPr/>
          <p:nvPr/>
        </p:nvSpPr>
        <p:spPr>
          <a:xfrm>
            <a:off x="5394960" y="3113100"/>
            <a:ext cx="1040130" cy="422910"/>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C4C4CC3-0D8A-1E1A-CD1D-1350700F1D4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2633301"/>
            <a:ext cx="11790634" cy="1959523"/>
          </a:xfrm>
          <a:prstGeom prst="rect">
            <a:avLst/>
          </a:prstGeom>
        </p:spPr>
      </p:pic>
      <p:pic>
        <p:nvPicPr>
          <p:cNvPr id="9" name="Picture 8">
            <a:extLst>
              <a:ext uri="{FF2B5EF4-FFF2-40B4-BE49-F238E27FC236}">
                <a16:creationId xmlns:a16="http://schemas.microsoft.com/office/drawing/2014/main" id="{3DFFFA79-1B3A-68B1-1D8F-2F25F4B0EA1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0"/>
            <a:ext cx="11723642" cy="1959523"/>
          </a:xfrm>
          <a:prstGeom prst="rect">
            <a:avLst/>
          </a:prstGeom>
        </p:spPr>
      </p:pic>
    </p:spTree>
    <p:extLst>
      <p:ext uri="{BB962C8B-B14F-4D97-AF65-F5344CB8AC3E}">
        <p14:creationId xmlns:p14="http://schemas.microsoft.com/office/powerpoint/2010/main" val="9088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A511A-55D2-4A5B-9EA8-491952F9BCB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D15B85E-36B3-EC81-1ABC-B97563B333E3}"/>
              </a:ext>
            </a:extLst>
          </p:cNvPr>
          <p:cNvSpPr txBox="1"/>
          <p:nvPr/>
        </p:nvSpPr>
        <p:spPr>
          <a:xfrm>
            <a:off x="0" y="0"/>
            <a:ext cx="12192000" cy="3170099"/>
          </a:xfrm>
          <a:prstGeom prst="rect">
            <a:avLst/>
          </a:prstGeom>
          <a:noFill/>
        </p:spPr>
        <p:txBody>
          <a:bodyPr wrap="square">
            <a:spAutoFit/>
          </a:bodyPr>
          <a:lstStyle/>
          <a:p>
            <a:pPr algn="l">
              <a:buNone/>
            </a:pPr>
            <a:r>
              <a:rPr lang="en-US" sz="4000" b="1" i="0" baseline="30000" dirty="0">
                <a:solidFill>
                  <a:srgbClr val="000000"/>
                </a:solidFill>
                <a:effectLst/>
              </a:rPr>
              <a:t>22 </a:t>
            </a:r>
            <a:r>
              <a:rPr lang="en-US" sz="4000" b="0" i="0" dirty="0">
                <a:solidFill>
                  <a:srgbClr val="000000"/>
                </a:solidFill>
                <a:effectLst/>
              </a:rPr>
              <a:t>Wives, submit to your own husbands, as to the Lord. </a:t>
            </a:r>
            <a:r>
              <a:rPr lang="en-US" sz="4000" b="1" i="0" baseline="30000" dirty="0">
                <a:solidFill>
                  <a:srgbClr val="000000"/>
                </a:solidFill>
                <a:effectLst/>
              </a:rPr>
              <a:t>23 </a:t>
            </a:r>
            <a:r>
              <a:rPr lang="en-US" sz="4000" b="0" i="0" dirty="0">
                <a:solidFill>
                  <a:srgbClr val="000000"/>
                </a:solidFill>
                <a:effectLst/>
              </a:rPr>
              <a:t>For the husband is the head of the wife even as Christ is the head of the church, his body, and is himself its Savior. </a:t>
            </a:r>
            <a:r>
              <a:rPr lang="en-US" sz="4000" b="1" i="0" baseline="30000" dirty="0">
                <a:solidFill>
                  <a:srgbClr val="000000"/>
                </a:solidFill>
                <a:effectLst/>
              </a:rPr>
              <a:t>24 </a:t>
            </a:r>
            <a:r>
              <a:rPr lang="en-US" sz="4000" b="0" i="0" dirty="0">
                <a:solidFill>
                  <a:srgbClr val="000000"/>
                </a:solidFill>
                <a:effectLst/>
              </a:rPr>
              <a:t>Now as the church submits to Christ, so also wives should submit in everything to their husbands.</a:t>
            </a:r>
          </a:p>
        </p:txBody>
      </p:sp>
      <p:sp>
        <p:nvSpPr>
          <p:cNvPr id="2" name="TextBox 1">
            <a:extLst>
              <a:ext uri="{FF2B5EF4-FFF2-40B4-BE49-F238E27FC236}">
                <a16:creationId xmlns:a16="http://schemas.microsoft.com/office/drawing/2014/main" id="{0C7D763B-91F0-E42F-275C-EEACC0565D25}"/>
              </a:ext>
            </a:extLst>
          </p:cNvPr>
          <p:cNvSpPr txBox="1"/>
          <p:nvPr/>
        </p:nvSpPr>
        <p:spPr>
          <a:xfrm>
            <a:off x="598170" y="4450259"/>
            <a:ext cx="1653540" cy="707886"/>
          </a:xfrm>
          <a:prstGeom prst="rect">
            <a:avLst/>
          </a:prstGeom>
          <a:noFill/>
        </p:spPr>
        <p:txBody>
          <a:bodyPr wrap="square">
            <a:spAutoFit/>
          </a:bodyPr>
          <a:lstStyle/>
          <a:p>
            <a:pPr algn="l">
              <a:buNone/>
            </a:pPr>
            <a:r>
              <a:rPr lang="en-US" sz="4000" b="0" i="0" dirty="0">
                <a:solidFill>
                  <a:srgbClr val="000000"/>
                </a:solidFill>
                <a:effectLst/>
              </a:rPr>
              <a:t>submit</a:t>
            </a:r>
          </a:p>
        </p:txBody>
      </p:sp>
      <p:sp>
        <p:nvSpPr>
          <p:cNvPr id="3" name="TextBox 2">
            <a:extLst>
              <a:ext uri="{FF2B5EF4-FFF2-40B4-BE49-F238E27FC236}">
                <a16:creationId xmlns:a16="http://schemas.microsoft.com/office/drawing/2014/main" id="{C4D68F99-F39D-9701-FC94-C666098FB1F6}"/>
              </a:ext>
            </a:extLst>
          </p:cNvPr>
          <p:cNvSpPr txBox="1"/>
          <p:nvPr/>
        </p:nvSpPr>
        <p:spPr>
          <a:xfrm>
            <a:off x="8801100" y="4142482"/>
            <a:ext cx="2792730" cy="1323439"/>
          </a:xfrm>
          <a:prstGeom prst="rect">
            <a:avLst/>
          </a:prstGeom>
          <a:noFill/>
        </p:spPr>
        <p:txBody>
          <a:bodyPr wrap="square">
            <a:spAutoFit/>
          </a:bodyPr>
          <a:lstStyle/>
          <a:p>
            <a:pPr algn="l">
              <a:buNone/>
            </a:pPr>
            <a:r>
              <a:rPr lang="en-US" sz="4000" dirty="0">
                <a:solidFill>
                  <a:srgbClr val="000000"/>
                </a:solidFill>
              </a:rPr>
              <a:t>Husbands</a:t>
            </a:r>
            <a:endParaRPr lang="en-US" sz="4000" b="0" i="0" dirty="0">
              <a:solidFill>
                <a:srgbClr val="000000"/>
              </a:solidFill>
              <a:effectLst/>
            </a:endParaRPr>
          </a:p>
          <a:p>
            <a:pPr algn="l">
              <a:buNone/>
            </a:pPr>
            <a:r>
              <a:rPr lang="en-US" sz="4000" b="0" i="0" dirty="0">
                <a:solidFill>
                  <a:srgbClr val="000000"/>
                </a:solidFill>
                <a:effectLst/>
              </a:rPr>
              <a:t>The Church</a:t>
            </a:r>
          </a:p>
        </p:txBody>
      </p:sp>
      <p:sp>
        <p:nvSpPr>
          <p:cNvPr id="4" name="TextBox 3">
            <a:extLst>
              <a:ext uri="{FF2B5EF4-FFF2-40B4-BE49-F238E27FC236}">
                <a16:creationId xmlns:a16="http://schemas.microsoft.com/office/drawing/2014/main" id="{80F20D06-0F7F-1631-9EF2-78DEC9954596}"/>
              </a:ext>
            </a:extLst>
          </p:cNvPr>
          <p:cNvSpPr txBox="1"/>
          <p:nvPr/>
        </p:nvSpPr>
        <p:spPr>
          <a:xfrm>
            <a:off x="4880610" y="4142482"/>
            <a:ext cx="2743200" cy="1323439"/>
          </a:xfrm>
          <a:prstGeom prst="rect">
            <a:avLst/>
          </a:prstGeom>
          <a:noFill/>
        </p:spPr>
        <p:txBody>
          <a:bodyPr wrap="square">
            <a:spAutoFit/>
          </a:bodyPr>
          <a:lstStyle/>
          <a:p>
            <a:pPr algn="r">
              <a:buNone/>
            </a:pPr>
            <a:r>
              <a:rPr lang="en-US" sz="4000" dirty="0">
                <a:solidFill>
                  <a:srgbClr val="000000"/>
                </a:solidFill>
              </a:rPr>
              <a:t>Wives</a:t>
            </a:r>
            <a:endParaRPr lang="en-US" sz="4000" b="0" i="0" dirty="0">
              <a:solidFill>
                <a:srgbClr val="000000"/>
              </a:solidFill>
              <a:effectLst/>
            </a:endParaRPr>
          </a:p>
          <a:p>
            <a:pPr algn="r">
              <a:buNone/>
            </a:pPr>
            <a:r>
              <a:rPr lang="en-US" sz="4000" b="0" i="0" dirty="0">
                <a:solidFill>
                  <a:srgbClr val="000000"/>
                </a:solidFill>
                <a:effectLst/>
              </a:rPr>
              <a:t>Christ</a:t>
            </a:r>
          </a:p>
        </p:txBody>
      </p:sp>
      <p:sp>
        <p:nvSpPr>
          <p:cNvPr id="6" name="&quot;Not Allowed&quot; Symbol 5">
            <a:extLst>
              <a:ext uri="{FF2B5EF4-FFF2-40B4-BE49-F238E27FC236}">
                <a16:creationId xmlns:a16="http://schemas.microsoft.com/office/drawing/2014/main" id="{001F0DBA-D8DC-BEEC-68D4-C66D77B2799D}"/>
              </a:ext>
            </a:extLst>
          </p:cNvPr>
          <p:cNvSpPr/>
          <p:nvPr/>
        </p:nvSpPr>
        <p:spPr>
          <a:xfrm>
            <a:off x="457200" y="3849796"/>
            <a:ext cx="2068830" cy="2116664"/>
          </a:xfrm>
          <a:prstGeom prst="noSmoking">
            <a:avLst>
              <a:gd name="adj" fmla="val 5523"/>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8EB42C87-C004-8058-E857-DF76E9C12C77}"/>
              </a:ext>
            </a:extLst>
          </p:cNvPr>
          <p:cNvCxnSpPr/>
          <p:nvPr/>
        </p:nvCxnSpPr>
        <p:spPr>
          <a:xfrm>
            <a:off x="7772400" y="4549140"/>
            <a:ext cx="1028700"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269F092-1693-F48D-21C5-AF837390209F}"/>
              </a:ext>
            </a:extLst>
          </p:cNvPr>
          <p:cNvCxnSpPr/>
          <p:nvPr/>
        </p:nvCxnSpPr>
        <p:spPr>
          <a:xfrm>
            <a:off x="7772400" y="5150525"/>
            <a:ext cx="1028700"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25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75A95-7DBD-D44C-C0FE-0337032C37B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46C1A57-91E8-9DE4-48DC-9483CCE4ABD8}"/>
              </a:ext>
            </a:extLst>
          </p:cNvPr>
          <p:cNvSpPr txBox="1"/>
          <p:nvPr/>
        </p:nvSpPr>
        <p:spPr>
          <a:xfrm>
            <a:off x="0" y="0"/>
            <a:ext cx="12192000" cy="1323439"/>
          </a:xfrm>
          <a:prstGeom prst="rect">
            <a:avLst/>
          </a:prstGeom>
          <a:noFill/>
        </p:spPr>
        <p:txBody>
          <a:bodyPr wrap="square">
            <a:spAutoFit/>
          </a:bodyPr>
          <a:lstStyle/>
          <a:p>
            <a:pPr algn="l">
              <a:buNone/>
            </a:pPr>
            <a:r>
              <a:rPr lang="en-US" sz="4000" b="1" i="0" baseline="30000" dirty="0">
                <a:solidFill>
                  <a:srgbClr val="000000"/>
                </a:solidFill>
                <a:effectLst/>
              </a:rPr>
              <a:t>22 </a:t>
            </a:r>
            <a:r>
              <a:rPr lang="en-US" sz="4000" b="0" i="0" dirty="0">
                <a:solidFill>
                  <a:srgbClr val="000000"/>
                </a:solidFill>
                <a:effectLst/>
              </a:rPr>
              <a:t>Wives, submit to </a:t>
            </a:r>
            <a:r>
              <a:rPr lang="en-US" sz="4000" b="0" i="0" dirty="0">
                <a:solidFill>
                  <a:srgbClr val="000000"/>
                </a:solidFill>
                <a:effectLst/>
                <a:highlight>
                  <a:srgbClr val="FFFF00"/>
                </a:highlight>
              </a:rPr>
              <a:t>your own </a:t>
            </a:r>
            <a:r>
              <a:rPr lang="en-US" sz="4000" b="0" i="0" dirty="0">
                <a:solidFill>
                  <a:srgbClr val="000000"/>
                </a:solidFill>
                <a:effectLst/>
              </a:rPr>
              <a:t>husbands, as to the Lord. </a:t>
            </a:r>
            <a:r>
              <a:rPr lang="en-US" sz="4000" b="1" i="0" baseline="30000" dirty="0">
                <a:solidFill>
                  <a:srgbClr val="F0D7C6"/>
                </a:solidFill>
                <a:effectLst/>
              </a:rPr>
              <a:t>23 </a:t>
            </a:r>
            <a:r>
              <a:rPr lang="en-US" sz="4000" b="0" i="0" dirty="0">
                <a:solidFill>
                  <a:srgbClr val="F0D7C6"/>
                </a:solidFill>
                <a:effectLst/>
              </a:rPr>
              <a:t>For</a:t>
            </a:r>
          </a:p>
        </p:txBody>
      </p:sp>
      <p:sp>
        <p:nvSpPr>
          <p:cNvPr id="7" name="TextBox 6">
            <a:extLst>
              <a:ext uri="{FF2B5EF4-FFF2-40B4-BE49-F238E27FC236}">
                <a16:creationId xmlns:a16="http://schemas.microsoft.com/office/drawing/2014/main" id="{1DF6F78F-2F12-2DDD-4A9F-2812E9A6EEC5}"/>
              </a:ext>
            </a:extLst>
          </p:cNvPr>
          <p:cNvSpPr txBox="1"/>
          <p:nvPr/>
        </p:nvSpPr>
        <p:spPr>
          <a:xfrm>
            <a:off x="0" y="4967782"/>
            <a:ext cx="12192000" cy="1754326"/>
          </a:xfrm>
          <a:prstGeom prst="rect">
            <a:avLst/>
          </a:prstGeom>
          <a:noFill/>
        </p:spPr>
        <p:txBody>
          <a:bodyPr wrap="square">
            <a:spAutoFit/>
          </a:bodyPr>
          <a:lstStyle/>
          <a:p>
            <a:pPr algn="ctr"/>
            <a:r>
              <a:rPr lang="en-US" sz="5400" dirty="0">
                <a:solidFill>
                  <a:schemeClr val="bg1"/>
                </a:solidFill>
                <a:latin typeface="Arial Rounded MT Bold" panose="020F0704030504030204" pitchFamily="34" charset="0"/>
              </a:rPr>
              <a:t>The Call to Submission</a:t>
            </a:r>
          </a:p>
          <a:p>
            <a:pPr algn="ctr"/>
            <a:r>
              <a:rPr lang="en-US" sz="5400" dirty="0">
                <a:solidFill>
                  <a:schemeClr val="bg1"/>
                </a:solidFill>
                <a:latin typeface="Arial Rounded MT Bold" panose="020F0704030504030204" pitchFamily="34" charset="0"/>
              </a:rPr>
              <a:t>(it’s not a command) </a:t>
            </a:r>
          </a:p>
        </p:txBody>
      </p:sp>
    </p:spTree>
    <p:extLst>
      <p:ext uri="{BB962C8B-B14F-4D97-AF65-F5344CB8AC3E}">
        <p14:creationId xmlns:p14="http://schemas.microsoft.com/office/powerpoint/2010/main" val="386645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7EA52-AFB2-9C8C-089A-50B4CCB2F50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4EE3387-9F49-5677-8C3E-A0D6CE965562}"/>
              </a:ext>
            </a:extLst>
          </p:cNvPr>
          <p:cNvSpPr txBox="1"/>
          <p:nvPr/>
        </p:nvSpPr>
        <p:spPr>
          <a:xfrm>
            <a:off x="0" y="0"/>
            <a:ext cx="12192000" cy="2554545"/>
          </a:xfrm>
          <a:prstGeom prst="rect">
            <a:avLst/>
          </a:prstGeom>
          <a:noFill/>
        </p:spPr>
        <p:txBody>
          <a:bodyPr wrap="square">
            <a:spAutoFit/>
          </a:bodyPr>
          <a:lstStyle/>
          <a:p>
            <a:pPr algn="l">
              <a:buNone/>
            </a:pPr>
            <a:r>
              <a:rPr lang="en-US" sz="4000" b="1" i="0" baseline="30000" dirty="0">
                <a:solidFill>
                  <a:schemeClr val="tx1">
                    <a:lumMod val="65000"/>
                  </a:schemeClr>
                </a:solidFill>
                <a:effectLst/>
              </a:rPr>
              <a:t>22 </a:t>
            </a:r>
            <a:r>
              <a:rPr lang="en-US" sz="4000" b="0" i="0" dirty="0">
                <a:solidFill>
                  <a:schemeClr val="tx1">
                    <a:lumMod val="65000"/>
                  </a:schemeClr>
                </a:solidFill>
                <a:effectLst/>
              </a:rPr>
              <a:t>Wives, submit to your own husbands, as to the Lord. </a:t>
            </a:r>
            <a:r>
              <a:rPr lang="en-US" sz="4000" b="1" i="0" baseline="30000" dirty="0">
                <a:solidFill>
                  <a:srgbClr val="000000"/>
                </a:solidFill>
                <a:effectLst/>
              </a:rPr>
              <a:t>23 </a:t>
            </a:r>
            <a:r>
              <a:rPr lang="en-US" sz="4000" b="0" i="0" dirty="0">
                <a:solidFill>
                  <a:srgbClr val="000000"/>
                </a:solidFill>
                <a:effectLst/>
              </a:rPr>
              <a:t>For the husband is the head of the wife even as Christ is the head of the church, his body, and is himself its Savior. </a:t>
            </a:r>
          </a:p>
        </p:txBody>
      </p:sp>
      <p:sp>
        <p:nvSpPr>
          <p:cNvPr id="7" name="TextBox 6">
            <a:extLst>
              <a:ext uri="{FF2B5EF4-FFF2-40B4-BE49-F238E27FC236}">
                <a16:creationId xmlns:a16="http://schemas.microsoft.com/office/drawing/2014/main" id="{DF122007-43A8-C925-5727-F680F72EBB89}"/>
              </a:ext>
            </a:extLst>
          </p:cNvPr>
          <p:cNvSpPr txBox="1"/>
          <p:nvPr/>
        </p:nvSpPr>
        <p:spPr>
          <a:xfrm>
            <a:off x="1840230" y="3727014"/>
            <a:ext cx="2792730" cy="1938992"/>
          </a:xfrm>
          <a:prstGeom prst="rect">
            <a:avLst/>
          </a:prstGeom>
          <a:noFill/>
        </p:spPr>
        <p:txBody>
          <a:bodyPr wrap="square">
            <a:spAutoFit/>
          </a:bodyPr>
          <a:lstStyle/>
          <a:p>
            <a:pPr algn="r">
              <a:buNone/>
            </a:pPr>
            <a:r>
              <a:rPr lang="en-US" sz="4000" dirty="0">
                <a:solidFill>
                  <a:srgbClr val="000000"/>
                </a:solidFill>
              </a:rPr>
              <a:t>Husbands</a:t>
            </a:r>
            <a:endParaRPr lang="en-US" sz="4000" b="0" i="0" dirty="0">
              <a:solidFill>
                <a:srgbClr val="000000"/>
              </a:solidFill>
              <a:effectLst/>
            </a:endParaRPr>
          </a:p>
          <a:p>
            <a:pPr algn="r">
              <a:buNone/>
            </a:pPr>
            <a:r>
              <a:rPr lang="en-US" sz="4000" dirty="0">
                <a:solidFill>
                  <a:srgbClr val="000000"/>
                </a:solidFill>
              </a:rPr>
              <a:t>Christ</a:t>
            </a:r>
          </a:p>
          <a:p>
            <a:pPr algn="r">
              <a:buNone/>
            </a:pPr>
            <a:r>
              <a:rPr lang="en-US" sz="4000" dirty="0">
                <a:solidFill>
                  <a:srgbClr val="000000"/>
                </a:solidFill>
              </a:rPr>
              <a:t>h</a:t>
            </a:r>
            <a:r>
              <a:rPr lang="en-US" sz="4000" b="0" i="0" dirty="0">
                <a:solidFill>
                  <a:srgbClr val="000000"/>
                </a:solidFill>
                <a:effectLst/>
              </a:rPr>
              <a:t>ead</a:t>
            </a:r>
          </a:p>
        </p:txBody>
      </p:sp>
      <p:sp>
        <p:nvSpPr>
          <p:cNvPr id="10" name="TextBox 9">
            <a:extLst>
              <a:ext uri="{FF2B5EF4-FFF2-40B4-BE49-F238E27FC236}">
                <a16:creationId xmlns:a16="http://schemas.microsoft.com/office/drawing/2014/main" id="{3CC0B44A-EBCC-2AFF-C0E7-E9153A5A1072}"/>
              </a:ext>
            </a:extLst>
          </p:cNvPr>
          <p:cNvSpPr txBox="1"/>
          <p:nvPr/>
        </p:nvSpPr>
        <p:spPr>
          <a:xfrm>
            <a:off x="5844542" y="3727013"/>
            <a:ext cx="2743200" cy="1938992"/>
          </a:xfrm>
          <a:prstGeom prst="rect">
            <a:avLst/>
          </a:prstGeom>
          <a:noFill/>
        </p:spPr>
        <p:txBody>
          <a:bodyPr wrap="square">
            <a:spAutoFit/>
          </a:bodyPr>
          <a:lstStyle/>
          <a:p>
            <a:pPr>
              <a:buNone/>
            </a:pPr>
            <a:r>
              <a:rPr lang="en-US" sz="4000" dirty="0">
                <a:solidFill>
                  <a:srgbClr val="000000"/>
                </a:solidFill>
              </a:rPr>
              <a:t>Wives</a:t>
            </a:r>
            <a:endParaRPr lang="en-US" sz="4000" b="0" i="0" dirty="0">
              <a:solidFill>
                <a:srgbClr val="000000"/>
              </a:solidFill>
              <a:effectLst/>
            </a:endParaRPr>
          </a:p>
          <a:p>
            <a:r>
              <a:rPr lang="en-US" sz="4000" dirty="0">
                <a:solidFill>
                  <a:srgbClr val="000000"/>
                </a:solidFill>
              </a:rPr>
              <a:t>the Church</a:t>
            </a:r>
          </a:p>
          <a:p>
            <a:r>
              <a:rPr lang="en-US" sz="4000" dirty="0">
                <a:solidFill>
                  <a:srgbClr val="000000"/>
                </a:solidFill>
              </a:rPr>
              <a:t>body</a:t>
            </a:r>
          </a:p>
        </p:txBody>
      </p:sp>
      <p:cxnSp>
        <p:nvCxnSpPr>
          <p:cNvPr id="11" name="Straight Arrow Connector 10">
            <a:extLst>
              <a:ext uri="{FF2B5EF4-FFF2-40B4-BE49-F238E27FC236}">
                <a16:creationId xmlns:a16="http://schemas.microsoft.com/office/drawing/2014/main" id="{78329520-B1DB-517B-A99F-A8F15289A050}"/>
              </a:ext>
            </a:extLst>
          </p:cNvPr>
          <p:cNvCxnSpPr/>
          <p:nvPr/>
        </p:nvCxnSpPr>
        <p:spPr>
          <a:xfrm>
            <a:off x="4720590" y="4137660"/>
            <a:ext cx="1028700"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BC6BA40-2695-40F7-A730-194E5BA4F036}"/>
              </a:ext>
            </a:extLst>
          </p:cNvPr>
          <p:cNvCxnSpPr/>
          <p:nvPr/>
        </p:nvCxnSpPr>
        <p:spPr>
          <a:xfrm>
            <a:off x="4720590" y="4714964"/>
            <a:ext cx="1028700"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43D971-9EFF-1F1F-0758-45B8E9EAF580}"/>
              </a:ext>
            </a:extLst>
          </p:cNvPr>
          <p:cNvCxnSpPr/>
          <p:nvPr/>
        </p:nvCxnSpPr>
        <p:spPr>
          <a:xfrm>
            <a:off x="4720590" y="5278844"/>
            <a:ext cx="1028700" cy="0"/>
          </a:xfrm>
          <a:prstGeom prst="straightConnector1">
            <a:avLst/>
          </a:prstGeom>
          <a:ln w="762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40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fade">
                                      <p:cBhvr>
                                        <p:cTn id="29" dur="500"/>
                                        <p:tgtEl>
                                          <p:spTgt spid="10">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chefs cooking&#10;&#10;AI-generated content may be incorrect.">
            <a:extLst>
              <a:ext uri="{FF2B5EF4-FFF2-40B4-BE49-F238E27FC236}">
                <a16:creationId xmlns:a16="http://schemas.microsoft.com/office/drawing/2014/main" id="{4F6A7BB6-6E5F-3038-2F88-FB59009F7355}"/>
              </a:ext>
            </a:extLst>
          </p:cNvPr>
          <p:cNvPicPr>
            <a:picLocks noChangeAspect="1"/>
          </p:cNvPicPr>
          <p:nvPr/>
        </p:nvPicPr>
        <p:blipFill>
          <a:blip r:embed="rId3">
            <a:clrChange>
              <a:clrFrom>
                <a:srgbClr val="F8E1B7"/>
              </a:clrFrom>
              <a:clrTo>
                <a:srgbClr val="F8E1B7">
                  <a:alpha val="0"/>
                </a:srgbClr>
              </a:clrTo>
            </a:clrChange>
            <a:extLst>
              <a:ext uri="{28A0092B-C50C-407E-A947-70E740481C1C}">
                <a14:useLocalDpi xmlns:a14="http://schemas.microsoft.com/office/drawing/2010/main" val="0"/>
              </a:ext>
            </a:extLst>
          </a:blip>
          <a:stretch>
            <a:fillRect/>
          </a:stretch>
        </p:blipFill>
        <p:spPr>
          <a:xfrm>
            <a:off x="5617028" y="1549703"/>
            <a:ext cx="5904035" cy="4716538"/>
          </a:xfrm>
          <a:prstGeom prst="rect">
            <a:avLst/>
          </a:prstGeom>
        </p:spPr>
      </p:pic>
      <p:sp>
        <p:nvSpPr>
          <p:cNvPr id="14" name="TextBox 13">
            <a:extLst>
              <a:ext uri="{FF2B5EF4-FFF2-40B4-BE49-F238E27FC236}">
                <a16:creationId xmlns:a16="http://schemas.microsoft.com/office/drawing/2014/main" id="{C2E59069-07B6-7DE9-0E08-F6C290903E82}"/>
              </a:ext>
            </a:extLst>
          </p:cNvPr>
          <p:cNvSpPr txBox="1"/>
          <p:nvPr/>
        </p:nvSpPr>
        <p:spPr>
          <a:xfrm>
            <a:off x="0" y="374011"/>
            <a:ext cx="6096000" cy="1754326"/>
          </a:xfrm>
          <a:prstGeom prst="rect">
            <a:avLst/>
          </a:prstGeom>
          <a:noFill/>
        </p:spPr>
        <p:txBody>
          <a:bodyPr wrap="square">
            <a:spAutoFit/>
          </a:bodyPr>
          <a:lstStyle/>
          <a:p>
            <a:pPr algn="ctr"/>
            <a:r>
              <a:rPr lang="en-US" sz="5400" dirty="0">
                <a:solidFill>
                  <a:schemeClr val="bg1"/>
                </a:solidFill>
                <a:latin typeface="Arial Rounded MT Bold" panose="020F0704030504030204" pitchFamily="34" charset="0"/>
              </a:rPr>
              <a:t>Too many cooks spoil the broth</a:t>
            </a:r>
          </a:p>
        </p:txBody>
      </p:sp>
    </p:spTree>
    <p:extLst>
      <p:ext uri="{BB962C8B-B14F-4D97-AF65-F5344CB8AC3E}">
        <p14:creationId xmlns:p14="http://schemas.microsoft.com/office/powerpoint/2010/main" val="98981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B892B-5F75-66AD-0EF4-472B78E688C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99C0537-D8B9-6DD1-760E-DC82CFF84A1C}"/>
              </a:ext>
            </a:extLst>
          </p:cNvPr>
          <p:cNvSpPr txBox="1"/>
          <p:nvPr/>
        </p:nvSpPr>
        <p:spPr>
          <a:xfrm>
            <a:off x="0" y="0"/>
            <a:ext cx="12192000" cy="3170099"/>
          </a:xfrm>
          <a:prstGeom prst="rect">
            <a:avLst/>
          </a:prstGeom>
          <a:noFill/>
        </p:spPr>
        <p:txBody>
          <a:bodyPr wrap="square">
            <a:spAutoFit/>
          </a:bodyPr>
          <a:lstStyle/>
          <a:p>
            <a:pPr algn="l">
              <a:buNone/>
            </a:pPr>
            <a:r>
              <a:rPr lang="en-US" sz="4000" b="1" i="0" baseline="30000" dirty="0">
                <a:solidFill>
                  <a:schemeClr val="tx1">
                    <a:lumMod val="65000"/>
                  </a:schemeClr>
                </a:solidFill>
                <a:effectLst/>
              </a:rPr>
              <a:t>22 </a:t>
            </a:r>
            <a:r>
              <a:rPr lang="en-US" sz="4000" b="0" i="0" dirty="0">
                <a:solidFill>
                  <a:schemeClr val="tx1">
                    <a:lumMod val="65000"/>
                  </a:schemeClr>
                </a:solidFill>
                <a:effectLst/>
              </a:rPr>
              <a:t>Wives, submit to your own husbands, as to the Lord. </a:t>
            </a:r>
            <a:r>
              <a:rPr lang="en-US" sz="4000" b="1" i="0" baseline="30000" dirty="0">
                <a:solidFill>
                  <a:schemeClr val="tx1">
                    <a:lumMod val="65000"/>
                  </a:schemeClr>
                </a:solidFill>
                <a:effectLst/>
              </a:rPr>
              <a:t>23 </a:t>
            </a:r>
            <a:r>
              <a:rPr lang="en-US" sz="4000" b="0" i="0" dirty="0">
                <a:solidFill>
                  <a:schemeClr val="tx1">
                    <a:lumMod val="65000"/>
                  </a:schemeClr>
                </a:solidFill>
                <a:effectLst/>
              </a:rPr>
              <a:t>For the husband is the head of the wife even as Christ is the head of the church, his body, and is himself its Savior. </a:t>
            </a:r>
            <a:r>
              <a:rPr lang="en-US" sz="4000" b="1" i="0" baseline="30000" dirty="0">
                <a:solidFill>
                  <a:srgbClr val="000000"/>
                </a:solidFill>
                <a:effectLst/>
              </a:rPr>
              <a:t>24 </a:t>
            </a:r>
            <a:r>
              <a:rPr lang="en-US" sz="4000" b="0" i="0" dirty="0">
                <a:solidFill>
                  <a:srgbClr val="000000"/>
                </a:solidFill>
                <a:effectLst/>
              </a:rPr>
              <a:t>Now as the church submits to Christ, so also wives should submit in everything to their husbands.</a:t>
            </a:r>
          </a:p>
        </p:txBody>
      </p:sp>
      <p:sp>
        <p:nvSpPr>
          <p:cNvPr id="4" name="TextBox 3">
            <a:extLst>
              <a:ext uri="{FF2B5EF4-FFF2-40B4-BE49-F238E27FC236}">
                <a16:creationId xmlns:a16="http://schemas.microsoft.com/office/drawing/2014/main" id="{6F0BFBD8-AB46-EC2B-D9F0-D5A243F4A4E8}"/>
              </a:ext>
            </a:extLst>
          </p:cNvPr>
          <p:cNvSpPr txBox="1"/>
          <p:nvPr/>
        </p:nvSpPr>
        <p:spPr>
          <a:xfrm>
            <a:off x="0" y="5934670"/>
            <a:ext cx="12192000" cy="923330"/>
          </a:xfrm>
          <a:prstGeom prst="rect">
            <a:avLst/>
          </a:prstGeom>
          <a:noFill/>
        </p:spPr>
        <p:txBody>
          <a:bodyPr wrap="square">
            <a:spAutoFit/>
          </a:bodyPr>
          <a:lstStyle/>
          <a:p>
            <a:pPr algn="ctr"/>
            <a:r>
              <a:rPr lang="en-US" sz="5400" dirty="0">
                <a:solidFill>
                  <a:schemeClr val="bg1"/>
                </a:solidFill>
                <a:latin typeface="Arial Rounded MT Bold" panose="020F0704030504030204" pitchFamily="34" charset="0"/>
              </a:rPr>
              <a:t>The Pattern of the Church </a:t>
            </a:r>
          </a:p>
        </p:txBody>
      </p:sp>
    </p:spTree>
    <p:extLst>
      <p:ext uri="{BB962C8B-B14F-4D97-AF65-F5344CB8AC3E}">
        <p14:creationId xmlns:p14="http://schemas.microsoft.com/office/powerpoint/2010/main" val="191231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0EE83-C9E5-2233-03B8-DFA1A565499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58E0270-71AE-BF68-72ED-67619650888E}"/>
              </a:ext>
            </a:extLst>
          </p:cNvPr>
          <p:cNvSpPr txBox="1"/>
          <p:nvPr/>
        </p:nvSpPr>
        <p:spPr>
          <a:xfrm>
            <a:off x="0" y="0"/>
            <a:ext cx="12192000" cy="3170099"/>
          </a:xfrm>
          <a:prstGeom prst="rect">
            <a:avLst/>
          </a:prstGeom>
          <a:noFill/>
        </p:spPr>
        <p:txBody>
          <a:bodyPr wrap="square">
            <a:spAutoFit/>
          </a:bodyPr>
          <a:lstStyle/>
          <a:p>
            <a:pPr algn="l">
              <a:buNone/>
            </a:pPr>
            <a:r>
              <a:rPr lang="en-US" sz="4000" b="1" i="0" baseline="30000" dirty="0">
                <a:solidFill>
                  <a:schemeClr val="tx1">
                    <a:lumMod val="65000"/>
                  </a:schemeClr>
                </a:solidFill>
                <a:effectLst/>
              </a:rPr>
              <a:t>22 </a:t>
            </a:r>
            <a:r>
              <a:rPr lang="en-US" sz="4000" b="0" i="0" dirty="0">
                <a:solidFill>
                  <a:schemeClr val="tx1">
                    <a:lumMod val="65000"/>
                  </a:schemeClr>
                </a:solidFill>
                <a:effectLst/>
              </a:rPr>
              <a:t>Wives, submit to your own husbands, as to the Lord. </a:t>
            </a:r>
            <a:r>
              <a:rPr lang="en-US" sz="4000" b="1" i="0" baseline="30000" dirty="0">
                <a:solidFill>
                  <a:schemeClr val="tx1">
                    <a:lumMod val="65000"/>
                  </a:schemeClr>
                </a:solidFill>
                <a:effectLst/>
              </a:rPr>
              <a:t>23 </a:t>
            </a:r>
            <a:r>
              <a:rPr lang="en-US" sz="4000" b="0" i="0" dirty="0">
                <a:solidFill>
                  <a:schemeClr val="tx1">
                    <a:lumMod val="65000"/>
                  </a:schemeClr>
                </a:solidFill>
                <a:effectLst/>
              </a:rPr>
              <a:t>For the husband is the head of the wife even as Christ is the head of the church, his body, and is himself its Savior. </a:t>
            </a:r>
            <a:r>
              <a:rPr lang="en-US" sz="4000" b="1" i="0" baseline="30000" dirty="0">
                <a:solidFill>
                  <a:srgbClr val="000000"/>
                </a:solidFill>
                <a:effectLst/>
              </a:rPr>
              <a:t>24 </a:t>
            </a:r>
            <a:r>
              <a:rPr lang="en-US" sz="4000" b="0" i="0" dirty="0">
                <a:solidFill>
                  <a:srgbClr val="000000"/>
                </a:solidFill>
                <a:effectLst/>
              </a:rPr>
              <a:t>Now as the church submits to Christ, so also wives </a:t>
            </a:r>
            <a:r>
              <a:rPr lang="en-US" sz="4000" b="0" i="0" strike="sngStrike" dirty="0">
                <a:solidFill>
                  <a:srgbClr val="000000"/>
                </a:solidFill>
                <a:effectLst/>
                <a:highlight>
                  <a:srgbClr val="C0C0C0"/>
                </a:highlight>
              </a:rPr>
              <a:t>should submit </a:t>
            </a:r>
            <a:r>
              <a:rPr lang="en-US" sz="4000" b="0" i="0" dirty="0">
                <a:solidFill>
                  <a:srgbClr val="000000"/>
                </a:solidFill>
                <a:effectLst/>
              </a:rPr>
              <a:t>in everything to their husbands.</a:t>
            </a:r>
          </a:p>
        </p:txBody>
      </p:sp>
      <p:sp>
        <p:nvSpPr>
          <p:cNvPr id="4" name="TextBox 3">
            <a:extLst>
              <a:ext uri="{FF2B5EF4-FFF2-40B4-BE49-F238E27FC236}">
                <a16:creationId xmlns:a16="http://schemas.microsoft.com/office/drawing/2014/main" id="{17666398-9E7D-B600-E442-13C1C1E64DB6}"/>
              </a:ext>
            </a:extLst>
          </p:cNvPr>
          <p:cNvSpPr txBox="1"/>
          <p:nvPr/>
        </p:nvSpPr>
        <p:spPr>
          <a:xfrm>
            <a:off x="0" y="5934670"/>
            <a:ext cx="12192000" cy="923330"/>
          </a:xfrm>
          <a:prstGeom prst="rect">
            <a:avLst/>
          </a:prstGeom>
          <a:noFill/>
        </p:spPr>
        <p:txBody>
          <a:bodyPr wrap="square">
            <a:spAutoFit/>
          </a:bodyPr>
          <a:lstStyle/>
          <a:p>
            <a:pPr algn="ctr"/>
            <a:r>
              <a:rPr lang="en-US" sz="5400" dirty="0">
                <a:solidFill>
                  <a:schemeClr val="bg1"/>
                </a:solidFill>
                <a:latin typeface="Arial Rounded MT Bold" panose="020F0704030504030204" pitchFamily="34" charset="0"/>
              </a:rPr>
              <a:t>The Pattern of the Church </a:t>
            </a:r>
          </a:p>
        </p:txBody>
      </p:sp>
    </p:spTree>
    <p:extLst>
      <p:ext uri="{BB962C8B-B14F-4D97-AF65-F5344CB8AC3E}">
        <p14:creationId xmlns:p14="http://schemas.microsoft.com/office/powerpoint/2010/main" val="2228757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119BBF-3ED7-6C7E-B922-32F4E00EA7D3}"/>
              </a:ext>
            </a:extLst>
          </p:cNvPr>
          <p:cNvSpPr txBox="1"/>
          <p:nvPr/>
        </p:nvSpPr>
        <p:spPr>
          <a:xfrm>
            <a:off x="3222171" y="228687"/>
            <a:ext cx="8360229" cy="2585323"/>
          </a:xfrm>
          <a:prstGeom prst="rect">
            <a:avLst/>
          </a:prstGeom>
          <a:noFill/>
        </p:spPr>
        <p:txBody>
          <a:bodyPr wrap="square">
            <a:spAutoFit/>
          </a:bodyPr>
          <a:lstStyle/>
          <a:p>
            <a:r>
              <a:rPr lang="en-US" sz="5400" dirty="0">
                <a:latin typeface="Arial Rounded MT Bold" panose="020F0704030504030204" pitchFamily="34" charset="0"/>
              </a:rPr>
              <a:t>Is a wife required to submit in everything,</a:t>
            </a:r>
          </a:p>
          <a:p>
            <a:r>
              <a:rPr lang="en-US" sz="5400" dirty="0">
                <a:latin typeface="Arial Rounded MT Bold" panose="020F0704030504030204" pitchFamily="34" charset="0"/>
              </a:rPr>
              <a:t>even something sinful?</a:t>
            </a:r>
          </a:p>
        </p:txBody>
      </p:sp>
    </p:spTree>
    <p:extLst>
      <p:ext uri="{BB962C8B-B14F-4D97-AF65-F5344CB8AC3E}">
        <p14:creationId xmlns:p14="http://schemas.microsoft.com/office/powerpoint/2010/main" val="322209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58AAD9-B3CA-ADFC-1F2A-2FA5791253D9}"/>
              </a:ext>
            </a:extLst>
          </p:cNvPr>
          <p:cNvSpPr txBox="1"/>
          <p:nvPr/>
        </p:nvSpPr>
        <p:spPr>
          <a:xfrm>
            <a:off x="0" y="0"/>
            <a:ext cx="12192000" cy="1938992"/>
          </a:xfrm>
          <a:prstGeom prst="rect">
            <a:avLst/>
          </a:prstGeom>
          <a:noFill/>
        </p:spPr>
        <p:txBody>
          <a:bodyPr wrap="square">
            <a:spAutoFit/>
          </a:bodyPr>
          <a:lstStyle/>
          <a:p>
            <a:r>
              <a:rPr lang="en-US" sz="4000" b="1" i="0" u="sng" dirty="0">
                <a:solidFill>
                  <a:srgbClr val="000000"/>
                </a:solidFill>
                <a:effectLst/>
              </a:rPr>
              <a:t>Rom 13:1</a:t>
            </a:r>
            <a:r>
              <a:rPr lang="en-US" sz="4000" b="1" i="0" dirty="0">
                <a:solidFill>
                  <a:srgbClr val="000000"/>
                </a:solidFill>
                <a:effectLst/>
              </a:rPr>
              <a:t>  </a:t>
            </a:r>
            <a:r>
              <a:rPr lang="en-US" sz="4000" b="0" i="0" dirty="0">
                <a:solidFill>
                  <a:srgbClr val="000000"/>
                </a:solidFill>
                <a:effectLst/>
              </a:rPr>
              <a:t>Let every person be subject to the governing authorities. For there is no authority except from God, and those that exist have been instituted by God.</a:t>
            </a:r>
            <a:endParaRPr lang="en-US" sz="4000" dirty="0"/>
          </a:p>
        </p:txBody>
      </p:sp>
      <p:sp>
        <p:nvSpPr>
          <p:cNvPr id="7" name="TextBox 6">
            <a:extLst>
              <a:ext uri="{FF2B5EF4-FFF2-40B4-BE49-F238E27FC236}">
                <a16:creationId xmlns:a16="http://schemas.microsoft.com/office/drawing/2014/main" id="{5F4A659C-DA9D-38E8-9CD5-CA5A2B4562B7}"/>
              </a:ext>
            </a:extLst>
          </p:cNvPr>
          <p:cNvSpPr txBox="1"/>
          <p:nvPr/>
        </p:nvSpPr>
        <p:spPr>
          <a:xfrm>
            <a:off x="0" y="2846070"/>
            <a:ext cx="12192000" cy="3785652"/>
          </a:xfrm>
          <a:prstGeom prst="rect">
            <a:avLst/>
          </a:prstGeom>
          <a:noFill/>
        </p:spPr>
        <p:txBody>
          <a:bodyPr wrap="square">
            <a:spAutoFit/>
          </a:bodyPr>
          <a:lstStyle/>
          <a:p>
            <a:r>
              <a:rPr lang="en-US" sz="4000" b="1" dirty="0">
                <a:solidFill>
                  <a:srgbClr val="000000"/>
                </a:solidFill>
              </a:rPr>
              <a:t>Acts 5:28-29</a:t>
            </a:r>
          </a:p>
          <a:p>
            <a:r>
              <a:rPr lang="en-US" sz="4000" b="1" i="0" baseline="30000" dirty="0">
                <a:solidFill>
                  <a:srgbClr val="000000"/>
                </a:solidFill>
                <a:effectLst/>
              </a:rPr>
              <a:t>28 </a:t>
            </a:r>
            <a:r>
              <a:rPr lang="en-US" sz="4000" b="0" i="0" dirty="0">
                <a:solidFill>
                  <a:srgbClr val="000000"/>
                </a:solidFill>
                <a:effectLst/>
              </a:rPr>
              <a:t>…. “We strictly charged you not to teach in this name, yet here you have filled Jerusalem with your teaching, and you intend to bring this man's blood upon us.” </a:t>
            </a:r>
          </a:p>
          <a:p>
            <a:r>
              <a:rPr lang="en-US" sz="4000" b="1" i="0" baseline="30000" dirty="0">
                <a:solidFill>
                  <a:srgbClr val="000000"/>
                </a:solidFill>
                <a:effectLst/>
              </a:rPr>
              <a:t>29 </a:t>
            </a:r>
            <a:r>
              <a:rPr lang="en-US" sz="4000" b="0" i="0" dirty="0">
                <a:solidFill>
                  <a:srgbClr val="000000"/>
                </a:solidFill>
                <a:effectLst/>
              </a:rPr>
              <a:t>But Peter and the apostles answered, “We must obey God rather than men.  </a:t>
            </a:r>
            <a:endParaRPr lang="en-US" sz="4000" dirty="0"/>
          </a:p>
        </p:txBody>
      </p:sp>
    </p:spTree>
    <p:extLst>
      <p:ext uri="{BB962C8B-B14F-4D97-AF65-F5344CB8AC3E}">
        <p14:creationId xmlns:p14="http://schemas.microsoft.com/office/powerpoint/2010/main" val="328281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BAF3B-C745-D23C-172B-F4FC1005E8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1ECAAEB-79EF-0B1D-0BD1-E37982AEF6AC}"/>
              </a:ext>
            </a:extLst>
          </p:cNvPr>
          <p:cNvSpPr txBox="1"/>
          <p:nvPr/>
        </p:nvSpPr>
        <p:spPr>
          <a:xfrm>
            <a:off x="3222171" y="228687"/>
            <a:ext cx="8360229" cy="2585323"/>
          </a:xfrm>
          <a:prstGeom prst="rect">
            <a:avLst/>
          </a:prstGeom>
          <a:noFill/>
        </p:spPr>
        <p:txBody>
          <a:bodyPr wrap="square">
            <a:spAutoFit/>
          </a:bodyPr>
          <a:lstStyle/>
          <a:p>
            <a:r>
              <a:rPr lang="en-US" sz="5400" dirty="0">
                <a:latin typeface="Arial Rounded MT Bold" panose="020F0704030504030204" pitchFamily="34" charset="0"/>
              </a:rPr>
              <a:t>Is a wife required to submit in everything, even something sinful?</a:t>
            </a:r>
          </a:p>
        </p:txBody>
      </p:sp>
      <p:sp>
        <p:nvSpPr>
          <p:cNvPr id="3" name="TextBox 2">
            <a:extLst>
              <a:ext uri="{FF2B5EF4-FFF2-40B4-BE49-F238E27FC236}">
                <a16:creationId xmlns:a16="http://schemas.microsoft.com/office/drawing/2014/main" id="{78DAFC73-C2A0-80D2-3A27-E015D7CF385D}"/>
              </a:ext>
            </a:extLst>
          </p:cNvPr>
          <p:cNvSpPr txBox="1"/>
          <p:nvPr/>
        </p:nvSpPr>
        <p:spPr>
          <a:xfrm>
            <a:off x="1545772" y="3646714"/>
            <a:ext cx="8360229" cy="2585323"/>
          </a:xfrm>
          <a:prstGeom prst="rect">
            <a:avLst/>
          </a:prstGeom>
          <a:noFill/>
        </p:spPr>
        <p:txBody>
          <a:bodyPr wrap="square">
            <a:spAutoFit/>
          </a:bodyPr>
          <a:lstStyle/>
          <a:p>
            <a:r>
              <a:rPr lang="en-US" sz="5400" dirty="0">
                <a:latin typeface="Arial Black" panose="020B0A04020102020204" pitchFamily="34" charset="0"/>
              </a:rPr>
              <a:t>NO!   </a:t>
            </a:r>
          </a:p>
          <a:p>
            <a:r>
              <a:rPr lang="en-US" sz="5400" dirty="0">
                <a:latin typeface="Arial Rounded MT Bold" panose="020F0704030504030204" pitchFamily="34" charset="0"/>
              </a:rPr>
              <a:t>Submission is always under Christ’s authority.</a:t>
            </a:r>
          </a:p>
        </p:txBody>
      </p:sp>
    </p:spTree>
    <p:extLst>
      <p:ext uri="{BB962C8B-B14F-4D97-AF65-F5344CB8AC3E}">
        <p14:creationId xmlns:p14="http://schemas.microsoft.com/office/powerpoint/2010/main" val="165654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EFE9"/>
        </a:solidFill>
        <a:effectLst/>
      </p:bgPr>
    </p:bg>
    <p:spTree>
      <p:nvGrpSpPr>
        <p:cNvPr id="1" name="">
          <a:extLst>
            <a:ext uri="{FF2B5EF4-FFF2-40B4-BE49-F238E27FC236}">
              <a16:creationId xmlns:a16="http://schemas.microsoft.com/office/drawing/2014/main" id="{AE282679-E84C-C841-F917-CEAF26BBCA6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E0580A5-CCA7-E2A1-D459-2C096CFB4898}"/>
              </a:ext>
            </a:extLst>
          </p:cNvPr>
          <p:cNvSpPr txBox="1"/>
          <p:nvPr/>
        </p:nvSpPr>
        <p:spPr>
          <a:xfrm>
            <a:off x="534271" y="2690470"/>
            <a:ext cx="5628895" cy="890351"/>
          </a:xfrm>
          <a:prstGeom prst="rect">
            <a:avLst/>
          </a:prstGeom>
        </p:spPr>
        <p:txBody>
          <a:bodyPr vert="horz" lIns="91440" tIns="45720" rIns="91440" bIns="45720" rtlCol="0" anchor="t">
            <a:normAutofit/>
          </a:bodyPr>
          <a:lstStyle/>
          <a:p>
            <a:pPr defTabSz="914400">
              <a:lnSpc>
                <a:spcPct val="90000"/>
              </a:lnSpc>
              <a:spcBef>
                <a:spcPct val="0"/>
              </a:spcBef>
            </a:pPr>
            <a:r>
              <a:rPr lang="en-US" sz="3600" b="1" dirty="0">
                <a:ea typeface="+mj-ea"/>
                <a:cs typeface="+mj-cs"/>
              </a:rPr>
              <a:t>Ephesians 5:22-33</a:t>
            </a:r>
          </a:p>
        </p:txBody>
      </p:sp>
      <p:sp>
        <p:nvSpPr>
          <p:cNvPr id="5" name="TextBox 4">
            <a:extLst>
              <a:ext uri="{FF2B5EF4-FFF2-40B4-BE49-F238E27FC236}">
                <a16:creationId xmlns:a16="http://schemas.microsoft.com/office/drawing/2014/main" id="{6D659B8B-1A02-C6D6-2801-E7115CDE0652}"/>
              </a:ext>
            </a:extLst>
          </p:cNvPr>
          <p:cNvSpPr txBox="1"/>
          <p:nvPr/>
        </p:nvSpPr>
        <p:spPr>
          <a:xfrm>
            <a:off x="503405" y="1487083"/>
            <a:ext cx="10816636" cy="2923877"/>
          </a:xfrm>
          <a:prstGeom prst="rect">
            <a:avLst/>
          </a:prstGeom>
          <a:solidFill>
            <a:srgbClr val="F3EFE9"/>
          </a:solidFill>
          <a:ln>
            <a:noFill/>
          </a:ln>
        </p:spPr>
        <p:txBody>
          <a:bodyPr wrap="square">
            <a:spAutoFit/>
          </a:bodyPr>
          <a:lstStyle/>
          <a:p>
            <a:pPr algn="ctr"/>
            <a:r>
              <a:rPr lang="en-US" sz="4400" b="1" u="sng" dirty="0">
                <a:solidFill>
                  <a:srgbClr val="000000"/>
                </a:solidFill>
              </a:rPr>
              <a:t>Instructions for Christian Households</a:t>
            </a:r>
          </a:p>
          <a:p>
            <a:endParaRPr lang="en-US" sz="3200" b="1" dirty="0">
              <a:solidFill>
                <a:srgbClr val="000000"/>
              </a:solidFill>
            </a:endParaRPr>
          </a:p>
          <a:p>
            <a:r>
              <a:rPr lang="en-US" sz="3600" b="1" dirty="0">
                <a:solidFill>
                  <a:srgbClr val="000000"/>
                </a:solidFill>
              </a:rPr>
              <a:t>Ephesians 5:22–33								Wives &amp; Husbands</a:t>
            </a:r>
          </a:p>
          <a:p>
            <a:r>
              <a:rPr lang="en-US" sz="3600" b="1" dirty="0">
                <a:solidFill>
                  <a:srgbClr val="000000"/>
                </a:solidFill>
              </a:rPr>
              <a:t>Ephesians 6:1-4									Children &amp; Parents</a:t>
            </a:r>
          </a:p>
          <a:p>
            <a:r>
              <a:rPr lang="en-US" sz="3600" b="1" dirty="0">
                <a:solidFill>
                  <a:srgbClr val="000000"/>
                </a:solidFill>
              </a:rPr>
              <a:t>Ephesians 6:5-9									Slaves &amp; Masters</a:t>
            </a:r>
          </a:p>
        </p:txBody>
      </p:sp>
    </p:spTree>
    <p:extLst>
      <p:ext uri="{BB962C8B-B14F-4D97-AF65-F5344CB8AC3E}">
        <p14:creationId xmlns:p14="http://schemas.microsoft.com/office/powerpoint/2010/main" val="165902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BCFEC0-B807-0AB2-7850-4BED000EBADE}"/>
              </a:ext>
            </a:extLst>
          </p:cNvPr>
          <p:cNvSpPr txBox="1"/>
          <p:nvPr/>
        </p:nvSpPr>
        <p:spPr>
          <a:xfrm>
            <a:off x="348343" y="1524000"/>
            <a:ext cx="11647714" cy="5078313"/>
          </a:xfrm>
          <a:prstGeom prst="rect">
            <a:avLst/>
          </a:prstGeom>
          <a:noFill/>
        </p:spPr>
        <p:txBody>
          <a:bodyPr wrap="square">
            <a:spAutoFit/>
          </a:bodyPr>
          <a:lstStyle/>
          <a:p>
            <a:pPr marL="571500" indent="-571500">
              <a:buFont typeface="Arial" panose="020B0604020202020204" pitchFamily="34" charset="0"/>
              <a:buChar char="•"/>
            </a:pPr>
            <a:r>
              <a:rPr lang="en-US" sz="3600" dirty="0"/>
              <a:t>Both man and woman are created in the </a:t>
            </a:r>
            <a:r>
              <a:rPr lang="en-US" sz="3600" b="1" dirty="0"/>
              <a:t>image of God </a:t>
            </a:r>
            <a:r>
              <a:rPr lang="en-US" sz="3600" dirty="0"/>
              <a:t>(Gen. 1:27).</a:t>
            </a:r>
          </a:p>
          <a:p>
            <a:pPr marL="571500" indent="-571500">
              <a:buFont typeface="Arial" panose="020B0604020202020204" pitchFamily="34" charset="0"/>
              <a:buChar char="•"/>
            </a:pPr>
            <a:r>
              <a:rPr lang="en-US" sz="3600" dirty="0"/>
              <a:t>Submission is about </a:t>
            </a:r>
            <a:r>
              <a:rPr lang="en-US" sz="3600" b="1" dirty="0"/>
              <a:t>position and order</a:t>
            </a:r>
            <a:r>
              <a:rPr lang="en-US" sz="3600" dirty="0"/>
              <a:t>, not about value or worth.</a:t>
            </a:r>
          </a:p>
          <a:p>
            <a:pPr marL="571500" indent="-571500">
              <a:buFont typeface="Arial" panose="020B0604020202020204" pitchFamily="34" charset="0"/>
              <a:buChar char="•"/>
            </a:pPr>
            <a:r>
              <a:rPr lang="en-US" sz="3600" dirty="0"/>
              <a:t>Husbands and wives are </a:t>
            </a:r>
            <a:r>
              <a:rPr lang="en-US" sz="3600" b="1" dirty="0"/>
              <a:t>together under the lordship of Jesus.</a:t>
            </a:r>
          </a:p>
          <a:p>
            <a:pPr marL="571500" indent="-571500">
              <a:buFont typeface="Arial" panose="020B0604020202020204" pitchFamily="34" charset="0"/>
              <a:buChar char="•"/>
            </a:pPr>
            <a:r>
              <a:rPr lang="en-US" sz="3600" dirty="0"/>
              <a:t>Christ alone is the </a:t>
            </a:r>
            <a:r>
              <a:rPr lang="en-US" sz="3600" b="1" dirty="0"/>
              <a:t>ultimate authority </a:t>
            </a:r>
            <a:r>
              <a:rPr lang="en-US" sz="3600" dirty="0"/>
              <a:t>in every marriage.</a:t>
            </a:r>
          </a:p>
          <a:p>
            <a:pPr marL="571500" indent="-571500">
              <a:buFont typeface="Arial" panose="020B0604020202020204" pitchFamily="34" charset="0"/>
              <a:buChar char="•"/>
            </a:pPr>
            <a:r>
              <a:rPr lang="en-US" sz="3600" dirty="0"/>
              <a:t>God’s blueprint for marriage is always meant </a:t>
            </a:r>
            <a:r>
              <a:rPr lang="en-US" sz="3600" b="1" dirty="0"/>
              <a:t>to bless and display the gospel.</a:t>
            </a:r>
          </a:p>
        </p:txBody>
      </p:sp>
    </p:spTree>
    <p:extLst>
      <p:ext uri="{BB962C8B-B14F-4D97-AF65-F5344CB8AC3E}">
        <p14:creationId xmlns:p14="http://schemas.microsoft.com/office/powerpoint/2010/main" val="429017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0F0B1-3DD7-78AE-D821-D0D8377FA6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CCF4B9-D5C5-6265-661D-0ABC141A8DAF}"/>
              </a:ext>
            </a:extLst>
          </p:cNvPr>
          <p:cNvSpPr txBox="1"/>
          <p:nvPr/>
        </p:nvSpPr>
        <p:spPr>
          <a:xfrm>
            <a:off x="943575" y="5299595"/>
            <a:ext cx="7891397" cy="1512673"/>
          </a:xfrm>
          <a:prstGeom prst="rect">
            <a:avLst/>
          </a:prstGeom>
        </p:spPr>
        <p:txBody>
          <a:bodyPr vert="horz" lIns="91440" tIns="45720" rIns="91440" bIns="45720" rtlCol="0" anchor="t">
            <a:normAutofit/>
          </a:bodyPr>
          <a:lstStyle/>
          <a:p>
            <a:pPr defTabSz="914400">
              <a:spcBef>
                <a:spcPct val="0"/>
              </a:spcBef>
            </a:pPr>
            <a:r>
              <a:rPr lang="en-US" sz="4400" b="1" dirty="0">
                <a:latin typeface="Arial Black" panose="020B0A04020102020204" pitchFamily="34" charset="0"/>
                <a:ea typeface="+mj-ea"/>
                <a:cs typeface="+mj-cs"/>
              </a:rPr>
              <a:t>Not Just Fine Print</a:t>
            </a:r>
          </a:p>
          <a:p>
            <a:pPr defTabSz="914400">
              <a:spcBef>
                <a:spcPct val="0"/>
              </a:spcBef>
            </a:pPr>
            <a:r>
              <a:rPr lang="en-US" sz="4400" dirty="0">
                <a:latin typeface="Arial Black" panose="020B0A04020102020204" pitchFamily="34" charset="0"/>
                <a:ea typeface="+mj-ea"/>
                <a:cs typeface="+mj-cs"/>
              </a:rPr>
              <a:t>—but God’s Blueprint</a:t>
            </a:r>
          </a:p>
        </p:txBody>
      </p:sp>
      <p:sp>
        <p:nvSpPr>
          <p:cNvPr id="4" name="TextBox 3">
            <a:extLst>
              <a:ext uri="{FF2B5EF4-FFF2-40B4-BE49-F238E27FC236}">
                <a16:creationId xmlns:a16="http://schemas.microsoft.com/office/drawing/2014/main" id="{AB66735E-6840-9DA3-5631-E8719939EBC6}"/>
              </a:ext>
            </a:extLst>
          </p:cNvPr>
          <p:cNvSpPr txBox="1"/>
          <p:nvPr/>
        </p:nvSpPr>
        <p:spPr>
          <a:xfrm>
            <a:off x="104172" y="0"/>
            <a:ext cx="12087828" cy="4805931"/>
          </a:xfrm>
          <a:prstGeom prst="rect">
            <a:avLst/>
          </a:prstGeom>
          <a:noFill/>
        </p:spPr>
        <p:txBody>
          <a:bodyPr wrap="square">
            <a:spAutoFit/>
          </a:bodyPr>
          <a:lstStyle/>
          <a:p>
            <a:pPr>
              <a:lnSpc>
                <a:spcPct val="85000"/>
              </a:lnSpc>
              <a:tabLst>
                <a:tab pos="274320" algn="l"/>
                <a:tab pos="548640" algn="l"/>
                <a:tab pos="822960" algn="l"/>
                <a:tab pos="1097280" algn="l"/>
              </a:tabLst>
            </a:pPr>
            <a:r>
              <a:rPr lang="en-US" sz="4000" dirty="0">
                <a:ea typeface="Calibri" panose="020F0502020204030204" pitchFamily="34" charset="0"/>
                <a:cs typeface="Arial" panose="020B0604020202020204" pitchFamily="34" charset="0"/>
              </a:rPr>
              <a:t>1. </a:t>
            </a:r>
            <a:r>
              <a:rPr lang="en-US" sz="4000" b="1" dirty="0">
                <a:ea typeface="Calibri" panose="020F0502020204030204" pitchFamily="34" charset="0"/>
                <a:cs typeface="Arial" panose="020B0604020202020204" pitchFamily="34" charset="0"/>
              </a:rPr>
              <a:t>The Wife’s Calling</a:t>
            </a:r>
            <a:r>
              <a:rPr lang="en-US" sz="4000" dirty="0">
                <a:ea typeface="Calibri" panose="020F0502020204030204" pitchFamily="34" charset="0"/>
                <a:cs typeface="Arial" panose="020B0604020202020204" pitchFamily="34" charset="0"/>
              </a:rPr>
              <a:t> (22–24)</a:t>
            </a:r>
          </a:p>
          <a:p>
            <a:pPr marL="1028700" lvl="1" indent="-571500">
              <a:lnSpc>
                <a:spcPct val="85000"/>
              </a:lnSpc>
              <a:buFont typeface="Arial" panose="020B0604020202020204" pitchFamily="34" charset="0"/>
              <a:buChar char="•"/>
              <a:tabLst>
                <a:tab pos="274320" algn="l"/>
                <a:tab pos="548640" algn="l"/>
                <a:tab pos="822960" algn="l"/>
                <a:tab pos="1097280" algn="l"/>
              </a:tabLst>
            </a:pPr>
            <a:r>
              <a:rPr lang="en-US" sz="3600" dirty="0">
                <a:ea typeface="Calibri" panose="020F0502020204030204" pitchFamily="34" charset="0"/>
                <a:cs typeface="Arial" panose="020B0604020202020204" pitchFamily="34" charset="0"/>
              </a:rPr>
              <a:t>Submission is not fine print—it’s a gospel picture</a:t>
            </a:r>
            <a:endParaRPr lang="en-US" sz="3600" dirty="0">
              <a:solidFill>
                <a:srgbClr val="F3EFE9"/>
              </a:solidFill>
              <a:effectLst/>
              <a:ea typeface="Calibri" panose="020F0502020204030204" pitchFamily="34" charset="0"/>
              <a:cs typeface="Arial" panose="020B0604020202020204" pitchFamily="34" charset="0"/>
            </a:endParaRPr>
          </a:p>
          <a:p>
            <a:pPr marL="571500" marR="0" indent="-571500">
              <a:lnSpc>
                <a:spcPct val="85000"/>
              </a:lnSpc>
              <a:buFont typeface="Arial" panose="020B0604020202020204" pitchFamily="34" charset="0"/>
              <a:buChar char="•"/>
              <a:tabLst>
                <a:tab pos="274320" algn="l"/>
                <a:tab pos="548640" algn="l"/>
                <a:tab pos="822960" algn="l"/>
                <a:tab pos="1097280" algn="l"/>
              </a:tabLst>
            </a:pPr>
            <a:r>
              <a:rPr lang="en-US" sz="3600" dirty="0">
                <a:solidFill>
                  <a:srgbClr val="F3EFE9"/>
                </a:solidFill>
                <a:ea typeface="Calibri" panose="020F0502020204030204" pitchFamily="34" charset="0"/>
                <a:cs typeface="Arial" panose="020B0604020202020204" pitchFamily="34" charset="0"/>
              </a:rPr>
              <a:t>111</a:t>
            </a:r>
            <a:endParaRPr lang="en-US" sz="3600" dirty="0">
              <a:solidFill>
                <a:srgbClr val="F3EFE9"/>
              </a:solidFill>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r>
              <a:rPr lang="en-US" sz="4000" dirty="0">
                <a:effectLst/>
                <a:ea typeface="Calibri" panose="020F0502020204030204" pitchFamily="34" charset="0"/>
                <a:cs typeface="Arial" panose="020B0604020202020204" pitchFamily="34" charset="0"/>
              </a:rPr>
              <a:t>2. </a:t>
            </a:r>
            <a:r>
              <a:rPr lang="en-US" sz="4000" b="1" dirty="0">
                <a:effectLst/>
                <a:ea typeface="Calibri" panose="020F0502020204030204" pitchFamily="34" charset="0"/>
                <a:cs typeface="Arial" panose="020B0604020202020204" pitchFamily="34" charset="0"/>
              </a:rPr>
              <a:t>The Husband’s Command</a:t>
            </a:r>
            <a:r>
              <a:rPr lang="en-US" sz="4000" dirty="0">
                <a:effectLst/>
                <a:ea typeface="Calibri" panose="020F0502020204030204" pitchFamily="34" charset="0"/>
                <a:cs typeface="Arial" panose="020B0604020202020204" pitchFamily="34" charset="0"/>
              </a:rPr>
              <a:t> (25–30</a:t>
            </a:r>
            <a:r>
              <a:rPr lang="en-US" sz="4400" dirty="0">
                <a:ea typeface="Calibri" panose="020F0502020204030204" pitchFamily="34" charset="0"/>
                <a:cs typeface="Arial" panose="020B0604020202020204" pitchFamily="34" charset="0"/>
              </a:rPr>
              <a:t>)</a:t>
            </a:r>
          </a:p>
          <a:p>
            <a:pPr marL="571500" indent="-571500">
              <a:lnSpc>
                <a:spcPct val="85000"/>
              </a:lnSpc>
              <a:buFont typeface="Arial" panose="020B0604020202020204" pitchFamily="34" charset="0"/>
              <a:buChar char="•"/>
              <a:tabLst>
                <a:tab pos="274320" algn="l"/>
                <a:tab pos="548640" algn="l"/>
                <a:tab pos="822960" algn="l"/>
                <a:tab pos="1097280" algn="l"/>
              </a:tabLst>
            </a:pPr>
            <a:r>
              <a:rPr lang="en-US" sz="4000" dirty="0">
                <a:solidFill>
                  <a:srgbClr val="F3EFE9"/>
                </a:solidFill>
                <a:ea typeface="Calibri" panose="020F0502020204030204" pitchFamily="34" charset="0"/>
                <a:cs typeface="Arial" panose="020B0604020202020204" pitchFamily="34" charset="0"/>
              </a:rPr>
              <a:t>111</a:t>
            </a:r>
            <a:r>
              <a:rPr lang="en-US" sz="4000" dirty="0">
                <a:ea typeface="Calibri" panose="020F0502020204030204" pitchFamily="34" charset="0"/>
                <a:cs typeface="Arial" panose="020B0604020202020204" pitchFamily="34" charset="0"/>
              </a:rPr>
              <a:t>	Love is not fine print—it’s Christlike sacrifice.</a:t>
            </a:r>
          </a:p>
          <a:p>
            <a:pPr marL="571500" marR="0" indent="-571500">
              <a:lnSpc>
                <a:spcPct val="85000"/>
              </a:lnSpc>
              <a:buFont typeface="Arial" panose="020B0604020202020204" pitchFamily="34" charset="0"/>
              <a:buChar char="•"/>
              <a:tabLst>
                <a:tab pos="274320" algn="l"/>
                <a:tab pos="548640" algn="l"/>
                <a:tab pos="822960" algn="l"/>
                <a:tab pos="1097280" algn="l"/>
              </a:tabLst>
            </a:pPr>
            <a:endParaRPr lang="en-US" sz="4000" dirty="0">
              <a:solidFill>
                <a:srgbClr val="F3EFE9"/>
              </a:solidFill>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r>
              <a:rPr lang="en-US" sz="4000" dirty="0">
                <a:effectLst/>
                <a:ea typeface="Calibri" panose="020F0502020204030204" pitchFamily="34" charset="0"/>
                <a:cs typeface="Arial" panose="020B0604020202020204" pitchFamily="34" charset="0"/>
              </a:rPr>
              <a:t>3. </a:t>
            </a:r>
            <a:r>
              <a:rPr lang="en-US" sz="4000" b="1" dirty="0">
                <a:effectLst/>
                <a:ea typeface="Calibri" panose="020F0502020204030204" pitchFamily="34" charset="0"/>
                <a:cs typeface="Arial" panose="020B0604020202020204" pitchFamily="34" charset="0"/>
              </a:rPr>
              <a:t>The Marriage Mystery </a:t>
            </a:r>
            <a:r>
              <a:rPr lang="en-US" sz="4000" dirty="0">
                <a:effectLst/>
                <a:ea typeface="Calibri" panose="020F0502020204030204" pitchFamily="34" charset="0"/>
                <a:cs typeface="Arial" panose="020B0604020202020204" pitchFamily="34" charset="0"/>
              </a:rPr>
              <a:t>(31–33</a:t>
            </a:r>
            <a:r>
              <a:rPr lang="en-US" sz="4400" dirty="0">
                <a:ea typeface="Calibri" panose="020F0502020204030204" pitchFamily="34" charset="0"/>
                <a:cs typeface="Arial" panose="020B0604020202020204" pitchFamily="34" charset="0"/>
              </a:rPr>
              <a:t>)</a:t>
            </a:r>
          </a:p>
          <a:p>
            <a:pPr marL="571500" marR="0" indent="-571500">
              <a:lnSpc>
                <a:spcPct val="85000"/>
              </a:lnSpc>
              <a:buFont typeface="Arial" panose="020B0604020202020204" pitchFamily="34" charset="0"/>
              <a:buChar char="•"/>
              <a:tabLst>
                <a:tab pos="274320" algn="l"/>
                <a:tab pos="548640" algn="l"/>
                <a:tab pos="822960" algn="l"/>
                <a:tab pos="1097280" algn="l"/>
              </a:tabLst>
            </a:pPr>
            <a:r>
              <a:rPr lang="en-US" sz="4000" dirty="0">
                <a:solidFill>
                  <a:srgbClr val="F3EFE9"/>
                </a:solidFill>
                <a:ea typeface="Calibri" panose="020F0502020204030204" pitchFamily="34" charset="0"/>
                <a:cs typeface="Arial" panose="020B0604020202020204" pitchFamily="34" charset="0"/>
              </a:rPr>
              <a:t>111</a:t>
            </a:r>
          </a:p>
          <a:p>
            <a:pPr marL="571500" marR="0" indent="-571500">
              <a:lnSpc>
                <a:spcPct val="85000"/>
              </a:lnSpc>
              <a:buFont typeface="Arial" panose="020B0604020202020204" pitchFamily="34" charset="0"/>
              <a:buChar char="•"/>
              <a:tabLst>
                <a:tab pos="274320" algn="l"/>
                <a:tab pos="548640" algn="l"/>
                <a:tab pos="822960" algn="l"/>
                <a:tab pos="1097280" algn="l"/>
              </a:tabLst>
            </a:pPr>
            <a:r>
              <a:rPr lang="en-US" sz="4000" dirty="0">
                <a:solidFill>
                  <a:srgbClr val="F3EFE9"/>
                </a:solidFill>
                <a:ea typeface="Calibri" panose="020F0502020204030204" pitchFamily="34" charset="0"/>
                <a:cs typeface="Arial" panose="020B0604020202020204" pitchFamily="34" charset="0"/>
              </a:rPr>
              <a:t>111</a:t>
            </a:r>
          </a:p>
        </p:txBody>
      </p:sp>
      <p:sp>
        <p:nvSpPr>
          <p:cNvPr id="5" name="TextBox 4">
            <a:extLst>
              <a:ext uri="{FF2B5EF4-FFF2-40B4-BE49-F238E27FC236}">
                <a16:creationId xmlns:a16="http://schemas.microsoft.com/office/drawing/2014/main" id="{2A49BA3C-B8F0-3E11-9853-9B06C85318DA}"/>
              </a:ext>
            </a:extLst>
          </p:cNvPr>
          <p:cNvSpPr txBox="1"/>
          <p:nvPr/>
        </p:nvSpPr>
        <p:spPr>
          <a:xfrm>
            <a:off x="8125428" y="5891514"/>
            <a:ext cx="3796496" cy="787078"/>
          </a:xfrm>
          <a:prstGeom prst="rect">
            <a:avLst/>
          </a:prstGeom>
        </p:spPr>
        <p:txBody>
          <a:bodyPr vert="horz" lIns="91440" tIns="45720" rIns="91440" bIns="45720" rtlCol="0" anchor="t">
            <a:normAutofit/>
          </a:bodyPr>
          <a:lstStyle/>
          <a:p>
            <a:pPr algn="ctr" defTabSz="914400">
              <a:lnSpc>
                <a:spcPct val="90000"/>
              </a:lnSpc>
              <a:spcBef>
                <a:spcPct val="0"/>
              </a:spcBef>
            </a:pPr>
            <a:r>
              <a:rPr lang="en-US" sz="3600" b="1" dirty="0">
                <a:ea typeface="+mj-ea"/>
                <a:cs typeface="+mj-cs"/>
              </a:rPr>
              <a:t>Ephesians 5:22-33</a:t>
            </a:r>
          </a:p>
        </p:txBody>
      </p:sp>
    </p:spTree>
    <p:extLst>
      <p:ext uri="{BB962C8B-B14F-4D97-AF65-F5344CB8AC3E}">
        <p14:creationId xmlns:p14="http://schemas.microsoft.com/office/powerpoint/2010/main" val="199334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09D4D-DBAD-E42A-A3FA-83023D52CAA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CF99817-7C9F-3061-CF70-315FEF1C900B}"/>
              </a:ext>
            </a:extLst>
          </p:cNvPr>
          <p:cNvSpPr txBox="1"/>
          <p:nvPr/>
        </p:nvSpPr>
        <p:spPr>
          <a:xfrm>
            <a:off x="0" y="0"/>
            <a:ext cx="12192000" cy="6863417"/>
          </a:xfrm>
          <a:prstGeom prst="rect">
            <a:avLst/>
          </a:prstGeom>
          <a:noFill/>
        </p:spPr>
        <p:txBody>
          <a:bodyPr wrap="square">
            <a:spAutoFit/>
          </a:bodyPr>
          <a:lstStyle/>
          <a:p>
            <a:pPr algn="l">
              <a:buNone/>
            </a:pPr>
            <a:r>
              <a:rPr lang="en-US" sz="4000" b="1" i="0" baseline="30000" dirty="0">
                <a:solidFill>
                  <a:srgbClr val="000000"/>
                </a:solidFill>
                <a:effectLst/>
              </a:rPr>
              <a:t>25 </a:t>
            </a:r>
            <a:r>
              <a:rPr lang="en-US" sz="4000" b="0" i="0" dirty="0">
                <a:solidFill>
                  <a:srgbClr val="000000"/>
                </a:solidFill>
                <a:effectLst/>
              </a:rPr>
              <a:t>Husbands, love your wives, as Christ loved the church and gave himself up for her, </a:t>
            </a:r>
            <a:r>
              <a:rPr lang="en-US" sz="4000" b="1" i="0" baseline="30000" dirty="0">
                <a:solidFill>
                  <a:srgbClr val="000000"/>
                </a:solidFill>
                <a:effectLst/>
              </a:rPr>
              <a:t>26 </a:t>
            </a:r>
            <a:r>
              <a:rPr lang="en-US" sz="4000" b="0" i="0" dirty="0">
                <a:solidFill>
                  <a:srgbClr val="000000"/>
                </a:solidFill>
                <a:effectLst/>
              </a:rPr>
              <a:t>that he might sanctify her, having cleansed her by the washing of water with the word, </a:t>
            </a:r>
            <a:r>
              <a:rPr lang="en-US" sz="4000" b="1" i="0" baseline="30000" dirty="0">
                <a:solidFill>
                  <a:srgbClr val="000000"/>
                </a:solidFill>
                <a:effectLst/>
              </a:rPr>
              <a:t>27 </a:t>
            </a:r>
            <a:r>
              <a:rPr lang="en-US" sz="4000" b="0" i="0" dirty="0">
                <a:solidFill>
                  <a:srgbClr val="000000"/>
                </a:solidFill>
                <a:effectLst/>
              </a:rPr>
              <a:t>so that he might present the church to himself in splendor, without spot or wrinkle or any such thing, that she might be holy and without blemish. </a:t>
            </a:r>
            <a:r>
              <a:rPr lang="en-US" sz="4000" b="1" i="0" baseline="30000" dirty="0">
                <a:solidFill>
                  <a:srgbClr val="000000"/>
                </a:solidFill>
                <a:effectLst/>
              </a:rPr>
              <a:t>28 </a:t>
            </a:r>
            <a:r>
              <a:rPr lang="en-US" sz="4000" b="0" i="0" dirty="0">
                <a:solidFill>
                  <a:srgbClr val="000000"/>
                </a:solidFill>
                <a:effectLst/>
              </a:rPr>
              <a:t>In the same way husbands should love their wives as their own bodies. He who loves his wife loves himself. </a:t>
            </a:r>
            <a:r>
              <a:rPr lang="en-US" sz="4000" b="1" i="0" baseline="30000" dirty="0">
                <a:solidFill>
                  <a:srgbClr val="000000"/>
                </a:solidFill>
                <a:effectLst/>
              </a:rPr>
              <a:t>29 </a:t>
            </a:r>
            <a:r>
              <a:rPr lang="en-US" sz="4000" b="0" i="0" dirty="0">
                <a:solidFill>
                  <a:srgbClr val="000000"/>
                </a:solidFill>
                <a:effectLst/>
              </a:rPr>
              <a:t>For no one ever hated his own flesh, but nourishes and cherishes it, just as Christ does the church, </a:t>
            </a:r>
            <a:r>
              <a:rPr lang="en-US" sz="4000" b="1" i="0" baseline="30000" dirty="0">
                <a:solidFill>
                  <a:srgbClr val="000000"/>
                </a:solidFill>
                <a:effectLst/>
              </a:rPr>
              <a:t>30 </a:t>
            </a:r>
            <a:r>
              <a:rPr lang="en-US" sz="4000" b="0" i="0" dirty="0">
                <a:solidFill>
                  <a:srgbClr val="000000"/>
                </a:solidFill>
                <a:effectLst/>
              </a:rPr>
              <a:t>because we are members of his body. </a:t>
            </a:r>
          </a:p>
        </p:txBody>
      </p:sp>
    </p:spTree>
    <p:extLst>
      <p:ext uri="{BB962C8B-B14F-4D97-AF65-F5344CB8AC3E}">
        <p14:creationId xmlns:p14="http://schemas.microsoft.com/office/powerpoint/2010/main" val="283810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EBEA3-DA16-C23F-074D-2AE5E73128E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436E9D5-0432-3C5A-461B-50D7CE817EE0}"/>
              </a:ext>
            </a:extLst>
          </p:cNvPr>
          <p:cNvSpPr/>
          <p:nvPr/>
        </p:nvSpPr>
        <p:spPr>
          <a:xfrm flipV="1">
            <a:off x="0" y="4726"/>
            <a:ext cx="12192000" cy="66367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FD7FFF7-343A-E601-758A-AB06260CBF8B}"/>
              </a:ext>
            </a:extLst>
          </p:cNvPr>
          <p:cNvSpPr/>
          <p:nvPr/>
        </p:nvSpPr>
        <p:spPr>
          <a:xfrm>
            <a:off x="0" y="682920"/>
            <a:ext cx="12192000" cy="237023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3FDD68-D399-B93E-5211-BB43711231B1}"/>
              </a:ext>
            </a:extLst>
          </p:cNvPr>
          <p:cNvSpPr txBox="1"/>
          <p:nvPr/>
        </p:nvSpPr>
        <p:spPr>
          <a:xfrm>
            <a:off x="129962" y="15262"/>
            <a:ext cx="12192000" cy="6863417"/>
          </a:xfrm>
          <a:prstGeom prst="rect">
            <a:avLst/>
          </a:prstGeom>
          <a:noFill/>
        </p:spPr>
        <p:txBody>
          <a:bodyPr wrap="square">
            <a:spAutoFit/>
          </a:bodyPr>
          <a:lstStyle/>
          <a:p>
            <a:pPr algn="l">
              <a:buNone/>
            </a:pPr>
            <a:r>
              <a:rPr lang="en-US" sz="4000" b="1" i="0" baseline="30000" dirty="0">
                <a:solidFill>
                  <a:srgbClr val="000000"/>
                </a:solidFill>
                <a:effectLst/>
              </a:rPr>
              <a:t>25 </a:t>
            </a:r>
            <a:r>
              <a:rPr lang="en-US" sz="4000" b="0" i="0" dirty="0">
                <a:solidFill>
                  <a:srgbClr val="000000"/>
                </a:solidFill>
                <a:effectLst/>
              </a:rPr>
              <a:t>Husbands, love your wives, as Christ loved the church and gave himself up for her, </a:t>
            </a:r>
            <a:r>
              <a:rPr lang="en-US" sz="4000" b="1" i="0" baseline="30000" dirty="0">
                <a:solidFill>
                  <a:srgbClr val="000000"/>
                </a:solidFill>
                <a:effectLst/>
              </a:rPr>
              <a:t>26 </a:t>
            </a:r>
            <a:r>
              <a:rPr lang="en-US" sz="4000" b="0" i="0" dirty="0">
                <a:solidFill>
                  <a:srgbClr val="000000"/>
                </a:solidFill>
                <a:effectLst/>
              </a:rPr>
              <a:t>that he might sanctify her, having cleansed her by the washing of water with the word, </a:t>
            </a:r>
            <a:r>
              <a:rPr lang="en-US" sz="4000" b="1" i="0" baseline="30000" dirty="0">
                <a:solidFill>
                  <a:srgbClr val="000000"/>
                </a:solidFill>
                <a:effectLst/>
              </a:rPr>
              <a:t>27 </a:t>
            </a:r>
            <a:r>
              <a:rPr lang="en-US" sz="4000" b="0" i="0" dirty="0">
                <a:solidFill>
                  <a:srgbClr val="000000"/>
                </a:solidFill>
                <a:effectLst/>
              </a:rPr>
              <a:t>so that he might present the church to himself in splendor, without spot or wrinkle or any such thing, that she might be holy and without blemish. </a:t>
            </a:r>
            <a:r>
              <a:rPr lang="en-US" sz="4000" b="1" i="0" baseline="30000" dirty="0">
                <a:solidFill>
                  <a:srgbClr val="000000"/>
                </a:solidFill>
                <a:effectLst/>
              </a:rPr>
              <a:t>28 </a:t>
            </a:r>
            <a:r>
              <a:rPr lang="en-US" sz="4000" b="0" i="0" dirty="0">
                <a:solidFill>
                  <a:srgbClr val="000000"/>
                </a:solidFill>
                <a:effectLst/>
              </a:rPr>
              <a:t>In the same way husbands should love their wives as their own bodies. He who loves his wife loves himself. </a:t>
            </a:r>
            <a:r>
              <a:rPr lang="en-US" sz="4000" b="1" i="0" baseline="30000" dirty="0">
                <a:solidFill>
                  <a:srgbClr val="000000"/>
                </a:solidFill>
                <a:effectLst/>
              </a:rPr>
              <a:t>29 </a:t>
            </a:r>
            <a:r>
              <a:rPr lang="en-US" sz="4000" b="0" i="0" dirty="0">
                <a:solidFill>
                  <a:srgbClr val="000000"/>
                </a:solidFill>
                <a:effectLst/>
              </a:rPr>
              <a:t>For no one ever hated his own flesh, but nourishes and cherishes it, just as Christ does the church, </a:t>
            </a:r>
            <a:r>
              <a:rPr lang="en-US" sz="4000" b="1" i="0" baseline="30000" dirty="0">
                <a:solidFill>
                  <a:srgbClr val="000000"/>
                </a:solidFill>
                <a:effectLst/>
              </a:rPr>
              <a:t>30 </a:t>
            </a:r>
            <a:r>
              <a:rPr lang="en-US" sz="4000" b="0" i="0" dirty="0">
                <a:solidFill>
                  <a:srgbClr val="000000"/>
                </a:solidFill>
                <a:effectLst/>
              </a:rPr>
              <a:t>because we are members of his body. </a:t>
            </a:r>
          </a:p>
        </p:txBody>
      </p:sp>
      <p:sp>
        <p:nvSpPr>
          <p:cNvPr id="6" name="TextBox 5">
            <a:extLst>
              <a:ext uri="{FF2B5EF4-FFF2-40B4-BE49-F238E27FC236}">
                <a16:creationId xmlns:a16="http://schemas.microsoft.com/office/drawing/2014/main" id="{F6FC0193-4D12-D04D-418B-33A6E8F930F8}"/>
              </a:ext>
            </a:extLst>
          </p:cNvPr>
          <p:cNvSpPr txBox="1"/>
          <p:nvPr/>
        </p:nvSpPr>
        <p:spPr>
          <a:xfrm>
            <a:off x="557514" y="218583"/>
            <a:ext cx="8007683" cy="4440575"/>
          </a:xfrm>
          <a:prstGeom prst="rect">
            <a:avLst/>
          </a:prstGeom>
          <a:noFill/>
        </p:spPr>
        <p:txBody>
          <a:bodyPr wrap="square">
            <a:spAutoFit/>
          </a:bodyPr>
          <a:lstStyle/>
          <a:p>
            <a:pPr>
              <a:lnSpc>
                <a:spcPct val="85000"/>
              </a:lnSpc>
              <a:tabLst>
                <a:tab pos="274320" algn="l"/>
                <a:tab pos="548640" algn="l"/>
                <a:tab pos="822960" algn="l"/>
                <a:tab pos="1097280" algn="l"/>
              </a:tabLst>
            </a:pPr>
            <a:r>
              <a:rPr lang="en-US" sz="4800" b="1" dirty="0">
                <a:solidFill>
                  <a:prstClr val="white"/>
                </a:solidFill>
                <a:effectLst>
                  <a:glow rad="228600">
                    <a:prstClr val="black"/>
                  </a:glow>
                </a:effectLst>
                <a:ea typeface="Calibri" panose="020F0502020204030204" pitchFamily="34" charset="0"/>
                <a:cs typeface="Arial" panose="020B0604020202020204" pitchFamily="34" charset="0"/>
              </a:rPr>
              <a:t>1. The Command to Love</a:t>
            </a:r>
          </a:p>
          <a:p>
            <a:pPr>
              <a:lnSpc>
                <a:spcPct val="85000"/>
              </a:lnSpc>
              <a:tabLst>
                <a:tab pos="274320" algn="l"/>
                <a:tab pos="548640" algn="l"/>
                <a:tab pos="822960" algn="l"/>
                <a:tab pos="1097280" algn="l"/>
              </a:tabLst>
            </a:pPr>
            <a:endParaRPr lang="en-US" sz="4400" b="1" dirty="0">
              <a:solidFill>
                <a:prstClr val="white"/>
              </a:solidFill>
              <a:effectLst>
                <a:glow rad="228600">
                  <a:prstClr val="black"/>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endParaRPr lang="en-US" sz="4800" b="1" dirty="0">
              <a:solidFill>
                <a:prstClr val="white"/>
              </a:solidFill>
              <a:effectLst>
                <a:glow rad="228600">
                  <a:prstClr val="black"/>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r>
              <a:rPr lang="en-US" sz="4800" b="1" dirty="0">
                <a:solidFill>
                  <a:prstClr val="white"/>
                </a:solidFill>
                <a:effectLst>
                  <a:glow rad="228600">
                    <a:prstClr val="black"/>
                  </a:glow>
                </a:effectLst>
                <a:ea typeface="Calibri" panose="020F0502020204030204" pitchFamily="34" charset="0"/>
                <a:cs typeface="Arial" panose="020B0604020202020204" pitchFamily="34" charset="0"/>
              </a:rPr>
              <a:t>2. The Goal of Love</a:t>
            </a:r>
            <a:endParaRPr lang="en-US" sz="5400" b="1" dirty="0">
              <a:solidFill>
                <a:prstClr val="white"/>
              </a:solidFill>
              <a:effectLst>
                <a:glow rad="228600">
                  <a:prstClr val="black"/>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endParaRPr lang="en-US" sz="4800" b="1" dirty="0">
              <a:solidFill>
                <a:prstClr val="white"/>
              </a:solidFill>
              <a:effectLst>
                <a:glow rad="228600">
                  <a:prstClr val="black"/>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endParaRPr lang="en-US" sz="4800" b="1" dirty="0">
              <a:solidFill>
                <a:prstClr val="white"/>
              </a:solidFill>
              <a:effectLst>
                <a:glow rad="228600">
                  <a:prstClr val="black"/>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r>
              <a:rPr lang="en-US" sz="4800" b="1" dirty="0">
                <a:solidFill>
                  <a:prstClr val="white"/>
                </a:solidFill>
                <a:effectLst>
                  <a:glow rad="228600">
                    <a:prstClr val="black"/>
                  </a:glow>
                </a:effectLst>
                <a:ea typeface="Calibri" panose="020F0502020204030204" pitchFamily="34" charset="0"/>
                <a:cs typeface="Arial" panose="020B0604020202020204" pitchFamily="34" charset="0"/>
              </a:rPr>
              <a:t>3. The Picture of Love</a:t>
            </a:r>
            <a:endParaRPr lang="en-US" sz="5400" b="1" dirty="0">
              <a:solidFill>
                <a:prstClr val="white"/>
              </a:solidFill>
              <a:effectLst>
                <a:glow rad="228600">
                  <a:prstClr val="black"/>
                </a:glow>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195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BF5E3-EAA1-ADD1-2C68-5EA3985D270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6E4C424-05EB-8E0C-D729-999F26E5EA66}"/>
              </a:ext>
            </a:extLst>
          </p:cNvPr>
          <p:cNvSpPr txBox="1"/>
          <p:nvPr/>
        </p:nvSpPr>
        <p:spPr>
          <a:xfrm>
            <a:off x="0" y="0"/>
            <a:ext cx="12192000" cy="1323439"/>
          </a:xfrm>
          <a:prstGeom prst="rect">
            <a:avLst/>
          </a:prstGeom>
          <a:noFill/>
        </p:spPr>
        <p:txBody>
          <a:bodyPr wrap="square">
            <a:spAutoFit/>
          </a:bodyPr>
          <a:lstStyle/>
          <a:p>
            <a:r>
              <a:rPr lang="en-US" sz="4000" b="1" i="0" baseline="30000" dirty="0">
                <a:solidFill>
                  <a:srgbClr val="000000"/>
                </a:solidFill>
                <a:effectLst/>
              </a:rPr>
              <a:t>25 </a:t>
            </a:r>
            <a:r>
              <a:rPr lang="en-US" sz="4000" b="0" i="0" dirty="0">
                <a:solidFill>
                  <a:srgbClr val="000000"/>
                </a:solidFill>
                <a:effectLst/>
              </a:rPr>
              <a:t>Husbands, love your wives, as Christ loved the church</a:t>
            </a:r>
            <a:r>
              <a:rPr lang="en-US" sz="4000" dirty="0">
                <a:solidFill>
                  <a:srgbClr val="000000"/>
                </a:solidFill>
              </a:rPr>
              <a:t> and gave himself up for her, </a:t>
            </a:r>
            <a:endParaRPr lang="en-US" sz="4000" b="0" i="0" dirty="0">
              <a:solidFill>
                <a:srgbClr val="000000"/>
              </a:solidFill>
              <a:effectLst/>
            </a:endParaRPr>
          </a:p>
        </p:txBody>
      </p:sp>
      <p:sp>
        <p:nvSpPr>
          <p:cNvPr id="2" name="TextBox 1">
            <a:extLst>
              <a:ext uri="{FF2B5EF4-FFF2-40B4-BE49-F238E27FC236}">
                <a16:creationId xmlns:a16="http://schemas.microsoft.com/office/drawing/2014/main" id="{D7F698D0-C1F7-C171-3AAB-D9CEDBD24243}"/>
              </a:ext>
            </a:extLst>
          </p:cNvPr>
          <p:cNvSpPr txBox="1"/>
          <p:nvPr/>
        </p:nvSpPr>
        <p:spPr>
          <a:xfrm>
            <a:off x="0" y="5934670"/>
            <a:ext cx="12192000" cy="923330"/>
          </a:xfrm>
          <a:prstGeom prst="rect">
            <a:avLst/>
          </a:prstGeom>
          <a:noFill/>
        </p:spPr>
        <p:txBody>
          <a:bodyPr wrap="square">
            <a:spAutoFit/>
          </a:bodyPr>
          <a:lstStyle/>
          <a:p>
            <a:pPr algn="ctr"/>
            <a:r>
              <a:rPr lang="en-US" sz="5400" dirty="0">
                <a:solidFill>
                  <a:schemeClr val="bg1"/>
                </a:solidFill>
                <a:latin typeface="Arial Rounded MT Bold" panose="020F0704030504030204" pitchFamily="34" charset="0"/>
              </a:rPr>
              <a:t>The Command to Love</a:t>
            </a:r>
          </a:p>
        </p:txBody>
      </p:sp>
    </p:spTree>
    <p:extLst>
      <p:ext uri="{BB962C8B-B14F-4D97-AF65-F5344CB8AC3E}">
        <p14:creationId xmlns:p14="http://schemas.microsoft.com/office/powerpoint/2010/main" val="157172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C4266-3F8B-E2C3-339E-EAB18DAA8A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CE9E23-AB64-7833-81BC-D68890744C7F}"/>
              </a:ext>
            </a:extLst>
          </p:cNvPr>
          <p:cNvSpPr txBox="1"/>
          <p:nvPr/>
        </p:nvSpPr>
        <p:spPr>
          <a:xfrm>
            <a:off x="353962" y="759630"/>
            <a:ext cx="11838038" cy="3416320"/>
          </a:xfrm>
          <a:prstGeom prst="rect">
            <a:avLst/>
          </a:prstGeom>
          <a:noFill/>
        </p:spPr>
        <p:txBody>
          <a:bodyPr wrap="square">
            <a:spAutoFit/>
          </a:bodyPr>
          <a:lstStyle/>
          <a:p>
            <a:r>
              <a:rPr lang="en-US" sz="5400" dirty="0">
                <a:latin typeface="Arial Rounded MT Bold" panose="020F0704030504030204" pitchFamily="34" charset="0"/>
              </a:rPr>
              <a:t>										Which is harder?</a:t>
            </a:r>
          </a:p>
          <a:p>
            <a:endParaRPr lang="en-US" sz="5400" dirty="0">
              <a:latin typeface="Arial Rounded MT Bold" panose="020F0704030504030204" pitchFamily="34" charset="0"/>
            </a:endParaRPr>
          </a:p>
          <a:p>
            <a:r>
              <a:rPr lang="en-US" sz="5400" dirty="0">
                <a:latin typeface="Arial Rounded MT Bold" panose="020F0704030504030204" pitchFamily="34" charset="0"/>
              </a:rPr>
              <a:t>The wife’s calling to submit </a:t>
            </a:r>
            <a:r>
              <a:rPr lang="en-US" sz="4400" i="1" dirty="0">
                <a:latin typeface="Arial Rounded MT Bold" panose="020F0704030504030204" pitchFamily="34" charset="0"/>
              </a:rPr>
              <a:t>or</a:t>
            </a:r>
            <a:r>
              <a:rPr lang="en-US" sz="5400" dirty="0">
                <a:latin typeface="Arial Rounded MT Bold" panose="020F0704030504030204" pitchFamily="34" charset="0"/>
              </a:rPr>
              <a:t> </a:t>
            </a:r>
          </a:p>
          <a:p>
            <a:r>
              <a:rPr lang="en-US" sz="5400" dirty="0">
                <a:latin typeface="Arial Rounded MT Bold" panose="020F0704030504030204" pitchFamily="34" charset="0"/>
              </a:rPr>
              <a:t>The husband’s command to love?</a:t>
            </a:r>
          </a:p>
        </p:txBody>
      </p:sp>
    </p:spTree>
    <p:extLst>
      <p:ext uri="{BB962C8B-B14F-4D97-AF65-F5344CB8AC3E}">
        <p14:creationId xmlns:p14="http://schemas.microsoft.com/office/powerpoint/2010/main" val="424246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7848A-227B-9D3F-AF24-F8BFFEEAB1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07EAE9E-8F06-CBF4-7EF6-8CA95EF19E56}"/>
              </a:ext>
            </a:extLst>
          </p:cNvPr>
          <p:cNvSpPr txBox="1"/>
          <p:nvPr/>
        </p:nvSpPr>
        <p:spPr>
          <a:xfrm>
            <a:off x="0" y="412955"/>
            <a:ext cx="12192000" cy="5570756"/>
          </a:xfrm>
          <a:prstGeom prst="rect">
            <a:avLst/>
          </a:prstGeom>
          <a:noFill/>
        </p:spPr>
        <p:txBody>
          <a:bodyPr wrap="square">
            <a:spAutoFit/>
          </a:bodyPr>
          <a:lstStyle/>
          <a:p>
            <a:pPr algn="l">
              <a:buNone/>
            </a:pPr>
            <a:r>
              <a:rPr lang="en-US" sz="4400" b="1" i="1" dirty="0">
                <a:solidFill>
                  <a:srgbClr val="000000"/>
                </a:solidFill>
                <a:effectLst/>
              </a:rPr>
              <a:t>Matthew 11:28-30</a:t>
            </a:r>
          </a:p>
          <a:p>
            <a:pPr algn="l">
              <a:buNone/>
            </a:pPr>
            <a:r>
              <a:rPr lang="en-US" sz="4400" b="0" i="0" dirty="0">
                <a:solidFill>
                  <a:srgbClr val="000000"/>
                </a:solidFill>
                <a:effectLst/>
              </a:rPr>
              <a:t>English Standard Version</a:t>
            </a:r>
          </a:p>
          <a:p>
            <a:pPr algn="l">
              <a:buNone/>
            </a:pPr>
            <a:endParaRPr lang="en-US" sz="4400" b="0" i="0" dirty="0">
              <a:solidFill>
                <a:srgbClr val="000000"/>
              </a:solidFill>
              <a:effectLst/>
            </a:endParaRPr>
          </a:p>
          <a:p>
            <a:pPr algn="l">
              <a:buNone/>
            </a:pPr>
            <a:r>
              <a:rPr lang="en-US" sz="4400" b="1" i="0" baseline="30000" dirty="0">
                <a:solidFill>
                  <a:srgbClr val="000000"/>
                </a:solidFill>
                <a:effectLst/>
              </a:rPr>
              <a:t>28 </a:t>
            </a:r>
            <a:r>
              <a:rPr lang="en-US" sz="4400" b="0" i="0" dirty="0">
                <a:solidFill>
                  <a:srgbClr val="000000"/>
                </a:solidFill>
                <a:effectLst/>
              </a:rPr>
              <a:t>Come to me, all who labor and are heavy laden, and I will give you rest. </a:t>
            </a:r>
            <a:r>
              <a:rPr lang="en-US" sz="4400" b="1" i="0" baseline="30000" dirty="0">
                <a:solidFill>
                  <a:srgbClr val="000000"/>
                </a:solidFill>
                <a:effectLst/>
              </a:rPr>
              <a:t>29 </a:t>
            </a:r>
            <a:r>
              <a:rPr lang="en-US" sz="4400" b="0" i="0" dirty="0">
                <a:solidFill>
                  <a:srgbClr val="000000"/>
                </a:solidFill>
                <a:effectLst/>
              </a:rPr>
              <a:t>Take my yoke upon you, and learn from me, for I am gentle and lowly in heart, and you will find rest for your souls. </a:t>
            </a:r>
          </a:p>
          <a:p>
            <a:pPr algn="l">
              <a:buNone/>
            </a:pPr>
            <a:r>
              <a:rPr lang="en-US" sz="4400" b="1" i="0" baseline="30000" dirty="0">
                <a:solidFill>
                  <a:srgbClr val="000000"/>
                </a:solidFill>
                <a:effectLst/>
              </a:rPr>
              <a:t>30</a:t>
            </a:r>
            <a:r>
              <a:rPr lang="en-US" sz="4800" b="1" i="0" baseline="30000" dirty="0">
                <a:solidFill>
                  <a:srgbClr val="000000"/>
                </a:solidFill>
                <a:effectLst/>
              </a:rPr>
              <a:t> </a:t>
            </a:r>
            <a:r>
              <a:rPr lang="en-US" sz="4800" b="1" i="0" dirty="0">
                <a:solidFill>
                  <a:srgbClr val="000000"/>
                </a:solidFill>
                <a:effectLst/>
              </a:rPr>
              <a:t>For my yoke is easy, and my burden is light.”</a:t>
            </a:r>
            <a:endParaRPr lang="en-US" sz="4400" b="1" i="0" dirty="0">
              <a:solidFill>
                <a:srgbClr val="000000"/>
              </a:solidFill>
              <a:effectLst/>
            </a:endParaRPr>
          </a:p>
        </p:txBody>
      </p:sp>
    </p:spTree>
    <p:extLst>
      <p:ext uri="{BB962C8B-B14F-4D97-AF65-F5344CB8AC3E}">
        <p14:creationId xmlns:p14="http://schemas.microsoft.com/office/powerpoint/2010/main" val="365104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B1BDE-26FB-A94F-0BDC-5BAC0EBB9FE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9739A13-528E-2443-07A5-3A3BB3AEE1B6}"/>
              </a:ext>
            </a:extLst>
          </p:cNvPr>
          <p:cNvSpPr txBox="1"/>
          <p:nvPr/>
        </p:nvSpPr>
        <p:spPr>
          <a:xfrm>
            <a:off x="0" y="0"/>
            <a:ext cx="12192000" cy="3170099"/>
          </a:xfrm>
          <a:prstGeom prst="rect">
            <a:avLst/>
          </a:prstGeom>
          <a:noFill/>
        </p:spPr>
        <p:txBody>
          <a:bodyPr wrap="square">
            <a:spAutoFit/>
          </a:bodyPr>
          <a:lstStyle/>
          <a:p>
            <a:r>
              <a:rPr lang="en-US" sz="4000" dirty="0">
                <a:solidFill>
                  <a:srgbClr val="000000"/>
                </a:solidFill>
              </a:rPr>
              <a:t>and gave himself up for her, </a:t>
            </a:r>
            <a:r>
              <a:rPr lang="en-US" sz="4000" b="1" i="0" baseline="30000" dirty="0">
                <a:solidFill>
                  <a:srgbClr val="000000"/>
                </a:solidFill>
                <a:effectLst/>
              </a:rPr>
              <a:t>26 </a:t>
            </a:r>
            <a:r>
              <a:rPr lang="en-US" sz="4000" b="0" i="0" dirty="0">
                <a:solidFill>
                  <a:srgbClr val="000000"/>
                </a:solidFill>
                <a:effectLst/>
              </a:rPr>
              <a:t>that he might sanctify her, having cleansed her by the washing of water with the word, </a:t>
            </a:r>
            <a:r>
              <a:rPr lang="en-US" sz="4000" b="1" i="0" baseline="30000" dirty="0">
                <a:solidFill>
                  <a:srgbClr val="000000"/>
                </a:solidFill>
                <a:effectLst/>
              </a:rPr>
              <a:t>27 </a:t>
            </a:r>
            <a:r>
              <a:rPr lang="en-US" sz="4000" b="0" i="0" dirty="0">
                <a:solidFill>
                  <a:srgbClr val="000000"/>
                </a:solidFill>
                <a:effectLst/>
              </a:rPr>
              <a:t>so that he might present the church to himself in splendor, without spot or wrinkle or any such thing, that she might be holy and without blemish. </a:t>
            </a:r>
          </a:p>
        </p:txBody>
      </p:sp>
      <p:sp>
        <p:nvSpPr>
          <p:cNvPr id="2" name="TextBox 1">
            <a:extLst>
              <a:ext uri="{FF2B5EF4-FFF2-40B4-BE49-F238E27FC236}">
                <a16:creationId xmlns:a16="http://schemas.microsoft.com/office/drawing/2014/main" id="{4A8D14BE-1D50-4A6E-16C1-507AA6BC85EB}"/>
              </a:ext>
            </a:extLst>
          </p:cNvPr>
          <p:cNvSpPr txBox="1"/>
          <p:nvPr/>
        </p:nvSpPr>
        <p:spPr>
          <a:xfrm>
            <a:off x="0" y="5934670"/>
            <a:ext cx="12192000" cy="923330"/>
          </a:xfrm>
          <a:prstGeom prst="rect">
            <a:avLst/>
          </a:prstGeom>
          <a:noFill/>
        </p:spPr>
        <p:txBody>
          <a:bodyPr wrap="square">
            <a:spAutoFit/>
          </a:bodyPr>
          <a:lstStyle/>
          <a:p>
            <a:pPr algn="ctr"/>
            <a:r>
              <a:rPr lang="en-US" sz="5400" dirty="0">
                <a:solidFill>
                  <a:schemeClr val="bg1"/>
                </a:solidFill>
                <a:latin typeface="Arial Rounded MT Bold" panose="020F0704030504030204" pitchFamily="34" charset="0"/>
              </a:rPr>
              <a:t>The Goal of Love</a:t>
            </a:r>
          </a:p>
        </p:txBody>
      </p:sp>
    </p:spTree>
    <p:extLst>
      <p:ext uri="{BB962C8B-B14F-4D97-AF65-F5344CB8AC3E}">
        <p14:creationId xmlns:p14="http://schemas.microsoft.com/office/powerpoint/2010/main" val="66809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ox of a game&#10;&#10;AI-generated content may be incorrect.">
            <a:extLst>
              <a:ext uri="{FF2B5EF4-FFF2-40B4-BE49-F238E27FC236}">
                <a16:creationId xmlns:a16="http://schemas.microsoft.com/office/drawing/2014/main" id="{970179B1-843D-3044-E7A8-35859DDD3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 y="2374187"/>
            <a:ext cx="3184784" cy="3184784"/>
          </a:xfrm>
          <a:prstGeom prst="rect">
            <a:avLst/>
          </a:prstGeom>
        </p:spPr>
      </p:pic>
      <p:sp>
        <p:nvSpPr>
          <p:cNvPr id="7" name="Rectangle 6">
            <a:extLst>
              <a:ext uri="{FF2B5EF4-FFF2-40B4-BE49-F238E27FC236}">
                <a16:creationId xmlns:a16="http://schemas.microsoft.com/office/drawing/2014/main" id="{4D1BC79A-5CBD-C77B-7F2B-FF4497F00999}"/>
              </a:ext>
            </a:extLst>
          </p:cNvPr>
          <p:cNvSpPr/>
          <p:nvPr/>
        </p:nvSpPr>
        <p:spPr>
          <a:xfrm>
            <a:off x="5718629" y="777616"/>
            <a:ext cx="4586514" cy="5764433"/>
          </a:xfrm>
          <a:prstGeom prst="rect">
            <a:avLst/>
          </a:prstGeom>
          <a:solidFill>
            <a:srgbClr val="432475"/>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dirty="0"/>
          </a:p>
          <a:p>
            <a:pPr algn="ctr"/>
            <a:r>
              <a:rPr lang="en-US" sz="5400" dirty="0">
                <a:latin typeface="Arial Rounded MT Bold" panose="020F0704030504030204" pitchFamily="34" charset="0"/>
              </a:rPr>
              <a:t>LULLABY</a:t>
            </a:r>
          </a:p>
        </p:txBody>
      </p:sp>
      <p:sp>
        <p:nvSpPr>
          <p:cNvPr id="8" name="Rectangle 7">
            <a:extLst>
              <a:ext uri="{FF2B5EF4-FFF2-40B4-BE49-F238E27FC236}">
                <a16:creationId xmlns:a16="http://schemas.microsoft.com/office/drawing/2014/main" id="{79577818-D458-874E-A5C5-981D1990F459}"/>
              </a:ext>
            </a:extLst>
          </p:cNvPr>
          <p:cNvSpPr/>
          <p:nvPr/>
        </p:nvSpPr>
        <p:spPr>
          <a:xfrm>
            <a:off x="5871029" y="1973943"/>
            <a:ext cx="4281714" cy="43978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1200"/>
              </a:spcBef>
            </a:pPr>
            <a:r>
              <a:rPr lang="en-US" sz="4800" dirty="0">
                <a:solidFill>
                  <a:schemeClr val="tx1"/>
                </a:solidFill>
                <a:latin typeface="Arial Rounded MT Bold" panose="020F0704030504030204" pitchFamily="34" charset="0"/>
              </a:rPr>
              <a:t>BABY</a:t>
            </a:r>
          </a:p>
          <a:p>
            <a:pPr algn="ctr">
              <a:spcBef>
                <a:spcPts val="1200"/>
              </a:spcBef>
            </a:pPr>
            <a:r>
              <a:rPr lang="en-US" sz="4800" dirty="0">
                <a:solidFill>
                  <a:schemeClr val="tx1"/>
                </a:solidFill>
                <a:latin typeface="Arial Rounded MT Bold" panose="020F0704030504030204" pitchFamily="34" charset="0"/>
              </a:rPr>
              <a:t>SLEEP</a:t>
            </a:r>
          </a:p>
          <a:p>
            <a:pPr algn="ctr">
              <a:spcBef>
                <a:spcPts val="1200"/>
              </a:spcBef>
            </a:pPr>
            <a:r>
              <a:rPr lang="en-US" sz="4800" dirty="0">
                <a:solidFill>
                  <a:schemeClr val="tx1"/>
                </a:solidFill>
                <a:latin typeface="Arial Rounded MT Bold" panose="020F0704030504030204" pitchFamily="34" charset="0"/>
              </a:rPr>
              <a:t>CADLE</a:t>
            </a:r>
          </a:p>
          <a:p>
            <a:pPr algn="ctr">
              <a:spcBef>
                <a:spcPts val="1200"/>
              </a:spcBef>
            </a:pPr>
            <a:r>
              <a:rPr lang="en-US" sz="4800" dirty="0">
                <a:solidFill>
                  <a:schemeClr val="tx1"/>
                </a:solidFill>
                <a:latin typeface="Arial Rounded MT Bold" panose="020F0704030504030204" pitchFamily="34" charset="0"/>
              </a:rPr>
              <a:t>SING</a:t>
            </a:r>
          </a:p>
          <a:p>
            <a:pPr algn="ctr">
              <a:spcBef>
                <a:spcPts val="1200"/>
              </a:spcBef>
            </a:pPr>
            <a:r>
              <a:rPr lang="en-US" sz="4800" dirty="0">
                <a:solidFill>
                  <a:schemeClr val="tx1"/>
                </a:solidFill>
                <a:latin typeface="Arial Rounded MT Bold" panose="020F0704030504030204" pitchFamily="34" charset="0"/>
              </a:rPr>
              <a:t>ROCK</a:t>
            </a:r>
            <a:endParaRPr lang="en-US" sz="4800" dirty="0">
              <a:solidFill>
                <a:schemeClr val="tx1"/>
              </a:solidFill>
            </a:endParaRPr>
          </a:p>
        </p:txBody>
      </p:sp>
    </p:spTree>
    <p:extLst>
      <p:ext uri="{BB962C8B-B14F-4D97-AF65-F5344CB8AC3E}">
        <p14:creationId xmlns:p14="http://schemas.microsoft.com/office/powerpoint/2010/main" val="169692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1BF4F-4B91-F6BB-BE3D-9B26EC339015}"/>
            </a:ext>
          </a:extLst>
        </p:cNvPr>
        <p:cNvGrpSpPr/>
        <p:nvPr/>
      </p:nvGrpSpPr>
      <p:grpSpPr>
        <a:xfrm>
          <a:off x="0" y="0"/>
          <a:ext cx="0" cy="0"/>
          <a:chOff x="0" y="0"/>
          <a:chExt cx="0" cy="0"/>
        </a:xfrm>
      </p:grpSpPr>
      <p:pic>
        <p:nvPicPr>
          <p:cNvPr id="6" name="Picture 5" descr="A box of a game&#10;&#10;AI-generated content may be incorrect.">
            <a:extLst>
              <a:ext uri="{FF2B5EF4-FFF2-40B4-BE49-F238E27FC236}">
                <a16:creationId xmlns:a16="http://schemas.microsoft.com/office/drawing/2014/main" id="{3E6917AE-397F-8E70-3BF3-17D9C4384A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 y="2374187"/>
            <a:ext cx="3184784" cy="3184784"/>
          </a:xfrm>
          <a:prstGeom prst="rect">
            <a:avLst/>
          </a:prstGeom>
        </p:spPr>
      </p:pic>
      <p:sp>
        <p:nvSpPr>
          <p:cNvPr id="7" name="Rectangle 6">
            <a:extLst>
              <a:ext uri="{FF2B5EF4-FFF2-40B4-BE49-F238E27FC236}">
                <a16:creationId xmlns:a16="http://schemas.microsoft.com/office/drawing/2014/main" id="{D051E383-6D94-1C7B-19C9-80A724BCFD28}"/>
              </a:ext>
            </a:extLst>
          </p:cNvPr>
          <p:cNvSpPr/>
          <p:nvPr/>
        </p:nvSpPr>
        <p:spPr>
          <a:xfrm>
            <a:off x="5718629" y="777616"/>
            <a:ext cx="4586514" cy="5764433"/>
          </a:xfrm>
          <a:prstGeom prst="rect">
            <a:avLst/>
          </a:prstGeom>
          <a:solidFill>
            <a:srgbClr val="432475"/>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sz="1100" dirty="0"/>
          </a:p>
          <a:p>
            <a:pPr algn="ctr"/>
            <a:r>
              <a:rPr lang="en-US" sz="5400" dirty="0">
                <a:latin typeface="Arial Rounded MT Bold" panose="020F0704030504030204" pitchFamily="34" charset="0"/>
              </a:rPr>
              <a:t>GOSPEL</a:t>
            </a:r>
          </a:p>
        </p:txBody>
      </p:sp>
      <p:sp>
        <p:nvSpPr>
          <p:cNvPr id="8" name="Rectangle 7">
            <a:extLst>
              <a:ext uri="{FF2B5EF4-FFF2-40B4-BE49-F238E27FC236}">
                <a16:creationId xmlns:a16="http://schemas.microsoft.com/office/drawing/2014/main" id="{C7C4A26E-5295-D0A0-50A0-708D26435B57}"/>
              </a:ext>
            </a:extLst>
          </p:cNvPr>
          <p:cNvSpPr/>
          <p:nvPr/>
        </p:nvSpPr>
        <p:spPr>
          <a:xfrm>
            <a:off x="5871029" y="1973943"/>
            <a:ext cx="4281714" cy="439782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1200"/>
              </a:spcBef>
            </a:pPr>
            <a:r>
              <a:rPr lang="en-US" sz="4800" dirty="0">
                <a:solidFill>
                  <a:schemeClr val="tx1"/>
                </a:solidFill>
                <a:latin typeface="Arial Rounded MT Bold" panose="020F0704030504030204" pitchFamily="34" charset="0"/>
              </a:rPr>
              <a:t>SALVATION</a:t>
            </a:r>
          </a:p>
          <a:p>
            <a:pPr algn="ctr">
              <a:spcBef>
                <a:spcPts val="1200"/>
              </a:spcBef>
            </a:pPr>
            <a:r>
              <a:rPr lang="en-US" sz="4800" dirty="0">
                <a:solidFill>
                  <a:schemeClr val="tx1"/>
                </a:solidFill>
                <a:latin typeface="Arial Rounded MT Bold" panose="020F0704030504030204" pitchFamily="34" charset="0"/>
              </a:rPr>
              <a:t>CROSS</a:t>
            </a:r>
          </a:p>
          <a:p>
            <a:pPr algn="ctr">
              <a:spcBef>
                <a:spcPts val="1200"/>
              </a:spcBef>
            </a:pPr>
            <a:r>
              <a:rPr lang="en-US" sz="4100" spc="-150" dirty="0">
                <a:solidFill>
                  <a:schemeClr val="tx1"/>
                </a:solidFill>
                <a:latin typeface="Arial Rounded MT Bold" panose="020F0704030504030204" pitchFamily="34" charset="0"/>
              </a:rPr>
              <a:t>RESURRECTION</a:t>
            </a:r>
          </a:p>
          <a:p>
            <a:pPr algn="ctr">
              <a:spcBef>
                <a:spcPts val="1200"/>
              </a:spcBef>
            </a:pPr>
            <a:r>
              <a:rPr lang="en-US" sz="4800" dirty="0">
                <a:solidFill>
                  <a:schemeClr val="tx1"/>
                </a:solidFill>
                <a:latin typeface="Arial Rounded MT Bold" panose="020F0704030504030204" pitchFamily="34" charset="0"/>
              </a:rPr>
              <a:t>GOOD NEWS</a:t>
            </a:r>
          </a:p>
          <a:p>
            <a:pPr algn="ctr">
              <a:spcBef>
                <a:spcPts val="1200"/>
              </a:spcBef>
            </a:pPr>
            <a:r>
              <a:rPr lang="en-US" sz="4800" dirty="0">
                <a:solidFill>
                  <a:schemeClr val="tx1"/>
                </a:solidFill>
                <a:latin typeface="Arial Rounded MT Bold" panose="020F0704030504030204" pitchFamily="34" charset="0"/>
              </a:rPr>
              <a:t>BLOOD</a:t>
            </a:r>
            <a:endParaRPr lang="en-US" sz="4800" dirty="0">
              <a:solidFill>
                <a:schemeClr val="tx1"/>
              </a:solidFill>
            </a:endParaRPr>
          </a:p>
        </p:txBody>
      </p:sp>
    </p:spTree>
    <p:extLst>
      <p:ext uri="{BB962C8B-B14F-4D97-AF65-F5344CB8AC3E}">
        <p14:creationId xmlns:p14="http://schemas.microsoft.com/office/powerpoint/2010/main" val="280092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EFE9"/>
        </a:solidFill>
        <a:effectLst/>
      </p:bgPr>
    </p:bg>
    <p:spTree>
      <p:nvGrpSpPr>
        <p:cNvPr id="1" name="">
          <a:extLst>
            <a:ext uri="{FF2B5EF4-FFF2-40B4-BE49-F238E27FC236}">
              <a16:creationId xmlns:a16="http://schemas.microsoft.com/office/drawing/2014/main" id="{2A5190BF-D514-0B32-6045-53EA01EDD9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0E2865C-9561-7888-3264-886FEABD5EB9}"/>
              </a:ext>
            </a:extLst>
          </p:cNvPr>
          <p:cNvSpPr txBox="1"/>
          <p:nvPr/>
        </p:nvSpPr>
        <p:spPr>
          <a:xfrm>
            <a:off x="851770" y="2063508"/>
            <a:ext cx="10822487" cy="2502062"/>
          </a:xfrm>
          <a:prstGeom prst="rect">
            <a:avLst/>
          </a:prstGeom>
        </p:spPr>
        <p:txBody>
          <a:bodyPr vert="horz" lIns="91440" tIns="45720" rIns="91440" bIns="45720" rtlCol="0" anchor="t">
            <a:normAutofit/>
          </a:bodyPr>
          <a:lstStyle/>
          <a:p>
            <a:pPr defTabSz="914400">
              <a:spcBef>
                <a:spcPct val="0"/>
              </a:spcBef>
              <a:spcAft>
                <a:spcPts val="1200"/>
              </a:spcAft>
            </a:pPr>
            <a:r>
              <a:rPr lang="en-US" sz="7200" b="1" dirty="0">
                <a:latin typeface="Arial Black" panose="020B0A04020102020204" pitchFamily="34" charset="0"/>
                <a:ea typeface="+mj-ea"/>
                <a:cs typeface="+mj-cs"/>
              </a:rPr>
              <a:t>Not Just Fine Print</a:t>
            </a:r>
          </a:p>
          <a:p>
            <a:pPr defTabSz="914400">
              <a:spcBef>
                <a:spcPct val="0"/>
              </a:spcBef>
              <a:spcAft>
                <a:spcPts val="1200"/>
              </a:spcAft>
            </a:pPr>
            <a:r>
              <a:rPr lang="en-US" sz="7200" dirty="0">
                <a:latin typeface="Arial Black" panose="020B0A04020102020204" pitchFamily="34" charset="0"/>
                <a:ea typeface="+mj-ea"/>
                <a:cs typeface="+mj-cs"/>
              </a:rPr>
              <a:t>—but God’s Blueprint</a:t>
            </a:r>
          </a:p>
        </p:txBody>
      </p:sp>
      <p:sp>
        <p:nvSpPr>
          <p:cNvPr id="3" name="TextBox 2">
            <a:extLst>
              <a:ext uri="{FF2B5EF4-FFF2-40B4-BE49-F238E27FC236}">
                <a16:creationId xmlns:a16="http://schemas.microsoft.com/office/drawing/2014/main" id="{EA74A722-2AD2-EA37-B0ED-0C651EBFF018}"/>
              </a:ext>
            </a:extLst>
          </p:cNvPr>
          <p:cNvSpPr txBox="1"/>
          <p:nvPr/>
        </p:nvSpPr>
        <p:spPr>
          <a:xfrm>
            <a:off x="850010" y="4565569"/>
            <a:ext cx="5628895" cy="890351"/>
          </a:xfrm>
          <a:prstGeom prst="rect">
            <a:avLst/>
          </a:prstGeom>
        </p:spPr>
        <p:txBody>
          <a:bodyPr vert="horz" lIns="91440" tIns="45720" rIns="91440" bIns="45720" rtlCol="0" anchor="t">
            <a:normAutofit/>
          </a:bodyPr>
          <a:lstStyle/>
          <a:p>
            <a:pPr defTabSz="914400">
              <a:lnSpc>
                <a:spcPct val="90000"/>
              </a:lnSpc>
              <a:spcBef>
                <a:spcPct val="0"/>
              </a:spcBef>
            </a:pPr>
            <a:r>
              <a:rPr lang="en-US" sz="5400" b="1" dirty="0">
                <a:ea typeface="+mj-ea"/>
                <a:cs typeface="+mj-cs"/>
              </a:rPr>
              <a:t>Ephesians 5:22-33</a:t>
            </a:r>
          </a:p>
        </p:txBody>
      </p:sp>
    </p:spTree>
    <p:extLst>
      <p:ext uri="{BB962C8B-B14F-4D97-AF65-F5344CB8AC3E}">
        <p14:creationId xmlns:p14="http://schemas.microsoft.com/office/powerpoint/2010/main" val="1685956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CF0B4-0268-8E19-7F07-1ED278D67BB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9BF81DF-357E-48D5-614C-E924E930ABEC}"/>
              </a:ext>
            </a:extLst>
          </p:cNvPr>
          <p:cNvSpPr txBox="1"/>
          <p:nvPr/>
        </p:nvSpPr>
        <p:spPr>
          <a:xfrm>
            <a:off x="0" y="0"/>
            <a:ext cx="12192000" cy="3170099"/>
          </a:xfrm>
          <a:prstGeom prst="rect">
            <a:avLst/>
          </a:prstGeom>
          <a:noFill/>
        </p:spPr>
        <p:txBody>
          <a:bodyPr wrap="square">
            <a:spAutoFit/>
          </a:bodyPr>
          <a:lstStyle/>
          <a:p>
            <a:r>
              <a:rPr lang="en-US" sz="4000" dirty="0">
                <a:solidFill>
                  <a:srgbClr val="000000"/>
                </a:solidFill>
              </a:rPr>
              <a:t>and gave himself up for her, </a:t>
            </a:r>
            <a:r>
              <a:rPr lang="en-US" sz="4000" b="1" i="0" baseline="30000" dirty="0">
                <a:solidFill>
                  <a:srgbClr val="000000"/>
                </a:solidFill>
                <a:effectLst/>
              </a:rPr>
              <a:t>26 </a:t>
            </a:r>
            <a:r>
              <a:rPr lang="en-US" sz="4000" b="0" i="0" dirty="0">
                <a:solidFill>
                  <a:srgbClr val="000000"/>
                </a:solidFill>
                <a:effectLst/>
              </a:rPr>
              <a:t>that he might sanctify her, having cleansed her by the washing of water with the word, </a:t>
            </a:r>
            <a:r>
              <a:rPr lang="en-US" sz="4000" b="1" i="0" baseline="30000" dirty="0">
                <a:solidFill>
                  <a:srgbClr val="000000"/>
                </a:solidFill>
                <a:effectLst/>
              </a:rPr>
              <a:t>27 </a:t>
            </a:r>
            <a:r>
              <a:rPr lang="en-US" sz="4000" b="0" i="0" dirty="0">
                <a:solidFill>
                  <a:srgbClr val="000000"/>
                </a:solidFill>
                <a:effectLst/>
              </a:rPr>
              <a:t>so that he might present the church to himself in splendor, without spot or wrinkle or any such thing, that she might be holy and without blemish. </a:t>
            </a:r>
          </a:p>
        </p:txBody>
      </p:sp>
      <p:sp>
        <p:nvSpPr>
          <p:cNvPr id="2" name="TextBox 1">
            <a:extLst>
              <a:ext uri="{FF2B5EF4-FFF2-40B4-BE49-F238E27FC236}">
                <a16:creationId xmlns:a16="http://schemas.microsoft.com/office/drawing/2014/main" id="{B2354C54-26D5-62C3-5503-7AB5DE48A505}"/>
              </a:ext>
            </a:extLst>
          </p:cNvPr>
          <p:cNvSpPr txBox="1"/>
          <p:nvPr/>
        </p:nvSpPr>
        <p:spPr>
          <a:xfrm>
            <a:off x="0" y="5934670"/>
            <a:ext cx="12192000" cy="923330"/>
          </a:xfrm>
          <a:prstGeom prst="rect">
            <a:avLst/>
          </a:prstGeom>
          <a:noFill/>
        </p:spPr>
        <p:txBody>
          <a:bodyPr wrap="square">
            <a:spAutoFit/>
          </a:bodyPr>
          <a:lstStyle/>
          <a:p>
            <a:pPr algn="ctr"/>
            <a:r>
              <a:rPr lang="en-US" sz="5400" dirty="0">
                <a:solidFill>
                  <a:schemeClr val="bg1"/>
                </a:solidFill>
                <a:latin typeface="Arial Rounded MT Bold" panose="020F0704030504030204" pitchFamily="34" charset="0"/>
              </a:rPr>
              <a:t>The Goal of Love</a:t>
            </a:r>
          </a:p>
        </p:txBody>
      </p:sp>
    </p:spTree>
    <p:extLst>
      <p:ext uri="{BB962C8B-B14F-4D97-AF65-F5344CB8AC3E}">
        <p14:creationId xmlns:p14="http://schemas.microsoft.com/office/powerpoint/2010/main" val="76590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474AB-BD15-1862-A350-4B39C31A928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1BA56C0-E09D-DFD3-404A-62B10DA7F38F}"/>
              </a:ext>
            </a:extLst>
          </p:cNvPr>
          <p:cNvSpPr txBox="1"/>
          <p:nvPr/>
        </p:nvSpPr>
        <p:spPr>
          <a:xfrm>
            <a:off x="0" y="0"/>
            <a:ext cx="12192000" cy="3170099"/>
          </a:xfrm>
          <a:prstGeom prst="rect">
            <a:avLst/>
          </a:prstGeom>
          <a:noFill/>
        </p:spPr>
        <p:txBody>
          <a:bodyPr wrap="square">
            <a:spAutoFit/>
          </a:bodyPr>
          <a:lstStyle/>
          <a:p>
            <a:r>
              <a:rPr lang="en-US" sz="4000" dirty="0">
                <a:solidFill>
                  <a:srgbClr val="000000"/>
                </a:solidFill>
              </a:rPr>
              <a:t>and gave himself up for her, </a:t>
            </a:r>
            <a:r>
              <a:rPr lang="en-US" sz="4000" b="1" i="0" baseline="30000" dirty="0">
                <a:solidFill>
                  <a:srgbClr val="000000"/>
                </a:solidFill>
                <a:effectLst/>
              </a:rPr>
              <a:t>26 </a:t>
            </a:r>
            <a:r>
              <a:rPr lang="en-US" sz="4000" b="0" i="0" dirty="0">
                <a:solidFill>
                  <a:srgbClr val="000000"/>
                </a:solidFill>
                <a:effectLst/>
              </a:rPr>
              <a:t>that he might sanctify her, having cleansed her by the </a:t>
            </a:r>
            <a:r>
              <a:rPr lang="en-US" sz="4000" b="0" i="0" dirty="0">
                <a:solidFill>
                  <a:srgbClr val="000000"/>
                </a:solidFill>
                <a:effectLst/>
                <a:highlight>
                  <a:srgbClr val="FFFF00"/>
                </a:highlight>
              </a:rPr>
              <a:t>washing of water with the word</a:t>
            </a:r>
            <a:r>
              <a:rPr lang="en-US" sz="4000" b="0" i="0" dirty="0">
                <a:solidFill>
                  <a:srgbClr val="000000"/>
                </a:solidFill>
                <a:effectLst/>
              </a:rPr>
              <a:t>, </a:t>
            </a:r>
            <a:r>
              <a:rPr lang="en-US" sz="4000" b="1" i="0" baseline="30000" dirty="0">
                <a:solidFill>
                  <a:srgbClr val="000000"/>
                </a:solidFill>
                <a:effectLst/>
              </a:rPr>
              <a:t>27 </a:t>
            </a:r>
            <a:r>
              <a:rPr lang="en-US" sz="4000" b="0" i="0" dirty="0">
                <a:solidFill>
                  <a:srgbClr val="000000"/>
                </a:solidFill>
                <a:effectLst/>
              </a:rPr>
              <a:t>so that he might present the church to himself in splendor, without spot or wrinkle or any such thing, that she might be holy and without blemish. </a:t>
            </a:r>
          </a:p>
        </p:txBody>
      </p:sp>
      <p:sp>
        <p:nvSpPr>
          <p:cNvPr id="2" name="TextBox 1">
            <a:extLst>
              <a:ext uri="{FF2B5EF4-FFF2-40B4-BE49-F238E27FC236}">
                <a16:creationId xmlns:a16="http://schemas.microsoft.com/office/drawing/2014/main" id="{FB4FBC11-57AB-80B6-AB48-06AE60494821}"/>
              </a:ext>
            </a:extLst>
          </p:cNvPr>
          <p:cNvSpPr txBox="1"/>
          <p:nvPr/>
        </p:nvSpPr>
        <p:spPr>
          <a:xfrm>
            <a:off x="0" y="5934670"/>
            <a:ext cx="12192000" cy="923330"/>
          </a:xfrm>
          <a:prstGeom prst="rect">
            <a:avLst/>
          </a:prstGeom>
          <a:noFill/>
        </p:spPr>
        <p:txBody>
          <a:bodyPr wrap="square">
            <a:spAutoFit/>
          </a:bodyPr>
          <a:lstStyle/>
          <a:p>
            <a:pPr algn="ctr"/>
            <a:r>
              <a:rPr lang="en-US" sz="5400" dirty="0">
                <a:solidFill>
                  <a:schemeClr val="bg1"/>
                </a:solidFill>
                <a:latin typeface="Arial Rounded MT Bold" panose="020F0704030504030204" pitchFamily="34" charset="0"/>
              </a:rPr>
              <a:t>The Goal of Love</a:t>
            </a:r>
          </a:p>
        </p:txBody>
      </p:sp>
      <p:sp>
        <p:nvSpPr>
          <p:cNvPr id="3" name="TextBox 2">
            <a:extLst>
              <a:ext uri="{FF2B5EF4-FFF2-40B4-BE49-F238E27FC236}">
                <a16:creationId xmlns:a16="http://schemas.microsoft.com/office/drawing/2014/main" id="{AFB0C503-C9DB-9387-7CF8-3AF8E71BE580}"/>
              </a:ext>
            </a:extLst>
          </p:cNvPr>
          <p:cNvSpPr txBox="1"/>
          <p:nvPr/>
        </p:nvSpPr>
        <p:spPr>
          <a:xfrm>
            <a:off x="152400" y="3534370"/>
            <a:ext cx="12192000" cy="923330"/>
          </a:xfrm>
          <a:prstGeom prst="rect">
            <a:avLst/>
          </a:prstGeom>
          <a:noFill/>
        </p:spPr>
        <p:txBody>
          <a:bodyPr wrap="square">
            <a:spAutoFit/>
          </a:bodyPr>
          <a:lstStyle/>
          <a:p>
            <a:pPr algn="ctr"/>
            <a:r>
              <a:rPr lang="en-US" sz="5400" dirty="0">
                <a:solidFill>
                  <a:schemeClr val="bg1"/>
                </a:solidFill>
                <a:latin typeface="Arial Rounded MT Bold" panose="020F0704030504030204" pitchFamily="34" charset="0"/>
              </a:rPr>
              <a:t>Not hygiene, but Holiness</a:t>
            </a:r>
          </a:p>
        </p:txBody>
      </p:sp>
    </p:spTree>
    <p:extLst>
      <p:ext uri="{BB962C8B-B14F-4D97-AF65-F5344CB8AC3E}">
        <p14:creationId xmlns:p14="http://schemas.microsoft.com/office/powerpoint/2010/main" val="1401215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F3E53-7FC5-5C98-9571-F5D6C7D82A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320A94-7180-910B-39DA-48AD229FE883}"/>
              </a:ext>
            </a:extLst>
          </p:cNvPr>
          <p:cNvSpPr txBox="1"/>
          <p:nvPr/>
        </p:nvSpPr>
        <p:spPr>
          <a:xfrm>
            <a:off x="851770" y="2063508"/>
            <a:ext cx="10822487" cy="2502062"/>
          </a:xfrm>
          <a:prstGeom prst="rect">
            <a:avLst/>
          </a:prstGeom>
        </p:spPr>
        <p:txBody>
          <a:bodyPr vert="horz" lIns="91440" tIns="45720" rIns="91440" bIns="45720" rtlCol="0" anchor="t">
            <a:normAutofit/>
          </a:bodyPr>
          <a:lstStyle/>
          <a:p>
            <a:pPr defTabSz="914400">
              <a:spcBef>
                <a:spcPct val="0"/>
              </a:spcBef>
              <a:spcAft>
                <a:spcPts val="1200"/>
              </a:spcAft>
            </a:pPr>
            <a:r>
              <a:rPr lang="en-US" sz="7200" b="1" dirty="0">
                <a:latin typeface="Arial Black" panose="020B0A04020102020204" pitchFamily="34" charset="0"/>
                <a:ea typeface="+mj-ea"/>
                <a:cs typeface="+mj-cs"/>
              </a:rPr>
              <a:t>Not Just Fine Print</a:t>
            </a:r>
          </a:p>
          <a:p>
            <a:pPr defTabSz="914400">
              <a:spcBef>
                <a:spcPct val="0"/>
              </a:spcBef>
              <a:spcAft>
                <a:spcPts val="1200"/>
              </a:spcAft>
            </a:pPr>
            <a:r>
              <a:rPr lang="en-US" sz="7200" dirty="0">
                <a:latin typeface="Arial Black" panose="020B0A04020102020204" pitchFamily="34" charset="0"/>
                <a:ea typeface="+mj-ea"/>
                <a:cs typeface="+mj-cs"/>
              </a:rPr>
              <a:t>—but God’s Blueprint</a:t>
            </a:r>
          </a:p>
        </p:txBody>
      </p:sp>
      <p:sp>
        <p:nvSpPr>
          <p:cNvPr id="3" name="TextBox 2">
            <a:extLst>
              <a:ext uri="{FF2B5EF4-FFF2-40B4-BE49-F238E27FC236}">
                <a16:creationId xmlns:a16="http://schemas.microsoft.com/office/drawing/2014/main" id="{AA2963ED-8C95-BDF3-22CD-F688737F3AF0}"/>
              </a:ext>
            </a:extLst>
          </p:cNvPr>
          <p:cNvSpPr txBox="1"/>
          <p:nvPr/>
        </p:nvSpPr>
        <p:spPr>
          <a:xfrm>
            <a:off x="850010" y="4565569"/>
            <a:ext cx="5628895" cy="890351"/>
          </a:xfrm>
          <a:prstGeom prst="rect">
            <a:avLst/>
          </a:prstGeom>
        </p:spPr>
        <p:txBody>
          <a:bodyPr vert="horz" lIns="91440" tIns="45720" rIns="91440" bIns="45720" rtlCol="0" anchor="t">
            <a:normAutofit/>
          </a:bodyPr>
          <a:lstStyle/>
          <a:p>
            <a:pPr defTabSz="914400">
              <a:lnSpc>
                <a:spcPct val="90000"/>
              </a:lnSpc>
              <a:spcBef>
                <a:spcPct val="0"/>
              </a:spcBef>
            </a:pPr>
            <a:r>
              <a:rPr lang="en-US" sz="5400" b="1" dirty="0">
                <a:ea typeface="+mj-ea"/>
                <a:cs typeface="+mj-cs"/>
              </a:rPr>
              <a:t>Ephesians 5:22-33</a:t>
            </a:r>
          </a:p>
        </p:txBody>
      </p:sp>
    </p:spTree>
    <p:extLst>
      <p:ext uri="{BB962C8B-B14F-4D97-AF65-F5344CB8AC3E}">
        <p14:creationId xmlns:p14="http://schemas.microsoft.com/office/powerpoint/2010/main" val="2289761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053D1-9FA6-F1A7-F32A-28DA6AD0B0E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0003689-C968-985E-2340-B232A30DDEF2}"/>
              </a:ext>
            </a:extLst>
          </p:cNvPr>
          <p:cNvSpPr txBox="1"/>
          <p:nvPr/>
        </p:nvSpPr>
        <p:spPr>
          <a:xfrm>
            <a:off x="0" y="0"/>
            <a:ext cx="12192000" cy="3170099"/>
          </a:xfrm>
          <a:prstGeom prst="rect">
            <a:avLst/>
          </a:prstGeom>
          <a:noFill/>
        </p:spPr>
        <p:txBody>
          <a:bodyPr wrap="square">
            <a:spAutoFit/>
          </a:bodyPr>
          <a:lstStyle/>
          <a:p>
            <a:pPr algn="l">
              <a:buNone/>
            </a:pPr>
            <a:r>
              <a:rPr lang="en-US" sz="4000" b="1" i="0" baseline="30000" dirty="0">
                <a:solidFill>
                  <a:srgbClr val="000000"/>
                </a:solidFill>
                <a:effectLst/>
              </a:rPr>
              <a:t>28 </a:t>
            </a:r>
            <a:r>
              <a:rPr lang="en-US" sz="4000" b="0" i="0" dirty="0">
                <a:solidFill>
                  <a:srgbClr val="000000"/>
                </a:solidFill>
                <a:effectLst/>
              </a:rPr>
              <a:t>In the same way husbands should love their wives as their own bodies. He who loves his wife loves himself. </a:t>
            </a:r>
            <a:r>
              <a:rPr lang="en-US" sz="4000" b="1" i="0" baseline="30000" dirty="0">
                <a:solidFill>
                  <a:srgbClr val="000000"/>
                </a:solidFill>
                <a:effectLst/>
              </a:rPr>
              <a:t>29 </a:t>
            </a:r>
            <a:r>
              <a:rPr lang="en-US" sz="4000" b="0" i="0" dirty="0">
                <a:solidFill>
                  <a:srgbClr val="000000"/>
                </a:solidFill>
                <a:effectLst/>
              </a:rPr>
              <a:t>For no one ever hated his own flesh, but nourishes and cherishes it, just as Christ does the church, </a:t>
            </a:r>
            <a:r>
              <a:rPr lang="en-US" sz="4000" b="1" i="0" baseline="30000" dirty="0">
                <a:solidFill>
                  <a:srgbClr val="000000"/>
                </a:solidFill>
                <a:effectLst/>
              </a:rPr>
              <a:t>30 </a:t>
            </a:r>
            <a:r>
              <a:rPr lang="en-US" sz="4000" b="0" i="0" dirty="0">
                <a:solidFill>
                  <a:srgbClr val="000000"/>
                </a:solidFill>
                <a:effectLst/>
              </a:rPr>
              <a:t>because we are members of his body. </a:t>
            </a:r>
          </a:p>
        </p:txBody>
      </p:sp>
      <p:sp>
        <p:nvSpPr>
          <p:cNvPr id="2" name="TextBox 1">
            <a:extLst>
              <a:ext uri="{FF2B5EF4-FFF2-40B4-BE49-F238E27FC236}">
                <a16:creationId xmlns:a16="http://schemas.microsoft.com/office/drawing/2014/main" id="{A523B460-D286-C6C8-89ED-7A36D1A905F7}"/>
              </a:ext>
            </a:extLst>
          </p:cNvPr>
          <p:cNvSpPr txBox="1"/>
          <p:nvPr/>
        </p:nvSpPr>
        <p:spPr>
          <a:xfrm>
            <a:off x="0" y="5934670"/>
            <a:ext cx="12192000" cy="923330"/>
          </a:xfrm>
          <a:prstGeom prst="rect">
            <a:avLst/>
          </a:prstGeom>
          <a:noFill/>
        </p:spPr>
        <p:txBody>
          <a:bodyPr wrap="square">
            <a:spAutoFit/>
          </a:bodyPr>
          <a:lstStyle/>
          <a:p>
            <a:pPr algn="ctr"/>
            <a:r>
              <a:rPr lang="en-US" sz="5400" dirty="0">
                <a:solidFill>
                  <a:schemeClr val="bg1"/>
                </a:solidFill>
                <a:latin typeface="Arial Rounded MT Bold" panose="020F0704030504030204" pitchFamily="34" charset="0"/>
              </a:rPr>
              <a:t>The Picture of Love</a:t>
            </a:r>
          </a:p>
        </p:txBody>
      </p:sp>
    </p:spTree>
    <p:extLst>
      <p:ext uri="{BB962C8B-B14F-4D97-AF65-F5344CB8AC3E}">
        <p14:creationId xmlns:p14="http://schemas.microsoft.com/office/powerpoint/2010/main" val="85422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A3C-B27E-A1F4-EBD2-F9B61EA541C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A8FD3D-1EFE-981F-D528-00FFA872454F}"/>
              </a:ext>
            </a:extLst>
          </p:cNvPr>
          <p:cNvSpPr txBox="1"/>
          <p:nvPr/>
        </p:nvSpPr>
        <p:spPr>
          <a:xfrm>
            <a:off x="0" y="0"/>
            <a:ext cx="12192000" cy="3170099"/>
          </a:xfrm>
          <a:prstGeom prst="rect">
            <a:avLst/>
          </a:prstGeom>
          <a:noFill/>
        </p:spPr>
        <p:txBody>
          <a:bodyPr wrap="square">
            <a:spAutoFit/>
          </a:bodyPr>
          <a:lstStyle/>
          <a:p>
            <a:pPr algn="l">
              <a:buNone/>
            </a:pPr>
            <a:r>
              <a:rPr lang="en-US" sz="4000" b="1" i="0" baseline="30000" dirty="0">
                <a:solidFill>
                  <a:srgbClr val="000000"/>
                </a:solidFill>
                <a:effectLst/>
              </a:rPr>
              <a:t>28 </a:t>
            </a:r>
            <a:r>
              <a:rPr lang="en-US" sz="4000" b="0" i="0" dirty="0">
                <a:solidFill>
                  <a:srgbClr val="000000"/>
                </a:solidFill>
                <a:effectLst/>
              </a:rPr>
              <a:t>In the same way husbands should love their wives as their own bodies. </a:t>
            </a:r>
            <a:r>
              <a:rPr lang="en-US" sz="4000" b="0" i="0" dirty="0">
                <a:solidFill>
                  <a:srgbClr val="000000"/>
                </a:solidFill>
                <a:effectLst/>
                <a:highlight>
                  <a:srgbClr val="FFFF00"/>
                </a:highlight>
              </a:rPr>
              <a:t>He who loves his wife loves himself. </a:t>
            </a:r>
            <a:r>
              <a:rPr lang="en-US" sz="4000" b="1" i="0" baseline="30000" dirty="0">
                <a:solidFill>
                  <a:srgbClr val="000000"/>
                </a:solidFill>
                <a:effectLst/>
              </a:rPr>
              <a:t>29 </a:t>
            </a:r>
            <a:r>
              <a:rPr lang="en-US" sz="4000" b="0" i="0" dirty="0">
                <a:solidFill>
                  <a:srgbClr val="000000"/>
                </a:solidFill>
                <a:effectLst/>
              </a:rPr>
              <a:t>For no one ever hated his own flesh, but nourishes and cherishes it, just as Christ does the church, </a:t>
            </a:r>
            <a:r>
              <a:rPr lang="en-US" sz="4000" b="1" i="0" baseline="30000" dirty="0">
                <a:solidFill>
                  <a:srgbClr val="000000"/>
                </a:solidFill>
                <a:effectLst/>
              </a:rPr>
              <a:t>30 </a:t>
            </a:r>
            <a:r>
              <a:rPr lang="en-US" sz="4000" b="0" i="0" dirty="0">
                <a:solidFill>
                  <a:srgbClr val="000000"/>
                </a:solidFill>
                <a:effectLst/>
              </a:rPr>
              <a:t>because we are members of his body. </a:t>
            </a:r>
          </a:p>
        </p:txBody>
      </p:sp>
      <p:sp>
        <p:nvSpPr>
          <p:cNvPr id="2" name="TextBox 1">
            <a:extLst>
              <a:ext uri="{FF2B5EF4-FFF2-40B4-BE49-F238E27FC236}">
                <a16:creationId xmlns:a16="http://schemas.microsoft.com/office/drawing/2014/main" id="{33C38EDC-E647-931F-1C0B-3E861356142B}"/>
              </a:ext>
            </a:extLst>
          </p:cNvPr>
          <p:cNvSpPr txBox="1"/>
          <p:nvPr/>
        </p:nvSpPr>
        <p:spPr>
          <a:xfrm>
            <a:off x="0" y="5934670"/>
            <a:ext cx="12192000" cy="923330"/>
          </a:xfrm>
          <a:prstGeom prst="rect">
            <a:avLst/>
          </a:prstGeom>
          <a:noFill/>
        </p:spPr>
        <p:txBody>
          <a:bodyPr wrap="square">
            <a:spAutoFit/>
          </a:bodyPr>
          <a:lstStyle/>
          <a:p>
            <a:pPr algn="ctr"/>
            <a:r>
              <a:rPr lang="en-US" sz="5400" dirty="0">
                <a:solidFill>
                  <a:schemeClr val="bg1"/>
                </a:solidFill>
                <a:latin typeface="Arial Rounded MT Bold" panose="020F0704030504030204" pitchFamily="34" charset="0"/>
              </a:rPr>
              <a:t>The Picture of Love</a:t>
            </a:r>
          </a:p>
        </p:txBody>
      </p:sp>
    </p:spTree>
    <p:extLst>
      <p:ext uri="{BB962C8B-B14F-4D97-AF65-F5344CB8AC3E}">
        <p14:creationId xmlns:p14="http://schemas.microsoft.com/office/powerpoint/2010/main" val="3427208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B726-B885-30B2-060C-5B1AD120432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D0CED8-BEF4-6B43-AFDA-C8F15BFBB01E}"/>
              </a:ext>
            </a:extLst>
          </p:cNvPr>
          <p:cNvSpPr txBox="1"/>
          <p:nvPr/>
        </p:nvSpPr>
        <p:spPr>
          <a:xfrm>
            <a:off x="943575" y="5299595"/>
            <a:ext cx="7891397" cy="1512673"/>
          </a:xfrm>
          <a:prstGeom prst="rect">
            <a:avLst/>
          </a:prstGeom>
        </p:spPr>
        <p:txBody>
          <a:bodyPr vert="horz" lIns="91440" tIns="45720" rIns="91440" bIns="45720" rtlCol="0" anchor="t">
            <a:normAutofit/>
          </a:bodyPr>
          <a:lstStyle/>
          <a:p>
            <a:pPr defTabSz="914400">
              <a:spcBef>
                <a:spcPct val="0"/>
              </a:spcBef>
            </a:pPr>
            <a:r>
              <a:rPr lang="en-US" sz="4400" b="1" dirty="0">
                <a:latin typeface="Arial Black" panose="020B0A04020102020204" pitchFamily="34" charset="0"/>
                <a:ea typeface="+mj-ea"/>
                <a:cs typeface="+mj-cs"/>
              </a:rPr>
              <a:t>Not Just Fine Print</a:t>
            </a:r>
          </a:p>
          <a:p>
            <a:pPr defTabSz="914400">
              <a:spcBef>
                <a:spcPct val="0"/>
              </a:spcBef>
            </a:pPr>
            <a:r>
              <a:rPr lang="en-US" sz="4400" dirty="0">
                <a:latin typeface="Arial Black" panose="020B0A04020102020204" pitchFamily="34" charset="0"/>
                <a:ea typeface="+mj-ea"/>
                <a:cs typeface="+mj-cs"/>
              </a:rPr>
              <a:t>—but God’s Blueprint</a:t>
            </a:r>
          </a:p>
        </p:txBody>
      </p:sp>
      <p:sp>
        <p:nvSpPr>
          <p:cNvPr id="4" name="TextBox 3">
            <a:extLst>
              <a:ext uri="{FF2B5EF4-FFF2-40B4-BE49-F238E27FC236}">
                <a16:creationId xmlns:a16="http://schemas.microsoft.com/office/drawing/2014/main" id="{41E3CE38-80F3-6836-8EE8-006A07C97EB0}"/>
              </a:ext>
            </a:extLst>
          </p:cNvPr>
          <p:cNvSpPr txBox="1"/>
          <p:nvPr/>
        </p:nvSpPr>
        <p:spPr>
          <a:xfrm>
            <a:off x="104172" y="0"/>
            <a:ext cx="12087828" cy="5329151"/>
          </a:xfrm>
          <a:prstGeom prst="rect">
            <a:avLst/>
          </a:prstGeom>
          <a:noFill/>
        </p:spPr>
        <p:txBody>
          <a:bodyPr wrap="square">
            <a:spAutoFit/>
          </a:bodyPr>
          <a:lstStyle/>
          <a:p>
            <a:pPr>
              <a:lnSpc>
                <a:spcPct val="85000"/>
              </a:lnSpc>
              <a:tabLst>
                <a:tab pos="274320" algn="l"/>
                <a:tab pos="548640" algn="l"/>
                <a:tab pos="822960" algn="l"/>
                <a:tab pos="1097280" algn="l"/>
              </a:tabLst>
            </a:pPr>
            <a:r>
              <a:rPr lang="en-US" sz="4000" dirty="0">
                <a:ea typeface="Calibri" panose="020F0502020204030204" pitchFamily="34" charset="0"/>
                <a:cs typeface="Arial" panose="020B0604020202020204" pitchFamily="34" charset="0"/>
              </a:rPr>
              <a:t>1. </a:t>
            </a:r>
            <a:r>
              <a:rPr lang="en-US" sz="4000" b="1" dirty="0">
                <a:ea typeface="Calibri" panose="020F0502020204030204" pitchFamily="34" charset="0"/>
                <a:cs typeface="Arial" panose="020B0604020202020204" pitchFamily="34" charset="0"/>
              </a:rPr>
              <a:t>The Wife’s Calling</a:t>
            </a:r>
            <a:r>
              <a:rPr lang="en-US" sz="4000" dirty="0">
                <a:ea typeface="Calibri" panose="020F0502020204030204" pitchFamily="34" charset="0"/>
                <a:cs typeface="Arial" panose="020B0604020202020204" pitchFamily="34" charset="0"/>
              </a:rPr>
              <a:t> (22–24)</a:t>
            </a:r>
          </a:p>
          <a:p>
            <a:pPr marL="1028700" lvl="1" indent="-571500">
              <a:lnSpc>
                <a:spcPct val="85000"/>
              </a:lnSpc>
              <a:buFont typeface="Arial" panose="020B0604020202020204" pitchFamily="34" charset="0"/>
              <a:buChar char="•"/>
              <a:tabLst>
                <a:tab pos="274320" algn="l"/>
                <a:tab pos="548640" algn="l"/>
                <a:tab pos="822960" algn="l"/>
                <a:tab pos="1097280" algn="l"/>
              </a:tabLst>
            </a:pPr>
            <a:r>
              <a:rPr lang="en-US" sz="3600" dirty="0">
                <a:ea typeface="Calibri" panose="020F0502020204030204" pitchFamily="34" charset="0"/>
                <a:cs typeface="Arial" panose="020B0604020202020204" pitchFamily="34" charset="0"/>
              </a:rPr>
              <a:t>Submission is not fine print—it’s a gospel picture</a:t>
            </a:r>
            <a:endParaRPr lang="en-US" sz="3600" dirty="0">
              <a:solidFill>
                <a:srgbClr val="F3EFE9"/>
              </a:solidFill>
              <a:ea typeface="Calibri" panose="020F0502020204030204" pitchFamily="34" charset="0"/>
              <a:cs typeface="Arial" panose="020B0604020202020204" pitchFamily="34" charset="0"/>
            </a:endParaRPr>
          </a:p>
          <a:p>
            <a:pPr marL="571500" marR="0" indent="-571500">
              <a:lnSpc>
                <a:spcPct val="85000"/>
              </a:lnSpc>
              <a:buFont typeface="Arial" panose="020B0604020202020204" pitchFamily="34" charset="0"/>
              <a:buChar char="•"/>
              <a:tabLst>
                <a:tab pos="274320" algn="l"/>
                <a:tab pos="548640" algn="l"/>
                <a:tab pos="822960" algn="l"/>
                <a:tab pos="1097280" algn="l"/>
              </a:tabLst>
            </a:pPr>
            <a:r>
              <a:rPr lang="en-US" sz="3600" dirty="0">
                <a:solidFill>
                  <a:srgbClr val="F3EFE9"/>
                </a:solidFill>
                <a:ea typeface="Calibri" panose="020F0502020204030204" pitchFamily="34" charset="0"/>
                <a:cs typeface="Arial" panose="020B0604020202020204" pitchFamily="34" charset="0"/>
              </a:rPr>
              <a:t>111</a:t>
            </a:r>
          </a:p>
          <a:p>
            <a:pPr>
              <a:lnSpc>
                <a:spcPct val="85000"/>
              </a:lnSpc>
              <a:tabLst>
                <a:tab pos="274320" algn="l"/>
                <a:tab pos="548640" algn="l"/>
                <a:tab pos="822960" algn="l"/>
                <a:tab pos="1097280" algn="l"/>
              </a:tabLst>
            </a:pPr>
            <a:r>
              <a:rPr lang="en-US" sz="4000" dirty="0">
                <a:ea typeface="Calibri" panose="020F0502020204030204" pitchFamily="34" charset="0"/>
                <a:cs typeface="Arial" panose="020B0604020202020204" pitchFamily="34" charset="0"/>
              </a:rPr>
              <a:t>2. </a:t>
            </a:r>
            <a:r>
              <a:rPr lang="en-US" sz="4000" b="1" dirty="0">
                <a:ea typeface="Calibri" panose="020F0502020204030204" pitchFamily="34" charset="0"/>
                <a:cs typeface="Arial" panose="020B0604020202020204" pitchFamily="34" charset="0"/>
              </a:rPr>
              <a:t>The Husband’s Command</a:t>
            </a:r>
            <a:r>
              <a:rPr lang="en-US" sz="4000" dirty="0">
                <a:ea typeface="Calibri" panose="020F0502020204030204" pitchFamily="34" charset="0"/>
                <a:cs typeface="Arial" panose="020B0604020202020204" pitchFamily="34" charset="0"/>
              </a:rPr>
              <a:t> (25–30</a:t>
            </a:r>
            <a:r>
              <a:rPr lang="en-US" sz="4400" dirty="0">
                <a:ea typeface="Calibri" panose="020F0502020204030204" pitchFamily="34" charset="0"/>
                <a:cs typeface="Arial" panose="020B0604020202020204" pitchFamily="34" charset="0"/>
              </a:rPr>
              <a:t>)</a:t>
            </a:r>
          </a:p>
          <a:p>
            <a:pPr marL="1028700" lvl="1" indent="-571500">
              <a:lnSpc>
                <a:spcPct val="85000"/>
              </a:lnSpc>
              <a:buFont typeface="Arial" panose="020B0604020202020204" pitchFamily="34" charset="0"/>
              <a:buChar char="•"/>
              <a:tabLst>
                <a:tab pos="274320" algn="l"/>
                <a:tab pos="548640" algn="l"/>
                <a:tab pos="822960" algn="l"/>
                <a:tab pos="1097280" algn="l"/>
              </a:tabLst>
            </a:pPr>
            <a:r>
              <a:rPr lang="en-US" sz="4000" dirty="0">
                <a:ea typeface="Calibri" panose="020F0502020204030204" pitchFamily="34" charset="0"/>
                <a:cs typeface="Arial" panose="020B0604020202020204" pitchFamily="34" charset="0"/>
              </a:rPr>
              <a:t>Love is not fine print—it’s Christlike sacrifice.</a:t>
            </a:r>
          </a:p>
          <a:p>
            <a:pPr marL="571500" marR="0" indent="-571500">
              <a:lnSpc>
                <a:spcPct val="85000"/>
              </a:lnSpc>
              <a:buFont typeface="Arial" panose="020B0604020202020204" pitchFamily="34" charset="0"/>
              <a:buChar char="•"/>
              <a:tabLst>
                <a:tab pos="274320" algn="l"/>
                <a:tab pos="548640" algn="l"/>
                <a:tab pos="822960" algn="l"/>
                <a:tab pos="1097280" algn="l"/>
              </a:tabLst>
            </a:pPr>
            <a:endParaRPr lang="en-US" sz="4000" dirty="0">
              <a:solidFill>
                <a:srgbClr val="F3EFE9"/>
              </a:solidFill>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r>
              <a:rPr lang="en-US" sz="4000" dirty="0">
                <a:ea typeface="Calibri" panose="020F0502020204030204" pitchFamily="34" charset="0"/>
                <a:cs typeface="Arial" panose="020B0604020202020204" pitchFamily="34" charset="0"/>
              </a:rPr>
              <a:t>3. </a:t>
            </a:r>
            <a:r>
              <a:rPr lang="en-US" sz="4000" b="1" dirty="0">
                <a:ea typeface="Calibri" panose="020F0502020204030204" pitchFamily="34" charset="0"/>
                <a:cs typeface="Arial" panose="020B0604020202020204" pitchFamily="34" charset="0"/>
              </a:rPr>
              <a:t>The Marriage Mystery </a:t>
            </a:r>
            <a:r>
              <a:rPr lang="en-US" sz="4000" dirty="0">
                <a:ea typeface="Calibri" panose="020F0502020204030204" pitchFamily="34" charset="0"/>
                <a:cs typeface="Arial" panose="020B0604020202020204" pitchFamily="34" charset="0"/>
              </a:rPr>
              <a:t>(31–33</a:t>
            </a:r>
            <a:r>
              <a:rPr lang="en-US" sz="4400" dirty="0">
                <a:ea typeface="Calibri" panose="020F0502020204030204" pitchFamily="34" charset="0"/>
                <a:cs typeface="Arial" panose="020B0604020202020204" pitchFamily="34" charset="0"/>
              </a:rPr>
              <a:t>)</a:t>
            </a:r>
          </a:p>
          <a:p>
            <a:pPr marL="1028700" lvl="1" indent="-571500">
              <a:lnSpc>
                <a:spcPct val="85000"/>
              </a:lnSpc>
              <a:buFont typeface="Arial" panose="020B0604020202020204" pitchFamily="34" charset="0"/>
              <a:buChar char="•"/>
              <a:tabLst>
                <a:tab pos="274320" algn="l"/>
                <a:tab pos="548640" algn="l"/>
                <a:tab pos="822960" algn="l"/>
                <a:tab pos="1097280" algn="l"/>
              </a:tabLst>
            </a:pPr>
            <a:r>
              <a:rPr lang="en-US" sz="4000" dirty="0">
                <a:ea typeface="Calibri" panose="020F0502020204030204" pitchFamily="34" charset="0"/>
                <a:cs typeface="Arial" panose="020B0604020202020204" pitchFamily="34" charset="0"/>
              </a:rPr>
              <a:t>Marriage is not fine print—it’s God’s gospel blueprint</a:t>
            </a:r>
          </a:p>
          <a:p>
            <a:pPr marL="571500" marR="0" indent="-571500">
              <a:lnSpc>
                <a:spcPct val="85000"/>
              </a:lnSpc>
              <a:buFont typeface="Arial" panose="020B0604020202020204" pitchFamily="34" charset="0"/>
              <a:buChar char="•"/>
              <a:tabLst>
                <a:tab pos="274320" algn="l"/>
                <a:tab pos="548640" algn="l"/>
                <a:tab pos="822960" algn="l"/>
                <a:tab pos="1097280" algn="l"/>
              </a:tabLst>
            </a:pPr>
            <a:r>
              <a:rPr lang="en-US" sz="4000" dirty="0">
                <a:solidFill>
                  <a:srgbClr val="F3EFE9"/>
                </a:solidFill>
                <a:ea typeface="Calibri" panose="020F0502020204030204" pitchFamily="34" charset="0"/>
                <a:cs typeface="Arial" panose="020B0604020202020204" pitchFamily="34" charset="0"/>
              </a:rPr>
              <a:t>111</a:t>
            </a:r>
          </a:p>
        </p:txBody>
      </p:sp>
      <p:sp>
        <p:nvSpPr>
          <p:cNvPr id="5" name="TextBox 4">
            <a:extLst>
              <a:ext uri="{FF2B5EF4-FFF2-40B4-BE49-F238E27FC236}">
                <a16:creationId xmlns:a16="http://schemas.microsoft.com/office/drawing/2014/main" id="{D3FC0F51-56EA-6885-8961-3CDD1A844FE8}"/>
              </a:ext>
            </a:extLst>
          </p:cNvPr>
          <p:cNvSpPr txBox="1"/>
          <p:nvPr/>
        </p:nvSpPr>
        <p:spPr>
          <a:xfrm>
            <a:off x="8125428" y="5891514"/>
            <a:ext cx="3796496" cy="787078"/>
          </a:xfrm>
          <a:prstGeom prst="rect">
            <a:avLst/>
          </a:prstGeom>
        </p:spPr>
        <p:txBody>
          <a:bodyPr vert="horz" lIns="91440" tIns="45720" rIns="91440" bIns="45720" rtlCol="0" anchor="t">
            <a:normAutofit/>
          </a:bodyPr>
          <a:lstStyle/>
          <a:p>
            <a:pPr algn="ctr" defTabSz="914400">
              <a:lnSpc>
                <a:spcPct val="90000"/>
              </a:lnSpc>
              <a:spcBef>
                <a:spcPct val="0"/>
              </a:spcBef>
            </a:pPr>
            <a:r>
              <a:rPr lang="en-US" sz="3600" b="1" dirty="0">
                <a:ea typeface="+mj-ea"/>
                <a:cs typeface="+mj-cs"/>
              </a:rPr>
              <a:t>Ephesians 5:22-33</a:t>
            </a:r>
          </a:p>
        </p:txBody>
      </p:sp>
    </p:spTree>
    <p:extLst>
      <p:ext uri="{BB962C8B-B14F-4D97-AF65-F5344CB8AC3E}">
        <p14:creationId xmlns:p14="http://schemas.microsoft.com/office/powerpoint/2010/main" val="36976138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4992A-AB0B-04E9-326B-58701B78BAF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A36B01D-AD25-DD59-8EC2-F5787986180A}"/>
              </a:ext>
            </a:extLst>
          </p:cNvPr>
          <p:cNvSpPr txBox="1"/>
          <p:nvPr/>
        </p:nvSpPr>
        <p:spPr>
          <a:xfrm>
            <a:off x="0" y="0"/>
            <a:ext cx="12192000" cy="3785652"/>
          </a:xfrm>
          <a:prstGeom prst="rect">
            <a:avLst/>
          </a:prstGeom>
          <a:noFill/>
        </p:spPr>
        <p:txBody>
          <a:bodyPr wrap="square">
            <a:spAutoFit/>
          </a:bodyPr>
          <a:lstStyle/>
          <a:p>
            <a:pPr algn="l">
              <a:buNone/>
            </a:pPr>
            <a:r>
              <a:rPr lang="en-US" sz="4000" b="1" i="0" baseline="30000" dirty="0">
                <a:solidFill>
                  <a:srgbClr val="000000"/>
                </a:solidFill>
                <a:effectLst/>
              </a:rPr>
              <a:t>31 </a:t>
            </a:r>
            <a:r>
              <a:rPr lang="en-US" sz="4000" b="0" i="0" dirty="0">
                <a:solidFill>
                  <a:srgbClr val="000000"/>
                </a:solidFill>
                <a:effectLst/>
              </a:rPr>
              <a:t>“Therefore a man shall leave his father and mother and hold fast to his wife, and the two shall become one flesh.” </a:t>
            </a:r>
            <a:r>
              <a:rPr lang="en-US" sz="4000" b="1" i="0" baseline="30000" dirty="0">
                <a:solidFill>
                  <a:srgbClr val="000000"/>
                </a:solidFill>
                <a:effectLst/>
              </a:rPr>
              <a:t>32 </a:t>
            </a:r>
            <a:r>
              <a:rPr lang="en-US" sz="4000" b="0" i="0" dirty="0">
                <a:solidFill>
                  <a:srgbClr val="000000"/>
                </a:solidFill>
                <a:effectLst/>
              </a:rPr>
              <a:t>This mystery is profound, and I am saying that it refers to Christ and the church. </a:t>
            </a:r>
            <a:r>
              <a:rPr lang="en-US" sz="4000" b="1" i="0" baseline="30000" dirty="0">
                <a:solidFill>
                  <a:srgbClr val="000000"/>
                </a:solidFill>
                <a:effectLst/>
              </a:rPr>
              <a:t>33</a:t>
            </a:r>
            <a:r>
              <a:rPr lang="en-US" sz="4000" b="0" i="0" dirty="0">
                <a:solidFill>
                  <a:srgbClr val="000000"/>
                </a:solidFill>
                <a:effectLst/>
              </a:rPr>
              <a:t> However, let each one of you love his wife as himself, and let the wife see that she respects her husband.</a:t>
            </a:r>
          </a:p>
        </p:txBody>
      </p:sp>
    </p:spTree>
    <p:extLst>
      <p:ext uri="{BB962C8B-B14F-4D97-AF65-F5344CB8AC3E}">
        <p14:creationId xmlns:p14="http://schemas.microsoft.com/office/powerpoint/2010/main" val="367843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9099A-20C9-277F-9D83-35B37280054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D4D756E-F813-BEC3-2753-C80D8EF1AD7C}"/>
              </a:ext>
            </a:extLst>
          </p:cNvPr>
          <p:cNvSpPr txBox="1"/>
          <p:nvPr/>
        </p:nvSpPr>
        <p:spPr>
          <a:xfrm>
            <a:off x="0" y="0"/>
            <a:ext cx="12192000" cy="1323439"/>
          </a:xfrm>
          <a:prstGeom prst="rect">
            <a:avLst/>
          </a:prstGeom>
          <a:noFill/>
        </p:spPr>
        <p:txBody>
          <a:bodyPr wrap="square">
            <a:spAutoFit/>
          </a:bodyPr>
          <a:lstStyle/>
          <a:p>
            <a:pPr algn="l">
              <a:buNone/>
            </a:pPr>
            <a:r>
              <a:rPr lang="en-US" sz="4000" b="1" i="0" baseline="30000" dirty="0">
                <a:solidFill>
                  <a:srgbClr val="000000"/>
                </a:solidFill>
                <a:effectLst/>
              </a:rPr>
              <a:t>31 </a:t>
            </a:r>
            <a:r>
              <a:rPr lang="en-US" sz="4000" b="0" i="0" dirty="0">
                <a:solidFill>
                  <a:srgbClr val="000000"/>
                </a:solidFill>
                <a:effectLst/>
              </a:rPr>
              <a:t>“Therefore a man shall leave his father and mother and hold fast to his wife, and the two shall become one flesh.” </a:t>
            </a:r>
          </a:p>
        </p:txBody>
      </p:sp>
      <p:sp>
        <p:nvSpPr>
          <p:cNvPr id="2" name="Rectangle: Rounded Corners 1">
            <a:extLst>
              <a:ext uri="{FF2B5EF4-FFF2-40B4-BE49-F238E27FC236}">
                <a16:creationId xmlns:a16="http://schemas.microsoft.com/office/drawing/2014/main" id="{62769391-2278-175F-8EA7-3FD05C19F226}"/>
              </a:ext>
            </a:extLst>
          </p:cNvPr>
          <p:cNvSpPr/>
          <p:nvPr/>
        </p:nvSpPr>
        <p:spPr>
          <a:xfrm>
            <a:off x="175260" y="3059409"/>
            <a:ext cx="11841480" cy="2270271"/>
          </a:xfrm>
          <a:prstGeom prst="roundRect">
            <a:avLst/>
          </a:prstGeom>
          <a:solidFill>
            <a:srgbClr val="4472C4"/>
          </a:solidFill>
          <a:ln w="12700" cap="flat" cmpd="sng" algn="ctr">
            <a:solidFill>
              <a:srgbClr val="4472C4">
                <a:shade val="15000"/>
              </a:srgbClr>
            </a:solidFill>
            <a:prstDash val="solid"/>
            <a:miter lim="800000"/>
          </a:ln>
          <a:effectLst/>
        </p:spPr>
        <p:txBody>
          <a:bodyPr rtlCol="0" anchor="ctr"/>
          <a:lstStyle/>
          <a:p>
            <a:pPr marL="571500" marR="0" lvl="0" indent="-57150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Genesis 2:24</a:t>
            </a:r>
          </a:p>
          <a:p>
            <a:pPr marL="571500" marR="0" lvl="0" indent="-57150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4000" b="1" kern="0" dirty="0">
                <a:solidFill>
                  <a:prstClr val="white"/>
                </a:solidFill>
                <a:latin typeface="Calibri" panose="020F0502020204030204"/>
                <a:ea typeface="Calibri" panose="020F0502020204030204" pitchFamily="34" charset="0"/>
                <a:cs typeface="Calibri" panose="020F0502020204030204" pitchFamily="34" charset="0"/>
              </a:rPr>
              <a:t>Before the Fall / First Sin</a:t>
            </a:r>
          </a:p>
          <a:p>
            <a:pPr marL="571500" marR="0" lvl="0" indent="-57150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God’s Blueprint for Marriage</a:t>
            </a:r>
          </a:p>
        </p:txBody>
      </p:sp>
    </p:spTree>
    <p:extLst>
      <p:ext uri="{BB962C8B-B14F-4D97-AF65-F5344CB8AC3E}">
        <p14:creationId xmlns:p14="http://schemas.microsoft.com/office/powerpoint/2010/main" val="323557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FBF0F-7E15-4808-9162-AFD402DF746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13CEFFC-8F56-77D7-4DC9-A942F0E26D8F}"/>
              </a:ext>
            </a:extLst>
          </p:cNvPr>
          <p:cNvSpPr txBox="1"/>
          <p:nvPr/>
        </p:nvSpPr>
        <p:spPr>
          <a:xfrm>
            <a:off x="0" y="0"/>
            <a:ext cx="12192000" cy="2554545"/>
          </a:xfrm>
          <a:prstGeom prst="rect">
            <a:avLst/>
          </a:prstGeom>
          <a:noFill/>
        </p:spPr>
        <p:txBody>
          <a:bodyPr wrap="square">
            <a:spAutoFit/>
          </a:bodyPr>
          <a:lstStyle/>
          <a:p>
            <a:pPr algn="l">
              <a:buNone/>
            </a:pPr>
            <a:r>
              <a:rPr lang="en-US" sz="4000" b="1" i="0" baseline="30000" dirty="0">
                <a:solidFill>
                  <a:schemeClr val="tx1">
                    <a:lumMod val="50000"/>
                  </a:schemeClr>
                </a:solidFill>
                <a:effectLst/>
              </a:rPr>
              <a:t>31 </a:t>
            </a:r>
            <a:r>
              <a:rPr lang="en-US" sz="4000" b="0" i="0" dirty="0">
                <a:solidFill>
                  <a:schemeClr val="tx1">
                    <a:lumMod val="50000"/>
                  </a:schemeClr>
                </a:solidFill>
                <a:effectLst/>
              </a:rPr>
              <a:t>“Therefore a man shall leave his father and mother and hold fast to his wife, and the two shall become one flesh.” </a:t>
            </a:r>
            <a:r>
              <a:rPr lang="en-US" sz="4000" b="1" i="0" baseline="30000" dirty="0">
                <a:solidFill>
                  <a:srgbClr val="000000"/>
                </a:solidFill>
                <a:effectLst/>
              </a:rPr>
              <a:t>32 </a:t>
            </a:r>
            <a:r>
              <a:rPr lang="en-US" sz="4000" b="0" i="0" dirty="0">
                <a:solidFill>
                  <a:srgbClr val="000000"/>
                </a:solidFill>
                <a:effectLst/>
              </a:rPr>
              <a:t>This mystery is profound, and I am saying that it refers to Christ and the church. </a:t>
            </a:r>
          </a:p>
        </p:txBody>
      </p:sp>
    </p:spTree>
    <p:extLst>
      <p:ext uri="{BB962C8B-B14F-4D97-AF65-F5344CB8AC3E}">
        <p14:creationId xmlns:p14="http://schemas.microsoft.com/office/powerpoint/2010/main" val="76800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BFC6B-BC7B-E880-99C9-69CC0746FA2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152E69A-456E-617D-0D20-DF8BBB220A2D}"/>
              </a:ext>
            </a:extLst>
          </p:cNvPr>
          <p:cNvSpPr txBox="1"/>
          <p:nvPr/>
        </p:nvSpPr>
        <p:spPr>
          <a:xfrm>
            <a:off x="0" y="0"/>
            <a:ext cx="12192000" cy="2554545"/>
          </a:xfrm>
          <a:prstGeom prst="rect">
            <a:avLst/>
          </a:prstGeom>
          <a:noFill/>
        </p:spPr>
        <p:txBody>
          <a:bodyPr wrap="square">
            <a:spAutoFit/>
          </a:bodyPr>
          <a:lstStyle/>
          <a:p>
            <a:pPr algn="l">
              <a:buNone/>
            </a:pPr>
            <a:r>
              <a:rPr lang="en-US" sz="4000" b="1" i="0" baseline="30000" dirty="0">
                <a:solidFill>
                  <a:schemeClr val="tx1">
                    <a:lumMod val="50000"/>
                  </a:schemeClr>
                </a:solidFill>
                <a:effectLst/>
              </a:rPr>
              <a:t>31 </a:t>
            </a:r>
            <a:r>
              <a:rPr lang="en-US" sz="4000" b="0" i="0" dirty="0">
                <a:solidFill>
                  <a:schemeClr val="tx1">
                    <a:lumMod val="50000"/>
                  </a:schemeClr>
                </a:solidFill>
                <a:effectLst/>
              </a:rPr>
              <a:t>“Therefore a man shall leave his father and mother and hold fast to his wife, and the two shall become one flesh.” </a:t>
            </a:r>
            <a:r>
              <a:rPr lang="en-US" sz="4000" b="1" i="0" baseline="30000" dirty="0">
                <a:solidFill>
                  <a:srgbClr val="000000"/>
                </a:solidFill>
                <a:effectLst/>
              </a:rPr>
              <a:t>32 </a:t>
            </a:r>
            <a:r>
              <a:rPr lang="en-US" sz="4000" b="0" i="0" dirty="0">
                <a:solidFill>
                  <a:srgbClr val="000000"/>
                </a:solidFill>
                <a:effectLst/>
                <a:highlight>
                  <a:srgbClr val="FFFF00"/>
                </a:highlight>
              </a:rPr>
              <a:t>This mystery </a:t>
            </a:r>
            <a:r>
              <a:rPr lang="en-US" sz="4000" b="0" i="0" dirty="0">
                <a:solidFill>
                  <a:srgbClr val="000000"/>
                </a:solidFill>
                <a:effectLst/>
              </a:rPr>
              <a:t>is profound, and I am saying that it refers to Christ and the church. </a:t>
            </a:r>
          </a:p>
        </p:txBody>
      </p:sp>
      <p:sp>
        <p:nvSpPr>
          <p:cNvPr id="2" name="Rectangle: Rounded Corners 1">
            <a:extLst>
              <a:ext uri="{FF2B5EF4-FFF2-40B4-BE49-F238E27FC236}">
                <a16:creationId xmlns:a16="http://schemas.microsoft.com/office/drawing/2014/main" id="{70319469-5743-535B-8E77-33BC71BEE28E}"/>
              </a:ext>
            </a:extLst>
          </p:cNvPr>
          <p:cNvSpPr/>
          <p:nvPr/>
        </p:nvSpPr>
        <p:spPr>
          <a:xfrm>
            <a:off x="175260" y="3059409"/>
            <a:ext cx="11841480" cy="2270271"/>
          </a:xfrm>
          <a:prstGeom prst="roundRect">
            <a:avLst/>
          </a:prstGeom>
          <a:solidFill>
            <a:srgbClr val="4472C4"/>
          </a:solidFill>
          <a:ln w="12700" cap="flat" cmpd="sng" algn="ctr">
            <a:solidFill>
              <a:srgbClr val="4472C4">
                <a:shade val="15000"/>
              </a:srgbClr>
            </a:solidFill>
            <a:prstDash val="solid"/>
            <a:miter lim="800000"/>
          </a:ln>
          <a:effectLst/>
        </p:spPr>
        <p:txBody>
          <a:bodyPr rtlCol="0" anchor="ctr"/>
          <a:lstStyle/>
          <a:p>
            <a:pPr marL="571500" marR="0" lvl="0" indent="-57150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Genesis 2:24 / Eph 5:31</a:t>
            </a:r>
          </a:p>
          <a:p>
            <a:pPr marL="571500" marR="0" lvl="0" indent="-57150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4000" b="1" kern="0" dirty="0">
                <a:solidFill>
                  <a:prstClr val="white"/>
                </a:solidFill>
                <a:latin typeface="Calibri" panose="020F0502020204030204"/>
                <a:ea typeface="Calibri" panose="020F0502020204030204" pitchFamily="34" charset="0"/>
                <a:cs typeface="Calibri" panose="020F0502020204030204" pitchFamily="34" charset="0"/>
              </a:rPr>
              <a:t>Eph 3:1-12: Mystery of Gospel Revealed / Unity …</a:t>
            </a:r>
          </a:p>
          <a:p>
            <a:pPr marL="571500" marR="0" lvl="0" indent="-571500" defTabSz="91440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4000" b="1"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Eph 5:32: refers to Christ and the church.</a:t>
            </a:r>
          </a:p>
        </p:txBody>
      </p:sp>
    </p:spTree>
    <p:extLst>
      <p:ext uri="{BB962C8B-B14F-4D97-AF65-F5344CB8AC3E}">
        <p14:creationId xmlns:p14="http://schemas.microsoft.com/office/powerpoint/2010/main" val="916636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un setting over a mountain&#10;&#10;AI-generated content may be incorrect.">
            <a:extLst>
              <a:ext uri="{FF2B5EF4-FFF2-40B4-BE49-F238E27FC236}">
                <a16:creationId xmlns:a16="http://schemas.microsoft.com/office/drawing/2014/main" id="{61E2A5C2-38E1-01E7-DB67-85EFA1A0DB27}"/>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18A67F-0D3E-A85C-9A87-F301D11C731B}"/>
              </a:ext>
            </a:extLst>
          </p:cNvPr>
          <p:cNvSpPr txBox="1"/>
          <p:nvPr/>
        </p:nvSpPr>
        <p:spPr>
          <a:xfrm>
            <a:off x="291490" y="4084856"/>
            <a:ext cx="11609020" cy="2677656"/>
          </a:xfrm>
          <a:prstGeom prst="rect">
            <a:avLst/>
          </a:prstGeom>
          <a:noFill/>
        </p:spPr>
        <p:txBody>
          <a:bodyPr wrap="square">
            <a:spAutoFit/>
          </a:bodyPr>
          <a:lstStyle/>
          <a:p>
            <a:r>
              <a:rPr lang="en-US" sz="6000" dirty="0">
                <a:solidFill>
                  <a:schemeClr val="bg1"/>
                </a:solidFill>
                <a:effectLst>
                  <a:glow rad="101600">
                    <a:schemeClr val="tx1">
                      <a:alpha val="56000"/>
                    </a:schemeClr>
                  </a:glow>
                </a:effectLst>
                <a:latin typeface="Copperplate Gothic Bold" panose="020E0705020206020404" pitchFamily="34" charset="77"/>
                <a:ea typeface="Baskerville" panose="02020502070401020303" pitchFamily="18" charset="0"/>
              </a:rPr>
              <a:t>Inconceivable blessings, Incredible Purpose.</a:t>
            </a:r>
          </a:p>
          <a:p>
            <a:r>
              <a:rPr lang="en-US" sz="4800" dirty="0">
                <a:solidFill>
                  <a:schemeClr val="bg1"/>
                </a:solidFill>
                <a:effectLst>
                  <a:glow rad="101600">
                    <a:schemeClr val="tx1">
                      <a:alpha val="56000"/>
                    </a:schemeClr>
                  </a:glow>
                </a:effectLst>
                <a:latin typeface="Copperplate Gothic Bold" panose="020E0705020206020404" pitchFamily="34" charset="77"/>
                <a:ea typeface="Baskerville" panose="02020502070401020303" pitchFamily="18" charset="0"/>
              </a:rPr>
              <a:t>Ephesians</a:t>
            </a:r>
            <a:endParaRPr lang="en-US" sz="6000" dirty="0">
              <a:solidFill>
                <a:schemeClr val="bg1"/>
              </a:solidFill>
              <a:effectLst>
                <a:glow rad="101600">
                  <a:schemeClr val="tx1">
                    <a:alpha val="56000"/>
                  </a:schemeClr>
                </a:glow>
              </a:effectLst>
              <a:latin typeface="Copperplate Gothic Bold" panose="020E0705020206020404" pitchFamily="34" charset="77"/>
              <a:ea typeface="Baskerville" panose="02020502070401020303" pitchFamily="18" charset="0"/>
            </a:endParaRPr>
          </a:p>
        </p:txBody>
      </p:sp>
    </p:spTree>
    <p:extLst>
      <p:ext uri="{BB962C8B-B14F-4D97-AF65-F5344CB8AC3E}">
        <p14:creationId xmlns:p14="http://schemas.microsoft.com/office/powerpoint/2010/main" val="298753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955AB-C5DC-B456-CDC5-F136007203C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889279B-420E-D2BD-4487-3AD06B580FD3}"/>
              </a:ext>
            </a:extLst>
          </p:cNvPr>
          <p:cNvSpPr txBox="1"/>
          <p:nvPr/>
        </p:nvSpPr>
        <p:spPr>
          <a:xfrm>
            <a:off x="0" y="0"/>
            <a:ext cx="12192000" cy="3785652"/>
          </a:xfrm>
          <a:prstGeom prst="rect">
            <a:avLst/>
          </a:prstGeom>
          <a:noFill/>
        </p:spPr>
        <p:txBody>
          <a:bodyPr wrap="square">
            <a:spAutoFit/>
          </a:bodyPr>
          <a:lstStyle/>
          <a:p>
            <a:pPr algn="l">
              <a:buNone/>
            </a:pPr>
            <a:r>
              <a:rPr lang="en-US" sz="4000" b="1" i="0" baseline="30000" dirty="0">
                <a:solidFill>
                  <a:schemeClr val="tx1">
                    <a:lumMod val="50000"/>
                  </a:schemeClr>
                </a:solidFill>
                <a:effectLst/>
              </a:rPr>
              <a:t>31 </a:t>
            </a:r>
            <a:r>
              <a:rPr lang="en-US" sz="4000" b="0" i="0" dirty="0">
                <a:solidFill>
                  <a:schemeClr val="tx1">
                    <a:lumMod val="50000"/>
                  </a:schemeClr>
                </a:solidFill>
                <a:effectLst/>
              </a:rPr>
              <a:t>“Therefore a man shall leave his father and mother and hold fast to his wife, and the two shall become one flesh.” </a:t>
            </a:r>
            <a:r>
              <a:rPr lang="en-US" sz="4000" b="1" i="0" baseline="30000" dirty="0">
                <a:solidFill>
                  <a:schemeClr val="tx1">
                    <a:lumMod val="50000"/>
                  </a:schemeClr>
                </a:solidFill>
                <a:effectLst/>
              </a:rPr>
              <a:t>32 </a:t>
            </a:r>
            <a:r>
              <a:rPr lang="en-US" sz="4000" b="0" i="0" dirty="0">
                <a:solidFill>
                  <a:schemeClr val="tx1">
                    <a:lumMod val="50000"/>
                  </a:schemeClr>
                </a:solidFill>
                <a:effectLst/>
              </a:rPr>
              <a:t>This mystery is profound, and I am saying that it refers to Christ and the church. </a:t>
            </a:r>
            <a:r>
              <a:rPr lang="en-US" sz="4000" b="1" i="0" baseline="30000" dirty="0">
                <a:solidFill>
                  <a:srgbClr val="000000"/>
                </a:solidFill>
                <a:effectLst/>
              </a:rPr>
              <a:t>33</a:t>
            </a:r>
            <a:r>
              <a:rPr lang="en-US" sz="4000" b="0" i="0" dirty="0">
                <a:solidFill>
                  <a:srgbClr val="000000"/>
                </a:solidFill>
                <a:effectLst/>
              </a:rPr>
              <a:t> However, let each one of you love his wife as himself, and let the wife see that she respects her husband.</a:t>
            </a:r>
          </a:p>
        </p:txBody>
      </p:sp>
    </p:spTree>
    <p:extLst>
      <p:ext uri="{BB962C8B-B14F-4D97-AF65-F5344CB8AC3E}">
        <p14:creationId xmlns:p14="http://schemas.microsoft.com/office/powerpoint/2010/main" val="1786350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D0F18-4C1C-6111-DB90-CC7ABADBE92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A276333-4248-5E78-029E-142AE14B114C}"/>
              </a:ext>
            </a:extLst>
          </p:cNvPr>
          <p:cNvSpPr txBox="1"/>
          <p:nvPr/>
        </p:nvSpPr>
        <p:spPr>
          <a:xfrm>
            <a:off x="0" y="0"/>
            <a:ext cx="12192000" cy="3785652"/>
          </a:xfrm>
          <a:prstGeom prst="rect">
            <a:avLst/>
          </a:prstGeom>
          <a:noFill/>
        </p:spPr>
        <p:txBody>
          <a:bodyPr wrap="square">
            <a:spAutoFit/>
          </a:bodyPr>
          <a:lstStyle/>
          <a:p>
            <a:pPr algn="l">
              <a:buNone/>
            </a:pPr>
            <a:r>
              <a:rPr lang="en-US" sz="4000" b="1" i="0" baseline="30000" dirty="0">
                <a:solidFill>
                  <a:schemeClr val="tx1">
                    <a:lumMod val="50000"/>
                  </a:schemeClr>
                </a:solidFill>
                <a:effectLst/>
              </a:rPr>
              <a:t>31 </a:t>
            </a:r>
            <a:r>
              <a:rPr lang="en-US" sz="4000" b="0" i="0" dirty="0">
                <a:solidFill>
                  <a:schemeClr val="tx1">
                    <a:lumMod val="50000"/>
                  </a:schemeClr>
                </a:solidFill>
                <a:effectLst/>
              </a:rPr>
              <a:t>“Therefore a man shall leave his father and mother and hold fast to his wife, and the two shall become one flesh.” </a:t>
            </a:r>
            <a:r>
              <a:rPr lang="en-US" sz="4000" b="1" i="0" baseline="30000" dirty="0">
                <a:solidFill>
                  <a:schemeClr val="tx1">
                    <a:lumMod val="50000"/>
                  </a:schemeClr>
                </a:solidFill>
                <a:effectLst/>
              </a:rPr>
              <a:t>32 </a:t>
            </a:r>
            <a:r>
              <a:rPr lang="en-US" sz="4000" b="0" i="0" dirty="0">
                <a:solidFill>
                  <a:schemeClr val="tx1">
                    <a:lumMod val="50000"/>
                  </a:schemeClr>
                </a:solidFill>
                <a:effectLst/>
              </a:rPr>
              <a:t>This mystery is profound, and I am saying that it refers to Christ and the church. </a:t>
            </a:r>
            <a:r>
              <a:rPr lang="en-US" sz="4000" b="1" i="0" baseline="30000" dirty="0">
                <a:solidFill>
                  <a:srgbClr val="000000"/>
                </a:solidFill>
                <a:effectLst/>
              </a:rPr>
              <a:t>33</a:t>
            </a:r>
            <a:r>
              <a:rPr lang="en-US" sz="4000" b="0" i="0" dirty="0">
                <a:solidFill>
                  <a:srgbClr val="000000"/>
                </a:solidFill>
                <a:effectLst/>
              </a:rPr>
              <a:t> </a:t>
            </a:r>
            <a:r>
              <a:rPr lang="en-US" sz="4000" b="0" i="0" dirty="0">
                <a:solidFill>
                  <a:srgbClr val="000000"/>
                </a:solidFill>
                <a:effectLst/>
                <a:highlight>
                  <a:srgbClr val="FFFF00"/>
                </a:highlight>
              </a:rPr>
              <a:t>However</a:t>
            </a:r>
            <a:r>
              <a:rPr lang="en-US" sz="4000" b="0" i="0" dirty="0">
                <a:solidFill>
                  <a:srgbClr val="000000"/>
                </a:solidFill>
                <a:effectLst/>
              </a:rPr>
              <a:t>, let each one of you love his wife as himself, and let the wife see that she respects her husband.</a:t>
            </a:r>
          </a:p>
        </p:txBody>
      </p:sp>
      <p:sp>
        <p:nvSpPr>
          <p:cNvPr id="4" name="TextBox 3">
            <a:extLst>
              <a:ext uri="{FF2B5EF4-FFF2-40B4-BE49-F238E27FC236}">
                <a16:creationId xmlns:a16="http://schemas.microsoft.com/office/drawing/2014/main" id="{F2EAE502-EDE1-E5ED-65A2-516FD6DE66CF}"/>
              </a:ext>
            </a:extLst>
          </p:cNvPr>
          <p:cNvSpPr txBox="1"/>
          <p:nvPr/>
        </p:nvSpPr>
        <p:spPr>
          <a:xfrm>
            <a:off x="100208" y="4594385"/>
            <a:ext cx="12192000" cy="1569660"/>
          </a:xfrm>
          <a:prstGeom prst="rect">
            <a:avLst/>
          </a:prstGeom>
          <a:noFill/>
        </p:spPr>
        <p:txBody>
          <a:bodyPr wrap="square">
            <a:spAutoFit/>
          </a:bodyPr>
          <a:lstStyle/>
          <a:p>
            <a:pPr algn="ctr"/>
            <a:r>
              <a:rPr lang="en-US" sz="4800" dirty="0">
                <a:solidFill>
                  <a:schemeClr val="bg1"/>
                </a:solidFill>
                <a:latin typeface="Arial Rounded MT Bold" panose="020F0704030504030204" pitchFamily="34" charset="0"/>
              </a:rPr>
              <a:t>Lofty mystery, practical takeaway</a:t>
            </a:r>
          </a:p>
          <a:p>
            <a:pPr algn="ctr"/>
            <a:r>
              <a:rPr lang="en-US" sz="4800" dirty="0">
                <a:solidFill>
                  <a:schemeClr val="bg1"/>
                </a:solidFill>
                <a:latin typeface="Arial Rounded MT Bold" panose="020F0704030504030204" pitchFamily="34" charset="0"/>
              </a:rPr>
              <a:t>Big picture, daily practice</a:t>
            </a:r>
          </a:p>
        </p:txBody>
      </p:sp>
    </p:spTree>
    <p:extLst>
      <p:ext uri="{BB962C8B-B14F-4D97-AF65-F5344CB8AC3E}">
        <p14:creationId xmlns:p14="http://schemas.microsoft.com/office/powerpoint/2010/main" val="912331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FDEB3-02A4-1DE4-077D-509B3536A44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2CBCA3D-FCE3-FA3F-48DA-CD795C8310AE}"/>
              </a:ext>
            </a:extLst>
          </p:cNvPr>
          <p:cNvSpPr txBox="1"/>
          <p:nvPr/>
        </p:nvSpPr>
        <p:spPr>
          <a:xfrm>
            <a:off x="0" y="0"/>
            <a:ext cx="12192000" cy="3785652"/>
          </a:xfrm>
          <a:prstGeom prst="rect">
            <a:avLst/>
          </a:prstGeom>
          <a:noFill/>
        </p:spPr>
        <p:txBody>
          <a:bodyPr wrap="square">
            <a:spAutoFit/>
          </a:bodyPr>
          <a:lstStyle/>
          <a:p>
            <a:pPr algn="l">
              <a:buNone/>
            </a:pPr>
            <a:r>
              <a:rPr lang="en-US" sz="4000" b="1" i="0" baseline="30000" dirty="0">
                <a:solidFill>
                  <a:schemeClr val="tx1">
                    <a:lumMod val="50000"/>
                  </a:schemeClr>
                </a:solidFill>
                <a:effectLst/>
              </a:rPr>
              <a:t>31 </a:t>
            </a:r>
            <a:r>
              <a:rPr lang="en-US" sz="4000" b="0" i="0" dirty="0">
                <a:solidFill>
                  <a:schemeClr val="tx1">
                    <a:lumMod val="50000"/>
                  </a:schemeClr>
                </a:solidFill>
                <a:effectLst/>
              </a:rPr>
              <a:t>“Therefore a man shall leave his father and mother and hold fast to his wife, and the two shall become one flesh.” </a:t>
            </a:r>
            <a:r>
              <a:rPr lang="en-US" sz="4000" b="1" i="0" baseline="30000" dirty="0">
                <a:solidFill>
                  <a:schemeClr val="tx1">
                    <a:lumMod val="50000"/>
                  </a:schemeClr>
                </a:solidFill>
                <a:effectLst/>
              </a:rPr>
              <a:t>32 </a:t>
            </a:r>
            <a:r>
              <a:rPr lang="en-US" sz="4000" b="0" i="0" dirty="0">
                <a:solidFill>
                  <a:schemeClr val="tx1">
                    <a:lumMod val="50000"/>
                  </a:schemeClr>
                </a:solidFill>
                <a:effectLst/>
              </a:rPr>
              <a:t>This mystery is profound, and I am saying that it refers to Christ and the church. </a:t>
            </a:r>
            <a:r>
              <a:rPr lang="en-US" sz="4000" b="1" i="0" baseline="30000" dirty="0">
                <a:solidFill>
                  <a:srgbClr val="000000"/>
                </a:solidFill>
                <a:effectLst/>
              </a:rPr>
              <a:t>33</a:t>
            </a:r>
            <a:r>
              <a:rPr lang="en-US" sz="4000" b="0" i="0" dirty="0">
                <a:solidFill>
                  <a:srgbClr val="000000"/>
                </a:solidFill>
                <a:effectLst/>
              </a:rPr>
              <a:t> However, let each one of you love his wife as himself, and let the wife see that she </a:t>
            </a:r>
            <a:r>
              <a:rPr lang="en-US" sz="4000" b="0" i="0" dirty="0">
                <a:solidFill>
                  <a:srgbClr val="000000"/>
                </a:solidFill>
                <a:effectLst/>
                <a:highlight>
                  <a:srgbClr val="FFFF00"/>
                </a:highlight>
              </a:rPr>
              <a:t>respects</a:t>
            </a:r>
            <a:r>
              <a:rPr lang="en-US" sz="4000" b="0" i="0" dirty="0">
                <a:solidFill>
                  <a:srgbClr val="000000"/>
                </a:solidFill>
                <a:effectLst/>
              </a:rPr>
              <a:t> her husband.</a:t>
            </a:r>
          </a:p>
        </p:txBody>
      </p:sp>
      <p:sp>
        <p:nvSpPr>
          <p:cNvPr id="2" name="Rectangle: Rounded Corners 1">
            <a:extLst>
              <a:ext uri="{FF2B5EF4-FFF2-40B4-BE49-F238E27FC236}">
                <a16:creationId xmlns:a16="http://schemas.microsoft.com/office/drawing/2014/main" id="{45B641B3-C194-6C63-4BDF-5CC474117743}"/>
              </a:ext>
            </a:extLst>
          </p:cNvPr>
          <p:cNvSpPr/>
          <p:nvPr/>
        </p:nvSpPr>
        <p:spPr>
          <a:xfrm>
            <a:off x="175260" y="4136647"/>
            <a:ext cx="11841480" cy="2270271"/>
          </a:xfrm>
          <a:prstGeom prst="roundRect">
            <a:avLst/>
          </a:prstGeom>
          <a:solidFill>
            <a:srgbClr val="4472C4"/>
          </a:solidFill>
          <a:ln w="12700" cap="flat" cmpd="sng" algn="ctr">
            <a:solidFill>
              <a:srgbClr val="4472C4">
                <a:shade val="15000"/>
              </a:srgbClr>
            </a:solidFill>
            <a:prstDash val="solid"/>
            <a:miter lim="800000"/>
          </a:ln>
          <a:effectLst/>
        </p:spPr>
        <p:txBody>
          <a:bodyPr rtlCol="0" anchor="ctr"/>
          <a:lstStyle/>
          <a:p>
            <a:pPr marL="571500" lvl="0" indent="-571500" defTabSz="914400">
              <a:lnSpc>
                <a:spcPct val="90000"/>
              </a:lnSpc>
              <a:buFont typeface="Arial" panose="020B0604020202020204" pitchFamily="34" charset="0"/>
              <a:buChar char="•"/>
              <a:defRPr/>
            </a:pPr>
            <a:r>
              <a:rPr lang="en-US" sz="4000" b="1" kern="0" spc="-150" dirty="0">
                <a:solidFill>
                  <a:prstClr val="white"/>
                </a:solidFill>
                <a:ea typeface="Calibri" panose="020F0502020204030204" pitchFamily="34" charset="0"/>
                <a:cs typeface="Calibri" panose="020F0502020204030204" pitchFamily="34" charset="0"/>
              </a:rPr>
              <a:t>Husbands are not just told “lead” or “rule”—but “love.”</a:t>
            </a:r>
            <a:endParaRPr kumimoji="0" lang="en-US" sz="4000" b="1" i="0" u="none" strike="noStrike" kern="0" cap="none" spc="-150" normalizeH="0" baseline="0" noProof="0" dirty="0">
              <a:ln>
                <a:noFill/>
              </a:ln>
              <a:solidFill>
                <a:prstClr val="white"/>
              </a:solidFill>
              <a:effectLst/>
              <a:uLnTx/>
              <a:uFillTx/>
              <a:ea typeface="Calibri" panose="020F0502020204030204" pitchFamily="34" charset="0"/>
              <a:cs typeface="Calibri" panose="020F0502020204030204" pitchFamily="34" charset="0"/>
            </a:endParaRPr>
          </a:p>
          <a:p>
            <a:pPr marL="571500" lvl="0" indent="-571500" defTabSz="914400">
              <a:lnSpc>
                <a:spcPct val="90000"/>
              </a:lnSpc>
              <a:buFont typeface="Arial" panose="020B0604020202020204" pitchFamily="34" charset="0"/>
              <a:buChar char="•"/>
              <a:defRPr/>
            </a:pPr>
            <a:r>
              <a:rPr lang="en-US" sz="4000" b="1" kern="0" spc="-150" dirty="0">
                <a:solidFill>
                  <a:prstClr val="white"/>
                </a:solidFill>
                <a:ea typeface="Calibri" panose="020F0502020204030204" pitchFamily="34" charset="0"/>
                <a:cs typeface="Calibri" panose="020F0502020204030204" pitchFamily="34" charset="0"/>
              </a:rPr>
              <a:t>Wives are not just told “submit”—but “respect.”</a:t>
            </a:r>
          </a:p>
          <a:p>
            <a:pPr marL="571500" lvl="0" indent="-571500" defTabSz="914400">
              <a:lnSpc>
                <a:spcPct val="90000"/>
              </a:lnSpc>
              <a:buFont typeface="Arial" panose="020B0604020202020204" pitchFamily="34" charset="0"/>
              <a:buChar char="•"/>
              <a:defRPr/>
            </a:pPr>
            <a:r>
              <a:rPr lang="en-US" sz="4000" b="1" kern="0" spc="-150" dirty="0">
                <a:solidFill>
                  <a:prstClr val="white"/>
                </a:solidFill>
                <a:ea typeface="Calibri" panose="020F0502020204030204" pitchFamily="34" charset="0"/>
                <a:cs typeface="Calibri" panose="020F0502020204030204" pitchFamily="34" charset="0"/>
              </a:rPr>
              <a:t>Both are heart-level dispositions that mirror Christ and the church.</a:t>
            </a:r>
            <a:endParaRPr kumimoji="0" lang="en-US" sz="4000" b="1" i="0" u="none" strike="noStrike" kern="0" cap="none" spc="-150" normalizeH="0" baseline="0" noProof="0" dirty="0">
              <a:ln>
                <a:noFill/>
              </a:ln>
              <a:solidFill>
                <a:prstClr val="white"/>
              </a:solidFill>
              <a:effectLst/>
              <a:uLnTx/>
              <a:uFillTx/>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785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F41832-431F-6237-663E-9878EDB456B8}"/>
              </a:ext>
            </a:extLst>
          </p:cNvPr>
          <p:cNvSpPr txBox="1"/>
          <p:nvPr/>
        </p:nvSpPr>
        <p:spPr>
          <a:xfrm>
            <a:off x="2855934" y="317883"/>
            <a:ext cx="6723344" cy="537198"/>
          </a:xfrm>
          <a:prstGeom prst="rect">
            <a:avLst/>
          </a:prstGeom>
          <a:noFill/>
        </p:spPr>
        <p:txBody>
          <a:bodyPr wrap="square">
            <a:spAutoFit/>
          </a:bodyPr>
          <a:lstStyle/>
          <a:p>
            <a:pPr marL="0" marR="0">
              <a:lnSpc>
                <a:spcPct val="90000"/>
              </a:lnSpc>
              <a:spcAft>
                <a:spcPts val="800"/>
              </a:spcAft>
              <a:buNone/>
              <a:tabLst>
                <a:tab pos="274320" algn="l"/>
                <a:tab pos="548640" algn="l"/>
                <a:tab pos="822960" algn="l"/>
                <a:tab pos="1097280" algn="l"/>
              </a:tabLst>
            </a:pPr>
            <a:r>
              <a:rPr lang="en-US" sz="3200" b="1" dirty="0">
                <a:effectLst/>
                <a:latin typeface="Aptos" panose="020B0004020202020204" pitchFamily="34" charset="0"/>
                <a:ea typeface="Calibri" panose="020F0502020204030204" pitchFamily="34" charset="0"/>
                <a:cs typeface="Arial" panose="020B0604020202020204" pitchFamily="34" charset="0"/>
              </a:rPr>
              <a:t>Response: Living the Blueprint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3F156DFB-0404-7C44-C869-8E733FBEE11D}"/>
              </a:ext>
            </a:extLst>
          </p:cNvPr>
          <p:cNvSpPr txBox="1"/>
          <p:nvPr/>
        </p:nvSpPr>
        <p:spPr>
          <a:xfrm>
            <a:off x="429015" y="1027134"/>
            <a:ext cx="11558393" cy="4684167"/>
          </a:xfrm>
          <a:prstGeom prst="rect">
            <a:avLst/>
          </a:prstGeom>
          <a:noFill/>
        </p:spPr>
        <p:txBody>
          <a:bodyPr wrap="square">
            <a:spAutoFit/>
          </a:bodyPr>
          <a:lstStyle/>
          <a:p>
            <a:pPr marL="0" marR="0">
              <a:lnSpc>
                <a:spcPct val="90000"/>
              </a:lnSpc>
              <a:spcAft>
                <a:spcPts val="800"/>
              </a:spcAft>
              <a:buNone/>
              <a:tabLst>
                <a:tab pos="274320" algn="l"/>
                <a:tab pos="548640" algn="l"/>
                <a:tab pos="822960" algn="l"/>
                <a:tab pos="109728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For Married Couples</a:t>
            </a:r>
            <a:endParaRPr lang="en-US" sz="36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buFont typeface="Symbol" panose="05050102010706020507" pitchFamily="18" charset="2"/>
              <a:buChar char=""/>
              <a:tabLst>
                <a:tab pos="274320" algn="l"/>
                <a:tab pos="548640" algn="l"/>
                <a:tab pos="822960" algn="l"/>
                <a:tab pos="1097280" algn="l"/>
              </a:tabLst>
            </a:pPr>
            <a:r>
              <a:rPr lang="en-US" sz="3600" dirty="0">
                <a:effectLst/>
                <a:latin typeface="Aptos" panose="020B0004020202020204" pitchFamily="34" charset="0"/>
                <a:ea typeface="Calibri" panose="020F0502020204030204" pitchFamily="34" charset="0"/>
                <a:cs typeface="Arial" panose="020B0604020202020204" pitchFamily="34" charset="0"/>
              </a:rPr>
              <a:t>See your marriage as more than companionship — it’s a living parable of the gospel.</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buFont typeface="Symbol" panose="05050102010706020507" pitchFamily="18" charset="2"/>
              <a:buChar char=""/>
              <a:tabLst>
                <a:tab pos="274320" algn="l"/>
                <a:tab pos="548640" algn="l"/>
                <a:tab pos="822960" algn="l"/>
                <a:tab pos="1097280" algn="l"/>
              </a:tabLst>
            </a:pPr>
            <a:r>
              <a:rPr lang="en-US" sz="3600" dirty="0">
                <a:effectLst/>
                <a:latin typeface="Aptos" panose="020B0004020202020204" pitchFamily="34" charset="0"/>
                <a:ea typeface="Calibri" panose="020F0502020204030204" pitchFamily="34" charset="0"/>
                <a:cs typeface="Arial" panose="020B0604020202020204" pitchFamily="34" charset="0"/>
              </a:rPr>
              <a:t>Wives: your trusting respect reflects the church’s trust in Christ.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buFont typeface="Symbol" panose="05050102010706020507" pitchFamily="18" charset="2"/>
              <a:buChar char=""/>
              <a:tabLst>
                <a:tab pos="274320" algn="l"/>
                <a:tab pos="548640" algn="l"/>
                <a:tab pos="822960" algn="l"/>
                <a:tab pos="1097280" algn="l"/>
              </a:tabLst>
            </a:pPr>
            <a:r>
              <a:rPr lang="en-US" sz="3600" dirty="0">
                <a:effectLst/>
                <a:latin typeface="Aptos" panose="020B0004020202020204" pitchFamily="34" charset="0"/>
                <a:ea typeface="Calibri" panose="020F0502020204030204" pitchFamily="34" charset="0"/>
                <a:cs typeface="Arial" panose="020B0604020202020204" pitchFamily="34" charset="0"/>
              </a:rPr>
              <a:t>Husbands: your sacrificial love reflects Christ’s love for the church.</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spcAft>
                <a:spcPts val="800"/>
              </a:spcAft>
              <a:buFont typeface="Symbol" panose="05050102010706020507" pitchFamily="18" charset="2"/>
              <a:buChar char=""/>
              <a:tabLst>
                <a:tab pos="274320" algn="l"/>
                <a:tab pos="548640" algn="l"/>
                <a:tab pos="822960" algn="l"/>
                <a:tab pos="1097280" algn="l"/>
              </a:tabLst>
            </a:pPr>
            <a:r>
              <a:rPr lang="en-US" sz="3600" dirty="0">
                <a:effectLst/>
                <a:latin typeface="Aptos" panose="020B0004020202020204" pitchFamily="34" charset="0"/>
                <a:ea typeface="Calibri" panose="020F0502020204030204" pitchFamily="34" charset="0"/>
                <a:cs typeface="Arial" panose="020B0604020202020204" pitchFamily="34" charset="0"/>
              </a:rPr>
              <a:t>Together: embrace your marriage as both a blessing and a purpose.</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934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5B7BD-4933-755C-A642-29DB693AE8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AA1F2A5-7E6D-192E-AA3C-86A0589E8C6F}"/>
              </a:ext>
            </a:extLst>
          </p:cNvPr>
          <p:cNvSpPr txBox="1"/>
          <p:nvPr/>
        </p:nvSpPr>
        <p:spPr>
          <a:xfrm>
            <a:off x="2855934" y="317883"/>
            <a:ext cx="6723344" cy="537198"/>
          </a:xfrm>
          <a:prstGeom prst="rect">
            <a:avLst/>
          </a:prstGeom>
          <a:noFill/>
        </p:spPr>
        <p:txBody>
          <a:bodyPr wrap="square">
            <a:spAutoFit/>
          </a:bodyPr>
          <a:lstStyle/>
          <a:p>
            <a:pPr marL="0" marR="0">
              <a:lnSpc>
                <a:spcPct val="90000"/>
              </a:lnSpc>
              <a:spcAft>
                <a:spcPts val="800"/>
              </a:spcAft>
              <a:buNone/>
              <a:tabLst>
                <a:tab pos="274320" algn="l"/>
                <a:tab pos="548640" algn="l"/>
                <a:tab pos="822960" algn="l"/>
                <a:tab pos="1097280" algn="l"/>
              </a:tabLst>
            </a:pPr>
            <a:r>
              <a:rPr lang="en-US" sz="3200" b="1" dirty="0">
                <a:effectLst/>
                <a:latin typeface="Aptos" panose="020B0004020202020204" pitchFamily="34" charset="0"/>
                <a:ea typeface="Calibri" panose="020F0502020204030204" pitchFamily="34" charset="0"/>
                <a:cs typeface="Arial" panose="020B0604020202020204" pitchFamily="34" charset="0"/>
              </a:rPr>
              <a:t>Response: Living the Blueprint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4DA23E56-6F8D-C170-FD63-165D3E0F37FA}"/>
              </a:ext>
            </a:extLst>
          </p:cNvPr>
          <p:cNvSpPr txBox="1"/>
          <p:nvPr/>
        </p:nvSpPr>
        <p:spPr>
          <a:xfrm>
            <a:off x="429015" y="1027134"/>
            <a:ext cx="11558393" cy="4185569"/>
          </a:xfrm>
          <a:prstGeom prst="rect">
            <a:avLst/>
          </a:prstGeom>
          <a:noFill/>
        </p:spPr>
        <p:txBody>
          <a:bodyPr wrap="square">
            <a:spAutoFit/>
          </a:bodyPr>
          <a:lstStyle/>
          <a:p>
            <a:pPr marL="0" marR="0">
              <a:lnSpc>
                <a:spcPct val="90000"/>
              </a:lnSpc>
              <a:spcAft>
                <a:spcPts val="800"/>
              </a:spcAft>
              <a:buNone/>
              <a:tabLst>
                <a:tab pos="274320" algn="l"/>
                <a:tab pos="548640" algn="l"/>
                <a:tab pos="822960" algn="l"/>
                <a:tab pos="109728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For Singles, Widows, and Youth</a:t>
            </a:r>
            <a:endParaRPr lang="en-US" sz="36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buFont typeface="Symbol" panose="05050102010706020507" pitchFamily="18" charset="2"/>
              <a:buChar char=""/>
              <a:tabLst>
                <a:tab pos="274320" algn="l"/>
                <a:tab pos="548640" algn="l"/>
                <a:tab pos="822960" algn="l"/>
                <a:tab pos="1097280" algn="l"/>
              </a:tabLst>
            </a:pPr>
            <a:r>
              <a:rPr lang="en-US" sz="3600" dirty="0">
                <a:effectLst/>
                <a:latin typeface="Aptos" panose="020B0004020202020204" pitchFamily="34" charset="0"/>
                <a:ea typeface="Calibri" panose="020F0502020204030204" pitchFamily="34" charset="0"/>
                <a:cs typeface="Arial" panose="020B0604020202020204" pitchFamily="34" charset="0"/>
              </a:rPr>
              <a:t>Even if you’re not married, these verses still matter.</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buFont typeface="Symbol" panose="05050102010706020507" pitchFamily="18" charset="2"/>
              <a:buChar char=""/>
              <a:tabLst>
                <a:tab pos="274320" algn="l"/>
                <a:tab pos="548640" algn="l"/>
                <a:tab pos="822960" algn="l"/>
                <a:tab pos="1097280" algn="l"/>
              </a:tabLst>
            </a:pPr>
            <a:r>
              <a:rPr lang="en-US" sz="3600" dirty="0">
                <a:effectLst/>
                <a:latin typeface="Aptos" panose="020B0004020202020204" pitchFamily="34" charset="0"/>
                <a:ea typeface="Calibri" panose="020F0502020204030204" pitchFamily="34" charset="0"/>
                <a:cs typeface="Arial" panose="020B0604020202020204" pitchFamily="34" charset="0"/>
              </a:rPr>
              <a:t>Support and pray for the marriages in our church — they are gospel billboards to the watching world.</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buFont typeface="Symbol" panose="05050102010706020507" pitchFamily="18" charset="2"/>
              <a:buChar char=""/>
              <a:tabLst>
                <a:tab pos="274320" algn="l"/>
                <a:tab pos="548640" algn="l"/>
                <a:tab pos="822960" algn="l"/>
                <a:tab pos="1097280" algn="l"/>
              </a:tabLst>
            </a:pPr>
            <a:r>
              <a:rPr lang="en-US" sz="3600" dirty="0">
                <a:effectLst/>
                <a:latin typeface="Aptos" panose="020B0004020202020204" pitchFamily="34" charset="0"/>
                <a:ea typeface="Calibri" panose="020F0502020204030204" pitchFamily="34" charset="0"/>
                <a:cs typeface="Arial" panose="020B0604020202020204" pitchFamily="34" charset="0"/>
              </a:rPr>
              <a:t>Learn from the pattern: all of us are called to submit to Christ as Head and to love one another sacrificially.</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spcAft>
                <a:spcPts val="800"/>
              </a:spcAft>
              <a:buFont typeface="Symbol" panose="05050102010706020507" pitchFamily="18" charset="2"/>
              <a:buChar char=""/>
              <a:tabLst>
                <a:tab pos="274320" algn="l"/>
                <a:tab pos="548640" algn="l"/>
                <a:tab pos="822960" algn="l"/>
                <a:tab pos="1097280" algn="l"/>
              </a:tabLst>
            </a:pPr>
            <a:r>
              <a:rPr lang="en-US" sz="3600" dirty="0">
                <a:effectLst/>
                <a:latin typeface="Aptos" panose="020B0004020202020204" pitchFamily="34" charset="0"/>
                <a:ea typeface="Calibri" panose="020F0502020204030204" pitchFamily="34" charset="0"/>
                <a:cs typeface="Arial" panose="020B0604020202020204" pitchFamily="34" charset="0"/>
              </a:rPr>
              <a:t>Every believer is part of the bride of Christ, and every one of us reflects His gospel in our relationships.</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9772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CF3C2-B2C5-E260-F061-05C2CE7B5E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B6D792-70B5-6B33-6385-05A866E11DC5}"/>
              </a:ext>
            </a:extLst>
          </p:cNvPr>
          <p:cNvSpPr txBox="1"/>
          <p:nvPr/>
        </p:nvSpPr>
        <p:spPr>
          <a:xfrm>
            <a:off x="2855934" y="317883"/>
            <a:ext cx="6723344" cy="537198"/>
          </a:xfrm>
          <a:prstGeom prst="rect">
            <a:avLst/>
          </a:prstGeom>
          <a:noFill/>
        </p:spPr>
        <p:txBody>
          <a:bodyPr wrap="square">
            <a:spAutoFit/>
          </a:bodyPr>
          <a:lstStyle/>
          <a:p>
            <a:pPr marL="0" marR="0">
              <a:lnSpc>
                <a:spcPct val="90000"/>
              </a:lnSpc>
              <a:spcAft>
                <a:spcPts val="800"/>
              </a:spcAft>
              <a:buNone/>
              <a:tabLst>
                <a:tab pos="274320" algn="l"/>
                <a:tab pos="548640" algn="l"/>
                <a:tab pos="822960" algn="l"/>
                <a:tab pos="1097280" algn="l"/>
              </a:tabLst>
            </a:pPr>
            <a:r>
              <a:rPr lang="en-US" sz="3200" b="1" dirty="0">
                <a:effectLst/>
                <a:latin typeface="Aptos" panose="020B0004020202020204" pitchFamily="34" charset="0"/>
                <a:ea typeface="Calibri" panose="020F0502020204030204" pitchFamily="34" charset="0"/>
                <a:cs typeface="Arial" panose="020B0604020202020204" pitchFamily="34" charset="0"/>
              </a:rPr>
              <a:t>Response: Living the Blueprint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0A88DFFA-CD85-2A36-9AD0-8FFF446397AA}"/>
              </a:ext>
            </a:extLst>
          </p:cNvPr>
          <p:cNvSpPr txBox="1"/>
          <p:nvPr/>
        </p:nvSpPr>
        <p:spPr>
          <a:xfrm>
            <a:off x="429015" y="1027134"/>
            <a:ext cx="11558393" cy="3686971"/>
          </a:xfrm>
          <a:prstGeom prst="rect">
            <a:avLst/>
          </a:prstGeom>
          <a:noFill/>
        </p:spPr>
        <p:txBody>
          <a:bodyPr wrap="square">
            <a:spAutoFit/>
          </a:bodyPr>
          <a:lstStyle/>
          <a:p>
            <a:pPr marL="0" marR="0">
              <a:lnSpc>
                <a:spcPct val="90000"/>
              </a:lnSpc>
              <a:spcAft>
                <a:spcPts val="800"/>
              </a:spcAft>
              <a:buNone/>
              <a:tabLst>
                <a:tab pos="274320" algn="l"/>
                <a:tab pos="548640" algn="l"/>
                <a:tab pos="822960" algn="l"/>
                <a:tab pos="109728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For the Whole Church</a:t>
            </a:r>
            <a:endParaRPr lang="en-US" sz="36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buFont typeface="Symbol" panose="05050102010706020507" pitchFamily="18" charset="2"/>
              <a:buChar char=""/>
              <a:tabLst>
                <a:tab pos="274320" algn="l"/>
                <a:tab pos="548640" algn="l"/>
                <a:tab pos="822960" algn="l"/>
                <a:tab pos="1097280" algn="l"/>
              </a:tabLst>
            </a:pPr>
            <a:r>
              <a:rPr lang="en-US" sz="3600" dirty="0">
                <a:effectLst/>
                <a:latin typeface="Aptos" panose="020B0004020202020204" pitchFamily="34" charset="0"/>
                <a:ea typeface="Calibri" panose="020F0502020204030204" pitchFamily="34" charset="0"/>
                <a:cs typeface="Arial" panose="020B0604020202020204" pitchFamily="34" charset="0"/>
              </a:rPr>
              <a:t>Marriage is not just fine print — it’s God’s blueprint.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buFont typeface="Symbol" panose="05050102010706020507" pitchFamily="18" charset="2"/>
              <a:buChar char=""/>
              <a:tabLst>
                <a:tab pos="274320" algn="l"/>
                <a:tab pos="548640" algn="l"/>
                <a:tab pos="822960" algn="l"/>
                <a:tab pos="1097280" algn="l"/>
              </a:tabLst>
            </a:pPr>
            <a:r>
              <a:rPr lang="en-US" sz="3600" dirty="0">
                <a:effectLst/>
                <a:latin typeface="Aptos" panose="020B0004020202020204" pitchFamily="34" charset="0"/>
                <a:ea typeface="Calibri" panose="020F0502020204030204" pitchFamily="34" charset="0"/>
                <a:cs typeface="Arial" panose="020B0604020202020204" pitchFamily="34" charset="0"/>
              </a:rPr>
              <a:t>As a community, let’s encourage, protect, and uphold marriage as a sacred witness to Christ.</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90000"/>
              </a:lnSpc>
              <a:spcAft>
                <a:spcPts val="800"/>
              </a:spcAft>
              <a:buFont typeface="Symbol" panose="05050102010706020507" pitchFamily="18" charset="2"/>
              <a:buChar char=""/>
              <a:tabLst>
                <a:tab pos="274320" algn="l"/>
                <a:tab pos="548640" algn="l"/>
                <a:tab pos="822960" algn="l"/>
                <a:tab pos="1097280" algn="l"/>
              </a:tabLst>
            </a:pPr>
            <a:r>
              <a:rPr lang="en-US" sz="3600" dirty="0">
                <a:effectLst/>
                <a:latin typeface="Aptos" panose="020B0004020202020204" pitchFamily="34" charset="0"/>
                <a:ea typeface="Calibri" panose="020F0502020204030204" pitchFamily="34" charset="0"/>
                <a:cs typeface="Arial" panose="020B0604020202020204" pitchFamily="34" charset="0"/>
              </a:rPr>
              <a:t>And let’s remember: whether married or single, we all display the gospel by living lives of love, trust, and self-giving sacrifice.</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2870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397F7-FE9C-FB82-B41B-4335E54258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0891A9-60A7-EA2A-3E72-38E6D079B066}"/>
              </a:ext>
            </a:extLst>
          </p:cNvPr>
          <p:cNvSpPr txBox="1"/>
          <p:nvPr/>
        </p:nvSpPr>
        <p:spPr>
          <a:xfrm>
            <a:off x="438409" y="1839013"/>
            <a:ext cx="11558393" cy="2997552"/>
          </a:xfrm>
          <a:prstGeom prst="rect">
            <a:avLst/>
          </a:prstGeom>
          <a:noFill/>
        </p:spPr>
        <p:txBody>
          <a:bodyPr wrap="square">
            <a:spAutoFit/>
          </a:bodyPr>
          <a:lstStyle/>
          <a:p>
            <a:pPr marL="0" marR="0">
              <a:lnSpc>
                <a:spcPct val="90000"/>
              </a:lnSpc>
              <a:spcAft>
                <a:spcPts val="800"/>
              </a:spcAft>
              <a:buNone/>
              <a:tabLst>
                <a:tab pos="274320" algn="l"/>
                <a:tab pos="548640" algn="l"/>
                <a:tab pos="822960" algn="l"/>
                <a:tab pos="109728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Without the gospel, the blueprint means nothing.</a:t>
            </a:r>
          </a:p>
          <a:p>
            <a:pPr marL="0" marR="0">
              <a:lnSpc>
                <a:spcPct val="90000"/>
              </a:lnSpc>
              <a:spcAft>
                <a:spcPts val="800"/>
              </a:spcAft>
              <a:buNone/>
              <a:tabLst>
                <a:tab pos="274320" algn="l"/>
                <a:tab pos="548640" algn="l"/>
                <a:tab pos="822960" algn="l"/>
                <a:tab pos="1097280" algn="l"/>
              </a:tabLst>
            </a:pPr>
            <a:endParaRPr lang="en-US" sz="3600" b="1" dirty="0">
              <a:latin typeface="Aptos" panose="020B0004020202020204" pitchFamily="34" charset="0"/>
              <a:ea typeface="Calibri" panose="020F0502020204030204" pitchFamily="34" charset="0"/>
              <a:cs typeface="Arial" panose="020B0604020202020204" pitchFamily="34" charset="0"/>
            </a:endParaRPr>
          </a:p>
          <a:p>
            <a:pPr marL="0" marR="0">
              <a:lnSpc>
                <a:spcPct val="90000"/>
              </a:lnSpc>
              <a:spcAft>
                <a:spcPts val="800"/>
              </a:spcAft>
              <a:buNone/>
              <a:tabLst>
                <a:tab pos="274320" algn="l"/>
                <a:tab pos="548640" algn="l"/>
                <a:tab pos="822960" algn="l"/>
                <a:tab pos="109728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Only Christ’s love makes marriage and life complete.</a:t>
            </a:r>
          </a:p>
          <a:p>
            <a:pPr marL="0" marR="0">
              <a:lnSpc>
                <a:spcPct val="90000"/>
              </a:lnSpc>
              <a:spcAft>
                <a:spcPts val="800"/>
              </a:spcAft>
              <a:buNone/>
              <a:tabLst>
                <a:tab pos="274320" algn="l"/>
                <a:tab pos="548640" algn="l"/>
                <a:tab pos="822960" algn="l"/>
                <a:tab pos="1097280" algn="l"/>
              </a:tabLst>
            </a:pPr>
            <a:endParaRPr lang="en-US" sz="3600" b="1" dirty="0">
              <a:latin typeface="Aptos" panose="020B0004020202020204" pitchFamily="34" charset="0"/>
              <a:ea typeface="Calibri" panose="020F0502020204030204" pitchFamily="34" charset="0"/>
              <a:cs typeface="Arial" panose="020B0604020202020204" pitchFamily="34" charset="0"/>
            </a:endParaRPr>
          </a:p>
          <a:p>
            <a:pPr marL="0" marR="0">
              <a:lnSpc>
                <a:spcPct val="90000"/>
              </a:lnSpc>
              <a:spcAft>
                <a:spcPts val="800"/>
              </a:spcAft>
              <a:buNone/>
              <a:tabLst>
                <a:tab pos="274320" algn="l"/>
                <a:tab pos="548640" algn="l"/>
                <a:tab pos="822960" algn="l"/>
                <a:tab pos="1097280" algn="l"/>
              </a:tabLst>
            </a:pPr>
            <a:r>
              <a:rPr lang="en-US" sz="3600" b="1" dirty="0">
                <a:effectLst/>
                <a:latin typeface="Aptos" panose="020B0004020202020204" pitchFamily="34" charset="0"/>
                <a:ea typeface="Calibri" panose="020F0502020204030204" pitchFamily="34" charset="0"/>
                <a:cs typeface="Arial" panose="020B0604020202020204" pitchFamily="34" charset="0"/>
              </a:rPr>
              <a:t>Have you accepted the good news for yourself?</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0638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C2B74DA-75CA-5D07-3D77-FA2A323E600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6DA3714-951A-98B1-3CCA-C6252B46CD9F}"/>
              </a:ext>
            </a:extLst>
          </p:cNvPr>
          <p:cNvPicPr>
            <a:picLocks noChangeAspect="1"/>
          </p:cNvPicPr>
          <p:nvPr/>
        </p:nvPicPr>
        <p:blipFill>
          <a:blip r:embed="rId3"/>
          <a:stretch>
            <a:fillRect/>
          </a:stretch>
        </p:blipFill>
        <p:spPr>
          <a:xfrm>
            <a:off x="1163349" y="1848127"/>
            <a:ext cx="4124901" cy="4086795"/>
          </a:xfrm>
          <a:prstGeom prst="rect">
            <a:avLst/>
          </a:prstGeom>
          <a:effectLst>
            <a:softEdge rad="50800"/>
          </a:effectLst>
        </p:spPr>
      </p:pic>
      <p:sp>
        <p:nvSpPr>
          <p:cNvPr id="3" name="Title 1">
            <a:extLst>
              <a:ext uri="{FF2B5EF4-FFF2-40B4-BE49-F238E27FC236}">
                <a16:creationId xmlns:a16="http://schemas.microsoft.com/office/drawing/2014/main" id="{F1ECDAA1-4F13-FEB3-0C29-E0123C19850A}"/>
              </a:ext>
            </a:extLst>
          </p:cNvPr>
          <p:cNvSpPr txBox="1">
            <a:spLocks/>
          </p:cNvSpPr>
          <p:nvPr/>
        </p:nvSpPr>
        <p:spPr>
          <a:xfrm>
            <a:off x="0" y="614925"/>
            <a:ext cx="6261100" cy="1066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4800" b="1" i="0" u="none" strike="noStrike" kern="1200" cap="none" spc="0" normalizeH="0" baseline="0" noProof="0" dirty="0">
                <a:ln>
                  <a:noFill/>
                </a:ln>
                <a:solidFill>
                  <a:srgbClr val="FFFFFF"/>
                </a:solidFill>
                <a:effectLst/>
                <a:uLnTx/>
                <a:uFillTx/>
                <a:latin typeface="Tahoma"/>
                <a:ea typeface="+mj-ea"/>
                <a:cs typeface="Angsana New"/>
              </a:rPr>
              <a:t>LET US PRAY….</a:t>
            </a:r>
          </a:p>
        </p:txBody>
      </p:sp>
    </p:spTree>
    <p:extLst>
      <p:ext uri="{BB962C8B-B14F-4D97-AF65-F5344CB8AC3E}">
        <p14:creationId xmlns:p14="http://schemas.microsoft.com/office/powerpoint/2010/main" val="2613237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3DCD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ACC9DF-F27F-1447-ADD3-ABCC4F9A7CD5}"/>
              </a:ext>
            </a:extLst>
          </p:cNvPr>
          <p:cNvSpPr txBox="1"/>
          <p:nvPr/>
        </p:nvSpPr>
        <p:spPr>
          <a:xfrm>
            <a:off x="814192" y="388307"/>
            <a:ext cx="10697227" cy="830997"/>
          </a:xfrm>
          <a:prstGeom prst="rect">
            <a:avLst/>
          </a:prstGeom>
          <a:noFill/>
        </p:spPr>
        <p:txBody>
          <a:bodyPr wrap="square" rtlCol="0">
            <a:spAutoFit/>
          </a:bodyPr>
          <a:lstStyle/>
          <a:p>
            <a:pPr algn="ctr"/>
            <a:r>
              <a:rPr lang="en-US" sz="4800" b="1" dirty="0">
                <a:solidFill>
                  <a:srgbClr val="000000"/>
                </a:solidFill>
                <a:latin typeface="Gill Sans MT" panose="020B0502020104020203"/>
              </a:rPr>
              <a:t>Ephesians 5:1-21 – Imitators of God</a:t>
            </a:r>
          </a:p>
        </p:txBody>
      </p:sp>
      <p:sp>
        <p:nvSpPr>
          <p:cNvPr id="6" name="TextBox 5">
            <a:extLst>
              <a:ext uri="{FF2B5EF4-FFF2-40B4-BE49-F238E27FC236}">
                <a16:creationId xmlns:a16="http://schemas.microsoft.com/office/drawing/2014/main" id="{A86ABA69-C003-965D-58BF-DE906FC5DB5F}"/>
              </a:ext>
            </a:extLst>
          </p:cNvPr>
          <p:cNvSpPr txBox="1"/>
          <p:nvPr/>
        </p:nvSpPr>
        <p:spPr>
          <a:xfrm>
            <a:off x="1151068" y="1409252"/>
            <a:ext cx="10682343" cy="5632311"/>
          </a:xfrm>
          <a:prstGeom prst="rect">
            <a:avLst/>
          </a:prstGeom>
          <a:noFill/>
        </p:spPr>
        <p:txBody>
          <a:bodyPr wrap="square" rtlCol="0">
            <a:spAutoFit/>
          </a:bodyPr>
          <a:lstStyle/>
          <a:p>
            <a:r>
              <a:rPr lang="en-US" sz="3600" dirty="0">
                <a:solidFill>
                  <a:srgbClr val="000000"/>
                </a:solidFill>
                <a:latin typeface="Gill Sans MT" panose="020B0502020104020203"/>
              </a:rPr>
              <a:t>SUMMARY of Chapter 5:1-21:</a:t>
            </a:r>
          </a:p>
          <a:p>
            <a:endParaRPr lang="en-US" sz="3600" dirty="0">
              <a:solidFill>
                <a:srgbClr val="000000"/>
              </a:solidFill>
              <a:latin typeface="Gill Sans MT" panose="020B0502020104020203"/>
            </a:endParaRPr>
          </a:p>
          <a:p>
            <a:pPr marL="571500" indent="-571500">
              <a:buFont typeface="Arial" panose="020B0604020202020204" pitchFamily="34" charset="0"/>
              <a:buChar char="•"/>
            </a:pPr>
            <a:r>
              <a:rPr lang="en-US" sz="3600" dirty="0">
                <a:solidFill>
                  <a:srgbClr val="000000"/>
                </a:solidFill>
                <a:latin typeface="Gill Sans MT" panose="020B0502020104020203"/>
              </a:rPr>
              <a:t>Be Imitators of God – Ephesians 5:1</a:t>
            </a:r>
          </a:p>
          <a:p>
            <a:pPr marL="571500" indent="-571500">
              <a:buFont typeface="Arial" panose="020B0604020202020204" pitchFamily="34" charset="0"/>
              <a:buChar char="•"/>
            </a:pPr>
            <a:endParaRPr lang="en-US" sz="1200" dirty="0">
              <a:solidFill>
                <a:srgbClr val="000000"/>
              </a:solidFill>
              <a:latin typeface="Gill Sans MT" panose="020B0502020104020203"/>
            </a:endParaRPr>
          </a:p>
          <a:p>
            <a:pPr marL="571500" indent="-571500">
              <a:buFont typeface="Arial" panose="020B0604020202020204" pitchFamily="34" charset="0"/>
              <a:buChar char="•"/>
            </a:pPr>
            <a:r>
              <a:rPr lang="en-US" sz="3600" dirty="0">
                <a:solidFill>
                  <a:srgbClr val="000000"/>
                </a:solidFill>
                <a:latin typeface="Gill Sans MT" panose="020B0502020104020203"/>
              </a:rPr>
              <a:t>Walk in Love - Ep 5:2-6</a:t>
            </a:r>
          </a:p>
          <a:p>
            <a:pPr marL="571500" indent="-571500">
              <a:buFont typeface="Arial" panose="020B0604020202020204" pitchFamily="34" charset="0"/>
              <a:buChar char="•"/>
            </a:pPr>
            <a:endParaRPr lang="en-US" sz="1200" dirty="0">
              <a:solidFill>
                <a:srgbClr val="000000"/>
              </a:solidFill>
              <a:latin typeface="Gill Sans MT" panose="020B0502020104020203"/>
            </a:endParaRPr>
          </a:p>
          <a:p>
            <a:pPr marL="571500" indent="-571500">
              <a:buFont typeface="Arial" panose="020B0604020202020204" pitchFamily="34" charset="0"/>
              <a:buChar char="•"/>
            </a:pPr>
            <a:r>
              <a:rPr lang="en-US" sz="3600" dirty="0">
                <a:solidFill>
                  <a:srgbClr val="000000"/>
                </a:solidFill>
                <a:latin typeface="Gill Sans MT" panose="020B0502020104020203"/>
              </a:rPr>
              <a:t>Walk in the Light - Ep 5:7-14</a:t>
            </a:r>
          </a:p>
          <a:p>
            <a:pPr marL="571500" indent="-571500">
              <a:buFont typeface="Arial" panose="020B0604020202020204" pitchFamily="34" charset="0"/>
              <a:buChar char="•"/>
            </a:pPr>
            <a:endParaRPr lang="en-US" sz="1200" dirty="0">
              <a:solidFill>
                <a:srgbClr val="000000"/>
              </a:solidFill>
              <a:latin typeface="Gill Sans MT" panose="020B0502020104020203"/>
            </a:endParaRPr>
          </a:p>
          <a:p>
            <a:pPr marL="571500" indent="-571500">
              <a:buFont typeface="Arial" panose="020B0604020202020204" pitchFamily="34" charset="0"/>
              <a:buChar char="•"/>
            </a:pPr>
            <a:r>
              <a:rPr lang="en-US" sz="3600" dirty="0">
                <a:solidFill>
                  <a:srgbClr val="000000"/>
                </a:solidFill>
                <a:latin typeface="Gill Sans MT" panose="020B0502020104020203"/>
              </a:rPr>
              <a:t>Walk in Wisdom - Ep 5:15-21</a:t>
            </a:r>
          </a:p>
          <a:p>
            <a:endParaRPr lang="en-US" sz="3600" dirty="0">
              <a:solidFill>
                <a:srgbClr val="000000"/>
              </a:solidFill>
              <a:latin typeface="Gill Sans MT" panose="020B0502020104020203"/>
            </a:endParaRPr>
          </a:p>
          <a:p>
            <a:endParaRPr lang="en-US" sz="3600" dirty="0">
              <a:solidFill>
                <a:srgbClr val="000000"/>
              </a:solidFill>
              <a:latin typeface="Gill Sans MT" panose="020B0502020104020203"/>
            </a:endParaRPr>
          </a:p>
          <a:p>
            <a:r>
              <a:rPr lang="en-US" sz="3600" dirty="0">
                <a:solidFill>
                  <a:srgbClr val="000000"/>
                </a:solidFill>
                <a:latin typeface="Gill Sans MT" panose="020B0502020104020203"/>
              </a:rPr>
              <a:t> </a:t>
            </a:r>
            <a:endParaRPr lang="en-US" sz="3600" dirty="0">
              <a:solidFill>
                <a:srgbClr val="FFFFFF"/>
              </a:solidFill>
              <a:latin typeface="Gill Sans MT" panose="020B0502020104020203"/>
            </a:endParaRPr>
          </a:p>
        </p:txBody>
      </p:sp>
      <p:pic>
        <p:nvPicPr>
          <p:cNvPr id="9" name="Picture 8" descr="A person walking with a cane&#10;&#10;AI-generated content may be incorrect.">
            <a:extLst>
              <a:ext uri="{FF2B5EF4-FFF2-40B4-BE49-F238E27FC236}">
                <a16:creationId xmlns:a16="http://schemas.microsoft.com/office/drawing/2014/main" id="{EDC603CA-72CF-D08C-69AC-B37A3C32211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39405" y="1219304"/>
            <a:ext cx="2172222" cy="5358148"/>
          </a:xfrm>
          <a:prstGeom prst="rect">
            <a:avLst/>
          </a:prstGeom>
        </p:spPr>
      </p:pic>
    </p:spTree>
    <p:extLst>
      <p:ext uri="{BB962C8B-B14F-4D97-AF65-F5344CB8AC3E}">
        <p14:creationId xmlns:p14="http://schemas.microsoft.com/office/powerpoint/2010/main" val="331504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FE9"/>
        </a:solidFill>
        <a:effectLst/>
      </p:bgPr>
    </p:bg>
    <p:spTree>
      <p:nvGrpSpPr>
        <p:cNvPr id="1" name="">
          <a:extLst>
            <a:ext uri="{FF2B5EF4-FFF2-40B4-BE49-F238E27FC236}">
              <a16:creationId xmlns:a16="http://schemas.microsoft.com/office/drawing/2014/main" id="{75C76743-D445-E87F-25A7-AB819F88604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8ED1AD6-F34E-4828-FEF7-9CF8A04AD0D2}"/>
              </a:ext>
            </a:extLst>
          </p:cNvPr>
          <p:cNvSpPr txBox="1"/>
          <p:nvPr/>
        </p:nvSpPr>
        <p:spPr>
          <a:xfrm>
            <a:off x="943575" y="5299595"/>
            <a:ext cx="7891397" cy="1512673"/>
          </a:xfrm>
          <a:prstGeom prst="rect">
            <a:avLst/>
          </a:prstGeom>
        </p:spPr>
        <p:txBody>
          <a:bodyPr vert="horz" lIns="91440" tIns="45720" rIns="91440" bIns="45720" rtlCol="0" anchor="t">
            <a:normAutofit/>
          </a:bodyPr>
          <a:lstStyle/>
          <a:p>
            <a:pPr defTabSz="914400">
              <a:spcBef>
                <a:spcPct val="0"/>
              </a:spcBef>
            </a:pPr>
            <a:r>
              <a:rPr lang="en-US" sz="4400" b="1" dirty="0">
                <a:latin typeface="Arial Black" panose="020B0A04020102020204" pitchFamily="34" charset="0"/>
                <a:ea typeface="+mj-ea"/>
                <a:cs typeface="+mj-cs"/>
              </a:rPr>
              <a:t>Not Just Fine Print</a:t>
            </a:r>
          </a:p>
          <a:p>
            <a:pPr defTabSz="914400">
              <a:spcBef>
                <a:spcPct val="0"/>
              </a:spcBef>
            </a:pPr>
            <a:r>
              <a:rPr lang="en-US" sz="4400" dirty="0">
                <a:latin typeface="Arial Black" panose="020B0A04020102020204" pitchFamily="34" charset="0"/>
                <a:ea typeface="+mj-ea"/>
                <a:cs typeface="+mj-cs"/>
              </a:rPr>
              <a:t>—but God’s Blueprint</a:t>
            </a:r>
          </a:p>
        </p:txBody>
      </p:sp>
      <p:sp>
        <p:nvSpPr>
          <p:cNvPr id="4" name="TextBox 3">
            <a:extLst>
              <a:ext uri="{FF2B5EF4-FFF2-40B4-BE49-F238E27FC236}">
                <a16:creationId xmlns:a16="http://schemas.microsoft.com/office/drawing/2014/main" id="{F676C7BE-0AC1-1569-3DDC-A543533F8194}"/>
              </a:ext>
            </a:extLst>
          </p:cNvPr>
          <p:cNvSpPr txBox="1"/>
          <p:nvPr/>
        </p:nvSpPr>
        <p:spPr>
          <a:xfrm>
            <a:off x="104172" y="0"/>
            <a:ext cx="12087828" cy="4805931"/>
          </a:xfrm>
          <a:prstGeom prst="rect">
            <a:avLst/>
          </a:prstGeom>
          <a:noFill/>
        </p:spPr>
        <p:txBody>
          <a:bodyPr wrap="square">
            <a:spAutoFit/>
          </a:bodyPr>
          <a:lstStyle/>
          <a:p>
            <a:pPr marL="0" marR="0">
              <a:lnSpc>
                <a:spcPct val="85000"/>
              </a:lnSpc>
              <a:buNone/>
              <a:tabLst>
                <a:tab pos="274320" algn="l"/>
                <a:tab pos="548640" algn="l"/>
                <a:tab pos="822960" algn="l"/>
                <a:tab pos="1097280" algn="l"/>
              </a:tabLst>
            </a:pPr>
            <a:r>
              <a:rPr lang="en-US" sz="4000" dirty="0">
                <a:effectLst/>
                <a:ea typeface="Calibri" panose="020F0502020204030204" pitchFamily="34" charset="0"/>
                <a:cs typeface="Arial" panose="020B0604020202020204" pitchFamily="34" charset="0"/>
              </a:rPr>
              <a:t>1. </a:t>
            </a:r>
            <a:r>
              <a:rPr lang="en-US" sz="4000" b="1" dirty="0">
                <a:effectLst/>
                <a:ea typeface="Calibri" panose="020F0502020204030204" pitchFamily="34" charset="0"/>
                <a:cs typeface="Arial" panose="020B0604020202020204" pitchFamily="34" charset="0"/>
              </a:rPr>
              <a:t>The Wife’s Calling</a:t>
            </a:r>
            <a:r>
              <a:rPr lang="en-US" sz="4000" dirty="0">
                <a:effectLst/>
                <a:ea typeface="Calibri" panose="020F0502020204030204" pitchFamily="34" charset="0"/>
                <a:cs typeface="Arial" panose="020B0604020202020204" pitchFamily="34" charset="0"/>
              </a:rPr>
              <a:t> (22–24)</a:t>
            </a:r>
          </a:p>
          <a:p>
            <a:pPr marL="1028700" lvl="1" indent="-571500">
              <a:lnSpc>
                <a:spcPct val="85000"/>
              </a:lnSpc>
              <a:buFont typeface="Arial" panose="020B0604020202020204" pitchFamily="34" charset="0"/>
              <a:buChar char="•"/>
              <a:tabLst>
                <a:tab pos="274320" algn="l"/>
                <a:tab pos="548640" algn="l"/>
                <a:tab pos="822960" algn="l"/>
                <a:tab pos="1097280" algn="l"/>
              </a:tabLst>
            </a:pPr>
            <a:r>
              <a:rPr lang="en-US" sz="3600" dirty="0">
                <a:effectLst/>
                <a:ea typeface="Calibri" panose="020F0502020204030204" pitchFamily="34" charset="0"/>
                <a:cs typeface="Arial" panose="020B0604020202020204" pitchFamily="34" charset="0"/>
              </a:rPr>
              <a:t>Submission is not fine print—it’s a gospel picture</a:t>
            </a:r>
          </a:p>
          <a:p>
            <a:pPr marL="571500" marR="0" indent="-571500">
              <a:lnSpc>
                <a:spcPct val="85000"/>
              </a:lnSpc>
              <a:buFont typeface="Arial" panose="020B0604020202020204" pitchFamily="34" charset="0"/>
              <a:buChar char="•"/>
              <a:tabLst>
                <a:tab pos="274320" algn="l"/>
                <a:tab pos="548640" algn="l"/>
                <a:tab pos="822960" algn="l"/>
                <a:tab pos="1097280" algn="l"/>
              </a:tabLst>
            </a:pPr>
            <a:r>
              <a:rPr lang="en-US" sz="3600" dirty="0">
                <a:solidFill>
                  <a:srgbClr val="F3EFE9"/>
                </a:solidFill>
                <a:ea typeface="Calibri" panose="020F0502020204030204" pitchFamily="34" charset="0"/>
                <a:cs typeface="Arial" panose="020B0604020202020204" pitchFamily="34" charset="0"/>
              </a:rPr>
              <a:t>111</a:t>
            </a:r>
            <a:endParaRPr lang="en-US" sz="3600" dirty="0">
              <a:solidFill>
                <a:srgbClr val="F3EFE9"/>
              </a:solidFill>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r>
              <a:rPr lang="en-US" sz="4000" dirty="0">
                <a:effectLst/>
                <a:ea typeface="Calibri" panose="020F0502020204030204" pitchFamily="34" charset="0"/>
                <a:cs typeface="Arial" panose="020B0604020202020204" pitchFamily="34" charset="0"/>
              </a:rPr>
              <a:t>2. </a:t>
            </a:r>
            <a:r>
              <a:rPr lang="en-US" sz="4000" b="1" dirty="0">
                <a:effectLst/>
                <a:ea typeface="Calibri" panose="020F0502020204030204" pitchFamily="34" charset="0"/>
                <a:cs typeface="Arial" panose="020B0604020202020204" pitchFamily="34" charset="0"/>
              </a:rPr>
              <a:t>The Husband’s Command</a:t>
            </a:r>
            <a:r>
              <a:rPr lang="en-US" sz="4000" dirty="0">
                <a:effectLst/>
                <a:ea typeface="Calibri" panose="020F0502020204030204" pitchFamily="34" charset="0"/>
                <a:cs typeface="Arial" panose="020B0604020202020204" pitchFamily="34" charset="0"/>
              </a:rPr>
              <a:t> (25–30</a:t>
            </a:r>
            <a:r>
              <a:rPr lang="en-US" sz="4400" dirty="0">
                <a:ea typeface="Calibri" panose="020F0502020204030204" pitchFamily="34" charset="0"/>
                <a:cs typeface="Arial" panose="020B0604020202020204" pitchFamily="34" charset="0"/>
              </a:rPr>
              <a:t>)</a:t>
            </a:r>
          </a:p>
          <a:p>
            <a:pPr marL="571500" marR="0" indent="-571500">
              <a:lnSpc>
                <a:spcPct val="85000"/>
              </a:lnSpc>
              <a:buFont typeface="Arial" panose="020B0604020202020204" pitchFamily="34" charset="0"/>
              <a:buChar char="•"/>
              <a:tabLst>
                <a:tab pos="274320" algn="l"/>
                <a:tab pos="548640" algn="l"/>
                <a:tab pos="822960" algn="l"/>
                <a:tab pos="1097280" algn="l"/>
              </a:tabLst>
            </a:pPr>
            <a:r>
              <a:rPr lang="en-US" sz="4000" dirty="0">
                <a:solidFill>
                  <a:srgbClr val="F3EFE9"/>
                </a:solidFill>
                <a:ea typeface="Calibri" panose="020F0502020204030204" pitchFamily="34" charset="0"/>
                <a:cs typeface="Arial" panose="020B0604020202020204" pitchFamily="34" charset="0"/>
              </a:rPr>
              <a:t>111</a:t>
            </a:r>
          </a:p>
          <a:p>
            <a:pPr marL="571500" marR="0" indent="-571500">
              <a:lnSpc>
                <a:spcPct val="85000"/>
              </a:lnSpc>
              <a:buFont typeface="Arial" panose="020B0604020202020204" pitchFamily="34" charset="0"/>
              <a:buChar char="•"/>
              <a:tabLst>
                <a:tab pos="274320" algn="l"/>
                <a:tab pos="548640" algn="l"/>
                <a:tab pos="822960" algn="l"/>
                <a:tab pos="1097280" algn="l"/>
              </a:tabLst>
            </a:pPr>
            <a:r>
              <a:rPr lang="en-US" sz="4000" dirty="0">
                <a:solidFill>
                  <a:srgbClr val="F3EFE9"/>
                </a:solidFill>
                <a:ea typeface="Calibri" panose="020F0502020204030204" pitchFamily="34" charset="0"/>
                <a:cs typeface="Arial" panose="020B0604020202020204" pitchFamily="34" charset="0"/>
              </a:rPr>
              <a:t>111</a:t>
            </a:r>
          </a:p>
          <a:p>
            <a:pPr>
              <a:lnSpc>
                <a:spcPct val="85000"/>
              </a:lnSpc>
              <a:tabLst>
                <a:tab pos="274320" algn="l"/>
                <a:tab pos="548640" algn="l"/>
                <a:tab pos="822960" algn="l"/>
                <a:tab pos="1097280" algn="l"/>
              </a:tabLst>
            </a:pPr>
            <a:r>
              <a:rPr lang="en-US" sz="4000" dirty="0">
                <a:effectLst/>
                <a:ea typeface="Calibri" panose="020F0502020204030204" pitchFamily="34" charset="0"/>
                <a:cs typeface="Arial" panose="020B0604020202020204" pitchFamily="34" charset="0"/>
              </a:rPr>
              <a:t>3. </a:t>
            </a:r>
            <a:r>
              <a:rPr lang="en-US" sz="4000" b="1" dirty="0">
                <a:effectLst/>
                <a:ea typeface="Calibri" panose="020F0502020204030204" pitchFamily="34" charset="0"/>
                <a:cs typeface="Arial" panose="020B0604020202020204" pitchFamily="34" charset="0"/>
              </a:rPr>
              <a:t>The Marriage Mystery </a:t>
            </a:r>
            <a:r>
              <a:rPr lang="en-US" sz="4000" dirty="0">
                <a:effectLst/>
                <a:ea typeface="Calibri" panose="020F0502020204030204" pitchFamily="34" charset="0"/>
                <a:cs typeface="Arial" panose="020B0604020202020204" pitchFamily="34" charset="0"/>
              </a:rPr>
              <a:t>(31–33</a:t>
            </a:r>
            <a:r>
              <a:rPr lang="en-US" sz="4400" dirty="0">
                <a:ea typeface="Calibri" panose="020F0502020204030204" pitchFamily="34" charset="0"/>
                <a:cs typeface="Arial" panose="020B0604020202020204" pitchFamily="34" charset="0"/>
              </a:rPr>
              <a:t>)</a:t>
            </a:r>
          </a:p>
          <a:p>
            <a:pPr marL="571500" marR="0" indent="-571500">
              <a:lnSpc>
                <a:spcPct val="85000"/>
              </a:lnSpc>
              <a:buFont typeface="Arial" panose="020B0604020202020204" pitchFamily="34" charset="0"/>
              <a:buChar char="•"/>
              <a:tabLst>
                <a:tab pos="274320" algn="l"/>
                <a:tab pos="548640" algn="l"/>
                <a:tab pos="822960" algn="l"/>
                <a:tab pos="1097280" algn="l"/>
              </a:tabLst>
            </a:pPr>
            <a:r>
              <a:rPr lang="en-US" sz="4000" dirty="0">
                <a:solidFill>
                  <a:srgbClr val="F3EFE9"/>
                </a:solidFill>
                <a:ea typeface="Calibri" panose="020F0502020204030204" pitchFamily="34" charset="0"/>
                <a:cs typeface="Arial" panose="020B0604020202020204" pitchFamily="34" charset="0"/>
              </a:rPr>
              <a:t>111</a:t>
            </a:r>
          </a:p>
          <a:p>
            <a:pPr marL="571500" marR="0" indent="-571500">
              <a:lnSpc>
                <a:spcPct val="85000"/>
              </a:lnSpc>
              <a:buFont typeface="Arial" panose="020B0604020202020204" pitchFamily="34" charset="0"/>
              <a:buChar char="•"/>
              <a:tabLst>
                <a:tab pos="274320" algn="l"/>
                <a:tab pos="548640" algn="l"/>
                <a:tab pos="822960" algn="l"/>
                <a:tab pos="1097280" algn="l"/>
              </a:tabLst>
            </a:pPr>
            <a:r>
              <a:rPr lang="en-US" sz="4000" dirty="0">
                <a:solidFill>
                  <a:srgbClr val="F3EFE9"/>
                </a:solidFill>
                <a:ea typeface="Calibri" panose="020F0502020204030204" pitchFamily="34" charset="0"/>
                <a:cs typeface="Arial" panose="020B0604020202020204" pitchFamily="34" charset="0"/>
              </a:rPr>
              <a:t>111</a:t>
            </a:r>
          </a:p>
        </p:txBody>
      </p:sp>
      <p:sp>
        <p:nvSpPr>
          <p:cNvPr id="5" name="TextBox 4">
            <a:extLst>
              <a:ext uri="{FF2B5EF4-FFF2-40B4-BE49-F238E27FC236}">
                <a16:creationId xmlns:a16="http://schemas.microsoft.com/office/drawing/2014/main" id="{ED2DE5CF-0C65-6EFA-A484-D605A8276C71}"/>
              </a:ext>
            </a:extLst>
          </p:cNvPr>
          <p:cNvSpPr txBox="1"/>
          <p:nvPr/>
        </p:nvSpPr>
        <p:spPr>
          <a:xfrm>
            <a:off x="8125428" y="5891514"/>
            <a:ext cx="3796496" cy="787078"/>
          </a:xfrm>
          <a:prstGeom prst="rect">
            <a:avLst/>
          </a:prstGeom>
        </p:spPr>
        <p:txBody>
          <a:bodyPr vert="horz" lIns="91440" tIns="45720" rIns="91440" bIns="45720" rtlCol="0" anchor="t">
            <a:normAutofit/>
          </a:bodyPr>
          <a:lstStyle/>
          <a:p>
            <a:pPr algn="ctr" defTabSz="914400">
              <a:lnSpc>
                <a:spcPct val="90000"/>
              </a:lnSpc>
              <a:spcBef>
                <a:spcPct val="0"/>
              </a:spcBef>
            </a:pPr>
            <a:r>
              <a:rPr lang="en-US" sz="3600" b="1" dirty="0">
                <a:ea typeface="+mj-ea"/>
                <a:cs typeface="+mj-cs"/>
              </a:rPr>
              <a:t>Ephesians 5:22-33</a:t>
            </a:r>
          </a:p>
        </p:txBody>
      </p:sp>
    </p:spTree>
    <p:extLst>
      <p:ext uri="{BB962C8B-B14F-4D97-AF65-F5344CB8AC3E}">
        <p14:creationId xmlns:p14="http://schemas.microsoft.com/office/powerpoint/2010/main" val="241923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1B0DC6-3105-B473-524C-0B87C85EF655}"/>
              </a:ext>
            </a:extLst>
          </p:cNvPr>
          <p:cNvSpPr/>
          <p:nvPr/>
        </p:nvSpPr>
        <p:spPr>
          <a:xfrm>
            <a:off x="0" y="1775429"/>
            <a:ext cx="12192000" cy="338688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F7CDFA9-4A87-FDF3-F50D-C5E3D79D0BB1}"/>
              </a:ext>
            </a:extLst>
          </p:cNvPr>
          <p:cNvSpPr/>
          <p:nvPr/>
        </p:nvSpPr>
        <p:spPr>
          <a:xfrm flipV="1">
            <a:off x="0" y="-3"/>
            <a:ext cx="12192000" cy="177543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184FDBC-D183-CCC3-462F-49F02F4F6AE7}"/>
              </a:ext>
            </a:extLst>
          </p:cNvPr>
          <p:cNvSpPr txBox="1"/>
          <p:nvPr/>
        </p:nvSpPr>
        <p:spPr>
          <a:xfrm>
            <a:off x="0" y="0"/>
            <a:ext cx="12192000" cy="6986528"/>
          </a:xfrm>
          <a:prstGeom prst="rect">
            <a:avLst/>
          </a:prstGeom>
          <a:noFill/>
        </p:spPr>
        <p:txBody>
          <a:bodyPr wrap="square">
            <a:spAutoFit/>
          </a:bodyPr>
          <a:lstStyle/>
          <a:p>
            <a:pPr algn="l">
              <a:buNone/>
            </a:pPr>
            <a:r>
              <a:rPr lang="en-US" sz="2800" b="1" i="0" baseline="30000" dirty="0">
                <a:solidFill>
                  <a:srgbClr val="000000"/>
                </a:solidFill>
                <a:effectLst/>
              </a:rPr>
              <a:t>22 </a:t>
            </a:r>
            <a:r>
              <a:rPr lang="en-US" sz="2800" b="0" i="0" dirty="0">
                <a:solidFill>
                  <a:srgbClr val="000000"/>
                </a:solidFill>
                <a:effectLst/>
              </a:rPr>
              <a:t>Wives, submit to your own husbands, as to the Lord. </a:t>
            </a:r>
            <a:r>
              <a:rPr lang="en-US" sz="2800" b="1" i="0" baseline="30000" dirty="0">
                <a:solidFill>
                  <a:srgbClr val="000000"/>
                </a:solidFill>
                <a:effectLst/>
              </a:rPr>
              <a:t>23 </a:t>
            </a:r>
            <a:r>
              <a:rPr lang="en-US" sz="2800" b="0" i="0" dirty="0">
                <a:solidFill>
                  <a:srgbClr val="000000"/>
                </a:solidFill>
                <a:effectLst/>
              </a:rPr>
              <a:t>For the husband is the head of the wife even as Christ is the head of the church, his body, and is himself its Savior. </a:t>
            </a:r>
            <a:r>
              <a:rPr lang="en-US" sz="2800" b="1" i="0" baseline="30000" dirty="0">
                <a:solidFill>
                  <a:srgbClr val="000000"/>
                </a:solidFill>
                <a:effectLst/>
              </a:rPr>
              <a:t>24 </a:t>
            </a:r>
            <a:r>
              <a:rPr lang="en-US" sz="2800" b="0" i="0" dirty="0">
                <a:solidFill>
                  <a:srgbClr val="000000"/>
                </a:solidFill>
                <a:effectLst/>
              </a:rPr>
              <a:t>Now as the church submits to Christ, so also wives should submit in everything to their husbands.</a:t>
            </a:r>
          </a:p>
          <a:p>
            <a:pPr algn="l">
              <a:buNone/>
            </a:pPr>
            <a:r>
              <a:rPr lang="en-US" sz="2800" b="1" i="0" baseline="30000" dirty="0">
                <a:solidFill>
                  <a:srgbClr val="000000"/>
                </a:solidFill>
                <a:effectLst/>
              </a:rPr>
              <a:t>25 </a:t>
            </a:r>
            <a:r>
              <a:rPr lang="en-US" sz="2800" b="0" i="0" dirty="0">
                <a:solidFill>
                  <a:srgbClr val="000000"/>
                </a:solidFill>
                <a:effectLst/>
              </a:rPr>
              <a:t>Husbands, love your wives, as Christ loved the church and gave himself up for her, </a:t>
            </a:r>
            <a:r>
              <a:rPr lang="en-US" sz="2800" b="1" i="0" baseline="30000" dirty="0">
                <a:solidFill>
                  <a:srgbClr val="000000"/>
                </a:solidFill>
                <a:effectLst/>
              </a:rPr>
              <a:t>26 </a:t>
            </a:r>
            <a:r>
              <a:rPr lang="en-US" sz="2800" b="0" i="0" dirty="0">
                <a:solidFill>
                  <a:srgbClr val="000000"/>
                </a:solidFill>
                <a:effectLst/>
              </a:rPr>
              <a:t>that he might sanctify her, having cleansed her by the washing of water with the word, </a:t>
            </a:r>
            <a:r>
              <a:rPr lang="en-US" sz="2800" b="1" i="0" baseline="30000" dirty="0">
                <a:solidFill>
                  <a:srgbClr val="000000"/>
                </a:solidFill>
                <a:effectLst/>
              </a:rPr>
              <a:t>27 </a:t>
            </a:r>
            <a:r>
              <a:rPr lang="en-US" sz="2800" b="0" i="0" dirty="0">
                <a:solidFill>
                  <a:srgbClr val="000000"/>
                </a:solidFill>
                <a:effectLst/>
              </a:rPr>
              <a:t>so that he might present the church to himself in splendor, without spot or wrinkle or any such thing, that she might be holy and without blemish. </a:t>
            </a:r>
            <a:r>
              <a:rPr lang="en-US" sz="2800" b="1" i="0" baseline="30000" dirty="0">
                <a:solidFill>
                  <a:srgbClr val="000000"/>
                </a:solidFill>
                <a:effectLst/>
              </a:rPr>
              <a:t>28 </a:t>
            </a:r>
            <a:r>
              <a:rPr lang="en-US" sz="2800" b="0" i="0" dirty="0">
                <a:solidFill>
                  <a:srgbClr val="000000"/>
                </a:solidFill>
                <a:effectLst/>
              </a:rPr>
              <a:t>In the same way husbands should love their wives as their own bodies. He who loves his wife loves himself. </a:t>
            </a:r>
            <a:r>
              <a:rPr lang="en-US" sz="2800" b="1" i="0" baseline="30000" dirty="0">
                <a:solidFill>
                  <a:srgbClr val="000000"/>
                </a:solidFill>
                <a:effectLst/>
              </a:rPr>
              <a:t>29 </a:t>
            </a:r>
            <a:r>
              <a:rPr lang="en-US" sz="2800" b="0" i="0" dirty="0">
                <a:solidFill>
                  <a:srgbClr val="000000"/>
                </a:solidFill>
                <a:effectLst/>
              </a:rPr>
              <a:t>For no one ever hated his own flesh, but nourishes and cherishes it, just as Christ does the church, </a:t>
            </a:r>
            <a:r>
              <a:rPr lang="en-US" sz="2800" b="1" i="0" baseline="30000" dirty="0">
                <a:solidFill>
                  <a:srgbClr val="000000"/>
                </a:solidFill>
                <a:effectLst/>
              </a:rPr>
              <a:t>30 </a:t>
            </a:r>
            <a:r>
              <a:rPr lang="en-US" sz="2800" b="0" i="0" dirty="0">
                <a:solidFill>
                  <a:srgbClr val="000000"/>
                </a:solidFill>
                <a:effectLst/>
              </a:rPr>
              <a:t>because we are members of his body. </a:t>
            </a:r>
          </a:p>
          <a:p>
            <a:pPr algn="l">
              <a:buNone/>
            </a:pPr>
            <a:r>
              <a:rPr lang="en-US" sz="2800" b="1" i="0" baseline="30000" dirty="0">
                <a:solidFill>
                  <a:srgbClr val="000000"/>
                </a:solidFill>
                <a:effectLst/>
              </a:rPr>
              <a:t>31 </a:t>
            </a:r>
            <a:r>
              <a:rPr lang="en-US" sz="2800" b="0" i="0" dirty="0">
                <a:solidFill>
                  <a:srgbClr val="000000"/>
                </a:solidFill>
                <a:effectLst/>
              </a:rPr>
              <a:t>“Therefore a man shall leave his father and mother and hold fast to his wife, and the two shall become one flesh.” </a:t>
            </a:r>
            <a:r>
              <a:rPr lang="en-US" sz="2800" b="1" i="0" baseline="30000" dirty="0">
                <a:solidFill>
                  <a:srgbClr val="000000"/>
                </a:solidFill>
                <a:effectLst/>
              </a:rPr>
              <a:t>32 </a:t>
            </a:r>
            <a:r>
              <a:rPr lang="en-US" sz="2800" b="0" i="0" dirty="0">
                <a:solidFill>
                  <a:srgbClr val="000000"/>
                </a:solidFill>
                <a:effectLst/>
              </a:rPr>
              <a:t>This mystery is profound, and I am saying that it refers to Christ and the church. </a:t>
            </a:r>
            <a:r>
              <a:rPr lang="en-US" sz="2800" b="1" i="0" baseline="30000" dirty="0">
                <a:solidFill>
                  <a:srgbClr val="000000"/>
                </a:solidFill>
                <a:effectLst/>
              </a:rPr>
              <a:t>33</a:t>
            </a:r>
            <a:r>
              <a:rPr lang="en-US" sz="2800" b="0" i="0" dirty="0">
                <a:solidFill>
                  <a:srgbClr val="000000"/>
                </a:solidFill>
                <a:effectLst/>
              </a:rPr>
              <a:t> However, let each one of you love his wife as himself, and let the wife see that she respects her husband.</a:t>
            </a:r>
          </a:p>
        </p:txBody>
      </p:sp>
      <p:sp>
        <p:nvSpPr>
          <p:cNvPr id="6" name="TextBox 5">
            <a:extLst>
              <a:ext uri="{FF2B5EF4-FFF2-40B4-BE49-F238E27FC236}">
                <a16:creationId xmlns:a16="http://schemas.microsoft.com/office/drawing/2014/main" id="{88CD96D1-6BBA-CC43-4831-FCDBAFD45302}"/>
              </a:ext>
            </a:extLst>
          </p:cNvPr>
          <p:cNvSpPr txBox="1"/>
          <p:nvPr/>
        </p:nvSpPr>
        <p:spPr>
          <a:xfrm>
            <a:off x="2233597" y="697434"/>
            <a:ext cx="8007683" cy="5591659"/>
          </a:xfrm>
          <a:prstGeom prst="rect">
            <a:avLst/>
          </a:prstGeom>
          <a:noFill/>
        </p:spPr>
        <p:txBody>
          <a:bodyPr wrap="square">
            <a:spAutoFit/>
          </a:bodyPr>
          <a:lstStyle/>
          <a:p>
            <a:pPr marL="0" marR="0">
              <a:lnSpc>
                <a:spcPct val="85000"/>
              </a:lnSpc>
              <a:buNone/>
              <a:tabLst>
                <a:tab pos="274320" algn="l"/>
                <a:tab pos="548640" algn="l"/>
                <a:tab pos="822960" algn="l"/>
                <a:tab pos="1097280" algn="l"/>
              </a:tabLst>
            </a:pPr>
            <a:r>
              <a:rPr lang="en-US" sz="4800" b="1" dirty="0">
                <a:solidFill>
                  <a:schemeClr val="bg1"/>
                </a:solidFill>
                <a:effectLst>
                  <a:glow rad="228600">
                    <a:schemeClr val="tx1"/>
                  </a:glow>
                </a:effectLst>
                <a:ea typeface="Calibri" panose="020F0502020204030204" pitchFamily="34" charset="0"/>
                <a:cs typeface="Arial" panose="020B0604020202020204" pitchFamily="34" charset="0"/>
              </a:rPr>
              <a:t>1. The  Wife’s Calling </a:t>
            </a:r>
          </a:p>
          <a:p>
            <a:pPr>
              <a:lnSpc>
                <a:spcPct val="85000"/>
              </a:lnSpc>
              <a:tabLst>
                <a:tab pos="274320" algn="l"/>
                <a:tab pos="548640" algn="l"/>
                <a:tab pos="822960" algn="l"/>
                <a:tab pos="1097280" algn="l"/>
              </a:tabLst>
            </a:pPr>
            <a:endParaRPr lang="en-US" sz="4400" b="1" dirty="0">
              <a:solidFill>
                <a:schemeClr val="bg1"/>
              </a:solidFill>
              <a:effectLst>
                <a:glow rad="228600">
                  <a:schemeClr val="tx1"/>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endParaRPr lang="en-US" sz="4400" b="1" dirty="0">
              <a:solidFill>
                <a:schemeClr val="bg1"/>
              </a:solidFill>
              <a:effectLst>
                <a:glow rad="228600">
                  <a:schemeClr val="tx1"/>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endParaRPr lang="en-US" sz="4400" b="1" dirty="0">
              <a:solidFill>
                <a:schemeClr val="bg1"/>
              </a:solidFill>
              <a:effectLst>
                <a:glow rad="228600">
                  <a:schemeClr val="tx1"/>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r>
              <a:rPr lang="en-US" sz="4800" b="1" dirty="0">
                <a:solidFill>
                  <a:schemeClr val="bg1"/>
                </a:solidFill>
                <a:effectLst>
                  <a:glow rad="228600">
                    <a:schemeClr val="tx1"/>
                  </a:glow>
                </a:effectLst>
                <a:ea typeface="Calibri" panose="020F0502020204030204" pitchFamily="34" charset="0"/>
                <a:cs typeface="Arial" panose="020B0604020202020204" pitchFamily="34" charset="0"/>
              </a:rPr>
              <a:t>2. The Husband’s Command </a:t>
            </a:r>
            <a:endParaRPr lang="en-US" sz="5400" b="1" dirty="0">
              <a:solidFill>
                <a:schemeClr val="bg1"/>
              </a:solidFill>
              <a:effectLst>
                <a:glow rad="228600">
                  <a:schemeClr val="tx1"/>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endParaRPr lang="en-US" sz="4800" b="1" dirty="0">
              <a:solidFill>
                <a:schemeClr val="bg1"/>
              </a:solidFill>
              <a:effectLst>
                <a:glow rad="228600">
                  <a:schemeClr val="tx1"/>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endParaRPr lang="en-US" sz="4800" b="1" dirty="0">
              <a:solidFill>
                <a:schemeClr val="bg1"/>
              </a:solidFill>
              <a:effectLst>
                <a:glow rad="228600">
                  <a:schemeClr val="tx1"/>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endParaRPr lang="en-US" sz="4800" b="1" dirty="0">
              <a:solidFill>
                <a:schemeClr val="bg1"/>
              </a:solidFill>
              <a:effectLst>
                <a:glow rad="228600">
                  <a:schemeClr val="tx1"/>
                </a:glow>
              </a:effectLst>
              <a:ea typeface="Calibri" panose="020F0502020204030204" pitchFamily="34" charset="0"/>
              <a:cs typeface="Arial" panose="020B0604020202020204" pitchFamily="34" charset="0"/>
            </a:endParaRPr>
          </a:p>
          <a:p>
            <a:pPr>
              <a:lnSpc>
                <a:spcPct val="85000"/>
              </a:lnSpc>
              <a:tabLst>
                <a:tab pos="274320" algn="l"/>
                <a:tab pos="548640" algn="l"/>
                <a:tab pos="822960" algn="l"/>
                <a:tab pos="1097280" algn="l"/>
              </a:tabLst>
            </a:pPr>
            <a:r>
              <a:rPr lang="en-US" sz="4800" b="1" dirty="0">
                <a:solidFill>
                  <a:schemeClr val="bg1"/>
                </a:solidFill>
                <a:effectLst>
                  <a:glow rad="228600">
                    <a:schemeClr val="tx1"/>
                  </a:glow>
                </a:effectLst>
                <a:ea typeface="Calibri" panose="020F0502020204030204" pitchFamily="34" charset="0"/>
                <a:cs typeface="Arial" panose="020B0604020202020204" pitchFamily="34" charset="0"/>
              </a:rPr>
              <a:t>3. The Marriage Mystery</a:t>
            </a:r>
            <a:endParaRPr lang="en-US" sz="5400" b="1" dirty="0">
              <a:solidFill>
                <a:schemeClr val="bg1"/>
              </a:solidFill>
              <a:effectLst>
                <a:glow rad="228600">
                  <a:schemeClr val="tx1"/>
                </a:glow>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2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E1ABB-55AA-2809-E1B7-A380D26EB9C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5198E3C-A32E-7E14-27FC-14EBD1710384}"/>
              </a:ext>
            </a:extLst>
          </p:cNvPr>
          <p:cNvSpPr txBox="1"/>
          <p:nvPr/>
        </p:nvSpPr>
        <p:spPr>
          <a:xfrm>
            <a:off x="0" y="0"/>
            <a:ext cx="12192000" cy="3170099"/>
          </a:xfrm>
          <a:prstGeom prst="rect">
            <a:avLst/>
          </a:prstGeom>
          <a:noFill/>
        </p:spPr>
        <p:txBody>
          <a:bodyPr wrap="square">
            <a:spAutoFit/>
          </a:bodyPr>
          <a:lstStyle/>
          <a:p>
            <a:pPr algn="l">
              <a:buNone/>
            </a:pPr>
            <a:r>
              <a:rPr lang="en-US" sz="4000" b="1" i="0" baseline="30000" dirty="0">
                <a:solidFill>
                  <a:srgbClr val="000000"/>
                </a:solidFill>
                <a:effectLst/>
              </a:rPr>
              <a:t>22 </a:t>
            </a:r>
            <a:r>
              <a:rPr lang="en-US" sz="4000" b="0" i="0" dirty="0">
                <a:solidFill>
                  <a:srgbClr val="000000"/>
                </a:solidFill>
                <a:effectLst/>
              </a:rPr>
              <a:t>Wives, submit to your own husbands, as to the Lord. </a:t>
            </a:r>
            <a:r>
              <a:rPr lang="en-US" sz="4000" b="1" i="0" baseline="30000" dirty="0">
                <a:solidFill>
                  <a:srgbClr val="000000"/>
                </a:solidFill>
                <a:effectLst/>
              </a:rPr>
              <a:t>23 </a:t>
            </a:r>
            <a:r>
              <a:rPr lang="en-US" sz="4000" b="0" i="0" dirty="0">
                <a:solidFill>
                  <a:srgbClr val="000000"/>
                </a:solidFill>
                <a:effectLst/>
              </a:rPr>
              <a:t>For the husband is the head of the wife even as Christ is the head of the church, his body, and is himself its Savior. </a:t>
            </a:r>
            <a:r>
              <a:rPr lang="en-US" sz="4000" b="1" i="0" baseline="30000" dirty="0">
                <a:solidFill>
                  <a:srgbClr val="000000"/>
                </a:solidFill>
                <a:effectLst/>
              </a:rPr>
              <a:t>24 </a:t>
            </a:r>
            <a:r>
              <a:rPr lang="en-US" sz="4000" b="0" i="0" dirty="0">
                <a:solidFill>
                  <a:srgbClr val="000000"/>
                </a:solidFill>
                <a:effectLst/>
              </a:rPr>
              <a:t>Now as the church submits to Christ, so also wives should submit in everything to their husbands.</a:t>
            </a:r>
          </a:p>
        </p:txBody>
      </p:sp>
    </p:spTree>
    <p:extLst>
      <p:ext uri="{BB962C8B-B14F-4D97-AF65-F5344CB8AC3E}">
        <p14:creationId xmlns:p14="http://schemas.microsoft.com/office/powerpoint/2010/main" val="345856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3558</TotalTime>
  <Words>3450</Words>
  <Application>Microsoft Office PowerPoint</Application>
  <PresentationFormat>Widescreen</PresentationFormat>
  <Paragraphs>279</Paragraphs>
  <Slides>57</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Aptos</vt:lpstr>
      <vt:lpstr>Arial</vt:lpstr>
      <vt:lpstr>Arial Black</vt:lpstr>
      <vt:lpstr>Arial Rounded MT Bold</vt:lpstr>
      <vt:lpstr>Calibri</vt:lpstr>
      <vt:lpstr>Calibri Light</vt:lpstr>
      <vt:lpstr>Copperplate Gothic Bold</vt:lpstr>
      <vt:lpstr>Gill Sans MT</vt:lpstr>
      <vt:lpstr>Segoe UI</vt:lpstr>
      <vt:lpstr>Symbol</vt:lpstr>
      <vt:lpstr>Tahoma</vt:lpstr>
      <vt:lpstr>Times New Roman</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 Lyle</dc:creator>
  <cp:lastModifiedBy>Matt Lyle</cp:lastModifiedBy>
  <cp:revision>1</cp:revision>
  <dcterms:created xsi:type="dcterms:W3CDTF">2025-08-07T02:23:39Z</dcterms:created>
  <dcterms:modified xsi:type="dcterms:W3CDTF">2025-09-13T14:30:12Z</dcterms:modified>
</cp:coreProperties>
</file>