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84" r:id="rId2"/>
    <p:sldMasterId id="2147483733" r:id="rId3"/>
    <p:sldMasterId id="2147483745" r:id="rId4"/>
  </p:sldMasterIdLst>
  <p:notesMasterIdLst>
    <p:notesMasterId r:id="rId31"/>
  </p:notesMasterIdLst>
  <p:sldIdLst>
    <p:sldId id="7456" r:id="rId5"/>
    <p:sldId id="7458" r:id="rId6"/>
    <p:sldId id="7459" r:id="rId7"/>
    <p:sldId id="7460" r:id="rId8"/>
    <p:sldId id="287" r:id="rId9"/>
    <p:sldId id="7461" r:id="rId10"/>
    <p:sldId id="7462" r:id="rId11"/>
    <p:sldId id="7477" r:id="rId12"/>
    <p:sldId id="381" r:id="rId13"/>
    <p:sldId id="7464" r:id="rId14"/>
    <p:sldId id="7474" r:id="rId15"/>
    <p:sldId id="7475" r:id="rId16"/>
    <p:sldId id="7463" r:id="rId17"/>
    <p:sldId id="7476" r:id="rId18"/>
    <p:sldId id="7478" r:id="rId19"/>
    <p:sldId id="7479" r:id="rId20"/>
    <p:sldId id="7480" r:id="rId21"/>
    <p:sldId id="7481" r:id="rId22"/>
    <p:sldId id="7484" r:id="rId23"/>
    <p:sldId id="7483" r:id="rId24"/>
    <p:sldId id="7485" r:id="rId25"/>
    <p:sldId id="7486" r:id="rId26"/>
    <p:sldId id="7487" r:id="rId27"/>
    <p:sldId id="7488" r:id="rId28"/>
    <p:sldId id="7489" r:id="rId29"/>
    <p:sldId id="39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04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3338D-C4E3-44CD-BC7B-F1D671F15FEA}" v="17" dt="2025-09-06T14:46:48.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94595"/>
  </p:normalViewPr>
  <p:slideViewPr>
    <p:cSldViewPr snapToGrid="0">
      <p:cViewPr varScale="1">
        <p:scale>
          <a:sx n="70" d="100"/>
          <a:sy n="70" d="100"/>
        </p:scale>
        <p:origin x="1061"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C68C3E17-03C7-4F95-8966-34EBDE4C6EB0}"/>
    <pc:docChg chg="undo custSel addSld delSld modSld sldOrd">
      <pc:chgData name="Matt Lyle" userId="a96e7d453dd11193" providerId="LiveId" clId="{C68C3E17-03C7-4F95-8966-34EBDE4C6EB0}" dt="2025-09-06T14:47:36.954" v="35" actId="47"/>
      <pc:docMkLst>
        <pc:docMk/>
      </pc:docMkLst>
      <pc:sldChg chg="del">
        <pc:chgData name="Matt Lyle" userId="a96e7d453dd11193" providerId="LiveId" clId="{C68C3E17-03C7-4F95-8966-34EBDE4C6EB0}" dt="2025-09-06T14:47:36.954" v="35" actId="47"/>
        <pc:sldMkLst>
          <pc:docMk/>
          <pc:sldMk cId="1016423800" sldId="7457"/>
        </pc:sldMkLst>
      </pc:sldChg>
      <pc:sldChg chg="modSp mod">
        <pc:chgData name="Matt Lyle" userId="a96e7d453dd11193" providerId="LiveId" clId="{C68C3E17-03C7-4F95-8966-34EBDE4C6EB0}" dt="2025-09-06T14:20:10.665" v="4" actId="20577"/>
        <pc:sldMkLst>
          <pc:docMk/>
          <pc:sldMk cId="1296155242" sldId="7474"/>
        </pc:sldMkLst>
        <pc:spChg chg="mod">
          <ac:chgData name="Matt Lyle" userId="a96e7d453dd11193" providerId="LiveId" clId="{C68C3E17-03C7-4F95-8966-34EBDE4C6EB0}" dt="2025-09-06T14:20:10.665" v="4" actId="20577"/>
          <ac:spMkLst>
            <pc:docMk/>
            <pc:sldMk cId="1296155242" sldId="7474"/>
            <ac:spMk id="3" creationId="{C68719C7-DFD8-AFB5-7EC0-581DAEE6ADCD}"/>
          </ac:spMkLst>
        </pc:spChg>
      </pc:sldChg>
      <pc:sldChg chg="addSp delSp modSp add del mod ord setBg">
        <pc:chgData name="Matt Lyle" userId="a96e7d453dd11193" providerId="LiveId" clId="{C68C3E17-03C7-4F95-8966-34EBDE4C6EB0}" dt="2025-09-06T14:47:34.338" v="34" actId="47"/>
        <pc:sldMkLst>
          <pc:docMk/>
          <pc:sldMk cId="1448954710" sldId="7490"/>
        </pc:sldMkLst>
        <pc:spChg chg="add mod">
          <ac:chgData name="Matt Lyle" userId="a96e7d453dd11193" providerId="LiveId" clId="{C68C3E17-03C7-4F95-8966-34EBDE4C6EB0}" dt="2025-09-06T14:20:51.019" v="8"/>
          <ac:spMkLst>
            <pc:docMk/>
            <pc:sldMk cId="1448954710" sldId="7490"/>
            <ac:spMk id="2" creationId="{760F8568-2C11-ACE0-8C81-A936031F8E91}"/>
          </ac:spMkLst>
        </pc:spChg>
        <pc:spChg chg="add del mod">
          <ac:chgData name="Matt Lyle" userId="a96e7d453dd11193" providerId="LiveId" clId="{C68C3E17-03C7-4F95-8966-34EBDE4C6EB0}" dt="2025-09-06T14:21:38.146" v="24" actId="478"/>
          <ac:spMkLst>
            <pc:docMk/>
            <pc:sldMk cId="1448954710" sldId="7490"/>
            <ac:spMk id="3" creationId="{DD1E7CBC-D9B6-AF60-8242-A8C5F6C4E2D4}"/>
          </ac:spMkLst>
        </pc:spChg>
        <pc:spChg chg="add mod">
          <ac:chgData name="Matt Lyle" userId="a96e7d453dd11193" providerId="LiveId" clId="{C68C3E17-03C7-4F95-8966-34EBDE4C6EB0}" dt="2025-09-06T14:21:53.337" v="28" actId="26606"/>
          <ac:spMkLst>
            <pc:docMk/>
            <pc:sldMk cId="1448954710" sldId="7490"/>
            <ac:spMk id="4" creationId="{DD1E7CBC-D9B6-AF60-8242-A8C5F6C4E2D4}"/>
          </ac:spMkLst>
        </pc:spChg>
        <pc:spChg chg="add">
          <ac:chgData name="Matt Lyle" userId="a96e7d453dd11193" providerId="LiveId" clId="{C68C3E17-03C7-4F95-8966-34EBDE4C6EB0}" dt="2025-09-06T14:21:53.337" v="28" actId="26606"/>
          <ac:spMkLst>
            <pc:docMk/>
            <pc:sldMk cId="1448954710" sldId="7490"/>
            <ac:spMk id="10" creationId="{9B7AD9F6-8CE7-4299-8FC6-328F4DCD3FF9}"/>
          </ac:spMkLst>
        </pc:spChg>
        <pc:spChg chg="add">
          <ac:chgData name="Matt Lyle" userId="a96e7d453dd11193" providerId="LiveId" clId="{C68C3E17-03C7-4F95-8966-34EBDE4C6EB0}" dt="2025-09-06T14:21:53.337" v="28" actId="26606"/>
          <ac:spMkLst>
            <pc:docMk/>
            <pc:sldMk cId="1448954710" sldId="7490"/>
            <ac:spMk id="12" creationId="{F49775AF-8896-43EE-92C6-83497D6DC56F}"/>
          </ac:spMkLst>
        </pc:spChg>
        <pc:picChg chg="add mod">
          <ac:chgData name="Matt Lyle" userId="a96e7d453dd11193" providerId="LiveId" clId="{C68C3E17-03C7-4F95-8966-34EBDE4C6EB0}" dt="2025-09-06T14:46:53.274" v="33" actId="1076"/>
          <ac:picMkLst>
            <pc:docMk/>
            <pc:sldMk cId="1448954710" sldId="7490"/>
            <ac:picMk id="3" creationId="{AF918140-A75C-EC77-75CD-8038E7866D23}"/>
          </ac:picMkLst>
        </pc:picChg>
        <pc:picChg chg="add del mod">
          <ac:chgData name="Matt Lyle" userId="a96e7d453dd11193" providerId="LiveId" clId="{C68C3E17-03C7-4F95-8966-34EBDE4C6EB0}" dt="2025-09-06T14:46:21.566" v="29" actId="478"/>
          <ac:picMkLst>
            <pc:docMk/>
            <pc:sldMk cId="1448954710" sldId="7490"/>
            <ac:picMk id="5" creationId="{7FEFB910-003B-8D94-9D1F-10274C246CBC}"/>
          </ac:picMkLst>
        </pc:picChg>
        <pc:picChg chg="add del">
          <ac:chgData name="Matt Lyle" userId="a96e7d453dd11193" providerId="LiveId" clId="{C68C3E17-03C7-4F95-8966-34EBDE4C6EB0}" dt="2025-09-06T14:21:38.146" v="24" actId="478"/>
          <ac:picMkLst>
            <pc:docMk/>
            <pc:sldMk cId="1448954710" sldId="7490"/>
            <ac:picMk id="7170" creationId="{6616B5F6-3A76-F25D-C6DC-BC4922BC4E79}"/>
          </ac:picMkLst>
        </pc:picChg>
        <pc:picChg chg="add del">
          <ac:chgData name="Matt Lyle" userId="a96e7d453dd11193" providerId="LiveId" clId="{C68C3E17-03C7-4F95-8966-34EBDE4C6EB0}" dt="2025-09-06T14:21:38.146" v="24" actId="478"/>
          <ac:picMkLst>
            <pc:docMk/>
            <pc:sldMk cId="1448954710" sldId="7490"/>
            <ac:picMk id="7172" creationId="{43132343-3E13-851F-629E-C57FF12E8A20}"/>
          </ac:picMkLst>
        </pc:picChg>
        <pc:picChg chg="del">
          <ac:chgData name="Matt Lyle" userId="a96e7d453dd11193" providerId="LiveId" clId="{C68C3E17-03C7-4F95-8966-34EBDE4C6EB0}" dt="2025-09-06T14:21:38.146" v="24" actId="478"/>
          <ac:picMkLst>
            <pc:docMk/>
            <pc:sldMk cId="1448954710" sldId="7490"/>
            <ac:picMk id="215048" creationId="{8D387B58-6ADF-8C29-0A3E-2C7770FCA53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A4A29-7296-BC46-8F27-806218F3AB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2702013-7459-0F47-B753-A15C88273CA3}">
      <dgm:prSet phldrT="[Text]" custT="1"/>
      <dgm:spPr/>
      <dgm:t>
        <a:bodyPr/>
        <a:lstStyle/>
        <a:p>
          <a:r>
            <a:rPr lang="en-US" sz="2800" b="1" dirty="0"/>
            <a:t>1. The Devil</a:t>
          </a:r>
        </a:p>
        <a:p>
          <a:r>
            <a:rPr lang="en-US" sz="2800" b="1" dirty="0"/>
            <a:t>(Eph 2:2b)</a:t>
          </a:r>
        </a:p>
      </dgm:t>
    </dgm:pt>
    <dgm:pt modelId="{D7FFAC39-BE75-2D44-9887-B2DD426763B0}" type="parTrans" cxnId="{0D281209-F4A0-D745-92BE-CA4D0914594A}">
      <dgm:prSet/>
      <dgm:spPr/>
      <dgm:t>
        <a:bodyPr/>
        <a:lstStyle/>
        <a:p>
          <a:endParaRPr lang="en-US"/>
        </a:p>
      </dgm:t>
    </dgm:pt>
    <dgm:pt modelId="{438C1C8D-261A-2A4F-AF52-6F85AD61264B}" type="sibTrans" cxnId="{0D281209-F4A0-D745-92BE-CA4D0914594A}">
      <dgm:prSet/>
      <dgm:spPr/>
      <dgm:t>
        <a:bodyPr/>
        <a:lstStyle/>
        <a:p>
          <a:endParaRPr lang="en-US"/>
        </a:p>
      </dgm:t>
    </dgm:pt>
    <dgm:pt modelId="{24064D02-91DA-584C-8C91-E6F8AF355767}">
      <dgm:prSet phldrT="[Text]"/>
      <dgm:spPr/>
      <dgm:t>
        <a:bodyPr/>
        <a:lstStyle/>
        <a:p>
          <a:r>
            <a:rPr lang="en-US" b="1" dirty="0"/>
            <a:t>2. The Self</a:t>
          </a:r>
        </a:p>
        <a:p>
          <a:r>
            <a:rPr lang="en-US" b="1" dirty="0"/>
            <a:t>(Eph 2:3)</a:t>
          </a:r>
        </a:p>
      </dgm:t>
    </dgm:pt>
    <dgm:pt modelId="{B286C4B5-1D6A-8E46-A26D-3BA269E1E897}" type="parTrans" cxnId="{76B47DD5-2016-0147-8F6A-42E3899855D3}">
      <dgm:prSet/>
      <dgm:spPr/>
      <dgm:t>
        <a:bodyPr/>
        <a:lstStyle/>
        <a:p>
          <a:endParaRPr lang="en-US"/>
        </a:p>
      </dgm:t>
    </dgm:pt>
    <dgm:pt modelId="{22FF2847-F9D4-1C44-8867-39BD6F3B71DA}" type="sibTrans" cxnId="{76B47DD5-2016-0147-8F6A-42E3899855D3}">
      <dgm:prSet/>
      <dgm:spPr/>
      <dgm:t>
        <a:bodyPr/>
        <a:lstStyle/>
        <a:p>
          <a:endParaRPr lang="en-US"/>
        </a:p>
      </dgm:t>
    </dgm:pt>
    <dgm:pt modelId="{C1A16791-6648-D14D-A70D-A1F8D67FF791}">
      <dgm:prSet phldrT="[Text]"/>
      <dgm:spPr/>
      <dgm:t>
        <a:bodyPr/>
        <a:lstStyle/>
        <a:p>
          <a:r>
            <a:rPr lang="en-US" b="1" dirty="0"/>
            <a:t>3. The World</a:t>
          </a:r>
        </a:p>
        <a:p>
          <a:r>
            <a:rPr lang="en-US" b="1" dirty="0"/>
            <a:t>(Eph 2:2a)</a:t>
          </a:r>
        </a:p>
      </dgm:t>
    </dgm:pt>
    <dgm:pt modelId="{F9F1177C-E64C-124F-927A-538F70B5B109}" type="parTrans" cxnId="{7E28FC71-6F53-C644-AB86-ECF40C69A6E6}">
      <dgm:prSet/>
      <dgm:spPr/>
      <dgm:t>
        <a:bodyPr/>
        <a:lstStyle/>
        <a:p>
          <a:endParaRPr lang="en-US"/>
        </a:p>
      </dgm:t>
    </dgm:pt>
    <dgm:pt modelId="{DF7E7B5B-1056-6342-9ED3-3736C826A0AC}" type="sibTrans" cxnId="{7E28FC71-6F53-C644-AB86-ECF40C69A6E6}">
      <dgm:prSet/>
      <dgm:spPr/>
      <dgm:t>
        <a:bodyPr/>
        <a:lstStyle/>
        <a:p>
          <a:endParaRPr lang="en-US"/>
        </a:p>
      </dgm:t>
    </dgm:pt>
    <dgm:pt modelId="{6C8A21B6-6820-004B-A357-74EBEF309110}" type="pres">
      <dgm:prSet presAssocID="{3EAA4A29-7296-BC46-8F27-806218F3ABB0}" presName="diagram" presStyleCnt="0">
        <dgm:presLayoutVars>
          <dgm:dir/>
          <dgm:resizeHandles val="exact"/>
        </dgm:presLayoutVars>
      </dgm:prSet>
      <dgm:spPr/>
    </dgm:pt>
    <dgm:pt modelId="{266C4A3F-BE7D-5A4C-A373-89B976759CCA}" type="pres">
      <dgm:prSet presAssocID="{92702013-7459-0F47-B753-A15C88273CA3}" presName="node" presStyleLbl="node1" presStyleIdx="0" presStyleCnt="3" custScaleX="18851" custScaleY="24641" custLinFactNeighborX="-4609" custLinFactNeighborY="6658">
        <dgm:presLayoutVars>
          <dgm:bulletEnabled val="1"/>
        </dgm:presLayoutVars>
      </dgm:prSet>
      <dgm:spPr/>
    </dgm:pt>
    <dgm:pt modelId="{76E3B419-44C5-0A4C-91BC-1016C8104BB8}" type="pres">
      <dgm:prSet presAssocID="{438C1C8D-261A-2A4F-AF52-6F85AD61264B}" presName="sibTrans" presStyleCnt="0"/>
      <dgm:spPr/>
    </dgm:pt>
    <dgm:pt modelId="{009D7583-D709-404D-9912-E7712D1EE828}" type="pres">
      <dgm:prSet presAssocID="{24064D02-91DA-584C-8C91-E6F8AF355767}" presName="node" presStyleLbl="node1" presStyleIdx="1" presStyleCnt="3" custScaleX="25550" custScaleY="31807" custLinFactNeighborX="21281" custLinFactNeighborY="-26722">
        <dgm:presLayoutVars>
          <dgm:bulletEnabled val="1"/>
        </dgm:presLayoutVars>
      </dgm:prSet>
      <dgm:spPr/>
    </dgm:pt>
    <dgm:pt modelId="{F492920A-EFB4-5B40-8AF4-811F939588F4}" type="pres">
      <dgm:prSet presAssocID="{22FF2847-F9D4-1C44-8867-39BD6F3B71DA}" presName="sibTrans" presStyleCnt="0"/>
      <dgm:spPr/>
    </dgm:pt>
    <dgm:pt modelId="{EA7BF9CA-0B4F-D446-B870-54691AA6CDB5}" type="pres">
      <dgm:prSet presAssocID="{C1A16791-6648-D14D-A70D-A1F8D67FF791}" presName="node" presStyleLbl="node1" presStyleIdx="2" presStyleCnt="3" custScaleX="35284" custScaleY="30149" custLinFactNeighborX="-2013" custLinFactNeighborY="10818">
        <dgm:presLayoutVars>
          <dgm:bulletEnabled val="1"/>
        </dgm:presLayoutVars>
      </dgm:prSet>
      <dgm:spPr/>
    </dgm:pt>
  </dgm:ptLst>
  <dgm:cxnLst>
    <dgm:cxn modelId="{0D281209-F4A0-D745-92BE-CA4D0914594A}" srcId="{3EAA4A29-7296-BC46-8F27-806218F3ABB0}" destId="{92702013-7459-0F47-B753-A15C88273CA3}" srcOrd="0" destOrd="0" parTransId="{D7FFAC39-BE75-2D44-9887-B2DD426763B0}" sibTransId="{438C1C8D-261A-2A4F-AF52-6F85AD61264B}"/>
    <dgm:cxn modelId="{B9EACF43-FFFE-A347-939D-6C42CBDB04E9}" type="presOf" srcId="{24064D02-91DA-584C-8C91-E6F8AF355767}" destId="{009D7583-D709-404D-9912-E7712D1EE828}" srcOrd="0" destOrd="0" presId="urn:microsoft.com/office/officeart/2005/8/layout/default"/>
    <dgm:cxn modelId="{416DF466-F262-CF46-8C0A-0068EB8BA929}" type="presOf" srcId="{92702013-7459-0F47-B753-A15C88273CA3}" destId="{266C4A3F-BE7D-5A4C-A373-89B976759CCA}" srcOrd="0" destOrd="0" presId="urn:microsoft.com/office/officeart/2005/8/layout/default"/>
    <dgm:cxn modelId="{7E28FC71-6F53-C644-AB86-ECF40C69A6E6}" srcId="{3EAA4A29-7296-BC46-8F27-806218F3ABB0}" destId="{C1A16791-6648-D14D-A70D-A1F8D67FF791}" srcOrd="2" destOrd="0" parTransId="{F9F1177C-E64C-124F-927A-538F70B5B109}" sibTransId="{DF7E7B5B-1056-6342-9ED3-3736C826A0AC}"/>
    <dgm:cxn modelId="{5059429D-44E6-6248-95FC-9B2BAE9D1993}" type="presOf" srcId="{C1A16791-6648-D14D-A70D-A1F8D67FF791}" destId="{EA7BF9CA-0B4F-D446-B870-54691AA6CDB5}" srcOrd="0" destOrd="0" presId="urn:microsoft.com/office/officeart/2005/8/layout/default"/>
    <dgm:cxn modelId="{07B3199E-3A4F-C947-8E27-2100E44410B0}" type="presOf" srcId="{3EAA4A29-7296-BC46-8F27-806218F3ABB0}" destId="{6C8A21B6-6820-004B-A357-74EBEF309110}" srcOrd="0" destOrd="0" presId="urn:microsoft.com/office/officeart/2005/8/layout/default"/>
    <dgm:cxn modelId="{76B47DD5-2016-0147-8F6A-42E3899855D3}" srcId="{3EAA4A29-7296-BC46-8F27-806218F3ABB0}" destId="{24064D02-91DA-584C-8C91-E6F8AF355767}" srcOrd="1" destOrd="0" parTransId="{B286C4B5-1D6A-8E46-A26D-3BA269E1E897}" sibTransId="{22FF2847-F9D4-1C44-8867-39BD6F3B71DA}"/>
    <dgm:cxn modelId="{F967949F-D661-5C40-AD92-3BF4F6B53986}" type="presParOf" srcId="{6C8A21B6-6820-004B-A357-74EBEF309110}" destId="{266C4A3F-BE7D-5A4C-A373-89B976759CCA}" srcOrd="0" destOrd="0" presId="urn:microsoft.com/office/officeart/2005/8/layout/default"/>
    <dgm:cxn modelId="{33807E01-3C56-3942-96A5-40CC1DA54EB1}" type="presParOf" srcId="{6C8A21B6-6820-004B-A357-74EBEF309110}" destId="{76E3B419-44C5-0A4C-91BC-1016C8104BB8}" srcOrd="1" destOrd="0" presId="urn:microsoft.com/office/officeart/2005/8/layout/default"/>
    <dgm:cxn modelId="{EB039D4B-038C-5449-A591-12A75A33CA6C}" type="presParOf" srcId="{6C8A21B6-6820-004B-A357-74EBEF309110}" destId="{009D7583-D709-404D-9912-E7712D1EE828}" srcOrd="2" destOrd="0" presId="urn:microsoft.com/office/officeart/2005/8/layout/default"/>
    <dgm:cxn modelId="{8D6BFB3A-0EAC-A547-9E93-04BE487DC1AC}" type="presParOf" srcId="{6C8A21B6-6820-004B-A357-74EBEF309110}" destId="{F492920A-EFB4-5B40-8AF4-811F939588F4}" srcOrd="3" destOrd="0" presId="urn:microsoft.com/office/officeart/2005/8/layout/default"/>
    <dgm:cxn modelId="{5B1DA2D3-2B68-7B47-B58B-50A848D03D87}" type="presParOf" srcId="{6C8A21B6-6820-004B-A357-74EBEF309110}" destId="{EA7BF9CA-0B4F-D446-B870-54691AA6CDB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C4A3F-BE7D-5A4C-A373-89B976759CCA}">
      <dsp:nvSpPr>
        <dsp:cNvPr id="0" name=""/>
        <dsp:cNvSpPr/>
      </dsp:nvSpPr>
      <dsp:spPr>
        <a:xfrm>
          <a:off x="0" y="2335416"/>
          <a:ext cx="2074674" cy="16271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1. The Devil</a:t>
          </a:r>
        </a:p>
        <a:p>
          <a:pPr marL="0" lvl="0" indent="0" algn="ctr" defTabSz="1244600">
            <a:lnSpc>
              <a:spcPct val="90000"/>
            </a:lnSpc>
            <a:spcBef>
              <a:spcPct val="0"/>
            </a:spcBef>
            <a:spcAft>
              <a:spcPct val="35000"/>
            </a:spcAft>
            <a:buNone/>
          </a:pPr>
          <a:r>
            <a:rPr lang="en-US" sz="2800" b="1" kern="1200" dirty="0"/>
            <a:t>(Eph 2:2b)</a:t>
          </a:r>
        </a:p>
      </dsp:txBody>
      <dsp:txXfrm>
        <a:off x="0" y="2335416"/>
        <a:ext cx="2074674" cy="1627141"/>
      </dsp:txXfrm>
    </dsp:sp>
    <dsp:sp modelId="{009D7583-D709-404D-9912-E7712D1EE828}">
      <dsp:nvSpPr>
        <dsp:cNvPr id="0" name=""/>
        <dsp:cNvSpPr/>
      </dsp:nvSpPr>
      <dsp:spPr>
        <a:xfrm>
          <a:off x="5534685" y="0"/>
          <a:ext cx="2811943" cy="21003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1" kern="1200" dirty="0"/>
            <a:t>2. The Self</a:t>
          </a:r>
        </a:p>
        <a:p>
          <a:pPr marL="0" lvl="0" indent="0" algn="ctr" defTabSz="1911350">
            <a:lnSpc>
              <a:spcPct val="90000"/>
            </a:lnSpc>
            <a:spcBef>
              <a:spcPct val="0"/>
            </a:spcBef>
            <a:spcAft>
              <a:spcPct val="35000"/>
            </a:spcAft>
            <a:buNone/>
          </a:pPr>
          <a:r>
            <a:rPr lang="en-US" sz="4300" b="1" kern="1200" dirty="0"/>
            <a:t>(Eph 2:3)</a:t>
          </a:r>
        </a:p>
      </dsp:txBody>
      <dsp:txXfrm>
        <a:off x="5534685" y="0"/>
        <a:ext cx="2811943" cy="2100339"/>
      </dsp:txXfrm>
    </dsp:sp>
    <dsp:sp modelId="{EA7BF9CA-0B4F-D446-B870-54691AA6CDB5}">
      <dsp:nvSpPr>
        <dsp:cNvPr id="0" name=""/>
        <dsp:cNvSpPr/>
      </dsp:nvSpPr>
      <dsp:spPr>
        <a:xfrm>
          <a:off x="6883537" y="2428260"/>
          <a:ext cx="3883232" cy="19908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1" kern="1200" dirty="0"/>
            <a:t>3. The World</a:t>
          </a:r>
        </a:p>
        <a:p>
          <a:pPr marL="0" lvl="0" indent="0" algn="ctr" defTabSz="1911350">
            <a:lnSpc>
              <a:spcPct val="90000"/>
            </a:lnSpc>
            <a:spcBef>
              <a:spcPct val="0"/>
            </a:spcBef>
            <a:spcAft>
              <a:spcPct val="35000"/>
            </a:spcAft>
            <a:buNone/>
          </a:pPr>
          <a:r>
            <a:rPr lang="en-US" sz="4300" b="1" kern="1200" dirty="0"/>
            <a:t>(Eph 2:2a)</a:t>
          </a:r>
        </a:p>
      </dsp:txBody>
      <dsp:txXfrm>
        <a:off x="6883537" y="2428260"/>
        <a:ext cx="3883232" cy="19908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199AF-6AF0-3C49-B8B3-6A73100C0F88}" type="datetimeFigureOut">
              <a:rPr lang="en-US" smtClean="0"/>
              <a:t>9/6/2025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2F40F-5BF2-704F-A04B-71E51FBEE9A9}" type="slidenum">
              <a:rPr lang="en-US" smtClean="0"/>
              <a:t>‹#›</a:t>
            </a:fld>
            <a:endParaRPr lang="en-US"/>
          </a:p>
        </p:txBody>
      </p:sp>
    </p:spTree>
    <p:extLst>
      <p:ext uri="{BB962C8B-B14F-4D97-AF65-F5344CB8AC3E}">
        <p14:creationId xmlns:p14="http://schemas.microsoft.com/office/powerpoint/2010/main" val="107930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E459-1D64-4C62-D678-C1CF6F32682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017B54A-54BA-D80C-36AD-61E347A23C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70F8477-DE2B-779A-892C-A9F79828553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AE5D873-D293-CF9E-ED72-D026ED66714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AB564A-6359-288A-72B7-B24AF0C52806}"/>
              </a:ext>
            </a:extLst>
          </p:cNvPr>
          <p:cNvSpPr>
            <a:spLocks noGrp="1"/>
          </p:cNvSpPr>
          <p:nvPr>
            <p:ph type="sldNum" sz="quarter" idx="12"/>
          </p:nvPr>
        </p:nvSpPr>
        <p:spPr/>
        <p:txBody>
          <a:bodyPr/>
          <a:lstStyle>
            <a:lvl1pPr>
              <a:defRPr/>
            </a:lvl1pPr>
          </a:lstStyle>
          <a:p>
            <a:fld id="{542B8B89-6B3A-664A-8C67-F8B21038B3BB}" type="slidenum">
              <a:rPr lang="en-US" altLang="en-US"/>
              <a:pPr/>
              <a:t>‹#›</a:t>
            </a:fld>
            <a:endParaRPr lang="en-US" altLang="en-US"/>
          </a:p>
        </p:txBody>
      </p:sp>
    </p:spTree>
    <p:extLst>
      <p:ext uri="{BB962C8B-B14F-4D97-AF65-F5344CB8AC3E}">
        <p14:creationId xmlns:p14="http://schemas.microsoft.com/office/powerpoint/2010/main" val="227519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F114-398F-683E-D3F6-CACD5C6920C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7A7C7A1-276D-7B53-FD85-DBF58B41FE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2A3DDE-0076-CD2E-9308-522CFDE76AA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61DE78-FCB4-692C-6A1B-9BAEC48F2B8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7AA8A1D-B1AB-71DA-E27C-9BF0E3E0BF6D}"/>
              </a:ext>
            </a:extLst>
          </p:cNvPr>
          <p:cNvSpPr>
            <a:spLocks noGrp="1"/>
          </p:cNvSpPr>
          <p:nvPr>
            <p:ph type="sldNum" sz="quarter" idx="12"/>
          </p:nvPr>
        </p:nvSpPr>
        <p:spPr/>
        <p:txBody>
          <a:bodyPr/>
          <a:lstStyle>
            <a:lvl1pPr>
              <a:defRPr/>
            </a:lvl1pPr>
          </a:lstStyle>
          <a:p>
            <a:fld id="{02D4E3E3-70E0-1645-B1DB-96D691D3EF74}" type="slidenum">
              <a:rPr lang="en-US" altLang="en-US"/>
              <a:pPr/>
              <a:t>‹#›</a:t>
            </a:fld>
            <a:endParaRPr lang="en-US" altLang="en-US"/>
          </a:p>
        </p:txBody>
      </p:sp>
    </p:spTree>
    <p:extLst>
      <p:ext uri="{BB962C8B-B14F-4D97-AF65-F5344CB8AC3E}">
        <p14:creationId xmlns:p14="http://schemas.microsoft.com/office/powerpoint/2010/main" val="185321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0321A4-DEEC-BE06-7320-B09B54F065B5}"/>
              </a:ext>
            </a:extLst>
          </p:cNvPr>
          <p:cNvSpPr>
            <a:spLocks noGrp="1"/>
          </p:cNvSpPr>
          <p:nvPr>
            <p:ph type="title" orient="vert"/>
          </p:nvPr>
        </p:nvSpPr>
        <p:spPr>
          <a:xfrm>
            <a:off x="8686800" y="609600"/>
            <a:ext cx="2590800" cy="5486400"/>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88EA720-0520-E273-9903-A5315A63B473}"/>
              </a:ext>
            </a:extLst>
          </p:cNvPr>
          <p:cNvSpPr>
            <a:spLocks noGrp="1"/>
          </p:cNvSpPr>
          <p:nvPr>
            <p:ph type="body" orient="vert" idx="1"/>
          </p:nvPr>
        </p:nvSpPr>
        <p:spPr>
          <a:xfrm>
            <a:off x="914400" y="609600"/>
            <a:ext cx="75692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14E597-CD82-E81F-D664-93F069A9A48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64F8439-E9A3-42BF-E05F-1D3BDD6F9F3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4C2D09E-5008-2F67-EB71-9CDF0FFCC2A6}"/>
              </a:ext>
            </a:extLst>
          </p:cNvPr>
          <p:cNvSpPr>
            <a:spLocks noGrp="1"/>
          </p:cNvSpPr>
          <p:nvPr>
            <p:ph type="sldNum" sz="quarter" idx="12"/>
          </p:nvPr>
        </p:nvSpPr>
        <p:spPr/>
        <p:txBody>
          <a:bodyPr/>
          <a:lstStyle>
            <a:lvl1pPr>
              <a:defRPr/>
            </a:lvl1pPr>
          </a:lstStyle>
          <a:p>
            <a:fld id="{85A99F27-B020-7548-86DE-FC33AC12F4BF}" type="slidenum">
              <a:rPr lang="en-US" altLang="en-US"/>
              <a:pPr/>
              <a:t>‹#›</a:t>
            </a:fld>
            <a:endParaRPr lang="en-US" altLang="en-US"/>
          </a:p>
        </p:txBody>
      </p:sp>
    </p:spTree>
    <p:extLst>
      <p:ext uri="{BB962C8B-B14F-4D97-AF65-F5344CB8AC3E}">
        <p14:creationId xmlns:p14="http://schemas.microsoft.com/office/powerpoint/2010/main" val="427754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A sun setting over a mountain&#10;&#10;AI-generated content may be incorrect.">
            <a:extLst>
              <a:ext uri="{FF2B5EF4-FFF2-40B4-BE49-F238E27FC236}">
                <a16:creationId xmlns:a16="http://schemas.microsoft.com/office/drawing/2014/main" id="{530CA753-4000-7512-9CB1-42C57A66A41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25222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30050" name="Group 2">
            <a:extLst>
              <a:ext uri="{FF2B5EF4-FFF2-40B4-BE49-F238E27FC236}">
                <a16:creationId xmlns:a16="http://schemas.microsoft.com/office/drawing/2014/main" id="{F5715F45-3322-B012-2A3E-4B864BF3D0AD}"/>
              </a:ext>
            </a:extLst>
          </p:cNvPr>
          <p:cNvGrpSpPr>
            <a:grpSpLocks/>
          </p:cNvGrpSpPr>
          <p:nvPr/>
        </p:nvGrpSpPr>
        <p:grpSpPr bwMode="auto">
          <a:xfrm>
            <a:off x="0" y="0"/>
            <a:ext cx="11684000" cy="5943600"/>
            <a:chOff x="0" y="0"/>
            <a:chExt cx="5520" cy="3744"/>
          </a:xfrm>
        </p:grpSpPr>
        <p:sp>
          <p:nvSpPr>
            <p:cNvPr id="130051" name="Rectangle 3">
              <a:extLst>
                <a:ext uri="{FF2B5EF4-FFF2-40B4-BE49-F238E27FC236}">
                  <a16:creationId xmlns:a16="http://schemas.microsoft.com/office/drawing/2014/main" id="{1810F54F-C237-DA5A-8C9E-85B43E8DE0B7}"/>
                </a:ext>
              </a:extLst>
            </p:cNvPr>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b="0">
                <a:latin typeface="Times New Roman" panose="02020603050405020304" pitchFamily="18" charset="0"/>
              </a:endParaRPr>
            </a:p>
          </p:txBody>
        </p:sp>
        <p:grpSp>
          <p:nvGrpSpPr>
            <p:cNvPr id="130052" name="Group 4">
              <a:extLst>
                <a:ext uri="{FF2B5EF4-FFF2-40B4-BE49-F238E27FC236}">
                  <a16:creationId xmlns:a16="http://schemas.microsoft.com/office/drawing/2014/main" id="{B05324E9-8D30-9CB7-D52B-FCE108D24BFD}"/>
                </a:ext>
              </a:extLst>
            </p:cNvPr>
            <p:cNvGrpSpPr>
              <a:grpSpLocks/>
            </p:cNvGrpSpPr>
            <p:nvPr userDrawn="1"/>
          </p:nvGrpSpPr>
          <p:grpSpPr bwMode="auto">
            <a:xfrm>
              <a:off x="0" y="2208"/>
              <a:ext cx="5520" cy="1536"/>
              <a:chOff x="0" y="2208"/>
              <a:chExt cx="5520" cy="1536"/>
            </a:xfrm>
          </p:grpSpPr>
          <p:sp>
            <p:nvSpPr>
              <p:cNvPr id="130053" name="Rectangle 5">
                <a:extLst>
                  <a:ext uri="{FF2B5EF4-FFF2-40B4-BE49-F238E27FC236}">
                    <a16:creationId xmlns:a16="http://schemas.microsoft.com/office/drawing/2014/main" id="{7215D2D0-CA83-0780-0665-F3137FBC300C}"/>
                  </a:ext>
                </a:extLst>
              </p:cNvPr>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b="0">
                  <a:latin typeface="Times New Roman" panose="02020603050405020304" pitchFamily="18" charset="0"/>
                </a:endParaRPr>
              </a:p>
            </p:txBody>
          </p:sp>
          <p:sp>
            <p:nvSpPr>
              <p:cNvPr id="130054" name="Rectangle 6">
                <a:extLst>
                  <a:ext uri="{FF2B5EF4-FFF2-40B4-BE49-F238E27FC236}">
                    <a16:creationId xmlns:a16="http://schemas.microsoft.com/office/drawing/2014/main" id="{532C7FCE-8A29-0E3B-000B-7FB16031F24E}"/>
                  </a:ext>
                </a:extLst>
              </p:cNvPr>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b="0">
                  <a:latin typeface="Times New Roman" panose="02020603050405020304" pitchFamily="18" charset="0"/>
                </a:endParaRPr>
              </a:p>
            </p:txBody>
          </p:sp>
          <p:sp>
            <p:nvSpPr>
              <p:cNvPr id="130055" name="Line 7">
                <a:extLst>
                  <a:ext uri="{FF2B5EF4-FFF2-40B4-BE49-F238E27FC236}">
                    <a16:creationId xmlns:a16="http://schemas.microsoft.com/office/drawing/2014/main" id="{5CBC6C09-12B7-4B7C-884A-617C4F5A5B04}"/>
                  </a:ext>
                </a:extLst>
              </p:cNvPr>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grpSp>
          <p:nvGrpSpPr>
            <p:cNvPr id="130056" name="Group 8">
              <a:extLst>
                <a:ext uri="{FF2B5EF4-FFF2-40B4-BE49-F238E27FC236}">
                  <a16:creationId xmlns:a16="http://schemas.microsoft.com/office/drawing/2014/main" id="{AC6F93C2-3E16-560A-608B-0BBC00313FE8}"/>
                </a:ext>
              </a:extLst>
            </p:cNvPr>
            <p:cNvGrpSpPr>
              <a:grpSpLocks/>
            </p:cNvGrpSpPr>
            <p:nvPr userDrawn="1"/>
          </p:nvGrpSpPr>
          <p:grpSpPr bwMode="auto">
            <a:xfrm>
              <a:off x="400" y="336"/>
              <a:ext cx="5088" cy="192"/>
              <a:chOff x="400" y="336"/>
              <a:chExt cx="5088" cy="192"/>
            </a:xfrm>
          </p:grpSpPr>
          <p:sp>
            <p:nvSpPr>
              <p:cNvPr id="130057" name="Rectangle 9">
                <a:extLst>
                  <a:ext uri="{FF2B5EF4-FFF2-40B4-BE49-F238E27FC236}">
                    <a16:creationId xmlns:a16="http://schemas.microsoft.com/office/drawing/2014/main" id="{4AD1E9B4-332A-025C-5053-663FAF409790}"/>
                  </a:ext>
                </a:extLst>
              </p:cNvPr>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b="0">
                  <a:latin typeface="Times New Roman" panose="02020603050405020304" pitchFamily="18" charset="0"/>
                </a:endParaRPr>
              </a:p>
            </p:txBody>
          </p:sp>
          <p:sp>
            <p:nvSpPr>
              <p:cNvPr id="130058" name="Line 10">
                <a:extLst>
                  <a:ext uri="{FF2B5EF4-FFF2-40B4-BE49-F238E27FC236}">
                    <a16:creationId xmlns:a16="http://schemas.microsoft.com/office/drawing/2014/main" id="{E9813998-C24A-13CF-AC2C-DDF3A7BD948A}"/>
                  </a:ext>
                </a:extLst>
              </p:cNvPr>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grpSp>
      <p:sp>
        <p:nvSpPr>
          <p:cNvPr id="130059" name="Rectangle 11">
            <a:extLst>
              <a:ext uri="{FF2B5EF4-FFF2-40B4-BE49-F238E27FC236}">
                <a16:creationId xmlns:a16="http://schemas.microsoft.com/office/drawing/2014/main" id="{D6A7FC9A-158F-EB40-5C67-BCB4D9DDF073}"/>
              </a:ext>
            </a:extLst>
          </p:cNvPr>
          <p:cNvSpPr>
            <a:spLocks noGrp="1" noChangeArrowheads="1"/>
          </p:cNvSpPr>
          <p:nvPr>
            <p:ph type="ctrTitle"/>
          </p:nvPr>
        </p:nvSpPr>
        <p:spPr>
          <a:xfrm>
            <a:off x="2743200" y="1143000"/>
            <a:ext cx="8839200" cy="2209800"/>
          </a:xfrm>
        </p:spPr>
        <p:txBody>
          <a:bodyPr/>
          <a:lstStyle>
            <a:lvl1pPr>
              <a:defRPr sz="4800"/>
            </a:lvl1pPr>
          </a:lstStyle>
          <a:p>
            <a:pPr lvl="0"/>
            <a:r>
              <a:rPr lang="th-TH" altLang="en-US" noProof="0"/>
              <a:t>Click to edit Master title style</a:t>
            </a:r>
          </a:p>
        </p:txBody>
      </p:sp>
      <p:sp>
        <p:nvSpPr>
          <p:cNvPr id="130060" name="Rectangle 12">
            <a:extLst>
              <a:ext uri="{FF2B5EF4-FFF2-40B4-BE49-F238E27FC236}">
                <a16:creationId xmlns:a16="http://schemas.microsoft.com/office/drawing/2014/main" id="{AD2C5623-6749-846C-21BD-75193450E5EA}"/>
              </a:ext>
            </a:extLst>
          </p:cNvPr>
          <p:cNvSpPr>
            <a:spLocks noGrp="1" noChangeArrowheads="1"/>
          </p:cNvSpPr>
          <p:nvPr>
            <p:ph type="subTitle" idx="1"/>
          </p:nvPr>
        </p:nvSpPr>
        <p:spPr>
          <a:xfrm>
            <a:off x="1828800" y="3962400"/>
            <a:ext cx="9144000" cy="1600200"/>
          </a:xfrm>
        </p:spPr>
        <p:txBody>
          <a:bodyPr anchor="ctr"/>
          <a:lstStyle>
            <a:lvl1pPr marL="0" indent="0" algn="ctr">
              <a:buFont typeface="Wingdings" pitchFamily="2" charset="2"/>
              <a:buNone/>
              <a:defRPr/>
            </a:lvl1pPr>
          </a:lstStyle>
          <a:p>
            <a:pPr lvl="0"/>
            <a:r>
              <a:rPr lang="th-TH" altLang="en-US" noProof="0"/>
              <a:t>Click to edit Master subtitle style</a:t>
            </a:r>
          </a:p>
        </p:txBody>
      </p:sp>
      <p:sp>
        <p:nvSpPr>
          <p:cNvPr id="130061" name="Rectangle 13">
            <a:extLst>
              <a:ext uri="{FF2B5EF4-FFF2-40B4-BE49-F238E27FC236}">
                <a16:creationId xmlns:a16="http://schemas.microsoft.com/office/drawing/2014/main" id="{A707C043-5A24-208A-A9BE-972A015D59BA}"/>
              </a:ext>
            </a:extLst>
          </p:cNvPr>
          <p:cNvSpPr>
            <a:spLocks noGrp="1" noChangeArrowheads="1"/>
          </p:cNvSpPr>
          <p:nvPr>
            <p:ph type="dt" sz="half" idx="2"/>
          </p:nvPr>
        </p:nvSpPr>
        <p:spPr>
          <a:xfrm>
            <a:off x="1217084" y="6251575"/>
            <a:ext cx="2540000" cy="457200"/>
          </a:xfrm>
        </p:spPr>
        <p:txBody>
          <a:bodyPr/>
          <a:lstStyle>
            <a:lvl1pPr>
              <a:defRPr/>
            </a:lvl1pPr>
          </a:lstStyle>
          <a:p>
            <a:endParaRPr lang="th-TH" altLang="en-US"/>
          </a:p>
        </p:txBody>
      </p:sp>
      <p:sp>
        <p:nvSpPr>
          <p:cNvPr id="130062" name="Rectangle 14">
            <a:extLst>
              <a:ext uri="{FF2B5EF4-FFF2-40B4-BE49-F238E27FC236}">
                <a16:creationId xmlns:a16="http://schemas.microsoft.com/office/drawing/2014/main" id="{D5979605-164B-92B8-D5F2-C75FFE28E0DD}"/>
              </a:ext>
            </a:extLst>
          </p:cNvPr>
          <p:cNvSpPr>
            <a:spLocks noGrp="1" noChangeArrowheads="1"/>
          </p:cNvSpPr>
          <p:nvPr>
            <p:ph type="ftr" sz="quarter" idx="3"/>
          </p:nvPr>
        </p:nvSpPr>
        <p:spPr>
          <a:xfrm>
            <a:off x="4472517" y="6248400"/>
            <a:ext cx="3860800" cy="457200"/>
          </a:xfrm>
        </p:spPr>
        <p:txBody>
          <a:bodyPr/>
          <a:lstStyle>
            <a:lvl1pPr>
              <a:defRPr/>
            </a:lvl1pPr>
          </a:lstStyle>
          <a:p>
            <a:endParaRPr lang="th-TH" altLang="en-US"/>
          </a:p>
        </p:txBody>
      </p:sp>
      <p:sp>
        <p:nvSpPr>
          <p:cNvPr id="130063" name="Rectangle 15">
            <a:extLst>
              <a:ext uri="{FF2B5EF4-FFF2-40B4-BE49-F238E27FC236}">
                <a16:creationId xmlns:a16="http://schemas.microsoft.com/office/drawing/2014/main" id="{06C50F6C-44A2-5BC4-590F-AF178B48CD19}"/>
              </a:ext>
            </a:extLst>
          </p:cNvPr>
          <p:cNvSpPr>
            <a:spLocks noGrp="1" noChangeArrowheads="1"/>
          </p:cNvSpPr>
          <p:nvPr>
            <p:ph type="sldNum" sz="quarter" idx="4"/>
          </p:nvPr>
        </p:nvSpPr>
        <p:spPr/>
        <p:txBody>
          <a:bodyPr/>
          <a:lstStyle>
            <a:lvl1pPr>
              <a:defRPr/>
            </a:lvl1pPr>
          </a:lstStyle>
          <a:p>
            <a:fld id="{D5B289D3-F5F8-264F-8B16-C0546F998F57}" type="slidenum">
              <a:rPr lang="en-US" altLang="en-US"/>
              <a:pPr/>
              <a:t>‹#›</a:t>
            </a:fld>
            <a:endParaRPr lang="th-TH" altLang="en-US"/>
          </a:p>
        </p:txBody>
      </p:sp>
    </p:spTree>
    <p:extLst>
      <p:ext uri="{BB962C8B-B14F-4D97-AF65-F5344CB8AC3E}">
        <p14:creationId xmlns:p14="http://schemas.microsoft.com/office/powerpoint/2010/main" val="2752151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F6F4-70A2-C147-154E-E3EBA3A910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9E6764-B922-2D1E-B066-C7A7AE3405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DCE60E9-6501-4793-8BD3-50FC955531B1}"/>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BE7C1105-D905-9F55-59BE-3819F1D92813}"/>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697D662B-B426-8448-0AF2-ABC30D4B41EB}"/>
              </a:ext>
            </a:extLst>
          </p:cNvPr>
          <p:cNvSpPr>
            <a:spLocks noGrp="1"/>
          </p:cNvSpPr>
          <p:nvPr>
            <p:ph type="sldNum" sz="quarter" idx="12"/>
          </p:nvPr>
        </p:nvSpPr>
        <p:spPr/>
        <p:txBody>
          <a:bodyPr/>
          <a:lstStyle>
            <a:lvl1pPr>
              <a:defRPr/>
            </a:lvl1pPr>
          </a:lstStyle>
          <a:p>
            <a:fld id="{A1C3FA12-8EC8-D84B-9AE5-691AE0430001}" type="slidenum">
              <a:rPr lang="en-US" altLang="en-US"/>
              <a:pPr/>
              <a:t>‹#›</a:t>
            </a:fld>
            <a:endParaRPr lang="th-TH" altLang="en-US"/>
          </a:p>
        </p:txBody>
      </p:sp>
    </p:spTree>
    <p:extLst>
      <p:ext uri="{BB962C8B-B14F-4D97-AF65-F5344CB8AC3E}">
        <p14:creationId xmlns:p14="http://schemas.microsoft.com/office/powerpoint/2010/main" val="4209415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B91E-76DC-91CF-0FE2-25070EBBEA99}"/>
              </a:ext>
            </a:extLst>
          </p:cNvPr>
          <p:cNvSpPr>
            <a:spLocks noGrp="1"/>
          </p:cNvSpPr>
          <p:nvPr>
            <p:ph type="title"/>
          </p:nvPr>
        </p:nvSpPr>
        <p:spPr>
          <a:xfrm>
            <a:off x="831851"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74B6A1D-50C9-69DC-F995-53E8825BA0E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Date Placeholder 3">
            <a:extLst>
              <a:ext uri="{FF2B5EF4-FFF2-40B4-BE49-F238E27FC236}">
                <a16:creationId xmlns:a16="http://schemas.microsoft.com/office/drawing/2014/main" id="{E30F5C87-53FB-B77A-C875-BC893D7E077A}"/>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33A034EF-F29C-81F6-8BF2-087853EED804}"/>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4284FDE3-676C-BC27-C698-46689019D190}"/>
              </a:ext>
            </a:extLst>
          </p:cNvPr>
          <p:cNvSpPr>
            <a:spLocks noGrp="1"/>
          </p:cNvSpPr>
          <p:nvPr>
            <p:ph type="sldNum" sz="quarter" idx="12"/>
          </p:nvPr>
        </p:nvSpPr>
        <p:spPr/>
        <p:txBody>
          <a:bodyPr/>
          <a:lstStyle>
            <a:lvl1pPr>
              <a:defRPr/>
            </a:lvl1pPr>
          </a:lstStyle>
          <a:p>
            <a:fld id="{F88F52EA-C319-0D4F-9B5B-8734CD0E9B3D}" type="slidenum">
              <a:rPr lang="en-US" altLang="en-US"/>
              <a:pPr/>
              <a:t>‹#›</a:t>
            </a:fld>
            <a:endParaRPr lang="th-TH" altLang="en-US"/>
          </a:p>
        </p:txBody>
      </p:sp>
    </p:spTree>
    <p:extLst>
      <p:ext uri="{BB962C8B-B14F-4D97-AF65-F5344CB8AC3E}">
        <p14:creationId xmlns:p14="http://schemas.microsoft.com/office/powerpoint/2010/main" val="3194221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8906-FA00-506B-CD37-CDE249D89BD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57DC03-BF51-9605-7E77-671730DB1B79}"/>
              </a:ext>
            </a:extLst>
          </p:cNvPr>
          <p:cNvSpPr>
            <a:spLocks noGrp="1"/>
          </p:cNvSpPr>
          <p:nvPr>
            <p:ph sz="half" idx="1"/>
          </p:nvPr>
        </p:nvSpPr>
        <p:spPr>
          <a:xfrm>
            <a:off x="1219200" y="1600201"/>
            <a:ext cx="5080000" cy="453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09A532B-408B-60AC-52CB-530BFE3F0CDC}"/>
              </a:ext>
            </a:extLst>
          </p:cNvPr>
          <p:cNvSpPr>
            <a:spLocks noGrp="1"/>
          </p:cNvSpPr>
          <p:nvPr>
            <p:ph sz="half" idx="2"/>
          </p:nvPr>
        </p:nvSpPr>
        <p:spPr>
          <a:xfrm>
            <a:off x="6502400" y="1600201"/>
            <a:ext cx="5080000" cy="453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CF4D06-47F6-1464-C6EC-6AAA5C2CBC5D}"/>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0A6912CE-8D5B-29C0-D1AF-F038E9B591C0}"/>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41C9E801-1C41-4FB7-F5EF-003FCF27BAC2}"/>
              </a:ext>
            </a:extLst>
          </p:cNvPr>
          <p:cNvSpPr>
            <a:spLocks noGrp="1"/>
          </p:cNvSpPr>
          <p:nvPr>
            <p:ph type="sldNum" sz="quarter" idx="12"/>
          </p:nvPr>
        </p:nvSpPr>
        <p:spPr/>
        <p:txBody>
          <a:bodyPr/>
          <a:lstStyle>
            <a:lvl1pPr>
              <a:defRPr/>
            </a:lvl1pPr>
          </a:lstStyle>
          <a:p>
            <a:fld id="{9507B57F-6259-1D44-A318-20BF68CD2650}" type="slidenum">
              <a:rPr lang="en-US" altLang="en-US"/>
              <a:pPr/>
              <a:t>‹#›</a:t>
            </a:fld>
            <a:endParaRPr lang="th-TH" altLang="en-US"/>
          </a:p>
        </p:txBody>
      </p:sp>
    </p:spTree>
    <p:extLst>
      <p:ext uri="{BB962C8B-B14F-4D97-AF65-F5344CB8AC3E}">
        <p14:creationId xmlns:p14="http://schemas.microsoft.com/office/powerpoint/2010/main" val="422843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9C0B-A88F-65F3-6994-6FBEF250C60E}"/>
              </a:ext>
            </a:extLst>
          </p:cNvPr>
          <p:cNvSpPr>
            <a:spLocks noGrp="1"/>
          </p:cNvSpPr>
          <p:nvPr>
            <p:ph type="title"/>
          </p:nvPr>
        </p:nvSpPr>
        <p:spPr>
          <a:xfrm>
            <a:off x="840317" y="365126"/>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9659A1-7241-DBC0-046B-F11F0464DB37}"/>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D659DA5-1AFC-669B-8FED-D43D0E257D6A}"/>
              </a:ext>
            </a:extLst>
          </p:cNvPr>
          <p:cNvSpPr>
            <a:spLocks noGrp="1"/>
          </p:cNvSpPr>
          <p:nvPr>
            <p:ph sz="half" idx="2"/>
          </p:nvPr>
        </p:nvSpPr>
        <p:spPr>
          <a:xfrm>
            <a:off x="840318" y="2505075"/>
            <a:ext cx="51583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821862-6F69-1F30-5084-631BB6FEEED3}"/>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6EB4AA9-336D-31C3-369F-282C9DF528CF}"/>
              </a:ext>
            </a:extLst>
          </p:cNvPr>
          <p:cNvSpPr>
            <a:spLocks noGrp="1"/>
          </p:cNvSpPr>
          <p:nvPr>
            <p:ph sz="quarter" idx="4"/>
          </p:nvPr>
        </p:nvSpPr>
        <p:spPr>
          <a:xfrm>
            <a:off x="6172200" y="2505075"/>
            <a:ext cx="518371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D00C867-6DBD-CD29-3D2F-98152B82D645}"/>
              </a:ext>
            </a:extLst>
          </p:cNvPr>
          <p:cNvSpPr>
            <a:spLocks noGrp="1"/>
          </p:cNvSpPr>
          <p:nvPr>
            <p:ph type="dt" sz="half" idx="10"/>
          </p:nvPr>
        </p:nvSpPr>
        <p:spPr/>
        <p:txBody>
          <a:bodyPr/>
          <a:lstStyle>
            <a:lvl1pPr>
              <a:defRPr/>
            </a:lvl1pPr>
          </a:lstStyle>
          <a:p>
            <a:endParaRPr lang="th-TH" altLang="en-US"/>
          </a:p>
        </p:txBody>
      </p:sp>
      <p:sp>
        <p:nvSpPr>
          <p:cNvPr id="8" name="Footer Placeholder 7">
            <a:extLst>
              <a:ext uri="{FF2B5EF4-FFF2-40B4-BE49-F238E27FC236}">
                <a16:creationId xmlns:a16="http://schemas.microsoft.com/office/drawing/2014/main" id="{5FE4581D-3492-F00F-2470-CBDA19E1C926}"/>
              </a:ext>
            </a:extLst>
          </p:cNvPr>
          <p:cNvSpPr>
            <a:spLocks noGrp="1"/>
          </p:cNvSpPr>
          <p:nvPr>
            <p:ph type="ftr" sz="quarter" idx="11"/>
          </p:nvPr>
        </p:nvSpPr>
        <p:spPr/>
        <p:txBody>
          <a:bodyPr/>
          <a:lstStyle>
            <a:lvl1pPr>
              <a:defRPr/>
            </a:lvl1pPr>
          </a:lstStyle>
          <a:p>
            <a:endParaRPr lang="th-TH" altLang="en-US"/>
          </a:p>
        </p:txBody>
      </p:sp>
      <p:sp>
        <p:nvSpPr>
          <p:cNvPr id="9" name="Slide Number Placeholder 8">
            <a:extLst>
              <a:ext uri="{FF2B5EF4-FFF2-40B4-BE49-F238E27FC236}">
                <a16:creationId xmlns:a16="http://schemas.microsoft.com/office/drawing/2014/main" id="{32CF5C1B-8ACD-ED94-E6AC-8AEDF97A7F4B}"/>
              </a:ext>
            </a:extLst>
          </p:cNvPr>
          <p:cNvSpPr>
            <a:spLocks noGrp="1"/>
          </p:cNvSpPr>
          <p:nvPr>
            <p:ph type="sldNum" sz="quarter" idx="12"/>
          </p:nvPr>
        </p:nvSpPr>
        <p:spPr/>
        <p:txBody>
          <a:bodyPr/>
          <a:lstStyle>
            <a:lvl1pPr>
              <a:defRPr/>
            </a:lvl1pPr>
          </a:lstStyle>
          <a:p>
            <a:fld id="{B43C9C3B-6900-9341-8082-95FED75E53F7}" type="slidenum">
              <a:rPr lang="en-US" altLang="en-US"/>
              <a:pPr/>
              <a:t>‹#›</a:t>
            </a:fld>
            <a:endParaRPr lang="th-TH" altLang="en-US"/>
          </a:p>
        </p:txBody>
      </p:sp>
    </p:spTree>
    <p:extLst>
      <p:ext uri="{BB962C8B-B14F-4D97-AF65-F5344CB8AC3E}">
        <p14:creationId xmlns:p14="http://schemas.microsoft.com/office/powerpoint/2010/main" val="2802689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16A6-A41B-A9EF-9335-92F761A4983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35367F6-2BF8-265B-0C5C-4C0D1007B758}"/>
              </a:ext>
            </a:extLst>
          </p:cNvPr>
          <p:cNvSpPr>
            <a:spLocks noGrp="1"/>
          </p:cNvSpPr>
          <p:nvPr>
            <p:ph type="dt" sz="half" idx="10"/>
          </p:nvPr>
        </p:nvSpPr>
        <p:spPr/>
        <p:txBody>
          <a:bodyPr/>
          <a:lstStyle>
            <a:lvl1pPr>
              <a:defRPr/>
            </a:lvl1pPr>
          </a:lstStyle>
          <a:p>
            <a:endParaRPr lang="th-TH" altLang="en-US"/>
          </a:p>
        </p:txBody>
      </p:sp>
      <p:sp>
        <p:nvSpPr>
          <p:cNvPr id="4" name="Footer Placeholder 3">
            <a:extLst>
              <a:ext uri="{FF2B5EF4-FFF2-40B4-BE49-F238E27FC236}">
                <a16:creationId xmlns:a16="http://schemas.microsoft.com/office/drawing/2014/main" id="{082C1711-6F6C-B7F5-A168-231E21637B84}"/>
              </a:ext>
            </a:extLst>
          </p:cNvPr>
          <p:cNvSpPr>
            <a:spLocks noGrp="1"/>
          </p:cNvSpPr>
          <p:nvPr>
            <p:ph type="ftr" sz="quarter" idx="11"/>
          </p:nvPr>
        </p:nvSpPr>
        <p:spPr/>
        <p:txBody>
          <a:bodyPr/>
          <a:lstStyle>
            <a:lvl1pPr>
              <a:defRPr/>
            </a:lvl1pPr>
          </a:lstStyle>
          <a:p>
            <a:endParaRPr lang="th-TH" altLang="en-US"/>
          </a:p>
        </p:txBody>
      </p:sp>
      <p:sp>
        <p:nvSpPr>
          <p:cNvPr id="5" name="Slide Number Placeholder 4">
            <a:extLst>
              <a:ext uri="{FF2B5EF4-FFF2-40B4-BE49-F238E27FC236}">
                <a16:creationId xmlns:a16="http://schemas.microsoft.com/office/drawing/2014/main" id="{3D505484-A22B-5DB5-EB52-EB8A4F5411A8}"/>
              </a:ext>
            </a:extLst>
          </p:cNvPr>
          <p:cNvSpPr>
            <a:spLocks noGrp="1"/>
          </p:cNvSpPr>
          <p:nvPr>
            <p:ph type="sldNum" sz="quarter" idx="12"/>
          </p:nvPr>
        </p:nvSpPr>
        <p:spPr/>
        <p:txBody>
          <a:bodyPr/>
          <a:lstStyle>
            <a:lvl1pPr>
              <a:defRPr/>
            </a:lvl1pPr>
          </a:lstStyle>
          <a:p>
            <a:fld id="{4F796009-9266-3744-8AC2-9A2722FD6425}" type="slidenum">
              <a:rPr lang="en-US" altLang="en-US"/>
              <a:pPr/>
              <a:t>‹#›</a:t>
            </a:fld>
            <a:endParaRPr lang="th-TH" altLang="en-US"/>
          </a:p>
        </p:txBody>
      </p:sp>
    </p:spTree>
    <p:extLst>
      <p:ext uri="{BB962C8B-B14F-4D97-AF65-F5344CB8AC3E}">
        <p14:creationId xmlns:p14="http://schemas.microsoft.com/office/powerpoint/2010/main" val="138036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FC3251-3643-49D9-F3A1-D6B79CFA61CC}"/>
              </a:ext>
            </a:extLst>
          </p:cNvPr>
          <p:cNvSpPr>
            <a:spLocks noGrp="1"/>
          </p:cNvSpPr>
          <p:nvPr>
            <p:ph type="dt" sz="half" idx="10"/>
          </p:nvPr>
        </p:nvSpPr>
        <p:spPr/>
        <p:txBody>
          <a:bodyPr/>
          <a:lstStyle>
            <a:lvl1pPr>
              <a:defRPr/>
            </a:lvl1pPr>
          </a:lstStyle>
          <a:p>
            <a:endParaRPr lang="th-TH" altLang="en-US"/>
          </a:p>
        </p:txBody>
      </p:sp>
      <p:sp>
        <p:nvSpPr>
          <p:cNvPr id="3" name="Footer Placeholder 2">
            <a:extLst>
              <a:ext uri="{FF2B5EF4-FFF2-40B4-BE49-F238E27FC236}">
                <a16:creationId xmlns:a16="http://schemas.microsoft.com/office/drawing/2014/main" id="{12E2EFCA-531E-285B-DC04-0C6B864F0594}"/>
              </a:ext>
            </a:extLst>
          </p:cNvPr>
          <p:cNvSpPr>
            <a:spLocks noGrp="1"/>
          </p:cNvSpPr>
          <p:nvPr>
            <p:ph type="ftr" sz="quarter" idx="11"/>
          </p:nvPr>
        </p:nvSpPr>
        <p:spPr/>
        <p:txBody>
          <a:bodyPr/>
          <a:lstStyle>
            <a:lvl1pPr>
              <a:defRPr/>
            </a:lvl1pPr>
          </a:lstStyle>
          <a:p>
            <a:endParaRPr lang="th-TH" altLang="en-US"/>
          </a:p>
        </p:txBody>
      </p:sp>
      <p:sp>
        <p:nvSpPr>
          <p:cNvPr id="4" name="Slide Number Placeholder 3">
            <a:extLst>
              <a:ext uri="{FF2B5EF4-FFF2-40B4-BE49-F238E27FC236}">
                <a16:creationId xmlns:a16="http://schemas.microsoft.com/office/drawing/2014/main" id="{01C923A7-1DBD-1F27-DC39-61D0F08E3C28}"/>
              </a:ext>
            </a:extLst>
          </p:cNvPr>
          <p:cNvSpPr>
            <a:spLocks noGrp="1"/>
          </p:cNvSpPr>
          <p:nvPr>
            <p:ph type="sldNum" sz="quarter" idx="12"/>
          </p:nvPr>
        </p:nvSpPr>
        <p:spPr/>
        <p:txBody>
          <a:bodyPr/>
          <a:lstStyle>
            <a:lvl1pPr>
              <a:defRPr/>
            </a:lvl1pPr>
          </a:lstStyle>
          <a:p>
            <a:fld id="{AB5356D8-6AED-7543-973C-06BAF0EB8E19}" type="slidenum">
              <a:rPr lang="en-US" altLang="en-US"/>
              <a:pPr/>
              <a:t>‹#›</a:t>
            </a:fld>
            <a:endParaRPr lang="th-TH" altLang="en-US"/>
          </a:p>
        </p:txBody>
      </p:sp>
    </p:spTree>
    <p:extLst>
      <p:ext uri="{BB962C8B-B14F-4D97-AF65-F5344CB8AC3E}">
        <p14:creationId xmlns:p14="http://schemas.microsoft.com/office/powerpoint/2010/main" val="4040710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58FF-076C-5083-B72A-BDB1C701425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C6849A-A698-B791-F4DD-2ED7BBCC617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A12522-1E2C-93E8-BB85-C191A0F34F4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3F8F0EE-FD09-C2DA-DB7B-FBD4988754F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80FF661-2550-CA6B-FDAC-F4279A154009}"/>
              </a:ext>
            </a:extLst>
          </p:cNvPr>
          <p:cNvSpPr>
            <a:spLocks noGrp="1"/>
          </p:cNvSpPr>
          <p:nvPr>
            <p:ph type="sldNum" sz="quarter" idx="12"/>
          </p:nvPr>
        </p:nvSpPr>
        <p:spPr/>
        <p:txBody>
          <a:bodyPr/>
          <a:lstStyle>
            <a:lvl1pPr>
              <a:defRPr/>
            </a:lvl1pPr>
          </a:lstStyle>
          <a:p>
            <a:fld id="{6C9BD801-2154-824D-9D8D-E6554BB9B628}" type="slidenum">
              <a:rPr lang="en-US" altLang="en-US"/>
              <a:pPr/>
              <a:t>‹#›</a:t>
            </a:fld>
            <a:endParaRPr lang="en-US" altLang="en-US"/>
          </a:p>
        </p:txBody>
      </p:sp>
    </p:spTree>
    <p:extLst>
      <p:ext uri="{BB962C8B-B14F-4D97-AF65-F5344CB8AC3E}">
        <p14:creationId xmlns:p14="http://schemas.microsoft.com/office/powerpoint/2010/main" val="3486935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DC42-0424-D400-AB34-8C287F8EFAAC}"/>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15ECFDE-F88E-1CC1-14C7-1EB43A4DB12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E34630D-0C87-6DB6-C88F-BDD71AA122E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9B881FD-4E73-5670-03C3-231A180DE74D}"/>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8451BE13-1D79-67AE-646F-202D3D07C3B5}"/>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ABE0ADAB-A8E2-3E81-E7B1-9D6122E48118}"/>
              </a:ext>
            </a:extLst>
          </p:cNvPr>
          <p:cNvSpPr>
            <a:spLocks noGrp="1"/>
          </p:cNvSpPr>
          <p:nvPr>
            <p:ph type="sldNum" sz="quarter" idx="12"/>
          </p:nvPr>
        </p:nvSpPr>
        <p:spPr/>
        <p:txBody>
          <a:bodyPr/>
          <a:lstStyle>
            <a:lvl1pPr>
              <a:defRPr/>
            </a:lvl1pPr>
          </a:lstStyle>
          <a:p>
            <a:fld id="{14959574-D6FE-2E4F-929B-693F3CCC2F61}" type="slidenum">
              <a:rPr lang="en-US" altLang="en-US"/>
              <a:pPr/>
              <a:t>‹#›</a:t>
            </a:fld>
            <a:endParaRPr lang="th-TH" altLang="en-US"/>
          </a:p>
        </p:txBody>
      </p:sp>
    </p:spTree>
    <p:extLst>
      <p:ext uri="{BB962C8B-B14F-4D97-AF65-F5344CB8AC3E}">
        <p14:creationId xmlns:p14="http://schemas.microsoft.com/office/powerpoint/2010/main" val="669192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545A-6294-0D73-ABD5-E4C3A964A229}"/>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C05D1EA-0623-74C1-EC1A-93A3410D809D}"/>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C5FB61-7354-FE77-EFAA-8CB86FA579B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4A4067-DE12-A358-DBDA-71669517D3A3}"/>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DC5596E2-9B6E-8C61-1C12-DE21ED2ABE92}"/>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3A6501ED-FCC2-F795-33EC-6152D9E092BE}"/>
              </a:ext>
            </a:extLst>
          </p:cNvPr>
          <p:cNvSpPr>
            <a:spLocks noGrp="1"/>
          </p:cNvSpPr>
          <p:nvPr>
            <p:ph type="sldNum" sz="quarter" idx="12"/>
          </p:nvPr>
        </p:nvSpPr>
        <p:spPr/>
        <p:txBody>
          <a:bodyPr/>
          <a:lstStyle>
            <a:lvl1pPr>
              <a:defRPr/>
            </a:lvl1pPr>
          </a:lstStyle>
          <a:p>
            <a:fld id="{7541227E-46BF-AB4F-AA28-6D2B82006945}" type="slidenum">
              <a:rPr lang="en-US" altLang="en-US"/>
              <a:pPr/>
              <a:t>‹#›</a:t>
            </a:fld>
            <a:endParaRPr lang="th-TH" altLang="en-US"/>
          </a:p>
        </p:txBody>
      </p:sp>
    </p:spTree>
    <p:extLst>
      <p:ext uri="{BB962C8B-B14F-4D97-AF65-F5344CB8AC3E}">
        <p14:creationId xmlns:p14="http://schemas.microsoft.com/office/powerpoint/2010/main" val="1846619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A885-9363-3521-F4E4-E69BA632FA9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F518763-DF39-6749-6E93-110FE83A80B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7FDAF6-98AB-C547-24BF-4E303D3032B5}"/>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887B325A-E7E3-FEC6-D82E-B1E641F376EE}"/>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D317358A-1BFB-F0AE-1E37-C48220626285}"/>
              </a:ext>
            </a:extLst>
          </p:cNvPr>
          <p:cNvSpPr>
            <a:spLocks noGrp="1"/>
          </p:cNvSpPr>
          <p:nvPr>
            <p:ph type="sldNum" sz="quarter" idx="12"/>
          </p:nvPr>
        </p:nvSpPr>
        <p:spPr/>
        <p:txBody>
          <a:bodyPr/>
          <a:lstStyle>
            <a:lvl1pPr>
              <a:defRPr/>
            </a:lvl1pPr>
          </a:lstStyle>
          <a:p>
            <a:fld id="{6A2BC149-C776-4140-9D00-2C00C08F91FA}" type="slidenum">
              <a:rPr lang="en-US" altLang="en-US"/>
              <a:pPr/>
              <a:t>‹#›</a:t>
            </a:fld>
            <a:endParaRPr lang="th-TH" altLang="en-US"/>
          </a:p>
        </p:txBody>
      </p:sp>
    </p:spTree>
    <p:extLst>
      <p:ext uri="{BB962C8B-B14F-4D97-AF65-F5344CB8AC3E}">
        <p14:creationId xmlns:p14="http://schemas.microsoft.com/office/powerpoint/2010/main" val="2718349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740A40-5C16-36DD-527E-D7202E327D52}"/>
              </a:ext>
            </a:extLst>
          </p:cNvPr>
          <p:cNvSpPr>
            <a:spLocks noGrp="1"/>
          </p:cNvSpPr>
          <p:nvPr>
            <p:ph type="title" orient="vert"/>
          </p:nvPr>
        </p:nvSpPr>
        <p:spPr>
          <a:xfrm>
            <a:off x="8991600" y="277813"/>
            <a:ext cx="2590800" cy="5853112"/>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0BBD334-CED2-B08C-AFCD-6336C07AEE55}"/>
              </a:ext>
            </a:extLst>
          </p:cNvPr>
          <p:cNvSpPr>
            <a:spLocks noGrp="1"/>
          </p:cNvSpPr>
          <p:nvPr>
            <p:ph type="body" orient="vert" idx="1"/>
          </p:nvPr>
        </p:nvSpPr>
        <p:spPr>
          <a:xfrm>
            <a:off x="1219200" y="277813"/>
            <a:ext cx="7569200" cy="585311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9C199A-33D6-7F0D-B884-C24F58A48DFB}"/>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43A5D10F-D408-9AFE-8AF6-5EFA301546AF}"/>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50A31134-BBD6-524A-292B-99EF2A26235C}"/>
              </a:ext>
            </a:extLst>
          </p:cNvPr>
          <p:cNvSpPr>
            <a:spLocks noGrp="1"/>
          </p:cNvSpPr>
          <p:nvPr>
            <p:ph type="sldNum" sz="quarter" idx="12"/>
          </p:nvPr>
        </p:nvSpPr>
        <p:spPr/>
        <p:txBody>
          <a:bodyPr/>
          <a:lstStyle>
            <a:lvl1pPr>
              <a:defRPr/>
            </a:lvl1pPr>
          </a:lstStyle>
          <a:p>
            <a:fld id="{5464DE57-251E-B14A-8972-F7C4F23939A4}" type="slidenum">
              <a:rPr lang="en-US" altLang="en-US"/>
              <a:pPr/>
              <a:t>‹#›</a:t>
            </a:fld>
            <a:endParaRPr lang="th-TH" altLang="en-US"/>
          </a:p>
        </p:txBody>
      </p:sp>
    </p:spTree>
    <p:extLst>
      <p:ext uri="{BB962C8B-B14F-4D97-AF65-F5344CB8AC3E}">
        <p14:creationId xmlns:p14="http://schemas.microsoft.com/office/powerpoint/2010/main" val="999949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542B8B89-6B3A-664A-8C67-F8B21038B3BB}" type="slidenum">
              <a:rPr lang="en-US" altLang="en-US" smtClean="0"/>
              <a:pPr/>
              <a:t>‹#›</a:t>
            </a:fld>
            <a:endParaRPr lang="en-US" altLang="en-US"/>
          </a:p>
        </p:txBody>
      </p:sp>
    </p:spTree>
    <p:extLst>
      <p:ext uri="{BB962C8B-B14F-4D97-AF65-F5344CB8AC3E}">
        <p14:creationId xmlns:p14="http://schemas.microsoft.com/office/powerpoint/2010/main" val="336576877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6C9BD801-2154-824D-9D8D-E6554BB9B628}" type="slidenum">
              <a:rPr lang="en-US" altLang="en-US" smtClean="0"/>
              <a:pPr/>
              <a:t>‹#›</a:t>
            </a:fld>
            <a:endParaRPr lang="en-US" altLang="en-US"/>
          </a:p>
        </p:txBody>
      </p:sp>
    </p:spTree>
    <p:extLst>
      <p:ext uri="{BB962C8B-B14F-4D97-AF65-F5344CB8AC3E}">
        <p14:creationId xmlns:p14="http://schemas.microsoft.com/office/powerpoint/2010/main" val="3934647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60B92E4A-6858-164F-830B-83C15794648B}" type="slidenum">
              <a:rPr lang="en-US" altLang="en-US" smtClean="0"/>
              <a:pPr/>
              <a:t>‹#›</a:t>
            </a:fld>
            <a:endParaRPr lang="en-US" altLang="en-US"/>
          </a:p>
        </p:txBody>
      </p:sp>
    </p:spTree>
    <p:extLst>
      <p:ext uri="{BB962C8B-B14F-4D97-AF65-F5344CB8AC3E}">
        <p14:creationId xmlns:p14="http://schemas.microsoft.com/office/powerpoint/2010/main" val="405046847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endParaRPr lang="en-US" altLang="en-US"/>
          </a:p>
        </p:txBody>
      </p:sp>
      <p:sp>
        <p:nvSpPr>
          <p:cNvPr id="9" name="Footer Placeholder 8"/>
          <p:cNvSpPr>
            <a:spLocks noGrp="1"/>
          </p:cNvSpPr>
          <p:nvPr>
            <p:ph type="ftr" sz="quarter" idx="11"/>
          </p:nvPr>
        </p:nvSpPr>
        <p:spPr/>
        <p:txBody>
          <a:bodyPr/>
          <a:lstStyle/>
          <a:p>
            <a:endParaRPr lang="en-US" altLang="en-US"/>
          </a:p>
        </p:txBody>
      </p:sp>
      <p:sp>
        <p:nvSpPr>
          <p:cNvPr id="10" name="Slide Number Placeholder 9"/>
          <p:cNvSpPr>
            <a:spLocks noGrp="1"/>
          </p:cNvSpPr>
          <p:nvPr>
            <p:ph type="sldNum" sz="quarter" idx="12"/>
          </p:nvPr>
        </p:nvSpPr>
        <p:spPr/>
        <p:txBody>
          <a:bodyPr/>
          <a:lstStyle/>
          <a:p>
            <a:fld id="{CF1848C6-1EF3-EE47-A25F-4BD39D5BAFE0}" type="slidenum">
              <a:rPr lang="en-US" altLang="en-US" smtClean="0"/>
              <a:pPr/>
              <a:t>‹#›</a:t>
            </a:fld>
            <a:endParaRPr lang="en-US" altLang="en-US"/>
          </a:p>
        </p:txBody>
      </p:sp>
    </p:spTree>
    <p:extLst>
      <p:ext uri="{BB962C8B-B14F-4D97-AF65-F5344CB8AC3E}">
        <p14:creationId xmlns:p14="http://schemas.microsoft.com/office/powerpoint/2010/main" val="1045652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7DD4A92-2776-DB4D-8309-DD32F504B3A0}" type="slidenum">
              <a:rPr lang="en-US" altLang="en-US" smtClean="0"/>
              <a:pPr/>
              <a:t>‹#›</a:t>
            </a:fld>
            <a:endParaRPr lang="en-US" alt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788776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BDC34A5D-05CD-0F41-A432-01BC13AFB530}" type="slidenum">
              <a:rPr lang="en-US" altLang="en-US" smtClean="0"/>
              <a:pPr/>
              <a:t>‹#›</a:t>
            </a:fld>
            <a:endParaRPr lang="en-US" altLang="en-US"/>
          </a:p>
        </p:txBody>
      </p:sp>
    </p:spTree>
    <p:extLst>
      <p:ext uri="{BB962C8B-B14F-4D97-AF65-F5344CB8AC3E}">
        <p14:creationId xmlns:p14="http://schemas.microsoft.com/office/powerpoint/2010/main" val="417255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E9BA-F8A3-F75C-B2B6-59744E345491}"/>
              </a:ext>
            </a:extLst>
          </p:cNvPr>
          <p:cNvSpPr>
            <a:spLocks noGrp="1"/>
          </p:cNvSpPr>
          <p:nvPr>
            <p:ph type="title"/>
          </p:nvPr>
        </p:nvSpPr>
        <p:spPr>
          <a:xfrm>
            <a:off x="831851"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BD75A-0178-874B-4BFB-3181B3EB5721}"/>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Date Placeholder 3">
            <a:extLst>
              <a:ext uri="{FF2B5EF4-FFF2-40B4-BE49-F238E27FC236}">
                <a16:creationId xmlns:a16="http://schemas.microsoft.com/office/drawing/2014/main" id="{ED299476-49E6-2429-7AEE-5ECECB27B5B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18BD90D-BF93-D2B9-0A79-E6B39B22845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BD7B67C-9C0F-EC4F-6678-418467331998}"/>
              </a:ext>
            </a:extLst>
          </p:cNvPr>
          <p:cNvSpPr>
            <a:spLocks noGrp="1"/>
          </p:cNvSpPr>
          <p:nvPr>
            <p:ph type="sldNum" sz="quarter" idx="12"/>
          </p:nvPr>
        </p:nvSpPr>
        <p:spPr/>
        <p:txBody>
          <a:bodyPr/>
          <a:lstStyle>
            <a:lvl1pPr>
              <a:defRPr/>
            </a:lvl1pPr>
          </a:lstStyle>
          <a:p>
            <a:fld id="{60B92E4A-6858-164F-830B-83C15794648B}" type="slidenum">
              <a:rPr lang="en-US" altLang="en-US"/>
              <a:pPr/>
              <a:t>‹#›</a:t>
            </a:fld>
            <a:endParaRPr lang="en-US" altLang="en-US"/>
          </a:p>
        </p:txBody>
      </p:sp>
    </p:spTree>
    <p:extLst>
      <p:ext uri="{BB962C8B-B14F-4D97-AF65-F5344CB8AC3E}">
        <p14:creationId xmlns:p14="http://schemas.microsoft.com/office/powerpoint/2010/main" val="95791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B4DCA93B-F7D6-E244-B07B-51DE2384035D}" type="slidenum">
              <a:rPr lang="en-US" altLang="en-US" smtClean="0"/>
              <a:pPr/>
              <a:t>‹#›</a:t>
            </a:fld>
            <a:endParaRPr lang="en-US" altLang="en-US"/>
          </a:p>
        </p:txBody>
      </p:sp>
    </p:spTree>
    <p:extLst>
      <p:ext uri="{BB962C8B-B14F-4D97-AF65-F5344CB8AC3E}">
        <p14:creationId xmlns:p14="http://schemas.microsoft.com/office/powerpoint/2010/main" val="2598792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endParaRPr lang="en-US" alt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ltLang="en-US"/>
          </a:p>
        </p:txBody>
      </p:sp>
      <p:sp>
        <p:nvSpPr>
          <p:cNvPr id="11" name="Slide Number Placeholder 10"/>
          <p:cNvSpPr>
            <a:spLocks noGrp="1"/>
          </p:cNvSpPr>
          <p:nvPr>
            <p:ph type="sldNum" sz="quarter" idx="12"/>
          </p:nvPr>
        </p:nvSpPr>
        <p:spPr/>
        <p:txBody>
          <a:bodyPr/>
          <a:lstStyle/>
          <a:p>
            <a:fld id="{F1211911-825A-124F-9CA4-A59EEECC2FD3}" type="slidenum">
              <a:rPr lang="en-US" altLang="en-US" smtClean="0"/>
              <a:pPr/>
              <a:t>‹#›</a:t>
            </a:fld>
            <a:endParaRPr lang="en-US" altLang="en-US"/>
          </a:p>
        </p:txBody>
      </p:sp>
    </p:spTree>
    <p:extLst>
      <p:ext uri="{BB962C8B-B14F-4D97-AF65-F5344CB8AC3E}">
        <p14:creationId xmlns:p14="http://schemas.microsoft.com/office/powerpoint/2010/main" val="498244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lt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ltLang="en-US"/>
          </a:p>
        </p:txBody>
      </p:sp>
      <p:sp>
        <p:nvSpPr>
          <p:cNvPr id="10" name="Slide Number Placeholder 9"/>
          <p:cNvSpPr>
            <a:spLocks noGrp="1"/>
          </p:cNvSpPr>
          <p:nvPr>
            <p:ph type="sldNum" sz="quarter" idx="12"/>
          </p:nvPr>
        </p:nvSpPr>
        <p:spPr/>
        <p:txBody>
          <a:bodyPr/>
          <a:lstStyle/>
          <a:p>
            <a:fld id="{613054CD-079F-2F4C-A5D8-763DE5A8AB41}" type="slidenum">
              <a:rPr lang="en-US" altLang="en-US" smtClean="0"/>
              <a:pPr/>
              <a:t>‹#›</a:t>
            </a:fld>
            <a:endParaRPr lang="en-US" altLang="en-US"/>
          </a:p>
        </p:txBody>
      </p:sp>
    </p:spTree>
    <p:extLst>
      <p:ext uri="{BB962C8B-B14F-4D97-AF65-F5344CB8AC3E}">
        <p14:creationId xmlns:p14="http://schemas.microsoft.com/office/powerpoint/2010/main" val="2928121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2D4E3E3-70E0-1645-B1DB-96D691D3EF74}" type="slidenum">
              <a:rPr lang="en-US" altLang="en-US" smtClean="0"/>
              <a:pPr/>
              <a:t>‹#›</a:t>
            </a:fld>
            <a:endParaRPr lang="en-US" altLang="en-US"/>
          </a:p>
        </p:txBody>
      </p:sp>
    </p:spTree>
    <p:extLst>
      <p:ext uri="{BB962C8B-B14F-4D97-AF65-F5344CB8AC3E}">
        <p14:creationId xmlns:p14="http://schemas.microsoft.com/office/powerpoint/2010/main" val="705784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5A99F27-B020-7548-86DE-FC33AC12F4BF}" type="slidenum">
              <a:rPr lang="en-US" altLang="en-US" smtClean="0"/>
              <a:pPr/>
              <a:t>‹#›</a:t>
            </a:fld>
            <a:endParaRPr lang="en-US" altLang="en-US"/>
          </a:p>
        </p:txBody>
      </p:sp>
    </p:spTree>
    <p:extLst>
      <p:ext uri="{BB962C8B-B14F-4D97-AF65-F5344CB8AC3E}">
        <p14:creationId xmlns:p14="http://schemas.microsoft.com/office/powerpoint/2010/main" val="303378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99949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48128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555447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18042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9/6/2025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9568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9665-799A-4B33-5E30-B5A5C4FE2A7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DCE8DC3-09DA-5FB6-DAEC-88E5F4A45578}"/>
              </a:ext>
            </a:extLst>
          </p:cNvPr>
          <p:cNvSpPr>
            <a:spLocks noGrp="1"/>
          </p:cNvSpPr>
          <p:nvPr>
            <p:ph sz="half" idx="1"/>
          </p:nvPr>
        </p:nvSpPr>
        <p:spPr>
          <a:xfrm>
            <a:off x="914400" y="1981200"/>
            <a:ext cx="508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538432C-0423-421F-2ECC-1547CFB95C49}"/>
              </a:ext>
            </a:extLst>
          </p:cNvPr>
          <p:cNvSpPr>
            <a:spLocks noGrp="1"/>
          </p:cNvSpPr>
          <p:nvPr>
            <p:ph sz="half" idx="2"/>
          </p:nvPr>
        </p:nvSpPr>
        <p:spPr>
          <a:xfrm>
            <a:off x="6197600" y="1981200"/>
            <a:ext cx="508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99A8F49-20D5-593F-9930-E6D6FDE5A60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FEC554D-AB5B-F318-3173-D8A227D1B1B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17D6A21-3A66-5449-C0D7-DB7DE9F1E3E9}"/>
              </a:ext>
            </a:extLst>
          </p:cNvPr>
          <p:cNvSpPr>
            <a:spLocks noGrp="1"/>
          </p:cNvSpPr>
          <p:nvPr>
            <p:ph type="sldNum" sz="quarter" idx="12"/>
          </p:nvPr>
        </p:nvSpPr>
        <p:spPr/>
        <p:txBody>
          <a:bodyPr/>
          <a:lstStyle>
            <a:lvl1pPr>
              <a:defRPr/>
            </a:lvl1pPr>
          </a:lstStyle>
          <a:p>
            <a:fld id="{CF1848C6-1EF3-EE47-A25F-4BD39D5BAFE0}" type="slidenum">
              <a:rPr lang="en-US" altLang="en-US"/>
              <a:pPr/>
              <a:t>‹#›</a:t>
            </a:fld>
            <a:endParaRPr lang="en-US" altLang="en-US"/>
          </a:p>
        </p:txBody>
      </p:sp>
    </p:spTree>
    <p:extLst>
      <p:ext uri="{BB962C8B-B14F-4D97-AF65-F5344CB8AC3E}">
        <p14:creationId xmlns:p14="http://schemas.microsoft.com/office/powerpoint/2010/main" val="427254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9/6/2025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591241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9/6/2025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871090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33365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80194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35871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35204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39061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50045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648189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6428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AA65-F13F-EB1F-C99D-FD01B87914C0}"/>
              </a:ext>
            </a:extLst>
          </p:cNvPr>
          <p:cNvSpPr>
            <a:spLocks noGrp="1"/>
          </p:cNvSpPr>
          <p:nvPr>
            <p:ph type="title"/>
          </p:nvPr>
        </p:nvSpPr>
        <p:spPr>
          <a:xfrm>
            <a:off x="840317" y="365126"/>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8AF525-C2DE-AB6D-9CF8-71356321846C}"/>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170D23B-BCD6-8575-E54C-0321EC58D77B}"/>
              </a:ext>
            </a:extLst>
          </p:cNvPr>
          <p:cNvSpPr>
            <a:spLocks noGrp="1"/>
          </p:cNvSpPr>
          <p:nvPr>
            <p:ph sz="half" idx="2"/>
          </p:nvPr>
        </p:nvSpPr>
        <p:spPr>
          <a:xfrm>
            <a:off x="840318" y="2505075"/>
            <a:ext cx="51583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B4136A5-4F1A-44E1-0E6D-5613B83CCED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B44D36-000B-3CF0-1144-14652A51C3D9}"/>
              </a:ext>
            </a:extLst>
          </p:cNvPr>
          <p:cNvSpPr>
            <a:spLocks noGrp="1"/>
          </p:cNvSpPr>
          <p:nvPr>
            <p:ph sz="quarter" idx="4"/>
          </p:nvPr>
        </p:nvSpPr>
        <p:spPr>
          <a:xfrm>
            <a:off x="6172200" y="2505075"/>
            <a:ext cx="518371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8500455-FAF7-0B2B-6A0F-A76AB6126A3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94C5D75-5DBB-A10E-3A3D-D79A8856A25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B1CC517-C89B-BE16-6A40-B812C1A1B1F6}"/>
              </a:ext>
            </a:extLst>
          </p:cNvPr>
          <p:cNvSpPr>
            <a:spLocks noGrp="1"/>
          </p:cNvSpPr>
          <p:nvPr>
            <p:ph type="sldNum" sz="quarter" idx="12"/>
          </p:nvPr>
        </p:nvSpPr>
        <p:spPr/>
        <p:txBody>
          <a:bodyPr/>
          <a:lstStyle>
            <a:lvl1pPr>
              <a:defRPr/>
            </a:lvl1pPr>
          </a:lstStyle>
          <a:p>
            <a:fld id="{9A5F5046-D6F2-104C-87C5-4FF6174CD6BE}" type="slidenum">
              <a:rPr lang="en-US" altLang="en-US"/>
              <a:pPr/>
              <a:t>‹#›</a:t>
            </a:fld>
            <a:endParaRPr lang="en-US" altLang="en-US"/>
          </a:p>
        </p:txBody>
      </p:sp>
    </p:spTree>
    <p:extLst>
      <p:ext uri="{BB962C8B-B14F-4D97-AF65-F5344CB8AC3E}">
        <p14:creationId xmlns:p14="http://schemas.microsoft.com/office/powerpoint/2010/main" val="11644634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4960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76A3-73C3-0944-C80F-858BA0B2B13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3D572C1-BE48-B5B8-A4F1-068FD6E82C4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5ECFDDE-108A-EAD2-8420-18B8A7642AC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E6C7C7B-E7DA-72DC-7DDB-B3A2224CF6FF}"/>
              </a:ext>
            </a:extLst>
          </p:cNvPr>
          <p:cNvSpPr>
            <a:spLocks noGrp="1"/>
          </p:cNvSpPr>
          <p:nvPr>
            <p:ph type="sldNum" sz="quarter" idx="12"/>
          </p:nvPr>
        </p:nvSpPr>
        <p:spPr/>
        <p:txBody>
          <a:bodyPr/>
          <a:lstStyle>
            <a:lvl1pPr>
              <a:defRPr/>
            </a:lvl1pPr>
          </a:lstStyle>
          <a:p>
            <a:fld id="{BDC34A5D-05CD-0F41-A432-01BC13AFB530}" type="slidenum">
              <a:rPr lang="en-US" altLang="en-US"/>
              <a:pPr/>
              <a:t>‹#›</a:t>
            </a:fld>
            <a:endParaRPr lang="en-US" altLang="en-US"/>
          </a:p>
        </p:txBody>
      </p:sp>
    </p:spTree>
    <p:extLst>
      <p:ext uri="{BB962C8B-B14F-4D97-AF65-F5344CB8AC3E}">
        <p14:creationId xmlns:p14="http://schemas.microsoft.com/office/powerpoint/2010/main" val="307147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69F005-B4F8-1F06-46AC-D8810590C96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A22C0E2-7BB3-AF8C-F34D-D4C4A1E5C66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6115AE2-6082-EED4-4AD6-6DCF548B868E}"/>
              </a:ext>
            </a:extLst>
          </p:cNvPr>
          <p:cNvSpPr>
            <a:spLocks noGrp="1"/>
          </p:cNvSpPr>
          <p:nvPr>
            <p:ph type="sldNum" sz="quarter" idx="12"/>
          </p:nvPr>
        </p:nvSpPr>
        <p:spPr/>
        <p:txBody>
          <a:bodyPr/>
          <a:lstStyle>
            <a:lvl1pPr>
              <a:defRPr/>
            </a:lvl1pPr>
          </a:lstStyle>
          <a:p>
            <a:fld id="{B4DCA93B-F7D6-E244-B07B-51DE2384035D}" type="slidenum">
              <a:rPr lang="en-US" altLang="en-US"/>
              <a:pPr/>
              <a:t>‹#›</a:t>
            </a:fld>
            <a:endParaRPr lang="en-US" altLang="en-US"/>
          </a:p>
        </p:txBody>
      </p:sp>
    </p:spTree>
    <p:extLst>
      <p:ext uri="{BB962C8B-B14F-4D97-AF65-F5344CB8AC3E}">
        <p14:creationId xmlns:p14="http://schemas.microsoft.com/office/powerpoint/2010/main" val="104625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ACD6-CE18-6F55-4D79-4B5CD5DE4E98}"/>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F2EA411-57C8-6047-050C-604AD843B6E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58724D7-E69B-B0F9-63A4-71AB508C187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ECDA79A-DB51-4A3B-4D01-959D2E475EA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2EEB4BE-ED25-238C-09D5-74A2E630337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C75C7D2-EA98-F555-2259-87722AA15BE4}"/>
              </a:ext>
            </a:extLst>
          </p:cNvPr>
          <p:cNvSpPr>
            <a:spLocks noGrp="1"/>
          </p:cNvSpPr>
          <p:nvPr>
            <p:ph type="sldNum" sz="quarter" idx="12"/>
          </p:nvPr>
        </p:nvSpPr>
        <p:spPr/>
        <p:txBody>
          <a:bodyPr/>
          <a:lstStyle>
            <a:lvl1pPr>
              <a:defRPr/>
            </a:lvl1pPr>
          </a:lstStyle>
          <a:p>
            <a:fld id="{F1211911-825A-124F-9CA4-A59EEECC2FD3}" type="slidenum">
              <a:rPr lang="en-US" altLang="en-US"/>
              <a:pPr/>
              <a:t>‹#›</a:t>
            </a:fld>
            <a:endParaRPr lang="en-US" altLang="en-US"/>
          </a:p>
        </p:txBody>
      </p:sp>
    </p:spTree>
    <p:extLst>
      <p:ext uri="{BB962C8B-B14F-4D97-AF65-F5344CB8AC3E}">
        <p14:creationId xmlns:p14="http://schemas.microsoft.com/office/powerpoint/2010/main" val="384708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22AC-0689-49BB-A216-3F63B54F730F}"/>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66A0FBE-311E-38B1-D34D-A9A3C938126F}"/>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DB5DA7-ED3F-5348-0DAD-868D5BD8942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AADB1D-F28D-91A8-87D4-1A31A5AF3B9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139DD0A-E8B5-9421-44AC-15E413CB6C0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587349E-9F44-41CC-5BEE-6EE5D5BB675E}"/>
              </a:ext>
            </a:extLst>
          </p:cNvPr>
          <p:cNvSpPr>
            <a:spLocks noGrp="1"/>
          </p:cNvSpPr>
          <p:nvPr>
            <p:ph type="sldNum" sz="quarter" idx="12"/>
          </p:nvPr>
        </p:nvSpPr>
        <p:spPr/>
        <p:txBody>
          <a:bodyPr/>
          <a:lstStyle>
            <a:lvl1pPr>
              <a:defRPr/>
            </a:lvl1pPr>
          </a:lstStyle>
          <a:p>
            <a:fld id="{613054CD-079F-2F4C-A5D8-763DE5A8AB41}" type="slidenum">
              <a:rPr lang="en-US" altLang="en-US"/>
              <a:pPr/>
              <a:t>‹#›</a:t>
            </a:fld>
            <a:endParaRPr lang="en-US" altLang="en-US"/>
          </a:p>
        </p:txBody>
      </p:sp>
    </p:spTree>
    <p:extLst>
      <p:ext uri="{BB962C8B-B14F-4D97-AF65-F5344CB8AC3E}">
        <p14:creationId xmlns:p14="http://schemas.microsoft.com/office/powerpoint/2010/main" val="121277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EB074180-42D3-ECF4-59BD-B57A5E5B21B3}"/>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4931" name="Rectangle 3">
            <a:extLst>
              <a:ext uri="{FF2B5EF4-FFF2-40B4-BE49-F238E27FC236}">
                <a16:creationId xmlns:a16="http://schemas.microsoft.com/office/drawing/2014/main" id="{BC865F3C-A7BB-67D7-CEA3-C1F5DFB54FD8}"/>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4932" name="Rectangle 4">
            <a:extLst>
              <a:ext uri="{FF2B5EF4-FFF2-40B4-BE49-F238E27FC236}">
                <a16:creationId xmlns:a16="http://schemas.microsoft.com/office/drawing/2014/main" id="{26957E0E-3325-711A-E4B2-3DB58E2B7E15}"/>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b="0">
                <a:latin typeface="+mn-lt"/>
              </a:defRPr>
            </a:lvl1pPr>
          </a:lstStyle>
          <a:p>
            <a:endParaRPr lang="en-US" altLang="en-US"/>
          </a:p>
        </p:txBody>
      </p:sp>
      <p:sp>
        <p:nvSpPr>
          <p:cNvPr id="124933" name="Rectangle 5">
            <a:extLst>
              <a:ext uri="{FF2B5EF4-FFF2-40B4-BE49-F238E27FC236}">
                <a16:creationId xmlns:a16="http://schemas.microsoft.com/office/drawing/2014/main" id="{41A0E554-E855-BBD5-4248-BBFF4AA56A8C}"/>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b="0">
                <a:latin typeface="+mn-lt"/>
              </a:defRPr>
            </a:lvl1pPr>
          </a:lstStyle>
          <a:p>
            <a:endParaRPr lang="en-US" altLang="en-US"/>
          </a:p>
        </p:txBody>
      </p:sp>
      <p:sp>
        <p:nvSpPr>
          <p:cNvPr id="124934" name="Rectangle 6">
            <a:extLst>
              <a:ext uri="{FF2B5EF4-FFF2-40B4-BE49-F238E27FC236}">
                <a16:creationId xmlns:a16="http://schemas.microsoft.com/office/drawing/2014/main" id="{E9E3A97A-25EB-84C6-76F0-214566245FB3}"/>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b="0">
                <a:latin typeface="+mn-lt"/>
              </a:defRPr>
            </a:lvl1pPr>
          </a:lstStyle>
          <a:p>
            <a:fld id="{87DD4A92-2776-DB4D-8309-DD32F504B3A0}" type="slidenum">
              <a:rPr lang="en-US" altLang="en-US"/>
              <a:pPr/>
              <a:t>‹#›</a:t>
            </a:fld>
            <a:endParaRPr lang="en-US" altLang="en-US"/>
          </a:p>
        </p:txBody>
      </p:sp>
    </p:spTree>
    <p:extLst>
      <p:ext uri="{BB962C8B-B14F-4D97-AF65-F5344CB8AC3E}">
        <p14:creationId xmlns:p14="http://schemas.microsoft.com/office/powerpoint/2010/main" val="2932005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2pPr>
      <a:lvl3pPr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3pPr>
      <a:lvl4pPr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4pPr>
      <a:lvl5pPr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5pPr>
      <a:lvl6pPr marL="457200"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6pPr>
      <a:lvl7pPr marL="914400"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7pPr>
      <a:lvl8pPr marL="1371600"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8pPr>
      <a:lvl9pPr marL="1828800"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9026" name="Group 2">
            <a:extLst>
              <a:ext uri="{FF2B5EF4-FFF2-40B4-BE49-F238E27FC236}">
                <a16:creationId xmlns:a16="http://schemas.microsoft.com/office/drawing/2014/main" id="{B76617FD-4DD8-F3D8-3AAB-9E20DFE98FBB}"/>
              </a:ext>
            </a:extLst>
          </p:cNvPr>
          <p:cNvGrpSpPr>
            <a:grpSpLocks/>
          </p:cNvGrpSpPr>
          <p:nvPr/>
        </p:nvGrpSpPr>
        <p:grpSpPr bwMode="auto">
          <a:xfrm>
            <a:off x="0" y="0"/>
            <a:ext cx="11582400" cy="4876800"/>
            <a:chOff x="0" y="0"/>
            <a:chExt cx="5472" cy="3072"/>
          </a:xfrm>
        </p:grpSpPr>
        <p:sp>
          <p:nvSpPr>
            <p:cNvPr id="129027" name="Rectangle 3">
              <a:extLst>
                <a:ext uri="{FF2B5EF4-FFF2-40B4-BE49-F238E27FC236}">
                  <a16:creationId xmlns:a16="http://schemas.microsoft.com/office/drawing/2014/main" id="{BE69B3F2-C144-EB8B-7424-64096431294D}"/>
                </a:ext>
              </a:extLst>
            </p:cNvPr>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b="0">
                <a:latin typeface="Times New Roman" panose="02020603050405020304" pitchFamily="18" charset="0"/>
              </a:endParaRPr>
            </a:p>
          </p:txBody>
        </p:sp>
        <p:grpSp>
          <p:nvGrpSpPr>
            <p:cNvPr id="129028" name="Group 4">
              <a:extLst>
                <a:ext uri="{FF2B5EF4-FFF2-40B4-BE49-F238E27FC236}">
                  <a16:creationId xmlns:a16="http://schemas.microsoft.com/office/drawing/2014/main" id="{8CEF9D49-71C6-AEB9-A021-7DEFE109762B}"/>
                </a:ext>
              </a:extLst>
            </p:cNvPr>
            <p:cNvGrpSpPr>
              <a:grpSpLocks/>
            </p:cNvGrpSpPr>
            <p:nvPr/>
          </p:nvGrpSpPr>
          <p:grpSpPr bwMode="auto">
            <a:xfrm>
              <a:off x="240" y="893"/>
              <a:ext cx="5232" cy="115"/>
              <a:chOff x="240" y="893"/>
              <a:chExt cx="5232" cy="115"/>
            </a:xfrm>
          </p:grpSpPr>
          <p:sp>
            <p:nvSpPr>
              <p:cNvPr id="129029" name="Rectangle 5">
                <a:extLst>
                  <a:ext uri="{FF2B5EF4-FFF2-40B4-BE49-F238E27FC236}">
                    <a16:creationId xmlns:a16="http://schemas.microsoft.com/office/drawing/2014/main" id="{3C3A8AF4-4BAE-DD8E-233A-D3E954F1AE14}"/>
                  </a:ext>
                </a:extLst>
              </p:cNvPr>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b="0">
                  <a:latin typeface="Times New Roman" panose="02020603050405020304" pitchFamily="18" charset="0"/>
                </a:endParaRPr>
              </a:p>
            </p:txBody>
          </p:sp>
          <p:sp>
            <p:nvSpPr>
              <p:cNvPr id="129030" name="Line 6">
                <a:extLst>
                  <a:ext uri="{FF2B5EF4-FFF2-40B4-BE49-F238E27FC236}">
                    <a16:creationId xmlns:a16="http://schemas.microsoft.com/office/drawing/2014/main" id="{44E798FE-10EE-F2D6-6B61-AFBCB187F9A2}"/>
                  </a:ext>
                </a:extLst>
              </p:cNvPr>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grpSp>
      <p:sp>
        <p:nvSpPr>
          <p:cNvPr id="129031" name="Rectangle 7">
            <a:extLst>
              <a:ext uri="{FF2B5EF4-FFF2-40B4-BE49-F238E27FC236}">
                <a16:creationId xmlns:a16="http://schemas.microsoft.com/office/drawing/2014/main" id="{ED5EAF21-76B2-FD87-BD50-C631351B2367}"/>
              </a:ext>
            </a:extLst>
          </p:cNvPr>
          <p:cNvSpPr>
            <a:spLocks noGrp="1" noChangeArrowheads="1"/>
          </p:cNvSpPr>
          <p:nvPr>
            <p:ph type="title"/>
          </p:nvPr>
        </p:nvSpPr>
        <p:spPr bwMode="auto">
          <a:xfrm>
            <a:off x="1219200" y="277813"/>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h-TH" altLang="en-US"/>
              <a:t>Click to edit Master title style</a:t>
            </a:r>
          </a:p>
        </p:txBody>
      </p:sp>
      <p:sp>
        <p:nvSpPr>
          <p:cNvPr id="129032" name="Rectangle 8">
            <a:extLst>
              <a:ext uri="{FF2B5EF4-FFF2-40B4-BE49-F238E27FC236}">
                <a16:creationId xmlns:a16="http://schemas.microsoft.com/office/drawing/2014/main" id="{0A663509-8DA0-BBD8-4CE0-A2D409B24C08}"/>
              </a:ext>
            </a:extLst>
          </p:cNvPr>
          <p:cNvSpPr>
            <a:spLocks noGrp="1" noChangeArrowheads="1"/>
          </p:cNvSpPr>
          <p:nvPr>
            <p:ph type="body" idx="1"/>
          </p:nvPr>
        </p:nvSpPr>
        <p:spPr bwMode="auto">
          <a:xfrm>
            <a:off x="1219200" y="1600201"/>
            <a:ext cx="10363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a:t>
            </a:r>
          </a:p>
        </p:txBody>
      </p:sp>
      <p:sp>
        <p:nvSpPr>
          <p:cNvPr id="129033" name="Rectangle 9">
            <a:extLst>
              <a:ext uri="{FF2B5EF4-FFF2-40B4-BE49-F238E27FC236}">
                <a16:creationId xmlns:a16="http://schemas.microsoft.com/office/drawing/2014/main" id="{F8A4F589-A0E5-20CF-6ABE-F08D383ABA71}"/>
              </a:ext>
            </a:extLst>
          </p:cNvPr>
          <p:cNvSpPr>
            <a:spLocks noGrp="1" noChangeArrowheads="1"/>
          </p:cNvSpPr>
          <p:nvPr>
            <p:ph type="dt" sz="half" idx="2"/>
          </p:nvPr>
        </p:nvSpPr>
        <p:spPr bwMode="auto">
          <a:xfrm>
            <a:off x="1219200" y="6251575"/>
            <a:ext cx="264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lvl1pPr>
          </a:lstStyle>
          <a:p>
            <a:endParaRPr lang="th-TH" altLang="en-US"/>
          </a:p>
        </p:txBody>
      </p:sp>
      <p:sp>
        <p:nvSpPr>
          <p:cNvPr id="129034" name="Rectangle 10">
            <a:extLst>
              <a:ext uri="{FF2B5EF4-FFF2-40B4-BE49-F238E27FC236}">
                <a16:creationId xmlns:a16="http://schemas.microsoft.com/office/drawing/2014/main" id="{4AB44DFD-38D8-1AFA-A622-D3E20B7ADB12}"/>
              </a:ext>
            </a:extLst>
          </p:cNvPr>
          <p:cNvSpPr>
            <a:spLocks noGrp="1" noChangeArrowheads="1"/>
          </p:cNvSpPr>
          <p:nvPr>
            <p:ph type="ftr" sz="quarter" idx="3"/>
          </p:nvPr>
        </p:nvSpPr>
        <p:spPr bwMode="auto">
          <a:xfrm>
            <a:off x="4470400" y="6248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lvl1pPr>
          </a:lstStyle>
          <a:p>
            <a:endParaRPr lang="th-TH" altLang="en-US"/>
          </a:p>
        </p:txBody>
      </p:sp>
      <p:sp>
        <p:nvSpPr>
          <p:cNvPr id="129035" name="Rectangle 11">
            <a:extLst>
              <a:ext uri="{FF2B5EF4-FFF2-40B4-BE49-F238E27FC236}">
                <a16:creationId xmlns:a16="http://schemas.microsoft.com/office/drawing/2014/main" id="{22B017D7-6E30-3D24-49B6-E179B98623BF}"/>
              </a:ext>
            </a:extLst>
          </p:cNvPr>
          <p:cNvSpPr>
            <a:spLocks noGrp="1" noChangeArrowheads="1"/>
          </p:cNvSpPr>
          <p:nvPr>
            <p:ph type="sldNum" sz="quarter" idx="4"/>
          </p:nvPr>
        </p:nvSpPr>
        <p:spPr bwMode="auto">
          <a:xfrm>
            <a:off x="9042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lvl1pPr>
          </a:lstStyle>
          <a:p>
            <a:fld id="{6D38EF0C-C97F-9749-BC46-7B3C7F17438C}" type="slidenum">
              <a:rPr lang="en-US" altLang="en-US"/>
              <a:pPr/>
              <a:t>‹#›</a:t>
            </a:fld>
            <a:endParaRPr lang="th-TH" altLang="en-US"/>
          </a:p>
        </p:txBody>
      </p:sp>
      <p:sp>
        <p:nvSpPr>
          <p:cNvPr id="129036" name="Line 12">
            <a:extLst>
              <a:ext uri="{FF2B5EF4-FFF2-40B4-BE49-F238E27FC236}">
                <a16:creationId xmlns:a16="http://schemas.microsoft.com/office/drawing/2014/main" id="{F57BA5AA-AFCF-C02F-817C-CCC76F505AD6}"/>
              </a:ext>
            </a:extLst>
          </p:cNvPr>
          <p:cNvSpPr>
            <a:spLocks noChangeShapeType="1"/>
          </p:cNvSpPr>
          <p:nvPr/>
        </p:nvSpPr>
        <p:spPr bwMode="auto">
          <a:xfrm>
            <a:off x="0" y="4876800"/>
            <a:ext cx="8128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Tree>
    <p:extLst>
      <p:ext uri="{BB962C8B-B14F-4D97-AF65-F5344CB8AC3E}">
        <p14:creationId xmlns:p14="http://schemas.microsoft.com/office/powerpoint/2010/main" val="38068397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2pPr>
      <a:lvl3pPr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3pPr>
      <a:lvl4pPr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4pPr>
      <a:lvl5pPr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5pPr>
      <a:lvl6pPr marL="457200"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6pPr>
      <a:lvl7pPr marL="914400"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7pPr>
      <a:lvl8pPr marL="1371600"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8pPr>
      <a:lvl9pPr marL="1828800"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5000"/>
        <a:buFont typeface="Wingdings" pitchFamily="2" charset="2"/>
        <a:buChar char="n"/>
        <a:defRPr sz="23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Wingdings"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endParaRPr lang="en-US" alt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lt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7DD4A92-2776-DB4D-8309-DD32F504B3A0}" type="slidenum">
              <a:rPr lang="en-US" altLang="en-US" smtClean="0"/>
              <a:pPr/>
              <a:t>‹#›</a:t>
            </a:fld>
            <a:endParaRPr lang="en-US" altLang="en-US"/>
          </a:p>
        </p:txBody>
      </p:sp>
    </p:spTree>
    <p:extLst>
      <p:ext uri="{BB962C8B-B14F-4D97-AF65-F5344CB8AC3E}">
        <p14:creationId xmlns:p14="http://schemas.microsoft.com/office/powerpoint/2010/main" val="286480518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DE6118-2437-4B30-8E3C-4D2BE6020583}" type="datetimeFigureOut">
              <a:rPr lang="en-US" smtClean="0"/>
              <a:pPr/>
              <a:t>9/6/2025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97908378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AEBCB0-55D6-7DAC-C5DE-2E104D9AC49F}"/>
              </a:ext>
            </a:extLst>
          </p:cNvPr>
          <p:cNvSpPr txBox="1"/>
          <p:nvPr/>
        </p:nvSpPr>
        <p:spPr>
          <a:xfrm>
            <a:off x="0" y="5165229"/>
            <a:ext cx="12192000" cy="169277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glow rad="101600">
                    <a:prstClr val="black">
                      <a:alpha val="56000"/>
                    </a:prstClr>
                  </a:glow>
                </a:effectLst>
                <a:uLnTx/>
                <a:uFillTx/>
                <a:latin typeface="ADLaM Display" panose="02010000000000000000" pitchFamily="2" charset="0"/>
                <a:ea typeface="ADLaM Display" panose="02010000000000000000" pitchFamily="2" charset="0"/>
                <a:cs typeface="ADLaM Display" panose="02010000000000000000" pitchFamily="2" charset="0"/>
              </a:rPr>
              <a:t>Ephesians</a:t>
            </a:r>
            <a:endParaRPr kumimoji="0" lang="en-US" sz="4400" b="0" i="0" u="none" strike="noStrike" kern="1200" cap="none" spc="0" normalizeH="0" baseline="0" noProof="0" dirty="0">
              <a:ln>
                <a:noFill/>
              </a:ln>
              <a:solidFill>
                <a:prstClr val="white"/>
              </a:solidFill>
              <a:effectLst>
                <a:glow rad="101600">
                  <a:prstClr val="black">
                    <a:alpha val="56000"/>
                  </a:prstClr>
                </a:glow>
              </a:effectLst>
              <a:uLnTx/>
              <a:uFillTx/>
              <a:latin typeface="ADLaM Display" panose="02010000000000000000" pitchFamily="2" charset="0"/>
              <a:ea typeface="ADLaM Display" panose="02010000000000000000" pitchFamily="2" charset="0"/>
              <a:cs typeface="ADLaM Display" panose="0201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glow rad="101600">
                    <a:prstClr val="black">
                      <a:alpha val="56000"/>
                    </a:prstClr>
                  </a:glow>
                </a:effectLst>
                <a:uLnTx/>
                <a:uFillTx/>
                <a:latin typeface="ADLaM Display" panose="02010000000000000000" pitchFamily="2" charset="0"/>
                <a:ea typeface="ADLaM Display" panose="02010000000000000000" pitchFamily="2" charset="0"/>
                <a:cs typeface="ADLaM Display" panose="02010000000000000000" pitchFamily="2" charset="0"/>
              </a:rPr>
              <a:t>Inconceivable Blessings, Incredible Purpose.</a:t>
            </a:r>
          </a:p>
        </p:txBody>
      </p:sp>
    </p:spTree>
    <p:extLst>
      <p:ext uri="{BB962C8B-B14F-4D97-AF65-F5344CB8AC3E}">
        <p14:creationId xmlns:p14="http://schemas.microsoft.com/office/powerpoint/2010/main" val="36200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BURNT ALIVE: A story of faith, family and forgiveness | The Cairns Post">
            <a:extLst>
              <a:ext uri="{FF2B5EF4-FFF2-40B4-BE49-F238E27FC236}">
                <a16:creationId xmlns:a16="http://schemas.microsoft.com/office/drawing/2014/main" id="{B595B643-0355-3DF1-719F-2073EE901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5036" cy="711962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76DD97C7-CA95-E1A5-A653-BD7F05A6E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22560">
            <a:off x="8493818" y="4651278"/>
            <a:ext cx="3388530" cy="190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358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FC475-0FB8-F9FD-BB69-36673E46F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4936C-5D1D-402C-73B6-993BD5A24EE5}"/>
              </a:ext>
            </a:extLst>
          </p:cNvPr>
          <p:cNvSpPr>
            <a:spLocks noGrp="1"/>
          </p:cNvSpPr>
          <p:nvPr>
            <p:ph type="title"/>
          </p:nvPr>
        </p:nvSpPr>
        <p:spPr/>
        <p:txBody>
          <a:bodyPr>
            <a:normAutofit/>
          </a:bodyPr>
          <a:lstStyle/>
          <a:p>
            <a:r>
              <a:rPr lang="en-US" sz="4400" b="1" dirty="0"/>
              <a:t>John Stott</a:t>
            </a:r>
          </a:p>
        </p:txBody>
      </p:sp>
      <p:sp>
        <p:nvSpPr>
          <p:cNvPr id="3" name="Content Placeholder 2">
            <a:extLst>
              <a:ext uri="{FF2B5EF4-FFF2-40B4-BE49-F238E27FC236}">
                <a16:creationId xmlns:a16="http://schemas.microsoft.com/office/drawing/2014/main" id="{C68719C7-DFD8-AFB5-7EC0-581DAEE6ADCD}"/>
              </a:ext>
            </a:extLst>
          </p:cNvPr>
          <p:cNvSpPr>
            <a:spLocks noGrp="1"/>
          </p:cNvSpPr>
          <p:nvPr>
            <p:ph idx="1"/>
          </p:nvPr>
        </p:nvSpPr>
        <p:spPr>
          <a:xfrm>
            <a:off x="1008426" y="1582270"/>
            <a:ext cx="9228391" cy="4328890"/>
          </a:xfrm>
        </p:spPr>
        <p:txBody>
          <a:bodyPr>
            <a:normAutofit fontScale="92500"/>
          </a:bodyPr>
          <a:lstStyle/>
          <a:p>
            <a:pPr marL="0" indent="0" algn="just">
              <a:buNone/>
            </a:pPr>
            <a:r>
              <a:rPr lang="en-US" sz="4000" b="1" dirty="0"/>
              <a:t>“It is noteworthy how God-centered Paul’s ethic is. It is natural for him, in issuing his moral instructions, to mention the three Persons of the Trinity. He tells us to ‘copy God’, to ‘learn Christ’ and not to ‘grieve the Holy Spirit.” </a:t>
            </a:r>
          </a:p>
          <a:p>
            <a:pPr marL="0" indent="0" algn="just">
              <a:buNone/>
            </a:pPr>
            <a:r>
              <a:rPr lang="en-US" sz="2400" b="1" dirty="0"/>
              <a:t>John R. W. Stott, </a:t>
            </a:r>
            <a:r>
              <a:rPr lang="en-US" sz="2400" b="1" i="1" dirty="0"/>
              <a:t>The Message of Ephesians</a:t>
            </a:r>
            <a:r>
              <a:rPr lang="en-US" sz="2400" b="1" dirty="0"/>
              <a:t>, Leicester: Inter-varsity Press, 1979. page 191.</a:t>
            </a:r>
          </a:p>
        </p:txBody>
      </p:sp>
      <p:pic>
        <p:nvPicPr>
          <p:cNvPr id="5122" name="Picture 2" descr="The Message of Ephesians: God's New Society: With Study Guide (The Bible  Speaks Today New Testament)">
            <a:extLst>
              <a:ext uri="{FF2B5EF4-FFF2-40B4-BE49-F238E27FC236}">
                <a16:creationId xmlns:a16="http://schemas.microsoft.com/office/drawing/2014/main" id="{04DB3AE4-FBA7-F8DE-4753-43A4A184C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8650" y="2095052"/>
            <a:ext cx="1643350" cy="266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15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3D518-86BE-E195-77A5-C58CC519D254}"/>
            </a:ext>
          </a:extLst>
        </p:cNvPr>
        <p:cNvGrpSpPr/>
        <p:nvPr/>
      </p:nvGrpSpPr>
      <p:grpSpPr>
        <a:xfrm>
          <a:off x="0" y="0"/>
          <a:ext cx="0" cy="0"/>
          <a:chOff x="0" y="0"/>
          <a:chExt cx="0" cy="0"/>
        </a:xfrm>
      </p:grpSpPr>
      <p:pic>
        <p:nvPicPr>
          <p:cNvPr id="215048" name="Picture 8" descr="Image result for  increase in knowledge">
            <a:extLst>
              <a:ext uri="{FF2B5EF4-FFF2-40B4-BE49-F238E27FC236}">
                <a16:creationId xmlns:a16="http://schemas.microsoft.com/office/drawing/2014/main" id="{0AE57AE4-AFDB-56CC-361F-F2043AB0C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310" y="480320"/>
            <a:ext cx="3765550" cy="630237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I | TechRadar">
            <a:extLst>
              <a:ext uri="{FF2B5EF4-FFF2-40B4-BE49-F238E27FC236}">
                <a16:creationId xmlns:a16="http://schemas.microsoft.com/office/drawing/2014/main" id="{D806203C-1A93-8A42-7202-688BEA69A4F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335" y="0"/>
            <a:ext cx="6708273" cy="377340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I safety: Successful use of AI">
            <a:extLst>
              <a:ext uri="{FF2B5EF4-FFF2-40B4-BE49-F238E27FC236}">
                <a16:creationId xmlns:a16="http://schemas.microsoft.com/office/drawing/2014/main" id="{E7C46520-CE08-5698-FFC9-48A3C395309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97554" y="3861022"/>
            <a:ext cx="4381834" cy="292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211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CE1BF2D-0B91-557F-028D-48EA2947B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902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TOP 25 QUOTES BY JOHN STOTT (of 160) | A-Z Quotes">
            <a:extLst>
              <a:ext uri="{FF2B5EF4-FFF2-40B4-BE49-F238E27FC236}">
                <a16:creationId xmlns:a16="http://schemas.microsoft.com/office/drawing/2014/main" id="{5E324BF6-9667-1029-84AA-A174DED91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 y="889000"/>
            <a:ext cx="10795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739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943C3-94A7-D869-C2D2-30F971673FFB}"/>
            </a:ext>
          </a:extLst>
        </p:cNvPr>
        <p:cNvGrpSpPr/>
        <p:nvPr/>
      </p:nvGrpSpPr>
      <p:grpSpPr>
        <a:xfrm>
          <a:off x="0" y="0"/>
          <a:ext cx="0" cy="0"/>
          <a:chOff x="0" y="0"/>
          <a:chExt cx="0" cy="0"/>
        </a:xfrm>
      </p:grpSpPr>
      <p:sp>
        <p:nvSpPr>
          <p:cNvPr id="125954" name="Rectangle 2">
            <a:extLst>
              <a:ext uri="{FF2B5EF4-FFF2-40B4-BE49-F238E27FC236}">
                <a16:creationId xmlns:a16="http://schemas.microsoft.com/office/drawing/2014/main" id="{3A6CFA6F-B141-C2A3-3DB7-90D4C6B8ED48}"/>
              </a:ext>
            </a:extLst>
          </p:cNvPr>
          <p:cNvSpPr>
            <a:spLocks noGrp="1" noChangeArrowheads="1"/>
          </p:cNvSpPr>
          <p:nvPr>
            <p:ph type="body" idx="1"/>
          </p:nvPr>
        </p:nvSpPr>
        <p:spPr>
          <a:xfrm>
            <a:off x="516367" y="978947"/>
            <a:ext cx="11349317" cy="2732441"/>
          </a:xfrm>
        </p:spPr>
        <p:txBody>
          <a:bodyPr/>
          <a:lstStyle/>
          <a:p>
            <a:pPr marL="0" indent="0" algn="just">
              <a:buNone/>
            </a:pPr>
            <a:r>
              <a:rPr lang="en-SG" b="1" baseline="30000" dirty="0"/>
              <a:t>3 </a:t>
            </a:r>
            <a:r>
              <a:rPr lang="en-SG" dirty="0"/>
              <a:t>But sexual immorality and all impurity or covetousness must not even be named among you, as is proper among saints. </a:t>
            </a:r>
            <a:r>
              <a:rPr lang="en-SG" b="1" baseline="30000" dirty="0"/>
              <a:t>4 </a:t>
            </a:r>
            <a:r>
              <a:rPr lang="en-SG" dirty="0"/>
              <a:t>Let there be no filthiness nor foolish talk nor crude joking, which are out of place, but instead let there be thanksgiving. </a:t>
            </a:r>
            <a:r>
              <a:rPr lang="en-SG" b="1" baseline="30000" dirty="0"/>
              <a:t>5 </a:t>
            </a:r>
            <a:r>
              <a:rPr lang="en-SG" dirty="0"/>
              <a:t>For you may be sure of this, that everyone who is sexually immoral or impure, or who is covetous (that is, an idolater), has no inheritance in the kingdom of Christ and God. </a:t>
            </a:r>
            <a:r>
              <a:rPr lang="en-SG" b="1" baseline="30000" dirty="0"/>
              <a:t>6 </a:t>
            </a:r>
            <a:r>
              <a:rPr lang="en-SG" dirty="0"/>
              <a:t>Let no one deceive you with empty words, for because of these things the wrath of God comes upon the sons of disobedience. </a:t>
            </a:r>
            <a:r>
              <a:rPr lang="en-SG" sz="2800" dirty="0"/>
              <a:t> </a:t>
            </a:r>
            <a:endParaRPr lang="en-SG" sz="3600" dirty="0"/>
          </a:p>
        </p:txBody>
      </p:sp>
    </p:spTree>
    <p:extLst>
      <p:ext uri="{BB962C8B-B14F-4D97-AF65-F5344CB8AC3E}">
        <p14:creationId xmlns:p14="http://schemas.microsoft.com/office/powerpoint/2010/main" val="44093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44DEC-05AE-13CA-FD59-8A090FE9B12E}"/>
            </a:ext>
          </a:extLst>
        </p:cNvPr>
        <p:cNvGrpSpPr/>
        <p:nvPr/>
      </p:nvGrpSpPr>
      <p:grpSpPr>
        <a:xfrm>
          <a:off x="0" y="0"/>
          <a:ext cx="0" cy="0"/>
          <a:chOff x="0" y="0"/>
          <a:chExt cx="0" cy="0"/>
        </a:xfrm>
      </p:grpSpPr>
      <p:sp>
        <p:nvSpPr>
          <p:cNvPr id="125954" name="Rectangle 2">
            <a:extLst>
              <a:ext uri="{FF2B5EF4-FFF2-40B4-BE49-F238E27FC236}">
                <a16:creationId xmlns:a16="http://schemas.microsoft.com/office/drawing/2014/main" id="{699C5526-1AB0-0AD4-E576-13895BA443F5}"/>
              </a:ext>
            </a:extLst>
          </p:cNvPr>
          <p:cNvSpPr>
            <a:spLocks noGrp="1" noChangeArrowheads="1"/>
          </p:cNvSpPr>
          <p:nvPr>
            <p:ph type="body" idx="1"/>
          </p:nvPr>
        </p:nvSpPr>
        <p:spPr>
          <a:xfrm>
            <a:off x="516367" y="978947"/>
            <a:ext cx="11349317" cy="2732441"/>
          </a:xfrm>
        </p:spPr>
        <p:txBody>
          <a:bodyPr/>
          <a:lstStyle/>
          <a:p>
            <a:pPr marL="0" indent="0" algn="just">
              <a:buNone/>
            </a:pPr>
            <a:r>
              <a:rPr lang="en-SG" b="1" baseline="30000" dirty="0"/>
              <a:t>3 </a:t>
            </a:r>
            <a:r>
              <a:rPr lang="en-SG" dirty="0"/>
              <a:t>But </a:t>
            </a:r>
            <a:r>
              <a:rPr lang="en-SG" dirty="0">
                <a:highlight>
                  <a:srgbClr val="FFFF00"/>
                </a:highlight>
              </a:rPr>
              <a:t>sexual immorality</a:t>
            </a:r>
            <a:r>
              <a:rPr lang="en-SG" dirty="0"/>
              <a:t> and all </a:t>
            </a:r>
            <a:r>
              <a:rPr lang="en-SG" dirty="0">
                <a:highlight>
                  <a:srgbClr val="FFFF00"/>
                </a:highlight>
              </a:rPr>
              <a:t>impurity</a:t>
            </a:r>
            <a:r>
              <a:rPr lang="en-SG" dirty="0"/>
              <a:t> or </a:t>
            </a:r>
            <a:r>
              <a:rPr lang="en-SG" dirty="0">
                <a:highlight>
                  <a:srgbClr val="FFFF00"/>
                </a:highlight>
              </a:rPr>
              <a:t>covetousness</a:t>
            </a:r>
            <a:r>
              <a:rPr lang="en-SG" dirty="0"/>
              <a:t> must not even be named among you, as is proper among saints. </a:t>
            </a:r>
            <a:r>
              <a:rPr lang="en-SG" b="1" baseline="30000" dirty="0"/>
              <a:t>4 </a:t>
            </a:r>
            <a:r>
              <a:rPr lang="en-SG" dirty="0"/>
              <a:t>Let there be no filthiness nor foolish talk nor crude joking, which are out of place, but instead let there be thanksgiving. </a:t>
            </a:r>
            <a:r>
              <a:rPr lang="en-SG" b="1" baseline="30000" dirty="0"/>
              <a:t>5 </a:t>
            </a:r>
            <a:r>
              <a:rPr lang="en-SG" dirty="0"/>
              <a:t>For you may be sure of this, that everyone who is sexually immoral or impure, or who is covetous (that is, an idolater), has no inheritance in the kingdom of Christ and God. </a:t>
            </a:r>
            <a:r>
              <a:rPr lang="en-SG" b="1" baseline="30000" dirty="0"/>
              <a:t>6 </a:t>
            </a:r>
            <a:r>
              <a:rPr lang="en-SG" dirty="0"/>
              <a:t>Let no one deceive you with empty words, for because of these things the wrath of God comes upon the sons of disobedience. </a:t>
            </a:r>
            <a:r>
              <a:rPr lang="en-SG" sz="2800" dirty="0"/>
              <a:t> </a:t>
            </a:r>
            <a:endParaRPr lang="en-SG" sz="3600" dirty="0"/>
          </a:p>
        </p:txBody>
      </p:sp>
    </p:spTree>
    <p:extLst>
      <p:ext uri="{BB962C8B-B14F-4D97-AF65-F5344CB8AC3E}">
        <p14:creationId xmlns:p14="http://schemas.microsoft.com/office/powerpoint/2010/main" val="1428481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D800B-165D-C225-44C8-56A0F29DB9AC}"/>
            </a:ext>
          </a:extLst>
        </p:cNvPr>
        <p:cNvGrpSpPr/>
        <p:nvPr/>
      </p:nvGrpSpPr>
      <p:grpSpPr>
        <a:xfrm>
          <a:off x="0" y="0"/>
          <a:ext cx="0" cy="0"/>
          <a:chOff x="0" y="0"/>
          <a:chExt cx="0" cy="0"/>
        </a:xfrm>
      </p:grpSpPr>
      <p:sp>
        <p:nvSpPr>
          <p:cNvPr id="198658" name="Rectangle 2">
            <a:extLst>
              <a:ext uri="{FF2B5EF4-FFF2-40B4-BE49-F238E27FC236}">
                <a16:creationId xmlns:a16="http://schemas.microsoft.com/office/drawing/2014/main" id="{56EBD89C-4D48-0862-5F28-06F4129B03FA}"/>
              </a:ext>
            </a:extLst>
          </p:cNvPr>
          <p:cNvSpPr>
            <a:spLocks noGrp="1" noChangeArrowheads="1"/>
          </p:cNvSpPr>
          <p:nvPr>
            <p:ph type="title"/>
          </p:nvPr>
        </p:nvSpPr>
        <p:spPr/>
        <p:txBody>
          <a:bodyPr/>
          <a:lstStyle/>
          <a:p>
            <a:pPr algn="ctr"/>
            <a:r>
              <a:rPr lang="en-US" altLang="en-US" dirty="0"/>
              <a:t>      </a:t>
            </a:r>
            <a:r>
              <a:rPr lang="en-US" altLang="en-US" sz="4800" b="1" dirty="0"/>
              <a:t>Imitators of God</a:t>
            </a:r>
            <a:endParaRPr lang="th-TH" altLang="en-US" sz="4800" b="1" dirty="0"/>
          </a:p>
        </p:txBody>
      </p:sp>
      <p:sp>
        <p:nvSpPr>
          <p:cNvPr id="198659" name="Rectangle 3">
            <a:extLst>
              <a:ext uri="{FF2B5EF4-FFF2-40B4-BE49-F238E27FC236}">
                <a16:creationId xmlns:a16="http://schemas.microsoft.com/office/drawing/2014/main" id="{838B7898-263C-625B-4ACC-E16677CB1FBE}"/>
              </a:ext>
            </a:extLst>
          </p:cNvPr>
          <p:cNvSpPr>
            <a:spLocks noGrp="1" noChangeArrowheads="1"/>
          </p:cNvSpPr>
          <p:nvPr>
            <p:ph type="body" idx="1"/>
          </p:nvPr>
        </p:nvSpPr>
        <p:spPr>
          <a:xfrm>
            <a:off x="1032734" y="1628776"/>
            <a:ext cx="10363200" cy="4530725"/>
          </a:xfrm>
        </p:spPr>
        <p:txBody>
          <a:bodyPr/>
          <a:lstStyle/>
          <a:p>
            <a:r>
              <a:rPr lang="en-US" altLang="en-US" b="1" dirty="0"/>
              <a:t>Sexual Immorality</a:t>
            </a:r>
            <a:r>
              <a:rPr lang="en-US" altLang="en-US" dirty="0"/>
              <a:t> – any sexual activity outside of the marriage relationship of husband and wife.</a:t>
            </a:r>
          </a:p>
          <a:p>
            <a:endParaRPr lang="th-TH" altLang="en-US" b="1" dirty="0"/>
          </a:p>
        </p:txBody>
      </p:sp>
      <p:pic>
        <p:nvPicPr>
          <p:cNvPr id="198661" name="Picture 5" descr="Image result for couples fighting">
            <a:extLst>
              <a:ext uri="{FF2B5EF4-FFF2-40B4-BE49-F238E27FC236}">
                <a16:creationId xmlns:a16="http://schemas.microsoft.com/office/drawing/2014/main" id="{5A61ED51-06D9-853E-E40D-444CFAD43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23454"/>
            <a:ext cx="4567779" cy="304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245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47786-4A91-5875-E576-3954A5632AF1}"/>
            </a:ext>
          </a:extLst>
        </p:cNvPr>
        <p:cNvGrpSpPr/>
        <p:nvPr/>
      </p:nvGrpSpPr>
      <p:grpSpPr>
        <a:xfrm>
          <a:off x="0" y="0"/>
          <a:ext cx="0" cy="0"/>
          <a:chOff x="0" y="0"/>
          <a:chExt cx="0" cy="0"/>
        </a:xfrm>
      </p:grpSpPr>
      <p:sp>
        <p:nvSpPr>
          <p:cNvPr id="125954" name="Rectangle 2">
            <a:extLst>
              <a:ext uri="{FF2B5EF4-FFF2-40B4-BE49-F238E27FC236}">
                <a16:creationId xmlns:a16="http://schemas.microsoft.com/office/drawing/2014/main" id="{90B45DE5-2246-A883-1FAB-A8688481594A}"/>
              </a:ext>
            </a:extLst>
          </p:cNvPr>
          <p:cNvSpPr>
            <a:spLocks noGrp="1" noChangeArrowheads="1"/>
          </p:cNvSpPr>
          <p:nvPr>
            <p:ph type="body" idx="1"/>
          </p:nvPr>
        </p:nvSpPr>
        <p:spPr>
          <a:xfrm>
            <a:off x="516367" y="978947"/>
            <a:ext cx="11349317" cy="2732441"/>
          </a:xfrm>
        </p:spPr>
        <p:txBody>
          <a:bodyPr/>
          <a:lstStyle/>
          <a:p>
            <a:pPr marL="0" indent="0" algn="just">
              <a:buNone/>
            </a:pPr>
            <a:r>
              <a:rPr lang="en-SG" b="1" baseline="30000" dirty="0"/>
              <a:t>3 </a:t>
            </a:r>
            <a:r>
              <a:rPr lang="en-SG" dirty="0"/>
              <a:t>But sexual immorality and all impurity or covetousness must not even be named among you, as is proper among saints. </a:t>
            </a:r>
            <a:r>
              <a:rPr lang="en-SG" b="1" baseline="30000" dirty="0"/>
              <a:t>4 </a:t>
            </a:r>
            <a:r>
              <a:rPr lang="en-SG" dirty="0"/>
              <a:t>Let there be no filthiness nor foolish talk nor crude joking, which are out of place, but instead let there be thanksgiving. </a:t>
            </a:r>
            <a:r>
              <a:rPr lang="en-SG" b="1" baseline="30000" dirty="0"/>
              <a:t>5 </a:t>
            </a:r>
            <a:r>
              <a:rPr lang="en-SG" dirty="0"/>
              <a:t>For you may be sure of this, that everyone who is sexually immoral or impure, or who is covetous (that is, an idolater), has no inheritance in the kingdom of Christ and God. </a:t>
            </a:r>
            <a:r>
              <a:rPr lang="en-SG" b="1" baseline="30000" dirty="0"/>
              <a:t>6 </a:t>
            </a:r>
            <a:r>
              <a:rPr lang="en-SG" dirty="0"/>
              <a:t>Let no one deceive you with empty words, for because of these things the wrath of God comes upon the sons of disobedience. </a:t>
            </a:r>
            <a:r>
              <a:rPr lang="en-SG" sz="2800" dirty="0"/>
              <a:t> </a:t>
            </a:r>
            <a:endParaRPr lang="en-SG" sz="3600" dirty="0"/>
          </a:p>
        </p:txBody>
      </p:sp>
    </p:spTree>
    <p:extLst>
      <p:ext uri="{BB962C8B-B14F-4D97-AF65-F5344CB8AC3E}">
        <p14:creationId xmlns:p14="http://schemas.microsoft.com/office/powerpoint/2010/main" val="2688195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4C64F-188B-80F3-685C-9B23976B27C1}"/>
            </a:ext>
          </a:extLst>
        </p:cNvPr>
        <p:cNvGrpSpPr/>
        <p:nvPr/>
      </p:nvGrpSpPr>
      <p:grpSpPr>
        <a:xfrm>
          <a:off x="0" y="0"/>
          <a:ext cx="0" cy="0"/>
          <a:chOff x="0" y="0"/>
          <a:chExt cx="0" cy="0"/>
        </a:xfrm>
      </p:grpSpPr>
      <p:sp>
        <p:nvSpPr>
          <p:cNvPr id="204802" name="Rectangle 2">
            <a:extLst>
              <a:ext uri="{FF2B5EF4-FFF2-40B4-BE49-F238E27FC236}">
                <a16:creationId xmlns:a16="http://schemas.microsoft.com/office/drawing/2014/main" id="{0A92BDCF-8D25-95F0-407E-A9C0975FF16D}"/>
              </a:ext>
            </a:extLst>
          </p:cNvPr>
          <p:cNvSpPr>
            <a:spLocks noGrp="1" noChangeArrowheads="1"/>
          </p:cNvSpPr>
          <p:nvPr>
            <p:ph type="title"/>
          </p:nvPr>
        </p:nvSpPr>
        <p:spPr/>
        <p:txBody>
          <a:bodyPr/>
          <a:lstStyle/>
          <a:p>
            <a:pPr algn="ctr"/>
            <a:r>
              <a:rPr lang="en-US" altLang="en-US" b="1" dirty="0"/>
              <a:t>      </a:t>
            </a:r>
            <a:r>
              <a:rPr lang="en-US" altLang="en-US" sz="4800" b="1" dirty="0"/>
              <a:t>Imitators of God</a:t>
            </a:r>
            <a:endParaRPr lang="th-TH" altLang="en-US" sz="4800" b="1" dirty="0"/>
          </a:p>
        </p:txBody>
      </p:sp>
      <p:sp>
        <p:nvSpPr>
          <p:cNvPr id="204803" name="Rectangle 3">
            <a:extLst>
              <a:ext uri="{FF2B5EF4-FFF2-40B4-BE49-F238E27FC236}">
                <a16:creationId xmlns:a16="http://schemas.microsoft.com/office/drawing/2014/main" id="{4E024D14-0404-A65F-75B5-03F8C2A21F8B}"/>
              </a:ext>
            </a:extLst>
          </p:cNvPr>
          <p:cNvSpPr>
            <a:spLocks noGrp="1" noChangeArrowheads="1"/>
          </p:cNvSpPr>
          <p:nvPr>
            <p:ph type="body" idx="1"/>
          </p:nvPr>
        </p:nvSpPr>
        <p:spPr>
          <a:xfrm>
            <a:off x="1043492" y="1628776"/>
            <a:ext cx="11015830" cy="4530725"/>
          </a:xfrm>
        </p:spPr>
        <p:txBody>
          <a:bodyPr/>
          <a:lstStyle/>
          <a:p>
            <a:pPr marL="533400" indent="-533400">
              <a:buNone/>
            </a:pPr>
            <a:r>
              <a:rPr lang="en-US" altLang="en-US" dirty="0"/>
              <a:t>Idolatry is substituting God with someone or something else.</a:t>
            </a:r>
          </a:p>
          <a:p>
            <a:pPr marL="533400" indent="-533400">
              <a:buNone/>
            </a:pPr>
            <a:endParaRPr lang="en-US" altLang="en-US" dirty="0"/>
          </a:p>
          <a:p>
            <a:pPr marL="533400" indent="-533400">
              <a:buNone/>
            </a:pPr>
            <a:r>
              <a:rPr lang="en-US" altLang="en-US" dirty="0"/>
              <a:t>“Sin is the refusal to let God be God.” – (Gerard Hughes).</a:t>
            </a:r>
            <a:endParaRPr lang="th-TH" altLang="en-US" b="1" dirty="0"/>
          </a:p>
        </p:txBody>
      </p:sp>
      <p:pic>
        <p:nvPicPr>
          <p:cNvPr id="204805" name="Picture 5" descr="Image result for idolatry">
            <a:extLst>
              <a:ext uri="{FF2B5EF4-FFF2-40B4-BE49-F238E27FC236}">
                <a16:creationId xmlns:a16="http://schemas.microsoft.com/office/drawing/2014/main" id="{4B23C2D0-D5E5-063E-3382-912B264EC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652" y="3679115"/>
            <a:ext cx="6714704" cy="2901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34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A44C8-6042-6517-5975-112DFB40728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71E7A33-1C02-DE95-B4FA-0BEE859DCC8E}"/>
              </a:ext>
            </a:extLst>
          </p:cNvPr>
          <p:cNvSpPr txBox="1"/>
          <p:nvPr/>
        </p:nvSpPr>
        <p:spPr>
          <a:xfrm>
            <a:off x="814192" y="388307"/>
            <a:ext cx="10697227" cy="830997"/>
          </a:xfrm>
          <a:prstGeom prst="rect">
            <a:avLst/>
          </a:prstGeom>
          <a:noFill/>
        </p:spPr>
        <p:txBody>
          <a:bodyPr wrap="square" rtlCol="0">
            <a:spAutoFit/>
          </a:bodyPr>
          <a:lstStyle/>
          <a:p>
            <a:pPr algn="ctr"/>
            <a:r>
              <a:rPr lang="en-US" sz="4800" b="1" dirty="0">
                <a:solidFill>
                  <a:schemeClr val="bg1"/>
                </a:solidFill>
                <a:latin typeface="+mj-lt"/>
              </a:rPr>
              <a:t>Ephesians 5:1-21 – Imitators of God</a:t>
            </a:r>
          </a:p>
        </p:txBody>
      </p:sp>
      <p:sp>
        <p:nvSpPr>
          <p:cNvPr id="3" name="TextBox 2">
            <a:extLst>
              <a:ext uri="{FF2B5EF4-FFF2-40B4-BE49-F238E27FC236}">
                <a16:creationId xmlns:a16="http://schemas.microsoft.com/office/drawing/2014/main" id="{EA86C442-7685-D645-14D3-7022585E60FF}"/>
              </a:ext>
            </a:extLst>
          </p:cNvPr>
          <p:cNvSpPr txBox="1"/>
          <p:nvPr/>
        </p:nvSpPr>
        <p:spPr>
          <a:xfrm>
            <a:off x="914400" y="2076226"/>
            <a:ext cx="10682343" cy="2585323"/>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rPr>
              <a:t>Walking Together In Unity and Maturity - Ep 4:1-16</a:t>
            </a:r>
          </a:p>
          <a:p>
            <a:pPr marL="571500" indent="-571500">
              <a:buFont typeface="Arial" panose="020B0604020202020204" pitchFamily="34" charset="0"/>
              <a:buChar char="•"/>
            </a:pPr>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Walking In Holiness, Truth And Forgiveness - Ep 4:17-32</a:t>
            </a:r>
          </a:p>
          <a:p>
            <a:endParaRPr lang="en-US" dirty="0"/>
          </a:p>
        </p:txBody>
      </p:sp>
    </p:spTree>
    <p:extLst>
      <p:ext uri="{BB962C8B-B14F-4D97-AF65-F5344CB8AC3E}">
        <p14:creationId xmlns:p14="http://schemas.microsoft.com/office/powerpoint/2010/main" val="960343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E7C67-374F-7FCD-CD86-5C2653CAE315}"/>
            </a:ext>
          </a:extLst>
        </p:cNvPr>
        <p:cNvGrpSpPr/>
        <p:nvPr/>
      </p:nvGrpSpPr>
      <p:grpSpPr>
        <a:xfrm>
          <a:off x="0" y="0"/>
          <a:ext cx="0" cy="0"/>
          <a:chOff x="0" y="0"/>
          <a:chExt cx="0" cy="0"/>
        </a:xfrm>
      </p:grpSpPr>
      <p:sp>
        <p:nvSpPr>
          <p:cNvPr id="125954" name="Rectangle 2">
            <a:extLst>
              <a:ext uri="{FF2B5EF4-FFF2-40B4-BE49-F238E27FC236}">
                <a16:creationId xmlns:a16="http://schemas.microsoft.com/office/drawing/2014/main" id="{659FE5B5-1186-2020-7C56-CBECB1423DAE}"/>
              </a:ext>
            </a:extLst>
          </p:cNvPr>
          <p:cNvSpPr>
            <a:spLocks noGrp="1" noChangeArrowheads="1"/>
          </p:cNvSpPr>
          <p:nvPr>
            <p:ph type="body" idx="1"/>
          </p:nvPr>
        </p:nvSpPr>
        <p:spPr>
          <a:xfrm>
            <a:off x="290457" y="96820"/>
            <a:ext cx="11901543" cy="2732441"/>
          </a:xfrm>
        </p:spPr>
        <p:txBody>
          <a:bodyPr/>
          <a:lstStyle/>
          <a:p>
            <a:pPr marL="0" indent="0">
              <a:buNone/>
            </a:pPr>
            <a:r>
              <a:rPr lang="en-SG" b="1" baseline="30000" dirty="0"/>
              <a:t>7 </a:t>
            </a:r>
            <a:r>
              <a:rPr lang="en-SG" dirty="0"/>
              <a:t>Therefore do not become partners with them; </a:t>
            </a:r>
            <a:r>
              <a:rPr lang="en-SG" b="1" baseline="30000" dirty="0"/>
              <a:t>8 </a:t>
            </a:r>
            <a:r>
              <a:rPr lang="en-SG" dirty="0"/>
              <a:t>for at one time you were darkness, but now you are light in the Lord. Walk as children of light </a:t>
            </a:r>
            <a:r>
              <a:rPr lang="en-SG" b="1" baseline="30000" dirty="0"/>
              <a:t>9 </a:t>
            </a:r>
            <a:r>
              <a:rPr lang="en-SG" dirty="0"/>
              <a:t>(for the fruit of light is found in all that is good and right and true), </a:t>
            </a:r>
            <a:r>
              <a:rPr lang="en-SG" b="1" baseline="30000" dirty="0"/>
              <a:t>10 </a:t>
            </a:r>
            <a:r>
              <a:rPr lang="en-SG" dirty="0"/>
              <a:t>and try to discern what is pleasing to the Lord. </a:t>
            </a:r>
            <a:r>
              <a:rPr lang="en-SG" b="1" baseline="30000" dirty="0"/>
              <a:t>11 </a:t>
            </a:r>
            <a:r>
              <a:rPr lang="en-SG" dirty="0"/>
              <a:t>Take no part in the unfruitful works of darkness, but instead expose them. </a:t>
            </a:r>
            <a:r>
              <a:rPr lang="en-SG" b="1" baseline="30000" dirty="0"/>
              <a:t>12 </a:t>
            </a:r>
            <a:r>
              <a:rPr lang="en-SG" dirty="0"/>
              <a:t>For it is shameful even to speak of the things that they do in secret. </a:t>
            </a:r>
            <a:r>
              <a:rPr lang="en-SG" b="1" baseline="30000" dirty="0"/>
              <a:t>13 </a:t>
            </a:r>
            <a:r>
              <a:rPr lang="en-SG" dirty="0"/>
              <a:t>But when anything is exposed by the light, it becomes visible, </a:t>
            </a:r>
            <a:r>
              <a:rPr lang="en-SG" b="1" baseline="30000" dirty="0"/>
              <a:t>14 </a:t>
            </a:r>
            <a:r>
              <a:rPr lang="en-SG" dirty="0"/>
              <a:t>for anything that becomes visible is light. Therefore it says,</a:t>
            </a:r>
          </a:p>
          <a:p>
            <a:pPr marL="0" indent="0">
              <a:buNone/>
            </a:pPr>
            <a:r>
              <a:rPr lang="en-SG" dirty="0"/>
              <a:t>  “Awake, O sleeper,</a:t>
            </a:r>
            <a:br>
              <a:rPr lang="en-SG" dirty="0"/>
            </a:br>
            <a:r>
              <a:rPr lang="en-SG" dirty="0"/>
              <a:t>    and arise from the dead,</a:t>
            </a:r>
            <a:br>
              <a:rPr lang="en-SG" dirty="0"/>
            </a:br>
            <a:r>
              <a:rPr lang="en-SG" dirty="0"/>
              <a:t> and Christ will shine on you.”</a:t>
            </a:r>
          </a:p>
        </p:txBody>
      </p:sp>
    </p:spTree>
    <p:extLst>
      <p:ext uri="{BB962C8B-B14F-4D97-AF65-F5344CB8AC3E}">
        <p14:creationId xmlns:p14="http://schemas.microsoft.com/office/powerpoint/2010/main" val="197173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8F75D-58D9-C570-AC57-63BFDC6A8B24}"/>
            </a:ext>
          </a:extLst>
        </p:cNvPr>
        <p:cNvGrpSpPr/>
        <p:nvPr/>
      </p:nvGrpSpPr>
      <p:grpSpPr>
        <a:xfrm>
          <a:off x="0" y="0"/>
          <a:ext cx="0" cy="0"/>
          <a:chOff x="0" y="0"/>
          <a:chExt cx="0" cy="0"/>
        </a:xfrm>
      </p:grpSpPr>
      <p:sp>
        <p:nvSpPr>
          <p:cNvPr id="125954" name="Rectangle 2">
            <a:extLst>
              <a:ext uri="{FF2B5EF4-FFF2-40B4-BE49-F238E27FC236}">
                <a16:creationId xmlns:a16="http://schemas.microsoft.com/office/drawing/2014/main" id="{53E40F52-1685-96CB-04C6-CBB34BBD1244}"/>
              </a:ext>
            </a:extLst>
          </p:cNvPr>
          <p:cNvSpPr>
            <a:spLocks noGrp="1" noChangeArrowheads="1"/>
          </p:cNvSpPr>
          <p:nvPr>
            <p:ph type="body" idx="1"/>
          </p:nvPr>
        </p:nvSpPr>
        <p:spPr>
          <a:xfrm>
            <a:off x="516367" y="978947"/>
            <a:ext cx="11349317" cy="2732441"/>
          </a:xfrm>
        </p:spPr>
        <p:txBody>
          <a:bodyPr/>
          <a:lstStyle/>
          <a:p>
            <a:pPr marL="0" indent="0" algn="just">
              <a:buNone/>
            </a:pPr>
            <a:r>
              <a:rPr lang="en-SG" b="1" baseline="30000" dirty="0"/>
              <a:t>15 </a:t>
            </a:r>
            <a:r>
              <a:rPr lang="en-SG" dirty="0"/>
              <a:t>Look carefully then how you walk, not as unwise but as wise, </a:t>
            </a:r>
            <a:r>
              <a:rPr lang="en-SG" b="1" baseline="30000" dirty="0"/>
              <a:t>16 </a:t>
            </a:r>
            <a:r>
              <a:rPr lang="en-SG" dirty="0"/>
              <a:t>making the best use of the time, because the days are evil. </a:t>
            </a:r>
            <a:r>
              <a:rPr lang="en-SG" b="1" baseline="30000" dirty="0"/>
              <a:t>17 </a:t>
            </a:r>
            <a:r>
              <a:rPr lang="en-SG" dirty="0"/>
              <a:t>Therefore do not be foolish, but understand what the will of the Lord is. </a:t>
            </a:r>
            <a:r>
              <a:rPr lang="en-SG" b="1" baseline="30000" dirty="0"/>
              <a:t>18 </a:t>
            </a:r>
            <a:r>
              <a:rPr lang="en-SG" dirty="0"/>
              <a:t>And do not get drunk with wine, for that is debauchery, but be filled with the Spirit, </a:t>
            </a:r>
            <a:r>
              <a:rPr lang="en-SG" b="1" baseline="30000" dirty="0"/>
              <a:t>19 </a:t>
            </a:r>
            <a:r>
              <a:rPr lang="en-SG" dirty="0"/>
              <a:t>addressing one another in psalms and hymns and spiritual songs, singing and making melody to the Lord with your heart, </a:t>
            </a:r>
            <a:r>
              <a:rPr lang="en-SG" b="1" baseline="30000" dirty="0"/>
              <a:t>20 </a:t>
            </a:r>
            <a:r>
              <a:rPr lang="en-SG" dirty="0"/>
              <a:t>giving thanks always and for everything to God the Father in the name of our Lord Jesus Christ, </a:t>
            </a:r>
            <a:r>
              <a:rPr lang="en-SG" b="1" baseline="30000" dirty="0"/>
              <a:t>21 </a:t>
            </a:r>
            <a:r>
              <a:rPr lang="en-SG" dirty="0"/>
              <a:t>submitting to one another out of reverence for Christ.</a:t>
            </a:r>
          </a:p>
          <a:p>
            <a:pPr marL="0" indent="0" algn="just">
              <a:buNone/>
            </a:pPr>
            <a:endParaRPr lang="en-SG" sz="3600" dirty="0"/>
          </a:p>
        </p:txBody>
      </p:sp>
    </p:spTree>
    <p:extLst>
      <p:ext uri="{BB962C8B-B14F-4D97-AF65-F5344CB8AC3E}">
        <p14:creationId xmlns:p14="http://schemas.microsoft.com/office/powerpoint/2010/main" val="3686627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05C84-FCF1-96B7-8F4B-CC5B98793E7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BC2135B-3219-9610-CD30-8055071ED00F}"/>
              </a:ext>
            </a:extLst>
          </p:cNvPr>
          <p:cNvSpPr txBox="1"/>
          <p:nvPr/>
        </p:nvSpPr>
        <p:spPr>
          <a:xfrm>
            <a:off x="814192" y="388307"/>
            <a:ext cx="1069722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Gill Sans MT" panose="020B0502020104020203"/>
                <a:ea typeface="+mn-ea"/>
                <a:cs typeface="+mn-cs"/>
              </a:rPr>
              <a:t>Ephesians 5:1-21 – Imitators of God</a:t>
            </a:r>
          </a:p>
        </p:txBody>
      </p:sp>
      <p:sp>
        <p:nvSpPr>
          <p:cNvPr id="3" name="TextBox 2">
            <a:extLst>
              <a:ext uri="{FF2B5EF4-FFF2-40B4-BE49-F238E27FC236}">
                <a16:creationId xmlns:a16="http://schemas.microsoft.com/office/drawing/2014/main" id="{FEFFA34F-C152-0E6D-3A65-E91A02ED4E58}"/>
              </a:ext>
            </a:extLst>
          </p:cNvPr>
          <p:cNvSpPr txBox="1"/>
          <p:nvPr/>
        </p:nvSpPr>
        <p:spPr>
          <a:xfrm>
            <a:off x="275572" y="1391380"/>
            <a:ext cx="11473842"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srgbClr val="000000"/>
                </a:solidFill>
                <a:effectLst/>
                <a:uLnTx/>
                <a:uFillTx/>
                <a:latin typeface="Gill Sans MT" panose="020B0502020104020203"/>
                <a:ea typeface="+mn-ea"/>
                <a:cs typeface="+mn-cs"/>
              </a:rPr>
              <a:t>Vs 15-21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Three things that characterize those who walk in wisdom:</a:t>
            </a:r>
          </a:p>
          <a:p>
            <a:pPr marL="742950" indent="-742950">
              <a:buAutoNum type="arabicParenR"/>
              <a:defRPr/>
            </a:pPr>
            <a:r>
              <a:rPr lang="en-US" sz="3600" dirty="0">
                <a:solidFill>
                  <a:srgbClr val="000000"/>
                </a:solidFill>
                <a:latin typeface="Gill Sans MT" panose="020B0502020104020203"/>
              </a:rPr>
              <a:t>Vs 16 - Wise people make the most of their time. </a:t>
            </a:r>
          </a:p>
        </p:txBody>
      </p:sp>
    </p:spTree>
    <p:extLst>
      <p:ext uri="{BB962C8B-B14F-4D97-AF65-F5344CB8AC3E}">
        <p14:creationId xmlns:p14="http://schemas.microsoft.com/office/powerpoint/2010/main" val="4249674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C5D4B-F1BA-DA61-4745-E11240F1C9E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1C01754-D448-562B-683F-1CEF818B563A}"/>
              </a:ext>
            </a:extLst>
          </p:cNvPr>
          <p:cNvSpPr txBox="1"/>
          <p:nvPr/>
        </p:nvSpPr>
        <p:spPr>
          <a:xfrm>
            <a:off x="814192" y="388307"/>
            <a:ext cx="1069722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Gill Sans MT" panose="020B0502020104020203"/>
                <a:ea typeface="+mn-ea"/>
                <a:cs typeface="+mn-cs"/>
              </a:rPr>
              <a:t>Ephesians 5:1-21 – Imitators of God</a:t>
            </a:r>
          </a:p>
        </p:txBody>
      </p:sp>
      <p:sp>
        <p:nvSpPr>
          <p:cNvPr id="3" name="TextBox 2">
            <a:extLst>
              <a:ext uri="{FF2B5EF4-FFF2-40B4-BE49-F238E27FC236}">
                <a16:creationId xmlns:a16="http://schemas.microsoft.com/office/drawing/2014/main" id="{51E59565-A22B-6107-38D5-E54B1788DFEB}"/>
              </a:ext>
            </a:extLst>
          </p:cNvPr>
          <p:cNvSpPr txBox="1"/>
          <p:nvPr/>
        </p:nvSpPr>
        <p:spPr>
          <a:xfrm>
            <a:off x="275572" y="1391380"/>
            <a:ext cx="11473842"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srgbClr val="000000"/>
                </a:solidFill>
                <a:effectLst/>
                <a:uLnTx/>
                <a:uFillTx/>
                <a:latin typeface="Gill Sans MT" panose="020B0502020104020203"/>
                <a:ea typeface="+mn-ea"/>
                <a:cs typeface="+mn-cs"/>
              </a:rPr>
              <a:t>Vs 15-21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Three things that characterize those who walk in wisdom:</a:t>
            </a:r>
          </a:p>
          <a:p>
            <a:pPr marL="742950" indent="-742950">
              <a:buAutoNum type="arabicParenR"/>
              <a:defRPr/>
            </a:pPr>
            <a:r>
              <a:rPr lang="en-US" sz="3600" dirty="0">
                <a:solidFill>
                  <a:srgbClr val="000000"/>
                </a:solidFill>
                <a:latin typeface="Gill Sans MT" panose="020B0502020104020203"/>
              </a:rPr>
              <a:t>Vs 16 - Wise people make the most of their time. </a:t>
            </a:r>
          </a:p>
          <a:p>
            <a:pPr marL="742950" indent="-742950">
              <a:buFontTx/>
              <a:buAutoNum type="arabicParenR"/>
              <a:defRPr/>
            </a:pP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Vs 17 - </a:t>
            </a:r>
            <a:r>
              <a:rPr lang="en-US" sz="3600" dirty="0">
                <a:solidFill>
                  <a:srgbClr val="000000"/>
                </a:solidFill>
                <a:latin typeface="Gill Sans MT" panose="020B0502020104020203"/>
              </a:rPr>
              <a:t>W</a:t>
            </a:r>
            <a:r>
              <a:rPr kumimoji="0" lang="en-US" sz="3600" b="0" i="0" u="none" strike="noStrike" kern="1200" cap="none" spc="0" normalizeH="0" baseline="0" noProof="0" dirty="0" err="1">
                <a:ln>
                  <a:noFill/>
                </a:ln>
                <a:solidFill>
                  <a:srgbClr val="000000"/>
                </a:solidFill>
                <a:effectLst/>
                <a:uLnTx/>
                <a:uFillTx/>
                <a:latin typeface="Gill Sans MT" panose="020B0502020104020203"/>
                <a:ea typeface="+mn-ea"/>
                <a:cs typeface="+mn-cs"/>
              </a:rPr>
              <a:t>ise</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people understand and discern God’s will.</a:t>
            </a:r>
          </a:p>
          <a:p>
            <a:pPr>
              <a:defRPr/>
            </a:pPr>
            <a:r>
              <a:rPr lang="en-US" sz="3600" dirty="0">
                <a:solidFill>
                  <a:srgbClr val="000000"/>
                </a:solidFill>
                <a:latin typeface="Gill Sans MT" panose="020B0502020104020203"/>
              </a:rPr>
              <a:t>	   </a:t>
            </a:r>
            <a:r>
              <a:rPr lang="en-US" sz="3600" i="1" dirty="0">
                <a:solidFill>
                  <a:srgbClr val="000000"/>
                </a:solidFill>
                <a:latin typeface="Gill Sans MT" panose="020B0502020104020203"/>
              </a:rPr>
              <a:t>Note difference between God’s general and specific will.</a:t>
            </a:r>
            <a:r>
              <a:rPr kumimoji="0" lang="en-US" sz="3600" b="0" i="1" u="none" strike="noStrike" kern="1200" cap="none" spc="0" normalizeH="0" baseline="0" noProof="0" dirty="0">
                <a:ln>
                  <a:noFill/>
                </a:ln>
                <a:solidFill>
                  <a:srgbClr val="000000"/>
                </a:solidFill>
                <a:effectLst/>
                <a:uLnTx/>
                <a:uFillTx/>
                <a:latin typeface="Gill Sans MT" panose="020B0502020104020203"/>
                <a:ea typeface="+mn-ea"/>
                <a:cs typeface="+mn-cs"/>
              </a:rPr>
              <a:t> </a:t>
            </a:r>
          </a:p>
        </p:txBody>
      </p:sp>
    </p:spTree>
    <p:extLst>
      <p:ext uri="{BB962C8B-B14F-4D97-AF65-F5344CB8AC3E}">
        <p14:creationId xmlns:p14="http://schemas.microsoft.com/office/powerpoint/2010/main" val="2237683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59242-D978-3F18-2536-6000D489DEF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0652671-DCB2-E8DE-A7C9-07C36E845818}"/>
              </a:ext>
            </a:extLst>
          </p:cNvPr>
          <p:cNvSpPr txBox="1"/>
          <p:nvPr/>
        </p:nvSpPr>
        <p:spPr>
          <a:xfrm>
            <a:off x="814192" y="388307"/>
            <a:ext cx="1069722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Gill Sans MT" panose="020B0502020104020203"/>
                <a:ea typeface="+mn-ea"/>
                <a:cs typeface="+mn-cs"/>
              </a:rPr>
              <a:t>Ephesians 5:1-21 – Imitators of God</a:t>
            </a:r>
          </a:p>
        </p:txBody>
      </p:sp>
      <p:sp>
        <p:nvSpPr>
          <p:cNvPr id="3" name="TextBox 2">
            <a:extLst>
              <a:ext uri="{FF2B5EF4-FFF2-40B4-BE49-F238E27FC236}">
                <a16:creationId xmlns:a16="http://schemas.microsoft.com/office/drawing/2014/main" id="{F3A078D0-D907-3D65-B7B8-3DD43B642919}"/>
              </a:ext>
            </a:extLst>
          </p:cNvPr>
          <p:cNvSpPr txBox="1"/>
          <p:nvPr/>
        </p:nvSpPr>
        <p:spPr>
          <a:xfrm>
            <a:off x="275572" y="1391380"/>
            <a:ext cx="11473842"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srgbClr val="000000"/>
                </a:solidFill>
                <a:effectLst/>
                <a:uLnTx/>
                <a:uFillTx/>
                <a:latin typeface="Gill Sans MT" panose="020B0502020104020203"/>
                <a:ea typeface="+mn-ea"/>
                <a:cs typeface="+mn-cs"/>
              </a:rPr>
              <a:t>Vs 15-21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Three things that characterize those who walk in wisdom:</a:t>
            </a:r>
          </a:p>
          <a:p>
            <a:pPr marL="742950" indent="-742950">
              <a:buAutoNum type="arabicParenR"/>
              <a:defRPr/>
            </a:pPr>
            <a:r>
              <a:rPr lang="en-US" sz="3600" dirty="0">
                <a:solidFill>
                  <a:srgbClr val="000000"/>
                </a:solidFill>
                <a:latin typeface="Gill Sans MT" panose="020B0502020104020203"/>
              </a:rPr>
              <a:t>Vs 16 - Wise people make the most of their time. </a:t>
            </a:r>
          </a:p>
          <a:p>
            <a:pPr marL="742950" indent="-742950">
              <a:buFontTx/>
              <a:buAutoNum type="arabicParenR"/>
              <a:defRPr/>
            </a:pP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Vs 17 - </a:t>
            </a:r>
            <a:r>
              <a:rPr lang="en-US" sz="3600" dirty="0">
                <a:solidFill>
                  <a:srgbClr val="000000"/>
                </a:solidFill>
                <a:latin typeface="Gill Sans MT" panose="020B0502020104020203"/>
              </a:rPr>
              <a:t>W</a:t>
            </a:r>
            <a:r>
              <a:rPr kumimoji="0" lang="en-US" sz="3600" b="0" i="0" u="none" strike="noStrike" kern="1200" cap="none" spc="0" normalizeH="0" baseline="0" noProof="0" dirty="0" err="1">
                <a:ln>
                  <a:noFill/>
                </a:ln>
                <a:solidFill>
                  <a:srgbClr val="000000"/>
                </a:solidFill>
                <a:effectLst/>
                <a:uLnTx/>
                <a:uFillTx/>
                <a:latin typeface="Gill Sans MT" panose="020B0502020104020203"/>
                <a:ea typeface="+mn-ea"/>
                <a:cs typeface="+mn-cs"/>
              </a:rPr>
              <a:t>ise</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people understand and discern God’s will.</a:t>
            </a:r>
          </a:p>
          <a:p>
            <a:pPr>
              <a:defRPr/>
            </a:pPr>
            <a:r>
              <a:rPr lang="en-US" sz="3600" dirty="0">
                <a:solidFill>
                  <a:srgbClr val="000000"/>
                </a:solidFill>
                <a:latin typeface="Gill Sans MT" panose="020B0502020104020203"/>
              </a:rPr>
              <a:t>	   </a:t>
            </a:r>
            <a:r>
              <a:rPr lang="en-US" sz="3600" i="1" dirty="0">
                <a:solidFill>
                  <a:srgbClr val="000000"/>
                </a:solidFill>
                <a:latin typeface="Gill Sans MT" panose="020B0502020104020203"/>
              </a:rPr>
              <a:t>Note difference between God’s general and specific will.</a:t>
            </a:r>
            <a:r>
              <a:rPr kumimoji="0" lang="en-US" sz="3600" b="0" i="1" u="none" strike="noStrike" kern="1200" cap="none" spc="0" normalizeH="0" baseline="0" noProof="0" dirty="0">
                <a:ln>
                  <a:noFill/>
                </a:ln>
                <a:solidFill>
                  <a:srgbClr val="000000"/>
                </a:solidFill>
                <a:effectLst/>
                <a:uLnTx/>
                <a:uFillTx/>
                <a:latin typeface="Gill Sans MT" panose="020B0502020104020203"/>
                <a:ea typeface="+mn-ea"/>
                <a:cs typeface="+mn-cs"/>
              </a:rPr>
              <a:t> </a:t>
            </a:r>
          </a:p>
          <a:p>
            <a:pPr marL="742950" indent="-742950">
              <a:buAutoNum type="arabicParenR" startAt="3"/>
              <a:defRPr/>
            </a:pPr>
            <a:r>
              <a:rPr lang="en-US" sz="3600" dirty="0">
                <a:solidFill>
                  <a:srgbClr val="000000"/>
                </a:solidFill>
                <a:latin typeface="Gill Sans MT" panose="020B0502020104020203"/>
              </a:rPr>
              <a:t>Vs 18 – Wise people are filled with the Holy Spirit. A  	  </a:t>
            </a:r>
          </a:p>
          <a:p>
            <a:pPr>
              <a:defRPr/>
            </a:pPr>
            <a:r>
              <a:rPr lang="en-US" sz="3600" dirty="0">
                <a:solidFill>
                  <a:srgbClr val="000000"/>
                </a:solidFill>
                <a:latin typeface="Gill Sans MT" panose="020B0502020104020203"/>
              </a:rPr>
              <a:t>       continuous act is implied – i.e. go on being filled with </a:t>
            </a:r>
          </a:p>
          <a:p>
            <a:pPr>
              <a:defRPr/>
            </a:pPr>
            <a:r>
              <a:rPr lang="en-US" sz="3600" dirty="0">
                <a:solidFill>
                  <a:srgbClr val="000000"/>
                </a:solidFill>
                <a:latin typeface="Gill Sans MT" panose="020B0502020104020203"/>
              </a:rPr>
              <a:t>       the Holy Spirit.</a:t>
            </a:r>
            <a:endParaRPr kumimoji="0" lang="en-US" sz="3600" b="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90867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98BC5-E04E-7732-2D4C-747E2914515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C108A4B-BE4F-C999-D8B3-0B79C75259EE}"/>
              </a:ext>
            </a:extLst>
          </p:cNvPr>
          <p:cNvSpPr txBox="1"/>
          <p:nvPr/>
        </p:nvSpPr>
        <p:spPr>
          <a:xfrm>
            <a:off x="814192" y="388307"/>
            <a:ext cx="10697227" cy="830997"/>
          </a:xfrm>
          <a:prstGeom prst="rect">
            <a:avLst/>
          </a:prstGeom>
          <a:noFill/>
        </p:spPr>
        <p:txBody>
          <a:bodyPr wrap="square" rtlCol="0">
            <a:spAutoFit/>
          </a:bodyPr>
          <a:lstStyle/>
          <a:p>
            <a:pPr algn="ctr"/>
            <a:r>
              <a:rPr lang="en-US" sz="4800" b="1" dirty="0">
                <a:solidFill>
                  <a:schemeClr val="bg1"/>
                </a:solidFill>
                <a:latin typeface="+mj-lt"/>
              </a:rPr>
              <a:t>Ephesians 5:1-21 – Imitators of God</a:t>
            </a:r>
          </a:p>
        </p:txBody>
      </p:sp>
      <p:sp>
        <p:nvSpPr>
          <p:cNvPr id="3" name="TextBox 2">
            <a:extLst>
              <a:ext uri="{FF2B5EF4-FFF2-40B4-BE49-F238E27FC236}">
                <a16:creationId xmlns:a16="http://schemas.microsoft.com/office/drawing/2014/main" id="{2DA2FCB4-2E31-DA2E-5E65-A83188E67C90}"/>
              </a:ext>
            </a:extLst>
          </p:cNvPr>
          <p:cNvSpPr txBox="1"/>
          <p:nvPr/>
        </p:nvSpPr>
        <p:spPr>
          <a:xfrm>
            <a:off x="1151068" y="1409252"/>
            <a:ext cx="10682343" cy="5632311"/>
          </a:xfrm>
          <a:prstGeom prst="rect">
            <a:avLst/>
          </a:prstGeom>
          <a:noFill/>
        </p:spPr>
        <p:txBody>
          <a:bodyPr wrap="square" rtlCol="0">
            <a:spAutoFit/>
          </a:bodyPr>
          <a:lstStyle/>
          <a:p>
            <a:r>
              <a:rPr lang="en-US" sz="3600" dirty="0">
                <a:solidFill>
                  <a:schemeClr val="bg1"/>
                </a:solidFill>
              </a:rPr>
              <a:t>SUMMARY of Chapter 5:1-21:</a:t>
            </a:r>
          </a:p>
          <a:p>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Be Imitators of God – Ephesians 5:1</a:t>
            </a:r>
          </a:p>
          <a:p>
            <a:pPr marL="571500" indent="-571500">
              <a:buFont typeface="Arial" panose="020B0604020202020204" pitchFamily="34" charset="0"/>
              <a:buChar char="•"/>
            </a:pPr>
            <a:endParaRPr lang="en-US" sz="1200" dirty="0">
              <a:solidFill>
                <a:schemeClr val="bg1"/>
              </a:solidFill>
            </a:endParaRPr>
          </a:p>
          <a:p>
            <a:pPr marL="571500" indent="-571500">
              <a:buFont typeface="Arial" panose="020B0604020202020204" pitchFamily="34" charset="0"/>
              <a:buChar char="•"/>
            </a:pPr>
            <a:r>
              <a:rPr lang="en-US" sz="3600" dirty="0">
                <a:solidFill>
                  <a:schemeClr val="bg1"/>
                </a:solidFill>
              </a:rPr>
              <a:t>Walk in Love - Ep 5:2-6</a:t>
            </a:r>
          </a:p>
          <a:p>
            <a:pPr marL="571500" indent="-571500">
              <a:buFont typeface="Arial" panose="020B0604020202020204" pitchFamily="34" charset="0"/>
              <a:buChar char="•"/>
            </a:pPr>
            <a:endParaRPr lang="en-US" sz="1200" dirty="0">
              <a:solidFill>
                <a:schemeClr val="bg1"/>
              </a:solidFill>
            </a:endParaRPr>
          </a:p>
          <a:p>
            <a:pPr marL="571500" indent="-571500">
              <a:buFont typeface="Arial" panose="020B0604020202020204" pitchFamily="34" charset="0"/>
              <a:buChar char="•"/>
            </a:pPr>
            <a:r>
              <a:rPr lang="en-US" sz="3600" dirty="0">
                <a:solidFill>
                  <a:schemeClr val="bg1"/>
                </a:solidFill>
              </a:rPr>
              <a:t>Walk in the Light - Ep 5:7-14</a:t>
            </a:r>
          </a:p>
          <a:p>
            <a:pPr marL="571500" indent="-571500">
              <a:buFont typeface="Arial" panose="020B0604020202020204" pitchFamily="34" charset="0"/>
              <a:buChar char="•"/>
            </a:pPr>
            <a:endParaRPr lang="en-US" sz="1200" dirty="0">
              <a:solidFill>
                <a:schemeClr val="bg1"/>
              </a:solidFill>
            </a:endParaRPr>
          </a:p>
          <a:p>
            <a:pPr marL="571500" indent="-571500">
              <a:buFont typeface="Arial" panose="020B0604020202020204" pitchFamily="34" charset="0"/>
              <a:buChar char="•"/>
            </a:pPr>
            <a:r>
              <a:rPr lang="en-US" sz="3600" dirty="0">
                <a:solidFill>
                  <a:schemeClr val="bg1"/>
                </a:solidFill>
              </a:rPr>
              <a:t>Walk in Wisdom - Ep 5:15-21</a:t>
            </a:r>
          </a:p>
          <a:p>
            <a:endParaRPr lang="en-US" sz="3600" dirty="0">
              <a:solidFill>
                <a:schemeClr val="bg1"/>
              </a:solidFill>
            </a:endParaRPr>
          </a:p>
          <a:p>
            <a:endParaRPr lang="en-US" sz="3600" dirty="0">
              <a:solidFill>
                <a:schemeClr val="bg1"/>
              </a:solidFill>
            </a:endParaRPr>
          </a:p>
          <a:p>
            <a:r>
              <a:rPr lang="en-US" sz="3600" dirty="0">
                <a:solidFill>
                  <a:schemeClr val="bg1"/>
                </a:solidFill>
              </a:rPr>
              <a:t> </a:t>
            </a:r>
            <a:endParaRPr lang="en-US" sz="3600" dirty="0"/>
          </a:p>
        </p:txBody>
      </p:sp>
    </p:spTree>
    <p:extLst>
      <p:ext uri="{BB962C8B-B14F-4D97-AF65-F5344CB8AC3E}">
        <p14:creationId xmlns:p14="http://schemas.microsoft.com/office/powerpoint/2010/main" val="3374403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82DE-DCDA-3544-877E-A53A1E41F5A4}"/>
              </a:ext>
            </a:extLst>
          </p:cNvPr>
          <p:cNvSpPr>
            <a:spLocks noGrp="1"/>
          </p:cNvSpPr>
          <p:nvPr>
            <p:ph type="title"/>
          </p:nvPr>
        </p:nvSpPr>
        <p:spPr>
          <a:xfrm>
            <a:off x="1518020" y="294785"/>
            <a:ext cx="9601200" cy="1485900"/>
          </a:xfrm>
        </p:spPr>
        <p:txBody>
          <a:bodyPr>
            <a:normAutofit/>
          </a:bodyPr>
          <a:lstStyle/>
          <a:p>
            <a:pPr algn="ctr"/>
            <a:r>
              <a:rPr lang="en-TH" sz="6000" b="1" dirty="0">
                <a:latin typeface="Chalkboard SE" panose="03050602040202020205" pitchFamily="66" charset="77"/>
              </a:rPr>
              <a:t>LET US PRAY….</a:t>
            </a:r>
          </a:p>
        </p:txBody>
      </p:sp>
      <p:pic>
        <p:nvPicPr>
          <p:cNvPr id="34818" name="Picture 2" descr="Let us pray!">
            <a:extLst>
              <a:ext uri="{FF2B5EF4-FFF2-40B4-BE49-F238E27FC236}">
                <a16:creationId xmlns:a16="http://schemas.microsoft.com/office/drawing/2014/main" id="{9292EA36-8F16-9E46-AACB-98D7425FD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21" y="1962664"/>
            <a:ext cx="8354235" cy="446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8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14A6-978F-D0E3-4B09-613DB119895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88891A4-AF72-6272-66CC-EEC8FD07ED1E}"/>
              </a:ext>
            </a:extLst>
          </p:cNvPr>
          <p:cNvSpPr txBox="1"/>
          <p:nvPr/>
        </p:nvSpPr>
        <p:spPr>
          <a:xfrm>
            <a:off x="814192" y="388307"/>
            <a:ext cx="10697227" cy="830997"/>
          </a:xfrm>
          <a:prstGeom prst="rect">
            <a:avLst/>
          </a:prstGeom>
          <a:noFill/>
        </p:spPr>
        <p:txBody>
          <a:bodyPr wrap="square" rtlCol="0">
            <a:spAutoFit/>
          </a:bodyPr>
          <a:lstStyle/>
          <a:p>
            <a:pPr algn="ctr"/>
            <a:r>
              <a:rPr lang="en-US" sz="4800" b="1" dirty="0">
                <a:solidFill>
                  <a:schemeClr val="bg1"/>
                </a:solidFill>
                <a:latin typeface="+mj-lt"/>
              </a:rPr>
              <a:t>Ephesians 5:1-21 – Imitators of God</a:t>
            </a:r>
          </a:p>
        </p:txBody>
      </p:sp>
      <p:sp>
        <p:nvSpPr>
          <p:cNvPr id="3" name="TextBox 2">
            <a:extLst>
              <a:ext uri="{FF2B5EF4-FFF2-40B4-BE49-F238E27FC236}">
                <a16:creationId xmlns:a16="http://schemas.microsoft.com/office/drawing/2014/main" id="{FE75D097-18E8-FB02-7A34-94B42F345D97}"/>
              </a:ext>
            </a:extLst>
          </p:cNvPr>
          <p:cNvSpPr txBox="1"/>
          <p:nvPr/>
        </p:nvSpPr>
        <p:spPr>
          <a:xfrm>
            <a:off x="1151068" y="1409252"/>
            <a:ext cx="10682343" cy="6740307"/>
          </a:xfrm>
          <a:prstGeom prst="rect">
            <a:avLst/>
          </a:prstGeom>
          <a:noFill/>
        </p:spPr>
        <p:txBody>
          <a:bodyPr wrap="square" rtlCol="0">
            <a:spAutoFit/>
          </a:bodyPr>
          <a:lstStyle/>
          <a:p>
            <a:r>
              <a:rPr lang="en-US" sz="3600" dirty="0">
                <a:solidFill>
                  <a:schemeClr val="bg1"/>
                </a:solidFill>
              </a:rPr>
              <a:t>Overview themes of Chapter 5:1-21:</a:t>
            </a:r>
          </a:p>
          <a:p>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Be Imitators of God – Ephesians 5:1</a:t>
            </a:r>
          </a:p>
          <a:p>
            <a:pPr marL="571500" indent="-571500">
              <a:buFont typeface="Arial" panose="020B0604020202020204" pitchFamily="34" charset="0"/>
              <a:buChar char="•"/>
            </a:pPr>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Walk in Love - Ep 5:2-6</a:t>
            </a:r>
          </a:p>
          <a:p>
            <a:pPr marL="571500" indent="-571500">
              <a:buFont typeface="Arial" panose="020B0604020202020204" pitchFamily="34" charset="0"/>
              <a:buChar char="•"/>
            </a:pPr>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Walk in the Light - Ep 5:7-14</a:t>
            </a:r>
          </a:p>
          <a:p>
            <a:pPr marL="571500" indent="-571500">
              <a:buFont typeface="Arial" panose="020B0604020202020204" pitchFamily="34" charset="0"/>
              <a:buChar char="•"/>
            </a:pPr>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Walk in Wisdom - Ep 5:15-21</a:t>
            </a:r>
          </a:p>
          <a:p>
            <a:endParaRPr lang="en-US" sz="3600" dirty="0">
              <a:solidFill>
                <a:schemeClr val="bg1"/>
              </a:solidFill>
            </a:endParaRPr>
          </a:p>
          <a:p>
            <a:endParaRPr lang="en-US" sz="3600" dirty="0">
              <a:solidFill>
                <a:schemeClr val="bg1"/>
              </a:solidFill>
            </a:endParaRPr>
          </a:p>
          <a:p>
            <a:r>
              <a:rPr lang="en-US" sz="3600" dirty="0">
                <a:solidFill>
                  <a:schemeClr val="bg1"/>
                </a:solidFill>
              </a:rPr>
              <a:t> </a:t>
            </a:r>
            <a:endParaRPr lang="en-US" sz="3600" dirty="0"/>
          </a:p>
        </p:txBody>
      </p:sp>
    </p:spTree>
    <p:extLst>
      <p:ext uri="{BB962C8B-B14F-4D97-AF65-F5344CB8AC3E}">
        <p14:creationId xmlns:p14="http://schemas.microsoft.com/office/powerpoint/2010/main" val="259401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o pronounce Peripateō in Biblical Greek - (περιπατέω / go/walk about)">
            <a:extLst>
              <a:ext uri="{FF2B5EF4-FFF2-40B4-BE49-F238E27FC236}">
                <a16:creationId xmlns:a16="http://schemas.microsoft.com/office/drawing/2014/main" id="{2A03066E-C61D-4DB4-C794-705A4D54A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alk Away Stick Man Stock Illustrations – 24 Walk Away Stick Man Stock  Illustrations, Vectors &amp; Clipart - Dreamstime">
            <a:extLst>
              <a:ext uri="{FF2B5EF4-FFF2-40B4-BE49-F238E27FC236}">
                <a16:creationId xmlns:a16="http://schemas.microsoft.com/office/drawing/2014/main" id="{51CE5B3D-052D-10BE-647F-396DB1C2D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980" y="580912"/>
            <a:ext cx="3275703" cy="327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54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BC2B5431-3CCA-97DF-0967-547F4B374063}"/>
              </a:ext>
            </a:extLst>
          </p:cNvPr>
          <p:cNvSpPr>
            <a:spLocks noGrp="1" noChangeArrowheads="1"/>
          </p:cNvSpPr>
          <p:nvPr>
            <p:ph type="body" idx="1"/>
          </p:nvPr>
        </p:nvSpPr>
        <p:spPr>
          <a:xfrm>
            <a:off x="516367" y="978947"/>
            <a:ext cx="11349317" cy="2732441"/>
          </a:xfrm>
        </p:spPr>
        <p:txBody>
          <a:bodyPr/>
          <a:lstStyle/>
          <a:p>
            <a:pPr marL="0" indent="0" algn="just">
              <a:buNone/>
            </a:pPr>
            <a:r>
              <a:rPr lang="en-US" altLang="en-US" sz="2800" b="1" dirty="0"/>
              <a:t> </a:t>
            </a:r>
            <a:r>
              <a:rPr lang="en-SG" sz="3600" dirty="0"/>
              <a:t>Therefore be </a:t>
            </a:r>
            <a:r>
              <a:rPr lang="en-SG" sz="3600" dirty="0">
                <a:highlight>
                  <a:srgbClr val="FFFF00"/>
                </a:highlight>
              </a:rPr>
              <a:t>imitators of God</a:t>
            </a:r>
            <a:r>
              <a:rPr lang="en-SG" sz="3600" dirty="0"/>
              <a:t>, as beloved children. </a:t>
            </a:r>
            <a:r>
              <a:rPr lang="en-SG" sz="3600" b="1" baseline="30000" dirty="0"/>
              <a:t>2 </a:t>
            </a:r>
            <a:r>
              <a:rPr lang="en-SG" sz="3600" dirty="0"/>
              <a:t>And walk in love, as Christ loved us and gave himself up for us, a fragrant offering and sacrifice to God.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 Matthew 10:16-42 PowerPoint Presentation, free download - ID:1000659">
            <a:extLst>
              <a:ext uri="{FF2B5EF4-FFF2-40B4-BE49-F238E27FC236}">
                <a16:creationId xmlns:a16="http://schemas.microsoft.com/office/drawing/2014/main" id="{E6D623B0-4237-8DA2-CA3E-D93ECC086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75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2E20E-75DE-5F6A-551B-1B85E4034660}"/>
            </a:ext>
          </a:extLst>
        </p:cNvPr>
        <p:cNvGrpSpPr/>
        <p:nvPr/>
      </p:nvGrpSpPr>
      <p:grpSpPr>
        <a:xfrm>
          <a:off x="0" y="0"/>
          <a:ext cx="0" cy="0"/>
          <a:chOff x="0" y="0"/>
          <a:chExt cx="0" cy="0"/>
        </a:xfrm>
      </p:grpSpPr>
      <p:sp>
        <p:nvSpPr>
          <p:cNvPr id="125954" name="Rectangle 2">
            <a:extLst>
              <a:ext uri="{FF2B5EF4-FFF2-40B4-BE49-F238E27FC236}">
                <a16:creationId xmlns:a16="http://schemas.microsoft.com/office/drawing/2014/main" id="{A444E9B0-4E51-63AE-4322-38681AE1F934}"/>
              </a:ext>
            </a:extLst>
          </p:cNvPr>
          <p:cNvSpPr>
            <a:spLocks noGrp="1" noChangeArrowheads="1"/>
          </p:cNvSpPr>
          <p:nvPr>
            <p:ph type="body" idx="1"/>
          </p:nvPr>
        </p:nvSpPr>
        <p:spPr>
          <a:xfrm>
            <a:off x="516367" y="978947"/>
            <a:ext cx="11349317" cy="2732441"/>
          </a:xfrm>
        </p:spPr>
        <p:txBody>
          <a:bodyPr/>
          <a:lstStyle/>
          <a:p>
            <a:pPr marL="0" indent="0" algn="just">
              <a:buNone/>
            </a:pPr>
            <a:r>
              <a:rPr lang="en-US" altLang="en-US" sz="2800" b="1" dirty="0"/>
              <a:t> </a:t>
            </a:r>
            <a:r>
              <a:rPr lang="en-SG" sz="3600" dirty="0"/>
              <a:t>Therefore be imitators of God, as beloved children. </a:t>
            </a:r>
            <a:r>
              <a:rPr lang="en-SG" sz="3600" b="1" baseline="30000" dirty="0"/>
              <a:t>2 </a:t>
            </a:r>
            <a:r>
              <a:rPr lang="en-SG" sz="3600" dirty="0"/>
              <a:t>And walk in love, as Christ loved us and gave himself up for us, a fragrant offering and sacrifice to God.</a:t>
            </a:r>
          </a:p>
        </p:txBody>
      </p:sp>
    </p:spTree>
    <p:extLst>
      <p:ext uri="{BB962C8B-B14F-4D97-AF65-F5344CB8AC3E}">
        <p14:creationId xmlns:p14="http://schemas.microsoft.com/office/powerpoint/2010/main" val="4183341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5FBAC-CAA6-87F0-6E8D-AA951BDEC87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AD798FD-7CE3-6C84-6EED-6864CFB3EE60}"/>
              </a:ext>
            </a:extLst>
          </p:cNvPr>
          <p:cNvSpPr txBox="1"/>
          <p:nvPr/>
        </p:nvSpPr>
        <p:spPr>
          <a:xfrm>
            <a:off x="814192" y="388307"/>
            <a:ext cx="1069722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Gill Sans MT" panose="020B0502020104020203"/>
                <a:ea typeface="+mn-ea"/>
                <a:cs typeface="+mn-cs"/>
              </a:rPr>
              <a:t>Ephesians 5:1-21 – Imitators of God</a:t>
            </a:r>
          </a:p>
        </p:txBody>
      </p:sp>
      <p:sp>
        <p:nvSpPr>
          <p:cNvPr id="3" name="TextBox 2">
            <a:extLst>
              <a:ext uri="{FF2B5EF4-FFF2-40B4-BE49-F238E27FC236}">
                <a16:creationId xmlns:a16="http://schemas.microsoft.com/office/drawing/2014/main" id="{35D9D736-1BCC-5302-3063-1A31F8921AB6}"/>
              </a:ext>
            </a:extLst>
          </p:cNvPr>
          <p:cNvSpPr txBox="1"/>
          <p:nvPr/>
        </p:nvSpPr>
        <p:spPr>
          <a:xfrm>
            <a:off x="914400" y="2076226"/>
            <a:ext cx="10682343"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schemeClr val="bg1"/>
                </a:solidFill>
                <a:effectLst/>
                <a:uLnTx/>
                <a:uFillTx/>
                <a:latin typeface="Gill Sans MT" panose="020B0502020104020203"/>
                <a:ea typeface="+mn-ea"/>
                <a:cs typeface="+mn-cs"/>
              </a:rPr>
              <a:t>Vs 1-2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dirty="0">
              <a:solidFill>
                <a:schemeClr val="bg1"/>
              </a:solidFill>
              <a:latin typeface="Gill Sans MT" panose="020B0502020104020203"/>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Gill Sans MT" panose="020B0502020104020203"/>
                <a:ea typeface="+mn-ea"/>
                <a:cs typeface="+mn-cs"/>
              </a:rPr>
              <a:t>Jesus – the ”firstborn” – see Colossians 1:15, 18, Romans 8:29 </a:t>
            </a:r>
            <a:r>
              <a:rPr kumimoji="0" lang="en-US" sz="3600" b="0" i="0" u="none" strike="noStrike" kern="1200" cap="none" spc="0" normalizeH="0" baseline="0" noProof="0" dirty="0" err="1">
                <a:ln>
                  <a:noFill/>
                </a:ln>
                <a:solidFill>
                  <a:schemeClr val="bg1"/>
                </a:solidFill>
                <a:effectLst/>
                <a:uLnTx/>
                <a:uFillTx/>
                <a:latin typeface="Gill Sans MT" panose="020B0502020104020203"/>
                <a:ea typeface="+mn-ea"/>
                <a:cs typeface="+mn-cs"/>
              </a:rPr>
              <a:t>cf</a:t>
            </a:r>
            <a:r>
              <a:rPr kumimoji="0" lang="en-US" sz="3600" b="0" i="0" u="none" strike="noStrike" kern="1200" cap="none" spc="0" normalizeH="0" baseline="0" noProof="0" dirty="0">
                <a:ln>
                  <a:noFill/>
                </a:ln>
                <a:solidFill>
                  <a:schemeClr val="bg1"/>
                </a:solidFill>
                <a:effectLst/>
                <a:uLnTx/>
                <a:uFillTx/>
                <a:latin typeface="Gill Sans MT" panose="020B0502020104020203"/>
                <a:ea typeface="+mn-ea"/>
                <a:cs typeface="+mn-cs"/>
              </a:rPr>
              <a:t> Hebrews 1:6 and Revelation 1:5</a:t>
            </a:r>
          </a:p>
        </p:txBody>
      </p:sp>
    </p:spTree>
    <p:extLst>
      <p:ext uri="{BB962C8B-B14F-4D97-AF65-F5344CB8AC3E}">
        <p14:creationId xmlns:p14="http://schemas.microsoft.com/office/powerpoint/2010/main" val="1763421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923B72-4523-BA4D-9716-D5D17412E7AB}"/>
              </a:ext>
            </a:extLst>
          </p:cNvPr>
          <p:cNvSpPr txBox="1"/>
          <p:nvPr/>
        </p:nvSpPr>
        <p:spPr>
          <a:xfrm>
            <a:off x="0" y="0"/>
            <a:ext cx="12192000" cy="707886"/>
          </a:xfrm>
          <a:prstGeom prst="rect">
            <a:avLst/>
          </a:prstGeom>
          <a:solidFill>
            <a:srgbClr val="84040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TH" sz="4000" b="1" i="0" u="none" strike="noStrike" kern="1200" cap="none" spc="0" normalizeH="0" baseline="0" noProof="0" dirty="0">
                <a:ln>
                  <a:noFill/>
                </a:ln>
                <a:solidFill>
                  <a:schemeClr val="bg1"/>
                </a:solidFill>
                <a:effectLst/>
                <a:uLnTx/>
                <a:uFillTx/>
                <a:latin typeface="Calibri" panose="020F0502020204030204"/>
                <a:ea typeface="+mn-ea"/>
                <a:cs typeface="+mn-cs"/>
              </a:rPr>
              <a:t>The 3 enemies of every Christian</a:t>
            </a:r>
          </a:p>
        </p:txBody>
      </p:sp>
      <p:pic>
        <p:nvPicPr>
          <p:cNvPr id="1026" name="Picture 2" descr="What Is Spiritual Warfare and How to Fight with Prayer">
            <a:extLst>
              <a:ext uri="{FF2B5EF4-FFF2-40B4-BE49-F238E27FC236}">
                <a16:creationId xmlns:a16="http://schemas.microsoft.com/office/drawing/2014/main" id="{7BAD8B48-4121-2143-9DB6-CF680E1DA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7886"/>
            <a:ext cx="12192000" cy="63706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9CD0609B-C581-9A44-A5BB-D2EBDEB13FE4}"/>
              </a:ext>
            </a:extLst>
          </p:cNvPr>
          <p:cNvGraphicFramePr/>
          <p:nvPr>
            <p:extLst>
              <p:ext uri="{D42A27DB-BD31-4B8C-83A1-F6EECF244321}">
                <p14:modId xmlns:p14="http://schemas.microsoft.com/office/powerpoint/2010/main" val="3723401039"/>
              </p:ext>
            </p:extLst>
          </p:nvPr>
        </p:nvGraphicFramePr>
        <p:xfrm>
          <a:off x="1061545" y="719666"/>
          <a:ext cx="1100564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own Arrow 5">
            <a:extLst>
              <a:ext uri="{FF2B5EF4-FFF2-40B4-BE49-F238E27FC236}">
                <a16:creationId xmlns:a16="http://schemas.microsoft.com/office/drawing/2014/main" id="{28BA3EB7-C52B-0841-A9D4-1C2E2BDC4CCE}"/>
              </a:ext>
            </a:extLst>
          </p:cNvPr>
          <p:cNvSpPr/>
          <p:nvPr/>
        </p:nvSpPr>
        <p:spPr>
          <a:xfrm rot="6242759">
            <a:off x="6462847" y="4076358"/>
            <a:ext cx="851338" cy="20387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T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Down Arrow 8">
            <a:extLst>
              <a:ext uri="{FF2B5EF4-FFF2-40B4-BE49-F238E27FC236}">
                <a16:creationId xmlns:a16="http://schemas.microsoft.com/office/drawing/2014/main" id="{04D0AB52-C8C5-2C46-8DFC-6EBD65D3356D}"/>
              </a:ext>
            </a:extLst>
          </p:cNvPr>
          <p:cNvSpPr/>
          <p:nvPr/>
        </p:nvSpPr>
        <p:spPr>
          <a:xfrm rot="2977370">
            <a:off x="6170576" y="2521088"/>
            <a:ext cx="851338" cy="20264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T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own Arrow 9">
            <a:extLst>
              <a:ext uri="{FF2B5EF4-FFF2-40B4-BE49-F238E27FC236}">
                <a16:creationId xmlns:a16="http://schemas.microsoft.com/office/drawing/2014/main" id="{4BC628FD-5BEB-1A4B-B344-D11CA4848986}"/>
              </a:ext>
            </a:extLst>
          </p:cNvPr>
          <p:cNvSpPr/>
          <p:nvPr/>
        </p:nvSpPr>
        <p:spPr>
          <a:xfrm rot="16463199">
            <a:off x="2494890" y="4168134"/>
            <a:ext cx="851338" cy="16702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T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You Mean the World - song by SIN Marcos | Spotify">
            <a:extLst>
              <a:ext uri="{FF2B5EF4-FFF2-40B4-BE49-F238E27FC236}">
                <a16:creationId xmlns:a16="http://schemas.microsoft.com/office/drawing/2014/main" id="{CD7B07F4-938A-78BB-34F9-4CB5F60970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1545" y="901384"/>
            <a:ext cx="2149381" cy="21493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w Do We Hate the Sin and Not the Self?">
            <a:extLst>
              <a:ext uri="{FF2B5EF4-FFF2-40B4-BE49-F238E27FC236}">
                <a16:creationId xmlns:a16="http://schemas.microsoft.com/office/drawing/2014/main" id="{0D3AC52D-E803-43A5-4D7F-9D8C974A68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16763" y="719665"/>
            <a:ext cx="2763362" cy="21493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op 10 Richest Countries in the World in 2022 - Financesonline.com">
            <a:extLst>
              <a:ext uri="{FF2B5EF4-FFF2-40B4-BE49-F238E27FC236}">
                <a16:creationId xmlns:a16="http://schemas.microsoft.com/office/drawing/2014/main" id="{277ED1FC-AFE1-DA5C-AFBE-2B07EFB21E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5981" y="5189589"/>
            <a:ext cx="3889782" cy="159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410244"/>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Angsana New"/>
      </a:majorFont>
      <a:minorFont>
        <a:latin typeface="Times New Roman"/>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altLang="en-US" sz="2800" b="1" i="0" u="none" strike="noStrike" cap="none" normalizeH="0" baseline="0" smtClean="0">
            <a:ln>
              <a:noFill/>
            </a:ln>
            <a:solidFill>
              <a:schemeClr val="tx1"/>
            </a:solidFill>
            <a:effectLst/>
            <a:latin typeface="Arial" panose="020B0604020202020204" pitchFamily="34" charset="0"/>
            <a:cs typeface="Angsana New" panose="02020603050405020304" pitchFamily="18" charset="-34"/>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altLang="en-US" sz="2800" b="1" i="0" u="none" strike="noStrike" cap="none" normalizeH="0" baseline="0" smtClean="0">
            <a:ln>
              <a:noFill/>
            </a:ln>
            <a:solidFill>
              <a:schemeClr val="tx1"/>
            </a:solidFill>
            <a:effectLst/>
            <a:latin typeface="Arial" panose="020B0604020202020204" pitchFamily="34" charset="0"/>
            <a:cs typeface="Angsana New" panose="02020603050405020304" pitchFamily="18" charset="-34"/>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altLang="en-US" sz="2800" b="1" i="0" u="none" strike="noStrike" cap="none" normalizeH="0" baseline="0" smtClean="0">
            <a:ln>
              <a:noFill/>
            </a:ln>
            <a:solidFill>
              <a:schemeClr val="tx1"/>
            </a:solidFill>
            <a:effectLst/>
            <a:latin typeface="Arial" panose="020B0604020202020204" pitchFamily="34" charset="0"/>
            <a:cs typeface="Angsana New" panose="02020603050405020304" pitchFamily="18" charset="-34"/>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altLang="en-US" sz="2800" b="1" i="0" u="none" strike="noStrike" cap="none" normalizeH="0" baseline="0" smtClean="0">
            <a:ln>
              <a:noFill/>
            </a:ln>
            <a:solidFill>
              <a:schemeClr val="tx1"/>
            </a:solidFill>
            <a:effectLst/>
            <a:latin typeface="Arial" panose="020B0604020202020204" pitchFamily="34" charset="0"/>
            <a:cs typeface="Angsana New" panose="02020603050405020304" pitchFamily="18" charset="-34"/>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TotalTime>
  <Words>1154</Words>
  <Application>Microsoft Office PowerPoint</Application>
  <PresentationFormat>Widescreen</PresentationFormat>
  <Paragraphs>83</Paragraphs>
  <Slides>26</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26</vt:i4>
      </vt:variant>
    </vt:vector>
  </HeadingPairs>
  <TitlesOfParts>
    <vt:vector size="39" baseType="lpstr">
      <vt:lpstr>ADLaM Display</vt:lpstr>
      <vt:lpstr>Arial</vt:lpstr>
      <vt:lpstr>Calibri</vt:lpstr>
      <vt:lpstr>Century Gothic</vt:lpstr>
      <vt:lpstr>Chalkboard SE</vt:lpstr>
      <vt:lpstr>Gill Sans MT</vt:lpstr>
      <vt:lpstr>Times New Roman</vt:lpstr>
      <vt:lpstr>Wingdings</vt:lpstr>
      <vt:lpstr>Wingdings 3</vt:lpstr>
      <vt:lpstr>1_Default Design</vt:lpstr>
      <vt:lpstr>Layers</vt:lpstr>
      <vt:lpstr>Parcel</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John Stott</vt:lpstr>
      <vt:lpstr>PowerPoint Presentation</vt:lpstr>
      <vt:lpstr>PowerPoint Presentation</vt:lpstr>
      <vt:lpstr>PowerPoint Presentation</vt:lpstr>
      <vt:lpstr>PowerPoint Presentation</vt:lpstr>
      <vt:lpstr>PowerPoint Presentation</vt:lpstr>
      <vt:lpstr>      Imitators of God</vt:lpstr>
      <vt:lpstr>PowerPoint Presentation</vt:lpstr>
      <vt:lpstr>      Imitators of God</vt:lpstr>
      <vt:lpstr>PowerPoint Presentation</vt:lpstr>
      <vt:lpstr>PowerPoint Presentation</vt:lpstr>
      <vt:lpstr>PowerPoint Presentation</vt:lpstr>
      <vt:lpstr>PowerPoint Presentation</vt:lpstr>
      <vt:lpstr>PowerPoint Presentation</vt:lpstr>
      <vt:lpstr>PowerPoint Presentation</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Manik Corea</dc:creator>
  <cp:lastModifiedBy>Matt Lyle</cp:lastModifiedBy>
  <cp:revision>4</cp:revision>
  <dcterms:created xsi:type="dcterms:W3CDTF">2025-09-05T04:20:25Z</dcterms:created>
  <dcterms:modified xsi:type="dcterms:W3CDTF">2025-09-06T14:47:43Z</dcterms:modified>
</cp:coreProperties>
</file>