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48"/>
  </p:notesMasterIdLst>
  <p:sldIdLst>
    <p:sldId id="257" r:id="rId2"/>
    <p:sldId id="387" r:id="rId3"/>
    <p:sldId id="386" r:id="rId4"/>
    <p:sldId id="388" r:id="rId5"/>
    <p:sldId id="389" r:id="rId6"/>
    <p:sldId id="337" r:id="rId7"/>
    <p:sldId id="338" r:id="rId8"/>
    <p:sldId id="401" r:id="rId9"/>
    <p:sldId id="367" r:id="rId10"/>
    <p:sldId id="394" r:id="rId11"/>
    <p:sldId id="395" r:id="rId12"/>
    <p:sldId id="383" r:id="rId13"/>
    <p:sldId id="373" r:id="rId14"/>
    <p:sldId id="393" r:id="rId15"/>
    <p:sldId id="399" r:id="rId16"/>
    <p:sldId id="396" r:id="rId17"/>
    <p:sldId id="397" r:id="rId18"/>
    <p:sldId id="392" r:id="rId19"/>
    <p:sldId id="398" r:id="rId20"/>
    <p:sldId id="384" r:id="rId21"/>
    <p:sldId id="406" r:id="rId22"/>
    <p:sldId id="404" r:id="rId23"/>
    <p:sldId id="405" r:id="rId24"/>
    <p:sldId id="411" r:id="rId25"/>
    <p:sldId id="400" r:id="rId26"/>
    <p:sldId id="390" r:id="rId27"/>
    <p:sldId id="402" r:id="rId28"/>
    <p:sldId id="407" r:id="rId29"/>
    <p:sldId id="422" r:id="rId30"/>
    <p:sldId id="391" r:id="rId31"/>
    <p:sldId id="408" r:id="rId32"/>
    <p:sldId id="361" r:id="rId33"/>
    <p:sldId id="409" r:id="rId34"/>
    <p:sldId id="412" r:id="rId35"/>
    <p:sldId id="420" r:id="rId36"/>
    <p:sldId id="385" r:id="rId37"/>
    <p:sldId id="419" r:id="rId38"/>
    <p:sldId id="413" r:id="rId39"/>
    <p:sldId id="415" r:id="rId40"/>
    <p:sldId id="421" r:id="rId41"/>
    <p:sldId id="416" r:id="rId42"/>
    <p:sldId id="417" r:id="rId43"/>
    <p:sldId id="418" r:id="rId44"/>
    <p:sldId id="345" r:id="rId45"/>
    <p:sldId id="410" r:id="rId46"/>
    <p:sldId id="38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F"/>
    <a:srgbClr val="66FF01"/>
    <a:srgbClr val="FF8B01"/>
    <a:srgbClr val="F1DACA"/>
    <a:srgbClr val="FD8B02"/>
    <a:srgbClr val="00FFFF"/>
    <a:srgbClr val="FFFFFF"/>
    <a:srgbClr val="000000"/>
    <a:srgbClr val="008200"/>
    <a:srgbClr val="0101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4EA53-A010-4319-88E3-1D03ACDF47C0}" v="7" dt="2025-08-31T01:14:37.896"/>
    <p1510:client id="{BD6F216D-EDCE-4521-AC36-AC5DA2C3AF20}" v="8" dt="2025-08-31T10:21:33.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83709" autoAdjust="0"/>
  </p:normalViewPr>
  <p:slideViewPr>
    <p:cSldViewPr snapToGrid="0">
      <p:cViewPr varScale="1">
        <p:scale>
          <a:sx n="54" d="100"/>
          <a:sy n="54" d="100"/>
        </p:scale>
        <p:origin x="1642" y="274"/>
      </p:cViewPr>
      <p:guideLst/>
    </p:cSldViewPr>
  </p:slideViewPr>
  <p:notesTextViewPr>
    <p:cViewPr>
      <p:scale>
        <a:sx n="1" d="1"/>
        <a:sy n="1" d="1"/>
      </p:scale>
      <p:origin x="0" y="0"/>
    </p:cViewPr>
  </p:notesTextViewPr>
  <p:sorterViewPr>
    <p:cViewPr>
      <p:scale>
        <a:sx n="100" d="100"/>
        <a:sy n="100" d="100"/>
      </p:scale>
      <p:origin x="0" y="-32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D90BDFA6-A3D9-41A8-B801-CC3D22619BE4}"/>
    <pc:docChg chg="undo redo custSel addSld delSld modSld sldOrd modMainMaster modShowInfo">
      <pc:chgData name="Matt Lyle" userId="a96e7d453dd11193" providerId="LiveId" clId="{D90BDFA6-A3D9-41A8-B801-CC3D22619BE4}" dt="2025-08-09T12:46:52.703" v="3675" actId="1076"/>
      <pc:docMkLst>
        <pc:docMk/>
      </pc:docMkLst>
      <pc:sldChg chg="addSp delSp modSp mod modTransition setBg modClrScheme chgLayout">
        <pc:chgData name="Matt Lyle" userId="a96e7d453dd11193" providerId="LiveId" clId="{D90BDFA6-A3D9-41A8-B801-CC3D22619BE4}" dt="2025-08-09T11:24:29.124" v="3219" actId="20577"/>
        <pc:sldMkLst>
          <pc:docMk/>
          <pc:sldMk cId="3459583037" sldId="256"/>
        </pc:sldMkLst>
      </pc:sldChg>
      <pc:sldChg chg="addSp delSp modSp mod ord modTransition modClrScheme modAnim chgLayout">
        <pc:chgData name="Matt Lyle" userId="a96e7d453dd11193" providerId="LiveId" clId="{D90BDFA6-A3D9-41A8-B801-CC3D22619BE4}" dt="2025-08-09T11:06:00.569" v="3113"/>
        <pc:sldMkLst>
          <pc:docMk/>
          <pc:sldMk cId="1540384334" sldId="257"/>
        </pc:sldMkLst>
      </pc:sldChg>
      <pc:sldChg chg="addSp delSp modSp new mod modTransition">
        <pc:chgData name="Matt Lyle" userId="a96e7d453dd11193" providerId="LiveId" clId="{D90BDFA6-A3D9-41A8-B801-CC3D22619BE4}" dt="2025-08-08T14:22:09.634" v="830"/>
        <pc:sldMkLst>
          <pc:docMk/>
          <pc:sldMk cId="458531598" sldId="258"/>
        </pc:sldMkLst>
      </pc:sldChg>
      <pc:sldChg chg="addSp delSp modSp new add del mod modTransition">
        <pc:chgData name="Matt Lyle" userId="a96e7d453dd11193" providerId="LiveId" clId="{D90BDFA6-A3D9-41A8-B801-CC3D22619BE4}" dt="2025-08-09T11:04:00.380" v="3094" actId="47"/>
        <pc:sldMkLst>
          <pc:docMk/>
          <pc:sldMk cId="3576522781" sldId="259"/>
        </pc:sldMkLst>
      </pc:sldChg>
      <pc:sldChg chg="addSp delSp modSp new mod modTransition">
        <pc:chgData name="Matt Lyle" userId="a96e7d453dd11193" providerId="LiveId" clId="{D90BDFA6-A3D9-41A8-B801-CC3D22619BE4}" dt="2025-08-08T14:22:09.634" v="830"/>
        <pc:sldMkLst>
          <pc:docMk/>
          <pc:sldMk cId="3463541290" sldId="260"/>
        </pc:sldMkLst>
      </pc:sldChg>
      <pc:sldChg chg="addSp delSp modSp add mod ord modTransition modAnim">
        <pc:chgData name="Matt Lyle" userId="a96e7d453dd11193" providerId="LiveId" clId="{D90BDFA6-A3D9-41A8-B801-CC3D22619BE4}" dt="2025-08-08T14:22:09.634" v="830"/>
        <pc:sldMkLst>
          <pc:docMk/>
          <pc:sldMk cId="2509628001" sldId="261"/>
        </pc:sldMkLst>
      </pc:sldChg>
      <pc:sldChg chg="addSp delSp modSp new mod ord modTransition modClrScheme chgLayout">
        <pc:chgData name="Matt Lyle" userId="a96e7d453dd11193" providerId="LiveId" clId="{D90BDFA6-A3D9-41A8-B801-CC3D22619BE4}" dt="2025-08-09T11:49:53.679" v="3399" actId="700"/>
        <pc:sldMkLst>
          <pc:docMk/>
          <pc:sldMk cId="301952562" sldId="262"/>
        </pc:sldMkLst>
      </pc:sldChg>
      <pc:sldChg chg="addSp modSp add mod ord modTransition modAnim">
        <pc:chgData name="Matt Lyle" userId="a96e7d453dd11193" providerId="LiveId" clId="{D90BDFA6-A3D9-41A8-B801-CC3D22619BE4}" dt="2025-08-09T11:33:59.927" v="3250"/>
        <pc:sldMkLst>
          <pc:docMk/>
          <pc:sldMk cId="3347753382" sldId="263"/>
        </pc:sldMkLst>
      </pc:sldChg>
      <pc:sldChg chg="addSp delSp modSp new mod ord modTransition modClrScheme modAnim chgLayout">
        <pc:chgData name="Matt Lyle" userId="a96e7d453dd11193" providerId="LiveId" clId="{D90BDFA6-A3D9-41A8-B801-CC3D22619BE4}" dt="2025-08-09T10:14:54.918" v="2955" actId="2711"/>
        <pc:sldMkLst>
          <pc:docMk/>
          <pc:sldMk cId="497757519" sldId="264"/>
        </pc:sldMkLst>
      </pc:sldChg>
      <pc:sldChg chg="addSp modSp new del mod chgLayout">
        <pc:chgData name="Matt Lyle" userId="a96e7d453dd11193" providerId="LiveId" clId="{D90BDFA6-A3D9-41A8-B801-CC3D22619BE4}" dt="2025-08-08T13:53:53.330" v="738" actId="47"/>
        <pc:sldMkLst>
          <pc:docMk/>
          <pc:sldMk cId="2590490829" sldId="265"/>
        </pc:sldMkLst>
      </pc:sldChg>
      <pc:sldChg chg="addSp delSp modSp add mod ord modTransition modAnim">
        <pc:chgData name="Matt Lyle" userId="a96e7d453dd11193" providerId="LiveId" clId="{D90BDFA6-A3D9-41A8-B801-CC3D22619BE4}" dt="2025-08-09T12:37:49.824" v="3643" actId="15"/>
        <pc:sldMkLst>
          <pc:docMk/>
          <pc:sldMk cId="1541934856" sldId="266"/>
        </pc:sldMkLst>
      </pc:sldChg>
      <pc:sldChg chg="addSp delSp modSp add mod modTransition modAnim">
        <pc:chgData name="Matt Lyle" userId="a96e7d453dd11193" providerId="LiveId" clId="{D90BDFA6-A3D9-41A8-B801-CC3D22619BE4}" dt="2025-08-09T08:16:06.288" v="2764"/>
        <pc:sldMkLst>
          <pc:docMk/>
          <pc:sldMk cId="3184212208" sldId="267"/>
        </pc:sldMkLst>
      </pc:sldChg>
      <pc:sldChg chg="delSp modSp add del mod">
        <pc:chgData name="Matt Lyle" userId="a96e7d453dd11193" providerId="LiveId" clId="{D90BDFA6-A3D9-41A8-B801-CC3D22619BE4}" dt="2025-08-08T13:55:20.769" v="829" actId="47"/>
        <pc:sldMkLst>
          <pc:docMk/>
          <pc:sldMk cId="3740098316" sldId="268"/>
        </pc:sldMkLst>
      </pc:sldChg>
      <pc:sldChg chg="modSp add mod ord modTransition">
        <pc:chgData name="Matt Lyle" userId="a96e7d453dd11193" providerId="LiveId" clId="{D90BDFA6-A3D9-41A8-B801-CC3D22619BE4}" dt="2025-08-09T01:46:37.178" v="1334"/>
        <pc:sldMkLst>
          <pc:docMk/>
          <pc:sldMk cId="101993754" sldId="269"/>
        </pc:sldMkLst>
      </pc:sldChg>
      <pc:sldChg chg="addSp delSp modSp add mod modTransition delAnim modAnim">
        <pc:chgData name="Matt Lyle" userId="a96e7d453dd11193" providerId="LiveId" clId="{D90BDFA6-A3D9-41A8-B801-CC3D22619BE4}" dt="2025-08-09T07:37:13.129" v="2279" actId="478"/>
        <pc:sldMkLst>
          <pc:docMk/>
          <pc:sldMk cId="3411920185" sldId="270"/>
        </pc:sldMkLst>
      </pc:sldChg>
      <pc:sldChg chg="addSp modSp new mod modClrScheme chgLayout">
        <pc:chgData name="Matt Lyle" userId="a96e7d453dd11193" providerId="LiveId" clId="{D90BDFA6-A3D9-41A8-B801-CC3D22619BE4}" dt="2025-08-09T00:33:59.539" v="996" actId="962"/>
        <pc:sldMkLst>
          <pc:docMk/>
          <pc:sldMk cId="3167594126" sldId="271"/>
        </pc:sldMkLst>
      </pc:sldChg>
      <pc:sldChg chg="addSp modSp new mod">
        <pc:chgData name="Matt Lyle" userId="a96e7d453dd11193" providerId="LiveId" clId="{D90BDFA6-A3D9-41A8-B801-CC3D22619BE4}" dt="2025-08-09T00:34:08.258" v="1000" actId="962"/>
        <pc:sldMkLst>
          <pc:docMk/>
          <pc:sldMk cId="114348435" sldId="272"/>
        </pc:sldMkLst>
      </pc:sldChg>
      <pc:sldChg chg="addSp modSp new mod">
        <pc:chgData name="Matt Lyle" userId="a96e7d453dd11193" providerId="LiveId" clId="{D90BDFA6-A3D9-41A8-B801-CC3D22619BE4}" dt="2025-08-09T00:35:13.500" v="1004" actId="962"/>
        <pc:sldMkLst>
          <pc:docMk/>
          <pc:sldMk cId="2527496977" sldId="273"/>
        </pc:sldMkLst>
      </pc:sldChg>
      <pc:sldChg chg="addSp modSp new mod">
        <pc:chgData name="Matt Lyle" userId="a96e7d453dd11193" providerId="LiveId" clId="{D90BDFA6-A3D9-41A8-B801-CC3D22619BE4}" dt="2025-08-09T00:35:32.899" v="1011" actId="14100"/>
        <pc:sldMkLst>
          <pc:docMk/>
          <pc:sldMk cId="2482804897" sldId="274"/>
        </pc:sldMkLst>
      </pc:sldChg>
      <pc:sldChg chg="addSp delSp modSp new mod modClrScheme modAnim chgLayout">
        <pc:chgData name="Matt Lyle" userId="a96e7d453dd11193" providerId="LiveId" clId="{D90BDFA6-A3D9-41A8-B801-CC3D22619BE4}" dt="2025-08-09T11:16:40.767" v="3212"/>
        <pc:sldMkLst>
          <pc:docMk/>
          <pc:sldMk cId="680494668" sldId="275"/>
        </pc:sldMkLst>
      </pc:sldChg>
      <pc:sldChg chg="addSp delSp modSp add del mod">
        <pc:chgData name="Matt Lyle" userId="a96e7d453dd11193" providerId="LiveId" clId="{D90BDFA6-A3D9-41A8-B801-CC3D22619BE4}" dt="2025-08-09T01:06:09.605" v="1250" actId="47"/>
        <pc:sldMkLst>
          <pc:docMk/>
          <pc:sldMk cId="4225470008" sldId="276"/>
        </pc:sldMkLst>
      </pc:sldChg>
      <pc:sldChg chg="addSp delSp modSp add mod modTransition modClrScheme chgLayout">
        <pc:chgData name="Matt Lyle" userId="a96e7d453dd11193" providerId="LiveId" clId="{D90BDFA6-A3D9-41A8-B801-CC3D22619BE4}" dt="2025-08-09T11:16:37.211" v="3210"/>
        <pc:sldMkLst>
          <pc:docMk/>
          <pc:sldMk cId="3134590581" sldId="277"/>
        </pc:sldMkLst>
      </pc:sldChg>
      <pc:sldChg chg="addSp delSp modSp add mod modTransition modClrScheme chgLayout">
        <pc:chgData name="Matt Lyle" userId="a96e7d453dd11193" providerId="LiveId" clId="{D90BDFA6-A3D9-41A8-B801-CC3D22619BE4}" dt="2025-08-09T11:16:33.236" v="3208"/>
        <pc:sldMkLst>
          <pc:docMk/>
          <pc:sldMk cId="1166539440" sldId="278"/>
        </pc:sldMkLst>
      </pc:sldChg>
      <pc:sldChg chg="addSp modSp add mod modTransition modClrScheme chgLayout">
        <pc:chgData name="Matt Lyle" userId="a96e7d453dd11193" providerId="LiveId" clId="{D90BDFA6-A3D9-41A8-B801-CC3D22619BE4}" dt="2025-08-09T11:16:28.422" v="3206" actId="14838"/>
        <pc:sldMkLst>
          <pc:docMk/>
          <pc:sldMk cId="2354998902" sldId="279"/>
        </pc:sldMkLst>
      </pc:sldChg>
      <pc:sldChg chg="modSp add del mod ord">
        <pc:chgData name="Matt Lyle" userId="a96e7d453dd11193" providerId="LiveId" clId="{D90BDFA6-A3D9-41A8-B801-CC3D22619BE4}" dt="2025-08-09T01:31:10.148" v="1281" actId="47"/>
        <pc:sldMkLst>
          <pc:docMk/>
          <pc:sldMk cId="1639299790" sldId="280"/>
        </pc:sldMkLst>
      </pc:sldChg>
      <pc:sldChg chg="addSp delSp modSp add mod ord modClrScheme chgLayout">
        <pc:chgData name="Matt Lyle" userId="a96e7d453dd11193" providerId="LiveId" clId="{D90BDFA6-A3D9-41A8-B801-CC3D22619BE4}" dt="2025-08-09T07:58:23.533" v="2738" actId="207"/>
        <pc:sldMkLst>
          <pc:docMk/>
          <pc:sldMk cId="3279883567" sldId="281"/>
        </pc:sldMkLst>
      </pc:sldChg>
      <pc:sldChg chg="addSp modSp add mod modAnim">
        <pc:chgData name="Matt Lyle" userId="a96e7d453dd11193" providerId="LiveId" clId="{D90BDFA6-A3D9-41A8-B801-CC3D22619BE4}" dt="2025-08-09T05:48:26.351" v="1457"/>
        <pc:sldMkLst>
          <pc:docMk/>
          <pc:sldMk cId="2695575602" sldId="282"/>
        </pc:sldMkLst>
      </pc:sldChg>
      <pc:sldChg chg="addSp delSp modSp new mod ord">
        <pc:chgData name="Matt Lyle" userId="a96e7d453dd11193" providerId="LiveId" clId="{D90BDFA6-A3D9-41A8-B801-CC3D22619BE4}" dt="2025-08-09T01:46:13.175" v="1332"/>
        <pc:sldMkLst>
          <pc:docMk/>
          <pc:sldMk cId="2668394068" sldId="283"/>
        </pc:sldMkLst>
      </pc:sldChg>
      <pc:sldChg chg="addSp modSp new mod ord">
        <pc:chgData name="Matt Lyle" userId="a96e7d453dd11193" providerId="LiveId" clId="{D90BDFA6-A3D9-41A8-B801-CC3D22619BE4}" dt="2025-08-09T05:18:12.598" v="1360"/>
        <pc:sldMkLst>
          <pc:docMk/>
          <pc:sldMk cId="256259062" sldId="284"/>
        </pc:sldMkLst>
      </pc:sldChg>
      <pc:sldChg chg="modSp add mod">
        <pc:chgData name="Matt Lyle" userId="a96e7d453dd11193" providerId="LiveId" clId="{D90BDFA6-A3D9-41A8-B801-CC3D22619BE4}" dt="2025-08-09T05:38:48.406" v="1384" actId="13926"/>
        <pc:sldMkLst>
          <pc:docMk/>
          <pc:sldMk cId="3208580928" sldId="285"/>
        </pc:sldMkLst>
      </pc:sldChg>
      <pc:sldChg chg="addSp delSp modSp new mod modAnim">
        <pc:chgData name="Matt Lyle" userId="a96e7d453dd11193" providerId="LiveId" clId="{D90BDFA6-A3D9-41A8-B801-CC3D22619BE4}" dt="2025-08-09T06:38:49.879" v="1891"/>
        <pc:sldMkLst>
          <pc:docMk/>
          <pc:sldMk cId="929507764" sldId="286"/>
        </pc:sldMkLst>
      </pc:sldChg>
      <pc:sldChg chg="addSp delSp modSp new mod modAnim">
        <pc:chgData name="Matt Lyle" userId="a96e7d453dd11193" providerId="LiveId" clId="{D90BDFA6-A3D9-41A8-B801-CC3D22619BE4}" dt="2025-08-09T06:38:58.901" v="1892" actId="6549"/>
        <pc:sldMkLst>
          <pc:docMk/>
          <pc:sldMk cId="4018344335" sldId="287"/>
        </pc:sldMkLst>
      </pc:sldChg>
      <pc:sldChg chg="addSp modSp new mod modAnim">
        <pc:chgData name="Matt Lyle" userId="a96e7d453dd11193" providerId="LiveId" clId="{D90BDFA6-A3D9-41A8-B801-CC3D22619BE4}" dt="2025-08-09T10:22:36.221" v="2960" actId="6549"/>
        <pc:sldMkLst>
          <pc:docMk/>
          <pc:sldMk cId="1710437233" sldId="288"/>
        </pc:sldMkLst>
      </pc:sldChg>
      <pc:sldChg chg="addSp delSp modSp add mod modAnim">
        <pc:chgData name="Matt Lyle" userId="a96e7d453dd11193" providerId="LiveId" clId="{D90BDFA6-A3D9-41A8-B801-CC3D22619BE4}" dt="2025-08-09T06:21:46.041" v="1664" actId="1076"/>
        <pc:sldMkLst>
          <pc:docMk/>
          <pc:sldMk cId="4199546631" sldId="289"/>
        </pc:sldMkLst>
      </pc:sldChg>
      <pc:sldChg chg="addSp modSp new del mod ord setBg modAnim">
        <pc:chgData name="Matt Lyle" userId="a96e7d453dd11193" providerId="LiveId" clId="{D90BDFA6-A3D9-41A8-B801-CC3D22619BE4}" dt="2025-08-09T06:41:15.516" v="1894" actId="47"/>
        <pc:sldMkLst>
          <pc:docMk/>
          <pc:sldMk cId="3616265626" sldId="290"/>
        </pc:sldMkLst>
      </pc:sldChg>
      <pc:sldChg chg="addSp modSp new mod">
        <pc:chgData name="Matt Lyle" userId="a96e7d453dd11193" providerId="LiveId" clId="{D90BDFA6-A3D9-41A8-B801-CC3D22619BE4}" dt="2025-08-09T06:31:58.363" v="1762"/>
        <pc:sldMkLst>
          <pc:docMk/>
          <pc:sldMk cId="4113098159" sldId="291"/>
        </pc:sldMkLst>
      </pc:sldChg>
      <pc:sldChg chg="addSp modSp new mod modAnim">
        <pc:chgData name="Matt Lyle" userId="a96e7d453dd11193" providerId="LiveId" clId="{D90BDFA6-A3D9-41A8-B801-CC3D22619BE4}" dt="2025-08-09T10:23:21.828" v="2973" actId="20577"/>
        <pc:sldMkLst>
          <pc:docMk/>
          <pc:sldMk cId="85061458" sldId="292"/>
        </pc:sldMkLst>
      </pc:sldChg>
      <pc:sldChg chg="delSp modSp add mod modClrScheme modAnim chgLayout">
        <pc:chgData name="Matt Lyle" userId="a96e7d453dd11193" providerId="LiveId" clId="{D90BDFA6-A3D9-41A8-B801-CC3D22619BE4}" dt="2025-08-09T12:31:24.881" v="3617" actId="20577"/>
        <pc:sldMkLst>
          <pc:docMk/>
          <pc:sldMk cId="2969041147" sldId="293"/>
        </pc:sldMkLst>
      </pc:sldChg>
      <pc:sldChg chg="addSp delSp modSp add mod delAnim modAnim">
        <pc:chgData name="Matt Lyle" userId="a96e7d453dd11193" providerId="LiveId" clId="{D90BDFA6-A3D9-41A8-B801-CC3D22619BE4}" dt="2025-08-09T07:42:13.542" v="2345"/>
        <pc:sldMkLst>
          <pc:docMk/>
          <pc:sldMk cId="2798657654" sldId="294"/>
        </pc:sldMkLst>
      </pc:sldChg>
      <pc:sldChg chg="addSp modSp new mod ord modClrScheme chgLayout">
        <pc:chgData name="Matt Lyle" userId="a96e7d453dd11193" providerId="LiveId" clId="{D90BDFA6-A3D9-41A8-B801-CC3D22619BE4}" dt="2025-08-09T07:34:28.270" v="2253"/>
        <pc:sldMkLst>
          <pc:docMk/>
          <pc:sldMk cId="2091012182" sldId="295"/>
        </pc:sldMkLst>
      </pc:sldChg>
      <pc:sldChg chg="add del">
        <pc:chgData name="Matt Lyle" userId="a96e7d453dd11193" providerId="LiveId" clId="{D90BDFA6-A3D9-41A8-B801-CC3D22619BE4}" dt="2025-08-09T07:34:34.339" v="2254" actId="47"/>
        <pc:sldMkLst>
          <pc:docMk/>
          <pc:sldMk cId="1538467159" sldId="296"/>
        </pc:sldMkLst>
      </pc:sldChg>
      <pc:sldChg chg="addSp delSp modSp add mod ord modAnim">
        <pc:chgData name="Matt Lyle" userId="a96e7d453dd11193" providerId="LiveId" clId="{D90BDFA6-A3D9-41A8-B801-CC3D22619BE4}" dt="2025-08-09T11:52:08.447" v="3553" actId="20577"/>
        <pc:sldMkLst>
          <pc:docMk/>
          <pc:sldMk cId="1692765257" sldId="297"/>
        </pc:sldMkLst>
      </pc:sldChg>
      <pc:sldChg chg="modSp add mod modAnim">
        <pc:chgData name="Matt Lyle" userId="a96e7d453dd11193" providerId="LiveId" clId="{D90BDFA6-A3D9-41A8-B801-CC3D22619BE4}" dt="2025-08-09T10:26:00.312" v="2985"/>
        <pc:sldMkLst>
          <pc:docMk/>
          <pc:sldMk cId="2115316246" sldId="298"/>
        </pc:sldMkLst>
      </pc:sldChg>
      <pc:sldChg chg="modSp add mod">
        <pc:chgData name="Matt Lyle" userId="a96e7d453dd11193" providerId="LiveId" clId="{D90BDFA6-A3D9-41A8-B801-CC3D22619BE4}" dt="2025-08-09T07:37:19.932" v="2280" actId="13926"/>
        <pc:sldMkLst>
          <pc:docMk/>
          <pc:sldMk cId="371789582" sldId="299"/>
        </pc:sldMkLst>
      </pc:sldChg>
      <pc:sldChg chg="add ord">
        <pc:chgData name="Matt Lyle" userId="a96e7d453dd11193" providerId="LiveId" clId="{D90BDFA6-A3D9-41A8-B801-CC3D22619BE4}" dt="2025-08-09T07:40:47.337" v="2335"/>
        <pc:sldMkLst>
          <pc:docMk/>
          <pc:sldMk cId="3574414196" sldId="300"/>
        </pc:sldMkLst>
      </pc:sldChg>
      <pc:sldChg chg="add del ord">
        <pc:chgData name="Matt Lyle" userId="a96e7d453dd11193" providerId="LiveId" clId="{D90BDFA6-A3D9-41A8-B801-CC3D22619BE4}" dt="2025-08-09T07:42:00.614" v="2344" actId="47"/>
        <pc:sldMkLst>
          <pc:docMk/>
          <pc:sldMk cId="1209153403" sldId="301"/>
        </pc:sldMkLst>
      </pc:sldChg>
      <pc:sldChg chg="modSp add del ord">
        <pc:chgData name="Matt Lyle" userId="a96e7d453dd11193" providerId="LiveId" clId="{D90BDFA6-A3D9-41A8-B801-CC3D22619BE4}" dt="2025-08-09T10:27:56.387" v="2986" actId="47"/>
        <pc:sldMkLst>
          <pc:docMk/>
          <pc:sldMk cId="762857739" sldId="302"/>
        </pc:sldMkLst>
      </pc:sldChg>
      <pc:sldChg chg="addSp modSp add mod modAnim">
        <pc:chgData name="Matt Lyle" userId="a96e7d453dd11193" providerId="LiveId" clId="{D90BDFA6-A3D9-41A8-B801-CC3D22619BE4}" dt="2025-08-09T07:43:29.403" v="2413"/>
        <pc:sldMkLst>
          <pc:docMk/>
          <pc:sldMk cId="1267103326" sldId="303"/>
        </pc:sldMkLst>
      </pc:sldChg>
      <pc:sldChg chg="addSp delSp modSp add mod modTransition modAnim">
        <pc:chgData name="Matt Lyle" userId="a96e7d453dd11193" providerId="LiveId" clId="{D90BDFA6-A3D9-41A8-B801-CC3D22619BE4}" dt="2025-08-09T07:43:51.486" v="2449"/>
        <pc:sldMkLst>
          <pc:docMk/>
          <pc:sldMk cId="3201474328" sldId="304"/>
        </pc:sldMkLst>
      </pc:sldChg>
      <pc:sldChg chg="addSp modSp new mod modAnim chgLayout">
        <pc:chgData name="Matt Lyle" userId="a96e7d453dd11193" providerId="LiveId" clId="{D90BDFA6-A3D9-41A8-B801-CC3D22619BE4}" dt="2025-08-09T08:43:43.473" v="2870"/>
        <pc:sldMkLst>
          <pc:docMk/>
          <pc:sldMk cId="2011921536" sldId="305"/>
        </pc:sldMkLst>
      </pc:sldChg>
      <pc:sldChg chg="modSp add mod ord modAnim">
        <pc:chgData name="Matt Lyle" userId="a96e7d453dd11193" providerId="LiveId" clId="{D90BDFA6-A3D9-41A8-B801-CC3D22619BE4}" dt="2025-08-09T08:43:31" v="2869"/>
        <pc:sldMkLst>
          <pc:docMk/>
          <pc:sldMk cId="887049122" sldId="306"/>
        </pc:sldMkLst>
      </pc:sldChg>
      <pc:sldChg chg="addSp delSp modSp add mod ord modClrScheme chgLayout">
        <pc:chgData name="Matt Lyle" userId="a96e7d453dd11193" providerId="LiveId" clId="{D90BDFA6-A3D9-41A8-B801-CC3D22619BE4}" dt="2025-08-09T08:33:03.418" v="2841" actId="948"/>
        <pc:sldMkLst>
          <pc:docMk/>
          <pc:sldMk cId="2384227137" sldId="307"/>
        </pc:sldMkLst>
      </pc:sldChg>
      <pc:sldChg chg="addSp delSp modSp add mod modClrScheme chgLayout">
        <pc:chgData name="Matt Lyle" userId="a96e7d453dd11193" providerId="LiveId" clId="{D90BDFA6-A3D9-41A8-B801-CC3D22619BE4}" dt="2025-08-09T08:34:57.688" v="2842" actId="700"/>
        <pc:sldMkLst>
          <pc:docMk/>
          <pc:sldMk cId="859517065" sldId="308"/>
        </pc:sldMkLst>
      </pc:sldChg>
      <pc:sldChg chg="addSp delSp modSp add del mod modAnim">
        <pc:chgData name="Matt Lyle" userId="a96e7d453dd11193" providerId="LiveId" clId="{D90BDFA6-A3D9-41A8-B801-CC3D22619BE4}" dt="2025-08-09T08:14:00.865" v="2740" actId="47"/>
        <pc:sldMkLst>
          <pc:docMk/>
          <pc:sldMk cId="2788881701" sldId="309"/>
        </pc:sldMkLst>
      </pc:sldChg>
      <pc:sldChg chg="addSp modSp add mod ord modAnim">
        <pc:chgData name="Matt Lyle" userId="a96e7d453dd11193" providerId="LiveId" clId="{D90BDFA6-A3D9-41A8-B801-CC3D22619BE4}" dt="2025-08-09T08:39:06.916" v="2851" actId="20577"/>
        <pc:sldMkLst>
          <pc:docMk/>
          <pc:sldMk cId="3946455384" sldId="310"/>
        </pc:sldMkLst>
      </pc:sldChg>
      <pc:sldChg chg="addSp delSp modSp add mod ord delAnim modAnim">
        <pc:chgData name="Matt Lyle" userId="a96e7d453dd11193" providerId="LiveId" clId="{D90BDFA6-A3D9-41A8-B801-CC3D22619BE4}" dt="2025-08-09T08:15:25.300" v="2754" actId="1037"/>
        <pc:sldMkLst>
          <pc:docMk/>
          <pc:sldMk cId="2101320295" sldId="311"/>
        </pc:sldMkLst>
      </pc:sldChg>
      <pc:sldChg chg="addSp modSp add mod modAnim">
        <pc:chgData name="Matt Lyle" userId="a96e7d453dd11193" providerId="LiveId" clId="{D90BDFA6-A3D9-41A8-B801-CC3D22619BE4}" dt="2025-08-09T10:32:48.357" v="2992" actId="20577"/>
        <pc:sldMkLst>
          <pc:docMk/>
          <pc:sldMk cId="3477977480" sldId="312"/>
        </pc:sldMkLst>
      </pc:sldChg>
      <pc:sldChg chg="modSp add mod">
        <pc:chgData name="Matt Lyle" userId="a96e7d453dd11193" providerId="LiveId" clId="{D90BDFA6-A3D9-41A8-B801-CC3D22619BE4}" dt="2025-08-09T08:18:09.378" v="2770" actId="1076"/>
        <pc:sldMkLst>
          <pc:docMk/>
          <pc:sldMk cId="2155297142" sldId="313"/>
        </pc:sldMkLst>
      </pc:sldChg>
      <pc:sldChg chg="modSp add mod">
        <pc:chgData name="Matt Lyle" userId="a96e7d453dd11193" providerId="LiveId" clId="{D90BDFA6-A3D9-41A8-B801-CC3D22619BE4}" dt="2025-08-09T08:19:15.261" v="2779" actId="1035"/>
        <pc:sldMkLst>
          <pc:docMk/>
          <pc:sldMk cId="3389824832" sldId="314"/>
        </pc:sldMkLst>
      </pc:sldChg>
      <pc:sldChg chg="addSp modSp add mod">
        <pc:chgData name="Matt Lyle" userId="a96e7d453dd11193" providerId="LiveId" clId="{D90BDFA6-A3D9-41A8-B801-CC3D22619BE4}" dt="2025-08-09T08:20:21.759" v="2788" actId="1035"/>
        <pc:sldMkLst>
          <pc:docMk/>
          <pc:sldMk cId="2847549732" sldId="315"/>
        </pc:sldMkLst>
      </pc:sldChg>
      <pc:sldChg chg="addSp delSp modSp new mod chgLayout">
        <pc:chgData name="Matt Lyle" userId="a96e7d453dd11193" providerId="LiveId" clId="{D90BDFA6-A3D9-41A8-B801-CC3D22619BE4}" dt="2025-08-09T08:28:57.373" v="2805" actId="14100"/>
        <pc:sldMkLst>
          <pc:docMk/>
          <pc:sldMk cId="3323808847" sldId="316"/>
        </pc:sldMkLst>
      </pc:sldChg>
      <pc:sldChg chg="addSp delSp modSp add mod ord modClrScheme chgLayout">
        <pc:chgData name="Matt Lyle" userId="a96e7d453dd11193" providerId="LiveId" clId="{D90BDFA6-A3D9-41A8-B801-CC3D22619BE4}" dt="2025-08-09T08:59:12.783" v="2874" actId="207"/>
        <pc:sldMkLst>
          <pc:docMk/>
          <pc:sldMk cId="765417329" sldId="317"/>
        </pc:sldMkLst>
      </pc:sldChg>
      <pc:sldChg chg="modSp add mod">
        <pc:chgData name="Matt Lyle" userId="a96e7d453dd11193" providerId="LiveId" clId="{D90BDFA6-A3D9-41A8-B801-CC3D22619BE4}" dt="2025-08-09T10:48:32.545" v="3082" actId="20577"/>
        <pc:sldMkLst>
          <pc:docMk/>
          <pc:sldMk cId="1045202885" sldId="318"/>
        </pc:sldMkLst>
      </pc:sldChg>
      <pc:sldChg chg="add del">
        <pc:chgData name="Matt Lyle" userId="a96e7d453dd11193" providerId="LiveId" clId="{D90BDFA6-A3D9-41A8-B801-CC3D22619BE4}" dt="2025-08-09T08:59:49.734" v="2875" actId="47"/>
        <pc:sldMkLst>
          <pc:docMk/>
          <pc:sldMk cId="1925612062" sldId="319"/>
        </pc:sldMkLst>
      </pc:sldChg>
      <pc:sldChg chg="addSp delSp modSp new mod ord modClrScheme modAnim chgLayout">
        <pc:chgData name="Matt Lyle" userId="a96e7d453dd11193" providerId="LiveId" clId="{D90BDFA6-A3D9-41A8-B801-CC3D22619BE4}" dt="2025-08-09T09:57:35.397" v="2950"/>
        <pc:sldMkLst>
          <pc:docMk/>
          <pc:sldMk cId="3809022562" sldId="319"/>
        </pc:sldMkLst>
      </pc:sldChg>
      <pc:sldChg chg="addSp modSp add mod modAnim">
        <pc:chgData name="Matt Lyle" userId="a96e7d453dd11193" providerId="LiveId" clId="{D90BDFA6-A3D9-41A8-B801-CC3D22619BE4}" dt="2025-08-09T10:45:52.254" v="3067" actId="20577"/>
        <pc:sldMkLst>
          <pc:docMk/>
          <pc:sldMk cId="1043429253" sldId="320"/>
        </pc:sldMkLst>
      </pc:sldChg>
      <pc:sldChg chg="addSp delSp modSp add del mod addAnim delAnim modAnim">
        <pc:chgData name="Matt Lyle" userId="a96e7d453dd11193" providerId="LiveId" clId="{D90BDFA6-A3D9-41A8-B801-CC3D22619BE4}" dt="2025-08-09T10:41:13.166" v="3040" actId="1076"/>
        <pc:sldMkLst>
          <pc:docMk/>
          <pc:sldMk cId="1138415767" sldId="321"/>
        </pc:sldMkLst>
      </pc:sldChg>
      <pc:sldChg chg="modSp add mod">
        <pc:chgData name="Matt Lyle" userId="a96e7d453dd11193" providerId="LiveId" clId="{D90BDFA6-A3D9-41A8-B801-CC3D22619BE4}" dt="2025-08-09T10:42:12.725" v="3052" actId="404"/>
        <pc:sldMkLst>
          <pc:docMk/>
          <pc:sldMk cId="3581192245" sldId="322"/>
        </pc:sldMkLst>
      </pc:sldChg>
      <pc:sldChg chg="delSp modSp add mod">
        <pc:chgData name="Matt Lyle" userId="a96e7d453dd11193" providerId="LiveId" clId="{D90BDFA6-A3D9-41A8-B801-CC3D22619BE4}" dt="2025-08-09T10:44:37.031" v="3060" actId="13926"/>
        <pc:sldMkLst>
          <pc:docMk/>
          <pc:sldMk cId="1587223478" sldId="323"/>
        </pc:sldMkLst>
      </pc:sldChg>
      <pc:sldChg chg="addSp modSp add mod modAnim">
        <pc:chgData name="Matt Lyle" userId="a96e7d453dd11193" providerId="LiveId" clId="{D90BDFA6-A3D9-41A8-B801-CC3D22619BE4}" dt="2025-08-09T12:01:28.449" v="3554" actId="207"/>
        <pc:sldMkLst>
          <pc:docMk/>
          <pc:sldMk cId="375011566" sldId="324"/>
        </pc:sldMkLst>
      </pc:sldChg>
      <pc:sldChg chg="addSp modSp new mod">
        <pc:chgData name="Matt Lyle" userId="a96e7d453dd11193" providerId="LiveId" clId="{D90BDFA6-A3D9-41A8-B801-CC3D22619BE4}" dt="2025-08-09T12:20:59.149" v="3579" actId="404"/>
        <pc:sldMkLst>
          <pc:docMk/>
          <pc:sldMk cId="868738156" sldId="325"/>
        </pc:sldMkLst>
      </pc:sldChg>
      <pc:sldChg chg="addSp delSp modSp add mod modTransition delAnim modAnim">
        <pc:chgData name="Matt Lyle" userId="a96e7d453dd11193" providerId="LiveId" clId="{D90BDFA6-A3D9-41A8-B801-CC3D22619BE4}" dt="2025-08-09T11:43:19.420" v="3338"/>
        <pc:sldMkLst>
          <pc:docMk/>
          <pc:sldMk cId="3892134146" sldId="326"/>
        </pc:sldMkLst>
      </pc:sldChg>
      <pc:sldChg chg="addSp delSp modSp add mod delAnim modAnim">
        <pc:chgData name="Matt Lyle" userId="a96e7d453dd11193" providerId="LiveId" clId="{D90BDFA6-A3D9-41A8-B801-CC3D22619BE4}" dt="2025-08-09T12:40:59.050" v="3649" actId="207"/>
        <pc:sldMkLst>
          <pc:docMk/>
          <pc:sldMk cId="1080853520" sldId="327"/>
        </pc:sldMkLst>
      </pc:sldChg>
      <pc:sldChg chg="addSp modSp new mod chgLayout">
        <pc:chgData name="Matt Lyle" userId="a96e7d453dd11193" providerId="LiveId" clId="{D90BDFA6-A3D9-41A8-B801-CC3D22619BE4}" dt="2025-08-09T12:22:22.859" v="3588" actId="6549"/>
        <pc:sldMkLst>
          <pc:docMk/>
          <pc:sldMk cId="3686652665" sldId="328"/>
        </pc:sldMkLst>
      </pc:sldChg>
      <pc:sldChg chg="modSp add mod">
        <pc:chgData name="Matt Lyle" userId="a96e7d453dd11193" providerId="LiveId" clId="{D90BDFA6-A3D9-41A8-B801-CC3D22619BE4}" dt="2025-08-09T12:22:58.372" v="3599" actId="115"/>
        <pc:sldMkLst>
          <pc:docMk/>
          <pc:sldMk cId="3778958765" sldId="329"/>
        </pc:sldMkLst>
      </pc:sldChg>
      <pc:sldChg chg="modSp add mod">
        <pc:chgData name="Matt Lyle" userId="a96e7d453dd11193" providerId="LiveId" clId="{D90BDFA6-A3D9-41A8-B801-CC3D22619BE4}" dt="2025-08-09T12:23:40.223" v="3604" actId="20577"/>
        <pc:sldMkLst>
          <pc:docMk/>
          <pc:sldMk cId="4179126072" sldId="330"/>
        </pc:sldMkLst>
      </pc:sldChg>
      <pc:sldChg chg="modSp add mod">
        <pc:chgData name="Matt Lyle" userId="a96e7d453dd11193" providerId="LiveId" clId="{D90BDFA6-A3D9-41A8-B801-CC3D22619BE4}" dt="2025-08-09T12:23:55.284" v="3609" actId="20577"/>
        <pc:sldMkLst>
          <pc:docMk/>
          <pc:sldMk cId="2657445900" sldId="331"/>
        </pc:sldMkLst>
      </pc:sldChg>
      <pc:sldChg chg="modSp add mod modAnim">
        <pc:chgData name="Matt Lyle" userId="a96e7d453dd11193" providerId="LiveId" clId="{D90BDFA6-A3D9-41A8-B801-CC3D22619BE4}" dt="2025-08-09T12:24:21.061" v="3614"/>
        <pc:sldMkLst>
          <pc:docMk/>
          <pc:sldMk cId="4164988827" sldId="332"/>
        </pc:sldMkLst>
      </pc:sldChg>
      <pc:sldChg chg="add">
        <pc:chgData name="Matt Lyle" userId="a96e7d453dd11193" providerId="LiveId" clId="{D90BDFA6-A3D9-41A8-B801-CC3D22619BE4}" dt="2025-08-09T12:40:24.008" v="3644" actId="2890"/>
        <pc:sldMkLst>
          <pc:docMk/>
          <pc:sldMk cId="4121750949" sldId="333"/>
        </pc:sldMkLst>
      </pc:sldChg>
      <pc:sldChg chg="addSp delSp modSp new mod">
        <pc:chgData name="Matt Lyle" userId="a96e7d453dd11193" providerId="LiveId" clId="{D90BDFA6-A3D9-41A8-B801-CC3D22619BE4}" dt="2025-08-09T12:46:52.703" v="3675" actId="1076"/>
        <pc:sldMkLst>
          <pc:docMk/>
          <pc:sldMk cId="3531718836" sldId="334"/>
        </pc:sldMkLst>
      </pc:sldChg>
      <pc:sldMasterChg chg="modTransition addSldLayout modSldLayout">
        <pc:chgData name="Matt Lyle" userId="a96e7d453dd11193" providerId="LiveId" clId="{D90BDFA6-A3D9-41A8-B801-CC3D22619BE4}" dt="2025-08-09T07:01:47.006" v="1941"/>
        <pc:sldMasterMkLst>
          <pc:docMk/>
          <pc:sldMasterMk cId="1947431411" sldId="2147483805"/>
        </pc:sldMasterMkLst>
        <pc:sldLayoutChg chg="modTransition">
          <pc:chgData name="Matt Lyle" userId="a96e7d453dd11193" providerId="LiveId" clId="{D90BDFA6-A3D9-41A8-B801-CC3D22619BE4}" dt="2025-08-08T14:22:09.634" v="830"/>
          <pc:sldLayoutMkLst>
            <pc:docMk/>
            <pc:sldMasterMk cId="1947431411" sldId="2147483805"/>
            <pc:sldLayoutMk cId="1710257984" sldId="2147483756"/>
          </pc:sldLayoutMkLst>
        </pc:sldLayoutChg>
        <pc:sldLayoutChg chg="modTransition">
          <pc:chgData name="Matt Lyle" userId="a96e7d453dd11193" providerId="LiveId" clId="{D90BDFA6-A3D9-41A8-B801-CC3D22619BE4}" dt="2025-08-08T14:22:09.634" v="830"/>
          <pc:sldLayoutMkLst>
            <pc:docMk/>
            <pc:sldMasterMk cId="1947431411" sldId="2147483805"/>
            <pc:sldLayoutMk cId="2273341889" sldId="2147483765"/>
          </pc:sldLayoutMkLst>
        </pc:sldLayoutChg>
        <pc:sldLayoutChg chg="modSp mod modTransition setBg">
          <pc:chgData name="Matt Lyle" userId="a96e7d453dd11193" providerId="LiveId" clId="{D90BDFA6-A3D9-41A8-B801-CC3D22619BE4}" dt="2025-08-08T14:22:09.634" v="830"/>
          <pc:sldLayoutMkLst>
            <pc:docMk/>
            <pc:sldMasterMk cId="1637096085" sldId="2147483812"/>
            <pc:sldLayoutMk cId="2828933671" sldId="2147483785"/>
          </pc:sldLayoutMkLst>
        </pc:sldLayoutChg>
        <pc:sldLayoutChg chg="modSp mod modTransition setBg">
          <pc:chgData name="Matt Lyle" userId="a96e7d453dd11193" providerId="LiveId" clId="{D90BDFA6-A3D9-41A8-B801-CC3D22619BE4}" dt="2025-08-08T14:22:09.634" v="830"/>
          <pc:sldLayoutMkLst>
            <pc:docMk/>
            <pc:sldMasterMk cId="1637096085" sldId="2147483812"/>
            <pc:sldLayoutMk cId="4230423888" sldId="2147483791"/>
          </pc:sldLayoutMkLst>
        </pc:sldLayoutChg>
        <pc:sldLayoutChg chg="modSp mod modTransition setBg">
          <pc:chgData name="Matt Lyle" userId="a96e7d453dd11193" providerId="LiveId" clId="{D90BDFA6-A3D9-41A8-B801-CC3D22619BE4}" dt="2025-08-08T14:22:09.634" v="830"/>
          <pc:sldLayoutMkLst>
            <pc:docMk/>
            <pc:sldMasterMk cId="1637096085" sldId="2147483812"/>
            <pc:sldLayoutMk cId="25811367" sldId="2147483792"/>
          </pc:sldLayoutMkLst>
        </pc:sldLayoutChg>
        <pc:sldLayoutChg chg="addSp delSp modSp mod modTransition setBg">
          <pc:chgData name="Matt Lyle" userId="a96e7d453dd11193" providerId="LiveId" clId="{D90BDFA6-A3D9-41A8-B801-CC3D22619BE4}" dt="2025-08-08T14:22:09.634" v="830"/>
          <pc:sldLayoutMkLst>
            <pc:docMk/>
            <pc:sldMasterMk cId="1637096085" sldId="2147483812"/>
            <pc:sldLayoutMk cId="1927236912" sldId="2147483803"/>
          </pc:sldLayoutMkLst>
        </pc:sldLayoutChg>
        <pc:sldLayoutChg chg="addSp delSp modSp mod setBg">
          <pc:chgData name="Matt Lyle" userId="a96e7d453dd11193" providerId="LiveId" clId="{D90BDFA6-A3D9-41A8-B801-CC3D22619BE4}" dt="2025-08-08T09:56:33.549" v="133" actId="1076"/>
          <pc:sldLayoutMkLst>
            <pc:docMk/>
            <pc:sldMasterMk cId="1947431411" sldId="2147483805"/>
            <pc:sldLayoutMk cId="2301235502" sldId="2147483806"/>
          </pc:sldLayoutMkLst>
        </pc:sldLayoutChg>
        <pc:sldLayoutChg chg="addSp delSp modSp add mod modTransition">
          <pc:chgData name="Matt Lyle" userId="a96e7d453dd11193" providerId="LiveId" clId="{D90BDFA6-A3D9-41A8-B801-CC3D22619BE4}" dt="2025-08-08T09:58:08.067" v="151" actId="478"/>
          <pc:sldLayoutMkLst>
            <pc:docMk/>
            <pc:sldMasterMk cId="1947431411" sldId="2147483805"/>
            <pc:sldLayoutMk cId="3485412662" sldId="2147483807"/>
          </pc:sldLayoutMkLst>
        </pc:sldLayoutChg>
        <pc:sldLayoutChg chg="addSp delSp modSp add mod modTransition setBg">
          <pc:chgData name="Matt Lyle" userId="a96e7d453dd11193" providerId="LiveId" clId="{D90BDFA6-A3D9-41A8-B801-CC3D22619BE4}" dt="2025-08-08T14:22:09.634" v="830"/>
          <pc:sldLayoutMkLst>
            <pc:docMk/>
            <pc:sldMasterMk cId="1947431411" sldId="2147483805"/>
            <pc:sldLayoutMk cId="1873305198" sldId="2147483808"/>
          </pc:sldLayoutMkLst>
        </pc:sldLayoutChg>
        <pc:sldLayoutChg chg="addSp delSp modSp add mod modTransition setBg">
          <pc:chgData name="Matt Lyle" userId="a96e7d453dd11193" providerId="LiveId" clId="{D90BDFA6-A3D9-41A8-B801-CC3D22619BE4}" dt="2025-08-08T14:28:40.592" v="916" actId="14100"/>
          <pc:sldLayoutMkLst>
            <pc:docMk/>
            <pc:sldMasterMk cId="1637096085" sldId="2147483812"/>
            <pc:sldLayoutMk cId="1071821813" sldId="2147483809"/>
          </pc:sldLayoutMkLst>
        </pc:sldLayoutChg>
        <pc:sldLayoutChg chg="addSp delSp modSp add mod modTransition">
          <pc:chgData name="Matt Lyle" userId="a96e7d453dd11193" providerId="LiveId" clId="{D90BDFA6-A3D9-41A8-B801-CC3D22619BE4}" dt="2025-08-09T00:46:24.868" v="1021"/>
          <pc:sldLayoutMkLst>
            <pc:docMk/>
            <pc:sldMasterMk cId="1637096085" sldId="2147483812"/>
            <pc:sldLayoutMk cId="3851922085" sldId="2147483810"/>
          </pc:sldLayoutMkLst>
        </pc:sldLayoutChg>
        <pc:sldLayoutChg chg="addSp modSp add mod modTransition">
          <pc:chgData name="Matt Lyle" userId="a96e7d453dd11193" providerId="LiveId" clId="{D90BDFA6-A3D9-41A8-B801-CC3D22619BE4}" dt="2025-08-09T07:01:47.006" v="1941"/>
          <pc:sldLayoutMkLst>
            <pc:docMk/>
            <pc:sldMasterMk cId="1637096085" sldId="2147483812"/>
            <pc:sldLayoutMk cId="3343545387" sldId="2147483811"/>
          </pc:sldLayoutMkLst>
        </pc:sldLayoutChg>
      </pc:sldMasterChg>
      <pc:sldMasterChg chg="modTransition modSldLayout">
        <pc:chgData name="Matt Lyle" userId="a96e7d453dd11193" providerId="LiveId" clId="{D90BDFA6-A3D9-41A8-B801-CC3D22619BE4}" dt="2025-08-09T11:49:29.762" v="3398" actId="1076"/>
        <pc:sldMasterMkLst>
          <pc:docMk/>
          <pc:sldMasterMk cId="1637096085" sldId="2147483812"/>
        </pc:sldMasterMkLst>
        <pc:sldLayoutChg chg="addSp modSp">
          <pc:chgData name="Matt Lyle" userId="a96e7d453dd11193" providerId="LiveId" clId="{D90BDFA6-A3D9-41A8-B801-CC3D22619BE4}" dt="2025-08-09T09:33:29.091" v="2879"/>
          <pc:sldLayoutMkLst>
            <pc:docMk/>
            <pc:sldMasterMk cId="1637096085" sldId="2147483812"/>
            <pc:sldLayoutMk cId="1927236912" sldId="2147483803"/>
          </pc:sldLayoutMkLst>
          <pc:picChg chg="add mod">
            <ac:chgData name="Matt Lyle" userId="a96e7d453dd11193" providerId="LiveId" clId="{D90BDFA6-A3D9-41A8-B801-CC3D22619BE4}" dt="2025-08-09T09:33:29.091" v="2879"/>
            <ac:picMkLst>
              <pc:docMk/>
              <pc:sldMasterMk cId="1637096085" sldId="2147483812"/>
              <pc:sldLayoutMk cId="1927236912" sldId="2147483803"/>
              <ac:picMk id="2" creationId="{854EA721-6CA3-C640-5426-2D5347561EA0}"/>
            </ac:picMkLst>
          </pc:picChg>
          <pc:picChg chg="add mod">
            <ac:chgData name="Matt Lyle" userId="a96e7d453dd11193" providerId="LiveId" clId="{D90BDFA6-A3D9-41A8-B801-CC3D22619BE4}" dt="2025-08-09T09:33:29.091" v="2879"/>
            <ac:picMkLst>
              <pc:docMk/>
              <pc:sldMasterMk cId="1637096085" sldId="2147483812"/>
              <pc:sldLayoutMk cId="1927236912" sldId="2147483803"/>
              <ac:picMk id="3" creationId="{13C8BFD3-46C6-AB9D-1D4B-09EE55100280}"/>
            </ac:picMkLst>
          </pc:picChg>
        </pc:sldLayoutChg>
        <pc:sldLayoutChg chg="addSp delSp modSp mod">
          <pc:chgData name="Matt Lyle" userId="a96e7d453dd11193" providerId="LiveId" clId="{D90BDFA6-A3D9-41A8-B801-CC3D22619BE4}" dt="2025-08-09T11:49:29.762" v="3398" actId="1076"/>
          <pc:sldLayoutMkLst>
            <pc:docMk/>
            <pc:sldMasterMk cId="1637096085" sldId="2147483812"/>
            <pc:sldLayoutMk cId="1071821813" sldId="2147483809"/>
          </pc:sldLayoutMkLst>
        </pc:sldLayoutChg>
        <pc:sldLayoutChg chg="modSp mod">
          <pc:chgData name="Matt Lyle" userId="a96e7d453dd11193" providerId="LiveId" clId="{D90BDFA6-A3D9-41A8-B801-CC3D22619BE4}" dt="2025-08-09T07:48:31.600" v="2653" actId="14100"/>
          <pc:sldLayoutMkLst>
            <pc:docMk/>
            <pc:sldMasterMk cId="1637096085" sldId="2147483812"/>
            <pc:sldLayoutMk cId="3343545387" sldId="2147483811"/>
          </pc:sldLayoutMkLst>
        </pc:sldLayoutChg>
        <pc:sldLayoutChg chg="addSp delSp modSp mod">
          <pc:chgData name="Matt Lyle" userId="a96e7d453dd11193" providerId="LiveId" clId="{D90BDFA6-A3D9-41A8-B801-CC3D22619BE4}" dt="2025-08-09T11:48:40.632" v="3389" actId="14100"/>
          <pc:sldLayoutMkLst>
            <pc:docMk/>
            <pc:sldMasterMk cId="1637096085" sldId="2147483812"/>
            <pc:sldLayoutMk cId="3393118281" sldId="2147483825"/>
          </pc:sldLayoutMkLst>
        </pc:sldLayoutChg>
      </pc:sldMasterChg>
    </pc:docChg>
  </pc:docChgLst>
  <pc:docChgLst>
    <pc:chgData name="Matt Lyle" userId="a96e7d453dd11193" providerId="LiveId" clId="{3EF0B18D-C283-4F26-BB72-0DED58F47856}"/>
    <pc:docChg chg="undo redo custSel addSld delSld modSld sldOrd modMainMaster">
      <pc:chgData name="Matt Lyle" userId="a96e7d453dd11193" providerId="LiveId" clId="{3EF0B18D-C283-4F26-BB72-0DED58F47856}" dt="2025-08-16T12:39:08.420" v="2645"/>
      <pc:docMkLst>
        <pc:docMk/>
      </pc:docMkLst>
      <pc:sldChg chg="addSp delSp modSp mod ord modTransition setBg setClrOvrMap delDesignElem chgLayout">
        <pc:chgData name="Matt Lyle" userId="a96e7d453dd11193" providerId="LiveId" clId="{3EF0B18D-C283-4F26-BB72-0DED58F47856}" dt="2025-08-16T05:50:34.315" v="1192"/>
        <pc:sldMkLst>
          <pc:docMk/>
          <pc:sldMk cId="3459583037" sldId="256"/>
        </pc:sldMkLst>
      </pc:sldChg>
      <pc:sldChg chg="addSp delSp modSp mod delAnim">
        <pc:chgData name="Matt Lyle" userId="a96e7d453dd11193" providerId="LiveId" clId="{3EF0B18D-C283-4F26-BB72-0DED58F47856}" dt="2025-08-15T13:06:27.630" v="281" actId="14100"/>
        <pc:sldMkLst>
          <pc:docMk/>
          <pc:sldMk cId="1540384334" sldId="257"/>
        </pc:sldMkLst>
      </pc:sldChg>
      <pc:sldChg chg="del">
        <pc:chgData name="Matt Lyle" userId="a96e7d453dd11193" providerId="LiveId" clId="{3EF0B18D-C283-4F26-BB72-0DED58F47856}" dt="2025-08-15T12:21:29.955" v="2" actId="47"/>
        <pc:sldMkLst>
          <pc:docMk/>
          <pc:sldMk cId="458531598" sldId="258"/>
        </pc:sldMkLst>
      </pc:sldChg>
      <pc:sldChg chg="del">
        <pc:chgData name="Matt Lyle" userId="a96e7d453dd11193" providerId="LiveId" clId="{3EF0B18D-C283-4F26-BB72-0DED58F47856}" dt="2025-08-15T12:21:29.436" v="1" actId="47"/>
        <pc:sldMkLst>
          <pc:docMk/>
          <pc:sldMk cId="3463541290" sldId="260"/>
        </pc:sldMkLst>
      </pc:sldChg>
      <pc:sldChg chg="del">
        <pc:chgData name="Matt Lyle" userId="a96e7d453dd11193" providerId="LiveId" clId="{3EF0B18D-C283-4F26-BB72-0DED58F47856}" dt="2025-08-15T13:24:40.354" v="466" actId="47"/>
        <pc:sldMkLst>
          <pc:docMk/>
          <pc:sldMk cId="2509628001" sldId="261"/>
        </pc:sldMkLst>
      </pc:sldChg>
      <pc:sldChg chg="addSp delSp modSp del mod">
        <pc:chgData name="Matt Lyle" userId="a96e7d453dd11193" providerId="LiveId" clId="{3EF0B18D-C283-4F26-BB72-0DED58F47856}" dt="2025-08-16T06:03:48.991" v="1208" actId="47"/>
        <pc:sldMkLst>
          <pc:docMk/>
          <pc:sldMk cId="301952562" sldId="262"/>
        </pc:sldMkLst>
      </pc:sldChg>
      <pc:sldChg chg="delSp modSp del mod delAnim">
        <pc:chgData name="Matt Lyle" userId="a96e7d453dd11193" providerId="LiveId" clId="{3EF0B18D-C283-4F26-BB72-0DED58F47856}" dt="2025-08-16T07:04:38.845" v="1218" actId="47"/>
        <pc:sldMkLst>
          <pc:docMk/>
          <pc:sldMk cId="3347753382" sldId="263"/>
        </pc:sldMkLst>
      </pc:sldChg>
      <pc:sldChg chg="del">
        <pc:chgData name="Matt Lyle" userId="a96e7d453dd11193" providerId="LiveId" clId="{3EF0B18D-C283-4F26-BB72-0DED58F47856}" dt="2025-08-15T12:21:49.752" v="8" actId="47"/>
        <pc:sldMkLst>
          <pc:docMk/>
          <pc:sldMk cId="497757519" sldId="264"/>
        </pc:sldMkLst>
      </pc:sldChg>
      <pc:sldChg chg="del">
        <pc:chgData name="Matt Lyle" userId="a96e7d453dd11193" providerId="LiveId" clId="{3EF0B18D-C283-4F26-BB72-0DED58F47856}" dt="2025-08-15T12:22:30.723" v="42" actId="47"/>
        <pc:sldMkLst>
          <pc:docMk/>
          <pc:sldMk cId="1541934856" sldId="266"/>
        </pc:sldMkLst>
      </pc:sldChg>
      <pc:sldChg chg="del">
        <pc:chgData name="Matt Lyle" userId="a96e7d453dd11193" providerId="LiveId" clId="{3EF0B18D-C283-4F26-BB72-0DED58F47856}" dt="2025-08-15T12:22:24.208" v="34" actId="47"/>
        <pc:sldMkLst>
          <pc:docMk/>
          <pc:sldMk cId="3184212208" sldId="267"/>
        </pc:sldMkLst>
      </pc:sldChg>
      <pc:sldChg chg="del">
        <pc:chgData name="Matt Lyle" userId="a96e7d453dd11193" providerId="LiveId" clId="{3EF0B18D-C283-4F26-BB72-0DED58F47856}" dt="2025-08-15T12:21:52.037" v="9" actId="47"/>
        <pc:sldMkLst>
          <pc:docMk/>
          <pc:sldMk cId="101993754" sldId="269"/>
        </pc:sldMkLst>
      </pc:sldChg>
      <pc:sldChg chg="del">
        <pc:chgData name="Matt Lyle" userId="a96e7d453dd11193" providerId="LiveId" clId="{3EF0B18D-C283-4F26-BB72-0DED58F47856}" dt="2025-08-15T12:22:00.388" v="22" actId="47"/>
        <pc:sldMkLst>
          <pc:docMk/>
          <pc:sldMk cId="3411920185" sldId="270"/>
        </pc:sldMkLst>
      </pc:sldChg>
      <pc:sldChg chg="del">
        <pc:chgData name="Matt Lyle" userId="a96e7d453dd11193" providerId="LiveId" clId="{3EF0B18D-C283-4F26-BB72-0DED58F47856}" dt="2025-08-15T12:21:34.049" v="3" actId="47"/>
        <pc:sldMkLst>
          <pc:docMk/>
          <pc:sldMk cId="3167594126" sldId="271"/>
        </pc:sldMkLst>
      </pc:sldChg>
      <pc:sldChg chg="del">
        <pc:chgData name="Matt Lyle" userId="a96e7d453dd11193" providerId="LiveId" clId="{3EF0B18D-C283-4F26-BB72-0DED58F47856}" dt="2025-08-15T12:21:34.736" v="4" actId="47"/>
        <pc:sldMkLst>
          <pc:docMk/>
          <pc:sldMk cId="114348435" sldId="272"/>
        </pc:sldMkLst>
      </pc:sldChg>
      <pc:sldChg chg="del">
        <pc:chgData name="Matt Lyle" userId="a96e7d453dd11193" providerId="LiveId" clId="{3EF0B18D-C283-4F26-BB72-0DED58F47856}" dt="2025-08-15T12:21:35.196" v="5" actId="47"/>
        <pc:sldMkLst>
          <pc:docMk/>
          <pc:sldMk cId="2527496977" sldId="273"/>
        </pc:sldMkLst>
      </pc:sldChg>
      <pc:sldChg chg="del">
        <pc:chgData name="Matt Lyle" userId="a96e7d453dd11193" providerId="LiveId" clId="{3EF0B18D-C283-4F26-BB72-0DED58F47856}" dt="2025-08-15T12:21:35.855" v="6" actId="47"/>
        <pc:sldMkLst>
          <pc:docMk/>
          <pc:sldMk cId="2482804897" sldId="274"/>
        </pc:sldMkLst>
      </pc:sldChg>
      <pc:sldChg chg="del">
        <pc:chgData name="Matt Lyle" userId="a96e7d453dd11193" providerId="LiveId" clId="{3EF0B18D-C283-4F26-BB72-0DED58F47856}" dt="2025-08-15T12:21:44.422" v="7" actId="47"/>
        <pc:sldMkLst>
          <pc:docMk/>
          <pc:sldMk cId="680494668" sldId="275"/>
        </pc:sldMkLst>
      </pc:sldChg>
      <pc:sldChg chg="del">
        <pc:chgData name="Matt Lyle" userId="a96e7d453dd11193" providerId="LiveId" clId="{3EF0B18D-C283-4F26-BB72-0DED58F47856}" dt="2025-08-15T12:21:44.422" v="7" actId="47"/>
        <pc:sldMkLst>
          <pc:docMk/>
          <pc:sldMk cId="3134590581" sldId="277"/>
        </pc:sldMkLst>
      </pc:sldChg>
      <pc:sldChg chg="del">
        <pc:chgData name="Matt Lyle" userId="a96e7d453dd11193" providerId="LiveId" clId="{3EF0B18D-C283-4F26-BB72-0DED58F47856}" dt="2025-08-15T12:21:44.422" v="7" actId="47"/>
        <pc:sldMkLst>
          <pc:docMk/>
          <pc:sldMk cId="1166539440" sldId="278"/>
        </pc:sldMkLst>
      </pc:sldChg>
      <pc:sldChg chg="del">
        <pc:chgData name="Matt Lyle" userId="a96e7d453dd11193" providerId="LiveId" clId="{3EF0B18D-C283-4F26-BB72-0DED58F47856}" dt="2025-08-15T12:21:44.422" v="7" actId="47"/>
        <pc:sldMkLst>
          <pc:docMk/>
          <pc:sldMk cId="2354998902" sldId="279"/>
        </pc:sldMkLst>
      </pc:sldChg>
      <pc:sldChg chg="del">
        <pc:chgData name="Matt Lyle" userId="a96e7d453dd11193" providerId="LiveId" clId="{3EF0B18D-C283-4F26-BB72-0DED58F47856}" dt="2025-08-15T12:22:21.469" v="30" actId="47"/>
        <pc:sldMkLst>
          <pc:docMk/>
          <pc:sldMk cId="3279883567" sldId="281"/>
        </pc:sldMkLst>
      </pc:sldChg>
      <pc:sldChg chg="del">
        <pc:chgData name="Matt Lyle" userId="a96e7d453dd11193" providerId="LiveId" clId="{3EF0B18D-C283-4F26-BB72-0DED58F47856}" dt="2025-08-15T12:21:53.619" v="12" actId="47"/>
        <pc:sldMkLst>
          <pc:docMk/>
          <pc:sldMk cId="2695575602" sldId="282"/>
        </pc:sldMkLst>
      </pc:sldChg>
      <pc:sldChg chg="del">
        <pc:chgData name="Matt Lyle" userId="a96e7d453dd11193" providerId="LiveId" clId="{3EF0B18D-C283-4F26-BB72-0DED58F47856}" dt="2025-08-15T12:21:52.587" v="10" actId="47"/>
        <pc:sldMkLst>
          <pc:docMk/>
          <pc:sldMk cId="2668394068" sldId="283"/>
        </pc:sldMkLst>
      </pc:sldChg>
      <pc:sldChg chg="del">
        <pc:chgData name="Matt Lyle" userId="a96e7d453dd11193" providerId="LiveId" clId="{3EF0B18D-C283-4F26-BB72-0DED58F47856}" dt="2025-08-15T13:24:43.095" v="467" actId="47"/>
        <pc:sldMkLst>
          <pc:docMk/>
          <pc:sldMk cId="256259062" sldId="284"/>
        </pc:sldMkLst>
      </pc:sldChg>
      <pc:sldChg chg="del">
        <pc:chgData name="Matt Lyle" userId="a96e7d453dd11193" providerId="LiveId" clId="{3EF0B18D-C283-4F26-BB72-0DED58F47856}" dt="2025-08-15T12:21:53.145" v="11" actId="47"/>
        <pc:sldMkLst>
          <pc:docMk/>
          <pc:sldMk cId="3208580928" sldId="285"/>
        </pc:sldMkLst>
      </pc:sldChg>
      <pc:sldChg chg="add del">
        <pc:chgData name="Matt Lyle" userId="a96e7d453dd11193" providerId="LiveId" clId="{3EF0B18D-C283-4F26-BB72-0DED58F47856}" dt="2025-08-15T12:21:57.061" v="15" actId="47"/>
        <pc:sldMkLst>
          <pc:docMk/>
          <pc:sldMk cId="929507764" sldId="286"/>
        </pc:sldMkLst>
      </pc:sldChg>
      <pc:sldChg chg="del">
        <pc:chgData name="Matt Lyle" userId="a96e7d453dd11193" providerId="LiveId" clId="{3EF0B18D-C283-4F26-BB72-0DED58F47856}" dt="2025-08-15T12:21:57.395" v="16" actId="47"/>
        <pc:sldMkLst>
          <pc:docMk/>
          <pc:sldMk cId="4018344335" sldId="287"/>
        </pc:sldMkLst>
      </pc:sldChg>
      <pc:sldChg chg="del">
        <pc:chgData name="Matt Lyle" userId="a96e7d453dd11193" providerId="LiveId" clId="{3EF0B18D-C283-4F26-BB72-0DED58F47856}" dt="2025-08-15T12:21:58.622" v="19" actId="47"/>
        <pc:sldMkLst>
          <pc:docMk/>
          <pc:sldMk cId="1710437233" sldId="288"/>
        </pc:sldMkLst>
      </pc:sldChg>
      <pc:sldChg chg="del">
        <pc:chgData name="Matt Lyle" userId="a96e7d453dd11193" providerId="LiveId" clId="{3EF0B18D-C283-4F26-BB72-0DED58F47856}" dt="2025-08-15T12:21:57.682" v="17" actId="47"/>
        <pc:sldMkLst>
          <pc:docMk/>
          <pc:sldMk cId="4199546631" sldId="289"/>
        </pc:sldMkLst>
      </pc:sldChg>
      <pc:sldChg chg="del">
        <pc:chgData name="Matt Lyle" userId="a96e7d453dd11193" providerId="LiveId" clId="{3EF0B18D-C283-4F26-BB72-0DED58F47856}" dt="2025-08-15T12:21:57.991" v="18" actId="47"/>
        <pc:sldMkLst>
          <pc:docMk/>
          <pc:sldMk cId="4113098159" sldId="291"/>
        </pc:sldMkLst>
      </pc:sldChg>
      <pc:sldChg chg="del">
        <pc:chgData name="Matt Lyle" userId="a96e7d453dd11193" providerId="LiveId" clId="{3EF0B18D-C283-4F26-BB72-0DED58F47856}" dt="2025-08-15T12:21:59.146" v="20" actId="47"/>
        <pc:sldMkLst>
          <pc:docMk/>
          <pc:sldMk cId="85061458" sldId="292"/>
        </pc:sldMkLst>
      </pc:sldChg>
      <pc:sldChg chg="del">
        <pc:chgData name="Matt Lyle" userId="a96e7d453dd11193" providerId="LiveId" clId="{3EF0B18D-C283-4F26-BB72-0DED58F47856}" dt="2025-08-15T12:21:59.808" v="21" actId="47"/>
        <pc:sldMkLst>
          <pc:docMk/>
          <pc:sldMk cId="2969041147" sldId="293"/>
        </pc:sldMkLst>
      </pc:sldChg>
      <pc:sldChg chg="del">
        <pc:chgData name="Matt Lyle" userId="a96e7d453dd11193" providerId="LiveId" clId="{3EF0B18D-C283-4F26-BB72-0DED58F47856}" dt="2025-08-15T12:22:17.081" v="26" actId="47"/>
        <pc:sldMkLst>
          <pc:docMk/>
          <pc:sldMk cId="2798657654" sldId="294"/>
        </pc:sldMkLst>
      </pc:sldChg>
      <pc:sldChg chg="del">
        <pc:chgData name="Matt Lyle" userId="a96e7d453dd11193" providerId="LiveId" clId="{3EF0B18D-C283-4F26-BB72-0DED58F47856}" dt="2025-08-15T12:22:10.844" v="24" actId="47"/>
        <pc:sldMkLst>
          <pc:docMk/>
          <pc:sldMk cId="2091012182" sldId="295"/>
        </pc:sldMkLst>
      </pc:sldChg>
      <pc:sldChg chg="delSp modSp mod ord modAnim">
        <pc:chgData name="Matt Lyle" userId="a96e7d453dd11193" providerId="LiveId" clId="{3EF0B18D-C283-4F26-BB72-0DED58F47856}" dt="2025-08-16T10:53:07.991" v="2156" actId="207"/>
        <pc:sldMkLst>
          <pc:docMk/>
          <pc:sldMk cId="1692765257" sldId="297"/>
        </pc:sldMkLst>
      </pc:sldChg>
      <pc:sldChg chg="del">
        <pc:chgData name="Matt Lyle" userId="a96e7d453dd11193" providerId="LiveId" clId="{3EF0B18D-C283-4F26-BB72-0DED58F47856}" dt="2025-08-15T12:22:09.815" v="23" actId="47"/>
        <pc:sldMkLst>
          <pc:docMk/>
          <pc:sldMk cId="2115316246" sldId="298"/>
        </pc:sldMkLst>
      </pc:sldChg>
      <pc:sldChg chg="add del ord">
        <pc:chgData name="Matt Lyle" userId="a96e7d453dd11193" providerId="LiveId" clId="{3EF0B18D-C283-4F26-BB72-0DED58F47856}" dt="2025-08-16T07:06:06.532" v="1241" actId="47"/>
        <pc:sldMkLst>
          <pc:docMk/>
          <pc:sldMk cId="371789582" sldId="299"/>
        </pc:sldMkLst>
      </pc:sldChg>
      <pc:sldChg chg="del">
        <pc:chgData name="Matt Lyle" userId="a96e7d453dd11193" providerId="LiveId" clId="{3EF0B18D-C283-4F26-BB72-0DED58F47856}" dt="2025-08-15T12:22:16.450" v="25" actId="47"/>
        <pc:sldMkLst>
          <pc:docMk/>
          <pc:sldMk cId="3574414196" sldId="300"/>
        </pc:sldMkLst>
      </pc:sldChg>
      <pc:sldChg chg="del">
        <pc:chgData name="Matt Lyle" userId="a96e7d453dd11193" providerId="LiveId" clId="{3EF0B18D-C283-4F26-BB72-0DED58F47856}" dt="2025-08-15T12:22:17.566" v="27" actId="47"/>
        <pc:sldMkLst>
          <pc:docMk/>
          <pc:sldMk cId="1267103326" sldId="303"/>
        </pc:sldMkLst>
      </pc:sldChg>
      <pc:sldChg chg="del">
        <pc:chgData name="Matt Lyle" userId="a96e7d453dd11193" providerId="LiveId" clId="{3EF0B18D-C283-4F26-BB72-0DED58F47856}" dt="2025-08-15T12:22:19.256" v="28" actId="47"/>
        <pc:sldMkLst>
          <pc:docMk/>
          <pc:sldMk cId="3201474328" sldId="304"/>
        </pc:sldMkLst>
      </pc:sldChg>
      <pc:sldChg chg="del">
        <pc:chgData name="Matt Lyle" userId="a96e7d453dd11193" providerId="LiveId" clId="{3EF0B18D-C283-4F26-BB72-0DED58F47856}" dt="2025-08-15T12:22:20.144" v="29" actId="47"/>
        <pc:sldMkLst>
          <pc:docMk/>
          <pc:sldMk cId="2011921536" sldId="305"/>
        </pc:sldMkLst>
      </pc:sldChg>
      <pc:sldChg chg="del">
        <pc:chgData name="Matt Lyle" userId="a96e7d453dd11193" providerId="LiveId" clId="{3EF0B18D-C283-4F26-BB72-0DED58F47856}" dt="2025-08-15T12:22:27.594" v="41" actId="47"/>
        <pc:sldMkLst>
          <pc:docMk/>
          <pc:sldMk cId="887049122" sldId="306"/>
        </pc:sldMkLst>
      </pc:sldChg>
      <pc:sldChg chg="del">
        <pc:chgData name="Matt Lyle" userId="a96e7d453dd11193" providerId="LiveId" clId="{3EF0B18D-C283-4F26-BB72-0DED58F47856}" dt="2025-08-15T12:22:26.970" v="40" actId="47"/>
        <pc:sldMkLst>
          <pc:docMk/>
          <pc:sldMk cId="2384227137" sldId="307"/>
        </pc:sldMkLst>
      </pc:sldChg>
      <pc:sldChg chg="del">
        <pc:chgData name="Matt Lyle" userId="a96e7d453dd11193" providerId="LiveId" clId="{3EF0B18D-C283-4F26-BB72-0DED58F47856}" dt="2025-08-15T12:22:22.022" v="31" actId="47"/>
        <pc:sldMkLst>
          <pc:docMk/>
          <pc:sldMk cId="859517065" sldId="308"/>
        </pc:sldMkLst>
      </pc:sldChg>
      <pc:sldChg chg="del">
        <pc:chgData name="Matt Lyle" userId="a96e7d453dd11193" providerId="LiveId" clId="{3EF0B18D-C283-4F26-BB72-0DED58F47856}" dt="2025-08-15T12:22:22.923" v="32" actId="47"/>
        <pc:sldMkLst>
          <pc:docMk/>
          <pc:sldMk cId="3946455384" sldId="310"/>
        </pc:sldMkLst>
      </pc:sldChg>
      <pc:sldChg chg="del">
        <pc:chgData name="Matt Lyle" userId="a96e7d453dd11193" providerId="LiveId" clId="{3EF0B18D-C283-4F26-BB72-0DED58F47856}" dt="2025-08-15T12:22:23.686" v="33" actId="47"/>
        <pc:sldMkLst>
          <pc:docMk/>
          <pc:sldMk cId="2101320295" sldId="311"/>
        </pc:sldMkLst>
      </pc:sldChg>
      <pc:sldChg chg="del">
        <pc:chgData name="Matt Lyle" userId="a96e7d453dd11193" providerId="LiveId" clId="{3EF0B18D-C283-4F26-BB72-0DED58F47856}" dt="2025-08-15T12:22:25.313" v="37" actId="47"/>
        <pc:sldMkLst>
          <pc:docMk/>
          <pc:sldMk cId="3477977480" sldId="312"/>
        </pc:sldMkLst>
      </pc:sldChg>
      <pc:sldChg chg="del">
        <pc:chgData name="Matt Lyle" userId="a96e7d453dd11193" providerId="LiveId" clId="{3EF0B18D-C283-4F26-BB72-0DED58F47856}" dt="2025-08-15T12:22:25.746" v="38" actId="47"/>
        <pc:sldMkLst>
          <pc:docMk/>
          <pc:sldMk cId="2155297142" sldId="313"/>
        </pc:sldMkLst>
      </pc:sldChg>
      <pc:sldChg chg="del">
        <pc:chgData name="Matt Lyle" userId="a96e7d453dd11193" providerId="LiveId" clId="{3EF0B18D-C283-4F26-BB72-0DED58F47856}" dt="2025-08-15T12:22:24.664" v="35" actId="47"/>
        <pc:sldMkLst>
          <pc:docMk/>
          <pc:sldMk cId="3389824832" sldId="314"/>
        </pc:sldMkLst>
      </pc:sldChg>
      <pc:sldChg chg="del">
        <pc:chgData name="Matt Lyle" userId="a96e7d453dd11193" providerId="LiveId" clId="{3EF0B18D-C283-4F26-BB72-0DED58F47856}" dt="2025-08-15T12:22:24.991" v="36" actId="47"/>
        <pc:sldMkLst>
          <pc:docMk/>
          <pc:sldMk cId="2847549732" sldId="315"/>
        </pc:sldMkLst>
      </pc:sldChg>
      <pc:sldChg chg="del">
        <pc:chgData name="Matt Lyle" userId="a96e7d453dd11193" providerId="LiveId" clId="{3EF0B18D-C283-4F26-BB72-0DED58F47856}" dt="2025-08-15T12:22:26.400" v="39" actId="47"/>
        <pc:sldMkLst>
          <pc:docMk/>
          <pc:sldMk cId="3323808847" sldId="316"/>
        </pc:sldMkLst>
      </pc:sldChg>
      <pc:sldChg chg="modSp mod ord">
        <pc:chgData name="Matt Lyle" userId="a96e7d453dd11193" providerId="LiveId" clId="{3EF0B18D-C283-4F26-BB72-0DED58F47856}" dt="2025-08-16T07:04:06.092" v="1211" actId="6549"/>
        <pc:sldMkLst>
          <pc:docMk/>
          <pc:sldMk cId="765417329" sldId="317"/>
        </pc:sldMkLst>
      </pc:sldChg>
      <pc:sldChg chg="del">
        <pc:chgData name="Matt Lyle" userId="a96e7d453dd11193" providerId="LiveId" clId="{3EF0B18D-C283-4F26-BB72-0DED58F47856}" dt="2025-08-15T12:22:44.456" v="50" actId="47"/>
        <pc:sldMkLst>
          <pc:docMk/>
          <pc:sldMk cId="1045202885" sldId="318"/>
        </pc:sldMkLst>
      </pc:sldChg>
      <pc:sldChg chg="del">
        <pc:chgData name="Matt Lyle" userId="a96e7d453dd11193" providerId="LiveId" clId="{3EF0B18D-C283-4F26-BB72-0DED58F47856}" dt="2025-08-15T14:18:40.434" v="510" actId="47"/>
        <pc:sldMkLst>
          <pc:docMk/>
          <pc:sldMk cId="3809022562" sldId="319"/>
        </pc:sldMkLst>
      </pc:sldChg>
      <pc:sldChg chg="del">
        <pc:chgData name="Matt Lyle" userId="a96e7d453dd11193" providerId="LiveId" clId="{3EF0B18D-C283-4F26-BB72-0DED58F47856}" dt="2025-08-15T12:22:40.802" v="49" actId="47"/>
        <pc:sldMkLst>
          <pc:docMk/>
          <pc:sldMk cId="1043429253" sldId="320"/>
        </pc:sldMkLst>
      </pc:sldChg>
      <pc:sldChg chg="addSp delSp add del mod ord">
        <pc:chgData name="Matt Lyle" userId="a96e7d453dd11193" providerId="LiveId" clId="{3EF0B18D-C283-4F26-BB72-0DED58F47856}" dt="2025-08-16T11:46:28.779" v="2625" actId="47"/>
        <pc:sldMkLst>
          <pc:docMk/>
          <pc:sldMk cId="1138415767" sldId="321"/>
        </pc:sldMkLst>
      </pc:sldChg>
      <pc:sldChg chg="add del">
        <pc:chgData name="Matt Lyle" userId="a96e7d453dd11193" providerId="LiveId" clId="{3EF0B18D-C283-4F26-BB72-0DED58F47856}" dt="2025-08-15T12:22:37.279" v="47" actId="47"/>
        <pc:sldMkLst>
          <pc:docMk/>
          <pc:sldMk cId="3581192245" sldId="322"/>
        </pc:sldMkLst>
      </pc:sldChg>
      <pc:sldChg chg="del">
        <pc:chgData name="Matt Lyle" userId="a96e7d453dd11193" providerId="LiveId" clId="{3EF0B18D-C283-4F26-BB72-0DED58F47856}" dt="2025-08-15T12:22:38.053" v="48" actId="47"/>
        <pc:sldMkLst>
          <pc:docMk/>
          <pc:sldMk cId="1587223478" sldId="323"/>
        </pc:sldMkLst>
      </pc:sldChg>
      <pc:sldChg chg="del">
        <pc:chgData name="Matt Lyle" userId="a96e7d453dd11193" providerId="LiveId" clId="{3EF0B18D-C283-4F26-BB72-0DED58F47856}" dt="2025-08-15T14:18:42.642" v="511" actId="47"/>
        <pc:sldMkLst>
          <pc:docMk/>
          <pc:sldMk cId="375011566" sldId="324"/>
        </pc:sldMkLst>
      </pc:sldChg>
      <pc:sldChg chg="del">
        <pc:chgData name="Matt Lyle" userId="a96e7d453dd11193" providerId="LiveId" clId="{3EF0B18D-C283-4F26-BB72-0DED58F47856}" dt="2025-08-15T12:22:51.533" v="54" actId="47"/>
        <pc:sldMkLst>
          <pc:docMk/>
          <pc:sldMk cId="868738156" sldId="325"/>
        </pc:sldMkLst>
      </pc:sldChg>
      <pc:sldChg chg="del">
        <pc:chgData name="Matt Lyle" userId="a96e7d453dd11193" providerId="LiveId" clId="{3EF0B18D-C283-4F26-BB72-0DED58F47856}" dt="2025-08-15T12:22:48.234" v="51" actId="47"/>
        <pc:sldMkLst>
          <pc:docMk/>
          <pc:sldMk cId="3892134146" sldId="326"/>
        </pc:sldMkLst>
      </pc:sldChg>
      <pc:sldChg chg="del">
        <pc:chgData name="Matt Lyle" userId="a96e7d453dd11193" providerId="LiveId" clId="{3EF0B18D-C283-4F26-BB72-0DED58F47856}" dt="2025-08-15T12:22:50.217" v="52" actId="47"/>
        <pc:sldMkLst>
          <pc:docMk/>
          <pc:sldMk cId="1080853520" sldId="327"/>
        </pc:sldMkLst>
      </pc:sldChg>
      <pc:sldChg chg="del">
        <pc:chgData name="Matt Lyle" userId="a96e7d453dd11193" providerId="LiveId" clId="{3EF0B18D-C283-4F26-BB72-0DED58F47856}" dt="2025-08-15T12:22:52.548" v="55" actId="47"/>
        <pc:sldMkLst>
          <pc:docMk/>
          <pc:sldMk cId="3686652665" sldId="328"/>
        </pc:sldMkLst>
      </pc:sldChg>
      <pc:sldChg chg="del">
        <pc:chgData name="Matt Lyle" userId="a96e7d453dd11193" providerId="LiveId" clId="{3EF0B18D-C283-4F26-BB72-0DED58F47856}" dt="2025-08-15T12:22:53.143" v="56" actId="47"/>
        <pc:sldMkLst>
          <pc:docMk/>
          <pc:sldMk cId="3778958765" sldId="329"/>
        </pc:sldMkLst>
      </pc:sldChg>
      <pc:sldChg chg="del">
        <pc:chgData name="Matt Lyle" userId="a96e7d453dd11193" providerId="LiveId" clId="{3EF0B18D-C283-4F26-BB72-0DED58F47856}" dt="2025-08-15T12:22:53.555" v="57" actId="47"/>
        <pc:sldMkLst>
          <pc:docMk/>
          <pc:sldMk cId="4179126072" sldId="330"/>
        </pc:sldMkLst>
      </pc:sldChg>
      <pc:sldChg chg="del">
        <pc:chgData name="Matt Lyle" userId="a96e7d453dd11193" providerId="LiveId" clId="{3EF0B18D-C283-4F26-BB72-0DED58F47856}" dt="2025-08-15T12:22:54.184" v="58" actId="47"/>
        <pc:sldMkLst>
          <pc:docMk/>
          <pc:sldMk cId="2657445900" sldId="331"/>
        </pc:sldMkLst>
      </pc:sldChg>
      <pc:sldChg chg="del">
        <pc:chgData name="Matt Lyle" userId="a96e7d453dd11193" providerId="LiveId" clId="{3EF0B18D-C283-4F26-BB72-0DED58F47856}" dt="2025-08-15T12:22:55.857" v="59" actId="47"/>
        <pc:sldMkLst>
          <pc:docMk/>
          <pc:sldMk cId="4164988827" sldId="332"/>
        </pc:sldMkLst>
      </pc:sldChg>
      <pc:sldChg chg="del">
        <pc:chgData name="Matt Lyle" userId="a96e7d453dd11193" providerId="LiveId" clId="{3EF0B18D-C283-4F26-BB72-0DED58F47856}" dt="2025-08-15T12:22:50.903" v="53" actId="47"/>
        <pc:sldMkLst>
          <pc:docMk/>
          <pc:sldMk cId="4121750949" sldId="333"/>
        </pc:sldMkLst>
      </pc:sldChg>
      <pc:sldChg chg="delSp del mod">
        <pc:chgData name="Matt Lyle" userId="a96e7d453dd11193" providerId="LiveId" clId="{3EF0B18D-C283-4F26-BB72-0DED58F47856}" dt="2025-08-16T11:46:56.975" v="2631" actId="47"/>
        <pc:sldMkLst>
          <pc:docMk/>
          <pc:sldMk cId="3531718836" sldId="334"/>
        </pc:sldMkLst>
      </pc:sldChg>
      <pc:sldChg chg="addSp delSp modSp add mod ord">
        <pc:chgData name="Matt Lyle" userId="a96e7d453dd11193" providerId="LiveId" clId="{3EF0B18D-C283-4F26-BB72-0DED58F47856}" dt="2025-08-16T09:03:08.987" v="1975"/>
        <pc:sldMkLst>
          <pc:docMk/>
          <pc:sldMk cId="2738838879" sldId="335"/>
        </pc:sldMkLst>
      </pc:sldChg>
      <pc:sldChg chg="addSp delSp modSp new mod chgLayout">
        <pc:chgData name="Matt Lyle" userId="a96e7d453dd11193" providerId="LiveId" clId="{3EF0B18D-C283-4F26-BB72-0DED58F47856}" dt="2025-08-16T05:44:32.705" v="1153" actId="478"/>
        <pc:sldMkLst>
          <pc:docMk/>
          <pc:sldMk cId="2611120097" sldId="336"/>
        </pc:sldMkLst>
      </pc:sldChg>
      <pc:sldChg chg="addSp modSp new mod chgLayout">
        <pc:chgData name="Matt Lyle" userId="a96e7d453dd11193" providerId="LiveId" clId="{3EF0B18D-C283-4F26-BB72-0DED58F47856}" dt="2025-08-15T13:10:57.786" v="310" actId="404"/>
        <pc:sldMkLst>
          <pc:docMk/>
          <pc:sldMk cId="2987532735" sldId="337"/>
        </pc:sldMkLst>
        <pc:spChg chg="add mod">
          <ac:chgData name="Matt Lyle" userId="a96e7d453dd11193" providerId="LiveId" clId="{3EF0B18D-C283-4F26-BB72-0DED58F47856}" dt="2025-08-15T13:10:57.786" v="310" actId="404"/>
          <ac:spMkLst>
            <pc:docMk/>
            <pc:sldMk cId="2987532735" sldId="337"/>
            <ac:spMk id="3" creationId="{B118A67F-0D3E-A85C-9A87-F301D11C731B}"/>
          </ac:spMkLst>
        </pc:spChg>
        <pc:picChg chg="add mod">
          <ac:chgData name="Matt Lyle" userId="a96e7d453dd11193" providerId="LiveId" clId="{3EF0B18D-C283-4F26-BB72-0DED58F47856}" dt="2025-08-15T13:10:26.775" v="293" actId="1076"/>
          <ac:picMkLst>
            <pc:docMk/>
            <pc:sldMk cId="2987532735" sldId="337"/>
            <ac:picMk id="2" creationId="{61E2A5C2-38E1-01E7-DB67-85EFA1A0DB27}"/>
          </ac:picMkLst>
        </pc:picChg>
      </pc:sldChg>
      <pc:sldChg chg="addSp delSp modSp new mod ord modAnim chgLayout">
        <pc:chgData name="Matt Lyle" userId="a96e7d453dd11193" providerId="LiveId" clId="{3EF0B18D-C283-4F26-BB72-0DED58F47856}" dt="2025-08-16T05:45:36.523" v="1155"/>
        <pc:sldMkLst>
          <pc:docMk/>
          <pc:sldMk cId="341262927" sldId="338"/>
        </pc:sldMkLst>
        <pc:spChg chg="add mod ord">
          <ac:chgData name="Matt Lyle" userId="a96e7d453dd11193" providerId="LiveId" clId="{3EF0B18D-C283-4F26-BB72-0DED58F47856}" dt="2025-08-16T02:47:47.810" v="753" actId="167"/>
          <ac:spMkLst>
            <pc:docMk/>
            <pc:sldMk cId="341262927" sldId="338"/>
            <ac:spMk id="4" creationId="{C81B0DC6-3105-B473-524C-0B87C85EF655}"/>
          </ac:spMkLst>
        </pc:spChg>
        <pc:spChg chg="add mod ord">
          <ac:chgData name="Matt Lyle" userId="a96e7d453dd11193" providerId="LiveId" clId="{3EF0B18D-C283-4F26-BB72-0DED58F47856}" dt="2025-08-16T02:47:47.810" v="753" actId="167"/>
          <ac:spMkLst>
            <pc:docMk/>
            <pc:sldMk cId="341262927" sldId="338"/>
            <ac:spMk id="5" creationId="{DF7CDFA9-4A87-FDF3-F50D-C5E3D79D0BB1}"/>
          </ac:spMkLst>
        </pc:spChg>
      </pc:sldChg>
      <pc:sldChg chg="modSp add mod ord">
        <pc:chgData name="Matt Lyle" userId="a96e7d453dd11193" providerId="LiveId" clId="{3EF0B18D-C283-4F26-BB72-0DED58F47856}" dt="2025-08-16T11:35:31.865" v="2623"/>
        <pc:sldMkLst>
          <pc:docMk/>
          <pc:sldMk cId="610172768" sldId="339"/>
        </pc:sldMkLst>
      </pc:sldChg>
      <pc:sldChg chg="modSp add mod ord">
        <pc:chgData name="Matt Lyle" userId="a96e7d453dd11193" providerId="LiveId" clId="{3EF0B18D-C283-4F26-BB72-0DED58F47856}" dt="2025-08-16T09:03:13.151" v="1977"/>
        <pc:sldMkLst>
          <pc:docMk/>
          <pc:sldMk cId="3843588186" sldId="340"/>
        </pc:sldMkLst>
      </pc:sldChg>
      <pc:sldChg chg="addSp delSp modSp add mod delAnim modAnim">
        <pc:chgData name="Matt Lyle" userId="a96e7d453dd11193" providerId="LiveId" clId="{3EF0B18D-C283-4F26-BB72-0DED58F47856}" dt="2025-08-16T07:15:40.873" v="1381" actId="20577"/>
        <pc:sldMkLst>
          <pc:docMk/>
          <pc:sldMk cId="2528824990" sldId="341"/>
        </pc:sldMkLst>
      </pc:sldChg>
      <pc:sldChg chg="addSp delSp modSp new mod">
        <pc:chgData name="Matt Lyle" userId="a96e7d453dd11193" providerId="LiveId" clId="{3EF0B18D-C283-4F26-BB72-0DED58F47856}" dt="2025-08-16T04:50:01.336" v="905" actId="1076"/>
        <pc:sldMkLst>
          <pc:docMk/>
          <pc:sldMk cId="2429389249" sldId="342"/>
        </pc:sldMkLst>
      </pc:sldChg>
      <pc:sldChg chg="add del">
        <pc:chgData name="Matt Lyle" userId="a96e7d453dd11193" providerId="LiveId" clId="{3EF0B18D-C283-4F26-BB72-0DED58F47856}" dt="2025-08-16T02:47:03.388" v="739" actId="2890"/>
        <pc:sldMkLst>
          <pc:docMk/>
          <pc:sldMk cId="3479065777" sldId="342"/>
        </pc:sldMkLst>
      </pc:sldChg>
      <pc:sldChg chg="addSp delSp modSp new del mod ord">
        <pc:chgData name="Matt Lyle" userId="a96e7d453dd11193" providerId="LiveId" clId="{3EF0B18D-C283-4F26-BB72-0DED58F47856}" dt="2025-08-16T05:03:11.888" v="1049" actId="47"/>
        <pc:sldMkLst>
          <pc:docMk/>
          <pc:sldMk cId="440366559" sldId="343"/>
        </pc:sldMkLst>
      </pc:sldChg>
      <pc:sldChg chg="addSp modSp new mod modAnim modNotesTx">
        <pc:chgData name="Matt Lyle" userId="a96e7d453dd11193" providerId="LiveId" clId="{3EF0B18D-C283-4F26-BB72-0DED58F47856}" dt="2025-08-16T05:23:54.953" v="1133" actId="6549"/>
        <pc:sldMkLst>
          <pc:docMk/>
          <pc:sldMk cId="2083392501" sldId="344"/>
        </pc:sldMkLst>
      </pc:sldChg>
      <pc:sldChg chg="addSp modSp new mod">
        <pc:chgData name="Matt Lyle" userId="a96e7d453dd11193" providerId="LiveId" clId="{3EF0B18D-C283-4F26-BB72-0DED58F47856}" dt="2025-08-16T03:13:38.345" v="868" actId="1076"/>
        <pc:sldMkLst>
          <pc:docMk/>
          <pc:sldMk cId="2888870047" sldId="345"/>
        </pc:sldMkLst>
        <pc:spChg chg="add mod">
          <ac:chgData name="Matt Lyle" userId="a96e7d453dd11193" providerId="LiveId" clId="{3EF0B18D-C283-4F26-BB72-0DED58F47856}" dt="2025-08-16T03:13:38.345" v="868" actId="1076"/>
          <ac:spMkLst>
            <pc:docMk/>
            <pc:sldMk cId="2888870047" sldId="345"/>
            <ac:spMk id="3" creationId="{6E8FA359-6EC2-72B9-E611-C6BF7CB94C05}"/>
          </ac:spMkLst>
        </pc:spChg>
      </pc:sldChg>
      <pc:sldChg chg="addSp modSp new mod ord modClrScheme chgLayout">
        <pc:chgData name="Matt Lyle" userId="a96e7d453dd11193" providerId="LiveId" clId="{3EF0B18D-C283-4F26-BB72-0DED58F47856}" dt="2025-08-16T05:51:04.259" v="1207" actId="1076"/>
        <pc:sldMkLst>
          <pc:docMk/>
          <pc:sldMk cId="1222162638" sldId="346"/>
        </pc:sldMkLst>
      </pc:sldChg>
      <pc:sldChg chg="add del">
        <pc:chgData name="Matt Lyle" userId="a96e7d453dd11193" providerId="LiveId" clId="{3EF0B18D-C283-4F26-BB72-0DED58F47856}" dt="2025-08-16T03:15:04.020" v="883" actId="2890"/>
        <pc:sldMkLst>
          <pc:docMk/>
          <pc:sldMk cId="1669744175" sldId="346"/>
        </pc:sldMkLst>
      </pc:sldChg>
      <pc:sldChg chg="addSp delSp add del mod">
        <pc:chgData name="Matt Lyle" userId="a96e7d453dd11193" providerId="LiveId" clId="{3EF0B18D-C283-4F26-BB72-0DED58F47856}" dt="2025-08-16T03:15:01.085" v="881" actId="2890"/>
        <pc:sldMkLst>
          <pc:docMk/>
          <pc:sldMk cId="2863587793" sldId="346"/>
        </pc:sldMkLst>
      </pc:sldChg>
      <pc:sldChg chg="addSp delSp modSp add mod">
        <pc:chgData name="Matt Lyle" userId="a96e7d453dd11193" providerId="LiveId" clId="{3EF0B18D-C283-4F26-BB72-0DED58F47856}" dt="2025-08-16T05:03:02.843" v="1044" actId="478"/>
        <pc:sldMkLst>
          <pc:docMk/>
          <pc:sldMk cId="302846864" sldId="347"/>
        </pc:sldMkLst>
      </pc:sldChg>
      <pc:sldChg chg="delSp modSp add mod ord">
        <pc:chgData name="Matt Lyle" userId="a96e7d453dd11193" providerId="LiveId" clId="{3EF0B18D-C283-4F26-BB72-0DED58F47856}" dt="2025-08-16T05:03:10.141" v="1048"/>
        <pc:sldMkLst>
          <pc:docMk/>
          <pc:sldMk cId="202684079" sldId="348"/>
        </pc:sldMkLst>
      </pc:sldChg>
      <pc:sldChg chg="modSp add mod ord modAnim">
        <pc:chgData name="Matt Lyle" userId="a96e7d453dd11193" providerId="LiveId" clId="{3EF0B18D-C283-4F26-BB72-0DED58F47856}" dt="2025-08-16T08:34:33.747" v="1765" actId="207"/>
        <pc:sldMkLst>
          <pc:docMk/>
          <pc:sldMk cId="812806642" sldId="349"/>
        </pc:sldMkLst>
      </pc:sldChg>
      <pc:sldChg chg="add del">
        <pc:chgData name="Matt Lyle" userId="a96e7d453dd11193" providerId="LiveId" clId="{3EF0B18D-C283-4F26-BB72-0DED58F47856}" dt="2025-08-16T05:50:32.863" v="1189" actId="2890"/>
        <pc:sldMkLst>
          <pc:docMk/>
          <pc:sldMk cId="1990952367" sldId="349"/>
        </pc:sldMkLst>
      </pc:sldChg>
      <pc:sldChg chg="new del">
        <pc:chgData name="Matt Lyle" userId="a96e7d453dd11193" providerId="LiveId" clId="{3EF0B18D-C283-4F26-BB72-0DED58F47856}" dt="2025-08-16T11:46:27.411" v="2624" actId="47"/>
        <pc:sldMkLst>
          <pc:docMk/>
          <pc:sldMk cId="1675197922" sldId="350"/>
        </pc:sldMkLst>
      </pc:sldChg>
      <pc:sldChg chg="modSp add mod">
        <pc:chgData name="Matt Lyle" userId="a96e7d453dd11193" providerId="LiveId" clId="{3EF0B18D-C283-4F26-BB72-0DED58F47856}" dt="2025-08-16T08:08:01.688" v="1714" actId="6549"/>
        <pc:sldMkLst>
          <pc:docMk/>
          <pc:sldMk cId="1641977794" sldId="351"/>
        </pc:sldMkLst>
      </pc:sldChg>
      <pc:sldChg chg="addSp delSp modSp add mod ord delAnim modAnim">
        <pc:chgData name="Matt Lyle" userId="a96e7d453dd11193" providerId="LiveId" clId="{3EF0B18D-C283-4F26-BB72-0DED58F47856}" dt="2025-08-16T08:02:17.748" v="1639"/>
        <pc:sldMkLst>
          <pc:docMk/>
          <pc:sldMk cId="1167347249" sldId="352"/>
        </pc:sldMkLst>
      </pc:sldChg>
      <pc:sldChg chg="add">
        <pc:chgData name="Matt Lyle" userId="a96e7d453dd11193" providerId="LiveId" clId="{3EF0B18D-C283-4F26-BB72-0DED58F47856}" dt="2025-08-16T07:16:51.726" v="1382" actId="2890"/>
        <pc:sldMkLst>
          <pc:docMk/>
          <pc:sldMk cId="1996256857" sldId="353"/>
        </pc:sldMkLst>
      </pc:sldChg>
      <pc:sldChg chg="addSp delSp modSp new mod ord setBg modClrScheme modAnim chgLayout">
        <pc:chgData name="Matt Lyle" userId="a96e7d453dd11193" providerId="LiveId" clId="{3EF0B18D-C283-4F26-BB72-0DED58F47856}" dt="2025-08-16T08:02:47.472" v="1641"/>
        <pc:sldMkLst>
          <pc:docMk/>
          <pc:sldMk cId="3581796122" sldId="354"/>
        </pc:sldMkLst>
      </pc:sldChg>
      <pc:sldChg chg="modSp add mod">
        <pc:chgData name="Matt Lyle" userId="a96e7d453dd11193" providerId="LiveId" clId="{3EF0B18D-C283-4F26-BB72-0DED58F47856}" dt="2025-08-16T08:15:24.356" v="1760" actId="207"/>
        <pc:sldMkLst>
          <pc:docMk/>
          <pc:sldMk cId="3458567783" sldId="355"/>
        </pc:sldMkLst>
      </pc:sldChg>
      <pc:sldChg chg="addSp delSp modSp new mod chgLayout">
        <pc:chgData name="Matt Lyle" userId="a96e7d453dd11193" providerId="LiveId" clId="{3EF0B18D-C283-4F26-BB72-0DED58F47856}" dt="2025-08-16T08:24:12.797" v="1762" actId="20577"/>
        <pc:sldMkLst>
          <pc:docMk/>
          <pc:sldMk cId="1596105789" sldId="356"/>
        </pc:sldMkLst>
      </pc:sldChg>
      <pc:sldChg chg="modSp add mod ord modAnim">
        <pc:chgData name="Matt Lyle" userId="a96e7d453dd11193" providerId="LiveId" clId="{3EF0B18D-C283-4F26-BB72-0DED58F47856}" dt="2025-08-16T12:28:24.996" v="2640" actId="20577"/>
        <pc:sldMkLst>
          <pc:docMk/>
          <pc:sldMk cId="3977642650" sldId="357"/>
        </pc:sldMkLst>
      </pc:sldChg>
      <pc:sldChg chg="addSp modSp new mod modClrScheme chgLayout">
        <pc:chgData name="Matt Lyle" userId="a96e7d453dd11193" providerId="LiveId" clId="{3EF0B18D-C283-4F26-BB72-0DED58F47856}" dt="2025-08-16T08:27:00.295" v="1763" actId="6549"/>
        <pc:sldMkLst>
          <pc:docMk/>
          <pc:sldMk cId="208277936" sldId="358"/>
        </pc:sldMkLst>
      </pc:sldChg>
      <pc:sldChg chg="add del">
        <pc:chgData name="Matt Lyle" userId="a96e7d453dd11193" providerId="LiveId" clId="{3EF0B18D-C283-4F26-BB72-0DED58F47856}" dt="2025-08-16T08:09:11.239" v="1730" actId="47"/>
        <pc:sldMkLst>
          <pc:docMk/>
          <pc:sldMk cId="2376234986" sldId="359"/>
        </pc:sldMkLst>
      </pc:sldChg>
      <pc:sldChg chg="add del">
        <pc:chgData name="Matt Lyle" userId="a96e7d453dd11193" providerId="LiveId" clId="{3EF0B18D-C283-4F26-BB72-0DED58F47856}" dt="2025-08-16T08:07:31.094" v="1708" actId="2890"/>
        <pc:sldMkLst>
          <pc:docMk/>
          <pc:sldMk cId="2636190377" sldId="359"/>
        </pc:sldMkLst>
      </pc:sldChg>
      <pc:sldChg chg="addSp delSp modSp add mod">
        <pc:chgData name="Matt Lyle" userId="a96e7d453dd11193" providerId="LiveId" clId="{3EF0B18D-C283-4F26-BB72-0DED58F47856}" dt="2025-08-16T11:30:00.004" v="2554" actId="122"/>
        <pc:sldMkLst>
          <pc:docMk/>
          <pc:sldMk cId="3623603956" sldId="360"/>
        </pc:sldMkLst>
      </pc:sldChg>
      <pc:sldChg chg="modSp add mod ord modAnim">
        <pc:chgData name="Matt Lyle" userId="a96e7d453dd11193" providerId="LiveId" clId="{3EF0B18D-C283-4F26-BB72-0DED58F47856}" dt="2025-08-16T11:19:15.480" v="2439"/>
        <pc:sldMkLst>
          <pc:docMk/>
          <pc:sldMk cId="917076167" sldId="361"/>
        </pc:sldMkLst>
        <pc:spChg chg="mod">
          <ac:chgData name="Matt Lyle" userId="a96e7d453dd11193" providerId="LiveId" clId="{3EF0B18D-C283-4F26-BB72-0DED58F47856}" dt="2025-08-16T11:19:12.244" v="2437" actId="6549"/>
          <ac:spMkLst>
            <pc:docMk/>
            <pc:sldMk cId="917076167" sldId="361"/>
            <ac:spMk id="5" creationId="{7900D74B-FC20-A0E0-1B18-05A032AF18B6}"/>
          </ac:spMkLst>
        </pc:spChg>
      </pc:sldChg>
      <pc:sldChg chg="modSp add mod">
        <pc:chgData name="Matt Lyle" userId="a96e7d453dd11193" providerId="LiveId" clId="{3EF0B18D-C283-4F26-BB72-0DED58F47856}" dt="2025-08-16T08:38:52.373" v="1784" actId="13926"/>
        <pc:sldMkLst>
          <pc:docMk/>
          <pc:sldMk cId="1700469957" sldId="362"/>
        </pc:sldMkLst>
      </pc:sldChg>
      <pc:sldChg chg="addSp delSp modSp new mod modAnim">
        <pc:chgData name="Matt Lyle" userId="a96e7d453dd11193" providerId="LiveId" clId="{3EF0B18D-C283-4F26-BB72-0DED58F47856}" dt="2025-08-16T09:00:27.135" v="1954"/>
        <pc:sldMkLst>
          <pc:docMk/>
          <pc:sldMk cId="3411085168" sldId="363"/>
        </pc:sldMkLst>
      </pc:sldChg>
      <pc:sldChg chg="modSp add mod ord">
        <pc:chgData name="Matt Lyle" userId="a96e7d453dd11193" providerId="LiveId" clId="{3EF0B18D-C283-4F26-BB72-0DED58F47856}" dt="2025-08-16T09:01:48.953" v="1966" actId="6549"/>
        <pc:sldMkLst>
          <pc:docMk/>
          <pc:sldMk cId="599830964" sldId="364"/>
        </pc:sldMkLst>
      </pc:sldChg>
      <pc:sldChg chg="modSp add mod">
        <pc:chgData name="Matt Lyle" userId="a96e7d453dd11193" providerId="LiveId" clId="{3EF0B18D-C283-4F26-BB72-0DED58F47856}" dt="2025-08-16T09:05:02.284" v="1983" actId="6549"/>
        <pc:sldMkLst>
          <pc:docMk/>
          <pc:sldMk cId="193959253" sldId="365"/>
        </pc:sldMkLst>
      </pc:sldChg>
      <pc:sldChg chg="addSp modSp add mod ord">
        <pc:chgData name="Matt Lyle" userId="a96e7d453dd11193" providerId="LiveId" clId="{3EF0B18D-C283-4F26-BB72-0DED58F47856}" dt="2025-08-16T10:59:15.798" v="2216" actId="113"/>
        <pc:sldMkLst>
          <pc:docMk/>
          <pc:sldMk cId="2042790123" sldId="366"/>
        </pc:sldMkLst>
      </pc:sldChg>
      <pc:sldChg chg="modSp add mod">
        <pc:chgData name="Matt Lyle" userId="a96e7d453dd11193" providerId="LiveId" clId="{3EF0B18D-C283-4F26-BB72-0DED58F47856}" dt="2025-08-16T09:02:49.030" v="1973" actId="207"/>
        <pc:sldMkLst>
          <pc:docMk/>
          <pc:sldMk cId="3392628305" sldId="367"/>
        </pc:sldMkLst>
      </pc:sldChg>
      <pc:sldChg chg="modSp add mod ord">
        <pc:chgData name="Matt Lyle" userId="a96e7d453dd11193" providerId="LiveId" clId="{3EF0B18D-C283-4F26-BB72-0DED58F47856}" dt="2025-08-16T09:04:41.248" v="1982" actId="13926"/>
        <pc:sldMkLst>
          <pc:docMk/>
          <pc:sldMk cId="170476927" sldId="368"/>
        </pc:sldMkLst>
      </pc:sldChg>
      <pc:sldChg chg="add ord">
        <pc:chgData name="Matt Lyle" userId="a96e7d453dd11193" providerId="LiveId" clId="{3EF0B18D-C283-4F26-BB72-0DED58F47856}" dt="2025-08-16T09:09:35.737" v="2009"/>
        <pc:sldMkLst>
          <pc:docMk/>
          <pc:sldMk cId="679613640" sldId="369"/>
        </pc:sldMkLst>
      </pc:sldChg>
      <pc:sldChg chg="modSp add mod">
        <pc:chgData name="Matt Lyle" userId="a96e7d453dd11193" providerId="LiveId" clId="{3EF0B18D-C283-4F26-BB72-0DED58F47856}" dt="2025-08-16T09:11:16.238" v="2015" actId="13926"/>
        <pc:sldMkLst>
          <pc:docMk/>
          <pc:sldMk cId="1529455862" sldId="370"/>
        </pc:sldMkLst>
      </pc:sldChg>
      <pc:sldChg chg="modSp add mod">
        <pc:chgData name="Matt Lyle" userId="a96e7d453dd11193" providerId="LiveId" clId="{3EF0B18D-C283-4F26-BB72-0DED58F47856}" dt="2025-08-16T10:18:16.183" v="2016" actId="13926"/>
        <pc:sldMkLst>
          <pc:docMk/>
          <pc:sldMk cId="3520297383" sldId="371"/>
        </pc:sldMkLst>
      </pc:sldChg>
      <pc:sldChg chg="addSp delSp modSp add mod modAnim">
        <pc:chgData name="Matt Lyle" userId="a96e7d453dd11193" providerId="LiveId" clId="{3EF0B18D-C283-4F26-BB72-0DED58F47856}" dt="2025-08-16T11:06:08.581" v="2277" actId="13926"/>
        <pc:sldMkLst>
          <pc:docMk/>
          <pc:sldMk cId="786905501" sldId="372"/>
        </pc:sldMkLst>
      </pc:sldChg>
      <pc:sldChg chg="addSp delSp modSp new mod modClrScheme modAnim chgLayout">
        <pc:chgData name="Matt Lyle" userId="a96e7d453dd11193" providerId="LiveId" clId="{3EF0B18D-C283-4F26-BB72-0DED58F47856}" dt="2025-08-16T11:04:58.274" v="2266"/>
        <pc:sldMkLst>
          <pc:docMk/>
          <pc:sldMk cId="4168252085" sldId="373"/>
        </pc:sldMkLst>
      </pc:sldChg>
      <pc:sldChg chg="addSp modSp add mod modAnim">
        <pc:chgData name="Matt Lyle" userId="a96e7d453dd11193" providerId="LiveId" clId="{3EF0B18D-C283-4F26-BB72-0DED58F47856}" dt="2025-08-16T11:07:43.335" v="2327" actId="13926"/>
        <pc:sldMkLst>
          <pc:docMk/>
          <pc:sldMk cId="539657227" sldId="374"/>
        </pc:sldMkLst>
      </pc:sldChg>
      <pc:sldChg chg="addSp modSp new mod modAnim chgLayout">
        <pc:chgData name="Matt Lyle" userId="a96e7d453dd11193" providerId="LiveId" clId="{3EF0B18D-C283-4F26-BB72-0DED58F47856}" dt="2025-08-16T11:18:54.042" v="2435" actId="14100"/>
        <pc:sldMkLst>
          <pc:docMk/>
          <pc:sldMk cId="3222093663" sldId="375"/>
        </pc:sldMkLst>
      </pc:sldChg>
      <pc:sldChg chg="delSp modSp add del mod ord">
        <pc:chgData name="Matt Lyle" userId="a96e7d453dd11193" providerId="LiveId" clId="{3EF0B18D-C283-4F26-BB72-0DED58F47856}" dt="2025-08-16T11:33:51.008" v="2608" actId="47"/>
        <pc:sldMkLst>
          <pc:docMk/>
          <pc:sldMk cId="356140967" sldId="376"/>
        </pc:sldMkLst>
      </pc:sldChg>
      <pc:sldChg chg="addSp modSp add mod">
        <pc:chgData name="Matt Lyle" userId="a96e7d453dd11193" providerId="LiveId" clId="{3EF0B18D-C283-4F26-BB72-0DED58F47856}" dt="2025-08-16T12:39:07.682" v="2644"/>
        <pc:sldMkLst>
          <pc:docMk/>
          <pc:sldMk cId="4267745681" sldId="377"/>
        </pc:sldMkLst>
      </pc:sldChg>
      <pc:sldChg chg="addSp modSp add mod ord">
        <pc:chgData name="Matt Lyle" userId="a96e7d453dd11193" providerId="LiveId" clId="{3EF0B18D-C283-4F26-BB72-0DED58F47856}" dt="2025-08-16T12:39:06.302" v="2643" actId="1036"/>
        <pc:sldMkLst>
          <pc:docMk/>
          <pc:sldMk cId="886173185" sldId="378"/>
        </pc:sldMkLst>
      </pc:sldChg>
      <pc:sldChg chg="addSp modSp add">
        <pc:chgData name="Matt Lyle" userId="a96e7d453dd11193" providerId="LiveId" clId="{3EF0B18D-C283-4F26-BB72-0DED58F47856}" dt="2025-08-16T12:39:08.420" v="2645"/>
        <pc:sldMkLst>
          <pc:docMk/>
          <pc:sldMk cId="3903190109" sldId="379"/>
        </pc:sldMkLst>
      </pc:sldChg>
      <pc:sldChg chg="addSp delSp modSp add mod ord">
        <pc:chgData name="Matt Lyle" userId="a96e7d453dd11193" providerId="LiveId" clId="{3EF0B18D-C283-4F26-BB72-0DED58F47856}" dt="2025-08-16T11:32:24.749" v="2607" actId="207"/>
        <pc:sldMkLst>
          <pc:docMk/>
          <pc:sldMk cId="1305286964" sldId="380"/>
        </pc:sldMkLst>
      </pc:sldChg>
      <pc:sldChg chg="add ord">
        <pc:chgData name="Matt Lyle" userId="a96e7d453dd11193" providerId="LiveId" clId="{3EF0B18D-C283-4F26-BB72-0DED58F47856}" dt="2025-08-16T11:34:09.336" v="2611"/>
        <pc:sldMkLst>
          <pc:docMk/>
          <pc:sldMk cId="313138740" sldId="381"/>
        </pc:sldMkLst>
      </pc:sldChg>
      <pc:sldChg chg="addSp delSp modSp add mod">
        <pc:chgData name="Matt Lyle" userId="a96e7d453dd11193" providerId="LiveId" clId="{3EF0B18D-C283-4F26-BB72-0DED58F47856}" dt="2025-08-16T11:46:55.074" v="2630" actId="1076"/>
        <pc:sldMkLst>
          <pc:docMk/>
          <pc:sldMk cId="2613237475" sldId="382"/>
        </pc:sldMkLst>
        <pc:spChg chg="add mod">
          <ac:chgData name="Matt Lyle" userId="a96e7d453dd11193" providerId="LiveId" clId="{3EF0B18D-C283-4F26-BB72-0DED58F47856}" dt="2025-08-16T11:46:55.074" v="2630" actId="1076"/>
          <ac:spMkLst>
            <pc:docMk/>
            <pc:sldMk cId="2613237475" sldId="382"/>
            <ac:spMk id="3" creationId="{F1ECDAA1-4F13-FEB3-0C29-E0123C19850A}"/>
          </ac:spMkLst>
        </pc:spChg>
        <pc:picChg chg="add mod">
          <ac:chgData name="Matt Lyle" userId="a96e7d453dd11193" providerId="LiveId" clId="{3EF0B18D-C283-4F26-BB72-0DED58F47856}" dt="2025-08-16T11:46:55.074" v="2630" actId="1076"/>
          <ac:picMkLst>
            <pc:docMk/>
            <pc:sldMk cId="2613237475" sldId="382"/>
            <ac:picMk id="2" creationId="{26DA3714-951A-98B1-3CCA-C6252B46CD9F}"/>
          </ac:picMkLst>
        </pc:picChg>
      </pc:sldChg>
      <pc:sldMasterChg chg="delSldLayout modSldLayout">
        <pc:chgData name="Matt Lyle" userId="a96e7d453dd11193" providerId="LiveId" clId="{3EF0B18D-C283-4F26-BB72-0DED58F47856}" dt="2025-08-16T11:14:37.478" v="2333"/>
        <pc:sldMasterMkLst>
          <pc:docMk/>
          <pc:sldMasterMk cId="1637096085" sldId="2147483812"/>
        </pc:sldMasterMkLst>
        <pc:sldLayoutChg chg="addSp delSp modSp mod">
          <pc:chgData name="Matt Lyle" userId="a96e7d453dd11193" providerId="LiveId" clId="{3EF0B18D-C283-4F26-BB72-0DED58F47856}" dt="2025-08-16T07:06:04.354" v="1239" actId="11529"/>
          <pc:sldLayoutMkLst>
            <pc:docMk/>
            <pc:sldMasterMk cId="1637096085" sldId="2147483812"/>
            <pc:sldLayoutMk cId="1927236912" sldId="2147483803"/>
          </pc:sldLayoutMkLst>
        </pc:sldLayoutChg>
        <pc:sldLayoutChg chg="addSp delSp modSp mod">
          <pc:chgData name="Matt Lyle" userId="a96e7d453dd11193" providerId="LiveId" clId="{3EF0B18D-C283-4F26-BB72-0DED58F47856}" dt="2025-08-15T13:24:06.242" v="465" actId="14100"/>
          <pc:sldLayoutMkLst>
            <pc:docMk/>
            <pc:sldMasterMk cId="1637096085" sldId="2147483812"/>
            <pc:sldLayoutMk cId="1071821813" sldId="2147483809"/>
          </pc:sldLayoutMkLst>
        </pc:sldLayoutChg>
        <pc:sldLayoutChg chg="addSp delSp modSp mod">
          <pc:chgData name="Matt Lyle" userId="a96e7d453dd11193" providerId="LiveId" clId="{3EF0B18D-C283-4F26-BB72-0DED58F47856}" dt="2025-08-16T10:48:55.527" v="2096"/>
          <pc:sldLayoutMkLst>
            <pc:docMk/>
            <pc:sldMasterMk cId="1637096085" sldId="2147483812"/>
            <pc:sldLayoutMk cId="3851922085" sldId="2147483810"/>
          </pc:sldLayoutMkLst>
          <pc:picChg chg="add mod">
            <ac:chgData name="Matt Lyle" userId="a96e7d453dd11193" providerId="LiveId" clId="{3EF0B18D-C283-4F26-BB72-0DED58F47856}" dt="2025-08-16T10:48:55.527" v="2096"/>
            <ac:picMkLst>
              <pc:docMk/>
              <pc:sldMasterMk cId="1637096085" sldId="2147483812"/>
              <pc:sldLayoutMk cId="3851922085" sldId="2147483810"/>
              <ac:picMk id="2" creationId="{1B4393DD-AB7E-5E3B-F0B7-7466B32A8295}"/>
            </ac:picMkLst>
          </pc:picChg>
        </pc:sldLayoutChg>
        <pc:sldLayoutChg chg="addSp delSp modSp mod">
          <pc:chgData name="Matt Lyle" userId="a96e7d453dd11193" providerId="LiveId" clId="{3EF0B18D-C283-4F26-BB72-0DED58F47856}" dt="2025-08-16T11:14:37.478" v="2333"/>
          <pc:sldLayoutMkLst>
            <pc:docMk/>
            <pc:sldMasterMk cId="1637096085" sldId="2147483812"/>
            <pc:sldLayoutMk cId="3343545387" sldId="2147483811"/>
          </pc:sldLayoutMkLst>
          <pc:picChg chg="add mod">
            <ac:chgData name="Matt Lyle" userId="a96e7d453dd11193" providerId="LiveId" clId="{3EF0B18D-C283-4F26-BB72-0DED58F47856}" dt="2025-08-16T11:14:37.478" v="2333"/>
            <ac:picMkLst>
              <pc:docMk/>
              <pc:sldMasterMk cId="1637096085" sldId="2147483812"/>
              <pc:sldLayoutMk cId="3343545387" sldId="2147483811"/>
              <ac:picMk id="3" creationId="{B0DBCD75-2168-0277-DB45-54DDF9EECB21}"/>
            </ac:picMkLst>
          </pc:picChg>
          <pc:picChg chg="add mod">
            <ac:chgData name="Matt Lyle" userId="a96e7d453dd11193" providerId="LiveId" clId="{3EF0B18D-C283-4F26-BB72-0DED58F47856}" dt="2025-08-16T11:14:37.478" v="2333"/>
            <ac:picMkLst>
              <pc:docMk/>
              <pc:sldMasterMk cId="1637096085" sldId="2147483812"/>
              <pc:sldLayoutMk cId="3343545387" sldId="2147483811"/>
              <ac:picMk id="4" creationId="{451BEF01-20BB-D0CD-6A61-B074A49A5992}"/>
            </ac:picMkLst>
          </pc:picChg>
          <pc:picChg chg="add mod">
            <ac:chgData name="Matt Lyle" userId="a96e7d453dd11193" providerId="LiveId" clId="{3EF0B18D-C283-4F26-BB72-0DED58F47856}" dt="2025-08-16T11:14:37.478" v="2333"/>
            <ac:picMkLst>
              <pc:docMk/>
              <pc:sldMasterMk cId="1637096085" sldId="2147483812"/>
              <pc:sldLayoutMk cId="3343545387" sldId="2147483811"/>
              <ac:picMk id="5" creationId="{A7A24C5C-AF79-0F95-1ABA-792963DA6046}"/>
            </ac:picMkLst>
          </pc:picChg>
          <pc:picChg chg="add mod">
            <ac:chgData name="Matt Lyle" userId="a96e7d453dd11193" providerId="LiveId" clId="{3EF0B18D-C283-4F26-BB72-0DED58F47856}" dt="2025-08-16T11:14:37.478" v="2333"/>
            <ac:picMkLst>
              <pc:docMk/>
              <pc:sldMasterMk cId="1637096085" sldId="2147483812"/>
              <pc:sldLayoutMk cId="3343545387" sldId="2147483811"/>
              <ac:picMk id="6" creationId="{E2C8A505-A796-3DB0-B9AF-2BA343234717}"/>
            </ac:picMkLst>
          </pc:picChg>
        </pc:sldLayoutChg>
        <pc:sldLayoutChg chg="addSp delSp modSp mod">
          <pc:chgData name="Matt Lyle" userId="a96e7d453dd11193" providerId="LiveId" clId="{3EF0B18D-C283-4F26-BB72-0DED58F47856}" dt="2025-08-15T13:15:02.126" v="342" actId="21"/>
          <pc:sldLayoutMkLst>
            <pc:docMk/>
            <pc:sldMasterMk cId="1637096085" sldId="2147483812"/>
            <pc:sldLayoutMk cId="3393118281" sldId="2147483825"/>
          </pc:sldLayoutMkLst>
        </pc:sldLayoutChg>
        <pc:sldLayoutChg chg="addSp modSp del">
          <pc:chgData name="Matt Lyle" userId="a96e7d453dd11193" providerId="LiveId" clId="{3EF0B18D-C283-4F26-BB72-0DED58F47856}" dt="2025-08-16T07:04:38.845" v="1218" actId="47"/>
          <pc:sldLayoutMkLst>
            <pc:docMk/>
            <pc:sldMasterMk cId="1637096085" sldId="2147483812"/>
            <pc:sldLayoutMk cId="1585927759" sldId="2147483826"/>
          </pc:sldLayoutMkLst>
        </pc:sldLayoutChg>
      </pc:sldMasterChg>
    </pc:docChg>
  </pc:docChgLst>
  <pc:docChgLst>
    <pc:chgData name="Matt Lyle" userId="a96e7d453dd11193" providerId="LiveId" clId="{200092B8-E914-4080-A0F4-82843BBB6EBD}"/>
    <pc:docChg chg="undo redo custSel addSld delSld modSld sldOrd modMainMaster">
      <pc:chgData name="Matt Lyle" userId="a96e7d453dd11193" providerId="LiveId" clId="{200092B8-E914-4080-A0F4-82843BBB6EBD}" dt="2025-08-30T09:05:16.553" v="3359" actId="1076"/>
      <pc:docMkLst>
        <pc:docMk/>
      </pc:docMkLst>
      <pc:sldChg chg="addSp delSp modSp del mod delDesignElem chgLayout">
        <pc:chgData name="Matt Lyle" userId="a96e7d453dd11193" providerId="LiveId" clId="{200092B8-E914-4080-A0F4-82843BBB6EBD}" dt="2025-08-30T02:04:31.060" v="569" actId="47"/>
        <pc:sldMkLst>
          <pc:docMk/>
          <pc:sldMk cId="3459583037" sldId="256"/>
        </pc:sldMkLst>
      </pc:sldChg>
      <pc:sldChg chg="addSp delSp modSp mod modAnim">
        <pc:chgData name="Matt Lyle" userId="a96e7d453dd11193" providerId="LiveId" clId="{200092B8-E914-4080-A0F4-82843BBB6EBD}" dt="2025-08-30T01:32:04.548" v="314"/>
        <pc:sldMkLst>
          <pc:docMk/>
          <pc:sldMk cId="1540384334" sldId="257"/>
        </pc:sldMkLst>
        <pc:picChg chg="add mod">
          <ac:chgData name="Matt Lyle" userId="a96e7d453dd11193" providerId="LiveId" clId="{200092B8-E914-4080-A0F4-82843BBB6EBD}" dt="2025-08-30T01:02:18.831" v="250" actId="1076"/>
          <ac:picMkLst>
            <pc:docMk/>
            <pc:sldMk cId="1540384334" sldId="257"/>
            <ac:picMk id="3" creationId="{BE4B64C2-9301-45A2-6B27-387E7AB028E4}"/>
          </ac:picMkLst>
        </pc:picChg>
        <pc:picChg chg="add del mod">
          <ac:chgData name="Matt Lyle" userId="a96e7d453dd11193" providerId="LiveId" clId="{200092B8-E914-4080-A0F4-82843BBB6EBD}" dt="2025-08-30T01:03:50.324" v="257" actId="478"/>
          <ac:picMkLst>
            <pc:docMk/>
            <pc:sldMk cId="1540384334" sldId="257"/>
            <ac:picMk id="4" creationId="{A4917B1C-2D76-254C-5917-E4CD1978E233}"/>
          </ac:picMkLst>
        </pc:picChg>
        <pc:picChg chg="add del mod">
          <ac:chgData name="Matt Lyle" userId="a96e7d453dd11193" providerId="LiveId" clId="{200092B8-E914-4080-A0F4-82843BBB6EBD}" dt="2025-08-30T01:02:23.940" v="251" actId="21"/>
          <ac:picMkLst>
            <pc:docMk/>
            <pc:sldMk cId="1540384334" sldId="257"/>
            <ac:picMk id="5" creationId="{A4917B1C-2D76-254C-5917-E4CD1978E233}"/>
          </ac:picMkLst>
        </pc:picChg>
        <pc:picChg chg="add del mod">
          <ac:chgData name="Matt Lyle" userId="a96e7d453dd11193" providerId="LiveId" clId="{200092B8-E914-4080-A0F4-82843BBB6EBD}" dt="2025-08-30T01:03:49.731" v="256" actId="478"/>
          <ac:picMkLst>
            <pc:docMk/>
            <pc:sldMk cId="1540384334" sldId="257"/>
            <ac:picMk id="7" creationId="{27AF8A39-72CB-0CD1-15F4-E01EC2C02332}"/>
          </ac:picMkLst>
        </pc:picChg>
        <pc:picChg chg="add del mod">
          <ac:chgData name="Matt Lyle" userId="a96e7d453dd11193" providerId="LiveId" clId="{200092B8-E914-4080-A0F4-82843BBB6EBD}" dt="2025-08-30T01:04:28.457" v="269" actId="21"/>
          <ac:picMkLst>
            <pc:docMk/>
            <pc:sldMk cId="1540384334" sldId="257"/>
            <ac:picMk id="9" creationId="{BE94FCF4-E772-D8F2-165A-CD4BD884E60E}"/>
          </ac:picMkLst>
        </pc:picChg>
        <pc:picChg chg="add mod modCrop">
          <ac:chgData name="Matt Lyle" userId="a96e7d453dd11193" providerId="LiveId" clId="{200092B8-E914-4080-A0F4-82843BBB6EBD}" dt="2025-08-30T01:04:24.406" v="267" actId="14100"/>
          <ac:picMkLst>
            <pc:docMk/>
            <pc:sldMk cId="1540384334" sldId="257"/>
            <ac:picMk id="10" creationId="{7BB22B9B-17F6-1A54-5E92-2F1E50842870}"/>
          </ac:picMkLst>
        </pc:picChg>
        <pc:picChg chg="add mod">
          <ac:chgData name="Matt Lyle" userId="a96e7d453dd11193" providerId="LiveId" clId="{200092B8-E914-4080-A0F4-82843BBB6EBD}" dt="2025-08-30T01:08:59.632" v="281"/>
          <ac:picMkLst>
            <pc:docMk/>
            <pc:sldMk cId="1540384334" sldId="257"/>
            <ac:picMk id="11" creationId="{BE94FCF4-E772-D8F2-165A-CD4BD884E60E}"/>
          </ac:picMkLst>
        </pc:picChg>
        <pc:picChg chg="add mod ord">
          <ac:chgData name="Matt Lyle" userId="a96e7d453dd11193" providerId="LiveId" clId="{200092B8-E914-4080-A0F4-82843BBB6EBD}" dt="2025-08-30T01:13:17.463" v="312" actId="167"/>
          <ac:picMkLst>
            <pc:docMk/>
            <pc:sldMk cId="1540384334" sldId="257"/>
            <ac:picMk id="12" creationId="{FCAAE0CA-97AE-8346-6053-B317824EB92C}"/>
          </ac:picMkLst>
        </pc:picChg>
      </pc:sldChg>
      <pc:sldChg chg="del">
        <pc:chgData name="Matt Lyle" userId="a96e7d453dd11193" providerId="LiveId" clId="{200092B8-E914-4080-A0F4-82843BBB6EBD}" dt="2025-08-27T11:45:06.063" v="90" actId="47"/>
        <pc:sldMkLst>
          <pc:docMk/>
          <pc:sldMk cId="1692765257" sldId="297"/>
        </pc:sldMkLst>
      </pc:sldChg>
      <pc:sldChg chg="del">
        <pc:chgData name="Matt Lyle" userId="a96e7d453dd11193" providerId="LiveId" clId="{200092B8-E914-4080-A0F4-82843BBB6EBD}" dt="2025-08-30T02:15:59.769" v="638" actId="47"/>
        <pc:sldMkLst>
          <pc:docMk/>
          <pc:sldMk cId="765417329" sldId="317"/>
        </pc:sldMkLst>
      </pc:sldChg>
      <pc:sldChg chg="del">
        <pc:chgData name="Matt Lyle" userId="a96e7d453dd11193" providerId="LiveId" clId="{200092B8-E914-4080-A0F4-82843BBB6EBD}" dt="2025-08-27T11:44:58.028" v="79" actId="47"/>
        <pc:sldMkLst>
          <pc:docMk/>
          <pc:sldMk cId="2738838879" sldId="335"/>
        </pc:sldMkLst>
      </pc:sldChg>
      <pc:sldChg chg="del">
        <pc:chgData name="Matt Lyle" userId="a96e7d453dd11193" providerId="LiveId" clId="{200092B8-E914-4080-A0F4-82843BBB6EBD}" dt="2025-08-27T11:44:27.208" v="68" actId="47"/>
        <pc:sldMkLst>
          <pc:docMk/>
          <pc:sldMk cId="2611120097" sldId="336"/>
        </pc:sldMkLst>
      </pc:sldChg>
      <pc:sldChg chg="ord">
        <pc:chgData name="Matt Lyle" userId="a96e7d453dd11193" providerId="LiveId" clId="{200092B8-E914-4080-A0F4-82843BBB6EBD}" dt="2025-08-30T02:04:36.014" v="571"/>
        <pc:sldMkLst>
          <pc:docMk/>
          <pc:sldMk cId="2987532735" sldId="337"/>
        </pc:sldMkLst>
      </pc:sldChg>
      <pc:sldChg chg="addSp delSp modSp mod ord modAnim">
        <pc:chgData name="Matt Lyle" userId="a96e7d453dd11193" providerId="LiveId" clId="{200092B8-E914-4080-A0F4-82843BBB6EBD}" dt="2025-08-30T03:07:57.802" v="1302"/>
        <pc:sldMkLst>
          <pc:docMk/>
          <pc:sldMk cId="341262927" sldId="338"/>
        </pc:sldMkLst>
        <pc:spChg chg="add mod">
          <ac:chgData name="Matt Lyle" userId="a96e7d453dd11193" providerId="LiveId" clId="{200092B8-E914-4080-A0F4-82843BBB6EBD}" dt="2025-08-30T03:04:35.404" v="1234"/>
          <ac:spMkLst>
            <pc:docMk/>
            <pc:sldMk cId="341262927" sldId="338"/>
            <ac:spMk id="2" creationId="{7FABBFB6-4F13-C2C4-BFB8-23104D28B803}"/>
          </ac:spMkLst>
        </pc:spChg>
        <pc:spChg chg="add mod">
          <ac:chgData name="Matt Lyle" userId="a96e7d453dd11193" providerId="LiveId" clId="{200092B8-E914-4080-A0F4-82843BBB6EBD}" dt="2025-08-30T03:04:41.951" v="1235"/>
          <ac:spMkLst>
            <pc:docMk/>
            <pc:sldMk cId="341262927" sldId="338"/>
            <ac:spMk id="3" creationId="{EEE72F53-C6AD-A372-9CDC-F850B05CADF0}"/>
          </ac:spMkLst>
        </pc:spChg>
        <pc:spChg chg="mod">
          <ac:chgData name="Matt Lyle" userId="a96e7d453dd11193" providerId="LiveId" clId="{200092B8-E914-4080-A0F4-82843BBB6EBD}" dt="2025-08-27T11:42:54.254" v="53" actId="14100"/>
          <ac:spMkLst>
            <pc:docMk/>
            <pc:sldMk cId="341262927" sldId="338"/>
            <ac:spMk id="4" creationId="{C81B0DC6-3105-B473-524C-0B87C85EF655}"/>
          </ac:spMkLst>
        </pc:spChg>
        <pc:spChg chg="mod">
          <ac:chgData name="Matt Lyle" userId="a96e7d453dd11193" providerId="LiveId" clId="{200092B8-E914-4080-A0F4-82843BBB6EBD}" dt="2025-08-27T11:44:11.778" v="67" actId="14100"/>
          <ac:spMkLst>
            <pc:docMk/>
            <pc:sldMk cId="341262927" sldId="338"/>
            <ac:spMk id="5" creationId="{DF7CDFA9-4A87-FDF3-F50D-C5E3D79D0BB1}"/>
          </ac:spMkLst>
        </pc:spChg>
        <pc:spChg chg="add mod">
          <ac:chgData name="Matt Lyle" userId="a96e7d453dd11193" providerId="LiveId" clId="{200092B8-E914-4080-A0F4-82843BBB6EBD}" dt="2025-08-27T11:44:03.724" v="66" actId="404"/>
          <ac:spMkLst>
            <pc:docMk/>
            <pc:sldMk cId="341262927" sldId="338"/>
            <ac:spMk id="6" creationId="{2220986B-317D-939A-DC6F-1CFB351F12EF}"/>
          </ac:spMkLst>
        </pc:spChg>
        <pc:spChg chg="add mod">
          <ac:chgData name="Matt Lyle" userId="a96e7d453dd11193" providerId="LiveId" clId="{200092B8-E914-4080-A0F4-82843BBB6EBD}" dt="2025-08-30T03:05:52.044" v="1269" actId="14861"/>
          <ac:spMkLst>
            <pc:docMk/>
            <pc:sldMk cId="341262927" sldId="338"/>
            <ac:spMk id="7" creationId="{8F15E86E-FE3A-BEE8-D8DE-D7703BA0E375}"/>
          </ac:spMkLst>
        </pc:spChg>
        <pc:spChg chg="add del mod">
          <ac:chgData name="Matt Lyle" userId="a96e7d453dd11193" providerId="LiveId" clId="{200092B8-E914-4080-A0F4-82843BBB6EBD}" dt="2025-08-30T03:06:13.629" v="1277" actId="478"/>
          <ac:spMkLst>
            <pc:docMk/>
            <pc:sldMk cId="341262927" sldId="338"/>
            <ac:spMk id="8" creationId="{70273917-2D5C-DC88-4D68-A2409A230D61}"/>
          </ac:spMkLst>
        </pc:spChg>
        <pc:spChg chg="add del mod">
          <ac:chgData name="Matt Lyle" userId="a96e7d453dd11193" providerId="LiveId" clId="{200092B8-E914-4080-A0F4-82843BBB6EBD}" dt="2025-08-30T03:06:24.788" v="1280" actId="478"/>
          <ac:spMkLst>
            <pc:docMk/>
            <pc:sldMk cId="341262927" sldId="338"/>
            <ac:spMk id="9" creationId="{BF1E7539-FA8C-1EC6-76BB-6B0631C46A9B}"/>
          </ac:spMkLst>
        </pc:spChg>
      </pc:sldChg>
      <pc:sldChg chg="del">
        <pc:chgData name="Matt Lyle" userId="a96e7d453dd11193" providerId="LiveId" clId="{200092B8-E914-4080-A0F4-82843BBB6EBD}" dt="2025-08-27T11:45:09.692" v="91" actId="47"/>
        <pc:sldMkLst>
          <pc:docMk/>
          <pc:sldMk cId="610172768" sldId="339"/>
        </pc:sldMkLst>
      </pc:sldChg>
      <pc:sldChg chg="del">
        <pc:chgData name="Matt Lyle" userId="a96e7d453dd11193" providerId="LiveId" clId="{200092B8-E914-4080-A0F4-82843BBB6EBD}" dt="2025-08-27T11:44:58.478" v="80" actId="47"/>
        <pc:sldMkLst>
          <pc:docMk/>
          <pc:sldMk cId="3843588186" sldId="340"/>
        </pc:sldMkLst>
      </pc:sldChg>
      <pc:sldChg chg="del">
        <pc:chgData name="Matt Lyle" userId="a96e7d453dd11193" providerId="LiveId" clId="{200092B8-E914-4080-A0F4-82843BBB6EBD}" dt="2025-08-27T11:46:04.030" v="109" actId="47"/>
        <pc:sldMkLst>
          <pc:docMk/>
          <pc:sldMk cId="2528824990" sldId="341"/>
        </pc:sldMkLst>
      </pc:sldChg>
      <pc:sldChg chg="del">
        <pc:chgData name="Matt Lyle" userId="a96e7d453dd11193" providerId="LiveId" clId="{200092B8-E914-4080-A0F4-82843BBB6EBD}" dt="2025-08-27T11:39:52.263" v="3" actId="47"/>
        <pc:sldMkLst>
          <pc:docMk/>
          <pc:sldMk cId="2429389249" sldId="342"/>
        </pc:sldMkLst>
      </pc:sldChg>
      <pc:sldChg chg="del">
        <pc:chgData name="Matt Lyle" userId="a96e7d453dd11193" providerId="LiveId" clId="{200092B8-E914-4080-A0F4-82843BBB6EBD}" dt="2025-08-27T11:39:54.212" v="4" actId="47"/>
        <pc:sldMkLst>
          <pc:docMk/>
          <pc:sldMk cId="2083392501" sldId="344"/>
        </pc:sldMkLst>
      </pc:sldChg>
      <pc:sldChg chg="modSp mod ord setBg">
        <pc:chgData name="Matt Lyle" userId="a96e7d453dd11193" providerId="LiveId" clId="{200092B8-E914-4080-A0F4-82843BBB6EBD}" dt="2025-08-30T03:03:05.458" v="1223"/>
        <pc:sldMkLst>
          <pc:docMk/>
          <pc:sldMk cId="2888870047" sldId="345"/>
        </pc:sldMkLst>
        <pc:spChg chg="mod">
          <ac:chgData name="Matt Lyle" userId="a96e7d453dd11193" providerId="LiveId" clId="{200092B8-E914-4080-A0F4-82843BBB6EBD}" dt="2025-08-30T02:01:49.286" v="568" actId="1076"/>
          <ac:spMkLst>
            <pc:docMk/>
            <pc:sldMk cId="2888870047" sldId="345"/>
            <ac:spMk id="3" creationId="{6E8FA359-6EC2-72B9-E611-C6BF7CB94C05}"/>
          </ac:spMkLst>
        </pc:spChg>
      </pc:sldChg>
      <pc:sldChg chg="modSp del mod">
        <pc:chgData name="Matt Lyle" userId="a96e7d453dd11193" providerId="LiveId" clId="{200092B8-E914-4080-A0F4-82843BBB6EBD}" dt="2025-08-30T03:03:42.827" v="1227" actId="47"/>
        <pc:sldMkLst>
          <pc:docMk/>
          <pc:sldMk cId="1222162638" sldId="346"/>
        </pc:sldMkLst>
      </pc:sldChg>
      <pc:sldChg chg="del">
        <pc:chgData name="Matt Lyle" userId="a96e7d453dd11193" providerId="LiveId" clId="{200092B8-E914-4080-A0F4-82843BBB6EBD}" dt="2025-08-27T11:39:51.478" v="2" actId="47"/>
        <pc:sldMkLst>
          <pc:docMk/>
          <pc:sldMk cId="302846864" sldId="347"/>
        </pc:sldMkLst>
      </pc:sldChg>
      <pc:sldChg chg="del">
        <pc:chgData name="Matt Lyle" userId="a96e7d453dd11193" providerId="LiveId" clId="{200092B8-E914-4080-A0F4-82843BBB6EBD}" dt="2025-08-27T11:39:50.962" v="1" actId="47"/>
        <pc:sldMkLst>
          <pc:docMk/>
          <pc:sldMk cId="202684079" sldId="348"/>
        </pc:sldMkLst>
      </pc:sldChg>
      <pc:sldChg chg="del">
        <pc:chgData name="Matt Lyle" userId="a96e7d453dd11193" providerId="LiveId" clId="{200092B8-E914-4080-A0F4-82843BBB6EBD}" dt="2025-08-27T11:44:48.602" v="74" actId="47"/>
        <pc:sldMkLst>
          <pc:docMk/>
          <pc:sldMk cId="812806642" sldId="349"/>
        </pc:sldMkLst>
      </pc:sldChg>
      <pc:sldChg chg="del">
        <pc:chgData name="Matt Lyle" userId="a96e7d453dd11193" providerId="LiveId" clId="{200092B8-E914-4080-A0F4-82843BBB6EBD}" dt="2025-08-27T11:44:49.547" v="75" actId="47"/>
        <pc:sldMkLst>
          <pc:docMk/>
          <pc:sldMk cId="1641977794" sldId="351"/>
        </pc:sldMkLst>
      </pc:sldChg>
      <pc:sldChg chg="add del">
        <pc:chgData name="Matt Lyle" userId="a96e7d453dd11193" providerId="LiveId" clId="{200092B8-E914-4080-A0F4-82843BBB6EBD}" dt="2025-08-30T02:15:10.837" v="637" actId="47"/>
        <pc:sldMkLst>
          <pc:docMk/>
          <pc:sldMk cId="1167347249" sldId="352"/>
        </pc:sldMkLst>
      </pc:sldChg>
      <pc:sldChg chg="del">
        <pc:chgData name="Matt Lyle" userId="a96e7d453dd11193" providerId="LiveId" clId="{200092B8-E914-4080-A0F4-82843BBB6EBD}" dt="2025-08-30T02:16:04.019" v="639" actId="47"/>
        <pc:sldMkLst>
          <pc:docMk/>
          <pc:sldMk cId="1996256857" sldId="353"/>
        </pc:sldMkLst>
      </pc:sldChg>
      <pc:sldChg chg="del">
        <pc:chgData name="Matt Lyle" userId="a96e7d453dd11193" providerId="LiveId" clId="{200092B8-E914-4080-A0F4-82843BBB6EBD}" dt="2025-08-27T11:44:33.527" v="69" actId="47"/>
        <pc:sldMkLst>
          <pc:docMk/>
          <pc:sldMk cId="3581796122" sldId="354"/>
        </pc:sldMkLst>
      </pc:sldChg>
      <pc:sldChg chg="del">
        <pc:chgData name="Matt Lyle" userId="a96e7d453dd11193" providerId="LiveId" clId="{200092B8-E914-4080-A0F4-82843BBB6EBD}" dt="2025-08-27T11:44:45.268" v="72" actId="47"/>
        <pc:sldMkLst>
          <pc:docMk/>
          <pc:sldMk cId="3458567783" sldId="355"/>
        </pc:sldMkLst>
      </pc:sldChg>
      <pc:sldChg chg="del">
        <pc:chgData name="Matt Lyle" userId="a96e7d453dd11193" providerId="LiveId" clId="{200092B8-E914-4080-A0F4-82843BBB6EBD}" dt="2025-08-27T11:46:10.517" v="110" actId="47"/>
        <pc:sldMkLst>
          <pc:docMk/>
          <pc:sldMk cId="1596105789" sldId="356"/>
        </pc:sldMkLst>
      </pc:sldChg>
      <pc:sldChg chg="del">
        <pc:chgData name="Matt Lyle" userId="a96e7d453dd11193" providerId="LiveId" clId="{200092B8-E914-4080-A0F4-82843BBB6EBD}" dt="2025-08-27T11:46:14.227" v="111" actId="47"/>
        <pc:sldMkLst>
          <pc:docMk/>
          <pc:sldMk cId="3977642650" sldId="357"/>
        </pc:sldMkLst>
      </pc:sldChg>
      <pc:sldChg chg="del">
        <pc:chgData name="Matt Lyle" userId="a96e7d453dd11193" providerId="LiveId" clId="{200092B8-E914-4080-A0F4-82843BBB6EBD}" dt="2025-08-27T11:44:47.883" v="73" actId="47"/>
        <pc:sldMkLst>
          <pc:docMk/>
          <pc:sldMk cId="208277936" sldId="358"/>
        </pc:sldMkLst>
      </pc:sldChg>
      <pc:sldChg chg="del">
        <pc:chgData name="Matt Lyle" userId="a96e7d453dd11193" providerId="LiveId" clId="{200092B8-E914-4080-A0F4-82843BBB6EBD}" dt="2025-08-27T11:45:40.957" v="104" actId="47"/>
        <pc:sldMkLst>
          <pc:docMk/>
          <pc:sldMk cId="3623603956" sldId="360"/>
        </pc:sldMkLst>
      </pc:sldChg>
      <pc:sldChg chg="addSp delSp modSp mod ord">
        <pc:chgData name="Matt Lyle" userId="a96e7d453dd11193" providerId="LiveId" clId="{200092B8-E914-4080-A0F4-82843BBB6EBD}" dt="2025-08-30T07:23:41.405" v="2673" actId="20577"/>
        <pc:sldMkLst>
          <pc:docMk/>
          <pc:sldMk cId="917076167" sldId="361"/>
        </pc:sldMkLst>
        <pc:spChg chg="del mod">
          <ac:chgData name="Matt Lyle" userId="a96e7d453dd11193" providerId="LiveId" clId="{200092B8-E914-4080-A0F4-82843BBB6EBD}" dt="2025-08-30T02:33:11.481" v="1185" actId="478"/>
          <ac:spMkLst>
            <pc:docMk/>
            <pc:sldMk cId="917076167" sldId="361"/>
            <ac:spMk id="2" creationId="{5497B64A-1819-0310-2943-83A47618C2C4}"/>
          </ac:spMkLst>
        </pc:spChg>
        <pc:spChg chg="add mod">
          <ac:chgData name="Matt Lyle" userId="a96e7d453dd11193" providerId="LiveId" clId="{200092B8-E914-4080-A0F4-82843BBB6EBD}" dt="2025-08-30T02:19:49.585" v="853"/>
          <ac:spMkLst>
            <pc:docMk/>
            <pc:sldMk cId="917076167" sldId="361"/>
            <ac:spMk id="3" creationId="{E2113728-1404-19EC-FDBA-6AA0F557106A}"/>
          </ac:spMkLst>
        </pc:spChg>
        <pc:spChg chg="add mod">
          <ac:chgData name="Matt Lyle" userId="a96e7d453dd11193" providerId="LiveId" clId="{200092B8-E914-4080-A0F4-82843BBB6EBD}" dt="2025-08-30T07:23:41.405" v="2673" actId="20577"/>
          <ac:spMkLst>
            <pc:docMk/>
            <pc:sldMk cId="917076167" sldId="361"/>
            <ac:spMk id="4" creationId="{EB6C7DBB-0285-BA13-1CF4-F3C5D6FA5230}"/>
          </ac:spMkLst>
        </pc:spChg>
        <pc:spChg chg="mod">
          <ac:chgData name="Matt Lyle" userId="a96e7d453dd11193" providerId="LiveId" clId="{200092B8-E914-4080-A0F4-82843BBB6EBD}" dt="2025-08-30T06:32:52.678" v="2612" actId="948"/>
          <ac:spMkLst>
            <pc:docMk/>
            <pc:sldMk cId="917076167" sldId="361"/>
            <ac:spMk id="5" creationId="{7900D74B-FC20-A0E0-1B18-05A032AF18B6}"/>
          </ac:spMkLst>
        </pc:spChg>
      </pc:sldChg>
      <pc:sldChg chg="del">
        <pc:chgData name="Matt Lyle" userId="a96e7d453dd11193" providerId="LiveId" clId="{200092B8-E914-4080-A0F4-82843BBB6EBD}" dt="2025-08-27T11:44:51.161" v="76" actId="47"/>
        <pc:sldMkLst>
          <pc:docMk/>
          <pc:sldMk cId="1700469957" sldId="362"/>
        </pc:sldMkLst>
      </pc:sldChg>
      <pc:sldChg chg="del">
        <pc:chgData name="Matt Lyle" userId="a96e7d453dd11193" providerId="LiveId" clId="{200092B8-E914-4080-A0F4-82843BBB6EBD}" dt="2025-08-27T11:44:55.760" v="77" actId="47"/>
        <pc:sldMkLst>
          <pc:docMk/>
          <pc:sldMk cId="3411085168" sldId="363"/>
        </pc:sldMkLst>
      </pc:sldChg>
      <pc:sldChg chg="del">
        <pc:chgData name="Matt Lyle" userId="a96e7d453dd11193" providerId="LiveId" clId="{200092B8-E914-4080-A0F4-82843BBB6EBD}" dt="2025-08-27T11:44:57.068" v="78" actId="47"/>
        <pc:sldMkLst>
          <pc:docMk/>
          <pc:sldMk cId="599830964" sldId="364"/>
        </pc:sldMkLst>
      </pc:sldChg>
      <pc:sldChg chg="del">
        <pc:chgData name="Matt Lyle" userId="a96e7d453dd11193" providerId="LiveId" clId="{200092B8-E914-4080-A0F4-82843BBB6EBD}" dt="2025-08-27T11:44:59.561" v="82" actId="47"/>
        <pc:sldMkLst>
          <pc:docMk/>
          <pc:sldMk cId="193959253" sldId="365"/>
        </pc:sldMkLst>
      </pc:sldChg>
      <pc:sldChg chg="del">
        <pc:chgData name="Matt Lyle" userId="a96e7d453dd11193" providerId="LiveId" clId="{200092B8-E914-4080-A0F4-82843BBB6EBD}" dt="2025-08-27T11:45:00.944" v="84" actId="47"/>
        <pc:sldMkLst>
          <pc:docMk/>
          <pc:sldMk cId="2042790123" sldId="366"/>
        </pc:sldMkLst>
      </pc:sldChg>
      <pc:sldChg chg="addSp delSp modSp add del mod ord">
        <pc:chgData name="Matt Lyle" userId="a96e7d453dd11193" providerId="LiveId" clId="{200092B8-E914-4080-A0F4-82843BBB6EBD}" dt="2025-08-30T03:28:59.736" v="1511" actId="2711"/>
        <pc:sldMkLst>
          <pc:docMk/>
          <pc:sldMk cId="3392628305" sldId="367"/>
        </pc:sldMkLst>
        <pc:spChg chg="add mod">
          <ac:chgData name="Matt Lyle" userId="a96e7d453dd11193" providerId="LiveId" clId="{200092B8-E914-4080-A0F4-82843BBB6EBD}" dt="2025-08-30T03:28:59.736" v="1511" actId="2711"/>
          <ac:spMkLst>
            <pc:docMk/>
            <pc:sldMk cId="3392628305" sldId="367"/>
            <ac:spMk id="4" creationId="{887CF69C-B8D8-5E16-236E-F0AE3A46239A}"/>
          </ac:spMkLst>
        </pc:spChg>
      </pc:sldChg>
      <pc:sldChg chg="del">
        <pc:chgData name="Matt Lyle" userId="a96e7d453dd11193" providerId="LiveId" clId="{200092B8-E914-4080-A0F4-82843BBB6EBD}" dt="2025-08-27T11:44:58.960" v="81" actId="47"/>
        <pc:sldMkLst>
          <pc:docMk/>
          <pc:sldMk cId="170476927" sldId="368"/>
        </pc:sldMkLst>
      </pc:sldChg>
      <pc:sldChg chg="del">
        <pc:chgData name="Matt Lyle" userId="a96e7d453dd11193" providerId="LiveId" clId="{200092B8-E914-4080-A0F4-82843BBB6EBD}" dt="2025-08-27T11:44:59.958" v="83" actId="47"/>
        <pc:sldMkLst>
          <pc:docMk/>
          <pc:sldMk cId="679613640" sldId="369"/>
        </pc:sldMkLst>
      </pc:sldChg>
      <pc:sldChg chg="del">
        <pc:chgData name="Matt Lyle" userId="a96e7d453dd11193" providerId="LiveId" clId="{200092B8-E914-4080-A0F4-82843BBB6EBD}" dt="2025-08-27T11:45:01.496" v="85" actId="47"/>
        <pc:sldMkLst>
          <pc:docMk/>
          <pc:sldMk cId="1529455862" sldId="370"/>
        </pc:sldMkLst>
      </pc:sldChg>
      <pc:sldChg chg="del">
        <pc:chgData name="Matt Lyle" userId="a96e7d453dd11193" providerId="LiveId" clId="{200092B8-E914-4080-A0F4-82843BBB6EBD}" dt="2025-08-27T11:45:01.913" v="86" actId="47"/>
        <pc:sldMkLst>
          <pc:docMk/>
          <pc:sldMk cId="3520297383" sldId="371"/>
        </pc:sldMkLst>
      </pc:sldChg>
      <pc:sldChg chg="del">
        <pc:chgData name="Matt Lyle" userId="a96e7d453dd11193" providerId="LiveId" clId="{200092B8-E914-4080-A0F4-82843BBB6EBD}" dt="2025-08-27T11:45:02.551" v="87" actId="47"/>
        <pc:sldMkLst>
          <pc:docMk/>
          <pc:sldMk cId="786905501" sldId="372"/>
        </pc:sldMkLst>
      </pc:sldChg>
      <pc:sldChg chg="addSp delSp modSp add del mod ord delAnim modAnim">
        <pc:chgData name="Matt Lyle" userId="a96e7d453dd11193" providerId="LiveId" clId="{200092B8-E914-4080-A0F4-82843BBB6EBD}" dt="2025-08-30T05:11:56.339" v="2084" actId="207"/>
        <pc:sldMkLst>
          <pc:docMk/>
          <pc:sldMk cId="4168252085" sldId="373"/>
        </pc:sldMkLst>
        <pc:spChg chg="add mod">
          <ac:chgData name="Matt Lyle" userId="a96e7d453dd11193" providerId="LiveId" clId="{200092B8-E914-4080-A0F4-82843BBB6EBD}" dt="2025-08-30T02:14:18.674" v="636" actId="14100"/>
          <ac:spMkLst>
            <pc:docMk/>
            <pc:sldMk cId="4168252085" sldId="373"/>
            <ac:spMk id="4" creationId="{DC826D99-BB8F-40DF-C3ED-7E3A96B4594C}"/>
          </ac:spMkLst>
        </pc:spChg>
        <pc:spChg chg="mod">
          <ac:chgData name="Matt Lyle" userId="a96e7d453dd11193" providerId="LiveId" clId="{200092B8-E914-4080-A0F4-82843BBB6EBD}" dt="2025-08-30T02:14:05.488" v="628" actId="20577"/>
          <ac:spMkLst>
            <pc:docMk/>
            <pc:sldMk cId="4168252085" sldId="373"/>
            <ac:spMk id="5" creationId="{312E5F45-980C-E6E7-5A04-626EAABB94B9}"/>
          </ac:spMkLst>
        </pc:spChg>
        <pc:spChg chg="mod">
          <ac:chgData name="Matt Lyle" userId="a96e7d453dd11193" providerId="LiveId" clId="{200092B8-E914-4080-A0F4-82843BBB6EBD}" dt="2025-08-30T05:11:56.339" v="2084" actId="207"/>
          <ac:spMkLst>
            <pc:docMk/>
            <pc:sldMk cId="4168252085" sldId="373"/>
            <ac:spMk id="7" creationId="{EA56AA4B-DB94-A1D4-DAD7-AA447F7A7B4A}"/>
          </ac:spMkLst>
        </pc:spChg>
        <pc:spChg chg="del">
          <ac:chgData name="Matt Lyle" userId="a96e7d453dd11193" providerId="LiveId" clId="{200092B8-E914-4080-A0F4-82843BBB6EBD}" dt="2025-08-30T03:40:30.252" v="1593" actId="478"/>
          <ac:spMkLst>
            <pc:docMk/>
            <pc:sldMk cId="4168252085" sldId="373"/>
            <ac:spMk id="9" creationId="{42ED56F8-3C42-BC89-926E-861CC9200109}"/>
          </ac:spMkLst>
        </pc:spChg>
        <pc:picChg chg="add mod">
          <ac:chgData name="Matt Lyle" userId="a96e7d453dd11193" providerId="LiveId" clId="{200092B8-E914-4080-A0F4-82843BBB6EBD}" dt="2025-08-30T02:13:48.177" v="620" actId="1076"/>
          <ac:picMkLst>
            <pc:docMk/>
            <pc:sldMk cId="4168252085" sldId="373"/>
            <ac:picMk id="3" creationId="{721841DF-E380-F210-AB32-1DDC5087EBF6}"/>
          </ac:picMkLst>
        </pc:picChg>
        <pc:picChg chg="add del mod">
          <ac:chgData name="Matt Lyle" userId="a96e7d453dd11193" providerId="LiveId" clId="{200092B8-E914-4080-A0F4-82843BBB6EBD}" dt="2025-08-30T03:43:43.196" v="1599" actId="21"/>
          <ac:picMkLst>
            <pc:docMk/>
            <pc:sldMk cId="4168252085" sldId="373"/>
            <ac:picMk id="8" creationId="{F02219CB-FFA7-311A-C8DF-8E02A3ED0073}"/>
          </ac:picMkLst>
        </pc:picChg>
      </pc:sldChg>
      <pc:sldChg chg="del">
        <pc:chgData name="Matt Lyle" userId="a96e7d453dd11193" providerId="LiveId" clId="{200092B8-E914-4080-A0F4-82843BBB6EBD}" dt="2025-08-30T02:16:16.235" v="640" actId="47"/>
        <pc:sldMkLst>
          <pc:docMk/>
          <pc:sldMk cId="539657227" sldId="374"/>
        </pc:sldMkLst>
      </pc:sldChg>
      <pc:sldChg chg="del">
        <pc:chgData name="Matt Lyle" userId="a96e7d453dd11193" providerId="LiveId" clId="{200092B8-E914-4080-A0F4-82843BBB6EBD}" dt="2025-08-30T08:52:33.102" v="3232" actId="47"/>
        <pc:sldMkLst>
          <pc:docMk/>
          <pc:sldMk cId="3222093663" sldId="375"/>
        </pc:sldMkLst>
      </pc:sldChg>
      <pc:sldChg chg="add del">
        <pc:chgData name="Matt Lyle" userId="a96e7d453dd11193" providerId="LiveId" clId="{200092B8-E914-4080-A0F4-82843BBB6EBD}" dt="2025-08-27T11:45:37.006" v="101" actId="47"/>
        <pc:sldMkLst>
          <pc:docMk/>
          <pc:sldMk cId="4267745681" sldId="377"/>
        </pc:sldMkLst>
      </pc:sldChg>
      <pc:sldChg chg="add del">
        <pc:chgData name="Matt Lyle" userId="a96e7d453dd11193" providerId="LiveId" clId="{200092B8-E914-4080-A0F4-82843BBB6EBD}" dt="2025-08-27T11:45:42.947" v="105" actId="47"/>
        <pc:sldMkLst>
          <pc:docMk/>
          <pc:sldMk cId="886173185" sldId="378"/>
        </pc:sldMkLst>
      </pc:sldChg>
      <pc:sldChg chg="del">
        <pc:chgData name="Matt Lyle" userId="a96e7d453dd11193" providerId="LiveId" clId="{200092B8-E914-4080-A0F4-82843BBB6EBD}" dt="2025-08-27T11:45:23.358" v="93" actId="47"/>
        <pc:sldMkLst>
          <pc:docMk/>
          <pc:sldMk cId="3903190109" sldId="379"/>
        </pc:sldMkLst>
      </pc:sldChg>
      <pc:sldChg chg="del">
        <pc:chgData name="Matt Lyle" userId="a96e7d453dd11193" providerId="LiveId" clId="{200092B8-E914-4080-A0F4-82843BBB6EBD}" dt="2025-08-27T11:45:23.868" v="94" actId="47"/>
        <pc:sldMkLst>
          <pc:docMk/>
          <pc:sldMk cId="1305286964" sldId="380"/>
        </pc:sldMkLst>
      </pc:sldChg>
      <pc:sldChg chg="del">
        <pc:chgData name="Matt Lyle" userId="a96e7d453dd11193" providerId="LiveId" clId="{200092B8-E914-4080-A0F4-82843BBB6EBD}" dt="2025-08-27T11:45:18.419" v="92" actId="47"/>
        <pc:sldMkLst>
          <pc:docMk/>
          <pc:sldMk cId="313138740" sldId="381"/>
        </pc:sldMkLst>
      </pc:sldChg>
      <pc:sldChg chg="delSp add del mod setBg delDesignElem chgLayout">
        <pc:chgData name="Matt Lyle" userId="a96e7d453dd11193" providerId="LiveId" clId="{200092B8-E914-4080-A0F4-82843BBB6EBD}" dt="2025-08-30T03:01:01.159" v="1221"/>
        <pc:sldMkLst>
          <pc:docMk/>
          <pc:sldMk cId="2613237475" sldId="382"/>
        </pc:sldMkLst>
        <pc:spChg chg="del">
          <ac:chgData name="Matt Lyle" userId="a96e7d453dd11193" providerId="LiveId" clId="{200092B8-E914-4080-A0F4-82843BBB6EBD}" dt="2025-08-30T03:00:54.508" v="1220" actId="700"/>
          <ac:spMkLst>
            <pc:docMk/>
            <pc:sldMk cId="2613237475" sldId="382"/>
            <ac:spMk id="13" creationId="{FD56BF98-ACEA-0DAB-7330-5B4C2836622B}"/>
          </ac:spMkLst>
        </pc:spChg>
        <pc:picChg chg="del">
          <ac:chgData name="Matt Lyle" userId="a96e7d453dd11193" providerId="LiveId" clId="{200092B8-E914-4080-A0F4-82843BBB6EBD}" dt="2025-08-30T02:16:23.789" v="641" actId="478"/>
          <ac:picMkLst>
            <pc:docMk/>
            <pc:sldMk cId="2613237475" sldId="382"/>
            <ac:picMk id="6" creationId="{F5645B03-1D13-03B1-EE35-457B32BD7E3E}"/>
          </ac:picMkLst>
        </pc:picChg>
      </pc:sldChg>
      <pc:sldChg chg="addSp delSp modSp new mod ord setBg chgLayout">
        <pc:chgData name="Matt Lyle" userId="a96e7d453dd11193" providerId="LiveId" clId="{200092B8-E914-4080-A0F4-82843BBB6EBD}" dt="2025-08-30T03:25:05.234" v="1440"/>
        <pc:sldMkLst>
          <pc:docMk/>
          <pc:sldMk cId="906078610" sldId="383"/>
        </pc:sldMkLst>
        <pc:picChg chg="add mod ord">
          <ac:chgData name="Matt Lyle" userId="a96e7d453dd11193" providerId="LiveId" clId="{200092B8-E914-4080-A0F4-82843BBB6EBD}" dt="2025-08-27T13:38:12.634" v="139" actId="1076"/>
          <ac:picMkLst>
            <pc:docMk/>
            <pc:sldMk cId="906078610" sldId="383"/>
            <ac:picMk id="2" creationId="{67DA87A0-76BA-403D-1969-0CE07CFE59A5}"/>
          </ac:picMkLst>
        </pc:picChg>
        <pc:picChg chg="add mod">
          <ac:chgData name="Matt Lyle" userId="a96e7d453dd11193" providerId="LiveId" clId="{200092B8-E914-4080-A0F4-82843BBB6EBD}" dt="2025-08-27T13:39:12.383" v="147" actId="732"/>
          <ac:picMkLst>
            <pc:docMk/>
            <pc:sldMk cId="906078610" sldId="383"/>
            <ac:picMk id="3" creationId="{3CE5F3CD-E353-B291-F0C7-B615F2D89549}"/>
          </ac:picMkLst>
        </pc:picChg>
        <pc:cxnChg chg="add mod">
          <ac:chgData name="Matt Lyle" userId="a96e7d453dd11193" providerId="LiveId" clId="{200092B8-E914-4080-A0F4-82843BBB6EBD}" dt="2025-08-27T13:39:23.464" v="148" actId="1076"/>
          <ac:cxnSpMkLst>
            <pc:docMk/>
            <pc:sldMk cId="906078610" sldId="383"/>
            <ac:cxnSpMk id="5" creationId="{F8DC762E-F391-B9C8-E1C7-1447A7C25CB8}"/>
          </ac:cxnSpMkLst>
        </pc:cxnChg>
      </pc:sldChg>
      <pc:sldChg chg="addSp modSp add del mod modAnim">
        <pc:chgData name="Matt Lyle" userId="a96e7d453dd11193" providerId="LiveId" clId="{200092B8-E914-4080-A0F4-82843BBB6EBD}" dt="2025-08-30T08:34:17.881" v="3073" actId="1076"/>
        <pc:sldMkLst>
          <pc:docMk/>
          <pc:sldMk cId="2696591312" sldId="384"/>
        </pc:sldMkLst>
        <pc:spChg chg="add mod">
          <ac:chgData name="Matt Lyle" userId="a96e7d453dd11193" providerId="LiveId" clId="{200092B8-E914-4080-A0F4-82843BBB6EBD}" dt="2025-08-30T08:34:17.881" v="3073" actId="1076"/>
          <ac:spMkLst>
            <pc:docMk/>
            <pc:sldMk cId="2696591312" sldId="384"/>
            <ac:spMk id="2" creationId="{9037017B-17FE-4D81-6A9C-0BD4E37C58A1}"/>
          </ac:spMkLst>
        </pc:spChg>
        <pc:spChg chg="mod">
          <ac:chgData name="Matt Lyle" userId="a96e7d453dd11193" providerId="LiveId" clId="{200092B8-E914-4080-A0F4-82843BBB6EBD}" dt="2025-08-30T05:39:10.692" v="2278" actId="6549"/>
          <ac:spMkLst>
            <pc:docMk/>
            <pc:sldMk cId="2696591312" sldId="384"/>
            <ac:spMk id="4" creationId="{956A2F64-04AD-7031-3669-E5A8965B6AC6}"/>
          </ac:spMkLst>
        </pc:spChg>
      </pc:sldChg>
      <pc:sldChg chg="addSp delSp modSp add del mod setBg">
        <pc:chgData name="Matt Lyle" userId="a96e7d453dd11193" providerId="LiveId" clId="{200092B8-E914-4080-A0F4-82843BBB6EBD}" dt="2025-08-27T13:38:33.752" v="143" actId="2890"/>
        <pc:sldMkLst>
          <pc:docMk/>
          <pc:sldMk cId="2724427001" sldId="384"/>
        </pc:sldMkLst>
      </pc:sldChg>
      <pc:sldChg chg="addSp delSp modSp add mod ord">
        <pc:chgData name="Matt Lyle" userId="a96e7d453dd11193" providerId="LiveId" clId="{200092B8-E914-4080-A0F4-82843BBB6EBD}" dt="2025-08-30T07:43:55.063" v="2774" actId="478"/>
        <pc:sldMkLst>
          <pc:docMk/>
          <pc:sldMk cId="3650727928" sldId="385"/>
        </pc:sldMkLst>
        <pc:spChg chg="add del mod">
          <ac:chgData name="Matt Lyle" userId="a96e7d453dd11193" providerId="LiveId" clId="{200092B8-E914-4080-A0F4-82843BBB6EBD}" dt="2025-08-30T07:43:55.063" v="2774" actId="478"/>
          <ac:spMkLst>
            <pc:docMk/>
            <pc:sldMk cId="3650727928" sldId="385"/>
            <ac:spMk id="2" creationId="{A308A7C1-92E8-B53A-9904-7154CDD09D2F}"/>
          </ac:spMkLst>
        </pc:spChg>
        <pc:spChg chg="mod">
          <ac:chgData name="Matt Lyle" userId="a96e7d453dd11193" providerId="LiveId" clId="{200092B8-E914-4080-A0F4-82843BBB6EBD}" dt="2025-08-30T07:32:07.966" v="2720" actId="6549"/>
          <ac:spMkLst>
            <pc:docMk/>
            <pc:sldMk cId="3650727928" sldId="385"/>
            <ac:spMk id="4" creationId="{7A44CD21-E1B6-2DA2-ED86-3A691AAD881F}"/>
          </ac:spMkLst>
        </pc:spChg>
        <pc:spChg chg="add del">
          <ac:chgData name="Matt Lyle" userId="a96e7d453dd11193" providerId="LiveId" clId="{200092B8-E914-4080-A0F4-82843BBB6EBD}" dt="2025-08-30T07:43:21.336" v="2762" actId="22"/>
          <ac:spMkLst>
            <pc:docMk/>
            <pc:sldMk cId="3650727928" sldId="385"/>
            <ac:spMk id="5" creationId="{BEB469AE-380F-DC1E-3D81-A2B139741AF7}"/>
          </ac:spMkLst>
        </pc:spChg>
        <pc:spChg chg="add mod">
          <ac:chgData name="Matt Lyle" userId="a96e7d453dd11193" providerId="LiveId" clId="{200092B8-E914-4080-A0F4-82843BBB6EBD}" dt="2025-08-30T07:43:53.637" v="2773"/>
          <ac:spMkLst>
            <pc:docMk/>
            <pc:sldMk cId="3650727928" sldId="385"/>
            <ac:spMk id="6" creationId="{A2EF3170-06C0-F5CC-3615-CF49C7EB1435}"/>
          </ac:spMkLst>
        </pc:spChg>
      </pc:sldChg>
      <pc:sldChg chg="addSp delSp modSp new mod modTransition">
        <pc:chgData name="Matt Lyle" userId="a96e7d453dd11193" providerId="LiveId" clId="{200092B8-E914-4080-A0F4-82843BBB6EBD}" dt="2025-08-30T01:34:56.505" v="333"/>
        <pc:sldMkLst>
          <pc:docMk/>
          <pc:sldMk cId="1371407929" sldId="386"/>
        </pc:sldMkLst>
        <pc:picChg chg="add del mod">
          <ac:chgData name="Matt Lyle" userId="a96e7d453dd11193" providerId="LiveId" clId="{200092B8-E914-4080-A0F4-82843BBB6EBD}" dt="2025-08-30T00:52:26.497" v="241" actId="478"/>
          <ac:picMkLst>
            <pc:docMk/>
            <pc:sldMk cId="1371407929" sldId="386"/>
            <ac:picMk id="3" creationId="{3F12028B-B9B4-5FA7-40EB-C5738B5FF250}"/>
          </ac:picMkLst>
        </pc:picChg>
        <pc:picChg chg="add mod">
          <ac:chgData name="Matt Lyle" userId="a96e7d453dd11193" providerId="LiveId" clId="{200092B8-E914-4080-A0F4-82843BBB6EBD}" dt="2025-08-30T01:09:52.417" v="288"/>
          <ac:picMkLst>
            <pc:docMk/>
            <pc:sldMk cId="1371407929" sldId="386"/>
            <ac:picMk id="5" creationId="{294DD6B3-E2E0-44FE-D38A-05341687DB31}"/>
          </ac:picMkLst>
        </pc:picChg>
      </pc:sldChg>
      <pc:sldChg chg="addSp delSp modSp add mod modTransition delAnim">
        <pc:chgData name="Matt Lyle" userId="a96e7d453dd11193" providerId="LiveId" clId="{200092B8-E914-4080-A0F4-82843BBB6EBD}" dt="2025-08-30T08:59:03.088" v="3238" actId="478"/>
        <pc:sldMkLst>
          <pc:docMk/>
          <pc:sldMk cId="1853682830" sldId="387"/>
        </pc:sldMkLst>
        <pc:picChg chg="del">
          <ac:chgData name="Matt Lyle" userId="a96e7d453dd11193" providerId="LiveId" clId="{200092B8-E914-4080-A0F4-82843BBB6EBD}" dt="2025-08-30T01:07:40.053" v="274" actId="478"/>
          <ac:picMkLst>
            <pc:docMk/>
            <pc:sldMk cId="1853682830" sldId="387"/>
            <ac:picMk id="3" creationId="{0CF40E67-4A9C-4135-7A8C-09A4087EBEA2}"/>
          </ac:picMkLst>
        </pc:picChg>
        <pc:picChg chg="add mod">
          <ac:chgData name="Matt Lyle" userId="a96e7d453dd11193" providerId="LiveId" clId="{200092B8-E914-4080-A0F4-82843BBB6EBD}" dt="2025-08-30T08:58:59.073" v="3237" actId="1076"/>
          <ac:picMkLst>
            <pc:docMk/>
            <pc:sldMk cId="1853682830" sldId="387"/>
            <ac:picMk id="3" creationId="{B0DE7DF0-3CDF-F2AA-4C97-42D42624D650}"/>
          </ac:picMkLst>
        </pc:picChg>
        <pc:picChg chg="add mod">
          <ac:chgData name="Matt Lyle" userId="a96e7d453dd11193" providerId="LiveId" clId="{200092B8-E914-4080-A0F4-82843BBB6EBD}" dt="2025-08-30T01:12:04.628" v="293"/>
          <ac:picMkLst>
            <pc:docMk/>
            <pc:sldMk cId="1853682830" sldId="387"/>
            <ac:picMk id="4" creationId="{7C02AAA6-F787-57F6-51C2-FCC1DF445200}"/>
          </ac:picMkLst>
        </pc:picChg>
        <pc:picChg chg="add del mod ord">
          <ac:chgData name="Matt Lyle" userId="a96e7d453dd11193" providerId="LiveId" clId="{200092B8-E914-4080-A0F4-82843BBB6EBD}" dt="2025-08-30T01:11:45.407" v="292" actId="478"/>
          <ac:picMkLst>
            <pc:docMk/>
            <pc:sldMk cId="1853682830" sldId="387"/>
            <ac:picMk id="5" creationId="{BEB79CCB-3907-F13D-CCCF-9A49952BF989}"/>
          </ac:picMkLst>
        </pc:picChg>
        <pc:picChg chg="add del mod">
          <ac:chgData name="Matt Lyle" userId="a96e7d453dd11193" providerId="LiveId" clId="{200092B8-E914-4080-A0F4-82843BBB6EBD}" dt="2025-08-30T08:59:03.088" v="3238" actId="478"/>
          <ac:picMkLst>
            <pc:docMk/>
            <pc:sldMk cId="1853682830" sldId="387"/>
            <ac:picMk id="7" creationId="{DA44A9B1-42F9-55F5-B9E0-0D5BFDA48D6B}"/>
          </ac:picMkLst>
        </pc:picChg>
        <pc:picChg chg="del mod">
          <ac:chgData name="Matt Lyle" userId="a96e7d453dd11193" providerId="LiveId" clId="{200092B8-E914-4080-A0F4-82843BBB6EBD}" dt="2025-08-30T01:09:40.081" v="284" actId="478"/>
          <ac:picMkLst>
            <pc:docMk/>
            <pc:sldMk cId="1853682830" sldId="387"/>
            <ac:picMk id="10" creationId="{52F54213-4414-AF89-A6D5-4FE235D412C3}"/>
          </ac:picMkLst>
        </pc:picChg>
        <pc:picChg chg="del">
          <ac:chgData name="Matt Lyle" userId="a96e7d453dd11193" providerId="LiveId" clId="{200092B8-E914-4080-A0F4-82843BBB6EBD}" dt="2025-08-30T01:07:40.750" v="275" actId="478"/>
          <ac:picMkLst>
            <pc:docMk/>
            <pc:sldMk cId="1853682830" sldId="387"/>
            <ac:picMk id="11" creationId="{98D3F184-A0F8-32CF-C87B-6493B3F15AB3}"/>
          </ac:picMkLst>
        </pc:picChg>
      </pc:sldChg>
      <pc:sldChg chg="addSp delSp modSp add mod ord modAnim">
        <pc:chgData name="Matt Lyle" userId="a96e7d453dd11193" providerId="LiveId" clId="{200092B8-E914-4080-A0F4-82843BBB6EBD}" dt="2025-08-30T08:59:07.601" v="3240"/>
        <pc:sldMkLst>
          <pc:docMk/>
          <pc:sldMk cId="340512514" sldId="388"/>
        </pc:sldMkLst>
        <pc:spChg chg="add mod">
          <ac:chgData name="Matt Lyle" userId="a96e7d453dd11193" providerId="LiveId" clId="{200092B8-E914-4080-A0F4-82843BBB6EBD}" dt="2025-08-30T01:37:44.227" v="393" actId="1076"/>
          <ac:spMkLst>
            <pc:docMk/>
            <pc:sldMk cId="340512514" sldId="388"/>
            <ac:spMk id="3" creationId="{2BF20575-61AE-A24E-117B-D0FD639C99A6}"/>
          </ac:spMkLst>
        </pc:spChg>
        <pc:spChg chg="add mod">
          <ac:chgData name="Matt Lyle" userId="a96e7d453dd11193" providerId="LiveId" clId="{200092B8-E914-4080-A0F4-82843BBB6EBD}" dt="2025-08-30T01:38:01.593" v="426" actId="20577"/>
          <ac:spMkLst>
            <pc:docMk/>
            <pc:sldMk cId="340512514" sldId="388"/>
            <ac:spMk id="5" creationId="{F8BC8FF9-239A-8BB5-238F-C25516175636}"/>
          </ac:spMkLst>
        </pc:spChg>
        <pc:spChg chg="add mod">
          <ac:chgData name="Matt Lyle" userId="a96e7d453dd11193" providerId="LiveId" clId="{200092B8-E914-4080-A0F4-82843BBB6EBD}" dt="2025-08-30T01:38:44.921" v="474" actId="1076"/>
          <ac:spMkLst>
            <pc:docMk/>
            <pc:sldMk cId="340512514" sldId="388"/>
            <ac:spMk id="6" creationId="{7E776C10-2BAF-77DD-94C6-C57CE694736B}"/>
          </ac:spMkLst>
        </pc:spChg>
        <pc:spChg chg="add mod">
          <ac:chgData name="Matt Lyle" userId="a96e7d453dd11193" providerId="LiveId" clId="{200092B8-E914-4080-A0F4-82843BBB6EBD}" dt="2025-08-30T01:39:18.622" v="514" actId="1076"/>
          <ac:spMkLst>
            <pc:docMk/>
            <pc:sldMk cId="340512514" sldId="388"/>
            <ac:spMk id="8" creationId="{0EA22A73-9313-93EB-49B2-2BC5E20DCB1F}"/>
          </ac:spMkLst>
        </pc:spChg>
        <pc:picChg chg="add mod modCrop">
          <ac:chgData name="Matt Lyle" userId="a96e7d453dd11193" providerId="LiveId" clId="{200092B8-E914-4080-A0F4-82843BBB6EBD}" dt="2025-08-30T01:34:33.571" v="331" actId="1076"/>
          <ac:picMkLst>
            <pc:docMk/>
            <pc:sldMk cId="340512514" sldId="388"/>
            <ac:picMk id="2" creationId="{925A2EA6-B15C-1A88-5BB7-5207B23B7BFF}"/>
          </ac:picMkLst>
        </pc:picChg>
        <pc:picChg chg="add mod">
          <ac:chgData name="Matt Lyle" userId="a96e7d453dd11193" providerId="LiveId" clId="{200092B8-E914-4080-A0F4-82843BBB6EBD}" dt="2025-08-30T08:59:07.601" v="3240"/>
          <ac:picMkLst>
            <pc:docMk/>
            <pc:sldMk cId="340512514" sldId="388"/>
            <ac:picMk id="4" creationId="{80DECB3C-CD58-BFB4-CCC4-DD35E562E648}"/>
          </ac:picMkLst>
        </pc:picChg>
        <pc:picChg chg="del">
          <ac:chgData name="Matt Lyle" userId="a96e7d453dd11193" providerId="LiveId" clId="{200092B8-E914-4080-A0F4-82843BBB6EBD}" dt="2025-08-30T01:34:30.856" v="330" actId="478"/>
          <ac:picMkLst>
            <pc:docMk/>
            <pc:sldMk cId="340512514" sldId="388"/>
            <ac:picMk id="4" creationId="{E203B1C4-8C88-D40B-30F1-792BBDE8F6A5}"/>
          </ac:picMkLst>
        </pc:picChg>
        <pc:picChg chg="del">
          <ac:chgData name="Matt Lyle" userId="a96e7d453dd11193" providerId="LiveId" clId="{200092B8-E914-4080-A0F4-82843BBB6EBD}" dt="2025-08-30T08:59:06.756" v="3239" actId="478"/>
          <ac:picMkLst>
            <pc:docMk/>
            <pc:sldMk cId="340512514" sldId="388"/>
            <ac:picMk id="7" creationId="{4F91125C-BA26-95AD-6FEA-42EA267A73D7}"/>
          </ac:picMkLst>
        </pc:picChg>
      </pc:sldChg>
      <pc:sldChg chg="addSp delSp modSp new mod setBg chgLayout modNotesTx">
        <pc:chgData name="Matt Lyle" userId="a96e7d453dd11193" providerId="LiveId" clId="{200092B8-E914-4080-A0F4-82843BBB6EBD}" dt="2025-08-30T05:06:19.408" v="1973" actId="403"/>
        <pc:sldMkLst>
          <pc:docMk/>
          <pc:sldMk cId="3839688970" sldId="389"/>
        </pc:sldMkLst>
        <pc:spChg chg="add">
          <ac:chgData name="Matt Lyle" userId="a96e7d453dd11193" providerId="LiveId" clId="{200092B8-E914-4080-A0F4-82843BBB6EBD}" dt="2025-08-30T01:56:41.544" v="517"/>
          <ac:spMkLst>
            <pc:docMk/>
            <pc:sldMk cId="3839688970" sldId="389"/>
            <ac:spMk id="2" creationId="{B131C0A6-C5F5-52EB-83C0-D85CEA2CFF70}"/>
          </ac:spMkLst>
        </pc:spChg>
        <pc:spChg chg="add mod">
          <ac:chgData name="Matt Lyle" userId="a96e7d453dd11193" providerId="LiveId" clId="{200092B8-E914-4080-A0F4-82843BBB6EBD}" dt="2025-08-30T01:59:56.521" v="556"/>
          <ac:spMkLst>
            <pc:docMk/>
            <pc:sldMk cId="3839688970" sldId="389"/>
            <ac:spMk id="5" creationId="{AEEA0EB4-14CD-6F2C-ED92-271CC18BA54F}"/>
          </ac:spMkLst>
        </pc:spChg>
        <pc:spChg chg="add mod">
          <ac:chgData name="Matt Lyle" userId="a96e7d453dd11193" providerId="LiveId" clId="{200092B8-E914-4080-A0F4-82843BBB6EBD}" dt="2025-08-30T01:59:56.521" v="556"/>
          <ac:spMkLst>
            <pc:docMk/>
            <pc:sldMk cId="3839688970" sldId="389"/>
            <ac:spMk id="7" creationId="{D717CB61-C336-ED14-FA92-4240F6B52188}"/>
          </ac:spMkLst>
        </pc:spChg>
        <pc:spChg chg="add mod">
          <ac:chgData name="Matt Lyle" userId="a96e7d453dd11193" providerId="LiveId" clId="{200092B8-E914-4080-A0F4-82843BBB6EBD}" dt="2025-08-30T05:06:07.162" v="1970" actId="14100"/>
          <ac:spMkLst>
            <pc:docMk/>
            <pc:sldMk cId="3839688970" sldId="389"/>
            <ac:spMk id="8" creationId="{F24CCE3A-6567-7991-C748-D3E83245E48B}"/>
          </ac:spMkLst>
        </pc:spChg>
        <pc:spChg chg="add mod">
          <ac:chgData name="Matt Lyle" userId="a96e7d453dd11193" providerId="LiveId" clId="{200092B8-E914-4080-A0F4-82843BBB6EBD}" dt="2025-08-30T05:06:19.408" v="1973" actId="403"/>
          <ac:spMkLst>
            <pc:docMk/>
            <pc:sldMk cId="3839688970" sldId="389"/>
            <ac:spMk id="9" creationId="{5242F701-6CED-793C-7DD7-C7191037B4DF}"/>
          </ac:spMkLst>
        </pc:spChg>
        <pc:picChg chg="add del mod modCrop">
          <ac:chgData name="Matt Lyle" userId="a96e7d453dd11193" providerId="LiveId" clId="{200092B8-E914-4080-A0F4-82843BBB6EBD}" dt="2025-08-30T01:59:53.024" v="554" actId="478"/>
          <ac:picMkLst>
            <pc:docMk/>
            <pc:sldMk cId="3839688970" sldId="389"/>
            <ac:picMk id="4" creationId="{E4C6BD45-82F1-9A20-157C-8CCD68DD1104}"/>
          </ac:picMkLst>
        </pc:picChg>
        <pc:picChg chg="add mod">
          <ac:chgData name="Matt Lyle" userId="a96e7d453dd11193" providerId="LiveId" clId="{200092B8-E914-4080-A0F4-82843BBB6EBD}" dt="2025-08-30T02:00:27.844" v="560" actId="1076"/>
          <ac:picMkLst>
            <pc:docMk/>
            <pc:sldMk cId="3839688970" sldId="389"/>
            <ac:picMk id="6" creationId="{E55A4EC8-595B-CD1D-6F0D-3AAA0A745E39}"/>
          </ac:picMkLst>
        </pc:picChg>
      </pc:sldChg>
      <pc:sldChg chg="modSp add mod ord">
        <pc:chgData name="Matt Lyle" userId="a96e7d453dd11193" providerId="LiveId" clId="{200092B8-E914-4080-A0F4-82843BBB6EBD}" dt="2025-08-30T07:23:47.606" v="2677" actId="20577"/>
        <pc:sldMkLst>
          <pc:docMk/>
          <pc:sldMk cId="188754854" sldId="390"/>
        </pc:sldMkLst>
        <pc:spChg chg="mod">
          <ac:chgData name="Matt Lyle" userId="a96e7d453dd11193" providerId="LiveId" clId="{200092B8-E914-4080-A0F4-82843BBB6EBD}" dt="2025-08-30T07:23:47.606" v="2677" actId="20577"/>
          <ac:spMkLst>
            <pc:docMk/>
            <pc:sldMk cId="188754854" sldId="390"/>
            <ac:spMk id="4" creationId="{04773B99-370B-533C-DB13-42AA92A0AF28}"/>
          </ac:spMkLst>
        </pc:spChg>
        <pc:spChg chg="mod">
          <ac:chgData name="Matt Lyle" userId="a96e7d453dd11193" providerId="LiveId" clId="{200092B8-E914-4080-A0F4-82843BBB6EBD}" dt="2025-08-30T06:32:19.217" v="2608" actId="948"/>
          <ac:spMkLst>
            <pc:docMk/>
            <pc:sldMk cId="188754854" sldId="390"/>
            <ac:spMk id="5" creationId="{3E295219-E4EE-9CBB-ACC7-31668FA9A4BC}"/>
          </ac:spMkLst>
        </pc:spChg>
      </pc:sldChg>
      <pc:sldChg chg="addSp delSp modSp add mod ord delAnim modAnim">
        <pc:chgData name="Matt Lyle" userId="a96e7d453dd11193" providerId="LiveId" clId="{200092B8-E914-4080-A0F4-82843BBB6EBD}" dt="2025-08-30T07:23:14.232" v="2669"/>
        <pc:sldMkLst>
          <pc:docMk/>
          <pc:sldMk cId="934065709" sldId="391"/>
        </pc:sldMkLst>
        <pc:spChg chg="add del mod">
          <ac:chgData name="Matt Lyle" userId="a96e7d453dd11193" providerId="LiveId" clId="{200092B8-E914-4080-A0F4-82843BBB6EBD}" dt="2025-08-30T06:27:20.248" v="2555" actId="478"/>
          <ac:spMkLst>
            <pc:docMk/>
            <pc:sldMk cId="934065709" sldId="391"/>
            <ac:spMk id="2" creationId="{3E5D29F3-7D16-A7A8-3DB3-6773F9C4A097}"/>
          </ac:spMkLst>
        </pc:spChg>
        <pc:spChg chg="add mod">
          <ac:chgData name="Matt Lyle" userId="a96e7d453dd11193" providerId="LiveId" clId="{200092B8-E914-4080-A0F4-82843BBB6EBD}" dt="2025-08-30T06:27:59.233" v="2563" actId="403"/>
          <ac:spMkLst>
            <pc:docMk/>
            <pc:sldMk cId="934065709" sldId="391"/>
            <ac:spMk id="3" creationId="{2EAA042A-FABE-87C5-CA2E-E26856B66235}"/>
          </ac:spMkLst>
        </pc:spChg>
        <pc:spChg chg="del mod">
          <ac:chgData name="Matt Lyle" userId="a96e7d453dd11193" providerId="LiveId" clId="{200092B8-E914-4080-A0F4-82843BBB6EBD}" dt="2025-08-30T06:26:49.268" v="2549" actId="478"/>
          <ac:spMkLst>
            <pc:docMk/>
            <pc:sldMk cId="934065709" sldId="391"/>
            <ac:spMk id="9" creationId="{7DE1B5D8-22CF-AB4A-4303-66E198451B2E}"/>
          </ac:spMkLst>
        </pc:spChg>
      </pc:sldChg>
      <pc:sldChg chg="modSp add mod ord">
        <pc:chgData name="Matt Lyle" userId="a96e7d453dd11193" providerId="LiveId" clId="{200092B8-E914-4080-A0F4-82843BBB6EBD}" dt="2025-08-30T07:24:01.669" v="2685" actId="20577"/>
        <pc:sldMkLst>
          <pc:docMk/>
          <pc:sldMk cId="1801445993" sldId="392"/>
        </pc:sldMkLst>
        <pc:spChg chg="mod">
          <ac:chgData name="Matt Lyle" userId="a96e7d453dd11193" providerId="LiveId" clId="{200092B8-E914-4080-A0F4-82843BBB6EBD}" dt="2025-08-30T07:24:01.669" v="2685" actId="20577"/>
          <ac:spMkLst>
            <pc:docMk/>
            <pc:sldMk cId="1801445993" sldId="392"/>
            <ac:spMk id="4" creationId="{4D5894F3-535B-306F-7AF8-5ADEC6B2E375}"/>
          </ac:spMkLst>
        </pc:spChg>
        <pc:spChg chg="mod">
          <ac:chgData name="Matt Lyle" userId="a96e7d453dd11193" providerId="LiveId" clId="{200092B8-E914-4080-A0F4-82843BBB6EBD}" dt="2025-08-30T05:30:41.930" v="2244" actId="113"/>
          <ac:spMkLst>
            <pc:docMk/>
            <pc:sldMk cId="1801445993" sldId="392"/>
            <ac:spMk id="5" creationId="{1448BE4B-AB6E-2051-C944-8FC35325287E}"/>
          </ac:spMkLst>
        </pc:spChg>
      </pc:sldChg>
      <pc:sldChg chg="addSp modSp add del mod ord modAnim">
        <pc:chgData name="Matt Lyle" userId="a96e7d453dd11193" providerId="LiveId" clId="{200092B8-E914-4080-A0F4-82843BBB6EBD}" dt="2025-08-30T05:25:15.379" v="2166" actId="113"/>
        <pc:sldMkLst>
          <pc:docMk/>
          <pc:sldMk cId="306211584" sldId="393"/>
        </pc:sldMkLst>
        <pc:spChg chg="add">
          <ac:chgData name="Matt Lyle" userId="a96e7d453dd11193" providerId="LiveId" clId="{200092B8-E914-4080-A0F4-82843BBB6EBD}" dt="2025-08-30T05:15:18.417" v="2090"/>
          <ac:spMkLst>
            <pc:docMk/>
            <pc:sldMk cId="306211584" sldId="393"/>
            <ac:spMk id="2" creationId="{A50C4285-230F-6293-E1EF-E24DCA85456C}"/>
          </ac:spMkLst>
        </pc:spChg>
        <pc:spChg chg="mod">
          <ac:chgData name="Matt Lyle" userId="a96e7d453dd11193" providerId="LiveId" clId="{200092B8-E914-4080-A0F4-82843BBB6EBD}" dt="2025-08-30T05:25:15.379" v="2166" actId="113"/>
          <ac:spMkLst>
            <pc:docMk/>
            <pc:sldMk cId="306211584" sldId="393"/>
            <ac:spMk id="4" creationId="{D5866D7D-AD39-B21F-1B3C-7242632B6BD5}"/>
          </ac:spMkLst>
        </pc:spChg>
        <pc:spChg chg="add mod">
          <ac:chgData name="Matt Lyle" userId="a96e7d453dd11193" providerId="LiveId" clId="{200092B8-E914-4080-A0F4-82843BBB6EBD}" dt="2025-08-30T05:17:17.457" v="2111" actId="1076"/>
          <ac:spMkLst>
            <pc:docMk/>
            <pc:sldMk cId="306211584" sldId="393"/>
            <ac:spMk id="5" creationId="{F637BD02-428B-6FA8-BE96-719A1B281E3F}"/>
          </ac:spMkLst>
        </pc:spChg>
      </pc:sldChg>
      <pc:sldChg chg="addSp delSp modSp add mod ord modClrScheme modAnim chgLayout">
        <pc:chgData name="Matt Lyle" userId="a96e7d453dd11193" providerId="LiveId" clId="{200092B8-E914-4080-A0F4-82843BBB6EBD}" dt="2025-08-30T05:07:27.435" v="1974"/>
        <pc:sldMkLst>
          <pc:docMk/>
          <pc:sldMk cId="3613443924" sldId="394"/>
        </pc:sldMkLst>
        <pc:spChg chg="del">
          <ac:chgData name="Matt Lyle" userId="a96e7d453dd11193" providerId="LiveId" clId="{200092B8-E914-4080-A0F4-82843BBB6EBD}" dt="2025-08-30T03:21:15.770" v="1385" actId="478"/>
          <ac:spMkLst>
            <pc:docMk/>
            <pc:sldMk cId="3613443924" sldId="394"/>
            <ac:spMk id="2" creationId="{6D028606-E132-B6BC-D000-30EBB4AA4509}"/>
          </ac:spMkLst>
        </pc:spChg>
        <pc:spChg chg="add mod">
          <ac:chgData name="Matt Lyle" userId="a96e7d453dd11193" providerId="LiveId" clId="{200092B8-E914-4080-A0F4-82843BBB6EBD}" dt="2025-08-30T03:29:05.147" v="1512" actId="2711"/>
          <ac:spMkLst>
            <pc:docMk/>
            <pc:sldMk cId="3613443924" sldId="394"/>
            <ac:spMk id="3" creationId="{012E1108-18E6-C11D-F27F-775FA4811713}"/>
          </ac:spMkLst>
        </pc:spChg>
        <pc:spChg chg="del mod">
          <ac:chgData name="Matt Lyle" userId="a96e7d453dd11193" providerId="LiveId" clId="{200092B8-E914-4080-A0F4-82843BBB6EBD}" dt="2025-08-30T03:24:29.165" v="1429"/>
          <ac:spMkLst>
            <pc:docMk/>
            <pc:sldMk cId="3613443924" sldId="394"/>
            <ac:spMk id="4" creationId="{D0875D45-8696-FAA5-228D-A38347373070}"/>
          </ac:spMkLst>
        </pc:spChg>
      </pc:sldChg>
      <pc:sldChg chg="modSp add mod">
        <pc:chgData name="Matt Lyle" userId="a96e7d453dd11193" providerId="LiveId" clId="{200092B8-E914-4080-A0F4-82843BBB6EBD}" dt="2025-08-30T03:29:09.008" v="1513" actId="2711"/>
        <pc:sldMkLst>
          <pc:docMk/>
          <pc:sldMk cId="2615656750" sldId="395"/>
        </pc:sldMkLst>
        <pc:spChg chg="mod">
          <ac:chgData name="Matt Lyle" userId="a96e7d453dd11193" providerId="LiveId" clId="{200092B8-E914-4080-A0F4-82843BBB6EBD}" dt="2025-08-30T03:29:09.008" v="1513" actId="2711"/>
          <ac:spMkLst>
            <pc:docMk/>
            <pc:sldMk cId="2615656750" sldId="395"/>
            <ac:spMk id="4" creationId="{CC3E757F-01CD-D554-DA05-244CC6005B45}"/>
          </ac:spMkLst>
        </pc:spChg>
      </pc:sldChg>
      <pc:sldChg chg="add del">
        <pc:chgData name="Matt Lyle" userId="a96e7d453dd11193" providerId="LiveId" clId="{200092B8-E914-4080-A0F4-82843BBB6EBD}" dt="2025-08-30T03:21:31.302" v="1390" actId="2890"/>
        <pc:sldMkLst>
          <pc:docMk/>
          <pc:sldMk cId="4053921719" sldId="395"/>
        </pc:sldMkLst>
      </pc:sldChg>
      <pc:sldChg chg="addSp modSp add mod modAnim">
        <pc:chgData name="Matt Lyle" userId="a96e7d453dd11193" providerId="LiveId" clId="{200092B8-E914-4080-A0F4-82843BBB6EBD}" dt="2025-08-30T05:25:58.669" v="2168" actId="13926"/>
        <pc:sldMkLst>
          <pc:docMk/>
          <pc:sldMk cId="3686749671" sldId="396"/>
        </pc:sldMkLst>
        <pc:spChg chg="add mod">
          <ac:chgData name="Matt Lyle" userId="a96e7d453dd11193" providerId="LiveId" clId="{200092B8-E914-4080-A0F4-82843BBB6EBD}" dt="2025-08-30T03:33:38.406" v="1557" actId="948"/>
          <ac:spMkLst>
            <pc:docMk/>
            <pc:sldMk cId="3686749671" sldId="396"/>
            <ac:spMk id="2" creationId="{FAC4B2B5-6A02-4086-E2A8-5484EE539319}"/>
          </ac:spMkLst>
        </pc:spChg>
        <pc:spChg chg="add mod">
          <ac:chgData name="Matt Lyle" userId="a96e7d453dd11193" providerId="LiveId" clId="{200092B8-E914-4080-A0F4-82843BBB6EBD}" dt="2025-08-30T03:33:38.406" v="1557" actId="948"/>
          <ac:spMkLst>
            <pc:docMk/>
            <pc:sldMk cId="3686749671" sldId="396"/>
            <ac:spMk id="3" creationId="{51982008-F647-6936-A855-A4ECFF139666}"/>
          </ac:spMkLst>
        </pc:spChg>
        <pc:spChg chg="mod">
          <ac:chgData name="Matt Lyle" userId="a96e7d453dd11193" providerId="LiveId" clId="{200092B8-E914-4080-A0F4-82843BBB6EBD}" dt="2025-08-30T05:25:58.669" v="2168" actId="13926"/>
          <ac:spMkLst>
            <pc:docMk/>
            <pc:sldMk cId="3686749671" sldId="396"/>
            <ac:spMk id="4" creationId="{4B52DD16-CBDC-D7C5-7B37-61BB8A1939FF}"/>
          </ac:spMkLst>
        </pc:spChg>
      </pc:sldChg>
      <pc:sldChg chg="addSp delSp modSp add mod ord modAnim chgLayout">
        <pc:chgData name="Matt Lyle" userId="a96e7d453dd11193" providerId="LiveId" clId="{200092B8-E914-4080-A0F4-82843BBB6EBD}" dt="2025-08-30T09:01:43.902" v="3255" actId="1076"/>
        <pc:sldMkLst>
          <pc:docMk/>
          <pc:sldMk cId="4175554535" sldId="397"/>
        </pc:sldMkLst>
        <pc:spChg chg="del">
          <ac:chgData name="Matt Lyle" userId="a96e7d453dd11193" providerId="LiveId" clId="{200092B8-E914-4080-A0F4-82843BBB6EBD}" dt="2025-08-30T03:34:52.528" v="1560" actId="478"/>
          <ac:spMkLst>
            <pc:docMk/>
            <pc:sldMk cId="4175554535" sldId="397"/>
            <ac:spMk id="4" creationId="{D02ADFED-0545-9B45-ADD0-A67AE65876CB}"/>
          </ac:spMkLst>
        </pc:spChg>
        <pc:picChg chg="add mod">
          <ac:chgData name="Matt Lyle" userId="a96e7d453dd11193" providerId="LiveId" clId="{200092B8-E914-4080-A0F4-82843BBB6EBD}" dt="2025-08-30T09:00:05.623" v="3247" actId="1076"/>
          <ac:picMkLst>
            <pc:docMk/>
            <pc:sldMk cId="4175554535" sldId="397"/>
            <ac:picMk id="5" creationId="{16A0F9D7-0F9A-DFB9-3335-A3E32760E599}"/>
          </ac:picMkLst>
        </pc:picChg>
        <pc:picChg chg="add mod">
          <ac:chgData name="Matt Lyle" userId="a96e7d453dd11193" providerId="LiveId" clId="{200092B8-E914-4080-A0F4-82843BBB6EBD}" dt="2025-08-30T03:34:56.494" v="1562"/>
          <ac:picMkLst>
            <pc:docMk/>
            <pc:sldMk cId="4175554535" sldId="397"/>
            <ac:picMk id="5" creationId="{CAC89FF7-2AEF-7BCA-DD4F-C8859AE438DF}"/>
          </ac:picMkLst>
        </pc:picChg>
        <pc:picChg chg="add mod">
          <ac:chgData name="Matt Lyle" userId="a96e7d453dd11193" providerId="LiveId" clId="{200092B8-E914-4080-A0F4-82843BBB6EBD}" dt="2025-08-30T09:01:43.902" v="3255" actId="1076"/>
          <ac:picMkLst>
            <pc:docMk/>
            <pc:sldMk cId="4175554535" sldId="397"/>
            <ac:picMk id="6" creationId="{71F45496-DDED-9DD0-14D3-8A8ABADDA50C}"/>
          </ac:picMkLst>
        </pc:picChg>
        <pc:picChg chg="add mod">
          <ac:chgData name="Matt Lyle" userId="a96e7d453dd11193" providerId="LiveId" clId="{200092B8-E914-4080-A0F4-82843BBB6EBD}" dt="2025-08-30T03:35:03.257" v="1564" actId="571"/>
          <ac:picMkLst>
            <pc:docMk/>
            <pc:sldMk cId="4175554535" sldId="397"/>
            <ac:picMk id="6" creationId="{B864EDE4-F330-47CC-181A-EFF4FCDD48B1}"/>
          </ac:picMkLst>
        </pc:picChg>
        <pc:picChg chg="add del mod modCrop">
          <ac:chgData name="Matt Lyle" userId="a96e7d453dd11193" providerId="LiveId" clId="{200092B8-E914-4080-A0F4-82843BBB6EBD}" dt="2025-08-30T09:01:34.643" v="3252" actId="478"/>
          <ac:picMkLst>
            <pc:docMk/>
            <pc:sldMk cId="4175554535" sldId="397"/>
            <ac:picMk id="7" creationId="{17E4C4A5-2489-2D1C-0A54-C20BDBDE07CF}"/>
          </ac:picMkLst>
        </pc:picChg>
        <pc:picChg chg="add del mod modCrop">
          <ac:chgData name="Matt Lyle" userId="a96e7d453dd11193" providerId="LiveId" clId="{200092B8-E914-4080-A0F4-82843BBB6EBD}" dt="2025-08-30T08:59:48.594" v="3241" actId="478"/>
          <ac:picMkLst>
            <pc:docMk/>
            <pc:sldMk cId="4175554535" sldId="397"/>
            <ac:picMk id="8" creationId="{9BFC907C-F551-9911-B130-D0BDD0543F6D}"/>
          </ac:picMkLst>
        </pc:picChg>
      </pc:sldChg>
      <pc:sldChg chg="addSp delSp modSp new mod ord modClrScheme chgLayout">
        <pc:chgData name="Matt Lyle" userId="a96e7d453dd11193" providerId="LiveId" clId="{200092B8-E914-4080-A0F4-82843BBB6EBD}" dt="2025-08-30T05:38:45.415" v="2276" actId="20577"/>
        <pc:sldMkLst>
          <pc:docMk/>
          <pc:sldMk cId="1497099598" sldId="398"/>
        </pc:sldMkLst>
        <pc:spChg chg="add del mod">
          <ac:chgData name="Matt Lyle" userId="a96e7d453dd11193" providerId="LiveId" clId="{200092B8-E914-4080-A0F4-82843BBB6EBD}" dt="2025-08-30T03:47:59.971" v="1704" actId="478"/>
          <ac:spMkLst>
            <pc:docMk/>
            <pc:sldMk cId="1497099598" sldId="398"/>
            <ac:spMk id="2" creationId="{8C56673A-D9F8-E540-703F-3F42848847A5}"/>
          </ac:spMkLst>
        </pc:spChg>
        <pc:spChg chg="add del mod">
          <ac:chgData name="Matt Lyle" userId="a96e7d453dd11193" providerId="LiveId" clId="{200092B8-E914-4080-A0F4-82843BBB6EBD}" dt="2025-08-30T03:49:06.626" v="1773" actId="21"/>
          <ac:spMkLst>
            <pc:docMk/>
            <pc:sldMk cId="1497099598" sldId="398"/>
            <ac:spMk id="3" creationId="{C7B75D13-E006-F678-A456-C81575507907}"/>
          </ac:spMkLst>
        </pc:spChg>
        <pc:spChg chg="add del mod">
          <ac:chgData name="Matt Lyle" userId="a96e7d453dd11193" providerId="LiveId" clId="{200092B8-E914-4080-A0F4-82843BBB6EBD}" dt="2025-08-30T03:59:25.549" v="1966" actId="478"/>
          <ac:spMkLst>
            <pc:docMk/>
            <pc:sldMk cId="1497099598" sldId="398"/>
            <ac:spMk id="4" creationId="{33BC5FAD-9D97-C624-7DD3-0F9E9C314F4A}"/>
          </ac:spMkLst>
        </pc:spChg>
        <pc:spChg chg="add del mod">
          <ac:chgData name="Matt Lyle" userId="a96e7d453dd11193" providerId="LiveId" clId="{200092B8-E914-4080-A0F4-82843BBB6EBD}" dt="2025-08-30T03:57:20.440" v="1962" actId="21"/>
          <ac:spMkLst>
            <pc:docMk/>
            <pc:sldMk cId="1497099598" sldId="398"/>
            <ac:spMk id="5" creationId="{C7B75D13-E006-F678-A456-C81575507907}"/>
          </ac:spMkLst>
        </pc:spChg>
        <pc:spChg chg="add del mod">
          <ac:chgData name="Matt Lyle" userId="a96e7d453dd11193" providerId="LiveId" clId="{200092B8-E914-4080-A0F4-82843BBB6EBD}" dt="2025-08-30T03:59:25.549" v="1966" actId="478"/>
          <ac:spMkLst>
            <pc:docMk/>
            <pc:sldMk cId="1497099598" sldId="398"/>
            <ac:spMk id="6" creationId="{DE9E1D64-57A1-726E-E116-DDAA1F730C43}"/>
          </ac:spMkLst>
        </pc:spChg>
        <pc:spChg chg="add del mod">
          <ac:chgData name="Matt Lyle" userId="a96e7d453dd11193" providerId="LiveId" clId="{200092B8-E914-4080-A0F4-82843BBB6EBD}" dt="2025-08-30T03:59:25.549" v="1966" actId="478"/>
          <ac:spMkLst>
            <pc:docMk/>
            <pc:sldMk cId="1497099598" sldId="398"/>
            <ac:spMk id="7" creationId="{C98A7B10-58F8-2682-57CD-28D0195945CF}"/>
          </ac:spMkLst>
        </pc:spChg>
        <pc:spChg chg="add del mod">
          <ac:chgData name="Matt Lyle" userId="a96e7d453dd11193" providerId="LiveId" clId="{200092B8-E914-4080-A0F4-82843BBB6EBD}" dt="2025-08-30T03:50:27.025" v="1800" actId="478"/>
          <ac:spMkLst>
            <pc:docMk/>
            <pc:sldMk cId="1497099598" sldId="398"/>
            <ac:spMk id="9" creationId="{36EEDA16-E451-913B-3850-CD187D32FEB6}"/>
          </ac:spMkLst>
        </pc:spChg>
        <pc:spChg chg="add del mod">
          <ac:chgData name="Matt Lyle" userId="a96e7d453dd11193" providerId="LiveId" clId="{200092B8-E914-4080-A0F4-82843BBB6EBD}" dt="2025-08-30T03:59:25.549" v="1966" actId="478"/>
          <ac:spMkLst>
            <pc:docMk/>
            <pc:sldMk cId="1497099598" sldId="398"/>
            <ac:spMk id="10" creationId="{1382F399-07FD-2A67-02BA-99342489DAC5}"/>
          </ac:spMkLst>
        </pc:spChg>
        <pc:spChg chg="add del mod">
          <ac:chgData name="Matt Lyle" userId="a96e7d453dd11193" providerId="LiveId" clId="{200092B8-E914-4080-A0F4-82843BBB6EBD}" dt="2025-08-30T03:59:25.549" v="1966" actId="478"/>
          <ac:spMkLst>
            <pc:docMk/>
            <pc:sldMk cId="1497099598" sldId="398"/>
            <ac:spMk id="11" creationId="{C4DAA917-891D-0517-65DD-E73A82F17BAA}"/>
          </ac:spMkLst>
        </pc:spChg>
        <pc:spChg chg="add mod">
          <ac:chgData name="Matt Lyle" userId="a96e7d453dd11193" providerId="LiveId" clId="{200092B8-E914-4080-A0F4-82843BBB6EBD}" dt="2025-08-30T03:56:58.995" v="1955" actId="208"/>
          <ac:spMkLst>
            <pc:docMk/>
            <pc:sldMk cId="1497099598" sldId="398"/>
            <ac:spMk id="12" creationId="{7CAEF818-0922-A119-57AF-326D7C3B0409}"/>
          </ac:spMkLst>
        </pc:spChg>
        <pc:spChg chg="mod">
          <ac:chgData name="Matt Lyle" userId="a96e7d453dd11193" providerId="LiveId" clId="{200092B8-E914-4080-A0F4-82843BBB6EBD}" dt="2025-08-30T03:57:04.243" v="1957"/>
          <ac:spMkLst>
            <pc:docMk/>
            <pc:sldMk cId="1497099598" sldId="398"/>
            <ac:spMk id="25" creationId="{27FD39EA-E73C-4A5F-F282-7716D5C6F2DB}"/>
          </ac:spMkLst>
        </pc:spChg>
        <pc:spChg chg="add del mod">
          <ac:chgData name="Matt Lyle" userId="a96e7d453dd11193" providerId="LiveId" clId="{200092B8-E914-4080-A0F4-82843BBB6EBD}" dt="2025-08-30T03:59:25.549" v="1966" actId="478"/>
          <ac:spMkLst>
            <pc:docMk/>
            <pc:sldMk cId="1497099598" sldId="398"/>
            <ac:spMk id="28" creationId="{C7B75D13-E006-F678-A456-C81575507907}"/>
          </ac:spMkLst>
        </pc:spChg>
        <pc:spChg chg="add mod">
          <ac:chgData name="Matt Lyle" userId="a96e7d453dd11193" providerId="LiveId" clId="{200092B8-E914-4080-A0F4-82843BBB6EBD}" dt="2025-08-30T05:38:45.415" v="2276" actId="20577"/>
          <ac:spMkLst>
            <pc:docMk/>
            <pc:sldMk cId="1497099598" sldId="398"/>
            <ac:spMk id="29" creationId="{88153E79-A0F4-BBDA-BBAE-0C0952B4C63F}"/>
          </ac:spMkLst>
        </pc:spChg>
        <pc:grpChg chg="add del mod">
          <ac:chgData name="Matt Lyle" userId="a96e7d453dd11193" providerId="LiveId" clId="{200092B8-E914-4080-A0F4-82843BBB6EBD}" dt="2025-08-30T03:59:25.549" v="1966" actId="478"/>
          <ac:grpSpMkLst>
            <pc:docMk/>
            <pc:sldMk cId="1497099598" sldId="398"/>
            <ac:grpSpMk id="23" creationId="{4C05F8B2-C2E9-B6C1-3F0F-FFBBD4AAFC2F}"/>
          </ac:grpSpMkLst>
        </pc:grpChg>
        <pc:grpChg chg="add del mod">
          <ac:chgData name="Matt Lyle" userId="a96e7d453dd11193" providerId="LiveId" clId="{200092B8-E914-4080-A0F4-82843BBB6EBD}" dt="2025-08-30T03:59:25.549" v="1966" actId="478"/>
          <ac:grpSpMkLst>
            <pc:docMk/>
            <pc:sldMk cId="1497099598" sldId="398"/>
            <ac:grpSpMk id="24" creationId="{7911BEED-1346-EA09-C50E-F5FCEE545E5A}"/>
          </ac:grpSpMkLst>
        </pc:grpChg>
        <pc:picChg chg="add del mod">
          <ac:chgData name="Matt Lyle" userId="a96e7d453dd11193" providerId="LiveId" clId="{200092B8-E914-4080-A0F4-82843BBB6EBD}" dt="2025-08-30T03:57:03.095" v="1956" actId="478"/>
          <ac:picMkLst>
            <pc:docMk/>
            <pc:sldMk cId="1497099598" sldId="398"/>
            <ac:picMk id="8" creationId="{F02219CB-FFA7-311A-C8DF-8E02A3ED0073}"/>
          </ac:picMkLst>
        </pc:picChg>
        <pc:picChg chg="add del mod">
          <ac:chgData name="Matt Lyle" userId="a96e7d453dd11193" providerId="LiveId" clId="{200092B8-E914-4080-A0F4-82843BBB6EBD}" dt="2025-08-30T03:59:00.024" v="1965" actId="478"/>
          <ac:picMkLst>
            <pc:docMk/>
            <pc:sldMk cId="1497099598" sldId="398"/>
            <ac:picMk id="14" creationId="{27F2066B-108D-2D6C-D167-058B8020D925}"/>
          </ac:picMkLst>
        </pc:picChg>
        <pc:picChg chg="add del mod">
          <ac:chgData name="Matt Lyle" userId="a96e7d453dd11193" providerId="LiveId" clId="{200092B8-E914-4080-A0F4-82843BBB6EBD}" dt="2025-08-30T03:59:00.024" v="1965" actId="478"/>
          <ac:picMkLst>
            <pc:docMk/>
            <pc:sldMk cId="1497099598" sldId="398"/>
            <ac:picMk id="15" creationId="{88D0B158-F4E2-67D6-3B6D-1991DF90A0AF}"/>
          </ac:picMkLst>
        </pc:picChg>
        <pc:picChg chg="add del mod">
          <ac:chgData name="Matt Lyle" userId="a96e7d453dd11193" providerId="LiveId" clId="{200092B8-E914-4080-A0F4-82843BBB6EBD}" dt="2025-08-30T03:59:00.024" v="1965" actId="478"/>
          <ac:picMkLst>
            <pc:docMk/>
            <pc:sldMk cId="1497099598" sldId="398"/>
            <ac:picMk id="16" creationId="{A46DAEC8-30F9-C35D-A955-1D42E6DCF30A}"/>
          </ac:picMkLst>
        </pc:picChg>
        <pc:picChg chg="add del mod">
          <ac:chgData name="Matt Lyle" userId="a96e7d453dd11193" providerId="LiveId" clId="{200092B8-E914-4080-A0F4-82843BBB6EBD}" dt="2025-08-30T03:59:00.024" v="1965" actId="478"/>
          <ac:picMkLst>
            <pc:docMk/>
            <pc:sldMk cId="1497099598" sldId="398"/>
            <ac:picMk id="17" creationId="{992761FD-0BCF-56D0-1C08-F516AB04F36B}"/>
          </ac:picMkLst>
        </pc:picChg>
        <pc:picChg chg="add del mod">
          <ac:chgData name="Matt Lyle" userId="a96e7d453dd11193" providerId="LiveId" clId="{200092B8-E914-4080-A0F4-82843BBB6EBD}" dt="2025-08-30T03:59:00.024" v="1965" actId="478"/>
          <ac:picMkLst>
            <pc:docMk/>
            <pc:sldMk cId="1497099598" sldId="398"/>
            <ac:picMk id="18" creationId="{D6473073-9DF8-6115-4C4F-8068BDB03743}"/>
          </ac:picMkLst>
        </pc:picChg>
        <pc:picChg chg="add del mod">
          <ac:chgData name="Matt Lyle" userId="a96e7d453dd11193" providerId="LiveId" clId="{200092B8-E914-4080-A0F4-82843BBB6EBD}" dt="2025-08-30T03:55:24.632" v="1926" actId="478"/>
          <ac:picMkLst>
            <pc:docMk/>
            <pc:sldMk cId="1497099598" sldId="398"/>
            <ac:picMk id="19" creationId="{4962D904-54D5-94BA-7E4F-D12D12FDF56D}"/>
          </ac:picMkLst>
        </pc:picChg>
        <pc:picChg chg="add mod">
          <ac:chgData name="Matt Lyle" userId="a96e7d453dd11193" providerId="LiveId" clId="{200092B8-E914-4080-A0F4-82843BBB6EBD}" dt="2025-08-30T03:56:54.993" v="1953" actId="164"/>
          <ac:picMkLst>
            <pc:docMk/>
            <pc:sldMk cId="1497099598" sldId="398"/>
            <ac:picMk id="21" creationId="{BA4D567C-86A1-F64D-0BB1-2C86C86F9DF9}"/>
          </ac:picMkLst>
        </pc:picChg>
        <pc:picChg chg="add mod">
          <ac:chgData name="Matt Lyle" userId="a96e7d453dd11193" providerId="LiveId" clId="{200092B8-E914-4080-A0F4-82843BBB6EBD}" dt="2025-08-30T03:56:54.993" v="1953" actId="164"/>
          <ac:picMkLst>
            <pc:docMk/>
            <pc:sldMk cId="1497099598" sldId="398"/>
            <ac:picMk id="22" creationId="{7062E87D-53B3-F4FB-1310-910188E3B419}"/>
          </ac:picMkLst>
        </pc:picChg>
        <pc:picChg chg="mod">
          <ac:chgData name="Matt Lyle" userId="a96e7d453dd11193" providerId="LiveId" clId="{200092B8-E914-4080-A0F4-82843BBB6EBD}" dt="2025-08-30T03:57:04.243" v="1957"/>
          <ac:picMkLst>
            <pc:docMk/>
            <pc:sldMk cId="1497099598" sldId="398"/>
            <ac:picMk id="26" creationId="{39D361CB-45FE-4F3E-24D5-C619AB6D5DAD}"/>
          </ac:picMkLst>
        </pc:picChg>
        <pc:picChg chg="mod">
          <ac:chgData name="Matt Lyle" userId="a96e7d453dd11193" providerId="LiveId" clId="{200092B8-E914-4080-A0F4-82843BBB6EBD}" dt="2025-08-30T03:57:04.243" v="1957"/>
          <ac:picMkLst>
            <pc:docMk/>
            <pc:sldMk cId="1497099598" sldId="398"/>
            <ac:picMk id="27" creationId="{D48A8F6C-5585-E7F6-B65B-C7AE2303650E}"/>
          </ac:picMkLst>
        </pc:picChg>
      </pc:sldChg>
      <pc:sldChg chg="modSp add mod">
        <pc:chgData name="Matt Lyle" userId="a96e7d453dd11193" providerId="LiveId" clId="{200092B8-E914-4080-A0F4-82843BBB6EBD}" dt="2025-08-30T05:19:22.224" v="2130" actId="6549"/>
        <pc:sldMkLst>
          <pc:docMk/>
          <pc:sldMk cId="2260676241" sldId="399"/>
        </pc:sldMkLst>
        <pc:spChg chg="mod">
          <ac:chgData name="Matt Lyle" userId="a96e7d453dd11193" providerId="LiveId" clId="{200092B8-E914-4080-A0F4-82843BBB6EBD}" dt="2025-08-30T05:19:02.093" v="2128" actId="20577"/>
          <ac:spMkLst>
            <pc:docMk/>
            <pc:sldMk cId="2260676241" sldId="399"/>
            <ac:spMk id="4" creationId="{DB76A3B8-11CF-4FE8-50BA-21D0BC01D771}"/>
          </ac:spMkLst>
        </pc:spChg>
        <pc:spChg chg="mod">
          <ac:chgData name="Matt Lyle" userId="a96e7d453dd11193" providerId="LiveId" clId="{200092B8-E914-4080-A0F4-82843BBB6EBD}" dt="2025-08-30T05:19:22.224" v="2130" actId="6549"/>
          <ac:spMkLst>
            <pc:docMk/>
            <pc:sldMk cId="2260676241" sldId="399"/>
            <ac:spMk id="5" creationId="{4FEB247B-2D50-AD81-81C4-296E18A60659}"/>
          </ac:spMkLst>
        </pc:spChg>
      </pc:sldChg>
      <pc:sldChg chg="modSp add mod ord">
        <pc:chgData name="Matt Lyle" userId="a96e7d453dd11193" providerId="LiveId" clId="{200092B8-E914-4080-A0F4-82843BBB6EBD}" dt="2025-08-30T07:23:55.308" v="2681" actId="20577"/>
        <pc:sldMkLst>
          <pc:docMk/>
          <pc:sldMk cId="3147814404" sldId="400"/>
        </pc:sldMkLst>
        <pc:spChg chg="mod">
          <ac:chgData name="Matt Lyle" userId="a96e7d453dd11193" providerId="LiveId" clId="{200092B8-E914-4080-A0F4-82843BBB6EBD}" dt="2025-08-30T07:23:55.308" v="2681" actId="20577"/>
          <ac:spMkLst>
            <pc:docMk/>
            <pc:sldMk cId="3147814404" sldId="400"/>
            <ac:spMk id="4" creationId="{C481DB74-0D86-1024-AE3C-64710DFFC37B}"/>
          </ac:spMkLst>
        </pc:spChg>
        <pc:spChg chg="mod">
          <ac:chgData name="Matt Lyle" userId="a96e7d453dd11193" providerId="LiveId" clId="{200092B8-E914-4080-A0F4-82843BBB6EBD}" dt="2025-08-30T06:32:13.693" v="2607" actId="948"/>
          <ac:spMkLst>
            <pc:docMk/>
            <pc:sldMk cId="3147814404" sldId="400"/>
            <ac:spMk id="5" creationId="{03CE5E23-5746-6C7C-2F84-58906154F830}"/>
          </ac:spMkLst>
        </pc:spChg>
      </pc:sldChg>
      <pc:sldChg chg="modSp add mod">
        <pc:chgData name="Matt Lyle" userId="a96e7d453dd11193" providerId="LiveId" clId="{200092B8-E914-4080-A0F4-82843BBB6EBD}" dt="2025-08-30T05:31:33.986" v="2275" actId="404"/>
        <pc:sldMkLst>
          <pc:docMk/>
          <pc:sldMk cId="2327206668" sldId="401"/>
        </pc:sldMkLst>
        <pc:spChg chg="mod">
          <ac:chgData name="Matt Lyle" userId="a96e7d453dd11193" providerId="LiveId" clId="{200092B8-E914-4080-A0F4-82843BBB6EBD}" dt="2025-08-30T05:31:33.986" v="2275" actId="404"/>
          <ac:spMkLst>
            <pc:docMk/>
            <pc:sldMk cId="2327206668" sldId="401"/>
            <ac:spMk id="7" creationId="{CA23E612-FAF4-B63B-3B27-FA2DFFF43215}"/>
          </ac:spMkLst>
        </pc:spChg>
      </pc:sldChg>
      <pc:sldChg chg="addSp delSp modSp add mod">
        <pc:chgData name="Matt Lyle" userId="a96e7d453dd11193" providerId="LiveId" clId="{200092B8-E914-4080-A0F4-82843BBB6EBD}" dt="2025-08-30T06:19:48.774" v="2435" actId="1076"/>
        <pc:sldMkLst>
          <pc:docMk/>
          <pc:sldMk cId="1793230216" sldId="402"/>
        </pc:sldMkLst>
        <pc:spChg chg="add mod">
          <ac:chgData name="Matt Lyle" userId="a96e7d453dd11193" providerId="LiveId" clId="{200092B8-E914-4080-A0F4-82843BBB6EBD}" dt="2025-08-30T06:19:23.836" v="2420"/>
          <ac:spMkLst>
            <pc:docMk/>
            <pc:sldMk cId="1793230216" sldId="402"/>
            <ac:spMk id="2" creationId="{4DCC8CA1-29B0-220F-D37A-42E30C91B07F}"/>
          </ac:spMkLst>
        </pc:spChg>
        <pc:spChg chg="del mod">
          <ac:chgData name="Matt Lyle" userId="a96e7d453dd11193" providerId="LiveId" clId="{200092B8-E914-4080-A0F4-82843BBB6EBD}" dt="2025-08-30T06:19:22.722" v="2419" actId="478"/>
          <ac:spMkLst>
            <pc:docMk/>
            <pc:sldMk cId="1793230216" sldId="402"/>
            <ac:spMk id="4" creationId="{3C814883-351F-4CEF-B832-FF15D9698120}"/>
          </ac:spMkLst>
        </pc:spChg>
        <pc:spChg chg="add mod">
          <ac:chgData name="Matt Lyle" userId="a96e7d453dd11193" providerId="LiveId" clId="{200092B8-E914-4080-A0F4-82843BBB6EBD}" dt="2025-08-30T06:19:48.774" v="2435" actId="1076"/>
          <ac:spMkLst>
            <pc:docMk/>
            <pc:sldMk cId="1793230216" sldId="402"/>
            <ac:spMk id="5" creationId="{7322D487-EA9D-ADED-084C-72F44E14FD82}"/>
          </ac:spMkLst>
        </pc:spChg>
      </pc:sldChg>
      <pc:sldChg chg="modSp add del mod">
        <pc:chgData name="Matt Lyle" userId="a96e7d453dd11193" providerId="LiveId" clId="{200092B8-E914-4080-A0F4-82843BBB6EBD}" dt="2025-08-30T07:38:24.010" v="2755" actId="47"/>
        <pc:sldMkLst>
          <pc:docMk/>
          <pc:sldMk cId="955117773" sldId="403"/>
        </pc:sldMkLst>
        <pc:spChg chg="mod">
          <ac:chgData name="Matt Lyle" userId="a96e7d453dd11193" providerId="LiveId" clId="{200092B8-E914-4080-A0F4-82843BBB6EBD}" dt="2025-08-30T07:38:06.427" v="2751" actId="20577"/>
          <ac:spMkLst>
            <pc:docMk/>
            <pc:sldMk cId="955117773" sldId="403"/>
            <ac:spMk id="4" creationId="{7CF16184-2B75-02DE-16FC-7BB21906B1BC}"/>
          </ac:spMkLst>
        </pc:spChg>
        <pc:spChg chg="mod">
          <ac:chgData name="Matt Lyle" userId="a96e7d453dd11193" providerId="LiveId" clId="{200092B8-E914-4080-A0F4-82843BBB6EBD}" dt="2025-08-30T05:43:25.458" v="2312"/>
          <ac:spMkLst>
            <pc:docMk/>
            <pc:sldMk cId="955117773" sldId="403"/>
            <ac:spMk id="5" creationId="{BFB07738-DC86-FB33-AA6B-67CF26C5C00F}"/>
          </ac:spMkLst>
        </pc:spChg>
      </pc:sldChg>
      <pc:sldChg chg="addSp modSp new ord modAnim">
        <pc:chgData name="Matt Lyle" userId="a96e7d453dd11193" providerId="LiveId" clId="{200092B8-E914-4080-A0F4-82843BBB6EBD}" dt="2025-08-30T06:10:58.272" v="2385"/>
        <pc:sldMkLst>
          <pc:docMk/>
          <pc:sldMk cId="3224795454" sldId="404"/>
        </pc:sldMkLst>
        <pc:picChg chg="add mod">
          <ac:chgData name="Matt Lyle" userId="a96e7d453dd11193" providerId="LiveId" clId="{200092B8-E914-4080-A0F4-82843BBB6EBD}" dt="2025-08-30T06:02:48.115" v="2359"/>
          <ac:picMkLst>
            <pc:docMk/>
            <pc:sldMk cId="3224795454" sldId="404"/>
            <ac:picMk id="2" creationId="{197B3F04-E4EC-7B79-6EFC-7807FDD96715}"/>
          </ac:picMkLst>
        </pc:picChg>
      </pc:sldChg>
      <pc:sldChg chg="addSp modSp new modAnim">
        <pc:chgData name="Matt Lyle" userId="a96e7d453dd11193" providerId="LiveId" clId="{200092B8-E914-4080-A0F4-82843BBB6EBD}" dt="2025-08-30T06:10:33.750" v="2384"/>
        <pc:sldMkLst>
          <pc:docMk/>
          <pc:sldMk cId="1238284602" sldId="405"/>
        </pc:sldMkLst>
        <pc:picChg chg="add mod">
          <ac:chgData name="Matt Lyle" userId="a96e7d453dd11193" providerId="LiveId" clId="{200092B8-E914-4080-A0F4-82843BBB6EBD}" dt="2025-08-30T06:08:23.927" v="2380"/>
          <ac:picMkLst>
            <pc:docMk/>
            <pc:sldMk cId="1238284602" sldId="405"/>
            <ac:picMk id="2" creationId="{8661EF6A-40C8-5A00-C299-AD79DF9E025E}"/>
          </ac:picMkLst>
        </pc:picChg>
      </pc:sldChg>
      <pc:sldChg chg="addSp delSp modSp add mod modAnim">
        <pc:chgData name="Matt Lyle" userId="a96e7d453dd11193" providerId="LiveId" clId="{200092B8-E914-4080-A0F4-82843BBB6EBD}" dt="2025-08-30T08:34:40.811" v="3081" actId="478"/>
        <pc:sldMkLst>
          <pc:docMk/>
          <pc:sldMk cId="1913493691" sldId="406"/>
        </pc:sldMkLst>
        <pc:spChg chg="del mod">
          <ac:chgData name="Matt Lyle" userId="a96e7d453dd11193" providerId="LiveId" clId="{200092B8-E914-4080-A0F4-82843BBB6EBD}" dt="2025-08-30T08:34:40.811" v="3081" actId="478"/>
          <ac:spMkLst>
            <pc:docMk/>
            <pc:sldMk cId="1913493691" sldId="406"/>
            <ac:spMk id="2" creationId="{E12EE08A-8CC4-1524-9684-790F96C1190F}"/>
          </ac:spMkLst>
        </pc:spChg>
        <pc:spChg chg="add mod">
          <ac:chgData name="Matt Lyle" userId="a96e7d453dd11193" providerId="LiveId" clId="{200092B8-E914-4080-A0F4-82843BBB6EBD}" dt="2025-08-30T08:34:37.265" v="3079" actId="403"/>
          <ac:spMkLst>
            <pc:docMk/>
            <pc:sldMk cId="1913493691" sldId="406"/>
            <ac:spMk id="3" creationId="{D22FFC42-7EC3-9E4D-8A5A-5B8FECC2D698}"/>
          </ac:spMkLst>
        </pc:spChg>
      </pc:sldChg>
      <pc:sldChg chg="addSp delSp modSp add mod modAnim">
        <pc:chgData name="Matt Lyle" userId="a96e7d453dd11193" providerId="LiveId" clId="{200092B8-E914-4080-A0F4-82843BBB6EBD}" dt="2025-08-30T09:04:42.839" v="3352"/>
        <pc:sldMkLst>
          <pc:docMk/>
          <pc:sldMk cId="2572018389" sldId="407"/>
        </pc:sldMkLst>
        <pc:spChg chg="mod">
          <ac:chgData name="Matt Lyle" userId="a96e7d453dd11193" providerId="LiveId" clId="{200092B8-E914-4080-A0F4-82843BBB6EBD}" dt="2025-08-30T06:21:26.925" v="2458" actId="13926"/>
          <ac:spMkLst>
            <pc:docMk/>
            <pc:sldMk cId="2572018389" sldId="407"/>
            <ac:spMk id="4" creationId="{5A5C21C1-AB72-8918-1ABE-901E35044DAB}"/>
          </ac:spMkLst>
        </pc:spChg>
        <pc:spChg chg="add mod">
          <ac:chgData name="Matt Lyle" userId="a96e7d453dd11193" providerId="LiveId" clId="{200092B8-E914-4080-A0F4-82843BBB6EBD}" dt="2025-08-30T06:20:18.553" v="2454" actId="403"/>
          <ac:spMkLst>
            <pc:docMk/>
            <pc:sldMk cId="2572018389" sldId="407"/>
            <ac:spMk id="8" creationId="{63D57F6D-D65A-20D9-476D-DDE6105B48CA}"/>
          </ac:spMkLst>
        </pc:spChg>
        <pc:spChg chg="add mod ord">
          <ac:chgData name="Matt Lyle" userId="a96e7d453dd11193" providerId="LiveId" clId="{200092B8-E914-4080-A0F4-82843BBB6EBD}" dt="2025-08-30T06:23:58.466" v="2507" actId="207"/>
          <ac:spMkLst>
            <pc:docMk/>
            <pc:sldMk cId="2572018389" sldId="407"/>
            <ac:spMk id="9" creationId="{A0B0AF83-C43A-8B85-7C4B-712DAEEA9780}"/>
          </ac:spMkLst>
        </pc:spChg>
        <pc:spChg chg="add mod ord">
          <ac:chgData name="Matt Lyle" userId="a96e7d453dd11193" providerId="LiveId" clId="{200092B8-E914-4080-A0F4-82843BBB6EBD}" dt="2025-08-30T06:23:58.466" v="2507" actId="207"/>
          <ac:spMkLst>
            <pc:docMk/>
            <pc:sldMk cId="2572018389" sldId="407"/>
            <ac:spMk id="10" creationId="{53A0CE63-479E-7C38-C508-86967C765552}"/>
          </ac:spMkLst>
        </pc:spChg>
        <pc:spChg chg="add mod ord">
          <ac:chgData name="Matt Lyle" userId="a96e7d453dd11193" providerId="LiveId" clId="{200092B8-E914-4080-A0F4-82843BBB6EBD}" dt="2025-08-30T06:23:58.466" v="2507" actId="207"/>
          <ac:spMkLst>
            <pc:docMk/>
            <pc:sldMk cId="2572018389" sldId="407"/>
            <ac:spMk id="11" creationId="{98AA3C1A-57C1-81D9-6FDA-229E58D53A1B}"/>
          </ac:spMkLst>
        </pc:spChg>
        <pc:spChg chg="add mod ord">
          <ac:chgData name="Matt Lyle" userId="a96e7d453dd11193" providerId="LiveId" clId="{200092B8-E914-4080-A0F4-82843BBB6EBD}" dt="2025-08-30T06:24:21.204" v="2509" actId="207"/>
          <ac:spMkLst>
            <pc:docMk/>
            <pc:sldMk cId="2572018389" sldId="407"/>
            <ac:spMk id="12" creationId="{C1DDA2A1-6D41-5D43-4FC9-7894538AF8D2}"/>
          </ac:spMkLst>
        </pc:spChg>
        <pc:spChg chg="add mod ord">
          <ac:chgData name="Matt Lyle" userId="a96e7d453dd11193" providerId="LiveId" clId="{200092B8-E914-4080-A0F4-82843BBB6EBD}" dt="2025-08-30T06:24:11.302" v="2508" actId="207"/>
          <ac:spMkLst>
            <pc:docMk/>
            <pc:sldMk cId="2572018389" sldId="407"/>
            <ac:spMk id="13" creationId="{6A452095-BD0E-1216-64E8-85A8B3EDF10F}"/>
          </ac:spMkLst>
        </pc:spChg>
        <pc:spChg chg="add mod ord">
          <ac:chgData name="Matt Lyle" userId="a96e7d453dd11193" providerId="LiveId" clId="{200092B8-E914-4080-A0F4-82843BBB6EBD}" dt="2025-08-30T06:24:11.302" v="2508" actId="207"/>
          <ac:spMkLst>
            <pc:docMk/>
            <pc:sldMk cId="2572018389" sldId="407"/>
            <ac:spMk id="14" creationId="{D06E8128-0C93-ABF3-CFCA-E71AF1FFF08A}"/>
          </ac:spMkLst>
        </pc:spChg>
        <pc:spChg chg="add mod ord">
          <ac:chgData name="Matt Lyle" userId="a96e7d453dd11193" providerId="LiveId" clId="{200092B8-E914-4080-A0F4-82843BBB6EBD}" dt="2025-08-30T06:24:11.302" v="2508" actId="207"/>
          <ac:spMkLst>
            <pc:docMk/>
            <pc:sldMk cId="2572018389" sldId="407"/>
            <ac:spMk id="15" creationId="{CEF5CC45-8360-CE93-8FE5-AAE1108D3066}"/>
          </ac:spMkLst>
        </pc:spChg>
        <pc:picChg chg="add mod">
          <ac:chgData name="Matt Lyle" userId="a96e7d453dd11193" providerId="LiveId" clId="{200092B8-E914-4080-A0F4-82843BBB6EBD}" dt="2025-08-30T09:04:42.839" v="3352"/>
          <ac:picMkLst>
            <pc:docMk/>
            <pc:sldMk cId="2572018389" sldId="407"/>
            <ac:picMk id="3" creationId="{6A313955-96C2-4407-E09B-0DC37FC3E94A}"/>
          </ac:picMkLst>
        </pc:picChg>
        <pc:picChg chg="add del mod">
          <ac:chgData name="Matt Lyle" userId="a96e7d453dd11193" providerId="LiveId" clId="{200092B8-E914-4080-A0F4-82843BBB6EBD}" dt="2025-08-30T06:17:21.725" v="2391" actId="478"/>
          <ac:picMkLst>
            <pc:docMk/>
            <pc:sldMk cId="2572018389" sldId="407"/>
            <ac:picMk id="3" creationId="{D1E70267-B386-51D5-4AA9-996C1A688E1C}"/>
          </ac:picMkLst>
        </pc:picChg>
        <pc:picChg chg="add del mod modCrop">
          <ac:chgData name="Matt Lyle" userId="a96e7d453dd11193" providerId="LiveId" clId="{200092B8-E914-4080-A0F4-82843BBB6EBD}" dt="2025-08-30T09:03:13.532" v="3256" actId="478"/>
          <ac:picMkLst>
            <pc:docMk/>
            <pc:sldMk cId="2572018389" sldId="407"/>
            <ac:picMk id="6" creationId="{E55BFBF2-267E-EE6D-A0AE-970893D9BDB1}"/>
          </ac:picMkLst>
        </pc:picChg>
        <pc:picChg chg="add del mod modCrop">
          <ac:chgData name="Matt Lyle" userId="a96e7d453dd11193" providerId="LiveId" clId="{200092B8-E914-4080-A0F4-82843BBB6EBD}" dt="2025-08-30T09:03:15.071" v="3257" actId="478"/>
          <ac:picMkLst>
            <pc:docMk/>
            <pc:sldMk cId="2572018389" sldId="407"/>
            <ac:picMk id="7" creationId="{FDD3F5AB-6B7A-4530-664B-77815AF9990E}"/>
          </ac:picMkLst>
        </pc:picChg>
        <pc:picChg chg="add mod">
          <ac:chgData name="Matt Lyle" userId="a96e7d453dd11193" providerId="LiveId" clId="{200092B8-E914-4080-A0F4-82843BBB6EBD}" dt="2025-08-30T09:04:38.546" v="3351"/>
          <ac:picMkLst>
            <pc:docMk/>
            <pc:sldMk cId="2572018389" sldId="407"/>
            <ac:picMk id="16" creationId="{3EA0DB6A-13F9-30EB-5CB1-6452F2F6197E}"/>
          </ac:picMkLst>
        </pc:picChg>
      </pc:sldChg>
      <pc:sldChg chg="addSp delSp modSp add mod">
        <pc:chgData name="Matt Lyle" userId="a96e7d453dd11193" providerId="LiveId" clId="{200092B8-E914-4080-A0F4-82843BBB6EBD}" dt="2025-08-30T06:29:31.872" v="2576" actId="115"/>
        <pc:sldMkLst>
          <pc:docMk/>
          <pc:sldMk cId="2842167388" sldId="408"/>
        </pc:sldMkLst>
        <pc:spChg chg="add mod">
          <ac:chgData name="Matt Lyle" userId="a96e7d453dd11193" providerId="LiveId" clId="{200092B8-E914-4080-A0F4-82843BBB6EBD}" dt="2025-08-30T06:29:31.872" v="2576" actId="115"/>
          <ac:spMkLst>
            <pc:docMk/>
            <pc:sldMk cId="2842167388" sldId="408"/>
            <ac:spMk id="2" creationId="{FEA3DD9D-BE67-EF4B-F12E-BC5B19627135}"/>
          </ac:spMkLst>
        </pc:spChg>
        <pc:spChg chg="add del mod">
          <ac:chgData name="Matt Lyle" userId="a96e7d453dd11193" providerId="LiveId" clId="{200092B8-E914-4080-A0F4-82843BBB6EBD}" dt="2025-08-30T06:27:04.352" v="2552" actId="478"/>
          <ac:spMkLst>
            <pc:docMk/>
            <pc:sldMk cId="2842167388" sldId="408"/>
            <ac:spMk id="3" creationId="{16625603-0E27-0EA7-9DC5-0F6B758DF9B3}"/>
          </ac:spMkLst>
        </pc:spChg>
        <pc:spChg chg="del mod">
          <ac:chgData name="Matt Lyle" userId="a96e7d453dd11193" providerId="LiveId" clId="{200092B8-E914-4080-A0F4-82843BBB6EBD}" dt="2025-08-30T06:25:48.881" v="2516" actId="478"/>
          <ac:spMkLst>
            <pc:docMk/>
            <pc:sldMk cId="2842167388" sldId="408"/>
            <ac:spMk id="7" creationId="{59E08CC6-0EFA-9402-A8E3-122D4667F300}"/>
          </ac:spMkLst>
        </pc:spChg>
        <pc:spChg chg="mod">
          <ac:chgData name="Matt Lyle" userId="a96e7d453dd11193" providerId="LiveId" clId="{200092B8-E914-4080-A0F4-82843BBB6EBD}" dt="2025-08-30T06:29:31.872" v="2576" actId="115"/>
          <ac:spMkLst>
            <pc:docMk/>
            <pc:sldMk cId="2842167388" sldId="408"/>
            <ac:spMk id="9" creationId="{825187B3-438F-BD5D-70A7-A134D847439E}"/>
          </ac:spMkLst>
        </pc:spChg>
      </pc:sldChg>
      <pc:sldChg chg="addSp modSp new mod modClrScheme modAnim chgLayout">
        <pc:chgData name="Matt Lyle" userId="a96e7d453dd11193" providerId="LiveId" clId="{200092B8-E914-4080-A0F4-82843BBB6EBD}" dt="2025-08-30T06:49:23.138" v="2617"/>
        <pc:sldMkLst>
          <pc:docMk/>
          <pc:sldMk cId="3907599918" sldId="409"/>
        </pc:sldMkLst>
        <pc:picChg chg="add mod">
          <ac:chgData name="Matt Lyle" userId="a96e7d453dd11193" providerId="LiveId" clId="{200092B8-E914-4080-A0F4-82843BBB6EBD}" dt="2025-08-30T06:49:08.484" v="2615"/>
          <ac:picMkLst>
            <pc:docMk/>
            <pc:sldMk cId="3907599918" sldId="409"/>
            <ac:picMk id="2" creationId="{88F4F56A-13B1-9A0C-04C7-24E9EE14BC21}"/>
          </ac:picMkLst>
        </pc:picChg>
      </pc:sldChg>
      <pc:sldChg chg="new">
        <pc:chgData name="Matt Lyle" userId="a96e7d453dd11193" providerId="LiveId" clId="{200092B8-E914-4080-A0F4-82843BBB6EBD}" dt="2025-08-30T06:59:31.031" v="2618" actId="680"/>
        <pc:sldMkLst>
          <pc:docMk/>
          <pc:sldMk cId="1522272783" sldId="410"/>
        </pc:sldMkLst>
      </pc:sldChg>
      <pc:sldChg chg="addSp modSp new mod">
        <pc:chgData name="Matt Lyle" userId="a96e7d453dd11193" providerId="LiveId" clId="{200092B8-E914-4080-A0F4-82843BBB6EBD}" dt="2025-08-30T07:21:10.347" v="2667" actId="14100"/>
        <pc:sldMkLst>
          <pc:docMk/>
          <pc:sldMk cId="632392546" sldId="411"/>
        </pc:sldMkLst>
        <pc:picChg chg="add mod modCrop">
          <ac:chgData name="Matt Lyle" userId="a96e7d453dd11193" providerId="LiveId" clId="{200092B8-E914-4080-A0F4-82843BBB6EBD}" dt="2025-08-30T07:20:06.771" v="2651"/>
          <ac:picMkLst>
            <pc:docMk/>
            <pc:sldMk cId="632392546" sldId="411"/>
            <ac:picMk id="3" creationId="{9BC702CD-C1F6-CF8B-C34A-F8C5D9178B4A}"/>
          </ac:picMkLst>
        </pc:picChg>
        <pc:picChg chg="add mod">
          <ac:chgData name="Matt Lyle" userId="a96e7d453dd11193" providerId="LiveId" clId="{200092B8-E914-4080-A0F4-82843BBB6EBD}" dt="2025-08-30T07:19:15.174" v="2627" actId="1076"/>
          <ac:picMkLst>
            <pc:docMk/>
            <pc:sldMk cId="632392546" sldId="411"/>
            <ac:picMk id="4" creationId="{CA70328A-AA37-2B21-ADA8-966057793076}"/>
          </ac:picMkLst>
        </pc:picChg>
        <pc:picChg chg="add mod modCrop">
          <ac:chgData name="Matt Lyle" userId="a96e7d453dd11193" providerId="LiveId" clId="{200092B8-E914-4080-A0F4-82843BBB6EBD}" dt="2025-08-30T07:20:06.180" v="2649" actId="1076"/>
          <ac:picMkLst>
            <pc:docMk/>
            <pc:sldMk cId="632392546" sldId="411"/>
            <ac:picMk id="5" creationId="{81FBF3B6-33AB-E1E4-611A-3E5FEAAD8571}"/>
          </ac:picMkLst>
        </pc:picChg>
        <pc:picChg chg="add mod ord">
          <ac:chgData name="Matt Lyle" userId="a96e7d453dd11193" providerId="LiveId" clId="{200092B8-E914-4080-A0F4-82843BBB6EBD}" dt="2025-08-30T07:20:03.215" v="2645" actId="167"/>
          <ac:picMkLst>
            <pc:docMk/>
            <pc:sldMk cId="632392546" sldId="411"/>
            <ac:picMk id="6" creationId="{68A8001A-7709-9508-2A5B-9A1955CDE0D7}"/>
          </ac:picMkLst>
        </pc:picChg>
        <pc:picChg chg="add mod modCrop">
          <ac:chgData name="Matt Lyle" userId="a96e7d453dd11193" providerId="LiveId" clId="{200092B8-E914-4080-A0F4-82843BBB6EBD}" dt="2025-08-30T07:20:41.803" v="2662" actId="14100"/>
          <ac:picMkLst>
            <pc:docMk/>
            <pc:sldMk cId="632392546" sldId="411"/>
            <ac:picMk id="8" creationId="{C784EEE3-98BC-2E46-FD05-6215F4A649E8}"/>
          </ac:picMkLst>
        </pc:picChg>
        <pc:picChg chg="add mod modCrop">
          <ac:chgData name="Matt Lyle" userId="a96e7d453dd11193" providerId="LiveId" clId="{200092B8-E914-4080-A0F4-82843BBB6EBD}" dt="2025-08-30T07:20:56.439" v="2665" actId="732"/>
          <ac:picMkLst>
            <pc:docMk/>
            <pc:sldMk cId="632392546" sldId="411"/>
            <ac:picMk id="9" creationId="{294DE327-74A7-C64D-2334-8C909FA5F9DF}"/>
          </ac:picMkLst>
        </pc:picChg>
        <pc:picChg chg="add mod ord modCrop">
          <ac:chgData name="Matt Lyle" userId="a96e7d453dd11193" providerId="LiveId" clId="{200092B8-E914-4080-A0F4-82843BBB6EBD}" dt="2025-08-30T07:21:10.347" v="2667" actId="14100"/>
          <ac:picMkLst>
            <pc:docMk/>
            <pc:sldMk cId="632392546" sldId="411"/>
            <ac:picMk id="10" creationId="{35262398-5495-4B3D-A302-A20885C5B0A4}"/>
          </ac:picMkLst>
        </pc:picChg>
      </pc:sldChg>
      <pc:sldChg chg="addSp delSp modSp add mod ord">
        <pc:chgData name="Matt Lyle" userId="a96e7d453dd11193" providerId="LiveId" clId="{200092B8-E914-4080-A0F4-82843BBB6EBD}" dt="2025-08-30T07:43:49.933" v="2772" actId="478"/>
        <pc:sldMkLst>
          <pc:docMk/>
          <pc:sldMk cId="438528072" sldId="412"/>
        </pc:sldMkLst>
        <pc:spChg chg="add del mod">
          <ac:chgData name="Matt Lyle" userId="a96e7d453dd11193" providerId="LiveId" clId="{200092B8-E914-4080-A0F4-82843BBB6EBD}" dt="2025-08-30T07:43:49.933" v="2772" actId="478"/>
          <ac:spMkLst>
            <pc:docMk/>
            <pc:sldMk cId="438528072" sldId="412"/>
            <ac:spMk id="2" creationId="{0B6F9957-BBEF-8838-DA0D-5EBCD7E6133E}"/>
          </ac:spMkLst>
        </pc:spChg>
        <pc:spChg chg="add mod">
          <ac:chgData name="Matt Lyle" userId="a96e7d453dd11193" providerId="LiveId" clId="{200092B8-E914-4080-A0F4-82843BBB6EBD}" dt="2025-08-30T07:43:48.365" v="2771"/>
          <ac:spMkLst>
            <pc:docMk/>
            <pc:sldMk cId="438528072" sldId="412"/>
            <ac:spMk id="3" creationId="{E63F9B1A-38C2-39E0-DA43-3107BB1824FD}"/>
          </ac:spMkLst>
        </pc:spChg>
        <pc:spChg chg="mod">
          <ac:chgData name="Matt Lyle" userId="a96e7d453dd11193" providerId="LiveId" clId="{200092B8-E914-4080-A0F4-82843BBB6EBD}" dt="2025-08-30T07:30:18.619" v="2687" actId="6549"/>
          <ac:spMkLst>
            <pc:docMk/>
            <pc:sldMk cId="438528072" sldId="412"/>
            <ac:spMk id="4" creationId="{667CC6F8-8FE0-4CBC-79D1-24D7CC5F64D1}"/>
          </ac:spMkLst>
        </pc:spChg>
      </pc:sldChg>
      <pc:sldChg chg="addSp delSp modSp add mod">
        <pc:chgData name="Matt Lyle" userId="a96e7d453dd11193" providerId="LiveId" clId="{200092B8-E914-4080-A0F4-82843BBB6EBD}" dt="2025-08-30T07:43:27.799" v="2765"/>
        <pc:sldMkLst>
          <pc:docMk/>
          <pc:sldMk cId="2787115832" sldId="413"/>
        </pc:sldMkLst>
        <pc:spChg chg="add del mod">
          <ac:chgData name="Matt Lyle" userId="a96e7d453dd11193" providerId="LiveId" clId="{200092B8-E914-4080-A0F4-82843BBB6EBD}" dt="2025-08-30T07:43:16.680" v="2760" actId="478"/>
          <ac:spMkLst>
            <pc:docMk/>
            <pc:sldMk cId="2787115832" sldId="413"/>
            <ac:spMk id="2" creationId="{FCA979CE-86D3-2996-F201-AD53CAA81E52}"/>
          </ac:spMkLst>
        </pc:spChg>
        <pc:spChg chg="add mod">
          <ac:chgData name="Matt Lyle" userId="a96e7d453dd11193" providerId="LiveId" clId="{200092B8-E914-4080-A0F4-82843BBB6EBD}" dt="2025-08-30T07:43:14.203" v="2759"/>
          <ac:spMkLst>
            <pc:docMk/>
            <pc:sldMk cId="2787115832" sldId="413"/>
            <ac:spMk id="3" creationId="{EE4D396A-BBB0-58EC-5198-EB6FDE2F157B}"/>
          </ac:spMkLst>
        </pc:spChg>
        <pc:spChg chg="mod">
          <ac:chgData name="Matt Lyle" userId="a96e7d453dd11193" providerId="LiveId" clId="{200092B8-E914-4080-A0F4-82843BBB6EBD}" dt="2025-08-30T07:32:26.686" v="2724" actId="6549"/>
          <ac:spMkLst>
            <pc:docMk/>
            <pc:sldMk cId="2787115832" sldId="413"/>
            <ac:spMk id="4" creationId="{91BAC7E8-6C60-50FE-29EA-E2B0F67BC15F}"/>
          </ac:spMkLst>
        </pc:spChg>
        <pc:spChg chg="add mod">
          <ac:chgData name="Matt Lyle" userId="a96e7d453dd11193" providerId="LiveId" clId="{200092B8-E914-4080-A0F4-82843BBB6EBD}" dt="2025-08-30T07:43:27.799" v="2765"/>
          <ac:spMkLst>
            <pc:docMk/>
            <pc:sldMk cId="2787115832" sldId="413"/>
            <ac:spMk id="5" creationId="{53D0E59C-CF69-01F2-D4DB-35B974EB43A3}"/>
          </ac:spMkLst>
        </pc:spChg>
      </pc:sldChg>
      <pc:sldChg chg="addSp modSp add del mod">
        <pc:chgData name="Matt Lyle" userId="a96e7d453dd11193" providerId="LiveId" clId="{200092B8-E914-4080-A0F4-82843BBB6EBD}" dt="2025-08-30T07:34:43.852" v="2745" actId="47"/>
        <pc:sldMkLst>
          <pc:docMk/>
          <pc:sldMk cId="2228709789" sldId="414"/>
        </pc:sldMkLst>
        <pc:spChg chg="add mod">
          <ac:chgData name="Matt Lyle" userId="a96e7d453dd11193" providerId="LiveId" clId="{200092B8-E914-4080-A0F4-82843BBB6EBD}" dt="2025-08-30T07:32:52.638" v="2732"/>
          <ac:spMkLst>
            <pc:docMk/>
            <pc:sldMk cId="2228709789" sldId="414"/>
            <ac:spMk id="2" creationId="{DC41375C-90C3-2996-D736-7D3BD3B76EE9}"/>
          </ac:spMkLst>
        </pc:spChg>
        <pc:spChg chg="mod">
          <ac:chgData name="Matt Lyle" userId="a96e7d453dd11193" providerId="LiveId" clId="{200092B8-E914-4080-A0F4-82843BBB6EBD}" dt="2025-08-30T07:32:48.499" v="2731" actId="6549"/>
          <ac:spMkLst>
            <pc:docMk/>
            <pc:sldMk cId="2228709789" sldId="414"/>
            <ac:spMk id="4" creationId="{4D4B5F79-CDA1-9945-0E89-828D84378EA4}"/>
          </ac:spMkLst>
        </pc:spChg>
      </pc:sldChg>
      <pc:sldChg chg="addSp delSp modSp add mod modAnim">
        <pc:chgData name="Matt Lyle" userId="a96e7d453dd11193" providerId="LiveId" clId="{200092B8-E914-4080-A0F4-82843BBB6EBD}" dt="2025-08-30T07:55:14.170" v="2811"/>
        <pc:sldMkLst>
          <pc:docMk/>
          <pc:sldMk cId="3660697473" sldId="415"/>
        </pc:sldMkLst>
        <pc:spChg chg="add mod">
          <ac:chgData name="Matt Lyle" userId="a96e7d453dd11193" providerId="LiveId" clId="{200092B8-E914-4080-A0F4-82843BBB6EBD}" dt="2025-08-30T07:43:03.788" v="2756" actId="1076"/>
          <ac:spMkLst>
            <pc:docMk/>
            <pc:sldMk cId="3660697473" sldId="415"/>
            <ac:spMk id="2" creationId="{A2A920F3-2F72-C244-9999-D4C6DCBE9138}"/>
          </ac:spMkLst>
        </pc:spChg>
        <pc:spChg chg="mod">
          <ac:chgData name="Matt Lyle" userId="a96e7d453dd11193" providerId="LiveId" clId="{200092B8-E914-4080-A0F4-82843BBB6EBD}" dt="2025-08-30T07:33:07.184" v="2735" actId="6549"/>
          <ac:spMkLst>
            <pc:docMk/>
            <pc:sldMk cId="3660697473" sldId="415"/>
            <ac:spMk id="4" creationId="{A8FAB575-D1AB-D77E-CDC0-FAD29114416D}"/>
          </ac:spMkLst>
        </pc:spChg>
        <pc:picChg chg="add del mod">
          <ac:chgData name="Matt Lyle" userId="a96e7d453dd11193" providerId="LiveId" clId="{200092B8-E914-4080-A0F4-82843BBB6EBD}" dt="2025-08-30T07:45:35.056" v="2784" actId="478"/>
          <ac:picMkLst>
            <pc:docMk/>
            <pc:sldMk cId="3660697473" sldId="415"/>
            <ac:picMk id="5" creationId="{F488D328-E3EF-824E-AE4B-D8B8B9705782}"/>
          </ac:picMkLst>
        </pc:picChg>
        <pc:picChg chg="add mod">
          <ac:chgData name="Matt Lyle" userId="a96e7d453dd11193" providerId="LiveId" clId="{200092B8-E914-4080-A0F4-82843BBB6EBD}" dt="2025-08-30T07:55:08.581" v="2810" actId="1076"/>
          <ac:picMkLst>
            <pc:docMk/>
            <pc:sldMk cId="3660697473" sldId="415"/>
            <ac:picMk id="7" creationId="{131F5502-827C-AF97-E19E-6CF90F09D2AA}"/>
          </ac:picMkLst>
        </pc:picChg>
        <pc:picChg chg="add del mod">
          <ac:chgData name="Matt Lyle" userId="a96e7d453dd11193" providerId="LiveId" clId="{200092B8-E914-4080-A0F4-82843BBB6EBD}" dt="2025-08-30T07:54:05.548" v="2799" actId="478"/>
          <ac:picMkLst>
            <pc:docMk/>
            <pc:sldMk cId="3660697473" sldId="415"/>
            <ac:picMk id="9" creationId="{8A813D1F-16B4-7C51-0A59-253C4D102C06}"/>
          </ac:picMkLst>
        </pc:picChg>
        <pc:picChg chg="add mod">
          <ac:chgData name="Matt Lyle" userId="a96e7d453dd11193" providerId="LiveId" clId="{200092B8-E914-4080-A0F4-82843BBB6EBD}" dt="2025-08-30T07:54:51.863" v="2807" actId="1076"/>
          <ac:picMkLst>
            <pc:docMk/>
            <pc:sldMk cId="3660697473" sldId="415"/>
            <ac:picMk id="11" creationId="{6E424ED2-F9CD-6F59-827E-9E913A371B00}"/>
          </ac:picMkLst>
        </pc:picChg>
      </pc:sldChg>
      <pc:sldChg chg="addSp delSp modSp add mod">
        <pc:chgData name="Matt Lyle" userId="a96e7d453dd11193" providerId="LiveId" clId="{200092B8-E914-4080-A0F4-82843BBB6EBD}" dt="2025-08-30T07:44:11.315" v="2776"/>
        <pc:sldMkLst>
          <pc:docMk/>
          <pc:sldMk cId="969659285" sldId="416"/>
        </pc:sldMkLst>
        <pc:spChg chg="add del mod">
          <ac:chgData name="Matt Lyle" userId="a96e7d453dd11193" providerId="LiveId" clId="{200092B8-E914-4080-A0F4-82843BBB6EBD}" dt="2025-08-30T07:43:33.054" v="2766" actId="478"/>
          <ac:spMkLst>
            <pc:docMk/>
            <pc:sldMk cId="969659285" sldId="416"/>
            <ac:spMk id="2" creationId="{F3817A47-CDB4-47D7-6A00-6E921F28291B}"/>
          </ac:spMkLst>
        </pc:spChg>
        <pc:spChg chg="add mod">
          <ac:chgData name="Matt Lyle" userId="a96e7d453dd11193" providerId="LiveId" clId="{200092B8-E914-4080-A0F4-82843BBB6EBD}" dt="2025-08-30T07:44:11.315" v="2776"/>
          <ac:spMkLst>
            <pc:docMk/>
            <pc:sldMk cId="969659285" sldId="416"/>
            <ac:spMk id="3" creationId="{3B3649F7-5521-19A9-7A8A-A732C7E52384}"/>
          </ac:spMkLst>
        </pc:spChg>
        <pc:spChg chg="mod">
          <ac:chgData name="Matt Lyle" userId="a96e7d453dd11193" providerId="LiveId" clId="{200092B8-E914-4080-A0F4-82843BBB6EBD}" dt="2025-08-30T07:33:44.110" v="2739" actId="6549"/>
          <ac:spMkLst>
            <pc:docMk/>
            <pc:sldMk cId="969659285" sldId="416"/>
            <ac:spMk id="4" creationId="{938AAC4B-9CD7-BF7D-A03D-5733633DA3D8}"/>
          </ac:spMkLst>
        </pc:spChg>
      </pc:sldChg>
      <pc:sldChg chg="addSp delSp modSp add mod">
        <pc:chgData name="Matt Lyle" userId="a96e7d453dd11193" providerId="LiveId" clId="{200092B8-E914-4080-A0F4-82843BBB6EBD}" dt="2025-08-30T08:32:57.008" v="3061" actId="6549"/>
        <pc:sldMkLst>
          <pc:docMk/>
          <pc:sldMk cId="2793808725" sldId="417"/>
        </pc:sldMkLst>
        <pc:spChg chg="add del mod">
          <ac:chgData name="Matt Lyle" userId="a96e7d453dd11193" providerId="LiveId" clId="{200092B8-E914-4080-A0F4-82843BBB6EBD}" dt="2025-08-30T07:43:40.871" v="2770" actId="478"/>
          <ac:spMkLst>
            <pc:docMk/>
            <pc:sldMk cId="2793808725" sldId="417"/>
            <ac:spMk id="2" creationId="{AEFB03F5-A5BD-DD6F-82C5-719A1629C9D5}"/>
          </ac:spMkLst>
        </pc:spChg>
        <pc:spChg chg="add mod">
          <ac:chgData name="Matt Lyle" userId="a96e7d453dd11193" providerId="LiveId" clId="{200092B8-E914-4080-A0F4-82843BBB6EBD}" dt="2025-08-30T07:43:38.782" v="2769"/>
          <ac:spMkLst>
            <pc:docMk/>
            <pc:sldMk cId="2793808725" sldId="417"/>
            <ac:spMk id="3" creationId="{FC8BE40F-F767-7391-6B29-3C1F427557E9}"/>
          </ac:spMkLst>
        </pc:spChg>
        <pc:spChg chg="mod">
          <ac:chgData name="Matt Lyle" userId="a96e7d453dd11193" providerId="LiveId" clId="{200092B8-E914-4080-A0F4-82843BBB6EBD}" dt="2025-08-30T08:32:57.008" v="3061" actId="6549"/>
          <ac:spMkLst>
            <pc:docMk/>
            <pc:sldMk cId="2793808725" sldId="417"/>
            <ac:spMk id="4" creationId="{983EB6B3-C6E9-02F6-FB93-483C22134A46}"/>
          </ac:spMkLst>
        </pc:spChg>
      </pc:sldChg>
      <pc:sldChg chg="add ord">
        <pc:chgData name="Matt Lyle" userId="a96e7d453dd11193" providerId="LiveId" clId="{200092B8-E914-4080-A0F4-82843BBB6EBD}" dt="2025-08-30T07:38:18.721" v="2754"/>
        <pc:sldMkLst>
          <pc:docMk/>
          <pc:sldMk cId="970970003" sldId="418"/>
        </pc:sldMkLst>
      </pc:sldChg>
      <pc:sldChg chg="addSp delSp modSp add mod modAnim">
        <pc:chgData name="Matt Lyle" userId="a96e7d453dd11193" providerId="LiveId" clId="{200092B8-E914-4080-A0F4-82843BBB6EBD}" dt="2025-08-30T09:05:16.553" v="3359" actId="1076"/>
        <pc:sldMkLst>
          <pc:docMk/>
          <pc:sldMk cId="4153398558" sldId="419"/>
        </pc:sldMkLst>
        <pc:spChg chg="del">
          <ac:chgData name="Matt Lyle" userId="a96e7d453dd11193" providerId="LiveId" clId="{200092B8-E914-4080-A0F4-82843BBB6EBD}" dt="2025-08-30T08:07:29.066" v="2813" actId="478"/>
          <ac:spMkLst>
            <pc:docMk/>
            <pc:sldMk cId="4153398558" sldId="419"/>
            <ac:spMk id="4" creationId="{A951C24B-C7C1-481B-A520-40B433831572}"/>
          </ac:spMkLst>
        </pc:spChg>
        <pc:spChg chg="add mod">
          <ac:chgData name="Matt Lyle" userId="a96e7d453dd11193" providerId="LiveId" clId="{200092B8-E914-4080-A0F4-82843BBB6EBD}" dt="2025-08-30T08:11:28.203" v="2947" actId="1076"/>
          <ac:spMkLst>
            <pc:docMk/>
            <pc:sldMk cId="4153398558" sldId="419"/>
            <ac:spMk id="5" creationId="{C82362AF-1F39-A6BD-8D92-17D05DDF554E}"/>
          </ac:spMkLst>
        </pc:spChg>
        <pc:spChg chg="add mod">
          <ac:chgData name="Matt Lyle" userId="a96e7d453dd11193" providerId="LiveId" clId="{200092B8-E914-4080-A0F4-82843BBB6EBD}" dt="2025-08-30T08:11:28.203" v="2947" actId="1076"/>
          <ac:spMkLst>
            <pc:docMk/>
            <pc:sldMk cId="4153398558" sldId="419"/>
            <ac:spMk id="7" creationId="{800746CF-69EC-104A-6CB7-F3889CB7F662}"/>
          </ac:spMkLst>
        </pc:spChg>
        <pc:picChg chg="add del mod">
          <ac:chgData name="Matt Lyle" userId="a96e7d453dd11193" providerId="LiveId" clId="{200092B8-E914-4080-A0F4-82843BBB6EBD}" dt="2025-08-30T09:04:58.898" v="3354" actId="478"/>
          <ac:picMkLst>
            <pc:docMk/>
            <pc:sldMk cId="4153398558" sldId="419"/>
            <ac:picMk id="2" creationId="{82DEEB98-C8F6-0A51-AD32-53982B8FA3B8}"/>
          </ac:picMkLst>
        </pc:picChg>
        <pc:picChg chg="add del mod">
          <ac:chgData name="Matt Lyle" userId="a96e7d453dd11193" providerId="LiveId" clId="{200092B8-E914-4080-A0F4-82843BBB6EBD}" dt="2025-08-30T09:04:58.240" v="3353" actId="478"/>
          <ac:picMkLst>
            <pc:docMk/>
            <pc:sldMk cId="4153398558" sldId="419"/>
            <ac:picMk id="3" creationId="{3F5D2E59-206F-6C70-44D1-79EF6547EA13}"/>
          </ac:picMkLst>
        </pc:picChg>
        <pc:picChg chg="add mod">
          <ac:chgData name="Matt Lyle" userId="a96e7d453dd11193" providerId="LiveId" clId="{200092B8-E914-4080-A0F4-82843BBB6EBD}" dt="2025-08-30T09:05:16.553" v="3359" actId="1076"/>
          <ac:picMkLst>
            <pc:docMk/>
            <pc:sldMk cId="4153398558" sldId="419"/>
            <ac:picMk id="4" creationId="{B1F21221-0DBB-0339-5B77-25A33D2FF1A4}"/>
          </ac:picMkLst>
        </pc:picChg>
        <pc:picChg chg="add mod">
          <ac:chgData name="Matt Lyle" userId="a96e7d453dd11193" providerId="LiveId" clId="{200092B8-E914-4080-A0F4-82843BBB6EBD}" dt="2025-08-30T09:05:10.245" v="3357" actId="1076"/>
          <ac:picMkLst>
            <pc:docMk/>
            <pc:sldMk cId="4153398558" sldId="419"/>
            <ac:picMk id="8" creationId="{BC0EC374-65A1-AF4C-C600-8028B6347649}"/>
          </ac:picMkLst>
        </pc:picChg>
      </pc:sldChg>
      <pc:sldChg chg="addSp delSp modSp new mod chgLayout">
        <pc:chgData name="Matt Lyle" userId="a96e7d453dd11193" providerId="LiveId" clId="{200092B8-E914-4080-A0F4-82843BBB6EBD}" dt="2025-08-30T08:27:45.243" v="3000" actId="1076"/>
        <pc:sldMkLst>
          <pc:docMk/>
          <pc:sldMk cId="1321248542" sldId="420"/>
        </pc:sldMkLst>
        <pc:spChg chg="add mod">
          <ac:chgData name="Matt Lyle" userId="a96e7d453dd11193" providerId="LiveId" clId="{200092B8-E914-4080-A0F4-82843BBB6EBD}" dt="2025-08-30T08:26:03.807" v="2992" actId="1076"/>
          <ac:spMkLst>
            <pc:docMk/>
            <pc:sldMk cId="1321248542" sldId="420"/>
            <ac:spMk id="3" creationId="{B716CA89-3838-6D31-E5CD-A9168D992C7D}"/>
          </ac:spMkLst>
        </pc:spChg>
        <pc:picChg chg="add del mod">
          <ac:chgData name="Matt Lyle" userId="a96e7d453dd11193" providerId="LiveId" clId="{200092B8-E914-4080-A0F4-82843BBB6EBD}" dt="2025-08-30T08:27:32.665" v="2993" actId="478"/>
          <ac:picMkLst>
            <pc:docMk/>
            <pc:sldMk cId="1321248542" sldId="420"/>
            <ac:picMk id="5" creationId="{D1A1DF6E-0F48-CB40-38A3-6DE4FB0C62EC}"/>
          </ac:picMkLst>
        </pc:picChg>
        <pc:picChg chg="add mod">
          <ac:chgData name="Matt Lyle" userId="a96e7d453dd11193" providerId="LiveId" clId="{200092B8-E914-4080-A0F4-82843BBB6EBD}" dt="2025-08-30T08:27:45.243" v="3000" actId="1076"/>
          <ac:picMkLst>
            <pc:docMk/>
            <pc:sldMk cId="1321248542" sldId="420"/>
            <ac:picMk id="7" creationId="{E014649A-2F71-5364-DF77-FB0F5C3ECE34}"/>
          </ac:picMkLst>
        </pc:picChg>
        <pc:picChg chg="add mod">
          <ac:chgData name="Matt Lyle" userId="a96e7d453dd11193" providerId="LiveId" clId="{200092B8-E914-4080-A0F4-82843BBB6EBD}" dt="2025-08-30T08:25:48.578" v="2990" actId="1076"/>
          <ac:picMkLst>
            <pc:docMk/>
            <pc:sldMk cId="1321248542" sldId="420"/>
            <ac:picMk id="3074" creationId="{A89250C1-D33F-036D-50BB-4EF80EC61C26}"/>
          </ac:picMkLst>
        </pc:picChg>
      </pc:sldChg>
      <pc:sldChg chg="addSp delSp modSp add mod ord chgLayout">
        <pc:chgData name="Matt Lyle" userId="a96e7d453dd11193" providerId="LiveId" clId="{200092B8-E914-4080-A0F4-82843BBB6EBD}" dt="2025-08-30T08:52:16.661" v="3231" actId="1076"/>
        <pc:sldMkLst>
          <pc:docMk/>
          <pc:sldMk cId="923952218" sldId="421"/>
        </pc:sldMkLst>
        <pc:spChg chg="del">
          <ac:chgData name="Matt Lyle" userId="a96e7d453dd11193" providerId="LiveId" clId="{200092B8-E914-4080-A0F4-82843BBB6EBD}" dt="2025-08-30T08:47:22.335" v="3085" actId="478"/>
          <ac:spMkLst>
            <pc:docMk/>
            <pc:sldMk cId="923952218" sldId="421"/>
            <ac:spMk id="4" creationId="{74E69248-6308-6475-4191-9EC0A7C0C250}"/>
          </ac:spMkLst>
        </pc:spChg>
        <pc:spChg chg="del">
          <ac:chgData name="Matt Lyle" userId="a96e7d453dd11193" providerId="LiveId" clId="{200092B8-E914-4080-A0F4-82843BBB6EBD}" dt="2025-08-30T08:44:39.327" v="3084" actId="478"/>
          <ac:spMkLst>
            <pc:docMk/>
            <pc:sldMk cId="923952218" sldId="421"/>
            <ac:spMk id="6" creationId="{529F3B4D-07F8-BCB8-1FF2-58ECB6C1C447}"/>
          </ac:spMkLst>
        </pc:spChg>
        <pc:spChg chg="add">
          <ac:chgData name="Matt Lyle" userId="a96e7d453dd11193" providerId="LiveId" clId="{200092B8-E914-4080-A0F4-82843BBB6EBD}" dt="2025-08-30T08:48:28.967" v="3105"/>
          <ac:spMkLst>
            <pc:docMk/>
            <pc:sldMk cId="923952218" sldId="421"/>
            <ac:spMk id="7" creationId="{DEC45062-5E7B-DE32-609C-3B871DAE8A5C}"/>
          </ac:spMkLst>
        </pc:spChg>
        <pc:spChg chg="add del">
          <ac:chgData name="Matt Lyle" userId="a96e7d453dd11193" providerId="LiveId" clId="{200092B8-E914-4080-A0F4-82843BBB6EBD}" dt="2025-08-30T08:48:31.856" v="3108" actId="22"/>
          <ac:spMkLst>
            <pc:docMk/>
            <pc:sldMk cId="923952218" sldId="421"/>
            <ac:spMk id="9" creationId="{4791BA0F-33C8-0758-90C4-A8CA2030198A}"/>
          </ac:spMkLst>
        </pc:spChg>
        <pc:spChg chg="add mod">
          <ac:chgData name="Matt Lyle" userId="a96e7d453dd11193" providerId="LiveId" clId="{200092B8-E914-4080-A0F4-82843BBB6EBD}" dt="2025-08-30T08:52:16.661" v="3231" actId="1076"/>
          <ac:spMkLst>
            <pc:docMk/>
            <pc:sldMk cId="923952218" sldId="421"/>
            <ac:spMk id="11" creationId="{E05A87DD-2305-9564-CAFD-FAC27F609FA0}"/>
          </ac:spMkLst>
        </pc:spChg>
        <pc:picChg chg="add del mod">
          <ac:chgData name="Matt Lyle" userId="a96e7d453dd11193" providerId="LiveId" clId="{200092B8-E914-4080-A0F4-82843BBB6EBD}" dt="2025-08-30T08:48:08.468" v="3099" actId="478"/>
          <ac:picMkLst>
            <pc:docMk/>
            <pc:sldMk cId="923952218" sldId="421"/>
            <ac:picMk id="3" creationId="{4A03B3BE-7C4F-B6B1-A743-C7FC095538F1}"/>
          </ac:picMkLst>
        </pc:picChg>
        <pc:picChg chg="add mod modCrop">
          <ac:chgData name="Matt Lyle" userId="a96e7d453dd11193" providerId="LiveId" clId="{200092B8-E914-4080-A0F4-82843BBB6EBD}" dt="2025-08-30T08:48:19.374" v="3104" actId="1076"/>
          <ac:picMkLst>
            <pc:docMk/>
            <pc:sldMk cId="923952218" sldId="421"/>
            <ac:picMk id="5" creationId="{D1E76EA3-69C3-7C3F-84BB-FBE540D09EF0}"/>
          </ac:picMkLst>
        </pc:picChg>
      </pc:sldChg>
      <pc:sldMasterChg chg="modSldLayout">
        <pc:chgData name="Matt Lyle" userId="a96e7d453dd11193" providerId="LiveId" clId="{200092B8-E914-4080-A0F4-82843BBB6EBD}" dt="2025-08-30T03:20:54.602" v="1383"/>
        <pc:sldMasterMkLst>
          <pc:docMk/>
          <pc:sldMasterMk cId="1637096085" sldId="2147483812"/>
        </pc:sldMasterMkLst>
        <pc:sldLayoutChg chg="addSp delSp modSp mod setBg">
          <pc:chgData name="Matt Lyle" userId="a96e7d453dd11193" providerId="LiveId" clId="{200092B8-E914-4080-A0F4-82843BBB6EBD}" dt="2025-08-30T02:33:30.968" v="1209" actId="1036"/>
          <pc:sldLayoutMkLst>
            <pc:docMk/>
            <pc:sldMasterMk cId="1637096085" sldId="2147483812"/>
            <pc:sldLayoutMk cId="1071821813" sldId="2147483809"/>
          </pc:sldLayoutMkLst>
          <pc:picChg chg="del">
            <ac:chgData name="Matt Lyle" userId="a96e7d453dd11193" providerId="LiveId" clId="{200092B8-E914-4080-A0F4-82843BBB6EBD}" dt="2025-08-30T02:25:20.590" v="1051" actId="478"/>
            <ac:picMkLst>
              <pc:docMk/>
              <pc:sldMasterMk cId="1637096085" sldId="2147483812"/>
              <pc:sldLayoutMk cId="1071821813" sldId="2147483809"/>
              <ac:picMk id="3" creationId="{DB8C00C8-6B2A-7956-D803-309D4B2580B8}"/>
            </ac:picMkLst>
          </pc:picChg>
          <pc:picChg chg="add del mod modCrop">
            <ac:chgData name="Matt Lyle" userId="a96e7d453dd11193" providerId="LiveId" clId="{200092B8-E914-4080-A0F4-82843BBB6EBD}" dt="2025-08-30T02:26:16.540" v="1063" actId="478"/>
            <ac:picMkLst>
              <pc:docMk/>
              <pc:sldMasterMk cId="1637096085" sldId="2147483812"/>
              <pc:sldLayoutMk cId="1071821813" sldId="2147483809"/>
              <ac:picMk id="4" creationId="{626D7F2D-08B0-0F26-5ECC-C02311FFC0B8}"/>
            </ac:picMkLst>
          </pc:picChg>
          <pc:picChg chg="add del mod">
            <ac:chgData name="Matt Lyle" userId="a96e7d453dd11193" providerId="LiveId" clId="{200092B8-E914-4080-A0F4-82843BBB6EBD}" dt="2025-08-30T02:30:24.290" v="1077" actId="478"/>
            <ac:picMkLst>
              <pc:docMk/>
              <pc:sldMasterMk cId="1637096085" sldId="2147483812"/>
              <pc:sldLayoutMk cId="1071821813" sldId="2147483809"/>
              <ac:picMk id="6" creationId="{BE79202F-A343-10D3-6291-46038B9A929E}"/>
            </ac:picMkLst>
          </pc:picChg>
          <pc:picChg chg="add mod">
            <ac:chgData name="Matt Lyle" userId="a96e7d453dd11193" providerId="LiveId" clId="{200092B8-E914-4080-A0F4-82843BBB6EBD}" dt="2025-08-30T02:33:30.968" v="1209" actId="1036"/>
            <ac:picMkLst>
              <pc:docMk/>
              <pc:sldMasterMk cId="1637096085" sldId="2147483812"/>
              <pc:sldLayoutMk cId="1071821813" sldId="2147483809"/>
              <ac:picMk id="7" creationId="{61A45E30-13BD-29AE-A2A9-F62FE60F5F3B}"/>
            </ac:picMkLst>
          </pc:picChg>
        </pc:sldLayoutChg>
        <pc:sldLayoutChg chg="modSp mod">
          <pc:chgData name="Matt Lyle" userId="a96e7d453dd11193" providerId="LiveId" clId="{200092B8-E914-4080-A0F4-82843BBB6EBD}" dt="2025-08-30T03:19:14.815" v="1379" actId="1076"/>
          <pc:sldLayoutMkLst>
            <pc:docMk/>
            <pc:sldMasterMk cId="1637096085" sldId="2147483812"/>
            <pc:sldLayoutMk cId="3343545387" sldId="2147483811"/>
          </pc:sldLayoutMkLst>
          <pc:picChg chg="mod">
            <ac:chgData name="Matt Lyle" userId="a96e7d453dd11193" providerId="LiveId" clId="{200092B8-E914-4080-A0F4-82843BBB6EBD}" dt="2025-08-30T03:19:14.815" v="1379" actId="1076"/>
            <ac:picMkLst>
              <pc:docMk/>
              <pc:sldMasterMk cId="1637096085" sldId="2147483812"/>
              <pc:sldLayoutMk cId="3343545387" sldId="2147483811"/>
              <ac:picMk id="4" creationId="{451BEF01-20BB-D0CD-6A61-B074A49A5992}"/>
            </ac:picMkLst>
          </pc:picChg>
        </pc:sldLayoutChg>
        <pc:sldLayoutChg chg="addSp delSp modSp mod">
          <pc:chgData name="Matt Lyle" userId="a96e7d453dd11193" providerId="LiveId" clId="{200092B8-E914-4080-A0F4-82843BBB6EBD}" dt="2025-08-30T03:20:54.602" v="1383"/>
          <pc:sldLayoutMkLst>
            <pc:docMk/>
            <pc:sldMasterMk cId="1637096085" sldId="2147483812"/>
            <pc:sldLayoutMk cId="1058398260" sldId="2147483826"/>
          </pc:sldLayoutMkLst>
          <pc:picChg chg="add mod">
            <ac:chgData name="Matt Lyle" userId="a96e7d453dd11193" providerId="LiveId" clId="{200092B8-E914-4080-A0F4-82843BBB6EBD}" dt="2025-08-30T03:20:50.882" v="1381"/>
            <ac:picMkLst>
              <pc:docMk/>
              <pc:sldMasterMk cId="1637096085" sldId="2147483812"/>
              <pc:sldLayoutMk cId="1058398260" sldId="2147483826"/>
              <ac:picMk id="2" creationId="{172C0B35-95D4-B3BC-A734-126B0461FDD4}"/>
            </ac:picMkLst>
          </pc:picChg>
          <pc:picChg chg="del">
            <ac:chgData name="Matt Lyle" userId="a96e7d453dd11193" providerId="LiveId" clId="{200092B8-E914-4080-A0F4-82843BBB6EBD}" dt="2025-08-30T03:20:54.138" v="1382" actId="478"/>
            <ac:picMkLst>
              <pc:docMk/>
              <pc:sldMasterMk cId="1637096085" sldId="2147483812"/>
              <pc:sldLayoutMk cId="1058398260" sldId="2147483826"/>
              <ac:picMk id="3" creationId="{B0DBCD75-2168-0277-DB45-54DDF9EECB21}"/>
            </ac:picMkLst>
          </pc:picChg>
          <pc:picChg chg="del">
            <ac:chgData name="Matt Lyle" userId="a96e7d453dd11193" providerId="LiveId" clId="{200092B8-E914-4080-A0F4-82843BBB6EBD}" dt="2025-08-30T03:20:50.243" v="1380" actId="478"/>
            <ac:picMkLst>
              <pc:docMk/>
              <pc:sldMasterMk cId="1637096085" sldId="2147483812"/>
              <pc:sldLayoutMk cId="1058398260" sldId="2147483826"/>
              <ac:picMk id="4" creationId="{451BEF01-20BB-D0CD-6A61-B074A49A5992}"/>
            </ac:picMkLst>
          </pc:picChg>
          <pc:picChg chg="del">
            <ac:chgData name="Matt Lyle" userId="a96e7d453dd11193" providerId="LiveId" clId="{200092B8-E914-4080-A0F4-82843BBB6EBD}" dt="2025-08-30T03:20:54.138" v="1382" actId="478"/>
            <ac:picMkLst>
              <pc:docMk/>
              <pc:sldMasterMk cId="1637096085" sldId="2147483812"/>
              <pc:sldLayoutMk cId="1058398260" sldId="2147483826"/>
              <ac:picMk id="5" creationId="{A7A24C5C-AF79-0F95-1ABA-792963DA6046}"/>
            </ac:picMkLst>
          </pc:picChg>
          <pc:picChg chg="del">
            <ac:chgData name="Matt Lyle" userId="a96e7d453dd11193" providerId="LiveId" clId="{200092B8-E914-4080-A0F4-82843BBB6EBD}" dt="2025-08-30T03:20:54.138" v="1382" actId="478"/>
            <ac:picMkLst>
              <pc:docMk/>
              <pc:sldMasterMk cId="1637096085" sldId="2147483812"/>
              <pc:sldLayoutMk cId="1058398260" sldId="2147483826"/>
              <ac:picMk id="6" creationId="{E2C8A505-A796-3DB0-B9AF-2BA343234717}"/>
            </ac:picMkLst>
          </pc:picChg>
          <pc:picChg chg="add mod">
            <ac:chgData name="Matt Lyle" userId="a96e7d453dd11193" providerId="LiveId" clId="{200092B8-E914-4080-A0F4-82843BBB6EBD}" dt="2025-08-30T03:20:50.882" v="1381"/>
            <ac:picMkLst>
              <pc:docMk/>
              <pc:sldMasterMk cId="1637096085" sldId="2147483812"/>
              <pc:sldLayoutMk cId="1058398260" sldId="2147483826"/>
              <ac:picMk id="7" creationId="{D4E325B5-76D8-0E73-65F1-D5948A12BC8D}"/>
            </ac:picMkLst>
          </pc:picChg>
          <pc:picChg chg="add mod">
            <ac:chgData name="Matt Lyle" userId="a96e7d453dd11193" providerId="LiveId" clId="{200092B8-E914-4080-A0F4-82843BBB6EBD}" dt="2025-08-30T03:20:54.602" v="1383"/>
            <ac:picMkLst>
              <pc:docMk/>
              <pc:sldMasterMk cId="1637096085" sldId="2147483812"/>
              <pc:sldLayoutMk cId="1058398260" sldId="2147483826"/>
              <ac:picMk id="8" creationId="{0EC0A5EA-2498-3EDF-1283-8CE124BABFD5}"/>
            </ac:picMkLst>
          </pc:picChg>
          <pc:picChg chg="add mod">
            <ac:chgData name="Matt Lyle" userId="a96e7d453dd11193" providerId="LiveId" clId="{200092B8-E914-4080-A0F4-82843BBB6EBD}" dt="2025-08-30T03:20:54.602" v="1383"/>
            <ac:picMkLst>
              <pc:docMk/>
              <pc:sldMasterMk cId="1637096085" sldId="2147483812"/>
              <pc:sldLayoutMk cId="1058398260" sldId="2147483826"/>
              <ac:picMk id="9" creationId="{5B2F4621-D3AF-BBC3-40FF-830C60D023F3}"/>
            </ac:picMkLst>
          </pc:picChg>
        </pc:sldLayoutChg>
      </pc:sldMasterChg>
    </pc:docChg>
  </pc:docChgLst>
  <pc:docChgLst>
    <pc:chgData name="Matt Lyle" userId="a96e7d453dd11193" providerId="LiveId" clId="{73F4EA53-A010-4319-88E3-1D03ACDF47C0}"/>
    <pc:docChg chg="undo custSel addSld modSld">
      <pc:chgData name="Matt Lyle" userId="a96e7d453dd11193" providerId="LiveId" clId="{73F4EA53-A010-4319-88E3-1D03ACDF47C0}" dt="2025-08-31T01:14:45.155" v="116" actId="1036"/>
      <pc:docMkLst>
        <pc:docMk/>
      </pc:docMkLst>
      <pc:sldChg chg="addSp delSp modSp mod modAnim">
        <pc:chgData name="Matt Lyle" userId="a96e7d453dd11193" providerId="LiveId" clId="{73F4EA53-A010-4319-88E3-1D03ACDF47C0}" dt="2025-08-31T01:14:45.155" v="116" actId="1036"/>
        <pc:sldMkLst>
          <pc:docMk/>
          <pc:sldMk cId="2787115832" sldId="413"/>
        </pc:sldMkLst>
        <pc:spChg chg="mod">
          <ac:chgData name="Matt Lyle" userId="a96e7d453dd11193" providerId="LiveId" clId="{73F4EA53-A010-4319-88E3-1D03ACDF47C0}" dt="2025-08-31T01:14:45.155" v="116" actId="1036"/>
          <ac:spMkLst>
            <pc:docMk/>
            <pc:sldMk cId="2787115832" sldId="413"/>
            <ac:spMk id="4" creationId="{91BAC7E8-6C60-50FE-29EA-E2B0F67BC15F}"/>
          </ac:spMkLst>
        </pc:spChg>
        <pc:spChg chg="add del">
          <ac:chgData name="Matt Lyle" userId="a96e7d453dd11193" providerId="LiveId" clId="{73F4EA53-A010-4319-88E3-1D03ACDF47C0}" dt="2025-08-31T01:13:28.010" v="76" actId="22"/>
          <ac:spMkLst>
            <pc:docMk/>
            <pc:sldMk cId="2787115832" sldId="413"/>
            <ac:spMk id="5" creationId="{3E503A12-17A4-9940-03EF-DA73935C9440}"/>
          </ac:spMkLst>
        </pc:spChg>
        <pc:spChg chg="add mod">
          <ac:chgData name="Matt Lyle" userId="a96e7d453dd11193" providerId="LiveId" clId="{73F4EA53-A010-4319-88E3-1D03ACDF47C0}" dt="2025-08-31T01:14:23.934" v="112" actId="1076"/>
          <ac:spMkLst>
            <pc:docMk/>
            <pc:sldMk cId="2787115832" sldId="413"/>
            <ac:spMk id="7" creationId="{2CFBF217-0F2F-9624-F3EB-4BCEF85FE03A}"/>
          </ac:spMkLst>
        </pc:spChg>
      </pc:sldChg>
      <pc:sldChg chg="modSp mod">
        <pc:chgData name="Matt Lyle" userId="a96e7d453dd11193" providerId="LiveId" clId="{73F4EA53-A010-4319-88E3-1D03ACDF47C0}" dt="2025-08-31T01:10:41.054" v="74" actId="1076"/>
        <pc:sldMkLst>
          <pc:docMk/>
          <pc:sldMk cId="4153398558" sldId="419"/>
        </pc:sldMkLst>
        <pc:picChg chg="mod">
          <ac:chgData name="Matt Lyle" userId="a96e7d453dd11193" providerId="LiveId" clId="{73F4EA53-A010-4319-88E3-1D03ACDF47C0}" dt="2025-08-31T01:10:36.223" v="73" actId="1038"/>
          <ac:picMkLst>
            <pc:docMk/>
            <pc:sldMk cId="4153398558" sldId="419"/>
            <ac:picMk id="4" creationId="{B1F21221-0DBB-0339-5B77-25A33D2FF1A4}"/>
          </ac:picMkLst>
        </pc:picChg>
        <pc:picChg chg="mod">
          <ac:chgData name="Matt Lyle" userId="a96e7d453dd11193" providerId="LiveId" clId="{73F4EA53-A010-4319-88E3-1D03ACDF47C0}" dt="2025-08-31T01:10:41.054" v="74" actId="1076"/>
          <ac:picMkLst>
            <pc:docMk/>
            <pc:sldMk cId="4153398558" sldId="419"/>
            <ac:picMk id="8" creationId="{BC0EC374-65A1-AF4C-C600-8028B6347649}"/>
          </ac:picMkLst>
        </pc:picChg>
      </pc:sldChg>
      <pc:sldChg chg="addSp modSp new mod modAnim chgLayout">
        <pc:chgData name="Matt Lyle" userId="a96e7d453dd11193" providerId="LiveId" clId="{73F4EA53-A010-4319-88E3-1D03ACDF47C0}" dt="2025-08-31T01:04:12.536" v="16"/>
        <pc:sldMkLst>
          <pc:docMk/>
          <pc:sldMk cId="2860968007" sldId="422"/>
        </pc:sldMkLst>
        <pc:picChg chg="add mod modCrop">
          <ac:chgData name="Matt Lyle" userId="a96e7d453dd11193" providerId="LiveId" clId="{73F4EA53-A010-4319-88E3-1D03ACDF47C0}" dt="2025-08-31T01:04:07.990" v="15" actId="1076"/>
          <ac:picMkLst>
            <pc:docMk/>
            <pc:sldMk cId="2860968007" sldId="422"/>
            <ac:picMk id="3" creationId="{F407F5C7-A2B7-1718-087A-85CD0977DBC3}"/>
          </ac:picMkLst>
        </pc:picChg>
        <pc:picChg chg="add mod">
          <ac:chgData name="Matt Lyle" userId="a96e7d453dd11193" providerId="LiveId" clId="{73F4EA53-A010-4319-88E3-1D03ACDF47C0}" dt="2025-08-31T01:04:04.325" v="14" actId="1076"/>
          <ac:picMkLst>
            <pc:docMk/>
            <pc:sldMk cId="2860968007" sldId="422"/>
            <ac:picMk id="5" creationId="{221AF701-499E-4284-4E21-BB513E644B1E}"/>
          </ac:picMkLst>
        </pc:picChg>
      </pc:sldChg>
    </pc:docChg>
  </pc:docChgLst>
  <pc:docChgLst>
    <pc:chgData name="Matt Lyle" userId="a96e7d453dd11193" providerId="LiveId" clId="{BD6F216D-EDCE-4521-AC36-AC5DA2C3AF20}"/>
    <pc:docChg chg="modSld">
      <pc:chgData name="Matt Lyle" userId="a96e7d453dd11193" providerId="LiveId" clId="{BD6F216D-EDCE-4521-AC36-AC5DA2C3AF20}" dt="2025-08-31T10:21:43.053" v="19" actId="20577"/>
      <pc:docMkLst>
        <pc:docMk/>
      </pc:docMkLst>
      <pc:sldChg chg="modSp">
        <pc:chgData name="Matt Lyle" userId="a96e7d453dd11193" providerId="LiveId" clId="{BD6F216D-EDCE-4521-AC36-AC5DA2C3AF20}" dt="2025-08-31T10:21:33.246" v="11" actId="20577"/>
        <pc:sldMkLst>
          <pc:docMk/>
          <pc:sldMk cId="934065709" sldId="391"/>
        </pc:sldMkLst>
        <pc:spChg chg="mod">
          <ac:chgData name="Matt Lyle" userId="a96e7d453dd11193" providerId="LiveId" clId="{BD6F216D-EDCE-4521-AC36-AC5DA2C3AF20}" dt="2025-08-31T10:21:33.246" v="11" actId="20577"/>
          <ac:spMkLst>
            <pc:docMk/>
            <pc:sldMk cId="934065709" sldId="391"/>
            <ac:spMk id="3" creationId="{2EAA042A-FABE-87C5-CA2E-E26856B66235}"/>
          </ac:spMkLst>
        </pc:spChg>
      </pc:sldChg>
      <pc:sldChg chg="modSp mod">
        <pc:chgData name="Matt Lyle" userId="a96e7d453dd11193" providerId="LiveId" clId="{BD6F216D-EDCE-4521-AC36-AC5DA2C3AF20}" dt="2025-08-31T10:21:43.053" v="19" actId="20577"/>
        <pc:sldMkLst>
          <pc:docMk/>
          <pc:sldMk cId="2842167388" sldId="408"/>
        </pc:sldMkLst>
        <pc:spChg chg="mod">
          <ac:chgData name="Matt Lyle" userId="a96e7d453dd11193" providerId="LiveId" clId="{BD6F216D-EDCE-4521-AC36-AC5DA2C3AF20}" dt="2025-08-31T10:21:43.053" v="19" actId="20577"/>
          <ac:spMkLst>
            <pc:docMk/>
            <pc:sldMk cId="2842167388" sldId="408"/>
            <ac:spMk id="9" creationId="{825187B3-438F-BD5D-70A7-A134D847439E}"/>
          </ac:spMkLst>
        </pc:spChg>
      </pc:sldChg>
      <pc:sldChg chg="addSp modSp mod">
        <pc:chgData name="Matt Lyle" userId="a96e7d453dd11193" providerId="LiveId" clId="{BD6F216D-EDCE-4521-AC36-AC5DA2C3AF20}" dt="2025-08-31T00:19:16.826" v="3" actId="14100"/>
        <pc:sldMkLst>
          <pc:docMk/>
          <pc:sldMk cId="1522272783" sldId="410"/>
        </pc:sldMkLst>
        <pc:spChg chg="add mod">
          <ac:chgData name="Matt Lyle" userId="a96e7d453dd11193" providerId="LiveId" clId="{BD6F216D-EDCE-4521-AC36-AC5DA2C3AF20}" dt="2025-08-31T00:19:16.826" v="3" actId="14100"/>
          <ac:spMkLst>
            <pc:docMk/>
            <pc:sldMk cId="1522272783" sldId="410"/>
            <ac:spMk id="3" creationId="{81DD0829-103C-E6E3-38FD-5582E4044E3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D7F22-788C-4ABE-B0F4-A12244EA89FF}" type="datetimeFigureOut">
              <a:rPr lang="en-US" smtClean="0"/>
              <a:t>8/31/2025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67219-8FA8-4B39-867F-6E83BA6180D7}" type="slidenum">
              <a:rPr lang="en-US" smtClean="0"/>
              <a:t>‹#›</a:t>
            </a:fld>
            <a:endParaRPr lang="en-US"/>
          </a:p>
        </p:txBody>
      </p:sp>
    </p:spTree>
    <p:extLst>
      <p:ext uri="{BB962C8B-B14F-4D97-AF65-F5344CB8AC3E}">
        <p14:creationId xmlns:p14="http://schemas.microsoft.com/office/powerpoint/2010/main" val="221663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f.ly/logosres/tntc70ephus?ref=Bible.Eph4.25&amp;off=1357&amp;ctx=her+he+insists+that+~Christians+break+th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yukato?utm_content=creditCopyText&amp;utm_medium=referral&amp;utm_source=unsplash"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unsplash.com/photos/three-high-rise-towers-4aytGYNmNlA?utm_content=creditCopyText&amp;utm_medium=referral&amp;utm_source=unsplas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Håkon Grimstad on </a:t>
            </a:r>
            <a:r>
              <a:rPr lang="en-US" dirty="0" err="1"/>
              <a:t>Unsplash</a:t>
            </a:r>
            <a:endParaRPr lang="en-US" dirty="0"/>
          </a:p>
          <a:p>
            <a:r>
              <a:rPr lang="en-US" dirty="0"/>
              <a:t>https://unsplash.com/photos/blue-and-black-butterfly-on-brown-stick-hteXWSF9jA4</a:t>
            </a:r>
          </a:p>
        </p:txBody>
      </p:sp>
      <p:sp>
        <p:nvSpPr>
          <p:cNvPr id="4" name="Slide Number Placeholder 3"/>
          <p:cNvSpPr>
            <a:spLocks noGrp="1"/>
          </p:cNvSpPr>
          <p:nvPr>
            <p:ph type="sldNum" sz="quarter" idx="5"/>
          </p:nvPr>
        </p:nvSpPr>
        <p:spPr/>
        <p:txBody>
          <a:bodyPr/>
          <a:lstStyle/>
          <a:p>
            <a:fld id="{BD767219-8FA8-4B39-867F-6E83BA6180D7}" type="slidenum">
              <a:rPr lang="en-US" smtClean="0"/>
              <a:t>5</a:t>
            </a:fld>
            <a:endParaRPr lang="en-US"/>
          </a:p>
        </p:txBody>
      </p:sp>
    </p:spTree>
    <p:extLst>
      <p:ext uri="{BB962C8B-B14F-4D97-AF65-F5344CB8AC3E}">
        <p14:creationId xmlns:p14="http://schemas.microsoft.com/office/powerpoint/2010/main" val="26023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https://www.youtube.com/watch?v=O2u_w5rcFqY</a:t>
            </a:r>
          </a:p>
        </p:txBody>
      </p:sp>
      <p:sp>
        <p:nvSpPr>
          <p:cNvPr id="4" name="Slide Number Placeholder 3"/>
          <p:cNvSpPr>
            <a:spLocks noGrp="1"/>
          </p:cNvSpPr>
          <p:nvPr>
            <p:ph type="sldNum" sz="quarter" idx="5"/>
          </p:nvPr>
        </p:nvSpPr>
        <p:spPr/>
        <p:txBody>
          <a:bodyPr/>
          <a:lstStyle/>
          <a:p>
            <a:fld id="{BD767219-8FA8-4B39-867F-6E83BA6180D7}" type="slidenum">
              <a:rPr lang="en-US" smtClean="0"/>
              <a:t>22</a:t>
            </a:fld>
            <a:endParaRPr lang="en-US"/>
          </a:p>
        </p:txBody>
      </p:sp>
    </p:spTree>
    <p:extLst>
      <p:ext uri="{BB962C8B-B14F-4D97-AF65-F5344CB8AC3E}">
        <p14:creationId xmlns:p14="http://schemas.microsoft.com/office/powerpoint/2010/main" val="135865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https://www.youtube.com/watch?v=E2BZV7m4BUY</a:t>
            </a:r>
          </a:p>
        </p:txBody>
      </p:sp>
      <p:sp>
        <p:nvSpPr>
          <p:cNvPr id="4" name="Slide Number Placeholder 3"/>
          <p:cNvSpPr>
            <a:spLocks noGrp="1"/>
          </p:cNvSpPr>
          <p:nvPr>
            <p:ph type="sldNum" sz="quarter" idx="5"/>
          </p:nvPr>
        </p:nvSpPr>
        <p:spPr/>
        <p:txBody>
          <a:bodyPr/>
          <a:lstStyle/>
          <a:p>
            <a:fld id="{BD767219-8FA8-4B39-867F-6E83BA6180D7}" type="slidenum">
              <a:rPr lang="en-US" smtClean="0"/>
              <a:t>23</a:t>
            </a:fld>
            <a:endParaRPr lang="en-US"/>
          </a:p>
        </p:txBody>
      </p:sp>
    </p:spTree>
    <p:extLst>
      <p:ext uri="{BB962C8B-B14F-4D97-AF65-F5344CB8AC3E}">
        <p14:creationId xmlns:p14="http://schemas.microsoft.com/office/powerpoint/2010/main" val="1490752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https://www.youtube.com/watch?v=QXM2o_Hb9Ls</a:t>
            </a:r>
          </a:p>
        </p:txBody>
      </p:sp>
      <p:sp>
        <p:nvSpPr>
          <p:cNvPr id="4" name="Slide Number Placeholder 3"/>
          <p:cNvSpPr>
            <a:spLocks noGrp="1"/>
          </p:cNvSpPr>
          <p:nvPr>
            <p:ph type="sldNum" sz="quarter" idx="5"/>
          </p:nvPr>
        </p:nvSpPr>
        <p:spPr/>
        <p:txBody>
          <a:bodyPr/>
          <a:lstStyle/>
          <a:p>
            <a:fld id="{BD767219-8FA8-4B39-867F-6E83BA6180D7}" type="slidenum">
              <a:rPr lang="en-US" smtClean="0"/>
              <a:t>33</a:t>
            </a:fld>
            <a:endParaRPr lang="en-US"/>
          </a:p>
        </p:txBody>
      </p:sp>
    </p:spTree>
    <p:extLst>
      <p:ext uri="{BB962C8B-B14F-4D97-AF65-F5344CB8AC3E}">
        <p14:creationId xmlns:p14="http://schemas.microsoft.com/office/powerpoint/2010/main" val="342820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t>Foulkes, F. (1989). </a:t>
            </a:r>
            <a:r>
              <a:rPr lang="en-US" sz="1200" b="0" i="1" u="sng" strike="noStrike" baseline="0" dirty="0">
                <a:solidFill>
                  <a:srgbClr val="0000FF"/>
                </a:solidFill>
                <a:hlinkClick r:id="rId3"/>
              </a:rPr>
              <a:t>Ephesians: an introduction and commentary</a:t>
            </a:r>
            <a:r>
              <a:rPr lang="en-US" sz="1200" b="0" i="0" u="none" strike="noStrike" baseline="0" dirty="0">
                <a:solidFill>
                  <a:srgbClr val="0000FF"/>
                </a:solidFill>
                <a:hlinkClick r:id="rId3"/>
              </a:rPr>
              <a:t> (Vol. 10, p. 139). InterVarsity Press.</a:t>
            </a:r>
          </a:p>
          <a:p>
            <a:endParaRPr lang="en-US" dirty="0"/>
          </a:p>
        </p:txBody>
      </p:sp>
      <p:sp>
        <p:nvSpPr>
          <p:cNvPr id="4" name="Slide Number Placeholder 3"/>
          <p:cNvSpPr>
            <a:spLocks noGrp="1"/>
          </p:cNvSpPr>
          <p:nvPr>
            <p:ph type="sldNum" sz="quarter" idx="5"/>
          </p:nvPr>
        </p:nvSpPr>
        <p:spPr/>
        <p:txBody>
          <a:bodyPr/>
          <a:lstStyle/>
          <a:p>
            <a:fld id="{BD767219-8FA8-4B39-867F-6E83BA6180D7}" type="slidenum">
              <a:rPr lang="en-US" smtClean="0"/>
              <a:t>35</a:t>
            </a:fld>
            <a:endParaRPr lang="en-US"/>
          </a:p>
        </p:txBody>
      </p:sp>
    </p:spTree>
    <p:extLst>
      <p:ext uri="{BB962C8B-B14F-4D97-AF65-F5344CB8AC3E}">
        <p14:creationId xmlns:p14="http://schemas.microsoft.com/office/powerpoint/2010/main" val="408927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https://www.facebook.com/reel/638331312606262</a:t>
            </a:r>
          </a:p>
        </p:txBody>
      </p:sp>
      <p:sp>
        <p:nvSpPr>
          <p:cNvPr id="4" name="Slide Number Placeholder 3"/>
          <p:cNvSpPr>
            <a:spLocks noGrp="1"/>
          </p:cNvSpPr>
          <p:nvPr>
            <p:ph type="sldNum" sz="quarter" idx="5"/>
          </p:nvPr>
        </p:nvSpPr>
        <p:spPr/>
        <p:txBody>
          <a:bodyPr/>
          <a:lstStyle/>
          <a:p>
            <a:fld id="{BD767219-8FA8-4B39-867F-6E83BA6180D7}" type="slidenum">
              <a:rPr lang="en-US" smtClean="0"/>
              <a:t>45</a:t>
            </a:fld>
            <a:endParaRPr lang="en-US"/>
          </a:p>
        </p:txBody>
      </p:sp>
    </p:spTree>
    <p:extLst>
      <p:ext uri="{BB962C8B-B14F-4D97-AF65-F5344CB8AC3E}">
        <p14:creationId xmlns:p14="http://schemas.microsoft.com/office/powerpoint/2010/main" val="270111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54728-2441-FA40-271A-98FD87CCAF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3763E-FA6B-0C2E-18B0-3E9631250A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8AF7A7-28E8-201B-A3D8-E5ECD81B3432}"/>
              </a:ext>
            </a:extLst>
          </p:cNvPr>
          <p:cNvSpPr>
            <a:spLocks noGrp="1"/>
          </p:cNvSpPr>
          <p:nvPr>
            <p:ph type="body" idx="1"/>
          </p:nvPr>
        </p:nvSpPr>
        <p:spPr/>
        <p:txBody>
          <a:bodyPr/>
          <a:lstStyle/>
          <a:p>
            <a:r>
              <a:rPr lang="en-US" dirty="0"/>
              <a:t>Photo by </a:t>
            </a:r>
            <a:r>
              <a:rPr lang="en-US" dirty="0">
                <a:hlinkClick r:id="rId3"/>
              </a:rPr>
              <a:t>Yu Kato</a:t>
            </a:r>
            <a:r>
              <a:rPr lang="en-US" dirty="0"/>
              <a:t> on </a:t>
            </a:r>
            <a:r>
              <a:rPr lang="en-US" dirty="0" err="1">
                <a:hlinkClick r:id="rId4"/>
              </a:rPr>
              <a:t>Unsplash</a:t>
            </a:r>
            <a:r>
              <a:rPr lang="en-US" dirty="0"/>
              <a:t> </a:t>
            </a:r>
          </a:p>
        </p:txBody>
      </p:sp>
      <p:sp>
        <p:nvSpPr>
          <p:cNvPr id="4" name="Slide Number Placeholder 3">
            <a:extLst>
              <a:ext uri="{FF2B5EF4-FFF2-40B4-BE49-F238E27FC236}">
                <a16:creationId xmlns:a16="http://schemas.microsoft.com/office/drawing/2014/main" id="{F9D961A3-5D17-66CC-5DD2-FFAA9602B70E}"/>
              </a:ext>
            </a:extLst>
          </p:cNvPr>
          <p:cNvSpPr>
            <a:spLocks noGrp="1"/>
          </p:cNvSpPr>
          <p:nvPr>
            <p:ph type="sldNum" sz="quarter" idx="5"/>
          </p:nvPr>
        </p:nvSpPr>
        <p:spPr/>
        <p:txBody>
          <a:bodyPr/>
          <a:lstStyle/>
          <a:p>
            <a:fld id="{BD767219-8FA8-4B39-867F-6E83BA6180D7}" type="slidenum">
              <a:rPr lang="en-US" smtClean="0"/>
              <a:t>46</a:t>
            </a:fld>
            <a:endParaRPr lang="en-US"/>
          </a:p>
        </p:txBody>
      </p:sp>
    </p:spTree>
    <p:extLst>
      <p:ext uri="{BB962C8B-B14F-4D97-AF65-F5344CB8AC3E}">
        <p14:creationId xmlns:p14="http://schemas.microsoft.com/office/powerpoint/2010/main" val="344363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Content 6">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6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Photo 1">
    <p:bg>
      <p:bgPr>
        <a:solidFill>
          <a:srgbClr val="03080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118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accent1"/>
        </a:solidFill>
        <a:effectLst/>
      </p:bgPr>
    </p:bg>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854EA721-6CA3-C640-5426-2D5347561EA0}"/>
              </a:ext>
            </a:extLst>
          </p:cNvPr>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1" y="0"/>
            <a:ext cx="12191999" cy="2636520"/>
          </a:xfrm>
          <a:prstGeom prst="rect">
            <a:avLst/>
          </a:prstGeom>
        </p:spPr>
      </p:pic>
      <p:pic>
        <p:nvPicPr>
          <p:cNvPr id="3" name="Picture 2" descr="A white speech bubble with a question mark on it&#10;&#10;AI-generated content may be incorrect.">
            <a:extLst>
              <a:ext uri="{FF2B5EF4-FFF2-40B4-BE49-F238E27FC236}">
                <a16:creationId xmlns:a16="http://schemas.microsoft.com/office/drawing/2014/main" id="{13C8BFD3-46C6-AB9D-1D4B-09EE55100280}"/>
              </a:ext>
            </a:extLst>
          </p:cNvPr>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Tree>
    <p:extLst>
      <p:ext uri="{BB962C8B-B14F-4D97-AF65-F5344CB8AC3E}">
        <p14:creationId xmlns:p14="http://schemas.microsoft.com/office/powerpoint/2010/main" val="19272369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Photo 1">
    <p:bg>
      <p:bgPr>
        <a:solidFill>
          <a:schemeClr val="bg1"/>
        </a:solidFill>
        <a:effectLst/>
      </p:bgPr>
    </p:bg>
    <p:spTree>
      <p:nvGrpSpPr>
        <p:cNvPr id="1" name=""/>
        <p:cNvGrpSpPr/>
        <p:nvPr/>
      </p:nvGrpSpPr>
      <p:grpSpPr>
        <a:xfrm>
          <a:off x="0" y="0"/>
          <a:ext cx="0" cy="0"/>
          <a:chOff x="0" y="0"/>
          <a:chExt cx="0" cy="0"/>
        </a:xfrm>
      </p:grpSpPr>
      <p:pic>
        <p:nvPicPr>
          <p:cNvPr id="7" name="Picture Placeholder 10" descr="A butterfly on a stick&#10;&#10;AI-generated content may be incorrect.">
            <a:extLst>
              <a:ext uri="{FF2B5EF4-FFF2-40B4-BE49-F238E27FC236}">
                <a16:creationId xmlns:a16="http://schemas.microsoft.com/office/drawing/2014/main" id="{61A45E30-13BD-29AE-A2A9-F62FE60F5F3B}"/>
              </a:ext>
            </a:extLst>
          </p:cNvPr>
          <p:cNvPicPr>
            <a:picLocks noChangeAspect="1"/>
          </p:cNvPicPr>
          <p:nvPr userDrawn="1"/>
        </p:nvPicPr>
        <p:blipFill>
          <a:blip r:embed="rId2">
            <a:extLst>
              <a:ext uri="{28A0092B-C50C-407E-A947-70E740481C1C}">
                <a14:useLocalDpi xmlns:a14="http://schemas.microsoft.com/office/drawing/2010/main" val="0"/>
              </a:ext>
            </a:extLst>
          </a:blip>
          <a:srcRect t="10803" b="10803"/>
          <a:stretch>
            <a:fillRect/>
          </a:stretch>
        </p:blipFill>
        <p:spPr>
          <a:xfrm>
            <a:off x="7231268" y="924978"/>
            <a:ext cx="4960732" cy="3916995"/>
          </a:xfrm>
          <a:prstGeom prst="rect">
            <a:avLst/>
          </a:prstGeom>
          <a:effectLst>
            <a:softEdge rad="88900"/>
          </a:effectLst>
        </p:spPr>
      </p:pic>
    </p:spTree>
    <p:extLst>
      <p:ext uri="{BB962C8B-B14F-4D97-AF65-F5344CB8AC3E}">
        <p14:creationId xmlns:p14="http://schemas.microsoft.com/office/powerpoint/2010/main" val="10718218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rgbClr val="000000"/>
        </a:solidFill>
        <a:effectLst/>
      </p:bgPr>
    </p:bg>
    <p:spTree>
      <p:nvGrpSpPr>
        <p:cNvPr id="1" name=""/>
        <p:cNvGrpSpPr/>
        <p:nvPr/>
      </p:nvGrpSpPr>
      <p:grpSpPr>
        <a:xfrm>
          <a:off x="0" y="0"/>
          <a:ext cx="0" cy="0"/>
          <a:chOff x="0" y="0"/>
          <a:chExt cx="0" cy="0"/>
        </a:xfrm>
      </p:grpSpPr>
      <p:pic>
        <p:nvPicPr>
          <p:cNvPr id="2" name="Picture 1" descr="A close-up of a number&#10;&#10;AI-generated content may be incorrect.">
            <a:extLst>
              <a:ext uri="{FF2B5EF4-FFF2-40B4-BE49-F238E27FC236}">
                <a16:creationId xmlns:a16="http://schemas.microsoft.com/office/drawing/2014/main" id="{1B4393DD-AB7E-5E3B-F0B7-7466B32A8295}"/>
              </a:ext>
            </a:extLst>
          </p:cNvPr>
          <p:cNvPicPr>
            <a:picLocks noChangeAspect="1"/>
          </p:cNvPicPr>
          <p:nvPr userDrawn="1"/>
        </p:nvPicPr>
        <p:blipFill>
          <a:blip r:embed="rId2"/>
          <a:stretch>
            <a:fillRect/>
          </a:stretch>
        </p:blipFill>
        <p:spPr>
          <a:xfrm>
            <a:off x="0" y="0"/>
            <a:ext cx="12192000" cy="6848488"/>
          </a:xfrm>
          <a:prstGeom prst="rect">
            <a:avLst/>
          </a:prstGeom>
        </p:spPr>
      </p:pic>
    </p:spTree>
    <p:extLst>
      <p:ext uri="{BB962C8B-B14F-4D97-AF65-F5344CB8AC3E}">
        <p14:creationId xmlns:p14="http://schemas.microsoft.com/office/powerpoint/2010/main" val="38519220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Content 6">
    <p:spTree>
      <p:nvGrpSpPr>
        <p:cNvPr id="1" name=""/>
        <p:cNvGrpSpPr/>
        <p:nvPr/>
      </p:nvGrpSpPr>
      <p:grpSpPr>
        <a:xfrm>
          <a:off x="0" y="0"/>
          <a:ext cx="0" cy="0"/>
          <a:chOff x="0" y="0"/>
          <a:chExt cx="0" cy="0"/>
        </a:xfrm>
      </p:grpSpPr>
      <p:pic>
        <p:nvPicPr>
          <p:cNvPr id="3" name="Picture 2" descr="A white speech bubble with a question mark on it&#10;&#10;AI-generated content may be incorrect.">
            <a:extLst>
              <a:ext uri="{FF2B5EF4-FFF2-40B4-BE49-F238E27FC236}">
                <a16:creationId xmlns:a16="http://schemas.microsoft.com/office/drawing/2014/main" id="{B0DBCD75-2168-0277-DB45-54DDF9EECB2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2925714" y="0"/>
            <a:ext cx="9266285" cy="2636520"/>
          </a:xfrm>
          <a:prstGeom prst="rect">
            <a:avLst/>
          </a:prstGeom>
        </p:spPr>
      </p:pic>
      <p:pic>
        <p:nvPicPr>
          <p:cNvPr id="4" name="Picture 3" descr="A white speech bubble with a question mark on it&#10;&#10;AI-generated content may be incorrect.">
            <a:extLst>
              <a:ext uri="{FF2B5EF4-FFF2-40B4-BE49-F238E27FC236}">
                <a16:creationId xmlns:a16="http://schemas.microsoft.com/office/drawing/2014/main" id="{451BEF01-20BB-D0CD-6A61-B074A49A599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 y="0"/>
            <a:ext cx="2926080"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A7A24C5C-AF79-0F95-1ABA-792963DA60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1" y="2636520"/>
            <a:ext cx="2926080" cy="4221480"/>
          </a:xfrm>
          <a:prstGeom prst="rect">
            <a:avLst/>
          </a:prstGeom>
        </p:spPr>
      </p:pic>
      <p:pic>
        <p:nvPicPr>
          <p:cNvPr id="6" name="Picture 5" descr="A white speech bubble with a question mark on it&#10;&#10;AI-generated content may be incorrect.">
            <a:extLst>
              <a:ext uri="{FF2B5EF4-FFF2-40B4-BE49-F238E27FC236}">
                <a16:creationId xmlns:a16="http://schemas.microsoft.com/office/drawing/2014/main" id="{E2C8A505-A796-3DB0-B9AF-2BA343234717}"/>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2925714" y="2636520"/>
            <a:ext cx="9266285" cy="4221480"/>
          </a:xfrm>
          <a:prstGeom prst="rect">
            <a:avLst/>
          </a:prstGeom>
        </p:spPr>
      </p:pic>
    </p:spTree>
    <p:extLst>
      <p:ext uri="{BB962C8B-B14F-4D97-AF65-F5344CB8AC3E}">
        <p14:creationId xmlns:p14="http://schemas.microsoft.com/office/powerpoint/2010/main" val="334354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Content 6">
    <p:spTree>
      <p:nvGrpSpPr>
        <p:cNvPr id="1" name=""/>
        <p:cNvGrpSpPr/>
        <p:nvPr/>
      </p:nvGrpSpPr>
      <p:grpSpPr>
        <a:xfrm>
          <a:off x="0" y="0"/>
          <a:ext cx="0" cy="0"/>
          <a:chOff x="0" y="0"/>
          <a:chExt cx="0" cy="0"/>
        </a:xfrm>
      </p:grpSpPr>
      <p:pic>
        <p:nvPicPr>
          <p:cNvPr id="8" name="Picture 7" descr="A white speech bubble with a question mark on it&#10;&#10;AI-generated content may be incorrect.">
            <a:extLst>
              <a:ext uri="{FF2B5EF4-FFF2-40B4-BE49-F238E27FC236}">
                <a16:creationId xmlns:a16="http://schemas.microsoft.com/office/drawing/2014/main" id="{0EC0A5EA-2498-3EDF-1283-8CE124BABF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1999" cy="2636520"/>
          </a:xfrm>
          <a:prstGeom prst="rect">
            <a:avLst/>
          </a:prstGeom>
        </p:spPr>
      </p:pic>
      <p:pic>
        <p:nvPicPr>
          <p:cNvPr id="9" name="Picture 8" descr="A white speech bubble with a question mark on it&#10;&#10;AI-generated content may be incorrect.">
            <a:extLst>
              <a:ext uri="{FF2B5EF4-FFF2-40B4-BE49-F238E27FC236}">
                <a16:creationId xmlns:a16="http://schemas.microsoft.com/office/drawing/2014/main" id="{5B2F4621-D3AF-BBC3-40FF-830C60D023F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Tree>
    <p:extLst>
      <p:ext uri="{BB962C8B-B14F-4D97-AF65-F5344CB8AC3E}">
        <p14:creationId xmlns:p14="http://schemas.microsoft.com/office/powerpoint/2010/main" val="105839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99000-8DC5-4FAA-962C-D38BB4F2BF7D}" type="datetime1">
              <a:rPr lang="en-US" smtClean="0"/>
              <a:t>8/31/2025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3709608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03" r:id="rId3"/>
    <p:sldLayoutId id="2147483809" r:id="rId4"/>
    <p:sldLayoutId id="2147483810" r:id="rId5"/>
    <p:sldLayoutId id="2147483811" r:id="rId6"/>
    <p:sldLayoutId id="2147483826"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www.youtube.com/embed/O2u_w5rcFqY?feature=oembed" TargetMode="Externa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E2BZV7m4BUY?feature=oembed" TargetMode="Externa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QXM2o_Hb9Ls?feature=oembed" TargetMode="Externa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with a hat and a cape&#10;&#10;AI-generated content may be incorrect.">
            <a:extLst>
              <a:ext uri="{FF2B5EF4-FFF2-40B4-BE49-F238E27FC236}">
                <a16:creationId xmlns:a16="http://schemas.microsoft.com/office/drawing/2014/main" id="{FCAAE0CA-97AE-8346-6053-B317824EB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25" y="537036"/>
            <a:ext cx="4048750" cy="5783928"/>
          </a:xfrm>
          <a:prstGeom prst="rect">
            <a:avLst/>
          </a:prstGeom>
        </p:spPr>
      </p:pic>
      <p:pic>
        <p:nvPicPr>
          <p:cNvPr id="3" name="Picture 2" descr="A poster of a movie&#10;&#10;AI-generated content may be incorrect.">
            <a:extLst>
              <a:ext uri="{FF2B5EF4-FFF2-40B4-BE49-F238E27FC236}">
                <a16:creationId xmlns:a16="http://schemas.microsoft.com/office/drawing/2014/main" id="{BE4B64C2-9301-45A2-6B27-387E7AB02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295" y="0"/>
            <a:ext cx="9147705" cy="6858000"/>
          </a:xfrm>
          <a:prstGeom prst="rect">
            <a:avLst/>
          </a:prstGeom>
        </p:spPr>
      </p:pic>
      <p:pic>
        <p:nvPicPr>
          <p:cNvPr id="10" name="Picture 9" descr="A poster of a movie&#10;&#10;AI-generated content may be incorrect.">
            <a:extLst>
              <a:ext uri="{FF2B5EF4-FFF2-40B4-BE49-F238E27FC236}">
                <a16:creationId xmlns:a16="http://schemas.microsoft.com/office/drawing/2014/main" id="{7BB22B9B-17F6-1A54-5E92-2F1E508428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0" y="0"/>
            <a:ext cx="3281083" cy="6858000"/>
          </a:xfrm>
          <a:prstGeom prst="rect">
            <a:avLst/>
          </a:prstGeom>
        </p:spPr>
      </p:pic>
      <p:pic>
        <p:nvPicPr>
          <p:cNvPr id="11" name="Picture 10" descr="A person in a western garment&#10;&#10;AI-generated content may be incorrect.">
            <a:extLst>
              <a:ext uri="{FF2B5EF4-FFF2-40B4-BE49-F238E27FC236}">
                <a16:creationId xmlns:a16="http://schemas.microsoft.com/office/drawing/2014/main" id="{BE94FCF4-E772-D8F2-165A-CD4BD884E6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154038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37F64-2124-8CB8-0592-F61DE83D9C3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12E1108-18E6-C11D-F27F-775FA4811713}"/>
              </a:ext>
            </a:extLst>
          </p:cNvPr>
          <p:cNvSpPr txBox="1"/>
          <p:nvPr/>
        </p:nvSpPr>
        <p:spPr>
          <a:xfrm>
            <a:off x="0" y="0"/>
            <a:ext cx="12192000" cy="4154984"/>
          </a:xfrm>
          <a:prstGeom prst="rect">
            <a:avLst/>
          </a:prstGeom>
          <a:noFill/>
        </p:spPr>
        <p:txBody>
          <a:bodyPr wrap="square">
            <a:spAutoFit/>
          </a:bodyPr>
          <a:lstStyle/>
          <a:p>
            <a:pPr algn="l">
              <a:buNone/>
            </a:pPr>
            <a:r>
              <a:rPr lang="en-US" sz="4400" b="1" i="0" baseline="30000" dirty="0">
                <a:solidFill>
                  <a:srgbClr val="000000"/>
                </a:solidFill>
                <a:effectLst/>
              </a:rPr>
              <a:t>17 </a:t>
            </a:r>
            <a:r>
              <a:rPr lang="en-US" sz="4400" b="1" i="0" dirty="0">
                <a:solidFill>
                  <a:srgbClr val="000000"/>
                </a:solidFill>
                <a:effectLst/>
              </a:rPr>
              <a:t>Now this I say and testify in the Lord, that you must no longer </a:t>
            </a:r>
            <a:r>
              <a:rPr lang="en-US" sz="4400" b="1" i="0" dirty="0">
                <a:solidFill>
                  <a:srgbClr val="C00000"/>
                </a:solidFill>
                <a:effectLst/>
              </a:rPr>
              <a:t>WALK</a:t>
            </a:r>
            <a:r>
              <a:rPr lang="en-US" sz="4400" b="1" i="0" dirty="0">
                <a:solidFill>
                  <a:srgbClr val="000000"/>
                </a:solidFill>
                <a:effectLst/>
              </a:rPr>
              <a:t> as the Gentiles do,</a:t>
            </a:r>
          </a:p>
          <a:p>
            <a:pPr algn="l">
              <a:buNone/>
            </a:pPr>
            <a:endParaRPr lang="en-US" sz="4400" b="1" dirty="0">
              <a:solidFill>
                <a:srgbClr val="000000"/>
              </a:solidFill>
            </a:endParaRPr>
          </a:p>
          <a:p>
            <a:r>
              <a:rPr lang="en-US" sz="4400" b="1" dirty="0">
                <a:solidFill>
                  <a:srgbClr val="000000"/>
                </a:solidFill>
              </a:rPr>
              <a:t>4:</a:t>
            </a:r>
            <a:r>
              <a:rPr lang="en-US" sz="4400" b="1" baseline="30000" dirty="0">
                <a:solidFill>
                  <a:srgbClr val="000000"/>
                </a:solidFill>
              </a:rPr>
              <a:t>1</a:t>
            </a:r>
            <a:r>
              <a:rPr lang="en-US" sz="4400" b="1" dirty="0">
                <a:solidFill>
                  <a:srgbClr val="000000"/>
                </a:solidFill>
              </a:rPr>
              <a:t>  I therefore, a prisoner for the Lord, urge you to </a:t>
            </a:r>
            <a:r>
              <a:rPr lang="en-US" sz="4400" b="1" dirty="0">
                <a:solidFill>
                  <a:srgbClr val="C00000"/>
                </a:solidFill>
              </a:rPr>
              <a:t>WALK</a:t>
            </a:r>
            <a:r>
              <a:rPr lang="en-US" sz="4400" b="1" dirty="0">
                <a:solidFill>
                  <a:srgbClr val="000000"/>
                </a:solidFill>
              </a:rPr>
              <a:t> in a manner worthy of the calling to which you have been called,</a:t>
            </a:r>
            <a:endParaRPr lang="en-US" sz="4400" b="1" i="0" dirty="0">
              <a:solidFill>
                <a:srgbClr val="000000"/>
              </a:solidFill>
              <a:effectLst/>
            </a:endParaRPr>
          </a:p>
        </p:txBody>
      </p:sp>
    </p:spTree>
    <p:extLst>
      <p:ext uri="{BB962C8B-B14F-4D97-AF65-F5344CB8AC3E}">
        <p14:creationId xmlns:p14="http://schemas.microsoft.com/office/powerpoint/2010/main" val="361344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D4D0F-04AE-1ACB-1038-1A865A5414F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C3E757F-01CD-D554-DA05-244CC6005B45}"/>
              </a:ext>
            </a:extLst>
          </p:cNvPr>
          <p:cNvSpPr txBox="1"/>
          <p:nvPr/>
        </p:nvSpPr>
        <p:spPr>
          <a:xfrm>
            <a:off x="361950" y="307052"/>
            <a:ext cx="11830050" cy="6001643"/>
          </a:xfrm>
          <a:prstGeom prst="rect">
            <a:avLst/>
          </a:prstGeom>
          <a:noFill/>
        </p:spPr>
        <p:txBody>
          <a:bodyPr wrap="square">
            <a:spAutoFit/>
          </a:bodyPr>
          <a:lstStyle/>
          <a:p>
            <a:r>
              <a:rPr lang="en-US" sz="4000" b="1" dirty="0">
                <a:solidFill>
                  <a:srgbClr val="000000"/>
                </a:solidFill>
              </a:rPr>
              <a:t>5:2  And </a:t>
            </a:r>
            <a:r>
              <a:rPr lang="en-US" sz="4800" b="1" dirty="0">
                <a:solidFill>
                  <a:srgbClr val="C00000"/>
                </a:solidFill>
              </a:rPr>
              <a:t>WALK</a:t>
            </a:r>
            <a:r>
              <a:rPr lang="en-US" sz="4000" b="1" dirty="0">
                <a:solidFill>
                  <a:srgbClr val="000000"/>
                </a:solidFill>
              </a:rPr>
              <a:t> in love, as Christ loved us and gave himself up for us, a fragrant offering and sacrifice to God.</a:t>
            </a:r>
          </a:p>
          <a:p>
            <a:endParaRPr lang="en-US" sz="4000" b="1" dirty="0">
              <a:solidFill>
                <a:srgbClr val="000000"/>
              </a:solidFill>
            </a:endParaRPr>
          </a:p>
          <a:p>
            <a:r>
              <a:rPr lang="en-US" sz="4000" b="1" dirty="0">
                <a:solidFill>
                  <a:srgbClr val="000000"/>
                </a:solidFill>
              </a:rPr>
              <a:t>5:8  for at one time you were darkness, but now you are light in the Lord. </a:t>
            </a:r>
            <a:r>
              <a:rPr lang="en-US" sz="4800" b="1" dirty="0">
                <a:solidFill>
                  <a:srgbClr val="C00000"/>
                </a:solidFill>
              </a:rPr>
              <a:t>WALK</a:t>
            </a:r>
            <a:r>
              <a:rPr lang="en-US" sz="4000" b="1" dirty="0">
                <a:solidFill>
                  <a:srgbClr val="000000"/>
                </a:solidFill>
              </a:rPr>
              <a:t> as children of light</a:t>
            </a:r>
          </a:p>
          <a:p>
            <a:endParaRPr lang="en-US" sz="4000" b="1" dirty="0">
              <a:solidFill>
                <a:srgbClr val="000000"/>
              </a:solidFill>
            </a:endParaRPr>
          </a:p>
          <a:p>
            <a:r>
              <a:rPr lang="en-US" sz="4000" b="1" dirty="0">
                <a:solidFill>
                  <a:srgbClr val="000000"/>
                </a:solidFill>
              </a:rPr>
              <a:t>5:15  Look carefully then how you </a:t>
            </a:r>
            <a:r>
              <a:rPr lang="en-US" sz="4800" b="1" dirty="0">
                <a:solidFill>
                  <a:srgbClr val="C00000"/>
                </a:solidFill>
              </a:rPr>
              <a:t>WALK</a:t>
            </a:r>
            <a:r>
              <a:rPr lang="en-US" sz="4000" b="1" dirty="0">
                <a:solidFill>
                  <a:srgbClr val="000000"/>
                </a:solidFill>
              </a:rPr>
              <a:t>, not as unwise but as wise,</a:t>
            </a:r>
            <a:endParaRPr lang="en-US" sz="4000" b="1" dirty="0"/>
          </a:p>
        </p:txBody>
      </p:sp>
    </p:spTree>
    <p:extLst>
      <p:ext uri="{BB962C8B-B14F-4D97-AF65-F5344CB8AC3E}">
        <p14:creationId xmlns:p14="http://schemas.microsoft.com/office/powerpoint/2010/main" val="261565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it, Walk, Stand (Repkg) : Nee, Watchman: Amazon.sg: Books">
            <a:extLst>
              <a:ext uri="{FF2B5EF4-FFF2-40B4-BE49-F238E27FC236}">
                <a16:creationId xmlns:a16="http://schemas.microsoft.com/office/drawing/2014/main" id="{67DA87A0-76BA-403D-1969-0CE07CFE5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8270" y="1411604"/>
            <a:ext cx="2845142" cy="40347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Book of Ephesians">
            <a:extLst>
              <a:ext uri="{FF2B5EF4-FFF2-40B4-BE49-F238E27FC236}">
                <a16:creationId xmlns:a16="http://schemas.microsoft.com/office/drawing/2014/main" id="{3CE5F3CD-E353-B291-F0C7-B615F2D895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49"/>
          <a:stretch>
            <a:fillRect/>
          </a:stretch>
        </p:blipFill>
        <p:spPr bwMode="auto">
          <a:xfrm>
            <a:off x="53732" y="486540"/>
            <a:ext cx="8381608" cy="588491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F8DC762E-F391-B9C8-E1C7-1447A7C25CB8}"/>
              </a:ext>
            </a:extLst>
          </p:cNvPr>
          <p:cNvCxnSpPr/>
          <p:nvPr/>
        </p:nvCxnSpPr>
        <p:spPr>
          <a:xfrm>
            <a:off x="8715375" y="927735"/>
            <a:ext cx="0" cy="516255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607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2E5F45-980C-E6E7-5A04-626EAABB94B9}"/>
              </a:ext>
            </a:extLst>
          </p:cNvPr>
          <p:cNvSpPr txBox="1"/>
          <p:nvPr/>
        </p:nvSpPr>
        <p:spPr>
          <a:xfrm>
            <a:off x="473529" y="354177"/>
            <a:ext cx="6096000" cy="1754326"/>
          </a:xfrm>
          <a:prstGeom prst="rect">
            <a:avLst/>
          </a:prstGeom>
          <a:noFill/>
        </p:spPr>
        <p:txBody>
          <a:bodyPr wrap="square">
            <a:spAutoFit/>
          </a:bodyPr>
          <a:lstStyle/>
          <a:p>
            <a:r>
              <a:rPr lang="el-GR" sz="6000" b="1" dirty="0">
                <a:solidFill>
                  <a:schemeClr val="bg1"/>
                </a:solidFill>
                <a:latin typeface="Arial Rounded MT Bold" panose="020F0704030504030204" pitchFamily="34" charset="0"/>
              </a:rPr>
              <a:t>περιπατέω</a:t>
            </a:r>
            <a:endParaRPr lang="en-US" sz="6000" b="1" dirty="0">
              <a:solidFill>
                <a:schemeClr val="bg1"/>
              </a:solidFill>
              <a:latin typeface="Arial Rounded MT Bold" panose="020F0704030504030204" pitchFamily="34" charset="0"/>
            </a:endParaRPr>
          </a:p>
          <a:p>
            <a:r>
              <a:rPr lang="en-US" sz="4800" i="1" dirty="0" err="1">
                <a:solidFill>
                  <a:schemeClr val="bg1"/>
                </a:solidFill>
                <a:latin typeface="Arial Rounded MT Bold" panose="020F0704030504030204" pitchFamily="34" charset="0"/>
              </a:rPr>
              <a:t>peripateo</a:t>
            </a:r>
            <a:endParaRPr lang="en-US" sz="4800" dirty="0">
              <a:solidFill>
                <a:schemeClr val="bg1"/>
              </a:solidFill>
              <a:latin typeface="Arial Rounded MT Bold" panose="020F0704030504030204" pitchFamily="34" charset="0"/>
            </a:endParaRPr>
          </a:p>
        </p:txBody>
      </p:sp>
      <p:sp>
        <p:nvSpPr>
          <p:cNvPr id="7" name="TextBox 6">
            <a:extLst>
              <a:ext uri="{FF2B5EF4-FFF2-40B4-BE49-F238E27FC236}">
                <a16:creationId xmlns:a16="http://schemas.microsoft.com/office/drawing/2014/main" id="{EA56AA4B-DB94-A1D4-DAD7-AA447F7A7B4A}"/>
              </a:ext>
            </a:extLst>
          </p:cNvPr>
          <p:cNvSpPr txBox="1"/>
          <p:nvPr/>
        </p:nvSpPr>
        <p:spPr>
          <a:xfrm>
            <a:off x="0" y="2595955"/>
            <a:ext cx="9550400" cy="3083921"/>
          </a:xfrm>
          <a:prstGeom prst="rect">
            <a:avLst/>
          </a:prstGeom>
          <a:noFill/>
        </p:spPr>
        <p:txBody>
          <a:bodyPr wrap="square">
            <a:spAutoFit/>
          </a:bodyPr>
          <a:lstStyle/>
          <a:p>
            <a:pPr>
              <a:lnSpc>
                <a:spcPct val="90000"/>
              </a:lnSpc>
            </a:pPr>
            <a:r>
              <a:rPr lang="en-US" sz="3600" dirty="0">
                <a:solidFill>
                  <a:srgbClr val="000000"/>
                </a:solidFill>
              </a:rPr>
              <a:t>• </a:t>
            </a:r>
            <a:r>
              <a:rPr lang="en-US" sz="3600" b="1" dirty="0">
                <a:solidFill>
                  <a:schemeClr val="bg1"/>
                </a:solidFill>
              </a:rPr>
              <a:t>move at a regular pace by lifting and setting </a:t>
            </a:r>
          </a:p>
          <a:p>
            <a:pPr>
              <a:lnSpc>
                <a:spcPct val="90000"/>
              </a:lnSpc>
            </a:pPr>
            <a:r>
              <a:rPr lang="en-US" sz="3600" b="1" dirty="0">
                <a:solidFill>
                  <a:schemeClr val="bg1"/>
                </a:solidFill>
              </a:rPr>
              <a:t>   down each foot in turn, never having both feet </a:t>
            </a:r>
          </a:p>
          <a:p>
            <a:pPr>
              <a:lnSpc>
                <a:spcPct val="90000"/>
              </a:lnSpc>
            </a:pPr>
            <a:r>
              <a:rPr lang="en-US" sz="3600" b="1" dirty="0">
                <a:solidFill>
                  <a:schemeClr val="bg1"/>
                </a:solidFill>
              </a:rPr>
              <a:t>   off the ground at once.</a:t>
            </a:r>
          </a:p>
          <a:p>
            <a:pPr>
              <a:lnSpc>
                <a:spcPct val="90000"/>
              </a:lnSpc>
            </a:pPr>
            <a:r>
              <a:rPr lang="en-US" sz="3600" b="1" dirty="0">
                <a:solidFill>
                  <a:srgbClr val="C00000"/>
                </a:solidFill>
              </a:rPr>
              <a:t>• How you live</a:t>
            </a:r>
          </a:p>
          <a:p>
            <a:pPr>
              <a:lnSpc>
                <a:spcPct val="90000"/>
              </a:lnSpc>
            </a:pPr>
            <a:r>
              <a:rPr lang="en-US" sz="3600" b="1" dirty="0">
                <a:solidFill>
                  <a:srgbClr val="C00000"/>
                </a:solidFill>
              </a:rPr>
              <a:t>   • to regulate one's life</a:t>
            </a:r>
          </a:p>
          <a:p>
            <a:pPr>
              <a:lnSpc>
                <a:spcPct val="90000"/>
              </a:lnSpc>
            </a:pPr>
            <a:r>
              <a:rPr lang="en-US" sz="3600" b="1" dirty="0">
                <a:solidFill>
                  <a:srgbClr val="C00000"/>
                </a:solidFill>
              </a:rPr>
              <a:t>   • to conduct one's self</a:t>
            </a:r>
          </a:p>
        </p:txBody>
      </p:sp>
      <p:pic>
        <p:nvPicPr>
          <p:cNvPr id="3" name="Graphic 2" descr="Walk with solid fill">
            <a:extLst>
              <a:ext uri="{FF2B5EF4-FFF2-40B4-BE49-F238E27FC236}">
                <a16:creationId xmlns:a16="http://schemas.microsoft.com/office/drawing/2014/main" id="{721841DF-E380-F210-AB32-1DDC5087EB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43058" y="239563"/>
            <a:ext cx="2038216" cy="2038216"/>
          </a:xfrm>
          <a:prstGeom prst="rect">
            <a:avLst/>
          </a:prstGeom>
        </p:spPr>
      </p:pic>
      <p:sp>
        <p:nvSpPr>
          <p:cNvPr id="4" name="TextBox 3">
            <a:extLst>
              <a:ext uri="{FF2B5EF4-FFF2-40B4-BE49-F238E27FC236}">
                <a16:creationId xmlns:a16="http://schemas.microsoft.com/office/drawing/2014/main" id="{DC826D99-BB8F-40DF-C3ED-7E3A96B4594C}"/>
              </a:ext>
            </a:extLst>
          </p:cNvPr>
          <p:cNvSpPr txBox="1"/>
          <p:nvPr/>
        </p:nvSpPr>
        <p:spPr>
          <a:xfrm>
            <a:off x="4597097" y="761980"/>
            <a:ext cx="3906823" cy="1015663"/>
          </a:xfrm>
          <a:prstGeom prst="rect">
            <a:avLst/>
          </a:prstGeom>
          <a:noFill/>
        </p:spPr>
        <p:txBody>
          <a:bodyPr wrap="square">
            <a:spAutoFit/>
          </a:bodyPr>
          <a:lstStyle/>
          <a:p>
            <a:r>
              <a:rPr lang="en-US" sz="6000" dirty="0">
                <a:solidFill>
                  <a:schemeClr val="bg1"/>
                </a:solidFill>
                <a:latin typeface="Arial Rounded MT Bold" panose="020F0704030504030204" pitchFamily="34" charset="0"/>
              </a:rPr>
              <a:t>to Walk</a:t>
            </a:r>
          </a:p>
        </p:txBody>
      </p:sp>
    </p:spTree>
    <p:extLst>
      <p:ext uri="{BB962C8B-B14F-4D97-AF65-F5344CB8AC3E}">
        <p14:creationId xmlns:p14="http://schemas.microsoft.com/office/powerpoint/2010/main" val="416825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98201-B326-98B0-7A4A-6D76C5C9E1D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5866D7D-AD39-B21F-1B3C-7242632B6BD5}"/>
              </a:ext>
            </a:extLst>
          </p:cNvPr>
          <p:cNvSpPr txBox="1"/>
          <p:nvPr/>
        </p:nvSpPr>
        <p:spPr>
          <a:xfrm>
            <a:off x="0" y="0"/>
            <a:ext cx="12192000" cy="2123658"/>
          </a:xfrm>
          <a:prstGeom prst="rect">
            <a:avLst/>
          </a:prstGeom>
          <a:noFill/>
        </p:spPr>
        <p:txBody>
          <a:bodyPr wrap="square">
            <a:spAutoFit/>
          </a:bodyPr>
          <a:lstStyle/>
          <a:p>
            <a:pPr algn="l">
              <a:buNone/>
            </a:pPr>
            <a:r>
              <a:rPr lang="en-US" sz="4400" b="1" i="0" baseline="30000" dirty="0">
                <a:solidFill>
                  <a:srgbClr val="000000"/>
                </a:solidFill>
                <a:effectLst/>
              </a:rPr>
              <a:t>17 </a:t>
            </a:r>
            <a:r>
              <a:rPr lang="en-US" sz="4400" b="0" i="0" dirty="0">
                <a:solidFill>
                  <a:srgbClr val="000000"/>
                </a:solidFill>
                <a:effectLst/>
              </a:rPr>
              <a:t>Now this I say and testify in the Lord, that you must no longer walk as the Gentiles do, in the </a:t>
            </a:r>
            <a:r>
              <a:rPr lang="en-US" sz="4400" b="1" i="0" dirty="0">
                <a:solidFill>
                  <a:srgbClr val="000000"/>
                </a:solidFill>
                <a:effectLst/>
              </a:rPr>
              <a:t>futility</a:t>
            </a:r>
            <a:r>
              <a:rPr lang="en-US" sz="4400" b="0" i="0" dirty="0">
                <a:solidFill>
                  <a:srgbClr val="000000"/>
                </a:solidFill>
                <a:effectLst/>
              </a:rPr>
              <a:t> of their minds. </a:t>
            </a:r>
          </a:p>
        </p:txBody>
      </p:sp>
      <p:sp>
        <p:nvSpPr>
          <p:cNvPr id="5" name="TextBox 4">
            <a:extLst>
              <a:ext uri="{FF2B5EF4-FFF2-40B4-BE49-F238E27FC236}">
                <a16:creationId xmlns:a16="http://schemas.microsoft.com/office/drawing/2014/main" id="{F637BD02-428B-6FA8-BE96-719A1B281E3F}"/>
              </a:ext>
            </a:extLst>
          </p:cNvPr>
          <p:cNvSpPr txBox="1"/>
          <p:nvPr/>
        </p:nvSpPr>
        <p:spPr>
          <a:xfrm>
            <a:off x="376903" y="4072623"/>
            <a:ext cx="11438194" cy="1323439"/>
          </a:xfrm>
          <a:prstGeom prst="rect">
            <a:avLst/>
          </a:prstGeom>
          <a:noFill/>
        </p:spPr>
        <p:txBody>
          <a:bodyPr wrap="square">
            <a:spAutoFit/>
          </a:bodyPr>
          <a:lstStyle/>
          <a:p>
            <a:r>
              <a:rPr lang="en-US" sz="4000" b="1" dirty="0">
                <a:solidFill>
                  <a:schemeClr val="bg1"/>
                </a:solidFill>
              </a:rPr>
              <a:t>Futile</a:t>
            </a:r>
            <a:r>
              <a:rPr lang="en-US" sz="4000" dirty="0">
                <a:solidFill>
                  <a:schemeClr val="bg1"/>
                </a:solidFill>
              </a:rPr>
              <a:t>   /ˈ</a:t>
            </a:r>
            <a:r>
              <a:rPr lang="en-US" sz="4000" dirty="0" err="1">
                <a:solidFill>
                  <a:schemeClr val="bg1"/>
                </a:solidFill>
              </a:rPr>
              <a:t>fjuːtʌɪl</a:t>
            </a:r>
            <a:r>
              <a:rPr lang="en-US" sz="4000" dirty="0">
                <a:solidFill>
                  <a:schemeClr val="bg1"/>
                </a:solidFill>
              </a:rPr>
              <a:t>/</a:t>
            </a:r>
          </a:p>
          <a:p>
            <a:r>
              <a:rPr lang="en-US" sz="4000" dirty="0">
                <a:solidFill>
                  <a:schemeClr val="bg1"/>
                </a:solidFill>
              </a:rPr>
              <a:t>incapable of producing any useful result; pointless.</a:t>
            </a:r>
          </a:p>
        </p:txBody>
      </p:sp>
    </p:spTree>
    <p:extLst>
      <p:ext uri="{BB962C8B-B14F-4D97-AF65-F5344CB8AC3E}">
        <p14:creationId xmlns:p14="http://schemas.microsoft.com/office/powerpoint/2010/main" val="30621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49306-11AE-121D-BAEC-01E841CFC22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B76A3B8-11CF-4FE8-50BA-21D0BC01D771}"/>
              </a:ext>
            </a:extLst>
          </p:cNvPr>
          <p:cNvSpPr txBox="1"/>
          <p:nvPr/>
        </p:nvSpPr>
        <p:spPr>
          <a:xfrm>
            <a:off x="0" y="0"/>
            <a:ext cx="12192000" cy="3477875"/>
          </a:xfrm>
          <a:prstGeom prst="rect">
            <a:avLst/>
          </a:prstGeom>
          <a:noFill/>
        </p:spPr>
        <p:txBody>
          <a:bodyPr wrap="square">
            <a:spAutoFit/>
          </a:bodyPr>
          <a:lstStyle/>
          <a:p>
            <a:pPr algn="l">
              <a:buNone/>
            </a:pPr>
            <a:r>
              <a:rPr lang="en-US" sz="4400" b="1" i="0" baseline="30000" dirty="0">
                <a:solidFill>
                  <a:srgbClr val="000000"/>
                </a:solidFill>
                <a:effectLst/>
              </a:rPr>
              <a:t>17 </a:t>
            </a:r>
            <a:r>
              <a:rPr lang="en-US" sz="4400" b="0" i="0" dirty="0">
                <a:solidFill>
                  <a:srgbClr val="000000"/>
                </a:solidFill>
                <a:effectLst/>
              </a:rPr>
              <a:t>Now this I say and testify in the Lord, that you must no longer walk as the Gentiles do, in the </a:t>
            </a:r>
          </a:p>
          <a:p>
            <a:pPr marL="571500" indent="-571500" algn="l">
              <a:buFont typeface="Arial" panose="020B0604020202020204" pitchFamily="34" charset="0"/>
              <a:buChar char="•"/>
            </a:pPr>
            <a:r>
              <a:rPr lang="en-US" sz="4400" b="1" i="0" dirty="0">
                <a:solidFill>
                  <a:srgbClr val="C00000"/>
                </a:solidFill>
                <a:effectLst/>
              </a:rPr>
              <a:t>futility</a:t>
            </a:r>
            <a:r>
              <a:rPr lang="en-US" sz="4400" b="0" i="0" dirty="0">
                <a:solidFill>
                  <a:srgbClr val="000000"/>
                </a:solidFill>
                <a:effectLst/>
              </a:rPr>
              <a:t> of their minds.  </a:t>
            </a:r>
          </a:p>
          <a:p>
            <a:pPr marL="571500" indent="-571500" algn="l">
              <a:buFont typeface="Arial" panose="020B0604020202020204" pitchFamily="34" charset="0"/>
              <a:buChar char="•"/>
            </a:pPr>
            <a:r>
              <a:rPr lang="en-US" sz="4400" b="1" i="0" dirty="0">
                <a:solidFill>
                  <a:srgbClr val="C00000"/>
                </a:solidFill>
                <a:effectLst/>
              </a:rPr>
              <a:t>perverseness [in the folly, vanity, and emptiness of their souls and the futility] </a:t>
            </a:r>
            <a:r>
              <a:rPr lang="en-US" sz="4400" b="0" i="0" dirty="0">
                <a:solidFill>
                  <a:srgbClr val="000000"/>
                </a:solidFill>
                <a:effectLst/>
              </a:rPr>
              <a:t>of their minds.</a:t>
            </a:r>
          </a:p>
        </p:txBody>
      </p:sp>
      <p:sp>
        <p:nvSpPr>
          <p:cNvPr id="5" name="TextBox 4">
            <a:extLst>
              <a:ext uri="{FF2B5EF4-FFF2-40B4-BE49-F238E27FC236}">
                <a16:creationId xmlns:a16="http://schemas.microsoft.com/office/drawing/2014/main" id="{4FEB247B-2D50-AD81-81C4-296E18A60659}"/>
              </a:ext>
            </a:extLst>
          </p:cNvPr>
          <p:cNvSpPr txBox="1"/>
          <p:nvPr/>
        </p:nvSpPr>
        <p:spPr>
          <a:xfrm>
            <a:off x="376903" y="4072623"/>
            <a:ext cx="11438194" cy="707886"/>
          </a:xfrm>
          <a:prstGeom prst="rect">
            <a:avLst/>
          </a:prstGeom>
          <a:noFill/>
        </p:spPr>
        <p:txBody>
          <a:bodyPr wrap="square">
            <a:spAutoFit/>
          </a:bodyPr>
          <a:lstStyle/>
          <a:p>
            <a:r>
              <a:rPr lang="en-US" sz="4000" b="1" dirty="0">
                <a:solidFill>
                  <a:schemeClr val="bg1"/>
                </a:solidFill>
              </a:rPr>
              <a:t>Amplified Bible, Classic Edition</a:t>
            </a:r>
          </a:p>
        </p:txBody>
      </p:sp>
    </p:spTree>
    <p:extLst>
      <p:ext uri="{BB962C8B-B14F-4D97-AF65-F5344CB8AC3E}">
        <p14:creationId xmlns:p14="http://schemas.microsoft.com/office/powerpoint/2010/main" val="226067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13D9E-2BA2-F75D-47FD-9A0F298A767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B52DD16-CBDC-D7C5-7B37-61BB8A1939FF}"/>
              </a:ext>
            </a:extLst>
          </p:cNvPr>
          <p:cNvSpPr txBox="1"/>
          <p:nvPr/>
        </p:nvSpPr>
        <p:spPr>
          <a:xfrm>
            <a:off x="0" y="0"/>
            <a:ext cx="12192000" cy="2123658"/>
          </a:xfrm>
          <a:prstGeom prst="rect">
            <a:avLst/>
          </a:prstGeom>
          <a:noFill/>
        </p:spPr>
        <p:txBody>
          <a:bodyPr wrap="square">
            <a:spAutoFit/>
          </a:bodyPr>
          <a:lstStyle/>
          <a:p>
            <a:pPr algn="l">
              <a:buNone/>
            </a:pPr>
            <a:r>
              <a:rPr lang="en-US" sz="4400" b="1" i="0" baseline="30000" dirty="0">
                <a:solidFill>
                  <a:srgbClr val="000000"/>
                </a:solidFill>
                <a:effectLst/>
              </a:rPr>
              <a:t>17 </a:t>
            </a:r>
            <a:r>
              <a:rPr lang="en-US" sz="4400" b="0" i="0" dirty="0">
                <a:solidFill>
                  <a:srgbClr val="000000"/>
                </a:solidFill>
                <a:effectLst/>
              </a:rPr>
              <a:t>Now this I say and testify in the Lord, that you must no longer walk as the Gentiles do, in the </a:t>
            </a:r>
            <a:r>
              <a:rPr lang="en-US" sz="4400" b="1" i="0" dirty="0">
                <a:solidFill>
                  <a:srgbClr val="000000"/>
                </a:solidFill>
                <a:effectLst/>
                <a:highlight>
                  <a:srgbClr val="FFFF00"/>
                </a:highlight>
              </a:rPr>
              <a:t>futility</a:t>
            </a:r>
            <a:r>
              <a:rPr lang="en-US" sz="4400" b="0" i="0" dirty="0">
                <a:solidFill>
                  <a:srgbClr val="000000"/>
                </a:solidFill>
                <a:effectLst/>
                <a:highlight>
                  <a:srgbClr val="FFFF00"/>
                </a:highlight>
              </a:rPr>
              <a:t> of their minds. </a:t>
            </a:r>
          </a:p>
        </p:txBody>
      </p:sp>
      <p:sp>
        <p:nvSpPr>
          <p:cNvPr id="2" name="TextBox 1">
            <a:extLst>
              <a:ext uri="{FF2B5EF4-FFF2-40B4-BE49-F238E27FC236}">
                <a16:creationId xmlns:a16="http://schemas.microsoft.com/office/drawing/2014/main" id="{FAC4B2B5-6A02-4086-E2A8-5484EE539319}"/>
              </a:ext>
            </a:extLst>
          </p:cNvPr>
          <p:cNvSpPr txBox="1"/>
          <p:nvPr/>
        </p:nvSpPr>
        <p:spPr>
          <a:xfrm>
            <a:off x="0" y="2123658"/>
            <a:ext cx="7353300" cy="4770537"/>
          </a:xfrm>
          <a:prstGeom prst="rect">
            <a:avLst/>
          </a:prstGeom>
          <a:noFill/>
        </p:spPr>
        <p:txBody>
          <a:bodyPr wrap="square">
            <a:spAutoFit/>
          </a:bodyPr>
          <a:lstStyle/>
          <a:p>
            <a:pPr algn="ctr">
              <a:lnSpc>
                <a:spcPct val="95000"/>
              </a:lnSpc>
            </a:pPr>
            <a:r>
              <a:rPr lang="en-US" sz="4000" b="1" u="sng" dirty="0">
                <a:solidFill>
                  <a:srgbClr val="000000"/>
                </a:solidFill>
              </a:rPr>
              <a:t>What </a:t>
            </a:r>
          </a:p>
          <a:p>
            <a:pPr>
              <a:lnSpc>
                <a:spcPct val="95000"/>
              </a:lnSpc>
            </a:pPr>
            <a:r>
              <a:rPr lang="en-US" sz="4000" dirty="0">
                <a:solidFill>
                  <a:srgbClr val="000000"/>
                </a:solidFill>
              </a:rPr>
              <a:t>• </a:t>
            </a:r>
            <a:r>
              <a:rPr lang="en-US" sz="4000" b="1" i="0" baseline="30000" dirty="0">
                <a:solidFill>
                  <a:srgbClr val="000000"/>
                </a:solidFill>
                <a:effectLst/>
              </a:rPr>
              <a:t>18 </a:t>
            </a:r>
            <a:r>
              <a:rPr lang="en-US" sz="4000" b="0" i="0" dirty="0">
                <a:solidFill>
                  <a:srgbClr val="000000"/>
                </a:solidFill>
                <a:effectLst/>
              </a:rPr>
              <a:t>They are darkened in their understanding,</a:t>
            </a:r>
          </a:p>
          <a:p>
            <a:pPr>
              <a:lnSpc>
                <a:spcPct val="95000"/>
              </a:lnSpc>
            </a:pPr>
            <a:r>
              <a:rPr lang="en-US" sz="4000" dirty="0">
                <a:solidFill>
                  <a:srgbClr val="000000"/>
                </a:solidFill>
              </a:rPr>
              <a:t>•</a:t>
            </a:r>
            <a:r>
              <a:rPr lang="en-US" sz="4000" b="0" i="0" dirty="0">
                <a:solidFill>
                  <a:srgbClr val="000000"/>
                </a:solidFill>
                <a:effectLst/>
              </a:rPr>
              <a:t>alienated from the life of God </a:t>
            </a:r>
          </a:p>
          <a:p>
            <a:pPr>
              <a:lnSpc>
                <a:spcPct val="95000"/>
              </a:lnSpc>
            </a:pPr>
            <a:r>
              <a:rPr lang="en-US" sz="4000" dirty="0">
                <a:solidFill>
                  <a:srgbClr val="000000"/>
                </a:solidFill>
              </a:rPr>
              <a:t>• </a:t>
            </a:r>
            <a:r>
              <a:rPr lang="en-US" sz="4000" b="1" i="0" baseline="30000" dirty="0">
                <a:solidFill>
                  <a:srgbClr val="000000"/>
                </a:solidFill>
                <a:effectLst/>
              </a:rPr>
              <a:t>19 </a:t>
            </a:r>
            <a:r>
              <a:rPr lang="en-US" sz="4000" b="0" i="0" dirty="0">
                <a:solidFill>
                  <a:srgbClr val="000000"/>
                </a:solidFill>
                <a:effectLst/>
              </a:rPr>
              <a:t>They have become callous </a:t>
            </a:r>
          </a:p>
          <a:p>
            <a:pPr>
              <a:lnSpc>
                <a:spcPct val="95000"/>
              </a:lnSpc>
            </a:pPr>
            <a:r>
              <a:rPr lang="en-US" sz="4000" dirty="0">
                <a:solidFill>
                  <a:srgbClr val="000000"/>
                </a:solidFill>
              </a:rPr>
              <a:t>• </a:t>
            </a:r>
            <a:r>
              <a:rPr lang="en-US" sz="4000" b="0" i="0" dirty="0">
                <a:solidFill>
                  <a:srgbClr val="000000"/>
                </a:solidFill>
                <a:effectLst/>
              </a:rPr>
              <a:t>and have given themselves up to sensuality, greedy to practice every kind of impurity. </a:t>
            </a:r>
          </a:p>
        </p:txBody>
      </p:sp>
      <p:sp>
        <p:nvSpPr>
          <p:cNvPr id="3" name="TextBox 2">
            <a:extLst>
              <a:ext uri="{FF2B5EF4-FFF2-40B4-BE49-F238E27FC236}">
                <a16:creationId xmlns:a16="http://schemas.microsoft.com/office/drawing/2014/main" id="{51982008-F647-6936-A855-A4ECFF139666}"/>
              </a:ext>
            </a:extLst>
          </p:cNvPr>
          <p:cNvSpPr txBox="1"/>
          <p:nvPr/>
        </p:nvSpPr>
        <p:spPr>
          <a:xfrm>
            <a:off x="7505700" y="2123658"/>
            <a:ext cx="4686300" cy="4185761"/>
          </a:xfrm>
          <a:prstGeom prst="rect">
            <a:avLst/>
          </a:prstGeom>
          <a:noFill/>
        </p:spPr>
        <p:txBody>
          <a:bodyPr wrap="square">
            <a:spAutoFit/>
          </a:bodyPr>
          <a:lstStyle/>
          <a:p>
            <a:pPr>
              <a:lnSpc>
                <a:spcPct val="95000"/>
              </a:lnSpc>
            </a:pPr>
            <a:r>
              <a:rPr lang="en-US" sz="4000" b="1" u="sng" dirty="0">
                <a:solidFill>
                  <a:srgbClr val="000000"/>
                </a:solidFill>
              </a:rPr>
              <a:t>Why </a:t>
            </a:r>
          </a:p>
          <a:p>
            <a:pPr>
              <a:lnSpc>
                <a:spcPct val="95000"/>
              </a:lnSpc>
            </a:pPr>
            <a:r>
              <a:rPr lang="en-US" sz="4000" dirty="0">
                <a:solidFill>
                  <a:srgbClr val="000000"/>
                </a:solidFill>
              </a:rPr>
              <a:t>• because of the ignorance that is in them, </a:t>
            </a:r>
          </a:p>
          <a:p>
            <a:pPr>
              <a:lnSpc>
                <a:spcPct val="95000"/>
              </a:lnSpc>
            </a:pPr>
            <a:r>
              <a:rPr lang="en-US" sz="4000" dirty="0">
                <a:solidFill>
                  <a:srgbClr val="000000"/>
                </a:solidFill>
              </a:rPr>
              <a:t>• due to their hardness of heart. </a:t>
            </a:r>
          </a:p>
          <a:p>
            <a:pPr algn="l">
              <a:lnSpc>
                <a:spcPct val="95000"/>
              </a:lnSpc>
              <a:buNone/>
            </a:pPr>
            <a:endParaRPr lang="en-US" sz="4000" b="0" i="0" dirty="0">
              <a:solidFill>
                <a:srgbClr val="000000"/>
              </a:solidFill>
              <a:effectLst/>
            </a:endParaRPr>
          </a:p>
        </p:txBody>
      </p:sp>
    </p:spTree>
    <p:extLst>
      <p:ext uri="{BB962C8B-B14F-4D97-AF65-F5344CB8AC3E}">
        <p14:creationId xmlns:p14="http://schemas.microsoft.com/office/powerpoint/2010/main" val="368674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78FD1-10A4-B784-5BB4-B0EB7714A93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05FD44C-1C5A-4B5B-8953-DC25C5F1AC9C}"/>
              </a:ext>
            </a:extLst>
          </p:cNvPr>
          <p:cNvSpPr txBox="1"/>
          <p:nvPr/>
        </p:nvSpPr>
        <p:spPr>
          <a:xfrm>
            <a:off x="0" y="2123658"/>
            <a:ext cx="7353300" cy="4770537"/>
          </a:xfrm>
          <a:prstGeom prst="rect">
            <a:avLst/>
          </a:prstGeom>
          <a:noFill/>
        </p:spPr>
        <p:txBody>
          <a:bodyPr wrap="square">
            <a:spAutoFit/>
          </a:bodyPr>
          <a:lstStyle/>
          <a:p>
            <a:pPr algn="ctr">
              <a:lnSpc>
                <a:spcPct val="95000"/>
              </a:lnSpc>
            </a:pPr>
            <a:r>
              <a:rPr lang="en-US" sz="4000" b="1" u="sng" dirty="0">
                <a:solidFill>
                  <a:srgbClr val="000000"/>
                </a:solidFill>
              </a:rPr>
              <a:t>What </a:t>
            </a:r>
          </a:p>
          <a:p>
            <a:pPr>
              <a:lnSpc>
                <a:spcPct val="95000"/>
              </a:lnSpc>
            </a:pPr>
            <a:r>
              <a:rPr lang="en-US" sz="4000" dirty="0">
                <a:solidFill>
                  <a:srgbClr val="000000"/>
                </a:solidFill>
              </a:rPr>
              <a:t>• </a:t>
            </a:r>
            <a:r>
              <a:rPr lang="en-US" sz="4000" b="1" i="0" baseline="30000" dirty="0">
                <a:solidFill>
                  <a:srgbClr val="000000"/>
                </a:solidFill>
                <a:effectLst/>
              </a:rPr>
              <a:t>18 </a:t>
            </a:r>
            <a:r>
              <a:rPr lang="en-US" sz="4000" b="0" i="0" dirty="0">
                <a:solidFill>
                  <a:srgbClr val="000000"/>
                </a:solidFill>
                <a:effectLst/>
              </a:rPr>
              <a:t>They are darkened in their understanding,</a:t>
            </a:r>
          </a:p>
          <a:p>
            <a:pPr>
              <a:lnSpc>
                <a:spcPct val="95000"/>
              </a:lnSpc>
            </a:pPr>
            <a:r>
              <a:rPr lang="en-US" sz="4000" dirty="0">
                <a:solidFill>
                  <a:srgbClr val="000000"/>
                </a:solidFill>
              </a:rPr>
              <a:t>•</a:t>
            </a:r>
            <a:r>
              <a:rPr lang="en-US" sz="4000" b="0" i="0" dirty="0">
                <a:solidFill>
                  <a:srgbClr val="000000"/>
                </a:solidFill>
                <a:effectLst/>
              </a:rPr>
              <a:t>alienated from the life of God </a:t>
            </a:r>
          </a:p>
          <a:p>
            <a:pPr>
              <a:lnSpc>
                <a:spcPct val="95000"/>
              </a:lnSpc>
            </a:pPr>
            <a:r>
              <a:rPr lang="en-US" sz="4000" dirty="0">
                <a:solidFill>
                  <a:srgbClr val="000000"/>
                </a:solidFill>
              </a:rPr>
              <a:t>• </a:t>
            </a:r>
            <a:r>
              <a:rPr lang="en-US" sz="4000" b="1" i="0" baseline="30000" dirty="0">
                <a:solidFill>
                  <a:srgbClr val="000000"/>
                </a:solidFill>
                <a:effectLst/>
              </a:rPr>
              <a:t>19 </a:t>
            </a:r>
            <a:r>
              <a:rPr lang="en-US" sz="4000" b="0" i="0" dirty="0">
                <a:solidFill>
                  <a:srgbClr val="000000"/>
                </a:solidFill>
                <a:effectLst/>
              </a:rPr>
              <a:t>They have become callous </a:t>
            </a:r>
          </a:p>
          <a:p>
            <a:pPr>
              <a:lnSpc>
                <a:spcPct val="95000"/>
              </a:lnSpc>
            </a:pPr>
            <a:r>
              <a:rPr lang="en-US" sz="4000" dirty="0">
                <a:solidFill>
                  <a:srgbClr val="000000"/>
                </a:solidFill>
              </a:rPr>
              <a:t>• </a:t>
            </a:r>
            <a:r>
              <a:rPr lang="en-US" sz="4000" b="0" i="0" dirty="0">
                <a:solidFill>
                  <a:srgbClr val="000000"/>
                </a:solidFill>
                <a:effectLst/>
              </a:rPr>
              <a:t>and have given themselves up to sensuality, greedy to practice every kind of impurity. </a:t>
            </a:r>
          </a:p>
        </p:txBody>
      </p:sp>
      <p:sp>
        <p:nvSpPr>
          <p:cNvPr id="3" name="TextBox 2">
            <a:extLst>
              <a:ext uri="{FF2B5EF4-FFF2-40B4-BE49-F238E27FC236}">
                <a16:creationId xmlns:a16="http://schemas.microsoft.com/office/drawing/2014/main" id="{62491AE9-6C14-DEEF-E9C4-EDB62CEAFE0B}"/>
              </a:ext>
            </a:extLst>
          </p:cNvPr>
          <p:cNvSpPr txBox="1"/>
          <p:nvPr/>
        </p:nvSpPr>
        <p:spPr>
          <a:xfrm>
            <a:off x="7505700" y="2123658"/>
            <a:ext cx="4686300" cy="4185761"/>
          </a:xfrm>
          <a:prstGeom prst="rect">
            <a:avLst/>
          </a:prstGeom>
          <a:noFill/>
        </p:spPr>
        <p:txBody>
          <a:bodyPr wrap="square">
            <a:spAutoFit/>
          </a:bodyPr>
          <a:lstStyle/>
          <a:p>
            <a:pPr>
              <a:lnSpc>
                <a:spcPct val="95000"/>
              </a:lnSpc>
            </a:pPr>
            <a:r>
              <a:rPr lang="en-US" sz="4000" b="1" u="sng" dirty="0">
                <a:solidFill>
                  <a:srgbClr val="000000"/>
                </a:solidFill>
              </a:rPr>
              <a:t>Why </a:t>
            </a:r>
          </a:p>
          <a:p>
            <a:pPr>
              <a:lnSpc>
                <a:spcPct val="95000"/>
              </a:lnSpc>
            </a:pPr>
            <a:r>
              <a:rPr lang="en-US" sz="4000" dirty="0">
                <a:solidFill>
                  <a:srgbClr val="000000"/>
                </a:solidFill>
              </a:rPr>
              <a:t>• because of the ignorance that is in them, </a:t>
            </a:r>
          </a:p>
          <a:p>
            <a:pPr>
              <a:lnSpc>
                <a:spcPct val="95000"/>
              </a:lnSpc>
            </a:pPr>
            <a:r>
              <a:rPr lang="en-US" sz="4000" dirty="0">
                <a:solidFill>
                  <a:srgbClr val="000000"/>
                </a:solidFill>
              </a:rPr>
              <a:t>• due to their hardness of heart. </a:t>
            </a:r>
          </a:p>
          <a:p>
            <a:pPr algn="l">
              <a:lnSpc>
                <a:spcPct val="95000"/>
              </a:lnSpc>
              <a:buNone/>
            </a:pPr>
            <a:endParaRPr lang="en-US" sz="4000" b="0" i="0" dirty="0">
              <a:solidFill>
                <a:srgbClr val="000000"/>
              </a:solidFill>
              <a:effectLst/>
            </a:endParaRPr>
          </a:p>
        </p:txBody>
      </p:sp>
      <p:pic>
        <p:nvPicPr>
          <p:cNvPr id="5" name="Picture 4" descr="A couple of smiley faces&#10;&#10;AI-generated content may be incorrect.">
            <a:extLst>
              <a:ext uri="{FF2B5EF4-FFF2-40B4-BE49-F238E27FC236}">
                <a16:creationId xmlns:a16="http://schemas.microsoft.com/office/drawing/2014/main" id="{16A0F9D7-0F9A-DFB9-3335-A3E32760E5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8393" y="44533"/>
            <a:ext cx="2600325" cy="1524000"/>
          </a:xfrm>
          <a:prstGeom prst="rect">
            <a:avLst/>
          </a:prstGeom>
        </p:spPr>
      </p:pic>
      <p:pic>
        <p:nvPicPr>
          <p:cNvPr id="6" name="Picture 5" descr="A red and black logo&#10;&#10;AI-generated content may be incorrect.">
            <a:extLst>
              <a:ext uri="{FF2B5EF4-FFF2-40B4-BE49-F238E27FC236}">
                <a16:creationId xmlns:a16="http://schemas.microsoft.com/office/drawing/2014/main" id="{71F45496-DDED-9DD0-14D3-8A8ABADDA50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91118" y="44533"/>
            <a:ext cx="2371725" cy="2628900"/>
          </a:xfrm>
          <a:prstGeom prst="rect">
            <a:avLst/>
          </a:prstGeom>
        </p:spPr>
      </p:pic>
    </p:spTree>
    <p:extLst>
      <p:ext uri="{BB962C8B-B14F-4D97-AF65-F5344CB8AC3E}">
        <p14:creationId xmlns:p14="http://schemas.microsoft.com/office/powerpoint/2010/main" val="417555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A777D-3401-FAEF-C6C9-CFBC8DD20B6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448BE4B-AB6E-2051-C944-8FC35325287E}"/>
              </a:ext>
            </a:extLst>
          </p:cNvPr>
          <p:cNvSpPr txBox="1"/>
          <p:nvPr/>
        </p:nvSpPr>
        <p:spPr>
          <a:xfrm>
            <a:off x="0" y="155315"/>
            <a:ext cx="11821477" cy="2751522"/>
          </a:xfrm>
          <a:prstGeom prst="rect">
            <a:avLst/>
          </a:prstGeom>
          <a:noFill/>
        </p:spPr>
        <p:txBody>
          <a:bodyPr wrap="square">
            <a:spAutoFit/>
          </a:bodyPr>
          <a:lstStyle/>
          <a:p>
            <a:pPr marL="742950" indent="-742950">
              <a:lnSpc>
                <a:spcPct val="90000"/>
              </a:lnSpc>
              <a:buFont typeface="+mj-lt"/>
              <a:buAutoNum type="arabicPeriod"/>
            </a:pPr>
            <a:r>
              <a:rPr lang="en-US" sz="4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A Transformed Walk (17–24)</a:t>
            </a:r>
          </a:p>
          <a:p>
            <a:pPr lvl="1">
              <a:lnSpc>
                <a:spcPct val="90000"/>
              </a:lnSpc>
            </a:pPr>
            <a:r>
              <a:rPr lang="en-US" sz="3800" i="1" dirty="0">
                <a:latin typeface="Arial" panose="020B0604020202020204" pitchFamily="34" charset="0"/>
                <a:ea typeface="ADLaM Display" panose="02010000000000000000" pitchFamily="2" charset="0"/>
                <a:cs typeface="Arial" panose="020B0604020202020204" pitchFamily="34" charset="0"/>
              </a:rPr>
              <a:t>		</a:t>
            </a:r>
            <a:r>
              <a:rPr lang="en-US" sz="3800" b="1" i="1" dirty="0">
                <a:latin typeface="Arial" panose="020B0604020202020204" pitchFamily="34" charset="0"/>
                <a:ea typeface="ADLaM Display" panose="02010000000000000000" pitchFamily="2" charset="0"/>
                <a:cs typeface="Arial" panose="020B0604020202020204" pitchFamily="34" charset="0"/>
              </a:rPr>
              <a:t>The Calling </a:t>
            </a:r>
          </a:p>
          <a:p>
            <a:pPr lvl="1">
              <a:lnSpc>
                <a:spcPct val="90000"/>
              </a:lnSpc>
            </a:pPr>
            <a:r>
              <a:rPr lang="en-US" sz="3800" b="1" i="1" dirty="0">
                <a:latin typeface="Arial" panose="020B0604020202020204" pitchFamily="34" charset="0"/>
                <a:ea typeface="ADLaM Display" panose="02010000000000000000" pitchFamily="2" charset="0"/>
                <a:cs typeface="Arial" panose="020B0604020202020204" pitchFamily="34" charset="0"/>
              </a:rPr>
              <a:t>       of Holiness</a:t>
            </a:r>
          </a:p>
          <a:p>
            <a:pPr marL="1028700" lvl="1" indent="-571500">
              <a:lnSpc>
                <a:spcPct val="90000"/>
              </a:lnSpc>
              <a:buFont typeface="Arial" panose="020B0604020202020204" pitchFamily="34" charset="0"/>
              <a:buChar char="•"/>
            </a:pPr>
            <a:r>
              <a:rPr lang="en-US" sz="3600" b="1" dirty="0">
                <a:solidFill>
                  <a:srgbClr val="00FFFF"/>
                </a:solidFill>
                <a:latin typeface="Arial Nova" panose="020F0502020204030204" pitchFamily="34" charset="0"/>
                <a:ea typeface="ADLaM Display" panose="02010000000000000000" pitchFamily="2" charset="0"/>
                <a:cs typeface="ADLaM Display" panose="02010000000000000000" pitchFamily="2" charset="0"/>
              </a:rPr>
              <a:t>The Ugly Walk (17-19)</a:t>
            </a:r>
          </a:p>
          <a:p>
            <a:pPr>
              <a:lnSpc>
                <a:spcPct val="90000"/>
              </a:lnSpc>
            </a:pPr>
            <a:endParaRPr lang="en-US" sz="4000" b="1"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Title 6">
            <a:extLst>
              <a:ext uri="{FF2B5EF4-FFF2-40B4-BE49-F238E27FC236}">
                <a16:creationId xmlns:a16="http://schemas.microsoft.com/office/drawing/2014/main" id="{4D5894F3-535B-306F-7AF8-5ADEC6B2E375}"/>
              </a:ext>
            </a:extLst>
          </p:cNvPr>
          <p:cNvSpPr txBox="1">
            <a:spLocks/>
          </p:cNvSpPr>
          <p:nvPr/>
        </p:nvSpPr>
        <p:spPr>
          <a:xfrm>
            <a:off x="7475220" y="4949189"/>
            <a:ext cx="4619224" cy="175349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buClrTx/>
              <a:buSzTx/>
              <a:buFontTx/>
              <a:buNone/>
              <a:tabLst/>
              <a:defRPr/>
            </a:pPr>
            <a:r>
              <a:rPr kumimoji="0" lang="en-US" sz="4000" b="1" i="0" u="none" strike="noStrike" kern="1200" cap="none" spc="0" normalizeH="0" baseline="0" noProof="0" dirty="0">
                <a:ln>
                  <a:noFill/>
                </a:ln>
                <a:solidFill>
                  <a:srgbClr val="FFFF00"/>
                </a:solidFill>
                <a:effectLst/>
                <a:uLnTx/>
                <a:uFillTx/>
                <a:latin typeface="Aptos Display" panose="02110004020202020204"/>
                <a:ea typeface="+mj-ea"/>
                <a:cs typeface="+mj-cs"/>
              </a:rPr>
              <a:t>A Fantastic Transformation</a:t>
            </a:r>
          </a:p>
          <a:p>
            <a:pPr marL="0" marR="0" lvl="0" indent="0" algn="l" defTabSz="914400" rtl="0" eaLnBrk="1" fontAlgn="auto" latinLnBrk="0" hangingPunct="1">
              <a:lnSpc>
                <a:spcPct val="90000"/>
              </a:lnSpc>
              <a:spcBef>
                <a:spcPct val="0"/>
              </a:spcBef>
              <a:buClrTx/>
              <a:buSzTx/>
              <a:buFontTx/>
              <a:buNone/>
              <a:tabLst/>
              <a:defRPr/>
            </a:pPr>
            <a:r>
              <a:rPr kumimoji="0" lang="en-US" sz="3200" b="0" i="0" u="none" strike="noStrike" kern="1200" cap="none" spc="0" normalizeH="0" baseline="0" noProof="0" dirty="0">
                <a:ln>
                  <a:noFill/>
                </a:ln>
                <a:solidFill>
                  <a:srgbClr val="FFFF00"/>
                </a:solidFill>
                <a:effectLst/>
                <a:uLnTx/>
                <a:uFillTx/>
                <a:latin typeface="Aptos Display" panose="02110004020202020204"/>
                <a:ea typeface="+mj-ea"/>
                <a:cs typeface="+mj-cs"/>
              </a:rPr>
              <a:t>Ephesians 4:17-32</a:t>
            </a:r>
            <a:endParaRPr kumimoji="0" lang="en-US" sz="3800" b="0" i="0" u="none" strike="noStrike" kern="1200" cap="none" spc="0" normalizeH="0" baseline="0" noProof="0" dirty="0">
              <a:ln>
                <a:noFill/>
              </a:ln>
              <a:solidFill>
                <a:srgbClr val="FFFF00"/>
              </a:solidFill>
              <a:effectLst/>
              <a:uLnTx/>
              <a:uFillTx/>
              <a:latin typeface="Aptos Display" panose="02110004020202020204"/>
              <a:ea typeface="+mj-ea"/>
              <a:cs typeface="+mj-cs"/>
            </a:endParaRPr>
          </a:p>
        </p:txBody>
      </p:sp>
    </p:spTree>
    <p:extLst>
      <p:ext uri="{BB962C8B-B14F-4D97-AF65-F5344CB8AC3E}">
        <p14:creationId xmlns:p14="http://schemas.microsoft.com/office/powerpoint/2010/main" val="180144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88153E79-A0F4-BBDA-BBAE-0C0952B4C63F}"/>
              </a:ext>
            </a:extLst>
          </p:cNvPr>
          <p:cNvSpPr txBox="1"/>
          <p:nvPr/>
        </p:nvSpPr>
        <p:spPr>
          <a:xfrm>
            <a:off x="2526030" y="504640"/>
            <a:ext cx="9212580" cy="2585323"/>
          </a:xfrm>
          <a:prstGeom prst="rect">
            <a:avLst/>
          </a:prstGeom>
          <a:noFill/>
        </p:spPr>
        <p:txBody>
          <a:bodyPr wrap="square">
            <a:spAutoFit/>
          </a:bodyPr>
          <a:lstStyle/>
          <a:p>
            <a:pPr algn="ctr"/>
            <a:r>
              <a:rPr lang="en-US" sz="5400" dirty="0">
                <a:latin typeface="Arial Rounded MT Bold" panose="020F0704030504030204" pitchFamily="34" charset="0"/>
              </a:rPr>
              <a:t>If the world walks in futility, what makes our walk any different?</a:t>
            </a:r>
          </a:p>
        </p:txBody>
      </p:sp>
    </p:spTree>
    <p:extLst>
      <p:ext uri="{BB962C8B-B14F-4D97-AF65-F5344CB8AC3E}">
        <p14:creationId xmlns:p14="http://schemas.microsoft.com/office/powerpoint/2010/main" val="149709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8162C-BF41-7A67-8C63-CA5CD10BE398}"/>
            </a:ext>
          </a:extLst>
        </p:cNvPr>
        <p:cNvGrpSpPr/>
        <p:nvPr/>
      </p:nvGrpSpPr>
      <p:grpSpPr>
        <a:xfrm>
          <a:off x="0" y="0"/>
          <a:ext cx="0" cy="0"/>
          <a:chOff x="0" y="0"/>
          <a:chExt cx="0" cy="0"/>
        </a:xfrm>
      </p:grpSpPr>
      <p:pic>
        <p:nvPicPr>
          <p:cNvPr id="4" name="Picture 3" descr="A person with a hat and a cape&#10;&#10;AI-generated content may be incorrect.">
            <a:extLst>
              <a:ext uri="{FF2B5EF4-FFF2-40B4-BE49-F238E27FC236}">
                <a16:creationId xmlns:a16="http://schemas.microsoft.com/office/drawing/2014/main" id="{7C02AAA6-F787-57F6-51C2-FCC1DF445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00600" cy="6858000"/>
          </a:xfrm>
          <a:prstGeom prst="rect">
            <a:avLst/>
          </a:prstGeom>
        </p:spPr>
      </p:pic>
      <p:pic>
        <p:nvPicPr>
          <p:cNvPr id="3" name="Picture 2" descr="A group of logos with different colors&#10;&#10;AI-generated content may be incorrect.">
            <a:extLst>
              <a:ext uri="{FF2B5EF4-FFF2-40B4-BE49-F238E27FC236}">
                <a16:creationId xmlns:a16="http://schemas.microsoft.com/office/drawing/2014/main" id="{B0DE7DF0-3CDF-F2AA-4C97-42D42624D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328" y="404503"/>
            <a:ext cx="7229475" cy="2628900"/>
          </a:xfrm>
          <a:prstGeom prst="rect">
            <a:avLst/>
          </a:prstGeom>
        </p:spPr>
      </p:pic>
    </p:spTree>
    <p:extLst>
      <p:ext uri="{BB962C8B-B14F-4D97-AF65-F5344CB8AC3E}">
        <p14:creationId xmlns:p14="http://schemas.microsoft.com/office/powerpoint/2010/main" val="1853682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D7500-CFE3-D4BF-8C18-464A35F2498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56A2F64-04AD-7031-3669-E5A8965B6AC6}"/>
              </a:ext>
            </a:extLst>
          </p:cNvPr>
          <p:cNvSpPr txBox="1"/>
          <p:nvPr/>
        </p:nvSpPr>
        <p:spPr>
          <a:xfrm>
            <a:off x="0" y="0"/>
            <a:ext cx="12192000" cy="2123658"/>
          </a:xfrm>
          <a:prstGeom prst="rect">
            <a:avLst/>
          </a:prstGeom>
          <a:noFill/>
        </p:spPr>
        <p:txBody>
          <a:bodyPr wrap="square">
            <a:spAutoFit/>
          </a:bodyPr>
          <a:lstStyle/>
          <a:p>
            <a:pPr algn="l">
              <a:buNone/>
            </a:pPr>
            <a:r>
              <a:rPr lang="en-US" sz="4400" b="1" i="0" baseline="30000" dirty="0">
                <a:solidFill>
                  <a:srgbClr val="000000"/>
                </a:solidFill>
                <a:effectLst/>
              </a:rPr>
              <a:t>20 </a:t>
            </a:r>
            <a:r>
              <a:rPr lang="en-US" sz="4400" b="0" i="0" dirty="0">
                <a:solidFill>
                  <a:srgbClr val="000000"/>
                </a:solidFill>
                <a:effectLst/>
              </a:rPr>
              <a:t>But that is not the way you learned Christ!— </a:t>
            </a:r>
            <a:r>
              <a:rPr lang="en-US" sz="4400" b="1" i="0" baseline="30000" dirty="0">
                <a:solidFill>
                  <a:srgbClr val="000000"/>
                </a:solidFill>
                <a:effectLst/>
              </a:rPr>
              <a:t>21 </a:t>
            </a:r>
            <a:r>
              <a:rPr lang="en-US" sz="4400" b="0" i="0" dirty="0">
                <a:solidFill>
                  <a:srgbClr val="000000"/>
                </a:solidFill>
                <a:effectLst/>
              </a:rPr>
              <a:t>assuming that you have heard about him and were taught in him, as the truth is in Jesus, </a:t>
            </a:r>
          </a:p>
        </p:txBody>
      </p:sp>
      <p:sp>
        <p:nvSpPr>
          <p:cNvPr id="2" name="Rectangle: Rounded Corners 1">
            <a:extLst>
              <a:ext uri="{FF2B5EF4-FFF2-40B4-BE49-F238E27FC236}">
                <a16:creationId xmlns:a16="http://schemas.microsoft.com/office/drawing/2014/main" id="{9037017B-17FE-4D81-6A9C-0BD4E37C58A1}"/>
              </a:ext>
            </a:extLst>
          </p:cNvPr>
          <p:cNvSpPr/>
          <p:nvPr/>
        </p:nvSpPr>
        <p:spPr>
          <a:xfrm>
            <a:off x="147484" y="2595716"/>
            <a:ext cx="11897032" cy="365760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u="sng" dirty="0">
                <a:solidFill>
                  <a:schemeClr val="bg1"/>
                </a:solidFill>
              </a:rPr>
              <a:t>1 Cor 15:3-5</a:t>
            </a:r>
            <a:r>
              <a:rPr lang="en-US" sz="3600" baseline="30000" dirty="0">
                <a:solidFill>
                  <a:schemeClr val="bg1"/>
                </a:solidFill>
              </a:rPr>
              <a:t> </a:t>
            </a:r>
            <a:r>
              <a:rPr lang="en-US" sz="3600" b="1" baseline="30000" dirty="0">
                <a:solidFill>
                  <a:schemeClr val="bg1"/>
                </a:solidFill>
              </a:rPr>
              <a:t>3</a:t>
            </a:r>
            <a:r>
              <a:rPr lang="en-US" sz="3600" baseline="30000" dirty="0">
                <a:solidFill>
                  <a:schemeClr val="bg1"/>
                </a:solidFill>
              </a:rPr>
              <a:t> </a:t>
            </a:r>
            <a:r>
              <a:rPr lang="en-US" sz="3600" dirty="0">
                <a:solidFill>
                  <a:schemeClr val="bg1"/>
                </a:solidFill>
              </a:rPr>
              <a:t>For I delivered to you as of first importance what I also received: that Christ died for our sins in accordance with the Scriptures, </a:t>
            </a:r>
            <a:r>
              <a:rPr lang="en-US" sz="3600" b="1" baseline="30000" dirty="0">
                <a:solidFill>
                  <a:schemeClr val="bg1"/>
                </a:solidFill>
              </a:rPr>
              <a:t>4</a:t>
            </a:r>
            <a:r>
              <a:rPr lang="en-US" sz="3600" baseline="30000" dirty="0">
                <a:solidFill>
                  <a:schemeClr val="bg1"/>
                </a:solidFill>
              </a:rPr>
              <a:t> </a:t>
            </a:r>
            <a:r>
              <a:rPr lang="en-US" sz="3600" dirty="0">
                <a:solidFill>
                  <a:schemeClr val="bg1"/>
                </a:solidFill>
              </a:rPr>
              <a:t>that he was buried, that he was raised on the third day in accordance with the Scriptures, </a:t>
            </a:r>
            <a:r>
              <a:rPr lang="en-US" sz="3600" b="1" baseline="30000" dirty="0">
                <a:solidFill>
                  <a:schemeClr val="bg1"/>
                </a:solidFill>
              </a:rPr>
              <a:t>5</a:t>
            </a:r>
            <a:r>
              <a:rPr lang="en-US" sz="3600" baseline="30000" dirty="0">
                <a:solidFill>
                  <a:schemeClr val="bg1"/>
                </a:solidFill>
              </a:rPr>
              <a:t> </a:t>
            </a:r>
            <a:r>
              <a:rPr lang="en-US" sz="3600" dirty="0">
                <a:solidFill>
                  <a:schemeClr val="bg1"/>
                </a:solidFill>
              </a:rPr>
              <a:t>and that he appeared to Cephas, then to the twelve. </a:t>
            </a:r>
            <a:endParaRPr lang="en-US" sz="3600" b="1" u="sng" dirty="0">
              <a:solidFill>
                <a:schemeClr val="bg1"/>
              </a:solidFill>
            </a:endParaRPr>
          </a:p>
        </p:txBody>
      </p:sp>
    </p:spTree>
    <p:extLst>
      <p:ext uri="{BB962C8B-B14F-4D97-AF65-F5344CB8AC3E}">
        <p14:creationId xmlns:p14="http://schemas.microsoft.com/office/powerpoint/2010/main" val="269659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2BD51-21F3-B493-D714-4E594EF2550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BA429C4-834B-303D-F19D-9EE3893AD1DF}"/>
              </a:ext>
            </a:extLst>
          </p:cNvPr>
          <p:cNvSpPr txBox="1"/>
          <p:nvPr/>
        </p:nvSpPr>
        <p:spPr>
          <a:xfrm>
            <a:off x="0" y="0"/>
            <a:ext cx="12192000" cy="2123658"/>
          </a:xfrm>
          <a:prstGeom prst="rect">
            <a:avLst/>
          </a:prstGeom>
          <a:noFill/>
        </p:spPr>
        <p:txBody>
          <a:bodyPr wrap="square">
            <a:spAutoFit/>
          </a:bodyPr>
          <a:lstStyle/>
          <a:p>
            <a:pPr algn="l">
              <a:buNone/>
            </a:pPr>
            <a:r>
              <a:rPr lang="en-US" sz="4400" b="1" i="0" baseline="30000" dirty="0">
                <a:solidFill>
                  <a:srgbClr val="000000"/>
                </a:solidFill>
                <a:effectLst/>
              </a:rPr>
              <a:t>20 </a:t>
            </a:r>
            <a:r>
              <a:rPr lang="en-US" sz="4400" b="0" i="0" dirty="0">
                <a:solidFill>
                  <a:srgbClr val="000000"/>
                </a:solidFill>
                <a:effectLst/>
              </a:rPr>
              <a:t>But that is not the way you learned Christ!— </a:t>
            </a:r>
            <a:r>
              <a:rPr lang="en-US" sz="4400" b="1" i="0" baseline="30000" dirty="0">
                <a:solidFill>
                  <a:srgbClr val="000000"/>
                </a:solidFill>
                <a:effectLst/>
              </a:rPr>
              <a:t>21 </a:t>
            </a:r>
            <a:r>
              <a:rPr lang="en-US" sz="4400" b="0" i="0" dirty="0">
                <a:solidFill>
                  <a:srgbClr val="000000"/>
                </a:solidFill>
                <a:effectLst/>
              </a:rPr>
              <a:t>assuming that you have heard about him and were taught in him, as the truth is in Jesus, </a:t>
            </a:r>
          </a:p>
        </p:txBody>
      </p:sp>
      <p:sp>
        <p:nvSpPr>
          <p:cNvPr id="3" name="Rectangle: Rounded Corners 2">
            <a:extLst>
              <a:ext uri="{FF2B5EF4-FFF2-40B4-BE49-F238E27FC236}">
                <a16:creationId xmlns:a16="http://schemas.microsoft.com/office/drawing/2014/main" id="{D22FFC42-7EC3-9E4D-8A5A-5B8FECC2D698}"/>
              </a:ext>
            </a:extLst>
          </p:cNvPr>
          <p:cNvSpPr/>
          <p:nvPr/>
        </p:nvSpPr>
        <p:spPr>
          <a:xfrm>
            <a:off x="147484" y="2595716"/>
            <a:ext cx="11897032" cy="365760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u="sng" dirty="0">
                <a:solidFill>
                  <a:schemeClr val="bg1"/>
                </a:solidFill>
              </a:rPr>
              <a:t>Now the children will deliver an important message</a:t>
            </a:r>
          </a:p>
        </p:txBody>
      </p:sp>
    </p:spTree>
    <p:extLst>
      <p:ext uri="{BB962C8B-B14F-4D97-AF65-F5344CB8AC3E}">
        <p14:creationId xmlns:p14="http://schemas.microsoft.com/office/powerpoint/2010/main" val="191349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hout Hosanna (Jumping up and down) | BF KIDS | Sunday School song | Bible song for kids | Kids song">
            <a:hlinkClick r:id="" action="ppaction://media"/>
            <a:extLst>
              <a:ext uri="{FF2B5EF4-FFF2-40B4-BE49-F238E27FC236}">
                <a16:creationId xmlns:a16="http://schemas.microsoft.com/office/drawing/2014/main" id="{197B3F04-E4EC-7B79-6EFC-7807FDD96715}"/>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322479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video>
              <p:cMediaNode vol="80000">
                <p:cTn id="2" fill="hold" display="0">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withEffect">
                                  <p:stCondLst>
                                    <p:cond delay="0"/>
                                  </p:stCondLst>
                                  <p:childTnLst>
                                    <p:cmd type="call" cmd="togglePause">
                                      <p:cBhvr>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GOD'S NOT DEAD: Song for Kids (EASTER) lyrics video">
            <a:hlinkClick r:id="" action="ppaction://media"/>
            <a:extLst>
              <a:ext uri="{FF2B5EF4-FFF2-40B4-BE49-F238E27FC236}">
                <a16:creationId xmlns:a16="http://schemas.microsoft.com/office/drawing/2014/main" id="{8661EF6A-40C8-5A00-C299-AD79DF9E025E}"/>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123828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video>
              <p:cMediaNode vol="80000">
                <p:cTn id="2" fill="hold" display="0">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withEffect">
                                  <p:stCondLst>
                                    <p:cond delay="0"/>
                                  </p:stCondLst>
                                  <p:childTnLst>
                                    <p:cmd type="call" cmd="togglePause">
                                      <p:cBhvr>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hand with text on it&#10;&#10;AI-generated content may be incorrect.">
            <a:extLst>
              <a:ext uri="{FF2B5EF4-FFF2-40B4-BE49-F238E27FC236}">
                <a16:creationId xmlns:a16="http://schemas.microsoft.com/office/drawing/2014/main" id="{35262398-5495-4B3D-A302-A20885C5B0A4}"/>
              </a:ext>
            </a:extLst>
          </p:cNvPr>
          <p:cNvPicPr>
            <a:picLocks noChangeAspect="1"/>
          </p:cNvPicPr>
          <p:nvPr/>
        </p:nvPicPr>
        <p:blipFill>
          <a:blip r:embed="rId2">
            <a:extLst>
              <a:ext uri="{28A0092B-C50C-407E-A947-70E740481C1C}">
                <a14:useLocalDpi xmlns:a14="http://schemas.microsoft.com/office/drawing/2010/main" val="0"/>
              </a:ext>
            </a:extLst>
          </a:blip>
          <a:srcRect l="98022"/>
          <a:stretch>
            <a:fillRect/>
          </a:stretch>
        </p:blipFill>
        <p:spPr>
          <a:xfrm>
            <a:off x="10755630" y="0"/>
            <a:ext cx="1436370" cy="6858000"/>
          </a:xfrm>
          <a:prstGeom prst="rect">
            <a:avLst/>
          </a:prstGeom>
        </p:spPr>
      </p:pic>
      <p:pic>
        <p:nvPicPr>
          <p:cNvPr id="8" name="Picture 7" descr="A hand with text on it&#10;&#10;AI-generated content may be incorrect.">
            <a:extLst>
              <a:ext uri="{FF2B5EF4-FFF2-40B4-BE49-F238E27FC236}">
                <a16:creationId xmlns:a16="http://schemas.microsoft.com/office/drawing/2014/main" id="{C784EEE3-98BC-2E46-FD05-6215F4A649E8}"/>
              </a:ext>
            </a:extLst>
          </p:cNvPr>
          <p:cNvPicPr>
            <a:picLocks noChangeAspect="1"/>
          </p:cNvPicPr>
          <p:nvPr/>
        </p:nvPicPr>
        <p:blipFill>
          <a:blip r:embed="rId2">
            <a:extLst>
              <a:ext uri="{28A0092B-C50C-407E-A947-70E740481C1C}">
                <a14:useLocalDpi xmlns:a14="http://schemas.microsoft.com/office/drawing/2010/main" val="0"/>
              </a:ext>
            </a:extLst>
          </a:blip>
          <a:srcRect r="96569"/>
          <a:stretch>
            <a:fillRect/>
          </a:stretch>
        </p:blipFill>
        <p:spPr>
          <a:xfrm>
            <a:off x="0" y="0"/>
            <a:ext cx="1577339" cy="6858000"/>
          </a:xfrm>
          <a:prstGeom prst="rect">
            <a:avLst/>
          </a:prstGeom>
        </p:spPr>
      </p:pic>
      <p:pic>
        <p:nvPicPr>
          <p:cNvPr id="9" name="Picture 8" descr="A hand with text on it&#10;&#10;AI-generated content may be incorrect.">
            <a:extLst>
              <a:ext uri="{FF2B5EF4-FFF2-40B4-BE49-F238E27FC236}">
                <a16:creationId xmlns:a16="http://schemas.microsoft.com/office/drawing/2014/main" id="{294DE327-74A7-C64D-2334-8C909FA5F9DF}"/>
              </a:ext>
            </a:extLst>
          </p:cNvPr>
          <p:cNvPicPr>
            <a:picLocks noChangeAspect="1"/>
          </p:cNvPicPr>
          <p:nvPr/>
        </p:nvPicPr>
        <p:blipFill>
          <a:blip r:embed="rId2">
            <a:extLst>
              <a:ext uri="{28A0092B-C50C-407E-A947-70E740481C1C}">
                <a14:useLocalDpi xmlns:a14="http://schemas.microsoft.com/office/drawing/2010/main" val="0"/>
              </a:ext>
            </a:extLst>
          </a:blip>
          <a:srcRect l="3431" r="1978"/>
          <a:stretch>
            <a:fillRect/>
          </a:stretch>
        </p:blipFill>
        <p:spPr>
          <a:xfrm>
            <a:off x="1577339" y="0"/>
            <a:ext cx="9178291" cy="6858000"/>
          </a:xfrm>
          <a:prstGeom prst="rect">
            <a:avLst/>
          </a:prstGeom>
        </p:spPr>
      </p:pic>
    </p:spTree>
    <p:extLst>
      <p:ext uri="{BB962C8B-B14F-4D97-AF65-F5344CB8AC3E}">
        <p14:creationId xmlns:p14="http://schemas.microsoft.com/office/powerpoint/2010/main" val="63239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DDEFF-3FFA-BB05-3993-034CC7B4FA8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3CE5E23-5746-6C7C-2F84-58906154F830}"/>
              </a:ext>
            </a:extLst>
          </p:cNvPr>
          <p:cNvSpPr txBox="1"/>
          <p:nvPr/>
        </p:nvSpPr>
        <p:spPr>
          <a:xfrm>
            <a:off x="0" y="155315"/>
            <a:ext cx="11821477" cy="2877711"/>
          </a:xfrm>
          <a:prstGeom prst="rect">
            <a:avLst/>
          </a:prstGeom>
          <a:noFill/>
        </p:spPr>
        <p:txBody>
          <a:bodyPr wrap="square">
            <a:spAutoFit/>
          </a:bodyPr>
          <a:lstStyle/>
          <a:p>
            <a:pPr marL="742950" indent="-742950">
              <a:lnSpc>
                <a:spcPct val="90000"/>
              </a:lnSpc>
              <a:buFont typeface="+mj-lt"/>
              <a:buAutoNum type="arabicPeriod"/>
            </a:pPr>
            <a:r>
              <a:rPr lang="en-US" sz="4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A Transformed Walk (17–24)</a:t>
            </a:r>
          </a:p>
          <a:p>
            <a:pPr lvl="1">
              <a:lnSpc>
                <a:spcPct val="90000"/>
              </a:lnSpc>
              <a:spcAft>
                <a:spcPts val="1200"/>
              </a:spcAft>
            </a:pPr>
            <a:r>
              <a:rPr lang="en-US" sz="3800" i="1" dirty="0">
                <a:latin typeface="Arial" panose="020B0604020202020204" pitchFamily="34" charset="0"/>
                <a:ea typeface="ADLaM Display" panose="02010000000000000000" pitchFamily="2" charset="0"/>
                <a:cs typeface="Arial" panose="020B0604020202020204" pitchFamily="34" charset="0"/>
              </a:rPr>
              <a:t>	The</a:t>
            </a:r>
            <a:r>
              <a:rPr lang="en-US" sz="3800" b="1" i="1" dirty="0">
                <a:latin typeface="Arial" panose="020B0604020202020204" pitchFamily="34" charset="0"/>
                <a:ea typeface="ADLaM Display" panose="02010000000000000000" pitchFamily="2" charset="0"/>
                <a:cs typeface="Arial" panose="020B0604020202020204" pitchFamily="34" charset="0"/>
              </a:rPr>
              <a:t> </a:t>
            </a:r>
            <a:r>
              <a:rPr lang="en-US" sz="3800" b="1" i="1" u="sng" dirty="0">
                <a:latin typeface="Arial" panose="020B0604020202020204" pitchFamily="34" charset="0"/>
                <a:ea typeface="ADLaM Display" panose="02010000000000000000" pitchFamily="2" charset="0"/>
                <a:cs typeface="Arial" panose="020B0604020202020204" pitchFamily="34" charset="0"/>
              </a:rPr>
              <a:t>Calling</a:t>
            </a:r>
            <a:r>
              <a:rPr lang="en-US" sz="3800" b="1" i="1" dirty="0">
                <a:latin typeface="Arial" panose="020B0604020202020204" pitchFamily="34" charset="0"/>
                <a:ea typeface="ADLaM Display" panose="02010000000000000000" pitchFamily="2" charset="0"/>
                <a:cs typeface="Arial" panose="020B0604020202020204" pitchFamily="34" charset="0"/>
              </a:rPr>
              <a:t> </a:t>
            </a:r>
            <a:r>
              <a:rPr lang="en-US" sz="3800" i="1" dirty="0">
                <a:latin typeface="Arial" panose="020B0604020202020204" pitchFamily="34" charset="0"/>
                <a:ea typeface="ADLaM Display" panose="02010000000000000000" pitchFamily="2" charset="0"/>
                <a:cs typeface="Arial" panose="020B0604020202020204" pitchFamily="34" charset="0"/>
              </a:rPr>
              <a:t>of Holiness</a:t>
            </a:r>
          </a:p>
          <a:p>
            <a:pPr marL="1028700" lvl="1" indent="-571500">
              <a:lnSpc>
                <a:spcPct val="90000"/>
              </a:lnSpc>
              <a:buFont typeface="Arial" panose="020B0604020202020204" pitchFamily="34" charset="0"/>
              <a:buChar char="•"/>
            </a:pPr>
            <a:r>
              <a:rPr lang="en-US" sz="3600" dirty="0">
                <a:latin typeface="Arial Nova" panose="020F0502020204030204" pitchFamily="34" charset="0"/>
                <a:ea typeface="ADLaM Display" panose="02010000000000000000" pitchFamily="2" charset="0"/>
                <a:cs typeface="ADLaM Display" panose="02010000000000000000" pitchFamily="2" charset="0"/>
              </a:rPr>
              <a:t>The Ugly Walk</a:t>
            </a:r>
          </a:p>
          <a:p>
            <a:pPr marL="1028700" lvl="1" indent="-571500">
              <a:lnSpc>
                <a:spcPct val="90000"/>
              </a:lnSpc>
              <a:buFont typeface="Arial" panose="020B0604020202020204" pitchFamily="34" charset="0"/>
              <a:buChar char="•"/>
            </a:pPr>
            <a:r>
              <a:rPr lang="en-US" sz="3600" b="1" dirty="0">
                <a:solidFill>
                  <a:srgbClr val="00FFFF"/>
                </a:solidFill>
                <a:latin typeface="Arial Nova" panose="020F0502020204030204" pitchFamily="34" charset="0"/>
                <a:ea typeface="ADLaM Display" panose="02010000000000000000" pitchFamily="2" charset="0"/>
                <a:cs typeface="ADLaM Display" panose="02010000000000000000" pitchFamily="2" charset="0"/>
              </a:rPr>
              <a:t>The Trigger to Transform</a:t>
            </a:r>
          </a:p>
          <a:p>
            <a:pPr>
              <a:lnSpc>
                <a:spcPct val="90000"/>
              </a:lnSpc>
            </a:pPr>
            <a:endParaRPr lang="en-US" sz="4000" b="1"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Title 6">
            <a:extLst>
              <a:ext uri="{FF2B5EF4-FFF2-40B4-BE49-F238E27FC236}">
                <a16:creationId xmlns:a16="http://schemas.microsoft.com/office/drawing/2014/main" id="{C481DB74-0D86-1024-AE3C-64710DFFC37B}"/>
              </a:ext>
            </a:extLst>
          </p:cNvPr>
          <p:cNvSpPr txBox="1">
            <a:spLocks/>
          </p:cNvSpPr>
          <p:nvPr/>
        </p:nvSpPr>
        <p:spPr>
          <a:xfrm>
            <a:off x="7475220" y="4949189"/>
            <a:ext cx="4619224" cy="175349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buClrTx/>
              <a:buSzTx/>
              <a:buFontTx/>
              <a:buNone/>
              <a:tabLst/>
              <a:defRPr/>
            </a:pPr>
            <a:r>
              <a:rPr kumimoji="0" lang="en-US" sz="4000" b="1" i="0" u="none" strike="noStrike" kern="1200" cap="none" spc="0" normalizeH="0" baseline="0" noProof="0" dirty="0">
                <a:ln>
                  <a:noFill/>
                </a:ln>
                <a:solidFill>
                  <a:srgbClr val="FFFF00"/>
                </a:solidFill>
                <a:effectLst/>
                <a:uLnTx/>
                <a:uFillTx/>
                <a:latin typeface="Aptos Display" panose="02110004020202020204"/>
                <a:ea typeface="+mj-ea"/>
                <a:cs typeface="+mj-cs"/>
              </a:rPr>
              <a:t>A Fantastic Transformation</a:t>
            </a:r>
          </a:p>
          <a:p>
            <a:pPr marL="0" marR="0" lvl="0" indent="0" algn="l" defTabSz="914400" rtl="0" eaLnBrk="1" fontAlgn="auto" latinLnBrk="0" hangingPunct="1">
              <a:lnSpc>
                <a:spcPct val="90000"/>
              </a:lnSpc>
              <a:spcBef>
                <a:spcPct val="0"/>
              </a:spcBef>
              <a:buClrTx/>
              <a:buSzTx/>
              <a:buFontTx/>
              <a:buNone/>
              <a:tabLst/>
              <a:defRPr/>
            </a:pPr>
            <a:r>
              <a:rPr kumimoji="0" lang="en-US" sz="3200" b="0" i="0" u="none" strike="noStrike" kern="1200" cap="none" spc="0" normalizeH="0" baseline="0" noProof="0" dirty="0">
                <a:ln>
                  <a:noFill/>
                </a:ln>
                <a:solidFill>
                  <a:srgbClr val="FFFF00"/>
                </a:solidFill>
                <a:effectLst/>
                <a:uLnTx/>
                <a:uFillTx/>
                <a:latin typeface="Aptos Display" panose="02110004020202020204"/>
                <a:ea typeface="+mj-ea"/>
                <a:cs typeface="+mj-cs"/>
              </a:rPr>
              <a:t>Ephesians 4:17-32</a:t>
            </a:r>
            <a:endParaRPr kumimoji="0" lang="en-US" sz="3800" b="0" i="0" u="none" strike="noStrike" kern="1200" cap="none" spc="0" normalizeH="0" baseline="0" noProof="0" dirty="0">
              <a:ln>
                <a:noFill/>
              </a:ln>
              <a:solidFill>
                <a:srgbClr val="FFFF00"/>
              </a:solidFill>
              <a:effectLst/>
              <a:uLnTx/>
              <a:uFillTx/>
              <a:latin typeface="Aptos Display" panose="02110004020202020204"/>
              <a:ea typeface="+mj-ea"/>
              <a:cs typeface="+mj-cs"/>
            </a:endParaRPr>
          </a:p>
        </p:txBody>
      </p:sp>
    </p:spTree>
    <p:extLst>
      <p:ext uri="{BB962C8B-B14F-4D97-AF65-F5344CB8AC3E}">
        <p14:creationId xmlns:p14="http://schemas.microsoft.com/office/powerpoint/2010/main" val="314781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1E4D9-1FA9-9CCB-BB2B-0C5907B2F26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E295219-E4EE-9CBB-ACC7-31668FA9A4BC}"/>
              </a:ext>
            </a:extLst>
          </p:cNvPr>
          <p:cNvSpPr txBox="1"/>
          <p:nvPr/>
        </p:nvSpPr>
        <p:spPr>
          <a:xfrm>
            <a:off x="0" y="155315"/>
            <a:ext cx="11821477" cy="3888757"/>
          </a:xfrm>
          <a:prstGeom prst="rect">
            <a:avLst/>
          </a:prstGeom>
          <a:noFill/>
        </p:spPr>
        <p:txBody>
          <a:bodyPr wrap="square">
            <a:spAutoFit/>
          </a:bodyPr>
          <a:lstStyle/>
          <a:p>
            <a:pPr marL="742950" indent="-742950">
              <a:lnSpc>
                <a:spcPct val="90000"/>
              </a:lnSpc>
              <a:buFont typeface="+mj-lt"/>
              <a:buAutoNum type="arabicPeriod"/>
            </a:pPr>
            <a:r>
              <a:rPr lang="en-US" sz="4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A Transformed Walk (17–24)</a:t>
            </a:r>
          </a:p>
          <a:p>
            <a:pPr lvl="1">
              <a:lnSpc>
                <a:spcPct val="90000"/>
              </a:lnSpc>
              <a:spcAft>
                <a:spcPts val="1200"/>
              </a:spcAft>
            </a:pPr>
            <a:r>
              <a:rPr lang="en-US" sz="3800" i="1" dirty="0">
                <a:latin typeface="Arial" panose="020B0604020202020204" pitchFamily="34" charset="0"/>
                <a:ea typeface="ADLaM Display" panose="02010000000000000000" pitchFamily="2" charset="0"/>
                <a:cs typeface="Arial" panose="020B0604020202020204" pitchFamily="34" charset="0"/>
              </a:rPr>
              <a:t>	The</a:t>
            </a:r>
            <a:r>
              <a:rPr lang="en-US" sz="3800" b="1" i="1" dirty="0">
                <a:latin typeface="Arial" panose="020B0604020202020204" pitchFamily="34" charset="0"/>
                <a:ea typeface="ADLaM Display" panose="02010000000000000000" pitchFamily="2" charset="0"/>
                <a:cs typeface="Arial" panose="020B0604020202020204" pitchFamily="34" charset="0"/>
              </a:rPr>
              <a:t> </a:t>
            </a:r>
            <a:r>
              <a:rPr lang="en-US" sz="3800" b="1" i="1" u="sng" dirty="0">
                <a:latin typeface="Arial" panose="020B0604020202020204" pitchFamily="34" charset="0"/>
                <a:ea typeface="ADLaM Display" panose="02010000000000000000" pitchFamily="2" charset="0"/>
                <a:cs typeface="Arial" panose="020B0604020202020204" pitchFamily="34" charset="0"/>
              </a:rPr>
              <a:t>Calling</a:t>
            </a:r>
            <a:r>
              <a:rPr lang="en-US" sz="3800" b="1" i="1" dirty="0">
                <a:latin typeface="Arial" panose="020B0604020202020204" pitchFamily="34" charset="0"/>
                <a:ea typeface="ADLaM Display" panose="02010000000000000000" pitchFamily="2" charset="0"/>
                <a:cs typeface="Arial" panose="020B0604020202020204" pitchFamily="34" charset="0"/>
              </a:rPr>
              <a:t> </a:t>
            </a:r>
            <a:r>
              <a:rPr lang="en-US" sz="3800" i="1" dirty="0">
                <a:latin typeface="Arial" panose="020B0604020202020204" pitchFamily="34" charset="0"/>
                <a:ea typeface="ADLaM Display" panose="02010000000000000000" pitchFamily="2" charset="0"/>
                <a:cs typeface="Arial" panose="020B0604020202020204" pitchFamily="34" charset="0"/>
              </a:rPr>
              <a:t>of Holiness</a:t>
            </a:r>
          </a:p>
          <a:p>
            <a:pPr marL="1028700" lvl="1" indent="-571500">
              <a:lnSpc>
                <a:spcPct val="90000"/>
              </a:lnSpc>
              <a:buFont typeface="Arial" panose="020B0604020202020204" pitchFamily="34" charset="0"/>
              <a:buChar char="•"/>
            </a:pPr>
            <a:r>
              <a:rPr lang="en-US" sz="3600" dirty="0">
                <a:latin typeface="Arial Nova" panose="020F0502020204030204" pitchFamily="34" charset="0"/>
                <a:ea typeface="ADLaM Display" panose="02010000000000000000" pitchFamily="2" charset="0"/>
                <a:cs typeface="ADLaM Display" panose="02010000000000000000" pitchFamily="2" charset="0"/>
              </a:rPr>
              <a:t>The Ugly Walk</a:t>
            </a:r>
          </a:p>
          <a:p>
            <a:pPr marL="1028700" lvl="1" indent="-571500">
              <a:lnSpc>
                <a:spcPct val="90000"/>
              </a:lnSpc>
              <a:buFont typeface="Arial" panose="020B0604020202020204" pitchFamily="34" charset="0"/>
              <a:buChar char="•"/>
            </a:pPr>
            <a:r>
              <a:rPr lang="en-US" sz="3600" dirty="0">
                <a:latin typeface="Arial Nova" panose="020F0502020204030204" pitchFamily="34" charset="0"/>
                <a:ea typeface="ADLaM Display" panose="02010000000000000000" pitchFamily="2" charset="0"/>
                <a:cs typeface="ADLaM Display" panose="02010000000000000000" pitchFamily="2" charset="0"/>
              </a:rPr>
              <a:t>The Trigger to Transform</a:t>
            </a:r>
          </a:p>
          <a:p>
            <a:pPr marL="1028700" lvl="1" indent="-571500">
              <a:lnSpc>
                <a:spcPct val="90000"/>
              </a:lnSpc>
              <a:buFont typeface="Arial" panose="020B0604020202020204" pitchFamily="34" charset="0"/>
              <a:buChar char="•"/>
            </a:pPr>
            <a:r>
              <a:rPr lang="en-US" sz="3600" b="1" dirty="0">
                <a:solidFill>
                  <a:srgbClr val="00FFFF"/>
                </a:solidFill>
                <a:latin typeface="Arial Nova" panose="020F0502020204030204" pitchFamily="34" charset="0"/>
                <a:ea typeface="ADLaM Display" panose="02010000000000000000" pitchFamily="2" charset="0"/>
                <a:cs typeface="ADLaM Display" panose="02010000000000000000" pitchFamily="2" charset="0"/>
              </a:rPr>
              <a:t>The Bad-to-Good Exchange</a:t>
            </a:r>
          </a:p>
          <a:p>
            <a:pPr marL="742950" indent="-742950">
              <a:lnSpc>
                <a:spcPct val="90000"/>
              </a:lnSpc>
              <a:buFont typeface="+mj-lt"/>
              <a:buAutoNum type="arabicPeriod"/>
            </a:pPr>
            <a:endParaRPr lang="en-US" sz="4000" b="1" dirty="0">
              <a:latin typeface="ADLaM Display" panose="02010000000000000000" pitchFamily="2" charset="0"/>
              <a:ea typeface="ADLaM Display" panose="02010000000000000000" pitchFamily="2" charset="0"/>
              <a:cs typeface="ADLaM Display" panose="02010000000000000000" pitchFamily="2" charset="0"/>
            </a:endParaRPr>
          </a:p>
          <a:p>
            <a:pPr lvl="1">
              <a:lnSpc>
                <a:spcPct val="90000"/>
              </a:lnSpc>
            </a:pPr>
            <a:endParaRPr lang="en-US" sz="3600" i="1" dirty="0">
              <a:latin typeface="Aharoni" panose="02010803020104030203" pitchFamily="2" charset="-79"/>
              <a:cs typeface="Aharoni" panose="02010803020104030203" pitchFamily="2" charset="-79"/>
            </a:endParaRPr>
          </a:p>
        </p:txBody>
      </p:sp>
      <p:sp>
        <p:nvSpPr>
          <p:cNvPr id="4" name="Title 6">
            <a:extLst>
              <a:ext uri="{FF2B5EF4-FFF2-40B4-BE49-F238E27FC236}">
                <a16:creationId xmlns:a16="http://schemas.microsoft.com/office/drawing/2014/main" id="{04773B99-370B-533C-DB13-42AA92A0AF28}"/>
              </a:ext>
            </a:extLst>
          </p:cNvPr>
          <p:cNvSpPr txBox="1">
            <a:spLocks/>
          </p:cNvSpPr>
          <p:nvPr/>
        </p:nvSpPr>
        <p:spPr>
          <a:xfrm>
            <a:off x="7475220" y="4949189"/>
            <a:ext cx="4619224" cy="175349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buClrTx/>
              <a:buSzTx/>
              <a:buFontTx/>
              <a:buNone/>
              <a:tabLst/>
              <a:defRPr/>
            </a:pPr>
            <a:r>
              <a:rPr kumimoji="0" lang="en-US" sz="4000" b="1" i="0" u="none" strike="noStrike" kern="1200" cap="none" spc="0" normalizeH="0" baseline="0" noProof="0" dirty="0">
                <a:ln>
                  <a:noFill/>
                </a:ln>
                <a:solidFill>
                  <a:srgbClr val="FFFF00"/>
                </a:solidFill>
                <a:effectLst/>
                <a:uLnTx/>
                <a:uFillTx/>
                <a:latin typeface="Aptos Display" panose="02110004020202020204"/>
                <a:ea typeface="+mj-ea"/>
                <a:cs typeface="+mj-cs"/>
              </a:rPr>
              <a:t>A Fantastic Transformation</a:t>
            </a:r>
          </a:p>
          <a:p>
            <a:pPr marL="0" marR="0" lvl="0" indent="0" algn="l" defTabSz="914400" rtl="0" eaLnBrk="1" fontAlgn="auto" latinLnBrk="0" hangingPunct="1">
              <a:lnSpc>
                <a:spcPct val="90000"/>
              </a:lnSpc>
              <a:spcBef>
                <a:spcPct val="0"/>
              </a:spcBef>
              <a:buClrTx/>
              <a:buSzTx/>
              <a:buFontTx/>
              <a:buNone/>
              <a:tabLst/>
              <a:defRPr/>
            </a:pPr>
            <a:r>
              <a:rPr kumimoji="0" lang="en-US" sz="3200" b="0" i="0" u="none" strike="noStrike" kern="1200" cap="none" spc="0" normalizeH="0" baseline="0" noProof="0" dirty="0">
                <a:ln>
                  <a:noFill/>
                </a:ln>
                <a:solidFill>
                  <a:srgbClr val="FFFF00"/>
                </a:solidFill>
                <a:effectLst/>
                <a:uLnTx/>
                <a:uFillTx/>
                <a:latin typeface="Aptos Display" panose="02110004020202020204"/>
                <a:ea typeface="+mj-ea"/>
                <a:cs typeface="+mj-cs"/>
              </a:rPr>
              <a:t>Ephesians 4:17-32</a:t>
            </a:r>
            <a:endParaRPr kumimoji="0" lang="en-US" sz="3800" b="0" i="0" u="none" strike="noStrike" kern="1200" cap="none" spc="0" normalizeH="0" baseline="0" noProof="0" dirty="0">
              <a:ln>
                <a:noFill/>
              </a:ln>
              <a:solidFill>
                <a:srgbClr val="FFFF00"/>
              </a:solidFill>
              <a:effectLst/>
              <a:uLnTx/>
              <a:uFillTx/>
              <a:latin typeface="Aptos Display" panose="02110004020202020204"/>
              <a:ea typeface="+mj-ea"/>
              <a:cs typeface="+mj-cs"/>
            </a:endParaRPr>
          </a:p>
        </p:txBody>
      </p:sp>
    </p:spTree>
    <p:extLst>
      <p:ext uri="{BB962C8B-B14F-4D97-AF65-F5344CB8AC3E}">
        <p14:creationId xmlns:p14="http://schemas.microsoft.com/office/powerpoint/2010/main" val="18875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20ABC-7D85-5055-2020-745AB30CD98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CC8CA1-29B0-220F-D37A-42E30C91B07F}"/>
              </a:ext>
            </a:extLst>
          </p:cNvPr>
          <p:cNvSpPr txBox="1"/>
          <p:nvPr/>
        </p:nvSpPr>
        <p:spPr>
          <a:xfrm>
            <a:off x="0" y="3109281"/>
            <a:ext cx="12192000" cy="3748719"/>
          </a:xfrm>
          <a:prstGeom prst="rect">
            <a:avLst/>
          </a:prstGeom>
          <a:noFill/>
        </p:spPr>
        <p:txBody>
          <a:bodyPr wrap="square">
            <a:spAutoFit/>
          </a:bodyPr>
          <a:lstStyle/>
          <a:p>
            <a:pPr algn="l">
              <a:lnSpc>
                <a:spcPct val="90000"/>
              </a:lnSpc>
              <a:buNone/>
            </a:pPr>
            <a:r>
              <a:rPr lang="en-US" sz="4400" b="1" i="0" baseline="30000" dirty="0">
                <a:solidFill>
                  <a:srgbClr val="000000"/>
                </a:solidFill>
                <a:effectLst/>
              </a:rPr>
              <a:t>22 </a:t>
            </a:r>
            <a:r>
              <a:rPr lang="en-US" sz="4400" b="0" i="0" dirty="0">
                <a:solidFill>
                  <a:srgbClr val="000000"/>
                </a:solidFill>
                <a:effectLst/>
              </a:rPr>
              <a:t>to put off your old self, which belongs to your former manner of life and is corrupt through deceitful desires, </a:t>
            </a:r>
            <a:r>
              <a:rPr lang="en-US" sz="4400" b="1" i="0" baseline="30000" dirty="0">
                <a:solidFill>
                  <a:srgbClr val="000000"/>
                </a:solidFill>
                <a:effectLst/>
              </a:rPr>
              <a:t>23 </a:t>
            </a:r>
            <a:r>
              <a:rPr lang="en-US" sz="4400" b="0" i="0" dirty="0">
                <a:solidFill>
                  <a:srgbClr val="000000"/>
                </a:solidFill>
                <a:effectLst/>
              </a:rPr>
              <a:t>and to be renewed in the spirit of your minds, </a:t>
            </a:r>
            <a:r>
              <a:rPr lang="en-US" sz="4400" b="1" i="0" baseline="30000" dirty="0">
                <a:solidFill>
                  <a:srgbClr val="000000"/>
                </a:solidFill>
                <a:effectLst/>
              </a:rPr>
              <a:t>24 </a:t>
            </a:r>
            <a:r>
              <a:rPr lang="en-US" sz="4400" b="0" i="0" dirty="0">
                <a:solidFill>
                  <a:srgbClr val="000000"/>
                </a:solidFill>
                <a:effectLst/>
              </a:rPr>
              <a:t>and to put on the new self, created after the likeness of God in true righteousness and holiness.</a:t>
            </a:r>
          </a:p>
        </p:txBody>
      </p:sp>
      <p:sp>
        <p:nvSpPr>
          <p:cNvPr id="5" name="TextBox 4">
            <a:extLst>
              <a:ext uri="{FF2B5EF4-FFF2-40B4-BE49-F238E27FC236}">
                <a16:creationId xmlns:a16="http://schemas.microsoft.com/office/drawing/2014/main" id="{7322D487-EA9D-ADED-084C-72F44E14FD82}"/>
              </a:ext>
            </a:extLst>
          </p:cNvPr>
          <p:cNvSpPr txBox="1"/>
          <p:nvPr/>
        </p:nvSpPr>
        <p:spPr>
          <a:xfrm>
            <a:off x="2107406" y="824984"/>
            <a:ext cx="7977187" cy="830997"/>
          </a:xfrm>
          <a:prstGeom prst="rect">
            <a:avLst/>
          </a:prstGeom>
          <a:noFill/>
        </p:spPr>
        <p:txBody>
          <a:bodyPr wrap="square">
            <a:spAutoFit/>
          </a:bodyPr>
          <a:lstStyle/>
          <a:p>
            <a:pPr algn="ctr"/>
            <a:r>
              <a:rPr lang="en-US" sz="4800" b="1" dirty="0">
                <a:solidFill>
                  <a:schemeClr val="bg1"/>
                </a:solidFill>
              </a:rPr>
              <a:t>The Bad-to-Good Exchange</a:t>
            </a:r>
          </a:p>
        </p:txBody>
      </p:sp>
    </p:spTree>
    <p:extLst>
      <p:ext uri="{BB962C8B-B14F-4D97-AF65-F5344CB8AC3E}">
        <p14:creationId xmlns:p14="http://schemas.microsoft.com/office/powerpoint/2010/main" val="179323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21299-EBE0-DE6F-EDE1-74835CEC5498}"/>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CEF5CC45-8360-CE93-8FE5-AAE1108D3066}"/>
              </a:ext>
            </a:extLst>
          </p:cNvPr>
          <p:cNvSpPr/>
          <p:nvPr/>
        </p:nvSpPr>
        <p:spPr>
          <a:xfrm>
            <a:off x="0" y="6112641"/>
            <a:ext cx="6366510" cy="594681"/>
          </a:xfrm>
          <a:prstGeom prst="rect">
            <a:avLst/>
          </a:prstGeom>
          <a:solidFill>
            <a:srgbClr val="66FF01">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6E8128-0C93-ABF3-CFCA-E71AF1FFF08A}"/>
              </a:ext>
            </a:extLst>
          </p:cNvPr>
          <p:cNvSpPr/>
          <p:nvPr/>
        </p:nvSpPr>
        <p:spPr>
          <a:xfrm>
            <a:off x="0" y="5527025"/>
            <a:ext cx="10264140" cy="594681"/>
          </a:xfrm>
          <a:prstGeom prst="rect">
            <a:avLst/>
          </a:prstGeom>
          <a:solidFill>
            <a:srgbClr val="66FF01">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452095-BD0E-1216-64E8-85A8B3EDF10F}"/>
              </a:ext>
            </a:extLst>
          </p:cNvPr>
          <p:cNvSpPr/>
          <p:nvPr/>
        </p:nvSpPr>
        <p:spPr>
          <a:xfrm>
            <a:off x="0" y="4939756"/>
            <a:ext cx="11407140" cy="594681"/>
          </a:xfrm>
          <a:prstGeom prst="rect">
            <a:avLst/>
          </a:prstGeom>
          <a:solidFill>
            <a:srgbClr val="66FF01">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DDA2A1-6D41-5D43-4FC9-7894538AF8D2}"/>
              </a:ext>
            </a:extLst>
          </p:cNvPr>
          <p:cNvSpPr/>
          <p:nvPr/>
        </p:nvSpPr>
        <p:spPr>
          <a:xfrm>
            <a:off x="5924550" y="4346728"/>
            <a:ext cx="5482590" cy="594681"/>
          </a:xfrm>
          <a:prstGeom prst="rect">
            <a:avLst/>
          </a:prstGeom>
          <a:solidFill>
            <a:srgbClr val="66FF01">
              <a:alpha val="4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AA3C1A-57C1-81D9-6FDA-229E58D53A1B}"/>
              </a:ext>
            </a:extLst>
          </p:cNvPr>
          <p:cNvSpPr/>
          <p:nvPr/>
        </p:nvSpPr>
        <p:spPr>
          <a:xfrm>
            <a:off x="0" y="4346728"/>
            <a:ext cx="5924550" cy="594681"/>
          </a:xfrm>
          <a:prstGeom prst="rect">
            <a:avLst/>
          </a:prstGeom>
          <a:solidFill>
            <a:srgbClr val="FF8B01">
              <a:alpha val="4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A0CE63-479E-7C38-C508-86967C765552}"/>
              </a:ext>
            </a:extLst>
          </p:cNvPr>
          <p:cNvSpPr/>
          <p:nvPr/>
        </p:nvSpPr>
        <p:spPr>
          <a:xfrm>
            <a:off x="0" y="3829051"/>
            <a:ext cx="8401050" cy="517678"/>
          </a:xfrm>
          <a:prstGeom prst="rect">
            <a:avLst/>
          </a:prstGeom>
          <a:solidFill>
            <a:srgbClr val="FF8B01">
              <a:alpha val="4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B0AF83-C43A-8B85-7C4B-712DAEEA9780}"/>
              </a:ext>
            </a:extLst>
          </p:cNvPr>
          <p:cNvSpPr/>
          <p:nvPr/>
        </p:nvSpPr>
        <p:spPr>
          <a:xfrm>
            <a:off x="0" y="3109281"/>
            <a:ext cx="10915650" cy="719769"/>
          </a:xfrm>
          <a:prstGeom prst="rect">
            <a:avLst/>
          </a:prstGeom>
          <a:solidFill>
            <a:srgbClr val="FF8B01">
              <a:alpha val="4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5C21C1-AB72-8918-1ABE-901E35044DAB}"/>
              </a:ext>
            </a:extLst>
          </p:cNvPr>
          <p:cNvSpPr txBox="1"/>
          <p:nvPr/>
        </p:nvSpPr>
        <p:spPr>
          <a:xfrm>
            <a:off x="0" y="3109281"/>
            <a:ext cx="12192000" cy="3748719"/>
          </a:xfrm>
          <a:prstGeom prst="rect">
            <a:avLst/>
          </a:prstGeom>
          <a:noFill/>
        </p:spPr>
        <p:txBody>
          <a:bodyPr wrap="square">
            <a:spAutoFit/>
          </a:bodyPr>
          <a:lstStyle/>
          <a:p>
            <a:pPr algn="l">
              <a:lnSpc>
                <a:spcPct val="90000"/>
              </a:lnSpc>
              <a:buNone/>
            </a:pPr>
            <a:r>
              <a:rPr lang="en-US" sz="4400" b="1" i="0" baseline="30000" dirty="0">
                <a:solidFill>
                  <a:srgbClr val="000000"/>
                </a:solidFill>
                <a:effectLst/>
              </a:rPr>
              <a:t>22 </a:t>
            </a:r>
            <a:r>
              <a:rPr lang="en-US" sz="4400" b="0" i="0" dirty="0">
                <a:solidFill>
                  <a:srgbClr val="000000"/>
                </a:solidFill>
                <a:effectLst/>
              </a:rPr>
              <a:t>to put off your old self, which belongs to your former manner of life and is corrupt through deceitful desires, </a:t>
            </a:r>
            <a:r>
              <a:rPr lang="en-US" sz="4400" b="1" i="0" baseline="30000" dirty="0">
                <a:solidFill>
                  <a:srgbClr val="000000"/>
                </a:solidFill>
                <a:effectLst/>
              </a:rPr>
              <a:t>23 </a:t>
            </a:r>
            <a:r>
              <a:rPr lang="en-US" sz="4400" b="0" i="0" dirty="0">
                <a:solidFill>
                  <a:srgbClr val="000000"/>
                </a:solidFill>
                <a:effectLst/>
              </a:rPr>
              <a:t>and to be renewed in the spirit of your minds, </a:t>
            </a:r>
            <a:r>
              <a:rPr lang="en-US" sz="4400" b="1" i="0" baseline="30000" dirty="0">
                <a:solidFill>
                  <a:srgbClr val="000000"/>
                </a:solidFill>
                <a:effectLst/>
              </a:rPr>
              <a:t>24 </a:t>
            </a:r>
            <a:r>
              <a:rPr lang="en-US" sz="4400" b="0" i="0" dirty="0">
                <a:solidFill>
                  <a:srgbClr val="000000"/>
                </a:solidFill>
                <a:effectLst/>
              </a:rPr>
              <a:t>and to put on the new self, created after the likeness of God in true righteousness and holiness.</a:t>
            </a:r>
          </a:p>
        </p:txBody>
      </p:sp>
      <p:sp>
        <p:nvSpPr>
          <p:cNvPr id="8" name="Arrow: Right 7">
            <a:extLst>
              <a:ext uri="{FF2B5EF4-FFF2-40B4-BE49-F238E27FC236}">
                <a16:creationId xmlns:a16="http://schemas.microsoft.com/office/drawing/2014/main" id="{63D57F6D-D65A-20D9-476D-DDE6105B48CA}"/>
              </a:ext>
            </a:extLst>
          </p:cNvPr>
          <p:cNvSpPr/>
          <p:nvPr/>
        </p:nvSpPr>
        <p:spPr>
          <a:xfrm>
            <a:off x="4591050" y="1066800"/>
            <a:ext cx="2686050" cy="1447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t>Jesus</a:t>
            </a:r>
            <a:endParaRPr lang="en-US" sz="4000" b="1" dirty="0"/>
          </a:p>
        </p:txBody>
      </p:sp>
      <p:pic>
        <p:nvPicPr>
          <p:cNvPr id="3" name="Picture 2" descr="A green and orange logo&#10;&#10;AI-generated content may be incorrect.">
            <a:extLst>
              <a:ext uri="{FF2B5EF4-FFF2-40B4-BE49-F238E27FC236}">
                <a16:creationId xmlns:a16="http://schemas.microsoft.com/office/drawing/2014/main" id="{6A313955-96C2-4407-E09B-0DC37FC3E94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88531" y="253847"/>
            <a:ext cx="2428875" cy="2628900"/>
          </a:xfrm>
          <a:prstGeom prst="rect">
            <a:avLst/>
          </a:prstGeom>
        </p:spPr>
      </p:pic>
      <p:pic>
        <p:nvPicPr>
          <p:cNvPr id="16" name="Picture 15" descr="A logo with a thumbs down and a yellow face&#10;&#10;AI-generated content may be incorrect.">
            <a:extLst>
              <a:ext uri="{FF2B5EF4-FFF2-40B4-BE49-F238E27FC236}">
                <a16:creationId xmlns:a16="http://schemas.microsoft.com/office/drawing/2014/main" id="{3EA0DB6A-13F9-30EB-5CB1-6452F2F6197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1887" y="253847"/>
            <a:ext cx="2095500" cy="2628900"/>
          </a:xfrm>
          <a:prstGeom prst="rect">
            <a:avLst/>
          </a:prstGeom>
        </p:spPr>
      </p:pic>
    </p:spTree>
    <p:extLst>
      <p:ext uri="{BB962C8B-B14F-4D97-AF65-F5344CB8AC3E}">
        <p14:creationId xmlns:p14="http://schemas.microsoft.com/office/powerpoint/2010/main" val="257201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mmer hitting a block&#10;&#10;AI-generated content may be incorrect.">
            <a:extLst>
              <a:ext uri="{FF2B5EF4-FFF2-40B4-BE49-F238E27FC236}">
                <a16:creationId xmlns:a16="http://schemas.microsoft.com/office/drawing/2014/main" id="{F407F5C7-A2B7-1718-087A-85CD0977DBC3}"/>
              </a:ext>
            </a:extLst>
          </p:cNvPr>
          <p:cNvPicPr>
            <a:picLocks noChangeAspect="1"/>
          </p:cNvPicPr>
          <p:nvPr/>
        </p:nvPicPr>
        <p:blipFill>
          <a:blip r:embed="rId2">
            <a:extLst>
              <a:ext uri="{28A0092B-C50C-407E-A947-70E740481C1C}">
                <a14:useLocalDpi xmlns:a14="http://schemas.microsoft.com/office/drawing/2010/main" val="0"/>
              </a:ext>
            </a:extLst>
          </a:blip>
          <a:srcRect r="25335"/>
          <a:stretch>
            <a:fillRect/>
          </a:stretch>
        </p:blipFill>
        <p:spPr>
          <a:xfrm>
            <a:off x="0" y="1572768"/>
            <a:ext cx="5928575" cy="5285232"/>
          </a:xfrm>
          <a:prstGeom prst="rect">
            <a:avLst/>
          </a:prstGeom>
        </p:spPr>
      </p:pic>
      <p:pic>
        <p:nvPicPr>
          <p:cNvPr id="5" name="Picture 4" descr="A wooden toy with different shapes&#10;&#10;AI-generated content may be incorrect.">
            <a:extLst>
              <a:ext uri="{FF2B5EF4-FFF2-40B4-BE49-F238E27FC236}">
                <a16:creationId xmlns:a16="http://schemas.microsoft.com/office/drawing/2014/main" id="{221AF701-499E-4284-4E21-BB513E644B1E}"/>
              </a:ext>
            </a:extLst>
          </p:cNvPr>
          <p:cNvPicPr>
            <a:picLocks noChangeAspect="1"/>
          </p:cNvPicPr>
          <p:nvPr/>
        </p:nvPicPr>
        <p:blipFill>
          <a:blip r:embed="rId3">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6408425" y="367452"/>
            <a:ext cx="4839947" cy="6123096"/>
          </a:xfrm>
          <a:prstGeom prst="rect">
            <a:avLst/>
          </a:prstGeom>
        </p:spPr>
      </p:pic>
    </p:spTree>
    <p:extLst>
      <p:ext uri="{BB962C8B-B14F-4D97-AF65-F5344CB8AC3E}">
        <p14:creationId xmlns:p14="http://schemas.microsoft.com/office/powerpoint/2010/main" val="286096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rmor walking towards a spaceship&#10;&#10;AI-generated content may be incorrect.">
            <a:extLst>
              <a:ext uri="{FF2B5EF4-FFF2-40B4-BE49-F238E27FC236}">
                <a16:creationId xmlns:a16="http://schemas.microsoft.com/office/drawing/2014/main" id="{294DD6B3-E2E0-44FE-D38A-05341687D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7240" cy="6858000"/>
          </a:xfrm>
          <a:prstGeom prst="rect">
            <a:avLst/>
          </a:prstGeom>
        </p:spPr>
      </p:pic>
    </p:spTree>
    <p:extLst>
      <p:ext uri="{BB962C8B-B14F-4D97-AF65-F5344CB8AC3E}">
        <p14:creationId xmlns:p14="http://schemas.microsoft.com/office/powerpoint/2010/main" val="137140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D277D-56AB-C986-FA28-D56CED514FD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0271B42-13A3-D7B4-E488-60C7917E4937}"/>
              </a:ext>
            </a:extLst>
          </p:cNvPr>
          <p:cNvSpPr/>
          <p:nvPr/>
        </p:nvSpPr>
        <p:spPr>
          <a:xfrm>
            <a:off x="0" y="3326131"/>
            <a:ext cx="12192000" cy="353187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D57D6C-E815-4362-6879-0DAF530A57C7}"/>
              </a:ext>
            </a:extLst>
          </p:cNvPr>
          <p:cNvSpPr/>
          <p:nvPr/>
        </p:nvSpPr>
        <p:spPr>
          <a:xfrm flipV="1">
            <a:off x="0" y="0"/>
            <a:ext cx="12192000" cy="332613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81FCF08-386C-8E12-5859-A44E4C4071A0}"/>
              </a:ext>
            </a:extLst>
          </p:cNvPr>
          <p:cNvSpPr txBox="1"/>
          <p:nvPr/>
        </p:nvSpPr>
        <p:spPr>
          <a:xfrm>
            <a:off x="0" y="-44023"/>
            <a:ext cx="12192000" cy="6740307"/>
          </a:xfrm>
          <a:prstGeom prst="rect">
            <a:avLst/>
          </a:prstGeom>
          <a:noFill/>
        </p:spPr>
        <p:txBody>
          <a:bodyPr wrap="square">
            <a:spAutoFit/>
          </a:bodyPr>
          <a:lstStyle/>
          <a:p>
            <a:pPr algn="l">
              <a:buNone/>
            </a:pPr>
            <a:r>
              <a:rPr lang="en-US" sz="2400" b="1" i="0" baseline="30000" dirty="0">
                <a:solidFill>
                  <a:srgbClr val="000000"/>
                </a:solidFill>
                <a:effectLst/>
                <a:latin typeface="system-ui"/>
              </a:rPr>
              <a:t>17 </a:t>
            </a:r>
            <a:r>
              <a:rPr lang="en-US" sz="2400" b="0" i="0" dirty="0">
                <a:solidFill>
                  <a:srgbClr val="000000"/>
                </a:solidFill>
                <a:effectLst/>
                <a:latin typeface="system-ui"/>
              </a:rPr>
              <a:t>Now this I say and testify in the Lord, that you must no longer walk as the Gentiles do, in the futility of their minds. </a:t>
            </a:r>
            <a:r>
              <a:rPr lang="en-US" sz="2400" b="1" i="0" baseline="30000" dirty="0">
                <a:solidFill>
                  <a:srgbClr val="000000"/>
                </a:solidFill>
                <a:effectLst/>
                <a:latin typeface="system-ui"/>
              </a:rPr>
              <a:t>18 </a:t>
            </a:r>
            <a:r>
              <a:rPr lang="en-US" sz="2400" b="0" i="0" dirty="0">
                <a:solidFill>
                  <a:srgbClr val="000000"/>
                </a:solidFill>
                <a:effectLst/>
                <a:latin typeface="system-ui"/>
              </a:rPr>
              <a:t>They are darkened in their understanding, alienated from the life of God because of the ignorance that is in them, due to their hardness of heart. </a:t>
            </a:r>
            <a:r>
              <a:rPr lang="en-US" sz="2400" b="1" i="0" baseline="30000" dirty="0">
                <a:solidFill>
                  <a:srgbClr val="000000"/>
                </a:solidFill>
                <a:effectLst/>
                <a:latin typeface="system-ui"/>
              </a:rPr>
              <a:t>19 </a:t>
            </a:r>
            <a:r>
              <a:rPr lang="en-US" sz="2400" b="0" i="0" dirty="0">
                <a:solidFill>
                  <a:srgbClr val="000000"/>
                </a:solidFill>
                <a:effectLst/>
                <a:latin typeface="system-ui"/>
              </a:rPr>
              <a:t>They have become callous and have given themselves up to sensuality, greedy to practice every kind of impurity. </a:t>
            </a:r>
            <a:r>
              <a:rPr lang="en-US" sz="2400" b="1" i="0" baseline="30000" dirty="0">
                <a:solidFill>
                  <a:srgbClr val="000000"/>
                </a:solidFill>
                <a:effectLst/>
                <a:latin typeface="system-ui"/>
              </a:rPr>
              <a:t>20 </a:t>
            </a:r>
            <a:r>
              <a:rPr lang="en-US" sz="2400" b="0" i="0" dirty="0">
                <a:solidFill>
                  <a:srgbClr val="000000"/>
                </a:solidFill>
                <a:effectLst/>
                <a:latin typeface="system-ui"/>
              </a:rPr>
              <a:t>But that is not the way you learned Christ!— </a:t>
            </a:r>
            <a:r>
              <a:rPr lang="en-US" sz="2400" b="1" i="0" baseline="30000" dirty="0">
                <a:solidFill>
                  <a:srgbClr val="000000"/>
                </a:solidFill>
                <a:effectLst/>
                <a:latin typeface="system-ui"/>
              </a:rPr>
              <a:t>21 </a:t>
            </a:r>
            <a:r>
              <a:rPr lang="en-US" sz="2400" b="0" i="0" dirty="0">
                <a:solidFill>
                  <a:srgbClr val="000000"/>
                </a:solidFill>
                <a:effectLst/>
                <a:latin typeface="system-ui"/>
              </a:rPr>
              <a:t>assuming that you have heard about him and were taught in him, as the truth is in Jesus, </a:t>
            </a:r>
            <a:r>
              <a:rPr lang="en-US" sz="2400" b="1" i="0" baseline="30000" dirty="0">
                <a:solidFill>
                  <a:srgbClr val="000000"/>
                </a:solidFill>
                <a:effectLst/>
                <a:latin typeface="system-ui"/>
              </a:rPr>
              <a:t>22 </a:t>
            </a:r>
            <a:r>
              <a:rPr lang="en-US" sz="2400" b="0" i="0" dirty="0">
                <a:solidFill>
                  <a:srgbClr val="000000"/>
                </a:solidFill>
                <a:effectLst/>
                <a:latin typeface="system-ui"/>
              </a:rPr>
              <a:t>to put off your old self, which belongs to your former manner of life and is corrupt through deceitful desires, </a:t>
            </a:r>
            <a:r>
              <a:rPr lang="en-US" sz="2400" b="1" i="0" baseline="30000" dirty="0">
                <a:solidFill>
                  <a:srgbClr val="000000"/>
                </a:solidFill>
                <a:effectLst/>
                <a:latin typeface="system-ui"/>
              </a:rPr>
              <a:t>23 </a:t>
            </a:r>
            <a:r>
              <a:rPr lang="en-US" sz="2400" b="0" i="0" dirty="0">
                <a:solidFill>
                  <a:srgbClr val="000000"/>
                </a:solidFill>
                <a:effectLst/>
                <a:latin typeface="system-ui"/>
              </a:rPr>
              <a:t>and to be renewed in the spirit of your minds, </a:t>
            </a:r>
            <a:r>
              <a:rPr lang="en-US" sz="2400" b="1" i="0" baseline="30000" dirty="0">
                <a:solidFill>
                  <a:srgbClr val="000000"/>
                </a:solidFill>
                <a:effectLst/>
                <a:latin typeface="system-ui"/>
              </a:rPr>
              <a:t>24 </a:t>
            </a:r>
            <a:r>
              <a:rPr lang="en-US" sz="2400" b="0" i="0" dirty="0">
                <a:solidFill>
                  <a:srgbClr val="000000"/>
                </a:solidFill>
                <a:effectLst/>
                <a:latin typeface="system-ui"/>
              </a:rPr>
              <a:t>and to put on the new self, created after the likeness of God in true righteousness and holiness.</a:t>
            </a:r>
          </a:p>
          <a:p>
            <a:pPr algn="l">
              <a:buNone/>
            </a:pPr>
            <a:r>
              <a:rPr lang="en-US" sz="2400" b="1" i="0" baseline="30000" dirty="0">
                <a:solidFill>
                  <a:srgbClr val="000000"/>
                </a:solidFill>
                <a:effectLst/>
                <a:latin typeface="system-ui"/>
              </a:rPr>
              <a:t>25 </a:t>
            </a:r>
            <a:r>
              <a:rPr lang="en-US" sz="2400" b="0" i="0" dirty="0">
                <a:solidFill>
                  <a:srgbClr val="000000"/>
                </a:solidFill>
                <a:effectLst/>
                <a:latin typeface="system-ui"/>
              </a:rPr>
              <a:t>Therefore, having put away falsehood, let each one of you speak the truth with his neighbor, for we are members one of another. </a:t>
            </a:r>
            <a:r>
              <a:rPr lang="en-US" sz="2400" b="1" i="0" baseline="30000" dirty="0">
                <a:solidFill>
                  <a:srgbClr val="000000"/>
                </a:solidFill>
                <a:effectLst/>
                <a:latin typeface="system-ui"/>
              </a:rPr>
              <a:t>26 </a:t>
            </a:r>
            <a:r>
              <a:rPr lang="en-US" sz="2400" b="0" i="0" dirty="0">
                <a:solidFill>
                  <a:srgbClr val="000000"/>
                </a:solidFill>
                <a:effectLst/>
                <a:latin typeface="system-ui"/>
              </a:rPr>
              <a:t>Be angry and do not sin; do not let the sun go down on your anger, </a:t>
            </a:r>
            <a:r>
              <a:rPr lang="en-US" sz="2400" b="1" i="0" baseline="30000" dirty="0">
                <a:solidFill>
                  <a:srgbClr val="000000"/>
                </a:solidFill>
                <a:effectLst/>
                <a:latin typeface="system-ui"/>
              </a:rPr>
              <a:t>27 </a:t>
            </a:r>
            <a:r>
              <a:rPr lang="en-US" sz="2400" b="0" i="0" dirty="0">
                <a:solidFill>
                  <a:srgbClr val="000000"/>
                </a:solidFill>
                <a:effectLst/>
                <a:latin typeface="system-ui"/>
              </a:rPr>
              <a:t>and give no opportunity to the devil. </a:t>
            </a:r>
            <a:r>
              <a:rPr lang="en-US" sz="2400" b="1" i="0" baseline="30000" dirty="0">
                <a:solidFill>
                  <a:srgbClr val="000000"/>
                </a:solidFill>
                <a:effectLst/>
                <a:latin typeface="system-ui"/>
              </a:rPr>
              <a:t>28 </a:t>
            </a:r>
            <a:r>
              <a:rPr lang="en-US" sz="2400" b="0" i="0" dirty="0">
                <a:solidFill>
                  <a:srgbClr val="000000"/>
                </a:solidFill>
                <a:effectLst/>
                <a:latin typeface="system-ui"/>
              </a:rPr>
              <a:t>Let the thief no longer steal, but rather let him labor, doing honest work with his own hands, so that he may have something to share with anyone in need. </a:t>
            </a:r>
            <a:r>
              <a:rPr lang="en-US" sz="2400" b="1" i="0" baseline="30000" dirty="0">
                <a:solidFill>
                  <a:srgbClr val="000000"/>
                </a:solidFill>
                <a:effectLst/>
                <a:latin typeface="system-ui"/>
              </a:rPr>
              <a:t>29 </a:t>
            </a:r>
            <a:r>
              <a:rPr lang="en-US" sz="2400" b="0" i="0" dirty="0">
                <a:solidFill>
                  <a:srgbClr val="000000"/>
                </a:solidFill>
                <a:effectLst/>
                <a:latin typeface="system-ui"/>
              </a:rPr>
              <a:t>Let no corrupting talk come out of your mouths, but only such as is good for building up, as fits the occasion, that it may give grace to those who hear. </a:t>
            </a:r>
            <a:r>
              <a:rPr lang="en-US" sz="2400" b="1" i="0" baseline="30000" dirty="0">
                <a:solidFill>
                  <a:srgbClr val="000000"/>
                </a:solidFill>
                <a:effectLst/>
                <a:latin typeface="system-ui"/>
              </a:rPr>
              <a:t>30 </a:t>
            </a:r>
            <a:r>
              <a:rPr lang="en-US" sz="2400" b="0" i="0" dirty="0">
                <a:solidFill>
                  <a:srgbClr val="000000"/>
                </a:solidFill>
                <a:effectLst/>
                <a:latin typeface="system-ui"/>
              </a:rPr>
              <a:t>And do not grieve the Holy Spirit of God, by whom you were sealed for the day of redemption. </a:t>
            </a:r>
            <a:r>
              <a:rPr lang="en-US" sz="2400" b="1" i="0" baseline="30000" dirty="0">
                <a:solidFill>
                  <a:srgbClr val="000000"/>
                </a:solidFill>
                <a:effectLst/>
                <a:latin typeface="system-ui"/>
              </a:rPr>
              <a:t>31 </a:t>
            </a:r>
            <a:r>
              <a:rPr lang="en-US" sz="2400" b="0" i="0" dirty="0">
                <a:solidFill>
                  <a:srgbClr val="000000"/>
                </a:solidFill>
                <a:effectLst/>
                <a:latin typeface="system-ui"/>
              </a:rPr>
              <a:t>Let all bitterness and wrath and anger and clamor and slander be put away from you, along with all malice. </a:t>
            </a:r>
            <a:r>
              <a:rPr lang="en-US" sz="2400" b="1" i="0" baseline="30000" dirty="0">
                <a:solidFill>
                  <a:srgbClr val="000000"/>
                </a:solidFill>
                <a:effectLst/>
                <a:latin typeface="system-ui"/>
              </a:rPr>
              <a:t>32 </a:t>
            </a:r>
            <a:r>
              <a:rPr lang="en-US" sz="2400" b="0" i="0" dirty="0">
                <a:solidFill>
                  <a:srgbClr val="000000"/>
                </a:solidFill>
                <a:effectLst/>
                <a:latin typeface="system-ui"/>
              </a:rPr>
              <a:t>Be kind to one another, tenderhearted, forgiving one another, as God in Christ forgave you.</a:t>
            </a:r>
          </a:p>
        </p:txBody>
      </p:sp>
      <p:sp>
        <p:nvSpPr>
          <p:cNvPr id="7" name="TextBox 6">
            <a:extLst>
              <a:ext uri="{FF2B5EF4-FFF2-40B4-BE49-F238E27FC236}">
                <a16:creationId xmlns:a16="http://schemas.microsoft.com/office/drawing/2014/main" id="{C32E4CD9-D651-61A9-B70E-8A9CDF1147F8}"/>
              </a:ext>
            </a:extLst>
          </p:cNvPr>
          <p:cNvSpPr txBox="1"/>
          <p:nvPr/>
        </p:nvSpPr>
        <p:spPr>
          <a:xfrm>
            <a:off x="2219325" y="1203065"/>
            <a:ext cx="7753350" cy="1200329"/>
          </a:xfrm>
          <a:prstGeom prst="rect">
            <a:avLst/>
          </a:prstGeom>
          <a:solidFill>
            <a:schemeClr val="tx1"/>
          </a:solidFill>
          <a:effectLst>
            <a:softEdge rad="127000"/>
          </a:effectLst>
        </p:spPr>
        <p:txBody>
          <a:bodyPr wrap="square">
            <a:spAutoFit/>
          </a:bodyPr>
          <a:lstStyle/>
          <a:p>
            <a:pPr algn="ctr">
              <a:lnSpc>
                <a:spcPct val="90000"/>
              </a:lnSpc>
            </a:pPr>
            <a:endParaRPr lang="en-US" sz="2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endParaRPr>
          </a:p>
          <a:p>
            <a:pPr algn="ctr">
              <a:lnSpc>
                <a:spcPct val="90000"/>
              </a:lnSpc>
            </a:pPr>
            <a:r>
              <a:rPr lang="en-US" sz="4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A Transformed Walk (17–24)</a:t>
            </a:r>
          </a:p>
          <a:p>
            <a:pPr algn="ctr">
              <a:lnSpc>
                <a:spcPct val="90000"/>
              </a:lnSpc>
            </a:pPr>
            <a:r>
              <a:rPr lang="en-US" sz="2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 </a:t>
            </a:r>
            <a:endParaRPr lang="en-US" sz="4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2EAA042A-FABE-87C5-CA2E-E26856B66235}"/>
              </a:ext>
            </a:extLst>
          </p:cNvPr>
          <p:cNvSpPr txBox="1"/>
          <p:nvPr/>
        </p:nvSpPr>
        <p:spPr>
          <a:xfrm>
            <a:off x="2045970" y="4362271"/>
            <a:ext cx="8195309" cy="1200329"/>
          </a:xfrm>
          <a:prstGeom prst="rect">
            <a:avLst/>
          </a:prstGeom>
          <a:solidFill>
            <a:schemeClr val="tx1"/>
          </a:solidFill>
          <a:effectLst>
            <a:softEdge rad="127000"/>
          </a:effectLst>
        </p:spPr>
        <p:txBody>
          <a:bodyPr wrap="square">
            <a:spAutoFit/>
          </a:bodyPr>
          <a:lstStyle/>
          <a:p>
            <a:pPr algn="ctr">
              <a:lnSpc>
                <a:spcPct val="90000"/>
              </a:lnSpc>
            </a:pPr>
            <a:endParaRPr lang="en-US" sz="2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endParaRPr>
          </a:p>
          <a:p>
            <a:pPr algn="ctr">
              <a:lnSpc>
                <a:spcPct val="90000"/>
              </a:lnSpc>
            </a:pPr>
            <a:r>
              <a:rPr lang="en-US" sz="4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Keep Walking (25–32)</a:t>
            </a:r>
            <a:endParaRPr lang="en-US" sz="36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endParaRPr>
          </a:p>
          <a:p>
            <a:pPr algn="ctr">
              <a:lnSpc>
                <a:spcPct val="90000"/>
              </a:lnSpc>
            </a:pPr>
            <a:r>
              <a:rPr lang="en-US" sz="2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 </a:t>
            </a:r>
            <a:endParaRPr lang="en-US" sz="4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93406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4C68F-2227-EBC3-FF96-DBC07A05BD5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16F315E-6C57-8E49-C057-491F6134B275}"/>
              </a:ext>
            </a:extLst>
          </p:cNvPr>
          <p:cNvSpPr/>
          <p:nvPr/>
        </p:nvSpPr>
        <p:spPr>
          <a:xfrm>
            <a:off x="0" y="3326131"/>
            <a:ext cx="12192000" cy="353187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B0B0377-B6AD-51B6-F213-109C8D9DC432}"/>
              </a:ext>
            </a:extLst>
          </p:cNvPr>
          <p:cNvSpPr/>
          <p:nvPr/>
        </p:nvSpPr>
        <p:spPr>
          <a:xfrm flipV="1">
            <a:off x="0" y="0"/>
            <a:ext cx="12192000" cy="332613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ECEACB9-9AC8-58BD-BA27-2D8CF46CDE1D}"/>
              </a:ext>
            </a:extLst>
          </p:cNvPr>
          <p:cNvSpPr txBox="1"/>
          <p:nvPr/>
        </p:nvSpPr>
        <p:spPr>
          <a:xfrm>
            <a:off x="0" y="-44023"/>
            <a:ext cx="12192000" cy="6740307"/>
          </a:xfrm>
          <a:prstGeom prst="rect">
            <a:avLst/>
          </a:prstGeom>
          <a:noFill/>
        </p:spPr>
        <p:txBody>
          <a:bodyPr wrap="square">
            <a:spAutoFit/>
          </a:bodyPr>
          <a:lstStyle/>
          <a:p>
            <a:pPr algn="l">
              <a:buNone/>
            </a:pPr>
            <a:r>
              <a:rPr lang="en-US" sz="2400" b="1" i="0" baseline="30000" dirty="0">
                <a:solidFill>
                  <a:srgbClr val="000000"/>
                </a:solidFill>
                <a:effectLst/>
                <a:latin typeface="system-ui"/>
              </a:rPr>
              <a:t>17 </a:t>
            </a:r>
            <a:r>
              <a:rPr lang="en-US" sz="2400" b="0" i="0" dirty="0">
                <a:solidFill>
                  <a:srgbClr val="000000"/>
                </a:solidFill>
                <a:effectLst/>
                <a:latin typeface="system-ui"/>
              </a:rPr>
              <a:t>Now this I say and testify in the Lord, that you must no longer walk as the Gentiles do, in the futility of their minds. </a:t>
            </a:r>
            <a:r>
              <a:rPr lang="en-US" sz="2400" b="1" i="0" baseline="30000" dirty="0">
                <a:solidFill>
                  <a:srgbClr val="000000"/>
                </a:solidFill>
                <a:effectLst/>
                <a:latin typeface="system-ui"/>
              </a:rPr>
              <a:t>18 </a:t>
            </a:r>
            <a:r>
              <a:rPr lang="en-US" sz="2400" b="0" i="0" dirty="0">
                <a:solidFill>
                  <a:srgbClr val="000000"/>
                </a:solidFill>
                <a:effectLst/>
                <a:latin typeface="system-ui"/>
              </a:rPr>
              <a:t>They are darkened in their understanding, alienated from the life of God because of the ignorance that is in them, due to their hardness of heart. </a:t>
            </a:r>
            <a:r>
              <a:rPr lang="en-US" sz="2400" b="1" i="0" baseline="30000" dirty="0">
                <a:solidFill>
                  <a:srgbClr val="000000"/>
                </a:solidFill>
                <a:effectLst/>
                <a:latin typeface="system-ui"/>
              </a:rPr>
              <a:t>19 </a:t>
            </a:r>
            <a:r>
              <a:rPr lang="en-US" sz="2400" b="0" i="0" dirty="0">
                <a:solidFill>
                  <a:srgbClr val="000000"/>
                </a:solidFill>
                <a:effectLst/>
                <a:latin typeface="system-ui"/>
              </a:rPr>
              <a:t>They have become callous and have given themselves up to sensuality, greedy to practice every kind of impurity. </a:t>
            </a:r>
            <a:r>
              <a:rPr lang="en-US" sz="2400" b="1" i="0" baseline="30000" dirty="0">
                <a:solidFill>
                  <a:srgbClr val="000000"/>
                </a:solidFill>
                <a:effectLst/>
                <a:latin typeface="system-ui"/>
              </a:rPr>
              <a:t>20 </a:t>
            </a:r>
            <a:r>
              <a:rPr lang="en-US" sz="2400" b="0" i="0" dirty="0">
                <a:solidFill>
                  <a:srgbClr val="000000"/>
                </a:solidFill>
                <a:effectLst/>
                <a:latin typeface="system-ui"/>
              </a:rPr>
              <a:t>But that is not the way you learned Christ!— </a:t>
            </a:r>
            <a:r>
              <a:rPr lang="en-US" sz="2400" b="1" i="0" baseline="30000" dirty="0">
                <a:solidFill>
                  <a:srgbClr val="000000"/>
                </a:solidFill>
                <a:effectLst/>
                <a:latin typeface="system-ui"/>
              </a:rPr>
              <a:t>21 </a:t>
            </a:r>
            <a:r>
              <a:rPr lang="en-US" sz="2400" b="0" i="0" dirty="0">
                <a:solidFill>
                  <a:srgbClr val="000000"/>
                </a:solidFill>
                <a:effectLst/>
                <a:latin typeface="system-ui"/>
              </a:rPr>
              <a:t>assuming that you have heard about him and were taught in him, as the truth is in Jesus, </a:t>
            </a:r>
            <a:r>
              <a:rPr lang="en-US" sz="2400" b="1" i="0" baseline="30000" dirty="0">
                <a:solidFill>
                  <a:srgbClr val="000000"/>
                </a:solidFill>
                <a:effectLst/>
                <a:latin typeface="system-ui"/>
              </a:rPr>
              <a:t>22 </a:t>
            </a:r>
            <a:r>
              <a:rPr lang="en-US" sz="2400" b="0" i="0" dirty="0">
                <a:solidFill>
                  <a:srgbClr val="000000"/>
                </a:solidFill>
                <a:effectLst/>
                <a:latin typeface="system-ui"/>
              </a:rPr>
              <a:t>to put off your old self, which belongs to your former manner of life and is corrupt through deceitful desires, </a:t>
            </a:r>
            <a:r>
              <a:rPr lang="en-US" sz="2400" b="1" i="0" baseline="30000" dirty="0">
                <a:solidFill>
                  <a:srgbClr val="000000"/>
                </a:solidFill>
                <a:effectLst/>
                <a:latin typeface="system-ui"/>
              </a:rPr>
              <a:t>23 </a:t>
            </a:r>
            <a:r>
              <a:rPr lang="en-US" sz="2400" b="0" i="0" dirty="0">
                <a:solidFill>
                  <a:srgbClr val="000000"/>
                </a:solidFill>
                <a:effectLst/>
                <a:latin typeface="system-ui"/>
              </a:rPr>
              <a:t>and to be renewed in the spirit of your minds, </a:t>
            </a:r>
            <a:r>
              <a:rPr lang="en-US" sz="2400" b="1" i="0" baseline="30000" dirty="0">
                <a:solidFill>
                  <a:srgbClr val="000000"/>
                </a:solidFill>
                <a:effectLst/>
                <a:latin typeface="system-ui"/>
              </a:rPr>
              <a:t>24 </a:t>
            </a:r>
            <a:r>
              <a:rPr lang="en-US" sz="2400" b="0" i="0" dirty="0">
                <a:solidFill>
                  <a:srgbClr val="000000"/>
                </a:solidFill>
                <a:effectLst/>
                <a:latin typeface="system-ui"/>
              </a:rPr>
              <a:t>and to put on the new self, created after the likeness of God in true righteousness and holiness.</a:t>
            </a:r>
          </a:p>
          <a:p>
            <a:pPr algn="l">
              <a:buNone/>
            </a:pPr>
            <a:r>
              <a:rPr lang="en-US" sz="2400" b="1" i="0" baseline="30000" dirty="0">
                <a:solidFill>
                  <a:srgbClr val="000000"/>
                </a:solidFill>
                <a:effectLst/>
                <a:latin typeface="system-ui"/>
              </a:rPr>
              <a:t>25 </a:t>
            </a:r>
            <a:r>
              <a:rPr lang="en-US" sz="2400" b="0" i="0" dirty="0">
                <a:solidFill>
                  <a:srgbClr val="000000"/>
                </a:solidFill>
                <a:effectLst/>
                <a:latin typeface="system-ui"/>
              </a:rPr>
              <a:t>Therefore, having put away falsehood, let each one of you speak the truth with his neighbor, for we are members one of another. </a:t>
            </a:r>
            <a:r>
              <a:rPr lang="en-US" sz="2400" b="1" i="0" baseline="30000" dirty="0">
                <a:solidFill>
                  <a:srgbClr val="000000"/>
                </a:solidFill>
                <a:effectLst/>
                <a:latin typeface="system-ui"/>
              </a:rPr>
              <a:t>26 </a:t>
            </a:r>
            <a:r>
              <a:rPr lang="en-US" sz="2400" b="0" i="0" dirty="0">
                <a:solidFill>
                  <a:srgbClr val="000000"/>
                </a:solidFill>
                <a:effectLst/>
                <a:latin typeface="system-ui"/>
              </a:rPr>
              <a:t>Be angry and do not sin; do not let the sun go down on your anger, </a:t>
            </a:r>
            <a:r>
              <a:rPr lang="en-US" sz="2400" b="1" i="0" baseline="30000" dirty="0">
                <a:solidFill>
                  <a:srgbClr val="000000"/>
                </a:solidFill>
                <a:effectLst/>
                <a:latin typeface="system-ui"/>
              </a:rPr>
              <a:t>27 </a:t>
            </a:r>
            <a:r>
              <a:rPr lang="en-US" sz="2400" b="0" i="0" dirty="0">
                <a:solidFill>
                  <a:srgbClr val="000000"/>
                </a:solidFill>
                <a:effectLst/>
                <a:latin typeface="system-ui"/>
              </a:rPr>
              <a:t>and give no opportunity to the devil. </a:t>
            </a:r>
            <a:r>
              <a:rPr lang="en-US" sz="2400" b="1" i="0" baseline="30000" dirty="0">
                <a:solidFill>
                  <a:srgbClr val="000000"/>
                </a:solidFill>
                <a:effectLst/>
                <a:latin typeface="system-ui"/>
              </a:rPr>
              <a:t>28 </a:t>
            </a:r>
            <a:r>
              <a:rPr lang="en-US" sz="2400" b="0" i="0" dirty="0">
                <a:solidFill>
                  <a:srgbClr val="000000"/>
                </a:solidFill>
                <a:effectLst/>
                <a:latin typeface="system-ui"/>
              </a:rPr>
              <a:t>Let the thief no longer steal, but rather let him labor, doing honest work with his own hands, so that he may have something to share with anyone in need. </a:t>
            </a:r>
            <a:r>
              <a:rPr lang="en-US" sz="2400" b="1" i="0" baseline="30000" dirty="0">
                <a:solidFill>
                  <a:srgbClr val="000000"/>
                </a:solidFill>
                <a:effectLst/>
                <a:latin typeface="system-ui"/>
              </a:rPr>
              <a:t>29 </a:t>
            </a:r>
            <a:r>
              <a:rPr lang="en-US" sz="2400" b="0" i="0" dirty="0">
                <a:solidFill>
                  <a:srgbClr val="000000"/>
                </a:solidFill>
                <a:effectLst/>
                <a:latin typeface="system-ui"/>
              </a:rPr>
              <a:t>Let no corrupting talk come out of your mouths, but only such as is good for building up, as fits the occasion, that it may give grace to those who hear. </a:t>
            </a:r>
            <a:r>
              <a:rPr lang="en-US" sz="2400" b="1" i="0" baseline="30000" dirty="0">
                <a:solidFill>
                  <a:srgbClr val="000000"/>
                </a:solidFill>
                <a:effectLst/>
                <a:latin typeface="system-ui"/>
              </a:rPr>
              <a:t>30 </a:t>
            </a:r>
            <a:r>
              <a:rPr lang="en-US" sz="2400" b="0" i="0" dirty="0">
                <a:solidFill>
                  <a:srgbClr val="000000"/>
                </a:solidFill>
                <a:effectLst/>
                <a:latin typeface="system-ui"/>
              </a:rPr>
              <a:t>And do not grieve the Holy Spirit of God, by whom you were sealed for the day of redemption. </a:t>
            </a:r>
            <a:r>
              <a:rPr lang="en-US" sz="2400" b="1" i="0" baseline="30000" dirty="0">
                <a:solidFill>
                  <a:srgbClr val="000000"/>
                </a:solidFill>
                <a:effectLst/>
                <a:latin typeface="system-ui"/>
              </a:rPr>
              <a:t>31 </a:t>
            </a:r>
            <a:r>
              <a:rPr lang="en-US" sz="2400" b="0" i="0" dirty="0">
                <a:solidFill>
                  <a:srgbClr val="000000"/>
                </a:solidFill>
                <a:effectLst/>
                <a:latin typeface="system-ui"/>
              </a:rPr>
              <a:t>Let all bitterness and wrath and anger and clamor and slander be put away from you, along with all malice. </a:t>
            </a:r>
            <a:r>
              <a:rPr lang="en-US" sz="2400" b="1" i="0" baseline="30000" dirty="0">
                <a:solidFill>
                  <a:srgbClr val="000000"/>
                </a:solidFill>
                <a:effectLst/>
                <a:latin typeface="system-ui"/>
              </a:rPr>
              <a:t>32 </a:t>
            </a:r>
            <a:r>
              <a:rPr lang="en-US" sz="2400" b="0" i="0" dirty="0">
                <a:solidFill>
                  <a:srgbClr val="000000"/>
                </a:solidFill>
                <a:effectLst/>
                <a:latin typeface="system-ui"/>
              </a:rPr>
              <a:t>Be kind to one another, tenderhearted, forgiving one another, as God in Christ forgave you.</a:t>
            </a:r>
          </a:p>
        </p:txBody>
      </p:sp>
      <p:sp>
        <p:nvSpPr>
          <p:cNvPr id="9" name="TextBox 8">
            <a:extLst>
              <a:ext uri="{FF2B5EF4-FFF2-40B4-BE49-F238E27FC236}">
                <a16:creationId xmlns:a16="http://schemas.microsoft.com/office/drawing/2014/main" id="{825187B3-438F-BD5D-70A7-A134D847439E}"/>
              </a:ext>
            </a:extLst>
          </p:cNvPr>
          <p:cNvSpPr txBox="1"/>
          <p:nvPr/>
        </p:nvSpPr>
        <p:spPr>
          <a:xfrm>
            <a:off x="2045970" y="4362271"/>
            <a:ext cx="8195309" cy="1144929"/>
          </a:xfrm>
          <a:prstGeom prst="rect">
            <a:avLst/>
          </a:prstGeom>
          <a:solidFill>
            <a:schemeClr val="tx1"/>
          </a:solidFill>
          <a:effectLst>
            <a:softEdge rad="127000"/>
          </a:effectLst>
        </p:spPr>
        <p:txBody>
          <a:bodyPr wrap="square">
            <a:spAutoFit/>
          </a:bodyPr>
          <a:lstStyle/>
          <a:p>
            <a:pPr algn="ctr">
              <a:lnSpc>
                <a:spcPct val="90000"/>
              </a:lnSpc>
            </a:pPr>
            <a:endParaRPr lang="en-US" sz="2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endParaRPr>
          </a:p>
          <a:p>
            <a:pPr algn="ctr">
              <a:lnSpc>
                <a:spcPct val="90000"/>
              </a:lnSpc>
            </a:pPr>
            <a:r>
              <a:rPr lang="en-US" sz="36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The </a:t>
            </a:r>
            <a:r>
              <a:rPr lang="en-US" sz="3600" b="1" u="sng"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Cultivation</a:t>
            </a:r>
            <a:r>
              <a:rPr lang="en-US" sz="36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 </a:t>
            </a:r>
            <a:r>
              <a:rPr lang="en-US" sz="3600"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of Holiness (25–32)</a:t>
            </a:r>
          </a:p>
          <a:p>
            <a:pPr algn="ctr">
              <a:lnSpc>
                <a:spcPct val="90000"/>
              </a:lnSpc>
            </a:pPr>
            <a:r>
              <a:rPr lang="en-US" sz="2000"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 </a:t>
            </a:r>
            <a:endParaRPr lang="en-US" sz="4000"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endParaRPr>
          </a:p>
        </p:txBody>
      </p:sp>
      <p:sp>
        <p:nvSpPr>
          <p:cNvPr id="2" name="TextBox 1">
            <a:extLst>
              <a:ext uri="{FF2B5EF4-FFF2-40B4-BE49-F238E27FC236}">
                <a16:creationId xmlns:a16="http://schemas.microsoft.com/office/drawing/2014/main" id="{FEA3DD9D-BE67-EF4B-F12E-BC5B19627135}"/>
              </a:ext>
            </a:extLst>
          </p:cNvPr>
          <p:cNvSpPr txBox="1"/>
          <p:nvPr/>
        </p:nvSpPr>
        <p:spPr>
          <a:xfrm>
            <a:off x="2219325" y="1203065"/>
            <a:ext cx="7753350" cy="1144929"/>
          </a:xfrm>
          <a:prstGeom prst="rect">
            <a:avLst/>
          </a:prstGeom>
          <a:solidFill>
            <a:schemeClr val="tx1"/>
          </a:solidFill>
          <a:effectLst>
            <a:softEdge rad="127000"/>
          </a:effectLst>
        </p:spPr>
        <p:txBody>
          <a:bodyPr wrap="square">
            <a:spAutoFit/>
          </a:bodyPr>
          <a:lstStyle/>
          <a:p>
            <a:pPr algn="ctr">
              <a:lnSpc>
                <a:spcPct val="90000"/>
              </a:lnSpc>
            </a:pPr>
            <a:endParaRPr lang="en-US" sz="2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endParaRPr>
          </a:p>
          <a:p>
            <a:pPr algn="ctr">
              <a:lnSpc>
                <a:spcPct val="90000"/>
              </a:lnSpc>
            </a:pPr>
            <a:r>
              <a:rPr lang="en-US" sz="3600"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The</a:t>
            </a:r>
            <a:r>
              <a:rPr lang="en-US" sz="36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 </a:t>
            </a:r>
            <a:r>
              <a:rPr lang="en-US" sz="3600" b="1" u="sng"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Calling</a:t>
            </a:r>
            <a:r>
              <a:rPr lang="en-US" sz="36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 </a:t>
            </a:r>
            <a:r>
              <a:rPr lang="en-US" sz="3600"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of Holiness (17–24)</a:t>
            </a:r>
          </a:p>
          <a:p>
            <a:pPr algn="ctr">
              <a:lnSpc>
                <a:spcPct val="90000"/>
              </a:lnSpc>
            </a:pPr>
            <a:r>
              <a:rPr lang="en-US" sz="2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 </a:t>
            </a:r>
            <a:endParaRPr lang="en-US" sz="4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84216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681D3-386F-E422-FEDB-E39A6EEC44E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900D74B-FC20-A0E0-1B18-05A032AF18B6}"/>
              </a:ext>
            </a:extLst>
          </p:cNvPr>
          <p:cNvSpPr txBox="1"/>
          <p:nvPr/>
        </p:nvSpPr>
        <p:spPr>
          <a:xfrm>
            <a:off x="0" y="155315"/>
            <a:ext cx="11821477" cy="6175537"/>
          </a:xfrm>
          <a:prstGeom prst="rect">
            <a:avLst/>
          </a:prstGeom>
          <a:noFill/>
        </p:spPr>
        <p:txBody>
          <a:bodyPr wrap="square">
            <a:spAutoFit/>
          </a:bodyPr>
          <a:lstStyle/>
          <a:p>
            <a:pPr marL="742950" indent="-742950">
              <a:lnSpc>
                <a:spcPct val="90000"/>
              </a:lnSpc>
              <a:buFont typeface="+mj-lt"/>
              <a:buAutoNum type="arabicPeriod"/>
            </a:pPr>
            <a:r>
              <a:rPr lang="en-US" sz="4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A Transformed Walk (17–24)</a:t>
            </a:r>
          </a:p>
          <a:p>
            <a:pPr lvl="1">
              <a:lnSpc>
                <a:spcPct val="90000"/>
              </a:lnSpc>
              <a:spcAft>
                <a:spcPts val="1200"/>
              </a:spcAft>
            </a:pPr>
            <a:r>
              <a:rPr lang="en-US" sz="3800" i="1" dirty="0">
                <a:latin typeface="Arial" panose="020B0604020202020204" pitchFamily="34" charset="0"/>
                <a:ea typeface="ADLaM Display" panose="02010000000000000000" pitchFamily="2" charset="0"/>
                <a:cs typeface="Arial" panose="020B0604020202020204" pitchFamily="34" charset="0"/>
              </a:rPr>
              <a:t>	The</a:t>
            </a:r>
            <a:r>
              <a:rPr lang="en-US" sz="3800" b="1" i="1" dirty="0">
                <a:latin typeface="Arial" panose="020B0604020202020204" pitchFamily="34" charset="0"/>
                <a:ea typeface="ADLaM Display" panose="02010000000000000000" pitchFamily="2" charset="0"/>
                <a:cs typeface="Arial" panose="020B0604020202020204" pitchFamily="34" charset="0"/>
              </a:rPr>
              <a:t> </a:t>
            </a:r>
            <a:r>
              <a:rPr lang="en-US" sz="3800" b="1" i="1" u="sng" dirty="0">
                <a:latin typeface="Arial" panose="020B0604020202020204" pitchFamily="34" charset="0"/>
                <a:ea typeface="ADLaM Display" panose="02010000000000000000" pitchFamily="2" charset="0"/>
                <a:cs typeface="Arial" panose="020B0604020202020204" pitchFamily="34" charset="0"/>
              </a:rPr>
              <a:t>Calling</a:t>
            </a:r>
            <a:r>
              <a:rPr lang="en-US" sz="3800" b="1" i="1" dirty="0">
                <a:latin typeface="Arial" panose="020B0604020202020204" pitchFamily="34" charset="0"/>
                <a:ea typeface="ADLaM Display" panose="02010000000000000000" pitchFamily="2" charset="0"/>
                <a:cs typeface="Arial" panose="020B0604020202020204" pitchFamily="34" charset="0"/>
              </a:rPr>
              <a:t> </a:t>
            </a:r>
            <a:r>
              <a:rPr lang="en-US" sz="3800" i="1" dirty="0">
                <a:latin typeface="Arial" panose="020B0604020202020204" pitchFamily="34" charset="0"/>
                <a:ea typeface="ADLaM Display" panose="02010000000000000000" pitchFamily="2" charset="0"/>
                <a:cs typeface="Arial" panose="020B0604020202020204" pitchFamily="34" charset="0"/>
              </a:rPr>
              <a:t>of Holiness</a:t>
            </a:r>
          </a:p>
          <a:p>
            <a:pPr marL="1028700" lvl="1" indent="-571500">
              <a:lnSpc>
                <a:spcPct val="90000"/>
              </a:lnSpc>
              <a:buFont typeface="Arial" panose="020B0604020202020204" pitchFamily="34" charset="0"/>
              <a:buChar char="•"/>
            </a:pPr>
            <a:r>
              <a:rPr lang="en-US" sz="3600" dirty="0">
                <a:latin typeface="Arial Nova" panose="020F0502020204030204" pitchFamily="34" charset="0"/>
                <a:ea typeface="ADLaM Display" panose="02010000000000000000" pitchFamily="2" charset="0"/>
                <a:cs typeface="ADLaM Display" panose="02010000000000000000" pitchFamily="2" charset="0"/>
              </a:rPr>
              <a:t>The Ugly Walk</a:t>
            </a:r>
          </a:p>
          <a:p>
            <a:pPr marL="1028700" lvl="1" indent="-571500">
              <a:lnSpc>
                <a:spcPct val="90000"/>
              </a:lnSpc>
              <a:buFont typeface="Arial" panose="020B0604020202020204" pitchFamily="34" charset="0"/>
              <a:buChar char="•"/>
            </a:pPr>
            <a:r>
              <a:rPr lang="en-US" sz="3600" dirty="0">
                <a:latin typeface="Arial Nova" panose="020F0502020204030204" pitchFamily="34" charset="0"/>
                <a:ea typeface="ADLaM Display" panose="02010000000000000000" pitchFamily="2" charset="0"/>
                <a:cs typeface="ADLaM Display" panose="02010000000000000000" pitchFamily="2" charset="0"/>
              </a:rPr>
              <a:t>The Trigger to Transform</a:t>
            </a:r>
          </a:p>
          <a:p>
            <a:pPr marL="1028700" lvl="1" indent="-571500">
              <a:lnSpc>
                <a:spcPct val="90000"/>
              </a:lnSpc>
              <a:buFont typeface="Arial" panose="020B0604020202020204" pitchFamily="34" charset="0"/>
              <a:buChar char="•"/>
            </a:pPr>
            <a:r>
              <a:rPr lang="en-US" sz="3600" dirty="0">
                <a:latin typeface="Arial Nova" panose="020F0502020204030204" pitchFamily="34" charset="0"/>
                <a:ea typeface="ADLaM Display" panose="02010000000000000000" pitchFamily="2" charset="0"/>
                <a:cs typeface="ADLaM Display" panose="02010000000000000000" pitchFamily="2" charset="0"/>
              </a:rPr>
              <a:t>The Bad-to-Good </a:t>
            </a:r>
            <a:r>
              <a:rPr lang="en-US" sz="3600" b="1" dirty="0">
                <a:latin typeface="Arial Nova" panose="020F0502020204030204" pitchFamily="34" charset="0"/>
                <a:ea typeface="ADLaM Display" panose="02010000000000000000" pitchFamily="2" charset="0"/>
                <a:cs typeface="ADLaM Display" panose="02010000000000000000" pitchFamily="2" charset="0"/>
              </a:rPr>
              <a:t>Exchange</a:t>
            </a:r>
          </a:p>
          <a:p>
            <a:pPr marL="742950" indent="-742950">
              <a:lnSpc>
                <a:spcPct val="90000"/>
              </a:lnSpc>
              <a:buFont typeface="+mj-lt"/>
              <a:buAutoNum type="arabicPeriod"/>
            </a:pPr>
            <a:endParaRPr lang="en-US" sz="4000" b="1" dirty="0">
              <a:latin typeface="ADLaM Display" panose="02010000000000000000" pitchFamily="2" charset="0"/>
              <a:ea typeface="ADLaM Display" panose="02010000000000000000" pitchFamily="2" charset="0"/>
              <a:cs typeface="ADLaM Display" panose="02010000000000000000" pitchFamily="2" charset="0"/>
            </a:endParaRPr>
          </a:p>
          <a:p>
            <a:pPr marL="742950" indent="-742950">
              <a:lnSpc>
                <a:spcPct val="90000"/>
              </a:lnSpc>
              <a:buFont typeface="+mj-lt"/>
              <a:buAutoNum type="arabicPeriod"/>
            </a:pPr>
            <a:endParaRPr lang="en-US" sz="4000" b="1" dirty="0">
              <a:latin typeface="ADLaM Display" panose="02010000000000000000" pitchFamily="2" charset="0"/>
              <a:ea typeface="ADLaM Display" panose="02010000000000000000" pitchFamily="2" charset="0"/>
              <a:cs typeface="ADLaM Display" panose="02010000000000000000" pitchFamily="2" charset="0"/>
            </a:endParaRPr>
          </a:p>
          <a:p>
            <a:pPr marL="742950" indent="-742950">
              <a:lnSpc>
                <a:spcPct val="90000"/>
              </a:lnSpc>
              <a:buFont typeface="+mj-lt"/>
              <a:buAutoNum type="arabicPeriod"/>
            </a:pPr>
            <a:r>
              <a:rPr lang="en-US" sz="4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Keep Walking (25-32)</a:t>
            </a:r>
          </a:p>
          <a:p>
            <a:pPr lvl="1">
              <a:lnSpc>
                <a:spcPct val="90000"/>
              </a:lnSpc>
              <a:spcAft>
                <a:spcPts val="1200"/>
              </a:spcAft>
            </a:pPr>
            <a:r>
              <a:rPr lang="en-US" sz="3800" b="1" dirty="0">
                <a:latin typeface="Arial" panose="020B0604020202020204" pitchFamily="34" charset="0"/>
                <a:cs typeface="Arial" panose="020B0604020202020204" pitchFamily="34" charset="0"/>
              </a:rPr>
              <a:t>	</a:t>
            </a:r>
            <a:r>
              <a:rPr lang="en-US" sz="3800" i="1" dirty="0">
                <a:latin typeface="Arial" panose="020B0604020202020204" pitchFamily="34" charset="0"/>
                <a:cs typeface="Arial" panose="020B0604020202020204" pitchFamily="34" charset="0"/>
              </a:rPr>
              <a:t>The</a:t>
            </a:r>
            <a:r>
              <a:rPr lang="en-US" sz="3800" b="1" i="1" dirty="0">
                <a:latin typeface="Arial" panose="020B0604020202020204" pitchFamily="34" charset="0"/>
                <a:cs typeface="Arial" panose="020B0604020202020204" pitchFamily="34" charset="0"/>
              </a:rPr>
              <a:t> </a:t>
            </a:r>
            <a:r>
              <a:rPr lang="en-US" sz="3800" b="1" i="1" u="sng" dirty="0">
                <a:latin typeface="Arial" panose="020B0604020202020204" pitchFamily="34" charset="0"/>
                <a:cs typeface="Arial" panose="020B0604020202020204" pitchFamily="34" charset="0"/>
              </a:rPr>
              <a:t>Cultivation</a:t>
            </a:r>
            <a:r>
              <a:rPr lang="en-US" sz="3800" b="1" i="1" dirty="0">
                <a:latin typeface="Arial" panose="020B0604020202020204" pitchFamily="34" charset="0"/>
                <a:cs typeface="Arial" panose="020B0604020202020204" pitchFamily="34" charset="0"/>
              </a:rPr>
              <a:t> </a:t>
            </a:r>
            <a:r>
              <a:rPr lang="en-US" sz="3800" i="1" dirty="0">
                <a:latin typeface="Arial" panose="020B0604020202020204" pitchFamily="34" charset="0"/>
                <a:cs typeface="Arial" panose="020B0604020202020204" pitchFamily="34" charset="0"/>
              </a:rPr>
              <a:t>of Holiness</a:t>
            </a:r>
            <a:endParaRPr lang="en-US" sz="3800" i="1" dirty="0">
              <a:latin typeface="Arial" panose="020B0604020202020204" pitchFamily="34" charset="0"/>
              <a:ea typeface="ADLaM Display" panose="02010000000000000000" pitchFamily="2" charset="0"/>
              <a:cs typeface="Arial" panose="020B0604020202020204" pitchFamily="34" charset="0"/>
            </a:endParaRPr>
          </a:p>
          <a:p>
            <a:pPr marL="1028700" lvl="1" indent="-571500">
              <a:lnSpc>
                <a:spcPct val="90000"/>
              </a:lnSpc>
              <a:buFont typeface="Arial" panose="020B0604020202020204" pitchFamily="34" charset="0"/>
              <a:buChar char="•"/>
            </a:pPr>
            <a:r>
              <a:rPr lang="en-US" sz="3600" dirty="0">
                <a:latin typeface="Arial Nova" panose="020B0504020202020204" pitchFamily="34" charset="0"/>
                <a:ea typeface="ADLaM Display" panose="02010000000000000000" pitchFamily="2" charset="0"/>
                <a:cs typeface="ADLaM Display" panose="02010000000000000000" pitchFamily="2" charset="0"/>
              </a:rPr>
              <a:t>The Enduring Walk</a:t>
            </a:r>
          </a:p>
          <a:p>
            <a:pPr lvl="1">
              <a:lnSpc>
                <a:spcPct val="90000"/>
              </a:lnSpc>
            </a:pPr>
            <a:endParaRPr lang="en-US" sz="3600" i="1" dirty="0">
              <a:latin typeface="Aharoni" panose="02010803020104030203" pitchFamily="2" charset="-79"/>
              <a:cs typeface="Aharoni" panose="02010803020104030203" pitchFamily="2" charset="-79"/>
            </a:endParaRPr>
          </a:p>
        </p:txBody>
      </p:sp>
      <p:sp>
        <p:nvSpPr>
          <p:cNvPr id="4" name="Title 6">
            <a:extLst>
              <a:ext uri="{FF2B5EF4-FFF2-40B4-BE49-F238E27FC236}">
                <a16:creationId xmlns:a16="http://schemas.microsoft.com/office/drawing/2014/main" id="{EB6C7DBB-0285-BA13-1CF4-F3C5D6FA5230}"/>
              </a:ext>
            </a:extLst>
          </p:cNvPr>
          <p:cNvSpPr txBox="1">
            <a:spLocks/>
          </p:cNvSpPr>
          <p:nvPr/>
        </p:nvSpPr>
        <p:spPr>
          <a:xfrm>
            <a:off x="7475220" y="4949189"/>
            <a:ext cx="4619224" cy="1753495"/>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buClrTx/>
              <a:buSzTx/>
              <a:buFontTx/>
              <a:buNone/>
              <a:tabLst/>
              <a:defRPr/>
            </a:pPr>
            <a:r>
              <a:rPr kumimoji="0" lang="en-US" sz="4000" b="1" i="0" u="none" strike="noStrike" kern="1200" cap="none" spc="0" normalizeH="0" baseline="0" noProof="0" dirty="0">
                <a:ln>
                  <a:noFill/>
                </a:ln>
                <a:solidFill>
                  <a:srgbClr val="FFFF00"/>
                </a:solidFill>
                <a:effectLst/>
                <a:uLnTx/>
                <a:uFillTx/>
                <a:latin typeface="Aptos Display" panose="02110004020202020204"/>
                <a:ea typeface="+mj-ea"/>
                <a:cs typeface="+mj-cs"/>
              </a:rPr>
              <a:t>A Fantastic </a:t>
            </a:r>
          </a:p>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Aptos Display" panose="02110004020202020204"/>
                <a:ea typeface="+mj-ea"/>
                <a:cs typeface="+mj-cs"/>
              </a:rPr>
              <a:t>Transformation</a:t>
            </a:r>
          </a:p>
          <a:p>
            <a:pPr marL="0" marR="0" lvl="0" indent="0" algn="l" defTabSz="914400" rtl="0" eaLnBrk="1" fontAlgn="auto" latinLnBrk="0" hangingPunct="1">
              <a:lnSpc>
                <a:spcPct val="90000"/>
              </a:lnSpc>
              <a:spcBef>
                <a:spcPct val="0"/>
              </a:spcBef>
              <a:buClrTx/>
              <a:buSzTx/>
              <a:buFontTx/>
              <a:buNone/>
              <a:tabLst/>
              <a:defRPr/>
            </a:pPr>
            <a:r>
              <a:rPr kumimoji="0" lang="en-US" sz="3200" b="0" i="0" u="none" strike="noStrike" kern="1200" cap="none" spc="0" normalizeH="0" baseline="0" noProof="0" dirty="0">
                <a:ln>
                  <a:noFill/>
                </a:ln>
                <a:solidFill>
                  <a:srgbClr val="FFFF00"/>
                </a:solidFill>
                <a:effectLst/>
                <a:uLnTx/>
                <a:uFillTx/>
                <a:latin typeface="Aptos Display" panose="02110004020202020204"/>
                <a:ea typeface="+mj-ea"/>
                <a:cs typeface="+mj-cs"/>
              </a:rPr>
              <a:t>Ephesians 4:17-32</a:t>
            </a:r>
            <a:endParaRPr kumimoji="0" lang="en-US" sz="3800" b="0" i="0" u="none" strike="noStrike" kern="1200" cap="none" spc="0" normalizeH="0" baseline="0" noProof="0" dirty="0">
              <a:ln>
                <a:noFill/>
              </a:ln>
              <a:solidFill>
                <a:srgbClr val="FFFF00"/>
              </a:solidFill>
              <a:effectLst/>
              <a:uLnTx/>
              <a:uFillTx/>
              <a:latin typeface="Aptos Display" panose="02110004020202020204"/>
              <a:ea typeface="+mj-ea"/>
              <a:cs typeface="+mj-cs"/>
            </a:endParaRPr>
          </a:p>
        </p:txBody>
      </p:sp>
    </p:spTree>
    <p:extLst>
      <p:ext uri="{BB962C8B-B14F-4D97-AF65-F5344CB8AC3E}">
        <p14:creationId xmlns:p14="http://schemas.microsoft.com/office/powerpoint/2010/main" val="91707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VeggieTales - Jerico (Keep Walking)">
            <a:hlinkClick r:id="" action="ppaction://media"/>
            <a:extLst>
              <a:ext uri="{FF2B5EF4-FFF2-40B4-BE49-F238E27FC236}">
                <a16:creationId xmlns:a16="http://schemas.microsoft.com/office/drawing/2014/main" id="{88F4F56A-13B1-9A0C-04C7-24E9EE14BC21}"/>
              </a:ext>
            </a:extLst>
          </p:cNvPr>
          <p:cNvPicPr>
            <a:picLocks noRot="1" noChangeAspect="1"/>
          </p:cNvPicPr>
          <p:nvPr>
            <a:videoFile r:link="rId1"/>
          </p:nvPr>
        </p:nvPicPr>
        <p:blipFill>
          <a:blip r:embed="rId4"/>
          <a:stretch>
            <a:fillRect/>
          </a:stretch>
        </p:blipFill>
        <p:spPr>
          <a:xfrm>
            <a:off x="1524000" y="0"/>
            <a:ext cx="9144000" cy="6858000"/>
          </a:xfrm>
          <a:prstGeom prst="rect">
            <a:avLst/>
          </a:prstGeom>
        </p:spPr>
      </p:pic>
    </p:spTree>
    <p:extLst>
      <p:ext uri="{BB962C8B-B14F-4D97-AF65-F5344CB8AC3E}">
        <p14:creationId xmlns:p14="http://schemas.microsoft.com/office/powerpoint/2010/main" val="390759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1349-A9D4-F6BB-E94F-83E15F0C472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7CC6F8-8FE0-4CBC-79D1-24D7CC5F64D1}"/>
              </a:ext>
            </a:extLst>
          </p:cNvPr>
          <p:cNvSpPr txBox="1"/>
          <p:nvPr/>
        </p:nvSpPr>
        <p:spPr>
          <a:xfrm>
            <a:off x="0" y="0"/>
            <a:ext cx="12192000" cy="2123658"/>
          </a:xfrm>
          <a:prstGeom prst="rect">
            <a:avLst/>
          </a:prstGeom>
          <a:noFill/>
        </p:spPr>
        <p:txBody>
          <a:bodyPr wrap="square">
            <a:spAutoFit/>
          </a:bodyPr>
          <a:lstStyle/>
          <a:p>
            <a:r>
              <a:rPr lang="en-US" sz="4400" b="1" i="0" baseline="30000" dirty="0">
                <a:solidFill>
                  <a:srgbClr val="000000"/>
                </a:solidFill>
                <a:effectLst/>
              </a:rPr>
              <a:t>25 </a:t>
            </a:r>
            <a:r>
              <a:rPr lang="en-US" sz="4400" b="0" i="0" dirty="0">
                <a:solidFill>
                  <a:srgbClr val="000000"/>
                </a:solidFill>
                <a:effectLst/>
              </a:rPr>
              <a:t>Therefore, having put away falsehood, let each one of you speak the truth with his neighbor, for we are members one of another. </a:t>
            </a:r>
          </a:p>
        </p:txBody>
      </p:sp>
      <p:sp>
        <p:nvSpPr>
          <p:cNvPr id="3" name="Rectangle: Rounded Corners 2">
            <a:extLst>
              <a:ext uri="{FF2B5EF4-FFF2-40B4-BE49-F238E27FC236}">
                <a16:creationId xmlns:a16="http://schemas.microsoft.com/office/drawing/2014/main" id="{E63F9B1A-38C2-39E0-DA43-3107BB1824FD}"/>
              </a:ext>
            </a:extLst>
          </p:cNvPr>
          <p:cNvSpPr/>
          <p:nvPr/>
        </p:nvSpPr>
        <p:spPr>
          <a:xfrm>
            <a:off x="147484" y="5339892"/>
            <a:ext cx="11897032" cy="127606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u="sng" dirty="0">
                <a:solidFill>
                  <a:schemeClr val="bg1"/>
                </a:solidFill>
              </a:rPr>
              <a:t>Speak Truth, Not Lies </a:t>
            </a:r>
          </a:p>
        </p:txBody>
      </p:sp>
    </p:spTree>
    <p:extLst>
      <p:ext uri="{BB962C8B-B14F-4D97-AF65-F5344CB8AC3E}">
        <p14:creationId xmlns:p14="http://schemas.microsoft.com/office/powerpoint/2010/main" val="43852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16CA89-3838-6D31-E5CD-A9168D992C7D}"/>
              </a:ext>
            </a:extLst>
          </p:cNvPr>
          <p:cNvSpPr txBox="1"/>
          <p:nvPr/>
        </p:nvSpPr>
        <p:spPr>
          <a:xfrm>
            <a:off x="52542" y="3300652"/>
            <a:ext cx="8841658" cy="3416320"/>
          </a:xfrm>
          <a:prstGeom prst="rect">
            <a:avLst/>
          </a:prstGeom>
          <a:noFill/>
        </p:spPr>
        <p:txBody>
          <a:bodyPr wrap="square">
            <a:spAutoFit/>
          </a:bodyPr>
          <a:lstStyle/>
          <a:p>
            <a:pPr algn="ctr">
              <a:lnSpc>
                <a:spcPct val="90000"/>
              </a:lnSpc>
            </a:pPr>
            <a:r>
              <a:rPr lang="en-US" sz="4000" dirty="0"/>
              <a:t>Christians break the bonds of love and fellowship by which they have come to be bound when they try to deceive one another. They belong together as members of the one body and so must be completely honest with one another.</a:t>
            </a:r>
          </a:p>
        </p:txBody>
      </p:sp>
      <p:pic>
        <p:nvPicPr>
          <p:cNvPr id="3074" name="Picture 2" descr="Trust Between Leaders and the Workforce ...">
            <a:extLst>
              <a:ext uri="{FF2B5EF4-FFF2-40B4-BE49-F238E27FC236}">
                <a16:creationId xmlns:a16="http://schemas.microsoft.com/office/drawing/2014/main" id="{A89250C1-D33F-036D-50BB-4EF80EC61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549" y="141028"/>
            <a:ext cx="5149644" cy="29476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ook cover of a book&#10;&#10;AI-generated content may be incorrect.">
            <a:extLst>
              <a:ext uri="{FF2B5EF4-FFF2-40B4-BE49-F238E27FC236}">
                <a16:creationId xmlns:a16="http://schemas.microsoft.com/office/drawing/2014/main" id="{E014649A-2F71-5364-DF77-FB0F5C3EC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0911" y="2159380"/>
            <a:ext cx="2878547" cy="4346041"/>
          </a:xfrm>
          <a:prstGeom prst="rect">
            <a:avLst/>
          </a:prstGeom>
        </p:spPr>
      </p:pic>
    </p:spTree>
    <p:extLst>
      <p:ext uri="{BB962C8B-B14F-4D97-AF65-F5344CB8AC3E}">
        <p14:creationId xmlns:p14="http://schemas.microsoft.com/office/powerpoint/2010/main" val="132124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95361-E863-8DBF-D27E-7F35CD4166C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A44CD21-E1B6-2DA2-ED86-3A691AAD881F}"/>
              </a:ext>
            </a:extLst>
          </p:cNvPr>
          <p:cNvSpPr txBox="1"/>
          <p:nvPr/>
        </p:nvSpPr>
        <p:spPr>
          <a:xfrm>
            <a:off x="0" y="0"/>
            <a:ext cx="12192000" cy="2123658"/>
          </a:xfrm>
          <a:prstGeom prst="rect">
            <a:avLst/>
          </a:prstGeom>
          <a:noFill/>
        </p:spPr>
        <p:txBody>
          <a:bodyPr wrap="square">
            <a:spAutoFit/>
          </a:bodyPr>
          <a:lstStyle/>
          <a:p>
            <a:r>
              <a:rPr lang="en-US" sz="4400" b="1" i="0" baseline="30000" dirty="0">
                <a:solidFill>
                  <a:srgbClr val="000000"/>
                </a:solidFill>
                <a:effectLst/>
              </a:rPr>
              <a:t>26 </a:t>
            </a:r>
            <a:r>
              <a:rPr lang="en-US" sz="4400" b="0" i="0" dirty="0">
                <a:solidFill>
                  <a:srgbClr val="000000"/>
                </a:solidFill>
                <a:effectLst/>
              </a:rPr>
              <a:t>Be angry and do not sin; do not let the sun go down on your</a:t>
            </a:r>
            <a:r>
              <a:rPr lang="en-US" sz="4400" dirty="0">
                <a:solidFill>
                  <a:srgbClr val="000000"/>
                </a:solidFill>
              </a:rPr>
              <a:t> anger, </a:t>
            </a:r>
            <a:r>
              <a:rPr lang="en-US" sz="4400" b="1" baseline="30000" dirty="0">
                <a:solidFill>
                  <a:srgbClr val="000000"/>
                </a:solidFill>
              </a:rPr>
              <a:t>27  </a:t>
            </a:r>
            <a:r>
              <a:rPr lang="en-US" sz="4400" dirty="0">
                <a:solidFill>
                  <a:srgbClr val="000000"/>
                </a:solidFill>
              </a:rPr>
              <a:t>and</a:t>
            </a:r>
            <a:r>
              <a:rPr lang="en-US" sz="4400" b="0" i="0" dirty="0">
                <a:solidFill>
                  <a:srgbClr val="000000"/>
                </a:solidFill>
                <a:effectLst/>
              </a:rPr>
              <a:t> give no opportunity to the devil. </a:t>
            </a:r>
          </a:p>
        </p:txBody>
      </p:sp>
      <p:sp>
        <p:nvSpPr>
          <p:cNvPr id="6" name="Rectangle: Rounded Corners 5">
            <a:extLst>
              <a:ext uri="{FF2B5EF4-FFF2-40B4-BE49-F238E27FC236}">
                <a16:creationId xmlns:a16="http://schemas.microsoft.com/office/drawing/2014/main" id="{A2EF3170-06C0-F5CC-3615-CF49C7EB1435}"/>
              </a:ext>
            </a:extLst>
          </p:cNvPr>
          <p:cNvSpPr/>
          <p:nvPr/>
        </p:nvSpPr>
        <p:spPr>
          <a:xfrm>
            <a:off x="147484" y="5339892"/>
            <a:ext cx="11897032" cy="127606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u="sng" dirty="0">
                <a:solidFill>
                  <a:schemeClr val="bg1"/>
                </a:solidFill>
              </a:rPr>
              <a:t>Anger Without Sin </a:t>
            </a:r>
          </a:p>
        </p:txBody>
      </p:sp>
    </p:spTree>
    <p:extLst>
      <p:ext uri="{BB962C8B-B14F-4D97-AF65-F5344CB8AC3E}">
        <p14:creationId xmlns:p14="http://schemas.microsoft.com/office/powerpoint/2010/main" val="365072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3D906-8CDB-2625-A03A-BD575A3ED0F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944F8C9-1EB2-1DE0-8904-3C39D52871F8}"/>
              </a:ext>
            </a:extLst>
          </p:cNvPr>
          <p:cNvSpPr/>
          <p:nvPr/>
        </p:nvSpPr>
        <p:spPr>
          <a:xfrm>
            <a:off x="147484" y="5339892"/>
            <a:ext cx="11897032" cy="127606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u="sng" dirty="0">
                <a:solidFill>
                  <a:schemeClr val="bg1"/>
                </a:solidFill>
              </a:rPr>
              <a:t>Anger Without Sin </a:t>
            </a:r>
          </a:p>
        </p:txBody>
      </p:sp>
      <p:sp>
        <p:nvSpPr>
          <p:cNvPr id="5" name="TextBox 4">
            <a:extLst>
              <a:ext uri="{FF2B5EF4-FFF2-40B4-BE49-F238E27FC236}">
                <a16:creationId xmlns:a16="http://schemas.microsoft.com/office/drawing/2014/main" id="{C82362AF-1F39-A6BD-8D92-17D05DDF554E}"/>
              </a:ext>
            </a:extLst>
          </p:cNvPr>
          <p:cNvSpPr txBox="1"/>
          <p:nvPr/>
        </p:nvSpPr>
        <p:spPr>
          <a:xfrm>
            <a:off x="0" y="2400299"/>
            <a:ext cx="6096000" cy="2308324"/>
          </a:xfrm>
          <a:prstGeom prst="rect">
            <a:avLst/>
          </a:prstGeom>
          <a:noFill/>
        </p:spPr>
        <p:txBody>
          <a:bodyPr wrap="square">
            <a:spAutoFit/>
          </a:bodyPr>
          <a:lstStyle/>
          <a:p>
            <a:r>
              <a:rPr lang="en-US" sz="4800" dirty="0">
                <a:solidFill>
                  <a:srgbClr val="000000"/>
                </a:solidFill>
              </a:rPr>
              <a:t>• Protects Ourselves</a:t>
            </a:r>
          </a:p>
          <a:p>
            <a:r>
              <a:rPr lang="en-US" sz="4800" dirty="0">
                <a:solidFill>
                  <a:srgbClr val="000000"/>
                </a:solidFill>
              </a:rPr>
              <a:t>• Defend Others</a:t>
            </a:r>
          </a:p>
          <a:p>
            <a:r>
              <a:rPr lang="en-US" sz="4800" dirty="0">
                <a:solidFill>
                  <a:srgbClr val="000000"/>
                </a:solidFill>
              </a:rPr>
              <a:t>• Confront Injustice</a:t>
            </a:r>
            <a:endParaRPr lang="en-US" sz="4800" b="0" i="0" dirty="0">
              <a:solidFill>
                <a:srgbClr val="000000"/>
              </a:solidFill>
              <a:effectLst/>
            </a:endParaRPr>
          </a:p>
        </p:txBody>
      </p:sp>
      <p:sp>
        <p:nvSpPr>
          <p:cNvPr id="7" name="TextBox 6">
            <a:extLst>
              <a:ext uri="{FF2B5EF4-FFF2-40B4-BE49-F238E27FC236}">
                <a16:creationId xmlns:a16="http://schemas.microsoft.com/office/drawing/2014/main" id="{800746CF-69EC-104A-6CB7-F3889CB7F662}"/>
              </a:ext>
            </a:extLst>
          </p:cNvPr>
          <p:cNvSpPr txBox="1"/>
          <p:nvPr/>
        </p:nvSpPr>
        <p:spPr>
          <a:xfrm>
            <a:off x="6096001" y="2400299"/>
            <a:ext cx="6096000" cy="2308324"/>
          </a:xfrm>
          <a:prstGeom prst="rect">
            <a:avLst/>
          </a:prstGeom>
          <a:noFill/>
        </p:spPr>
        <p:txBody>
          <a:bodyPr wrap="square">
            <a:spAutoFit/>
          </a:bodyPr>
          <a:lstStyle/>
          <a:p>
            <a:r>
              <a:rPr lang="en-US" sz="4800" dirty="0">
                <a:solidFill>
                  <a:srgbClr val="000000"/>
                </a:solidFill>
              </a:rPr>
              <a:t>• Isolates Ourselves </a:t>
            </a:r>
          </a:p>
          <a:p>
            <a:r>
              <a:rPr lang="en-US" sz="4800" dirty="0">
                <a:solidFill>
                  <a:srgbClr val="000000"/>
                </a:solidFill>
              </a:rPr>
              <a:t>• Attack Others</a:t>
            </a:r>
          </a:p>
          <a:p>
            <a:r>
              <a:rPr lang="en-US" sz="4800" dirty="0">
                <a:solidFill>
                  <a:srgbClr val="000000"/>
                </a:solidFill>
              </a:rPr>
              <a:t>• Cause Injustice</a:t>
            </a:r>
            <a:endParaRPr lang="en-US" sz="4800" b="0" i="0" dirty="0">
              <a:solidFill>
                <a:srgbClr val="000000"/>
              </a:solidFill>
              <a:effectLst/>
            </a:endParaRPr>
          </a:p>
        </p:txBody>
      </p:sp>
      <p:pic>
        <p:nvPicPr>
          <p:cNvPr id="4" name="Picture 3" descr="A green and orange logo&#10;&#10;AI-generated content may be incorrect.">
            <a:extLst>
              <a:ext uri="{FF2B5EF4-FFF2-40B4-BE49-F238E27FC236}">
                <a16:creationId xmlns:a16="http://schemas.microsoft.com/office/drawing/2014/main" id="{B1F21221-0DBB-0339-5B77-25A33D2FF1A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99615" y="421585"/>
            <a:ext cx="1828160" cy="1978714"/>
          </a:xfrm>
          <a:prstGeom prst="rect">
            <a:avLst/>
          </a:prstGeom>
        </p:spPr>
      </p:pic>
      <p:pic>
        <p:nvPicPr>
          <p:cNvPr id="8" name="Picture 7" descr="A logo with a thumbs down and a yellow face&#10;&#10;AI-generated content may be incorrect.">
            <a:extLst>
              <a:ext uri="{FF2B5EF4-FFF2-40B4-BE49-F238E27FC236}">
                <a16:creationId xmlns:a16="http://schemas.microsoft.com/office/drawing/2014/main" id="{BC0EC374-65A1-AF4C-C600-8028B634764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64070" y="421585"/>
            <a:ext cx="1577236" cy="1978714"/>
          </a:xfrm>
          <a:prstGeom prst="rect">
            <a:avLst/>
          </a:prstGeom>
        </p:spPr>
      </p:pic>
    </p:spTree>
    <p:extLst>
      <p:ext uri="{BB962C8B-B14F-4D97-AF65-F5344CB8AC3E}">
        <p14:creationId xmlns:p14="http://schemas.microsoft.com/office/powerpoint/2010/main" val="415339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1D72-D671-4409-829A-54E53EB76C1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1BAC7E8-6C60-50FE-29EA-E2B0F67BC15F}"/>
              </a:ext>
            </a:extLst>
          </p:cNvPr>
          <p:cNvSpPr txBox="1"/>
          <p:nvPr/>
        </p:nvSpPr>
        <p:spPr>
          <a:xfrm>
            <a:off x="0" y="36576"/>
            <a:ext cx="12192000" cy="2800767"/>
          </a:xfrm>
          <a:prstGeom prst="rect">
            <a:avLst/>
          </a:prstGeom>
          <a:noFill/>
        </p:spPr>
        <p:txBody>
          <a:bodyPr wrap="square">
            <a:spAutoFit/>
          </a:bodyPr>
          <a:lstStyle/>
          <a:p>
            <a:r>
              <a:rPr lang="en-US" sz="4400" b="1" i="0" baseline="30000" dirty="0">
                <a:solidFill>
                  <a:srgbClr val="000000"/>
                </a:solidFill>
                <a:effectLst/>
              </a:rPr>
              <a:t>28 </a:t>
            </a:r>
            <a:r>
              <a:rPr lang="en-US" sz="4400" b="0" i="0" dirty="0">
                <a:solidFill>
                  <a:srgbClr val="000000"/>
                </a:solidFill>
                <a:effectLst/>
              </a:rPr>
              <a:t>Let the thief no longer steal, but rather let him labor, doing honest work with his own hands, so that he may have something to share with anyone in need. </a:t>
            </a:r>
          </a:p>
        </p:txBody>
      </p:sp>
      <p:sp>
        <p:nvSpPr>
          <p:cNvPr id="3" name="Rectangle: Rounded Corners 2">
            <a:extLst>
              <a:ext uri="{FF2B5EF4-FFF2-40B4-BE49-F238E27FC236}">
                <a16:creationId xmlns:a16="http://schemas.microsoft.com/office/drawing/2014/main" id="{EE4D396A-BBB0-58EC-5198-EB6FDE2F157B}"/>
              </a:ext>
            </a:extLst>
          </p:cNvPr>
          <p:cNvSpPr/>
          <p:nvPr/>
        </p:nvSpPr>
        <p:spPr>
          <a:xfrm>
            <a:off x="147484" y="5339892"/>
            <a:ext cx="11897032" cy="127606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u="sng" dirty="0">
                <a:solidFill>
                  <a:schemeClr val="bg1"/>
                </a:solidFill>
              </a:rPr>
              <a:t>Work to Give, Not Steal </a:t>
            </a:r>
          </a:p>
        </p:txBody>
      </p:sp>
      <p:sp>
        <p:nvSpPr>
          <p:cNvPr id="7" name="TextBox 6">
            <a:extLst>
              <a:ext uri="{FF2B5EF4-FFF2-40B4-BE49-F238E27FC236}">
                <a16:creationId xmlns:a16="http://schemas.microsoft.com/office/drawing/2014/main" id="{2CFBF217-0F2F-9624-F3EB-4BCEF85FE03A}"/>
              </a:ext>
            </a:extLst>
          </p:cNvPr>
          <p:cNvSpPr txBox="1"/>
          <p:nvPr/>
        </p:nvSpPr>
        <p:spPr>
          <a:xfrm>
            <a:off x="1042416" y="2800767"/>
            <a:ext cx="9345168" cy="1938992"/>
          </a:xfrm>
          <a:prstGeom prst="rect">
            <a:avLst/>
          </a:prstGeom>
          <a:noFill/>
        </p:spPr>
        <p:txBody>
          <a:bodyPr wrap="square">
            <a:spAutoFit/>
          </a:bodyPr>
          <a:lstStyle/>
          <a:p>
            <a:pPr algn="ctr"/>
            <a:r>
              <a:rPr lang="en-US" sz="4000" b="1" dirty="0">
                <a:solidFill>
                  <a:srgbClr val="000000"/>
                </a:solidFill>
                <a:highlight>
                  <a:srgbClr val="FFFF00"/>
                </a:highlight>
                <a:latin typeface="system-ui"/>
              </a:rPr>
              <a:t>Proverbs 16:27 </a:t>
            </a:r>
          </a:p>
          <a:p>
            <a:pPr algn="ctr"/>
            <a:r>
              <a:rPr lang="en-US" sz="4000" b="1" i="0" baseline="30000" dirty="0">
                <a:solidFill>
                  <a:srgbClr val="000000"/>
                </a:solidFill>
                <a:effectLst/>
                <a:highlight>
                  <a:srgbClr val="FFFF00"/>
                </a:highlight>
                <a:latin typeface="system-ui"/>
              </a:rPr>
              <a:t> </a:t>
            </a:r>
            <a:r>
              <a:rPr lang="en-US" sz="4000" b="1" i="0" dirty="0">
                <a:solidFill>
                  <a:srgbClr val="000000"/>
                </a:solidFill>
                <a:effectLst/>
                <a:highlight>
                  <a:srgbClr val="FFFF00"/>
                </a:highlight>
                <a:latin typeface="system-ui"/>
              </a:rPr>
              <a:t>Idle hands are the devil’s workshop;</a:t>
            </a:r>
          </a:p>
          <a:p>
            <a:pPr algn="ctr"/>
            <a:r>
              <a:rPr lang="en-US" sz="4000" b="1" i="0" dirty="0">
                <a:solidFill>
                  <a:srgbClr val="000000"/>
                </a:solidFill>
                <a:effectLst/>
                <a:highlight>
                  <a:srgbClr val="FFFF00"/>
                </a:highlight>
                <a:latin typeface="system-ui"/>
              </a:rPr>
              <a:t> idle lips are his mouthpiece.</a:t>
            </a:r>
            <a:endParaRPr lang="en-US" sz="4000" b="1" dirty="0">
              <a:highlight>
                <a:srgbClr val="FFFF00"/>
              </a:highlight>
            </a:endParaRPr>
          </a:p>
        </p:txBody>
      </p:sp>
    </p:spTree>
    <p:extLst>
      <p:ext uri="{BB962C8B-B14F-4D97-AF65-F5344CB8AC3E}">
        <p14:creationId xmlns:p14="http://schemas.microsoft.com/office/powerpoint/2010/main" val="278711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20914-44DE-C178-0D20-902F0175543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8FAB575-D1AB-D77E-CDC0-FAD29114416D}"/>
              </a:ext>
            </a:extLst>
          </p:cNvPr>
          <p:cNvSpPr txBox="1"/>
          <p:nvPr/>
        </p:nvSpPr>
        <p:spPr>
          <a:xfrm>
            <a:off x="0" y="0"/>
            <a:ext cx="12192000" cy="2123658"/>
          </a:xfrm>
          <a:prstGeom prst="rect">
            <a:avLst/>
          </a:prstGeom>
          <a:noFill/>
        </p:spPr>
        <p:txBody>
          <a:bodyPr wrap="square">
            <a:spAutoFit/>
          </a:bodyPr>
          <a:lstStyle/>
          <a:p>
            <a:r>
              <a:rPr lang="en-US" sz="4400" b="1" i="0" baseline="30000" dirty="0">
                <a:solidFill>
                  <a:srgbClr val="000000"/>
                </a:solidFill>
                <a:effectLst/>
              </a:rPr>
              <a:t>29 </a:t>
            </a:r>
            <a:r>
              <a:rPr lang="en-US" sz="4400" b="0" i="0" dirty="0">
                <a:solidFill>
                  <a:srgbClr val="000000"/>
                </a:solidFill>
                <a:effectLst/>
              </a:rPr>
              <a:t>Let no corrupting talk come out of your mouths, but only such as is good for building up, as fits the occasion, that it may give grace to those who hear. </a:t>
            </a:r>
          </a:p>
        </p:txBody>
      </p:sp>
      <p:sp>
        <p:nvSpPr>
          <p:cNvPr id="2" name="Rectangle: Rounded Corners 1">
            <a:extLst>
              <a:ext uri="{FF2B5EF4-FFF2-40B4-BE49-F238E27FC236}">
                <a16:creationId xmlns:a16="http://schemas.microsoft.com/office/drawing/2014/main" id="{A2A920F3-2F72-C244-9999-D4C6DCBE9138}"/>
              </a:ext>
            </a:extLst>
          </p:cNvPr>
          <p:cNvSpPr/>
          <p:nvPr/>
        </p:nvSpPr>
        <p:spPr>
          <a:xfrm>
            <a:off x="147484" y="5339892"/>
            <a:ext cx="11897032" cy="127606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u="sng" dirty="0">
                <a:solidFill>
                  <a:schemeClr val="bg1"/>
                </a:solidFill>
              </a:rPr>
              <a:t>Build Up with Words</a:t>
            </a:r>
          </a:p>
        </p:txBody>
      </p:sp>
      <p:pic>
        <p:nvPicPr>
          <p:cNvPr id="7" name="Picture 6" descr="A pile of colorful lego blocks&#10;&#10;AI-generated content may be incorrect.">
            <a:extLst>
              <a:ext uri="{FF2B5EF4-FFF2-40B4-BE49-F238E27FC236}">
                <a16:creationId xmlns:a16="http://schemas.microsoft.com/office/drawing/2014/main" id="{131F5502-827C-AF97-E19E-6CF90F09D2AA}"/>
              </a:ext>
            </a:extLst>
          </p:cNvPr>
          <p:cNvPicPr>
            <a:picLocks noChangeAspect="1"/>
          </p:cNvPicPr>
          <p:nvPr/>
        </p:nvPicPr>
        <p:blipFill>
          <a:blip r:embed="rId2">
            <a:clrChange>
              <a:clrFrom>
                <a:srgbClr val="F2F3F5"/>
              </a:clrFrom>
              <a:clrTo>
                <a:srgbClr val="F2F3F5">
                  <a:alpha val="0"/>
                </a:srgbClr>
              </a:clrTo>
            </a:clrChange>
            <a:extLst>
              <a:ext uri="{28A0092B-C50C-407E-A947-70E740481C1C}">
                <a14:useLocalDpi xmlns:a14="http://schemas.microsoft.com/office/drawing/2010/main" val="0"/>
              </a:ext>
            </a:extLst>
          </a:blip>
          <a:stretch>
            <a:fillRect/>
          </a:stretch>
        </p:blipFill>
        <p:spPr>
          <a:xfrm>
            <a:off x="1481830" y="2461344"/>
            <a:ext cx="3273240" cy="2688169"/>
          </a:xfrm>
          <a:prstGeom prst="rect">
            <a:avLst/>
          </a:prstGeom>
        </p:spPr>
      </p:pic>
      <p:pic>
        <p:nvPicPr>
          <p:cNvPr id="11" name="Picture 10" descr="A building blocks with buildings in the background&#10;&#10;AI-generated content may be incorrect.">
            <a:extLst>
              <a:ext uri="{FF2B5EF4-FFF2-40B4-BE49-F238E27FC236}">
                <a16:creationId xmlns:a16="http://schemas.microsoft.com/office/drawing/2014/main" id="{6E424ED2-F9CD-6F59-827E-9E913A371B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0" y="2123658"/>
            <a:ext cx="4755070" cy="2878548"/>
          </a:xfrm>
          <a:prstGeom prst="rect">
            <a:avLst/>
          </a:prstGeom>
        </p:spPr>
      </p:pic>
    </p:spTree>
    <p:extLst>
      <p:ext uri="{BB962C8B-B14F-4D97-AF65-F5344CB8AC3E}">
        <p14:creationId xmlns:p14="http://schemas.microsoft.com/office/powerpoint/2010/main" val="366069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DBA3E-F8C3-3C77-0322-E3D68E611DEE}"/>
            </a:ext>
          </a:extLst>
        </p:cNvPr>
        <p:cNvGrpSpPr/>
        <p:nvPr/>
      </p:nvGrpSpPr>
      <p:grpSpPr>
        <a:xfrm>
          <a:off x="0" y="0"/>
          <a:ext cx="0" cy="0"/>
          <a:chOff x="0" y="0"/>
          <a:chExt cx="0" cy="0"/>
        </a:xfrm>
      </p:grpSpPr>
      <p:pic>
        <p:nvPicPr>
          <p:cNvPr id="2" name="Picture 1" descr="A person in armor walking towards a spaceship&#10;&#10;AI-generated content may be incorrect.">
            <a:extLst>
              <a:ext uri="{FF2B5EF4-FFF2-40B4-BE49-F238E27FC236}">
                <a16:creationId xmlns:a16="http://schemas.microsoft.com/office/drawing/2014/main" id="{925A2EA6-B15C-1A88-5BB7-5207B23B7BFF}"/>
              </a:ext>
            </a:extLst>
          </p:cNvPr>
          <p:cNvPicPr>
            <a:picLocks noChangeAspect="1"/>
          </p:cNvPicPr>
          <p:nvPr/>
        </p:nvPicPr>
        <p:blipFill>
          <a:blip r:embed="rId2">
            <a:extLst>
              <a:ext uri="{28A0092B-C50C-407E-A947-70E740481C1C}">
                <a14:useLocalDpi xmlns:a14="http://schemas.microsoft.com/office/drawing/2010/main" val="0"/>
              </a:ext>
            </a:extLst>
          </a:blip>
          <a:srcRect l="20167" t="2406" r="50062" b="18066"/>
          <a:stretch>
            <a:fillRect/>
          </a:stretch>
        </p:blipFill>
        <p:spPr>
          <a:xfrm>
            <a:off x="0" y="0"/>
            <a:ext cx="4569679" cy="6858000"/>
          </a:xfrm>
          <a:prstGeom prst="rect">
            <a:avLst/>
          </a:prstGeom>
        </p:spPr>
      </p:pic>
      <p:sp>
        <p:nvSpPr>
          <p:cNvPr id="3" name="TextBox 2">
            <a:extLst>
              <a:ext uri="{FF2B5EF4-FFF2-40B4-BE49-F238E27FC236}">
                <a16:creationId xmlns:a16="http://schemas.microsoft.com/office/drawing/2014/main" id="{2BF20575-61AE-A24E-117B-D0FD639C99A6}"/>
              </a:ext>
            </a:extLst>
          </p:cNvPr>
          <p:cNvSpPr txBox="1"/>
          <p:nvPr/>
        </p:nvSpPr>
        <p:spPr>
          <a:xfrm>
            <a:off x="4957328" y="3429000"/>
            <a:ext cx="2323582" cy="2031325"/>
          </a:xfrm>
          <a:prstGeom prst="rect">
            <a:avLst/>
          </a:prstGeom>
          <a:noFill/>
        </p:spPr>
        <p:txBody>
          <a:bodyPr wrap="square" rtlCol="0">
            <a:spAutoFit/>
          </a:bodyPr>
          <a:lstStyle/>
          <a:p>
            <a:r>
              <a:rPr lang="en-US" sz="3600" dirty="0"/>
              <a:t>•Plot</a:t>
            </a:r>
          </a:p>
          <a:p>
            <a:r>
              <a:rPr lang="en-US" sz="3600" dirty="0"/>
              <a:t>•Writing</a:t>
            </a:r>
          </a:p>
          <a:p>
            <a:r>
              <a:rPr lang="en-US" sz="3600" dirty="0"/>
              <a:t>•Acting</a:t>
            </a:r>
          </a:p>
          <a:p>
            <a:endParaRPr lang="en-US" dirty="0"/>
          </a:p>
        </p:txBody>
      </p:sp>
      <p:sp>
        <p:nvSpPr>
          <p:cNvPr id="5" name="TextBox 4">
            <a:extLst>
              <a:ext uri="{FF2B5EF4-FFF2-40B4-BE49-F238E27FC236}">
                <a16:creationId xmlns:a16="http://schemas.microsoft.com/office/drawing/2014/main" id="{F8BC8FF9-239A-8BB5-238F-C25516175636}"/>
              </a:ext>
            </a:extLst>
          </p:cNvPr>
          <p:cNvSpPr txBox="1"/>
          <p:nvPr/>
        </p:nvSpPr>
        <p:spPr>
          <a:xfrm>
            <a:off x="7280910" y="3429000"/>
            <a:ext cx="2323582" cy="2031325"/>
          </a:xfrm>
          <a:prstGeom prst="rect">
            <a:avLst/>
          </a:prstGeom>
          <a:noFill/>
        </p:spPr>
        <p:txBody>
          <a:bodyPr wrap="square" rtlCol="0">
            <a:spAutoFit/>
          </a:bodyPr>
          <a:lstStyle/>
          <a:p>
            <a:r>
              <a:rPr lang="en-US" sz="3600" dirty="0"/>
              <a:t>•Long wait </a:t>
            </a:r>
          </a:p>
          <a:p>
            <a:r>
              <a:rPr lang="en-US" sz="3600" dirty="0"/>
              <a:t>  between </a:t>
            </a:r>
          </a:p>
          <a:p>
            <a:r>
              <a:rPr lang="en-US" sz="3600" dirty="0"/>
              <a:t>  seasons</a:t>
            </a:r>
          </a:p>
          <a:p>
            <a:endParaRPr lang="en-US" dirty="0"/>
          </a:p>
        </p:txBody>
      </p:sp>
      <p:sp>
        <p:nvSpPr>
          <p:cNvPr id="6" name="TextBox 5">
            <a:extLst>
              <a:ext uri="{FF2B5EF4-FFF2-40B4-BE49-F238E27FC236}">
                <a16:creationId xmlns:a16="http://schemas.microsoft.com/office/drawing/2014/main" id="{7E776C10-2BAF-77DD-94C6-C57CE694736B}"/>
              </a:ext>
            </a:extLst>
          </p:cNvPr>
          <p:cNvSpPr txBox="1"/>
          <p:nvPr/>
        </p:nvSpPr>
        <p:spPr>
          <a:xfrm>
            <a:off x="9604492" y="3429000"/>
            <a:ext cx="2323582" cy="2031325"/>
          </a:xfrm>
          <a:prstGeom prst="rect">
            <a:avLst/>
          </a:prstGeom>
          <a:noFill/>
        </p:spPr>
        <p:txBody>
          <a:bodyPr wrap="square" rtlCol="0">
            <a:spAutoFit/>
          </a:bodyPr>
          <a:lstStyle/>
          <a:p>
            <a:r>
              <a:rPr lang="en-US" sz="3600" dirty="0"/>
              <a:t>•Cancelled </a:t>
            </a:r>
          </a:p>
          <a:p>
            <a:r>
              <a:rPr lang="en-US" sz="3600" dirty="0"/>
              <a:t>  to make a </a:t>
            </a:r>
          </a:p>
          <a:p>
            <a:r>
              <a:rPr lang="en-US" sz="3600" dirty="0"/>
              <a:t>  movie</a:t>
            </a:r>
          </a:p>
          <a:p>
            <a:endParaRPr lang="en-US" dirty="0"/>
          </a:p>
        </p:txBody>
      </p:sp>
      <p:sp>
        <p:nvSpPr>
          <p:cNvPr id="8" name="TextBox 7">
            <a:extLst>
              <a:ext uri="{FF2B5EF4-FFF2-40B4-BE49-F238E27FC236}">
                <a16:creationId xmlns:a16="http://schemas.microsoft.com/office/drawing/2014/main" id="{0EA22A73-9313-93EB-49B2-2BC5E20DCB1F}"/>
              </a:ext>
            </a:extLst>
          </p:cNvPr>
          <p:cNvSpPr txBox="1"/>
          <p:nvPr/>
        </p:nvSpPr>
        <p:spPr>
          <a:xfrm>
            <a:off x="4934209" y="5090160"/>
            <a:ext cx="2323582" cy="2031325"/>
          </a:xfrm>
          <a:prstGeom prst="rect">
            <a:avLst/>
          </a:prstGeom>
          <a:noFill/>
        </p:spPr>
        <p:txBody>
          <a:bodyPr wrap="square" rtlCol="0">
            <a:spAutoFit/>
          </a:bodyPr>
          <a:lstStyle/>
          <a:p>
            <a:r>
              <a:rPr lang="en-US" sz="3600" dirty="0"/>
              <a:t>•Movie </a:t>
            </a:r>
          </a:p>
          <a:p>
            <a:r>
              <a:rPr lang="en-US" sz="3600" dirty="0"/>
              <a:t>  expected </a:t>
            </a:r>
          </a:p>
          <a:p>
            <a:r>
              <a:rPr lang="en-US" sz="3600" dirty="0"/>
              <a:t>  in 2026</a:t>
            </a:r>
          </a:p>
          <a:p>
            <a:endParaRPr lang="en-US" dirty="0"/>
          </a:p>
        </p:txBody>
      </p:sp>
      <p:pic>
        <p:nvPicPr>
          <p:cNvPr id="4" name="Picture 3" descr="A group of logos with different colors&#10;&#10;AI-generated content may be incorrect.">
            <a:extLst>
              <a:ext uri="{FF2B5EF4-FFF2-40B4-BE49-F238E27FC236}">
                <a16:creationId xmlns:a16="http://schemas.microsoft.com/office/drawing/2014/main" id="{80DECB3C-CD58-BFB4-CCC4-DD35E562E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328" y="404503"/>
            <a:ext cx="7229475" cy="2628900"/>
          </a:xfrm>
          <a:prstGeom prst="rect">
            <a:avLst/>
          </a:prstGeom>
        </p:spPr>
      </p:pic>
    </p:spTree>
    <p:extLst>
      <p:ext uri="{BB962C8B-B14F-4D97-AF65-F5344CB8AC3E}">
        <p14:creationId xmlns:p14="http://schemas.microsoft.com/office/powerpoint/2010/main" val="340512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F52F3-001A-5840-3BA0-9A0EBADF81A0}"/>
            </a:ext>
          </a:extLst>
        </p:cNvPr>
        <p:cNvGrpSpPr/>
        <p:nvPr/>
      </p:nvGrpSpPr>
      <p:grpSpPr>
        <a:xfrm>
          <a:off x="0" y="0"/>
          <a:ext cx="0" cy="0"/>
          <a:chOff x="0" y="0"/>
          <a:chExt cx="0" cy="0"/>
        </a:xfrm>
      </p:grpSpPr>
      <p:pic>
        <p:nvPicPr>
          <p:cNvPr id="5" name="Picture 4" descr="A statue of a person sitting on a rock&#10;&#10;AI-generated content may be incorrect.">
            <a:extLst>
              <a:ext uri="{FF2B5EF4-FFF2-40B4-BE49-F238E27FC236}">
                <a16:creationId xmlns:a16="http://schemas.microsoft.com/office/drawing/2014/main" id="{D1E76EA3-69C3-7C3F-84BB-FBE540D09EF0}"/>
              </a:ext>
            </a:extLst>
          </p:cNvPr>
          <p:cNvPicPr>
            <a:picLocks noChangeAspect="1"/>
          </p:cNvPicPr>
          <p:nvPr/>
        </p:nvPicPr>
        <p:blipFill>
          <a:blip r:embed="rId2">
            <a:extLst>
              <a:ext uri="{28A0092B-C50C-407E-A947-70E740481C1C}">
                <a14:useLocalDpi xmlns:a14="http://schemas.microsoft.com/office/drawing/2010/main" val="0"/>
              </a:ext>
            </a:extLst>
          </a:blip>
          <a:srcRect l="12210" r="11046"/>
          <a:stretch>
            <a:fillRect/>
          </a:stretch>
        </p:blipFill>
        <p:spPr>
          <a:xfrm flipH="1">
            <a:off x="0" y="892278"/>
            <a:ext cx="3893574" cy="5073444"/>
          </a:xfrm>
          <a:prstGeom prst="rect">
            <a:avLst/>
          </a:prstGeom>
        </p:spPr>
      </p:pic>
      <p:sp>
        <p:nvSpPr>
          <p:cNvPr id="11" name="TextBox 10">
            <a:extLst>
              <a:ext uri="{FF2B5EF4-FFF2-40B4-BE49-F238E27FC236}">
                <a16:creationId xmlns:a16="http://schemas.microsoft.com/office/drawing/2014/main" id="{E05A87DD-2305-9564-CAFD-FAC27F609FA0}"/>
              </a:ext>
            </a:extLst>
          </p:cNvPr>
          <p:cNvSpPr txBox="1"/>
          <p:nvPr/>
        </p:nvSpPr>
        <p:spPr>
          <a:xfrm>
            <a:off x="4217424" y="1194762"/>
            <a:ext cx="8298426" cy="3785652"/>
          </a:xfrm>
          <a:prstGeom prst="rect">
            <a:avLst/>
          </a:prstGeom>
          <a:noFill/>
        </p:spPr>
        <p:txBody>
          <a:bodyPr wrap="square">
            <a:spAutoFit/>
          </a:bodyPr>
          <a:lstStyle/>
          <a:p>
            <a:r>
              <a:rPr lang="en-US" sz="4800" dirty="0">
                <a:solidFill>
                  <a:srgbClr val="C00000"/>
                </a:solidFill>
                <a:latin typeface="Arial Black" panose="020B0A04020102020204" pitchFamily="34" charset="0"/>
              </a:rPr>
              <a:t>T</a:t>
            </a:r>
            <a:r>
              <a:rPr lang="en-US" sz="4800" dirty="0">
                <a:latin typeface="Arial Rounded MT Bold" panose="020F0704030504030204" pitchFamily="34" charset="0"/>
              </a:rPr>
              <a:t>rue 					(Eph 4:25)</a:t>
            </a:r>
          </a:p>
          <a:p>
            <a:r>
              <a:rPr lang="en-US" sz="4800" dirty="0">
                <a:solidFill>
                  <a:srgbClr val="C00000"/>
                </a:solidFill>
                <a:latin typeface="Arial Black" panose="020B0A04020102020204" pitchFamily="34" charset="0"/>
              </a:rPr>
              <a:t>H</a:t>
            </a:r>
            <a:r>
              <a:rPr lang="en-US" sz="4800" dirty="0">
                <a:latin typeface="Arial Rounded MT Bold" panose="020F0704030504030204" pitchFamily="34" charset="0"/>
              </a:rPr>
              <a:t>elpful 			(Eph 4:29)</a:t>
            </a:r>
          </a:p>
          <a:p>
            <a:r>
              <a:rPr lang="en-US" sz="4800" dirty="0">
                <a:solidFill>
                  <a:srgbClr val="C00000"/>
                </a:solidFill>
                <a:latin typeface="Arial Black" panose="020B0A04020102020204" pitchFamily="34" charset="0"/>
              </a:rPr>
              <a:t>I</a:t>
            </a:r>
            <a:r>
              <a:rPr lang="en-US" sz="4800" dirty="0">
                <a:latin typeface="Arial Rounded MT Bold" panose="020F0704030504030204" pitchFamily="34" charset="0"/>
              </a:rPr>
              <a:t>nspiring 		(1 Thess 5:11)</a:t>
            </a:r>
          </a:p>
          <a:p>
            <a:r>
              <a:rPr lang="en-US" sz="4800" dirty="0">
                <a:solidFill>
                  <a:srgbClr val="C00000"/>
                </a:solidFill>
                <a:latin typeface="Arial Black" panose="020B0A04020102020204" pitchFamily="34" charset="0"/>
              </a:rPr>
              <a:t>N</a:t>
            </a:r>
            <a:r>
              <a:rPr lang="en-US" sz="4800" dirty="0">
                <a:latin typeface="Arial Rounded MT Bold" panose="020F0704030504030204" pitchFamily="34" charset="0"/>
              </a:rPr>
              <a:t>ecessary	(Prov 10:19)</a:t>
            </a:r>
          </a:p>
          <a:p>
            <a:r>
              <a:rPr lang="en-US" sz="4800" dirty="0">
                <a:solidFill>
                  <a:srgbClr val="C00000"/>
                </a:solidFill>
                <a:latin typeface="Arial Black" panose="020B0A04020102020204" pitchFamily="34" charset="0"/>
              </a:rPr>
              <a:t>K</a:t>
            </a:r>
            <a:r>
              <a:rPr lang="en-US" sz="4800" dirty="0">
                <a:latin typeface="Arial Rounded MT Bold" panose="020F0704030504030204" pitchFamily="34" charset="0"/>
              </a:rPr>
              <a:t>ind					(Eph. 4:32)</a:t>
            </a:r>
          </a:p>
        </p:txBody>
      </p:sp>
    </p:spTree>
    <p:extLst>
      <p:ext uri="{BB962C8B-B14F-4D97-AF65-F5344CB8AC3E}">
        <p14:creationId xmlns:p14="http://schemas.microsoft.com/office/powerpoint/2010/main" val="92395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3D6A9-9535-5961-35FE-0536EB1188F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8AAC4B-9CD7-BF7D-A03D-5733633DA3D8}"/>
              </a:ext>
            </a:extLst>
          </p:cNvPr>
          <p:cNvSpPr txBox="1"/>
          <p:nvPr/>
        </p:nvSpPr>
        <p:spPr>
          <a:xfrm>
            <a:off x="0" y="0"/>
            <a:ext cx="12192000" cy="1446550"/>
          </a:xfrm>
          <a:prstGeom prst="rect">
            <a:avLst/>
          </a:prstGeom>
          <a:noFill/>
        </p:spPr>
        <p:txBody>
          <a:bodyPr wrap="square">
            <a:spAutoFit/>
          </a:bodyPr>
          <a:lstStyle/>
          <a:p>
            <a:r>
              <a:rPr lang="en-US" sz="4400" b="1" i="0" baseline="30000" dirty="0">
                <a:solidFill>
                  <a:srgbClr val="000000"/>
                </a:solidFill>
                <a:effectLst/>
              </a:rPr>
              <a:t>30 </a:t>
            </a:r>
            <a:r>
              <a:rPr lang="en-US" sz="4400" b="0" i="0" dirty="0">
                <a:solidFill>
                  <a:srgbClr val="000000"/>
                </a:solidFill>
                <a:effectLst/>
              </a:rPr>
              <a:t>And do not grieve the Holy Spirit of God, by whom you were sealed for the day of redemption.</a:t>
            </a:r>
          </a:p>
        </p:txBody>
      </p:sp>
      <p:sp>
        <p:nvSpPr>
          <p:cNvPr id="3" name="Rectangle: Rounded Corners 2">
            <a:extLst>
              <a:ext uri="{FF2B5EF4-FFF2-40B4-BE49-F238E27FC236}">
                <a16:creationId xmlns:a16="http://schemas.microsoft.com/office/drawing/2014/main" id="{3B3649F7-5521-19A9-7A8A-A732C7E52384}"/>
              </a:ext>
            </a:extLst>
          </p:cNvPr>
          <p:cNvSpPr/>
          <p:nvPr/>
        </p:nvSpPr>
        <p:spPr>
          <a:xfrm>
            <a:off x="147484" y="5339892"/>
            <a:ext cx="11897032" cy="127606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u="sng" dirty="0">
                <a:solidFill>
                  <a:schemeClr val="bg1"/>
                </a:solidFill>
              </a:rPr>
              <a:t>Don’t Grieve the Spirit </a:t>
            </a:r>
          </a:p>
        </p:txBody>
      </p:sp>
    </p:spTree>
    <p:extLst>
      <p:ext uri="{BB962C8B-B14F-4D97-AF65-F5344CB8AC3E}">
        <p14:creationId xmlns:p14="http://schemas.microsoft.com/office/powerpoint/2010/main" val="96965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35E1A-0B8D-8CF3-2330-497EF585825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83EB6B3-C6E9-02F6-FB93-483C22134A46}"/>
              </a:ext>
            </a:extLst>
          </p:cNvPr>
          <p:cNvSpPr txBox="1"/>
          <p:nvPr/>
        </p:nvSpPr>
        <p:spPr>
          <a:xfrm>
            <a:off x="0" y="0"/>
            <a:ext cx="12192000" cy="2800767"/>
          </a:xfrm>
          <a:prstGeom prst="rect">
            <a:avLst/>
          </a:prstGeom>
          <a:noFill/>
        </p:spPr>
        <p:txBody>
          <a:bodyPr wrap="square">
            <a:spAutoFit/>
          </a:bodyPr>
          <a:lstStyle/>
          <a:p>
            <a:r>
              <a:rPr lang="en-US" sz="4400" b="1" i="0" baseline="30000" dirty="0">
                <a:solidFill>
                  <a:srgbClr val="000000"/>
                </a:solidFill>
                <a:effectLst/>
              </a:rPr>
              <a:t>31 </a:t>
            </a:r>
            <a:r>
              <a:rPr lang="en-US" sz="4400" b="0" i="0" dirty="0">
                <a:solidFill>
                  <a:srgbClr val="000000"/>
                </a:solidFill>
                <a:effectLst/>
              </a:rPr>
              <a:t>Let all bitterness and wrath and anger and clamor and slander be put away from you, along with all malice. </a:t>
            </a:r>
            <a:r>
              <a:rPr lang="en-US" sz="4400" b="1" i="0" baseline="30000" dirty="0">
                <a:solidFill>
                  <a:srgbClr val="000000"/>
                </a:solidFill>
                <a:effectLst/>
              </a:rPr>
              <a:t>32 </a:t>
            </a:r>
            <a:r>
              <a:rPr lang="en-US" sz="4400" b="0" i="0" dirty="0">
                <a:solidFill>
                  <a:srgbClr val="000000"/>
                </a:solidFill>
                <a:effectLst/>
              </a:rPr>
              <a:t>Be kind to one another,</a:t>
            </a:r>
            <a:r>
              <a:rPr lang="en-US" sz="4400" dirty="0">
                <a:solidFill>
                  <a:srgbClr val="000000"/>
                </a:solidFill>
              </a:rPr>
              <a:t> tenderhearted, </a:t>
            </a:r>
            <a:r>
              <a:rPr lang="en-US" sz="4400" b="0" i="0" dirty="0">
                <a:solidFill>
                  <a:srgbClr val="000000"/>
                </a:solidFill>
                <a:effectLst/>
              </a:rPr>
              <a:t> forgiving one another, as God in Christ forgave you.</a:t>
            </a:r>
          </a:p>
        </p:txBody>
      </p:sp>
      <p:sp>
        <p:nvSpPr>
          <p:cNvPr id="3" name="Rectangle: Rounded Corners 2">
            <a:extLst>
              <a:ext uri="{FF2B5EF4-FFF2-40B4-BE49-F238E27FC236}">
                <a16:creationId xmlns:a16="http://schemas.microsoft.com/office/drawing/2014/main" id="{FC8BE40F-F767-7391-6B29-3C1F427557E9}"/>
              </a:ext>
            </a:extLst>
          </p:cNvPr>
          <p:cNvSpPr/>
          <p:nvPr/>
        </p:nvSpPr>
        <p:spPr>
          <a:xfrm>
            <a:off x="147484" y="5339892"/>
            <a:ext cx="11897032" cy="127606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u="sng" dirty="0">
                <a:solidFill>
                  <a:schemeClr val="bg1"/>
                </a:solidFill>
              </a:rPr>
              <a:t>Put Away Sin, Put On Virtues </a:t>
            </a:r>
          </a:p>
        </p:txBody>
      </p:sp>
    </p:spTree>
    <p:extLst>
      <p:ext uri="{BB962C8B-B14F-4D97-AF65-F5344CB8AC3E}">
        <p14:creationId xmlns:p14="http://schemas.microsoft.com/office/powerpoint/2010/main" val="279380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D6E33-FCDD-E4A9-F40C-2158585C3E5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5141CE6-16DC-6582-A2AD-AA747DD171C9}"/>
              </a:ext>
            </a:extLst>
          </p:cNvPr>
          <p:cNvSpPr txBox="1"/>
          <p:nvPr/>
        </p:nvSpPr>
        <p:spPr>
          <a:xfrm>
            <a:off x="0" y="155315"/>
            <a:ext cx="11821477" cy="6175537"/>
          </a:xfrm>
          <a:prstGeom prst="rect">
            <a:avLst/>
          </a:prstGeom>
          <a:noFill/>
        </p:spPr>
        <p:txBody>
          <a:bodyPr wrap="square">
            <a:spAutoFit/>
          </a:bodyPr>
          <a:lstStyle/>
          <a:p>
            <a:pPr marL="742950" indent="-742950">
              <a:lnSpc>
                <a:spcPct val="90000"/>
              </a:lnSpc>
              <a:buFont typeface="+mj-lt"/>
              <a:buAutoNum type="arabicPeriod"/>
            </a:pPr>
            <a:r>
              <a:rPr lang="en-US" sz="4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A Transformed Walk (17–24)</a:t>
            </a:r>
          </a:p>
          <a:p>
            <a:pPr lvl="1">
              <a:lnSpc>
                <a:spcPct val="90000"/>
              </a:lnSpc>
              <a:spcAft>
                <a:spcPts val="1200"/>
              </a:spcAft>
            </a:pPr>
            <a:r>
              <a:rPr lang="en-US" sz="3800" i="1" dirty="0">
                <a:latin typeface="Arial" panose="020B0604020202020204" pitchFamily="34" charset="0"/>
                <a:ea typeface="ADLaM Display" panose="02010000000000000000" pitchFamily="2" charset="0"/>
                <a:cs typeface="Arial" panose="020B0604020202020204" pitchFamily="34" charset="0"/>
              </a:rPr>
              <a:t>	The</a:t>
            </a:r>
            <a:r>
              <a:rPr lang="en-US" sz="3800" b="1" i="1" dirty="0">
                <a:latin typeface="Arial" panose="020B0604020202020204" pitchFamily="34" charset="0"/>
                <a:ea typeface="ADLaM Display" panose="02010000000000000000" pitchFamily="2" charset="0"/>
                <a:cs typeface="Arial" panose="020B0604020202020204" pitchFamily="34" charset="0"/>
              </a:rPr>
              <a:t> </a:t>
            </a:r>
            <a:r>
              <a:rPr lang="en-US" sz="3800" b="1" i="1" u="sng" dirty="0">
                <a:latin typeface="Arial" panose="020B0604020202020204" pitchFamily="34" charset="0"/>
                <a:ea typeface="ADLaM Display" panose="02010000000000000000" pitchFamily="2" charset="0"/>
                <a:cs typeface="Arial" panose="020B0604020202020204" pitchFamily="34" charset="0"/>
              </a:rPr>
              <a:t>Calling</a:t>
            </a:r>
            <a:r>
              <a:rPr lang="en-US" sz="3800" b="1" i="1" dirty="0">
                <a:latin typeface="Arial" panose="020B0604020202020204" pitchFamily="34" charset="0"/>
                <a:ea typeface="ADLaM Display" panose="02010000000000000000" pitchFamily="2" charset="0"/>
                <a:cs typeface="Arial" panose="020B0604020202020204" pitchFamily="34" charset="0"/>
              </a:rPr>
              <a:t> </a:t>
            </a:r>
            <a:r>
              <a:rPr lang="en-US" sz="3800" i="1" dirty="0">
                <a:latin typeface="Arial" panose="020B0604020202020204" pitchFamily="34" charset="0"/>
                <a:ea typeface="ADLaM Display" panose="02010000000000000000" pitchFamily="2" charset="0"/>
                <a:cs typeface="Arial" panose="020B0604020202020204" pitchFamily="34" charset="0"/>
              </a:rPr>
              <a:t>of Holiness</a:t>
            </a:r>
          </a:p>
          <a:p>
            <a:pPr marL="1028700" lvl="1" indent="-571500">
              <a:lnSpc>
                <a:spcPct val="90000"/>
              </a:lnSpc>
              <a:buFont typeface="Arial" panose="020B0604020202020204" pitchFamily="34" charset="0"/>
              <a:buChar char="•"/>
            </a:pPr>
            <a:r>
              <a:rPr lang="en-US" sz="3600" dirty="0">
                <a:latin typeface="Arial Nova" panose="020F0502020204030204" pitchFamily="34" charset="0"/>
                <a:ea typeface="ADLaM Display" panose="02010000000000000000" pitchFamily="2" charset="0"/>
                <a:cs typeface="ADLaM Display" panose="02010000000000000000" pitchFamily="2" charset="0"/>
              </a:rPr>
              <a:t>The Ugly Walk</a:t>
            </a:r>
          </a:p>
          <a:p>
            <a:pPr marL="1028700" lvl="1" indent="-571500">
              <a:lnSpc>
                <a:spcPct val="90000"/>
              </a:lnSpc>
              <a:buFont typeface="Arial" panose="020B0604020202020204" pitchFamily="34" charset="0"/>
              <a:buChar char="•"/>
            </a:pPr>
            <a:r>
              <a:rPr lang="en-US" sz="3600" dirty="0">
                <a:latin typeface="Arial Nova" panose="020F0502020204030204" pitchFamily="34" charset="0"/>
                <a:ea typeface="ADLaM Display" panose="02010000000000000000" pitchFamily="2" charset="0"/>
                <a:cs typeface="ADLaM Display" panose="02010000000000000000" pitchFamily="2" charset="0"/>
              </a:rPr>
              <a:t>The Trigger to Transform</a:t>
            </a:r>
          </a:p>
          <a:p>
            <a:pPr marL="1028700" lvl="1" indent="-571500">
              <a:lnSpc>
                <a:spcPct val="90000"/>
              </a:lnSpc>
              <a:buFont typeface="Arial" panose="020B0604020202020204" pitchFamily="34" charset="0"/>
              <a:buChar char="•"/>
            </a:pPr>
            <a:r>
              <a:rPr lang="en-US" sz="3600" dirty="0">
                <a:latin typeface="Arial Nova" panose="020F0502020204030204" pitchFamily="34" charset="0"/>
                <a:ea typeface="ADLaM Display" panose="02010000000000000000" pitchFamily="2" charset="0"/>
                <a:cs typeface="ADLaM Display" panose="02010000000000000000" pitchFamily="2" charset="0"/>
              </a:rPr>
              <a:t>The Bad-to-Good </a:t>
            </a:r>
            <a:r>
              <a:rPr lang="en-US" sz="3600" b="1" dirty="0">
                <a:latin typeface="Arial Nova" panose="020F0502020204030204" pitchFamily="34" charset="0"/>
                <a:ea typeface="ADLaM Display" panose="02010000000000000000" pitchFamily="2" charset="0"/>
                <a:cs typeface="ADLaM Display" panose="02010000000000000000" pitchFamily="2" charset="0"/>
              </a:rPr>
              <a:t>Exchange</a:t>
            </a:r>
          </a:p>
          <a:p>
            <a:pPr marL="742950" indent="-742950">
              <a:lnSpc>
                <a:spcPct val="90000"/>
              </a:lnSpc>
              <a:buFont typeface="+mj-lt"/>
              <a:buAutoNum type="arabicPeriod"/>
            </a:pPr>
            <a:endParaRPr lang="en-US" sz="4000" b="1" dirty="0">
              <a:latin typeface="ADLaM Display" panose="02010000000000000000" pitchFamily="2" charset="0"/>
              <a:ea typeface="ADLaM Display" panose="02010000000000000000" pitchFamily="2" charset="0"/>
              <a:cs typeface="ADLaM Display" panose="02010000000000000000" pitchFamily="2" charset="0"/>
            </a:endParaRPr>
          </a:p>
          <a:p>
            <a:pPr marL="742950" indent="-742950">
              <a:lnSpc>
                <a:spcPct val="90000"/>
              </a:lnSpc>
              <a:buFont typeface="+mj-lt"/>
              <a:buAutoNum type="arabicPeriod"/>
            </a:pPr>
            <a:endParaRPr lang="en-US" sz="4000" b="1" dirty="0">
              <a:latin typeface="ADLaM Display" panose="02010000000000000000" pitchFamily="2" charset="0"/>
              <a:ea typeface="ADLaM Display" panose="02010000000000000000" pitchFamily="2" charset="0"/>
              <a:cs typeface="ADLaM Display" panose="02010000000000000000" pitchFamily="2" charset="0"/>
            </a:endParaRPr>
          </a:p>
          <a:p>
            <a:pPr marL="742950" indent="-742950">
              <a:lnSpc>
                <a:spcPct val="90000"/>
              </a:lnSpc>
              <a:buFont typeface="+mj-lt"/>
              <a:buAutoNum type="arabicPeriod"/>
            </a:pPr>
            <a:r>
              <a:rPr lang="en-US" sz="4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Keep Walking (25-32)</a:t>
            </a:r>
          </a:p>
          <a:p>
            <a:pPr lvl="1">
              <a:lnSpc>
                <a:spcPct val="90000"/>
              </a:lnSpc>
              <a:spcAft>
                <a:spcPts val="1200"/>
              </a:spcAft>
            </a:pPr>
            <a:r>
              <a:rPr lang="en-US" sz="3800" b="1" dirty="0">
                <a:latin typeface="Arial" panose="020B0604020202020204" pitchFamily="34" charset="0"/>
                <a:cs typeface="Arial" panose="020B0604020202020204" pitchFamily="34" charset="0"/>
              </a:rPr>
              <a:t>	</a:t>
            </a:r>
            <a:r>
              <a:rPr lang="en-US" sz="3800" i="1" dirty="0">
                <a:latin typeface="Arial" panose="020B0604020202020204" pitchFamily="34" charset="0"/>
                <a:cs typeface="Arial" panose="020B0604020202020204" pitchFamily="34" charset="0"/>
              </a:rPr>
              <a:t>The</a:t>
            </a:r>
            <a:r>
              <a:rPr lang="en-US" sz="3800" b="1" i="1" dirty="0">
                <a:latin typeface="Arial" panose="020B0604020202020204" pitchFamily="34" charset="0"/>
                <a:cs typeface="Arial" panose="020B0604020202020204" pitchFamily="34" charset="0"/>
              </a:rPr>
              <a:t> </a:t>
            </a:r>
            <a:r>
              <a:rPr lang="en-US" sz="3800" b="1" i="1" u="sng" dirty="0">
                <a:latin typeface="Arial" panose="020B0604020202020204" pitchFamily="34" charset="0"/>
                <a:cs typeface="Arial" panose="020B0604020202020204" pitchFamily="34" charset="0"/>
              </a:rPr>
              <a:t>Cultivation</a:t>
            </a:r>
            <a:r>
              <a:rPr lang="en-US" sz="3800" b="1" i="1" dirty="0">
                <a:latin typeface="Arial" panose="020B0604020202020204" pitchFamily="34" charset="0"/>
                <a:cs typeface="Arial" panose="020B0604020202020204" pitchFamily="34" charset="0"/>
              </a:rPr>
              <a:t> </a:t>
            </a:r>
            <a:r>
              <a:rPr lang="en-US" sz="3800" i="1" dirty="0">
                <a:latin typeface="Arial" panose="020B0604020202020204" pitchFamily="34" charset="0"/>
                <a:cs typeface="Arial" panose="020B0604020202020204" pitchFamily="34" charset="0"/>
              </a:rPr>
              <a:t>of Holiness</a:t>
            </a:r>
            <a:endParaRPr lang="en-US" sz="3800" i="1" dirty="0">
              <a:latin typeface="Arial" panose="020B0604020202020204" pitchFamily="34" charset="0"/>
              <a:ea typeface="ADLaM Display" panose="02010000000000000000" pitchFamily="2" charset="0"/>
              <a:cs typeface="Arial" panose="020B0604020202020204" pitchFamily="34" charset="0"/>
            </a:endParaRPr>
          </a:p>
          <a:p>
            <a:pPr marL="1028700" lvl="1" indent="-571500">
              <a:lnSpc>
                <a:spcPct val="90000"/>
              </a:lnSpc>
              <a:buFont typeface="Arial" panose="020B0604020202020204" pitchFamily="34" charset="0"/>
              <a:buChar char="•"/>
            </a:pPr>
            <a:r>
              <a:rPr lang="en-US" sz="3600" dirty="0">
                <a:latin typeface="Arial Nova" panose="020B0504020202020204" pitchFamily="34" charset="0"/>
                <a:ea typeface="ADLaM Display" panose="02010000000000000000" pitchFamily="2" charset="0"/>
                <a:cs typeface="ADLaM Display" panose="02010000000000000000" pitchFamily="2" charset="0"/>
              </a:rPr>
              <a:t>The Enduring Walk</a:t>
            </a:r>
          </a:p>
          <a:p>
            <a:pPr lvl="1">
              <a:lnSpc>
                <a:spcPct val="90000"/>
              </a:lnSpc>
            </a:pPr>
            <a:endParaRPr lang="en-US" sz="3600" i="1" dirty="0">
              <a:latin typeface="Aharoni" panose="02010803020104030203" pitchFamily="2" charset="-79"/>
              <a:cs typeface="Aharoni" panose="02010803020104030203" pitchFamily="2" charset="-79"/>
            </a:endParaRPr>
          </a:p>
        </p:txBody>
      </p:sp>
      <p:sp>
        <p:nvSpPr>
          <p:cNvPr id="4" name="Title 6">
            <a:extLst>
              <a:ext uri="{FF2B5EF4-FFF2-40B4-BE49-F238E27FC236}">
                <a16:creationId xmlns:a16="http://schemas.microsoft.com/office/drawing/2014/main" id="{784F7BBD-D554-EF6D-6309-34C9CEEB907E}"/>
              </a:ext>
            </a:extLst>
          </p:cNvPr>
          <p:cNvSpPr txBox="1">
            <a:spLocks/>
          </p:cNvSpPr>
          <p:nvPr/>
        </p:nvSpPr>
        <p:spPr>
          <a:xfrm>
            <a:off x="7475220" y="4949189"/>
            <a:ext cx="4619224" cy="1753495"/>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buClrTx/>
              <a:buSzTx/>
              <a:buFontTx/>
              <a:buNone/>
              <a:tabLst/>
              <a:defRPr/>
            </a:pPr>
            <a:r>
              <a:rPr kumimoji="0" lang="en-US" sz="4000" b="1" i="0" u="none" strike="noStrike" kern="1200" cap="none" spc="0" normalizeH="0" baseline="0" noProof="0" dirty="0">
                <a:ln>
                  <a:noFill/>
                </a:ln>
                <a:solidFill>
                  <a:srgbClr val="FFFF00"/>
                </a:solidFill>
                <a:effectLst/>
                <a:uLnTx/>
                <a:uFillTx/>
                <a:latin typeface="Aptos Display" panose="02110004020202020204"/>
                <a:ea typeface="+mj-ea"/>
                <a:cs typeface="+mj-cs"/>
              </a:rPr>
              <a:t>A Fantastic </a:t>
            </a:r>
          </a:p>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Aptos Display" panose="02110004020202020204"/>
                <a:ea typeface="+mj-ea"/>
                <a:cs typeface="+mj-cs"/>
              </a:rPr>
              <a:t>Transformation</a:t>
            </a:r>
          </a:p>
          <a:p>
            <a:pPr marL="0" marR="0" lvl="0" indent="0" algn="l" defTabSz="914400" rtl="0" eaLnBrk="1" fontAlgn="auto" latinLnBrk="0" hangingPunct="1">
              <a:lnSpc>
                <a:spcPct val="90000"/>
              </a:lnSpc>
              <a:spcBef>
                <a:spcPct val="0"/>
              </a:spcBef>
              <a:buClrTx/>
              <a:buSzTx/>
              <a:buFontTx/>
              <a:buNone/>
              <a:tabLst/>
              <a:defRPr/>
            </a:pPr>
            <a:r>
              <a:rPr kumimoji="0" lang="en-US" sz="3200" b="0" i="0" u="none" strike="noStrike" kern="1200" cap="none" spc="0" normalizeH="0" baseline="0" noProof="0" dirty="0">
                <a:ln>
                  <a:noFill/>
                </a:ln>
                <a:solidFill>
                  <a:srgbClr val="FFFF00"/>
                </a:solidFill>
                <a:effectLst/>
                <a:uLnTx/>
                <a:uFillTx/>
                <a:latin typeface="Aptos Display" panose="02110004020202020204"/>
                <a:ea typeface="+mj-ea"/>
                <a:cs typeface="+mj-cs"/>
              </a:rPr>
              <a:t>Ephesians 4:17-32</a:t>
            </a:r>
            <a:endParaRPr kumimoji="0" lang="en-US" sz="3800" b="0" i="0" u="none" strike="noStrike" kern="1200" cap="none" spc="0" normalizeH="0" baseline="0" noProof="0" dirty="0">
              <a:ln>
                <a:noFill/>
              </a:ln>
              <a:solidFill>
                <a:srgbClr val="FFFF00"/>
              </a:solidFill>
              <a:effectLst/>
              <a:uLnTx/>
              <a:uFillTx/>
              <a:latin typeface="Aptos Display" panose="02110004020202020204"/>
              <a:ea typeface="+mj-ea"/>
              <a:cs typeface="+mj-cs"/>
            </a:endParaRPr>
          </a:p>
        </p:txBody>
      </p:sp>
    </p:spTree>
    <p:extLst>
      <p:ext uri="{BB962C8B-B14F-4D97-AF65-F5344CB8AC3E}">
        <p14:creationId xmlns:p14="http://schemas.microsoft.com/office/powerpoint/2010/main" val="97097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3080B">
            <a:alpha val="99000"/>
          </a:srgb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8FA359-6EC2-72B9-E611-C6BF7CB94C05}"/>
              </a:ext>
            </a:extLst>
          </p:cNvPr>
          <p:cNvSpPr txBox="1"/>
          <p:nvPr/>
        </p:nvSpPr>
        <p:spPr>
          <a:xfrm>
            <a:off x="1" y="2551837"/>
            <a:ext cx="12191999" cy="1754326"/>
          </a:xfrm>
          <a:prstGeom prst="rect">
            <a:avLst/>
          </a:prstGeom>
          <a:noFill/>
        </p:spPr>
        <p:txBody>
          <a:bodyPr wrap="square">
            <a:spAutoFit/>
          </a:bodyPr>
          <a:lstStyle/>
          <a:p>
            <a:pPr algn="ctr"/>
            <a:r>
              <a:rPr lang="en-US" sz="5400" b="1" i="0" dirty="0">
                <a:solidFill>
                  <a:srgbClr val="FFFF00"/>
                </a:solidFill>
                <a:effectLst/>
                <a:latin typeface="system-ui"/>
              </a:rPr>
              <a:t>The gospel not only changes our hearts—it changes our walk</a:t>
            </a:r>
            <a:endParaRPr lang="en-US" sz="4400" b="1" u="sng" dirty="0"/>
          </a:p>
        </p:txBody>
      </p:sp>
    </p:spTree>
    <p:extLst>
      <p:ext uri="{BB962C8B-B14F-4D97-AF65-F5344CB8AC3E}">
        <p14:creationId xmlns:p14="http://schemas.microsoft.com/office/powerpoint/2010/main" val="288887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DD0829-103C-E6E3-38FD-5582E4044E3C}"/>
              </a:ext>
            </a:extLst>
          </p:cNvPr>
          <p:cNvSpPr txBox="1"/>
          <p:nvPr/>
        </p:nvSpPr>
        <p:spPr>
          <a:xfrm>
            <a:off x="1557338" y="2887146"/>
            <a:ext cx="7583090" cy="461665"/>
          </a:xfrm>
          <a:prstGeom prst="rect">
            <a:avLst/>
          </a:prstGeom>
          <a:noFill/>
        </p:spPr>
        <p:txBody>
          <a:bodyPr wrap="square">
            <a:spAutoFit/>
          </a:bodyPr>
          <a:lstStyle/>
          <a:p>
            <a:r>
              <a:rPr lang="en-US" sz="2400" dirty="0"/>
              <a:t>https://www.facebook.com/reel/638331312606262</a:t>
            </a:r>
          </a:p>
        </p:txBody>
      </p:sp>
    </p:spTree>
    <p:extLst>
      <p:ext uri="{BB962C8B-B14F-4D97-AF65-F5344CB8AC3E}">
        <p14:creationId xmlns:p14="http://schemas.microsoft.com/office/powerpoint/2010/main" val="152227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C2B74DA-75CA-5D07-3D77-FA2A323E600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6DA3714-951A-98B1-3CCA-C6252B46CD9F}"/>
              </a:ext>
            </a:extLst>
          </p:cNvPr>
          <p:cNvPicPr>
            <a:picLocks noChangeAspect="1"/>
          </p:cNvPicPr>
          <p:nvPr/>
        </p:nvPicPr>
        <p:blipFill>
          <a:blip r:embed="rId3"/>
          <a:stretch>
            <a:fillRect/>
          </a:stretch>
        </p:blipFill>
        <p:spPr>
          <a:xfrm>
            <a:off x="1163349" y="1848127"/>
            <a:ext cx="4124901" cy="4086795"/>
          </a:xfrm>
          <a:prstGeom prst="rect">
            <a:avLst/>
          </a:prstGeom>
          <a:effectLst>
            <a:softEdge rad="50800"/>
          </a:effectLst>
        </p:spPr>
      </p:pic>
      <p:sp>
        <p:nvSpPr>
          <p:cNvPr id="3" name="Title 1">
            <a:extLst>
              <a:ext uri="{FF2B5EF4-FFF2-40B4-BE49-F238E27FC236}">
                <a16:creationId xmlns:a16="http://schemas.microsoft.com/office/drawing/2014/main" id="{F1ECDAA1-4F13-FEB3-0C29-E0123C19850A}"/>
              </a:ext>
            </a:extLst>
          </p:cNvPr>
          <p:cNvSpPr txBox="1">
            <a:spLocks/>
          </p:cNvSpPr>
          <p:nvPr/>
        </p:nvSpPr>
        <p:spPr>
          <a:xfrm>
            <a:off x="0" y="614925"/>
            <a:ext cx="6261100" cy="1066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TH" sz="4800" b="1" i="0" u="none" strike="noStrike" kern="1200" cap="none" spc="0" normalizeH="0" baseline="0" noProof="0" dirty="0">
                <a:ln>
                  <a:noFill/>
                </a:ln>
                <a:solidFill>
                  <a:srgbClr val="FFFFFF"/>
                </a:solidFill>
                <a:effectLst/>
                <a:uLnTx/>
                <a:uFillTx/>
                <a:latin typeface="Tahoma"/>
                <a:ea typeface="+mj-ea"/>
                <a:cs typeface="Angsana New"/>
              </a:rPr>
              <a:t>LET US PRAY….</a:t>
            </a:r>
          </a:p>
        </p:txBody>
      </p:sp>
    </p:spTree>
    <p:extLst>
      <p:ext uri="{BB962C8B-B14F-4D97-AF65-F5344CB8AC3E}">
        <p14:creationId xmlns:p14="http://schemas.microsoft.com/office/powerpoint/2010/main" val="2613237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EEA0EB4-14CD-6F2C-ED92-271CC18BA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utterfly on a stick&#10;&#10;AI-generated content may be incorrect.">
            <a:extLst>
              <a:ext uri="{FF2B5EF4-FFF2-40B4-BE49-F238E27FC236}">
                <a16:creationId xmlns:a16="http://schemas.microsoft.com/office/drawing/2014/main" id="{E55A4EC8-595B-CD1D-6F0D-3AAA0A745E3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0"/>
            <a:ext cx="9669642" cy="6857990"/>
          </a:xfrm>
          <a:prstGeom prst="rect">
            <a:avLst/>
          </a:prstGeom>
        </p:spPr>
      </p:pic>
      <p:sp>
        <p:nvSpPr>
          <p:cNvPr id="7" name="Rectangle 6">
            <a:extLst>
              <a:ext uri="{FF2B5EF4-FFF2-40B4-BE49-F238E27FC236}">
                <a16:creationId xmlns:a16="http://schemas.microsoft.com/office/drawing/2014/main" id="{D717CB61-C336-ED14-FA92-4240F6B5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24CCE3A-6567-7991-C748-D3E83245E48B}"/>
              </a:ext>
            </a:extLst>
          </p:cNvPr>
          <p:cNvSpPr txBox="1">
            <a:spLocks/>
          </p:cNvSpPr>
          <p:nvPr/>
        </p:nvSpPr>
        <p:spPr>
          <a:xfrm>
            <a:off x="7543800" y="743447"/>
            <a:ext cx="4648200" cy="3692028"/>
          </a:xfrm>
          <a:prstGeom prst="rect">
            <a:avLst/>
          </a:prstGeom>
          <a:noFill/>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00" b="1" dirty="0">
                <a:latin typeface="Aptos Display" panose="020B0004020202020204" pitchFamily="34" charset="0"/>
              </a:rPr>
              <a:t>A Fantastic Transformation</a:t>
            </a:r>
          </a:p>
        </p:txBody>
      </p:sp>
      <p:sp>
        <p:nvSpPr>
          <p:cNvPr id="9" name="Subtitle 2">
            <a:extLst>
              <a:ext uri="{FF2B5EF4-FFF2-40B4-BE49-F238E27FC236}">
                <a16:creationId xmlns:a16="http://schemas.microsoft.com/office/drawing/2014/main" id="{5242F701-6CED-793C-7DD7-C7191037B4DF}"/>
              </a:ext>
            </a:extLst>
          </p:cNvPr>
          <p:cNvSpPr txBox="1">
            <a:spLocks/>
          </p:cNvSpPr>
          <p:nvPr/>
        </p:nvSpPr>
        <p:spPr>
          <a:xfrm>
            <a:off x="7543800" y="4629234"/>
            <a:ext cx="4444999" cy="148531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t>Ephesians 4:17-32</a:t>
            </a:r>
          </a:p>
        </p:txBody>
      </p:sp>
    </p:spTree>
    <p:extLst>
      <p:ext uri="{BB962C8B-B14F-4D97-AF65-F5344CB8AC3E}">
        <p14:creationId xmlns:p14="http://schemas.microsoft.com/office/powerpoint/2010/main" val="383968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un setting over a mountain&#10;&#10;AI-generated content may be incorrect.">
            <a:extLst>
              <a:ext uri="{FF2B5EF4-FFF2-40B4-BE49-F238E27FC236}">
                <a16:creationId xmlns:a16="http://schemas.microsoft.com/office/drawing/2014/main" id="{61E2A5C2-38E1-01E7-DB67-85EFA1A0DB27}"/>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118A67F-0D3E-A85C-9A87-F301D11C731B}"/>
              </a:ext>
            </a:extLst>
          </p:cNvPr>
          <p:cNvSpPr txBox="1"/>
          <p:nvPr/>
        </p:nvSpPr>
        <p:spPr>
          <a:xfrm>
            <a:off x="291490" y="4084856"/>
            <a:ext cx="11609020" cy="2677656"/>
          </a:xfrm>
          <a:prstGeom prst="rect">
            <a:avLst/>
          </a:prstGeom>
          <a:noFill/>
        </p:spPr>
        <p:txBody>
          <a:bodyPr wrap="square">
            <a:spAutoFit/>
          </a:bodyPr>
          <a:lstStyle/>
          <a:p>
            <a:r>
              <a:rPr lang="en-US" sz="6000" dirty="0">
                <a:solidFill>
                  <a:schemeClr val="bg1"/>
                </a:solidFill>
                <a:effectLst>
                  <a:glow rad="101600">
                    <a:schemeClr val="tx1">
                      <a:alpha val="56000"/>
                    </a:schemeClr>
                  </a:glow>
                </a:effectLst>
                <a:latin typeface="Copperplate Gothic Bold" panose="020E0705020206020404" pitchFamily="34" charset="77"/>
                <a:ea typeface="Baskerville" panose="02020502070401020303" pitchFamily="18" charset="0"/>
              </a:rPr>
              <a:t>Inconceivable blessings, Incredible Purpose.</a:t>
            </a:r>
          </a:p>
          <a:p>
            <a:r>
              <a:rPr lang="en-US" sz="4800" dirty="0">
                <a:solidFill>
                  <a:schemeClr val="bg1"/>
                </a:solidFill>
                <a:effectLst>
                  <a:glow rad="101600">
                    <a:schemeClr val="tx1">
                      <a:alpha val="56000"/>
                    </a:schemeClr>
                  </a:glow>
                </a:effectLst>
                <a:latin typeface="Copperplate Gothic Bold" panose="020E0705020206020404" pitchFamily="34" charset="77"/>
                <a:ea typeface="Baskerville" panose="02020502070401020303" pitchFamily="18" charset="0"/>
              </a:rPr>
              <a:t>Ephesians</a:t>
            </a:r>
            <a:endParaRPr lang="en-US" sz="6000" dirty="0">
              <a:solidFill>
                <a:schemeClr val="bg1"/>
              </a:solidFill>
              <a:effectLst>
                <a:glow rad="101600">
                  <a:schemeClr val="tx1">
                    <a:alpha val="56000"/>
                  </a:schemeClr>
                </a:glow>
              </a:effectLst>
              <a:latin typeface="Copperplate Gothic Bold" panose="020E0705020206020404" pitchFamily="34" charset="77"/>
              <a:ea typeface="Baskerville" panose="02020502070401020303" pitchFamily="18" charset="0"/>
            </a:endParaRPr>
          </a:p>
        </p:txBody>
      </p:sp>
    </p:spTree>
    <p:extLst>
      <p:ext uri="{BB962C8B-B14F-4D97-AF65-F5344CB8AC3E}">
        <p14:creationId xmlns:p14="http://schemas.microsoft.com/office/powerpoint/2010/main" val="298753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1B0DC6-3105-B473-524C-0B87C85EF655}"/>
              </a:ext>
            </a:extLst>
          </p:cNvPr>
          <p:cNvSpPr/>
          <p:nvPr/>
        </p:nvSpPr>
        <p:spPr>
          <a:xfrm>
            <a:off x="0" y="3326131"/>
            <a:ext cx="12192000" cy="353187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7CDFA9-4A87-FDF3-F50D-C5E3D79D0BB1}"/>
              </a:ext>
            </a:extLst>
          </p:cNvPr>
          <p:cNvSpPr/>
          <p:nvPr/>
        </p:nvSpPr>
        <p:spPr>
          <a:xfrm flipV="1">
            <a:off x="0" y="0"/>
            <a:ext cx="12192000" cy="332613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220986B-317D-939A-DC6F-1CFB351F12EF}"/>
              </a:ext>
            </a:extLst>
          </p:cNvPr>
          <p:cNvSpPr txBox="1"/>
          <p:nvPr/>
        </p:nvSpPr>
        <p:spPr>
          <a:xfrm>
            <a:off x="0" y="-44023"/>
            <a:ext cx="12192000" cy="6740307"/>
          </a:xfrm>
          <a:prstGeom prst="rect">
            <a:avLst/>
          </a:prstGeom>
          <a:noFill/>
        </p:spPr>
        <p:txBody>
          <a:bodyPr wrap="square">
            <a:spAutoFit/>
          </a:bodyPr>
          <a:lstStyle/>
          <a:p>
            <a:pPr algn="l">
              <a:buNone/>
            </a:pPr>
            <a:r>
              <a:rPr lang="en-US" sz="2400" b="1" i="0" baseline="30000" dirty="0">
                <a:solidFill>
                  <a:srgbClr val="000000"/>
                </a:solidFill>
                <a:effectLst/>
                <a:latin typeface="system-ui"/>
              </a:rPr>
              <a:t>17 </a:t>
            </a:r>
            <a:r>
              <a:rPr lang="en-US" sz="2400" b="0" i="0" dirty="0">
                <a:solidFill>
                  <a:srgbClr val="000000"/>
                </a:solidFill>
                <a:effectLst/>
                <a:latin typeface="system-ui"/>
              </a:rPr>
              <a:t>Now this I say and testify in the Lord, that you must no longer walk as the Gentiles do, in the futility of their minds. </a:t>
            </a:r>
            <a:r>
              <a:rPr lang="en-US" sz="2400" b="1" i="0" baseline="30000" dirty="0">
                <a:solidFill>
                  <a:srgbClr val="000000"/>
                </a:solidFill>
                <a:effectLst/>
                <a:latin typeface="system-ui"/>
              </a:rPr>
              <a:t>18 </a:t>
            </a:r>
            <a:r>
              <a:rPr lang="en-US" sz="2400" b="0" i="0" dirty="0">
                <a:solidFill>
                  <a:srgbClr val="000000"/>
                </a:solidFill>
                <a:effectLst/>
                <a:latin typeface="system-ui"/>
              </a:rPr>
              <a:t>They are darkened in their understanding, alienated from the life of God because of the ignorance that is in them, due to their hardness of heart. </a:t>
            </a:r>
            <a:r>
              <a:rPr lang="en-US" sz="2400" b="1" i="0" baseline="30000" dirty="0">
                <a:solidFill>
                  <a:srgbClr val="000000"/>
                </a:solidFill>
                <a:effectLst/>
                <a:latin typeface="system-ui"/>
              </a:rPr>
              <a:t>19 </a:t>
            </a:r>
            <a:r>
              <a:rPr lang="en-US" sz="2400" b="0" i="0" dirty="0">
                <a:solidFill>
                  <a:srgbClr val="000000"/>
                </a:solidFill>
                <a:effectLst/>
                <a:latin typeface="system-ui"/>
              </a:rPr>
              <a:t>They have become callous and have given themselves up to sensuality, greedy to practice every kind of impurity. </a:t>
            </a:r>
            <a:r>
              <a:rPr lang="en-US" sz="2400" b="1" i="0" baseline="30000" dirty="0">
                <a:solidFill>
                  <a:srgbClr val="000000"/>
                </a:solidFill>
                <a:effectLst/>
                <a:latin typeface="system-ui"/>
              </a:rPr>
              <a:t>20 </a:t>
            </a:r>
            <a:r>
              <a:rPr lang="en-US" sz="2400" b="0" i="0" dirty="0">
                <a:solidFill>
                  <a:srgbClr val="000000"/>
                </a:solidFill>
                <a:effectLst/>
                <a:latin typeface="system-ui"/>
              </a:rPr>
              <a:t>But that is not the way you learned Christ!— </a:t>
            </a:r>
            <a:r>
              <a:rPr lang="en-US" sz="2400" b="1" i="0" baseline="30000" dirty="0">
                <a:solidFill>
                  <a:srgbClr val="000000"/>
                </a:solidFill>
                <a:effectLst/>
                <a:latin typeface="system-ui"/>
              </a:rPr>
              <a:t>21 </a:t>
            </a:r>
            <a:r>
              <a:rPr lang="en-US" sz="2400" b="0" i="0" dirty="0">
                <a:solidFill>
                  <a:srgbClr val="000000"/>
                </a:solidFill>
                <a:effectLst/>
                <a:latin typeface="system-ui"/>
              </a:rPr>
              <a:t>assuming that you have heard about him and were taught in him, as the truth is in Jesus, </a:t>
            </a:r>
            <a:r>
              <a:rPr lang="en-US" sz="2400" b="1" i="0" baseline="30000" dirty="0">
                <a:solidFill>
                  <a:srgbClr val="000000"/>
                </a:solidFill>
                <a:effectLst/>
                <a:latin typeface="system-ui"/>
              </a:rPr>
              <a:t>22 </a:t>
            </a:r>
            <a:r>
              <a:rPr lang="en-US" sz="2400" b="0" i="0" dirty="0">
                <a:solidFill>
                  <a:srgbClr val="000000"/>
                </a:solidFill>
                <a:effectLst/>
                <a:latin typeface="system-ui"/>
              </a:rPr>
              <a:t>to put off your old self, which belongs to your former manner of life and is corrupt through deceitful desires, </a:t>
            </a:r>
            <a:r>
              <a:rPr lang="en-US" sz="2400" b="1" i="0" baseline="30000" dirty="0">
                <a:solidFill>
                  <a:srgbClr val="000000"/>
                </a:solidFill>
                <a:effectLst/>
                <a:latin typeface="system-ui"/>
              </a:rPr>
              <a:t>23 </a:t>
            </a:r>
            <a:r>
              <a:rPr lang="en-US" sz="2400" b="0" i="0" dirty="0">
                <a:solidFill>
                  <a:srgbClr val="000000"/>
                </a:solidFill>
                <a:effectLst/>
                <a:latin typeface="system-ui"/>
              </a:rPr>
              <a:t>and to be renewed in the spirit of your minds, </a:t>
            </a:r>
            <a:r>
              <a:rPr lang="en-US" sz="2400" b="1" i="0" baseline="30000" dirty="0">
                <a:solidFill>
                  <a:srgbClr val="000000"/>
                </a:solidFill>
                <a:effectLst/>
                <a:latin typeface="system-ui"/>
              </a:rPr>
              <a:t>24 </a:t>
            </a:r>
            <a:r>
              <a:rPr lang="en-US" sz="2400" b="0" i="0" dirty="0">
                <a:solidFill>
                  <a:srgbClr val="000000"/>
                </a:solidFill>
                <a:effectLst/>
                <a:latin typeface="system-ui"/>
              </a:rPr>
              <a:t>and to put on the new self, created after the likeness of God in true righteousness and holiness.</a:t>
            </a:r>
          </a:p>
          <a:p>
            <a:pPr algn="l">
              <a:buNone/>
            </a:pPr>
            <a:r>
              <a:rPr lang="en-US" sz="2400" b="1" i="0" baseline="30000" dirty="0">
                <a:solidFill>
                  <a:srgbClr val="000000"/>
                </a:solidFill>
                <a:effectLst/>
                <a:latin typeface="system-ui"/>
              </a:rPr>
              <a:t>25 </a:t>
            </a:r>
            <a:r>
              <a:rPr lang="en-US" sz="2400" b="0" i="0" dirty="0">
                <a:solidFill>
                  <a:srgbClr val="000000"/>
                </a:solidFill>
                <a:effectLst/>
                <a:latin typeface="system-ui"/>
              </a:rPr>
              <a:t>Therefore, having put away falsehood, let each one of you speak the truth with his neighbor, for we are members one of another. </a:t>
            </a:r>
            <a:r>
              <a:rPr lang="en-US" sz="2400" b="1" i="0" baseline="30000" dirty="0">
                <a:solidFill>
                  <a:srgbClr val="000000"/>
                </a:solidFill>
                <a:effectLst/>
                <a:latin typeface="system-ui"/>
              </a:rPr>
              <a:t>26 </a:t>
            </a:r>
            <a:r>
              <a:rPr lang="en-US" sz="2400" b="0" i="0" dirty="0">
                <a:solidFill>
                  <a:srgbClr val="000000"/>
                </a:solidFill>
                <a:effectLst/>
                <a:latin typeface="system-ui"/>
              </a:rPr>
              <a:t>Be angry and do not sin; do not let the sun go down on your anger, </a:t>
            </a:r>
            <a:r>
              <a:rPr lang="en-US" sz="2400" b="1" i="0" baseline="30000" dirty="0">
                <a:solidFill>
                  <a:srgbClr val="000000"/>
                </a:solidFill>
                <a:effectLst/>
                <a:latin typeface="system-ui"/>
              </a:rPr>
              <a:t>27 </a:t>
            </a:r>
            <a:r>
              <a:rPr lang="en-US" sz="2400" b="0" i="0" dirty="0">
                <a:solidFill>
                  <a:srgbClr val="000000"/>
                </a:solidFill>
                <a:effectLst/>
                <a:latin typeface="system-ui"/>
              </a:rPr>
              <a:t>and give no opportunity to the devil. </a:t>
            </a:r>
            <a:r>
              <a:rPr lang="en-US" sz="2400" b="1" i="0" baseline="30000" dirty="0">
                <a:solidFill>
                  <a:srgbClr val="000000"/>
                </a:solidFill>
                <a:effectLst/>
                <a:latin typeface="system-ui"/>
              </a:rPr>
              <a:t>28 </a:t>
            </a:r>
            <a:r>
              <a:rPr lang="en-US" sz="2400" b="0" i="0" dirty="0">
                <a:solidFill>
                  <a:srgbClr val="000000"/>
                </a:solidFill>
                <a:effectLst/>
                <a:latin typeface="system-ui"/>
              </a:rPr>
              <a:t>Let the thief no longer steal, but rather let him labor, doing honest work with his own hands, so that he may have something to share with anyone in need. </a:t>
            </a:r>
            <a:r>
              <a:rPr lang="en-US" sz="2400" b="1" i="0" baseline="30000" dirty="0">
                <a:solidFill>
                  <a:srgbClr val="000000"/>
                </a:solidFill>
                <a:effectLst/>
                <a:latin typeface="system-ui"/>
              </a:rPr>
              <a:t>29 </a:t>
            </a:r>
            <a:r>
              <a:rPr lang="en-US" sz="2400" b="0" i="0" dirty="0">
                <a:solidFill>
                  <a:srgbClr val="000000"/>
                </a:solidFill>
                <a:effectLst/>
                <a:latin typeface="system-ui"/>
              </a:rPr>
              <a:t>Let no corrupting talk come out of your mouths, but only such as is good for building up, as fits the occasion, that it may give grace to those who hear. </a:t>
            </a:r>
            <a:r>
              <a:rPr lang="en-US" sz="2400" b="1" i="0" baseline="30000" dirty="0">
                <a:solidFill>
                  <a:srgbClr val="000000"/>
                </a:solidFill>
                <a:effectLst/>
                <a:latin typeface="system-ui"/>
              </a:rPr>
              <a:t>30 </a:t>
            </a:r>
            <a:r>
              <a:rPr lang="en-US" sz="2400" b="0" i="0" dirty="0">
                <a:solidFill>
                  <a:srgbClr val="000000"/>
                </a:solidFill>
                <a:effectLst/>
                <a:latin typeface="system-ui"/>
              </a:rPr>
              <a:t>And do not grieve the Holy Spirit of God, by whom you were sealed for the day of redemption. </a:t>
            </a:r>
            <a:r>
              <a:rPr lang="en-US" sz="2400" b="1" i="0" baseline="30000" dirty="0">
                <a:solidFill>
                  <a:srgbClr val="000000"/>
                </a:solidFill>
                <a:effectLst/>
                <a:latin typeface="system-ui"/>
              </a:rPr>
              <a:t>31 </a:t>
            </a:r>
            <a:r>
              <a:rPr lang="en-US" sz="2400" b="0" i="0" dirty="0">
                <a:solidFill>
                  <a:srgbClr val="000000"/>
                </a:solidFill>
                <a:effectLst/>
                <a:latin typeface="system-ui"/>
              </a:rPr>
              <a:t>Let all bitterness and wrath and anger and clamor and slander be put away from you, along with all malice. </a:t>
            </a:r>
            <a:r>
              <a:rPr lang="en-US" sz="2400" b="1" i="0" baseline="30000" dirty="0">
                <a:solidFill>
                  <a:srgbClr val="000000"/>
                </a:solidFill>
                <a:effectLst/>
                <a:latin typeface="system-ui"/>
              </a:rPr>
              <a:t>32 </a:t>
            </a:r>
            <a:r>
              <a:rPr lang="en-US" sz="2400" b="0" i="0" dirty="0">
                <a:solidFill>
                  <a:srgbClr val="000000"/>
                </a:solidFill>
                <a:effectLst/>
                <a:latin typeface="system-ui"/>
              </a:rPr>
              <a:t>Be kind to one another, tenderhearted, forgiving one another, as God in Christ forgave you.</a:t>
            </a:r>
          </a:p>
        </p:txBody>
      </p:sp>
      <p:sp>
        <p:nvSpPr>
          <p:cNvPr id="7" name="TextBox 6">
            <a:extLst>
              <a:ext uri="{FF2B5EF4-FFF2-40B4-BE49-F238E27FC236}">
                <a16:creationId xmlns:a16="http://schemas.microsoft.com/office/drawing/2014/main" id="{8F15E86E-FE3A-BEE8-D8DE-D7703BA0E375}"/>
              </a:ext>
            </a:extLst>
          </p:cNvPr>
          <p:cNvSpPr txBox="1"/>
          <p:nvPr/>
        </p:nvSpPr>
        <p:spPr>
          <a:xfrm>
            <a:off x="2219325" y="1203065"/>
            <a:ext cx="7753350" cy="1200329"/>
          </a:xfrm>
          <a:prstGeom prst="rect">
            <a:avLst/>
          </a:prstGeom>
          <a:solidFill>
            <a:schemeClr val="tx1"/>
          </a:solidFill>
          <a:effectLst>
            <a:softEdge rad="127000"/>
          </a:effectLst>
        </p:spPr>
        <p:txBody>
          <a:bodyPr wrap="square">
            <a:spAutoFit/>
          </a:bodyPr>
          <a:lstStyle/>
          <a:p>
            <a:pPr algn="ctr">
              <a:lnSpc>
                <a:spcPct val="90000"/>
              </a:lnSpc>
            </a:pPr>
            <a:endParaRPr lang="en-US" sz="2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endParaRPr>
          </a:p>
          <a:p>
            <a:pPr algn="ctr">
              <a:lnSpc>
                <a:spcPct val="90000"/>
              </a:lnSpc>
            </a:pPr>
            <a:r>
              <a:rPr lang="en-US" sz="4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A Transformed Walk (17–24)</a:t>
            </a:r>
          </a:p>
          <a:p>
            <a:pPr algn="ctr">
              <a:lnSpc>
                <a:spcPct val="90000"/>
              </a:lnSpc>
            </a:pPr>
            <a:r>
              <a:rPr lang="en-US" sz="2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 </a:t>
            </a:r>
            <a:endParaRPr lang="en-US" sz="4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412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F5B62-9FAE-88BC-44C0-219F32ED42C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C618D9D-8D2E-2CBA-8F85-21BC4D3C190E}"/>
              </a:ext>
            </a:extLst>
          </p:cNvPr>
          <p:cNvSpPr/>
          <p:nvPr/>
        </p:nvSpPr>
        <p:spPr>
          <a:xfrm>
            <a:off x="0" y="3326131"/>
            <a:ext cx="12192000" cy="353187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C872AE-B4D2-19AF-5290-E798CC23B908}"/>
              </a:ext>
            </a:extLst>
          </p:cNvPr>
          <p:cNvSpPr/>
          <p:nvPr/>
        </p:nvSpPr>
        <p:spPr>
          <a:xfrm flipV="1">
            <a:off x="0" y="0"/>
            <a:ext cx="12192000" cy="332613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C1D0739-19F3-6931-1D7B-F77B0FB5117C}"/>
              </a:ext>
            </a:extLst>
          </p:cNvPr>
          <p:cNvSpPr txBox="1"/>
          <p:nvPr/>
        </p:nvSpPr>
        <p:spPr>
          <a:xfrm>
            <a:off x="0" y="-44023"/>
            <a:ext cx="12192000" cy="6740307"/>
          </a:xfrm>
          <a:prstGeom prst="rect">
            <a:avLst/>
          </a:prstGeom>
          <a:noFill/>
        </p:spPr>
        <p:txBody>
          <a:bodyPr wrap="square">
            <a:spAutoFit/>
          </a:bodyPr>
          <a:lstStyle/>
          <a:p>
            <a:pPr algn="l">
              <a:buNone/>
            </a:pPr>
            <a:r>
              <a:rPr lang="en-US" sz="2400" b="1" i="0" baseline="30000" dirty="0">
                <a:solidFill>
                  <a:srgbClr val="000000"/>
                </a:solidFill>
                <a:effectLst/>
                <a:latin typeface="system-ui"/>
              </a:rPr>
              <a:t>17 </a:t>
            </a:r>
            <a:r>
              <a:rPr lang="en-US" sz="2400" b="0" i="0" dirty="0">
                <a:solidFill>
                  <a:srgbClr val="000000"/>
                </a:solidFill>
                <a:effectLst/>
                <a:latin typeface="system-ui"/>
              </a:rPr>
              <a:t>Now this I say and testify in the Lord, that you must no longer walk as the Gentiles do, in the futility of their minds. </a:t>
            </a:r>
            <a:r>
              <a:rPr lang="en-US" sz="2400" b="1" i="0" baseline="30000" dirty="0">
                <a:solidFill>
                  <a:srgbClr val="000000"/>
                </a:solidFill>
                <a:effectLst/>
                <a:latin typeface="system-ui"/>
              </a:rPr>
              <a:t>18 </a:t>
            </a:r>
            <a:r>
              <a:rPr lang="en-US" sz="2400" b="0" i="0" dirty="0">
                <a:solidFill>
                  <a:srgbClr val="000000"/>
                </a:solidFill>
                <a:effectLst/>
                <a:latin typeface="system-ui"/>
              </a:rPr>
              <a:t>They are darkened in their understanding, alienated from the life of God because of the ignorance that is in them, due to their hardness of heart. </a:t>
            </a:r>
            <a:r>
              <a:rPr lang="en-US" sz="2400" b="1" i="0" baseline="30000" dirty="0">
                <a:solidFill>
                  <a:srgbClr val="000000"/>
                </a:solidFill>
                <a:effectLst/>
                <a:latin typeface="system-ui"/>
              </a:rPr>
              <a:t>19 </a:t>
            </a:r>
            <a:r>
              <a:rPr lang="en-US" sz="2400" b="0" i="0" dirty="0">
                <a:solidFill>
                  <a:srgbClr val="000000"/>
                </a:solidFill>
                <a:effectLst/>
                <a:latin typeface="system-ui"/>
              </a:rPr>
              <a:t>They have become callous and have given themselves up to sensuality, greedy to practice every kind of impurity. </a:t>
            </a:r>
            <a:r>
              <a:rPr lang="en-US" sz="2400" b="1" i="0" baseline="30000" dirty="0">
                <a:solidFill>
                  <a:srgbClr val="000000"/>
                </a:solidFill>
                <a:effectLst/>
                <a:latin typeface="system-ui"/>
              </a:rPr>
              <a:t>20 </a:t>
            </a:r>
            <a:r>
              <a:rPr lang="en-US" sz="2400" b="0" i="0" dirty="0">
                <a:solidFill>
                  <a:srgbClr val="000000"/>
                </a:solidFill>
                <a:effectLst/>
                <a:latin typeface="system-ui"/>
              </a:rPr>
              <a:t>But that is not the way you learned Christ!— </a:t>
            </a:r>
            <a:r>
              <a:rPr lang="en-US" sz="2400" b="1" i="0" baseline="30000" dirty="0">
                <a:solidFill>
                  <a:srgbClr val="000000"/>
                </a:solidFill>
                <a:effectLst/>
                <a:latin typeface="system-ui"/>
              </a:rPr>
              <a:t>21 </a:t>
            </a:r>
            <a:r>
              <a:rPr lang="en-US" sz="2400" b="0" i="0" dirty="0">
                <a:solidFill>
                  <a:srgbClr val="000000"/>
                </a:solidFill>
                <a:effectLst/>
                <a:latin typeface="system-ui"/>
              </a:rPr>
              <a:t>assuming that you have heard about him and were taught in him, as the truth is in Jesus, </a:t>
            </a:r>
            <a:r>
              <a:rPr lang="en-US" sz="2400" b="1" i="0" baseline="30000" dirty="0">
                <a:solidFill>
                  <a:srgbClr val="000000"/>
                </a:solidFill>
                <a:effectLst/>
                <a:latin typeface="system-ui"/>
              </a:rPr>
              <a:t>22 </a:t>
            </a:r>
            <a:r>
              <a:rPr lang="en-US" sz="2400" b="0" i="0" dirty="0">
                <a:solidFill>
                  <a:srgbClr val="000000"/>
                </a:solidFill>
                <a:effectLst/>
                <a:latin typeface="system-ui"/>
              </a:rPr>
              <a:t>to put off your old self, which belongs to your former manner of life and is corrupt through deceitful desires, </a:t>
            </a:r>
            <a:r>
              <a:rPr lang="en-US" sz="2400" b="1" i="0" baseline="30000" dirty="0">
                <a:solidFill>
                  <a:srgbClr val="000000"/>
                </a:solidFill>
                <a:effectLst/>
                <a:latin typeface="system-ui"/>
              </a:rPr>
              <a:t>23 </a:t>
            </a:r>
            <a:r>
              <a:rPr lang="en-US" sz="2400" b="0" i="0" dirty="0">
                <a:solidFill>
                  <a:srgbClr val="000000"/>
                </a:solidFill>
                <a:effectLst/>
                <a:latin typeface="system-ui"/>
              </a:rPr>
              <a:t>and to be renewed in the spirit of your minds, </a:t>
            </a:r>
            <a:r>
              <a:rPr lang="en-US" sz="2400" b="1" i="0" baseline="30000" dirty="0">
                <a:solidFill>
                  <a:srgbClr val="000000"/>
                </a:solidFill>
                <a:effectLst/>
                <a:latin typeface="system-ui"/>
              </a:rPr>
              <a:t>24 </a:t>
            </a:r>
            <a:r>
              <a:rPr lang="en-US" sz="2400" b="0" i="0" dirty="0">
                <a:solidFill>
                  <a:srgbClr val="000000"/>
                </a:solidFill>
                <a:effectLst/>
                <a:latin typeface="system-ui"/>
              </a:rPr>
              <a:t>and to put on the new self, created after the likeness of God in true righteousness and holiness.</a:t>
            </a:r>
          </a:p>
          <a:p>
            <a:pPr algn="l">
              <a:buNone/>
            </a:pPr>
            <a:r>
              <a:rPr lang="en-US" sz="2400" b="1" i="0" baseline="30000" dirty="0">
                <a:solidFill>
                  <a:srgbClr val="000000"/>
                </a:solidFill>
                <a:effectLst/>
                <a:latin typeface="system-ui"/>
              </a:rPr>
              <a:t>25 </a:t>
            </a:r>
            <a:r>
              <a:rPr lang="en-US" sz="2400" b="0" i="0" dirty="0">
                <a:solidFill>
                  <a:srgbClr val="000000"/>
                </a:solidFill>
                <a:effectLst/>
                <a:latin typeface="system-ui"/>
              </a:rPr>
              <a:t>Therefore, having put away falsehood, let each one of you speak the truth with his neighbor, for we are members one of another. </a:t>
            </a:r>
            <a:r>
              <a:rPr lang="en-US" sz="2400" b="1" i="0" baseline="30000" dirty="0">
                <a:solidFill>
                  <a:srgbClr val="000000"/>
                </a:solidFill>
                <a:effectLst/>
                <a:latin typeface="system-ui"/>
              </a:rPr>
              <a:t>26 </a:t>
            </a:r>
            <a:r>
              <a:rPr lang="en-US" sz="2400" b="0" i="0" dirty="0">
                <a:solidFill>
                  <a:srgbClr val="000000"/>
                </a:solidFill>
                <a:effectLst/>
                <a:latin typeface="system-ui"/>
              </a:rPr>
              <a:t>Be angry and do not sin; do not let the sun go down on your anger, </a:t>
            </a:r>
            <a:r>
              <a:rPr lang="en-US" sz="2400" b="1" i="0" baseline="30000" dirty="0">
                <a:solidFill>
                  <a:srgbClr val="000000"/>
                </a:solidFill>
                <a:effectLst/>
                <a:latin typeface="system-ui"/>
              </a:rPr>
              <a:t>27 </a:t>
            </a:r>
            <a:r>
              <a:rPr lang="en-US" sz="2400" b="0" i="0" dirty="0">
                <a:solidFill>
                  <a:srgbClr val="000000"/>
                </a:solidFill>
                <a:effectLst/>
                <a:latin typeface="system-ui"/>
              </a:rPr>
              <a:t>and give no opportunity to the devil. </a:t>
            </a:r>
            <a:r>
              <a:rPr lang="en-US" sz="2400" b="1" i="0" baseline="30000" dirty="0">
                <a:solidFill>
                  <a:srgbClr val="000000"/>
                </a:solidFill>
                <a:effectLst/>
                <a:latin typeface="system-ui"/>
              </a:rPr>
              <a:t>28 </a:t>
            </a:r>
            <a:r>
              <a:rPr lang="en-US" sz="2400" b="0" i="0" dirty="0">
                <a:solidFill>
                  <a:srgbClr val="000000"/>
                </a:solidFill>
                <a:effectLst/>
                <a:latin typeface="system-ui"/>
              </a:rPr>
              <a:t>Let the thief no longer steal, but rather let him labor, doing honest work with his own hands, so that he may have something to share with anyone in need. </a:t>
            </a:r>
            <a:r>
              <a:rPr lang="en-US" sz="2400" b="1" i="0" baseline="30000" dirty="0">
                <a:solidFill>
                  <a:srgbClr val="000000"/>
                </a:solidFill>
                <a:effectLst/>
                <a:latin typeface="system-ui"/>
              </a:rPr>
              <a:t>29 </a:t>
            </a:r>
            <a:r>
              <a:rPr lang="en-US" sz="2400" b="0" i="0" dirty="0">
                <a:solidFill>
                  <a:srgbClr val="000000"/>
                </a:solidFill>
                <a:effectLst/>
                <a:latin typeface="system-ui"/>
              </a:rPr>
              <a:t>Let no corrupting talk come out of your mouths, but only such as is good for building up, as fits the occasion, that it may give grace to those who hear. </a:t>
            </a:r>
            <a:r>
              <a:rPr lang="en-US" sz="2400" b="1" i="0" baseline="30000" dirty="0">
                <a:solidFill>
                  <a:srgbClr val="000000"/>
                </a:solidFill>
                <a:effectLst/>
                <a:latin typeface="system-ui"/>
              </a:rPr>
              <a:t>30 </a:t>
            </a:r>
            <a:r>
              <a:rPr lang="en-US" sz="2400" b="0" i="0" dirty="0">
                <a:solidFill>
                  <a:srgbClr val="000000"/>
                </a:solidFill>
                <a:effectLst/>
                <a:latin typeface="system-ui"/>
              </a:rPr>
              <a:t>And do not grieve the Holy Spirit of God, by whom you were sealed for the day of redemption. </a:t>
            </a:r>
            <a:r>
              <a:rPr lang="en-US" sz="2400" b="1" i="0" baseline="30000" dirty="0">
                <a:solidFill>
                  <a:srgbClr val="000000"/>
                </a:solidFill>
                <a:effectLst/>
                <a:latin typeface="system-ui"/>
              </a:rPr>
              <a:t>31 </a:t>
            </a:r>
            <a:r>
              <a:rPr lang="en-US" sz="2400" b="0" i="0" dirty="0">
                <a:solidFill>
                  <a:srgbClr val="000000"/>
                </a:solidFill>
                <a:effectLst/>
                <a:latin typeface="system-ui"/>
              </a:rPr>
              <a:t>Let all bitterness and wrath and anger and clamor and slander be put away from you, along with all malice. </a:t>
            </a:r>
            <a:r>
              <a:rPr lang="en-US" sz="2400" b="1" i="0" baseline="30000" dirty="0">
                <a:solidFill>
                  <a:srgbClr val="000000"/>
                </a:solidFill>
                <a:effectLst/>
                <a:latin typeface="system-ui"/>
              </a:rPr>
              <a:t>32 </a:t>
            </a:r>
            <a:r>
              <a:rPr lang="en-US" sz="2400" b="0" i="0" dirty="0">
                <a:solidFill>
                  <a:srgbClr val="000000"/>
                </a:solidFill>
                <a:effectLst/>
                <a:latin typeface="system-ui"/>
              </a:rPr>
              <a:t>Be kind to one another, tenderhearted, forgiving one another, as God in Christ forgave you.</a:t>
            </a:r>
          </a:p>
        </p:txBody>
      </p:sp>
      <p:sp>
        <p:nvSpPr>
          <p:cNvPr id="7" name="TextBox 6">
            <a:extLst>
              <a:ext uri="{FF2B5EF4-FFF2-40B4-BE49-F238E27FC236}">
                <a16:creationId xmlns:a16="http://schemas.microsoft.com/office/drawing/2014/main" id="{CA23E612-FAF4-B63B-3B27-FA2DFFF43215}"/>
              </a:ext>
            </a:extLst>
          </p:cNvPr>
          <p:cNvSpPr txBox="1"/>
          <p:nvPr/>
        </p:nvSpPr>
        <p:spPr>
          <a:xfrm>
            <a:off x="2219325" y="1203065"/>
            <a:ext cx="7753350" cy="1144929"/>
          </a:xfrm>
          <a:prstGeom prst="rect">
            <a:avLst/>
          </a:prstGeom>
          <a:solidFill>
            <a:schemeClr val="tx1"/>
          </a:solidFill>
          <a:effectLst>
            <a:softEdge rad="127000"/>
          </a:effectLst>
        </p:spPr>
        <p:txBody>
          <a:bodyPr wrap="square">
            <a:spAutoFit/>
          </a:bodyPr>
          <a:lstStyle/>
          <a:p>
            <a:pPr algn="ctr">
              <a:lnSpc>
                <a:spcPct val="90000"/>
              </a:lnSpc>
            </a:pPr>
            <a:endParaRPr lang="en-US" sz="2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endParaRPr>
          </a:p>
          <a:p>
            <a:pPr algn="ctr">
              <a:lnSpc>
                <a:spcPct val="90000"/>
              </a:lnSpc>
            </a:pPr>
            <a:r>
              <a:rPr lang="en-US" sz="36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The Calling of Holiness (17–24)</a:t>
            </a:r>
            <a:endParaRPr lang="en-US" sz="4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endParaRPr>
          </a:p>
          <a:p>
            <a:pPr algn="ctr">
              <a:lnSpc>
                <a:spcPct val="90000"/>
              </a:lnSpc>
            </a:pPr>
            <a:r>
              <a:rPr lang="en-US" sz="2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rPr>
              <a:t> </a:t>
            </a:r>
            <a:endParaRPr lang="en-US" sz="4000" b="1" dirty="0">
              <a:solidFill>
                <a:srgbClr val="FFFF00"/>
              </a:solidFill>
              <a:latin typeface="Arial Rounded MT Bold" panose="020F0704030504030204" pitchFamily="34"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32720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DB237-AAAC-A252-C9D3-1EEE1B49765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87CF69C-B8D8-5E16-236E-F0AE3A46239A}"/>
              </a:ext>
            </a:extLst>
          </p:cNvPr>
          <p:cNvSpPr txBox="1"/>
          <p:nvPr/>
        </p:nvSpPr>
        <p:spPr>
          <a:xfrm>
            <a:off x="0" y="0"/>
            <a:ext cx="12192000" cy="1446550"/>
          </a:xfrm>
          <a:prstGeom prst="rect">
            <a:avLst/>
          </a:prstGeom>
          <a:noFill/>
        </p:spPr>
        <p:txBody>
          <a:bodyPr wrap="square">
            <a:spAutoFit/>
          </a:bodyPr>
          <a:lstStyle/>
          <a:p>
            <a:pPr algn="l">
              <a:buNone/>
            </a:pPr>
            <a:r>
              <a:rPr lang="en-US" sz="4400" b="1" i="0" baseline="30000" dirty="0">
                <a:solidFill>
                  <a:srgbClr val="000000"/>
                </a:solidFill>
                <a:effectLst/>
              </a:rPr>
              <a:t>17 </a:t>
            </a:r>
            <a:r>
              <a:rPr lang="en-US" sz="4400" b="0" i="0" dirty="0">
                <a:solidFill>
                  <a:srgbClr val="000000"/>
                </a:solidFill>
                <a:effectLst/>
              </a:rPr>
              <a:t>Now this I say and testify in the Lord, that you must no longer walk as the Gentiles do,</a:t>
            </a:r>
          </a:p>
        </p:txBody>
      </p:sp>
    </p:spTree>
    <p:extLst>
      <p:ext uri="{BB962C8B-B14F-4D97-AF65-F5344CB8AC3E}">
        <p14:creationId xmlns:p14="http://schemas.microsoft.com/office/powerpoint/2010/main" val="339262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4101</TotalTime>
  <Words>2847</Words>
  <Application>Microsoft Office PowerPoint</Application>
  <PresentationFormat>Widescreen</PresentationFormat>
  <Paragraphs>184</Paragraphs>
  <Slides>46</Slides>
  <Notes>7</Notes>
  <HiddenSlides>0</HiddenSlides>
  <MMClips>3</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46</vt:i4>
      </vt:variant>
    </vt:vector>
  </HeadingPairs>
  <TitlesOfParts>
    <vt:vector size="60" baseType="lpstr">
      <vt:lpstr>ADLaM Display</vt:lpstr>
      <vt:lpstr>Aharoni</vt:lpstr>
      <vt:lpstr>Aptos</vt:lpstr>
      <vt:lpstr>Aptos Display</vt:lpstr>
      <vt:lpstr>Arial</vt:lpstr>
      <vt:lpstr>Arial Black</vt:lpstr>
      <vt:lpstr>Arial Nova</vt:lpstr>
      <vt:lpstr>Arial Rounded MT Bold</vt:lpstr>
      <vt:lpstr>Calibri</vt:lpstr>
      <vt:lpstr>Calibri Light</vt:lpstr>
      <vt:lpstr>Copperplate Gothic Bold</vt:lpstr>
      <vt:lpstr>system-ui</vt:lpstr>
      <vt:lpstr>Tahoma</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Lyle</dc:creator>
  <cp:lastModifiedBy>Matt Lyle</cp:lastModifiedBy>
  <cp:revision>1</cp:revision>
  <dcterms:created xsi:type="dcterms:W3CDTF">2025-08-07T02:23:39Z</dcterms:created>
  <dcterms:modified xsi:type="dcterms:W3CDTF">2025-08-31T10:21:47Z</dcterms:modified>
</cp:coreProperties>
</file>