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4" r:id="rId2"/>
    <p:sldMasterId id="2147483686" r:id="rId3"/>
    <p:sldMasterId id="2147483698" r:id="rId4"/>
  </p:sldMasterIdLst>
  <p:sldIdLst>
    <p:sldId id="7456" r:id="rId5"/>
    <p:sldId id="380" r:id="rId6"/>
    <p:sldId id="312" r:id="rId7"/>
    <p:sldId id="7457" r:id="rId8"/>
    <p:sldId id="7458" r:id="rId9"/>
    <p:sldId id="7459" r:id="rId10"/>
    <p:sldId id="7461" r:id="rId11"/>
    <p:sldId id="7460" r:id="rId12"/>
    <p:sldId id="7462" r:id="rId13"/>
    <p:sldId id="7463" r:id="rId14"/>
    <p:sldId id="7464" r:id="rId15"/>
    <p:sldId id="7465" r:id="rId16"/>
    <p:sldId id="7466" r:id="rId17"/>
    <p:sldId id="7467" r:id="rId18"/>
    <p:sldId id="7468" r:id="rId19"/>
    <p:sldId id="7469" r:id="rId20"/>
    <p:sldId id="7479" r:id="rId21"/>
    <p:sldId id="7475" r:id="rId22"/>
    <p:sldId id="7476" r:id="rId23"/>
    <p:sldId id="7477" r:id="rId24"/>
    <p:sldId id="7478" r:id="rId25"/>
    <p:sldId id="7470" r:id="rId26"/>
    <p:sldId id="7471" r:id="rId27"/>
    <p:sldId id="7480" r:id="rId28"/>
    <p:sldId id="7481" r:id="rId29"/>
    <p:sldId id="7472" r:id="rId30"/>
    <p:sldId id="7473" r:id="rId31"/>
    <p:sldId id="7474" r:id="rId32"/>
    <p:sldId id="3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3127A-4DD7-4C21-A99B-9466298934C0}" v="24" dt="2025-08-24T00:17:04.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719"/>
  </p:normalViewPr>
  <p:slideViewPr>
    <p:cSldViewPr snapToGrid="0">
      <p:cViewPr varScale="1">
        <p:scale>
          <a:sx n="70" d="100"/>
          <a:sy n="70" d="100"/>
        </p:scale>
        <p:origin x="514"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8FC3127A-4DD7-4C21-A99B-9466298934C0}"/>
    <pc:docChg chg="custSel modSld">
      <pc:chgData name="Matt Lyle" userId="a96e7d453dd11193" providerId="LiveId" clId="{8FC3127A-4DD7-4C21-A99B-9466298934C0}" dt="2025-08-24T00:16:46.309" v="36" actId="14100"/>
      <pc:docMkLst>
        <pc:docMk/>
      </pc:docMkLst>
      <pc:sldChg chg="addSp delSp modSp mod">
        <pc:chgData name="Matt Lyle" userId="a96e7d453dd11193" providerId="LiveId" clId="{8FC3127A-4DD7-4C21-A99B-9466298934C0}" dt="2025-08-24T00:15:16.435" v="26" actId="478"/>
        <pc:sldMkLst>
          <pc:docMk/>
          <pc:sldMk cId="1257647889" sldId="7463"/>
        </pc:sldMkLst>
        <pc:picChg chg="add del mod">
          <ac:chgData name="Matt Lyle" userId="a96e7d453dd11193" providerId="LiveId" clId="{8FC3127A-4DD7-4C21-A99B-9466298934C0}" dt="2025-08-24T00:15:02.970" v="19" actId="478"/>
          <ac:picMkLst>
            <pc:docMk/>
            <pc:sldMk cId="1257647889" sldId="7463"/>
            <ac:picMk id="3" creationId="{A1974BF1-11FD-CF83-4B3E-65619A749367}"/>
          </ac:picMkLst>
        </pc:picChg>
        <pc:picChg chg="add mod ord">
          <ac:chgData name="Matt Lyle" userId="a96e7d453dd11193" providerId="LiveId" clId="{8FC3127A-4DD7-4C21-A99B-9466298934C0}" dt="2025-08-24T00:15:14.702" v="25" actId="167"/>
          <ac:picMkLst>
            <pc:docMk/>
            <pc:sldMk cId="1257647889" sldId="7463"/>
            <ac:picMk id="5" creationId="{620E8703-EE64-50A6-3F0B-D7B41B343EBB}"/>
          </ac:picMkLst>
        </pc:picChg>
        <pc:picChg chg="del mod">
          <ac:chgData name="Matt Lyle" userId="a96e7d453dd11193" providerId="LiveId" clId="{8FC3127A-4DD7-4C21-A99B-9466298934C0}" dt="2025-08-24T00:15:16.435" v="26" actId="478"/>
          <ac:picMkLst>
            <pc:docMk/>
            <pc:sldMk cId="1257647889" sldId="7463"/>
            <ac:picMk id="4100" creationId="{F790A157-C36B-F7E7-E3F1-6A9B0757C0ED}"/>
          </ac:picMkLst>
        </pc:picChg>
      </pc:sldChg>
      <pc:sldChg chg="addSp delSp modSp mod">
        <pc:chgData name="Matt Lyle" userId="a96e7d453dd11193" providerId="LiveId" clId="{8FC3127A-4DD7-4C21-A99B-9466298934C0}" dt="2025-08-24T00:11:00.649" v="12" actId="478"/>
        <pc:sldMkLst>
          <pc:docMk/>
          <pc:sldMk cId="2680087187" sldId="7465"/>
        </pc:sldMkLst>
        <pc:picChg chg="add del mod">
          <ac:chgData name="Matt Lyle" userId="a96e7d453dd11193" providerId="LiveId" clId="{8FC3127A-4DD7-4C21-A99B-9466298934C0}" dt="2025-08-24T00:10:29.893" v="5" actId="478"/>
          <ac:picMkLst>
            <pc:docMk/>
            <pc:sldMk cId="2680087187" sldId="7465"/>
            <ac:picMk id="3" creationId="{F75CF11E-5EB8-9202-F65B-1C2C1AE3BCC3}"/>
          </ac:picMkLst>
        </pc:picChg>
        <pc:picChg chg="add mod ord">
          <ac:chgData name="Matt Lyle" userId="a96e7d453dd11193" providerId="LiveId" clId="{8FC3127A-4DD7-4C21-A99B-9466298934C0}" dt="2025-08-24T00:10:57.683" v="11" actId="167"/>
          <ac:picMkLst>
            <pc:docMk/>
            <pc:sldMk cId="2680087187" sldId="7465"/>
            <ac:picMk id="5" creationId="{02B94BFE-E27F-A73C-029F-2B15B0DDDBA3}"/>
          </ac:picMkLst>
        </pc:picChg>
        <pc:picChg chg="del mod">
          <ac:chgData name="Matt Lyle" userId="a96e7d453dd11193" providerId="LiveId" clId="{8FC3127A-4DD7-4C21-A99B-9466298934C0}" dt="2025-08-24T00:11:00.649" v="12" actId="478"/>
          <ac:picMkLst>
            <pc:docMk/>
            <pc:sldMk cId="2680087187" sldId="7465"/>
            <ac:picMk id="5122" creationId="{47CA0C51-A2DA-8405-7776-E0CB303FB854}"/>
          </ac:picMkLst>
        </pc:picChg>
      </pc:sldChg>
      <pc:sldChg chg="addSp modSp">
        <pc:chgData name="Matt Lyle" userId="a96e7d453dd11193" providerId="LiveId" clId="{8FC3127A-4DD7-4C21-A99B-9466298934C0}" dt="2025-08-24T00:16:46.309" v="36" actId="14100"/>
        <pc:sldMkLst>
          <pc:docMk/>
          <pc:sldMk cId="549178314" sldId="7466"/>
        </pc:sldMkLst>
        <pc:picChg chg="add mod">
          <ac:chgData name="Matt Lyle" userId="a96e7d453dd11193" providerId="LiveId" clId="{8FC3127A-4DD7-4C21-A99B-9466298934C0}" dt="2025-08-24T00:16:07.562" v="30" actId="732"/>
          <ac:picMkLst>
            <pc:docMk/>
            <pc:sldMk cId="549178314" sldId="7466"/>
            <ac:picMk id="2" creationId="{08115332-BC00-450A-578C-1743CEC1EF72}"/>
          </ac:picMkLst>
        </pc:picChg>
        <pc:picChg chg="add mod">
          <ac:chgData name="Matt Lyle" userId="a96e7d453dd11193" providerId="LiveId" clId="{8FC3127A-4DD7-4C21-A99B-9466298934C0}" dt="2025-08-24T00:16:24.169" v="34" actId="14100"/>
          <ac:picMkLst>
            <pc:docMk/>
            <pc:sldMk cId="549178314" sldId="7466"/>
            <ac:picMk id="3" creationId="{9BF832DD-0125-3CD2-66CE-F2695E20A018}"/>
          </ac:picMkLst>
        </pc:picChg>
        <pc:picChg chg="mod">
          <ac:chgData name="Matt Lyle" userId="a96e7d453dd11193" providerId="LiveId" clId="{8FC3127A-4DD7-4C21-A99B-9466298934C0}" dt="2025-08-24T00:16:46.309" v="36" actId="14100"/>
          <ac:picMkLst>
            <pc:docMk/>
            <pc:sldMk cId="549178314" sldId="7466"/>
            <ac:picMk id="6146" creationId="{8F45BB1D-A377-49EE-DAEC-DC7BEB191EA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EAB2-3E90-56F1-88E4-6442C37E4DF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98A1C98-374D-C2A5-C436-52FAA8C773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25197A-8FFB-E642-5C7C-198817D08515}"/>
              </a:ext>
            </a:extLst>
          </p:cNvPr>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5" name="Footer Placeholder 4">
            <a:extLst>
              <a:ext uri="{FF2B5EF4-FFF2-40B4-BE49-F238E27FC236}">
                <a16:creationId xmlns:a16="http://schemas.microsoft.com/office/drawing/2014/main" id="{30059FEB-B577-085B-AF85-2F401E9442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CDED88-EBDB-4E29-5177-D6D1F1CCA344}"/>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3155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3E2B-4A98-82A3-F61E-A1E3B85A2D0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A0243BE-18C5-34D4-97CB-68C0CD3A87A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88E101-F9EA-7A94-A7DC-BCAD0D24B2DA}"/>
              </a:ext>
            </a:extLst>
          </p:cNvPr>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5" name="Footer Placeholder 4">
            <a:extLst>
              <a:ext uri="{FF2B5EF4-FFF2-40B4-BE49-F238E27FC236}">
                <a16:creationId xmlns:a16="http://schemas.microsoft.com/office/drawing/2014/main" id="{1B07A6CD-9733-F13E-532A-CA1367A6ED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91B787-4908-F7C1-D5EE-1D2F3D4B4051}"/>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0797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E87A8-1EA7-21F0-32DD-EC21A58DB2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A72AE1-9076-0BDE-2DF3-B7FF4949D7C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AE200D-7B6B-51D2-5B97-7543DF70D0E8}"/>
              </a:ext>
            </a:extLst>
          </p:cNvPr>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5" name="Footer Placeholder 4">
            <a:extLst>
              <a:ext uri="{FF2B5EF4-FFF2-40B4-BE49-F238E27FC236}">
                <a16:creationId xmlns:a16="http://schemas.microsoft.com/office/drawing/2014/main" id="{E0664213-7A40-DD75-9F59-3E488CBFB2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E232AA-FB86-54F7-2323-1571F1BCF38F}"/>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9440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A sun setting over a mountain&#10;&#10;AI-generated content may be incorrect.">
            <a:extLst>
              <a:ext uri="{FF2B5EF4-FFF2-40B4-BE49-F238E27FC236}">
                <a16:creationId xmlns:a16="http://schemas.microsoft.com/office/drawing/2014/main" id="{530CA753-4000-7512-9CB1-42C57A66A4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232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Photo 1">
    <p:bg>
      <p:bgPr>
        <a:solidFill>
          <a:srgbClr val="060309"/>
        </a:solidFill>
        <a:effectLst/>
      </p:bgPr>
    </p:bg>
    <p:spTree>
      <p:nvGrpSpPr>
        <p:cNvPr id="1" name=""/>
        <p:cNvGrpSpPr/>
        <p:nvPr/>
      </p:nvGrpSpPr>
      <p:grpSpPr>
        <a:xfrm>
          <a:off x="0" y="0"/>
          <a:ext cx="0" cy="0"/>
          <a:chOff x="0" y="0"/>
          <a:chExt cx="0" cy="0"/>
        </a:xfrm>
      </p:grpSpPr>
      <p:pic>
        <p:nvPicPr>
          <p:cNvPr id="3" name="Picture 2" descr="A person kneeling in front of a cross&#10;&#10;AI-generated content may be incorrect.">
            <a:extLst>
              <a:ext uri="{FF2B5EF4-FFF2-40B4-BE49-F238E27FC236}">
                <a16:creationId xmlns:a16="http://schemas.microsoft.com/office/drawing/2014/main" id="{DB8C00C8-6B2A-7956-D803-309D4B2580B8}"/>
              </a:ext>
            </a:extLst>
          </p:cNvPr>
          <p:cNvPicPr>
            <a:picLocks noChangeAspect="1"/>
          </p:cNvPicPr>
          <p:nvPr userDrawn="1"/>
        </p:nvPicPr>
        <p:blipFill>
          <a:blip r:embed="rId2"/>
          <a:stretch>
            <a:fillRect/>
          </a:stretch>
        </p:blipFill>
        <p:spPr>
          <a:xfrm>
            <a:off x="8795467" y="2381250"/>
            <a:ext cx="2962378" cy="4200629"/>
          </a:xfrm>
          <a:prstGeom prst="rect">
            <a:avLst/>
          </a:prstGeom>
          <a:effectLst>
            <a:softEdge rad="101600"/>
          </a:effectLst>
        </p:spPr>
      </p:pic>
    </p:spTree>
    <p:extLst>
      <p:ext uri="{BB962C8B-B14F-4D97-AF65-F5344CB8AC3E}">
        <p14:creationId xmlns:p14="http://schemas.microsoft.com/office/powerpoint/2010/main" val="2955612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4965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5286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4976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5657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1733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268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01FD-648B-9A38-2926-36A8BBEAEF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9D8774-317B-B0DE-2554-7224AB4192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BDEA0D-113D-7EAF-D9A1-1B4A37252208}"/>
              </a:ext>
            </a:extLst>
          </p:cNvPr>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5" name="Footer Placeholder 4">
            <a:extLst>
              <a:ext uri="{FF2B5EF4-FFF2-40B4-BE49-F238E27FC236}">
                <a16:creationId xmlns:a16="http://schemas.microsoft.com/office/drawing/2014/main" id="{D143BC65-3BDA-2421-4DB7-72080B033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356121-2E01-3CA3-94C2-40005F051C2F}"/>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1691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198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7701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861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0812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9586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3730" name="Group 2">
            <a:extLst>
              <a:ext uri="{FF2B5EF4-FFF2-40B4-BE49-F238E27FC236}">
                <a16:creationId xmlns:a16="http://schemas.microsoft.com/office/drawing/2014/main" id="{EB601347-15ED-FC13-B228-4249F187DF0A}"/>
              </a:ext>
            </a:extLst>
          </p:cNvPr>
          <p:cNvGrpSpPr>
            <a:grpSpLocks/>
          </p:cNvGrpSpPr>
          <p:nvPr/>
        </p:nvGrpSpPr>
        <p:grpSpPr bwMode="auto">
          <a:xfrm>
            <a:off x="0" y="0"/>
            <a:ext cx="11684000" cy="5943600"/>
            <a:chOff x="0" y="0"/>
            <a:chExt cx="5520" cy="3744"/>
          </a:xfrm>
        </p:grpSpPr>
        <p:sp>
          <p:nvSpPr>
            <p:cNvPr id="73731" name="Rectangle 3">
              <a:extLst>
                <a:ext uri="{FF2B5EF4-FFF2-40B4-BE49-F238E27FC236}">
                  <a16:creationId xmlns:a16="http://schemas.microsoft.com/office/drawing/2014/main" id="{68CF3AB2-DF74-51F2-FDFE-8305F234E7F6}"/>
                </a:ext>
              </a:extLst>
            </p:cNvPr>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grpSp>
          <p:nvGrpSpPr>
            <p:cNvPr id="73732" name="Group 4">
              <a:extLst>
                <a:ext uri="{FF2B5EF4-FFF2-40B4-BE49-F238E27FC236}">
                  <a16:creationId xmlns:a16="http://schemas.microsoft.com/office/drawing/2014/main" id="{CADC9536-C604-A9E7-CEAB-DEFDC91F4289}"/>
                </a:ext>
              </a:extLst>
            </p:cNvPr>
            <p:cNvGrpSpPr>
              <a:grpSpLocks/>
            </p:cNvGrpSpPr>
            <p:nvPr userDrawn="1"/>
          </p:nvGrpSpPr>
          <p:grpSpPr bwMode="auto">
            <a:xfrm>
              <a:off x="0" y="2208"/>
              <a:ext cx="5520" cy="1536"/>
              <a:chOff x="0" y="2208"/>
              <a:chExt cx="5520" cy="1536"/>
            </a:xfrm>
          </p:grpSpPr>
          <p:sp>
            <p:nvSpPr>
              <p:cNvPr id="73733" name="Rectangle 5">
                <a:extLst>
                  <a:ext uri="{FF2B5EF4-FFF2-40B4-BE49-F238E27FC236}">
                    <a16:creationId xmlns:a16="http://schemas.microsoft.com/office/drawing/2014/main" id="{E022BB61-2847-4FF0-4408-020243237380}"/>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73734" name="Rectangle 6">
                <a:extLst>
                  <a:ext uri="{FF2B5EF4-FFF2-40B4-BE49-F238E27FC236}">
                    <a16:creationId xmlns:a16="http://schemas.microsoft.com/office/drawing/2014/main" id="{E03DD93F-332D-2085-2281-F1359683E59A}"/>
                  </a:ext>
                </a:extLst>
              </p:cNvPr>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73735" name="Line 7">
                <a:extLst>
                  <a:ext uri="{FF2B5EF4-FFF2-40B4-BE49-F238E27FC236}">
                    <a16:creationId xmlns:a16="http://schemas.microsoft.com/office/drawing/2014/main" id="{3629359D-5991-3A37-E81F-023BFA83E6E5}"/>
                  </a:ext>
                </a:extLst>
              </p:cNvPr>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nvGrpSpPr>
            <p:cNvPr id="73736" name="Group 8">
              <a:extLst>
                <a:ext uri="{FF2B5EF4-FFF2-40B4-BE49-F238E27FC236}">
                  <a16:creationId xmlns:a16="http://schemas.microsoft.com/office/drawing/2014/main" id="{5BE7E955-BE5C-9ECC-49E0-D3AE84D01E15}"/>
                </a:ext>
              </a:extLst>
            </p:cNvPr>
            <p:cNvGrpSpPr>
              <a:grpSpLocks/>
            </p:cNvGrpSpPr>
            <p:nvPr userDrawn="1"/>
          </p:nvGrpSpPr>
          <p:grpSpPr bwMode="auto">
            <a:xfrm>
              <a:off x="400" y="336"/>
              <a:ext cx="5088" cy="192"/>
              <a:chOff x="400" y="336"/>
              <a:chExt cx="5088" cy="192"/>
            </a:xfrm>
          </p:grpSpPr>
          <p:sp>
            <p:nvSpPr>
              <p:cNvPr id="73737" name="Rectangle 9">
                <a:extLst>
                  <a:ext uri="{FF2B5EF4-FFF2-40B4-BE49-F238E27FC236}">
                    <a16:creationId xmlns:a16="http://schemas.microsoft.com/office/drawing/2014/main" id="{C43FDDC8-E7EA-0DF5-1645-3CFD34052229}"/>
                  </a:ext>
                </a:extLst>
              </p:cNvPr>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73738" name="Line 10">
                <a:extLst>
                  <a:ext uri="{FF2B5EF4-FFF2-40B4-BE49-F238E27FC236}">
                    <a16:creationId xmlns:a16="http://schemas.microsoft.com/office/drawing/2014/main" id="{7E25EA5A-745A-782F-D554-2DA89F1A3EC4}"/>
                  </a:ext>
                </a:extLst>
              </p:cNvPr>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sp>
        <p:nvSpPr>
          <p:cNvPr id="73739" name="Rectangle 11">
            <a:extLst>
              <a:ext uri="{FF2B5EF4-FFF2-40B4-BE49-F238E27FC236}">
                <a16:creationId xmlns:a16="http://schemas.microsoft.com/office/drawing/2014/main" id="{ADA45EBD-94C2-3E90-3F26-CF3217C2C62B}"/>
              </a:ext>
            </a:extLst>
          </p:cNvPr>
          <p:cNvSpPr>
            <a:spLocks noGrp="1" noChangeArrowheads="1"/>
          </p:cNvSpPr>
          <p:nvPr>
            <p:ph type="ctrTitle"/>
          </p:nvPr>
        </p:nvSpPr>
        <p:spPr>
          <a:xfrm>
            <a:off x="2743200" y="1143000"/>
            <a:ext cx="8839200" cy="2209800"/>
          </a:xfrm>
        </p:spPr>
        <p:txBody>
          <a:bodyPr/>
          <a:lstStyle>
            <a:lvl1pPr>
              <a:defRPr sz="4800"/>
            </a:lvl1pPr>
          </a:lstStyle>
          <a:p>
            <a:pPr lvl="0"/>
            <a:r>
              <a:rPr lang="th-TH" altLang="en-US" noProof="0"/>
              <a:t>Click to edit Master title style</a:t>
            </a:r>
          </a:p>
        </p:txBody>
      </p:sp>
      <p:sp>
        <p:nvSpPr>
          <p:cNvPr id="73740" name="Rectangle 12">
            <a:extLst>
              <a:ext uri="{FF2B5EF4-FFF2-40B4-BE49-F238E27FC236}">
                <a16:creationId xmlns:a16="http://schemas.microsoft.com/office/drawing/2014/main" id="{3A97515D-6160-98B2-6E5C-C3D283301AD1}"/>
              </a:ext>
            </a:extLst>
          </p:cNvPr>
          <p:cNvSpPr>
            <a:spLocks noGrp="1" noChangeArrowheads="1"/>
          </p:cNvSpPr>
          <p:nvPr>
            <p:ph type="subTitle" idx="1"/>
          </p:nvPr>
        </p:nvSpPr>
        <p:spPr>
          <a:xfrm>
            <a:off x="1828800" y="3962400"/>
            <a:ext cx="9144000" cy="1600200"/>
          </a:xfrm>
        </p:spPr>
        <p:txBody>
          <a:bodyPr anchor="ctr"/>
          <a:lstStyle>
            <a:lvl1pPr marL="0" indent="0" algn="ctr">
              <a:buFont typeface="Wingdings" pitchFamily="2" charset="2"/>
              <a:buNone/>
              <a:defRPr/>
            </a:lvl1pPr>
          </a:lstStyle>
          <a:p>
            <a:pPr lvl="0"/>
            <a:r>
              <a:rPr lang="th-TH" altLang="en-US" noProof="0"/>
              <a:t>Click to edit Master subtitle style</a:t>
            </a:r>
          </a:p>
        </p:txBody>
      </p:sp>
      <p:sp>
        <p:nvSpPr>
          <p:cNvPr id="73741" name="Rectangle 13">
            <a:extLst>
              <a:ext uri="{FF2B5EF4-FFF2-40B4-BE49-F238E27FC236}">
                <a16:creationId xmlns:a16="http://schemas.microsoft.com/office/drawing/2014/main" id="{22639484-228A-76D7-E102-3504D85270D3}"/>
              </a:ext>
            </a:extLst>
          </p:cNvPr>
          <p:cNvSpPr>
            <a:spLocks noGrp="1" noChangeArrowheads="1"/>
          </p:cNvSpPr>
          <p:nvPr>
            <p:ph type="dt" sz="half" idx="2"/>
          </p:nvPr>
        </p:nvSpPr>
        <p:spPr>
          <a:xfrm>
            <a:off x="1217084" y="6251575"/>
            <a:ext cx="2540000" cy="457200"/>
          </a:xfrm>
        </p:spPr>
        <p:txBody>
          <a:bodyPr/>
          <a:lstStyle>
            <a:lvl1pPr>
              <a:defRPr/>
            </a:lvl1pPr>
          </a:lstStyle>
          <a:p>
            <a:endParaRPr lang="th-TH" altLang="en-US"/>
          </a:p>
        </p:txBody>
      </p:sp>
      <p:sp>
        <p:nvSpPr>
          <p:cNvPr id="73742" name="Rectangle 14">
            <a:extLst>
              <a:ext uri="{FF2B5EF4-FFF2-40B4-BE49-F238E27FC236}">
                <a16:creationId xmlns:a16="http://schemas.microsoft.com/office/drawing/2014/main" id="{3001BDE7-6EFC-B322-626A-44B70AEA7059}"/>
              </a:ext>
            </a:extLst>
          </p:cNvPr>
          <p:cNvSpPr>
            <a:spLocks noGrp="1" noChangeArrowheads="1"/>
          </p:cNvSpPr>
          <p:nvPr>
            <p:ph type="ftr" sz="quarter" idx="3"/>
          </p:nvPr>
        </p:nvSpPr>
        <p:spPr>
          <a:xfrm>
            <a:off x="4472517" y="6248400"/>
            <a:ext cx="3860800" cy="457200"/>
          </a:xfrm>
        </p:spPr>
        <p:txBody>
          <a:bodyPr/>
          <a:lstStyle>
            <a:lvl1pPr>
              <a:defRPr/>
            </a:lvl1pPr>
          </a:lstStyle>
          <a:p>
            <a:endParaRPr lang="th-TH" altLang="en-US"/>
          </a:p>
        </p:txBody>
      </p:sp>
      <p:sp>
        <p:nvSpPr>
          <p:cNvPr id="73743" name="Rectangle 15">
            <a:extLst>
              <a:ext uri="{FF2B5EF4-FFF2-40B4-BE49-F238E27FC236}">
                <a16:creationId xmlns:a16="http://schemas.microsoft.com/office/drawing/2014/main" id="{B9A26A5B-B7E7-7225-D2D4-C01D778DD66E}"/>
              </a:ext>
            </a:extLst>
          </p:cNvPr>
          <p:cNvSpPr>
            <a:spLocks noGrp="1" noChangeArrowheads="1"/>
          </p:cNvSpPr>
          <p:nvPr>
            <p:ph type="sldNum" sz="quarter" idx="4"/>
          </p:nvPr>
        </p:nvSpPr>
        <p:spPr/>
        <p:txBody>
          <a:bodyPr/>
          <a:lstStyle>
            <a:lvl1pPr>
              <a:defRPr/>
            </a:lvl1pPr>
          </a:lstStyle>
          <a:p>
            <a:fld id="{F3ED702A-1B67-7545-B5DD-F079CE9114B5}" type="slidenum">
              <a:rPr lang="en-US" altLang="en-US"/>
              <a:pPr/>
              <a:t>‹#›</a:t>
            </a:fld>
            <a:endParaRPr lang="th-TH" altLang="en-US"/>
          </a:p>
        </p:txBody>
      </p:sp>
    </p:spTree>
    <p:extLst>
      <p:ext uri="{BB962C8B-B14F-4D97-AF65-F5344CB8AC3E}">
        <p14:creationId xmlns:p14="http://schemas.microsoft.com/office/powerpoint/2010/main" val="2238390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B165-C06A-1D33-F2D1-2473888348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9970E6-6A36-51DE-762D-0F04739E17B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453AEE-C5F1-CB07-EF66-505943546356}"/>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462F1E1B-6381-D5FB-2805-CB5BAD19AB87}"/>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4779B573-58EC-13D5-ACE9-CAA0CFA1A8D1}"/>
              </a:ext>
            </a:extLst>
          </p:cNvPr>
          <p:cNvSpPr>
            <a:spLocks noGrp="1"/>
          </p:cNvSpPr>
          <p:nvPr>
            <p:ph type="sldNum" sz="quarter" idx="12"/>
          </p:nvPr>
        </p:nvSpPr>
        <p:spPr/>
        <p:txBody>
          <a:bodyPr/>
          <a:lstStyle>
            <a:lvl1pPr>
              <a:defRPr/>
            </a:lvl1pPr>
          </a:lstStyle>
          <a:p>
            <a:fld id="{0267AA0B-5E25-734C-94B3-7DBAFAB0EB5B}" type="slidenum">
              <a:rPr lang="en-US" altLang="en-US"/>
              <a:pPr/>
              <a:t>‹#›</a:t>
            </a:fld>
            <a:endParaRPr lang="th-TH" altLang="en-US"/>
          </a:p>
        </p:txBody>
      </p:sp>
    </p:spTree>
    <p:extLst>
      <p:ext uri="{BB962C8B-B14F-4D97-AF65-F5344CB8AC3E}">
        <p14:creationId xmlns:p14="http://schemas.microsoft.com/office/powerpoint/2010/main" val="2567170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E1A2-084A-3AE1-9629-289F5AD7C7AC}"/>
              </a:ext>
            </a:extLst>
          </p:cNvPr>
          <p:cNvSpPr>
            <a:spLocks noGrp="1"/>
          </p:cNvSpPr>
          <p:nvPr>
            <p:ph type="title"/>
          </p:nvPr>
        </p:nvSpPr>
        <p:spPr>
          <a:xfrm>
            <a:off x="831851"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49AE671-ABDE-1C28-1E8A-F030B6163C7B}"/>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F2146549-F25C-1115-499D-43A8AEF5C8A0}"/>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26DC7818-FD15-A417-9779-FC36049FC702}"/>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645860DB-80C2-8B51-8A20-D8B8B9B80012}"/>
              </a:ext>
            </a:extLst>
          </p:cNvPr>
          <p:cNvSpPr>
            <a:spLocks noGrp="1"/>
          </p:cNvSpPr>
          <p:nvPr>
            <p:ph type="sldNum" sz="quarter" idx="12"/>
          </p:nvPr>
        </p:nvSpPr>
        <p:spPr/>
        <p:txBody>
          <a:bodyPr/>
          <a:lstStyle>
            <a:lvl1pPr>
              <a:defRPr/>
            </a:lvl1pPr>
          </a:lstStyle>
          <a:p>
            <a:fld id="{8D0D415E-8B85-FB4D-90C4-676D77417F6A}" type="slidenum">
              <a:rPr lang="en-US" altLang="en-US"/>
              <a:pPr/>
              <a:t>‹#›</a:t>
            </a:fld>
            <a:endParaRPr lang="th-TH" altLang="en-US"/>
          </a:p>
        </p:txBody>
      </p:sp>
    </p:spTree>
    <p:extLst>
      <p:ext uri="{BB962C8B-B14F-4D97-AF65-F5344CB8AC3E}">
        <p14:creationId xmlns:p14="http://schemas.microsoft.com/office/powerpoint/2010/main" val="4112523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B208-BBB8-4542-2BD2-F9ECCF0132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797FCB-CB2B-3CBF-819E-BD638D5EBC79}"/>
              </a:ext>
            </a:extLst>
          </p:cNvPr>
          <p:cNvSpPr>
            <a:spLocks noGrp="1"/>
          </p:cNvSpPr>
          <p:nvPr>
            <p:ph sz="half" idx="1"/>
          </p:nvPr>
        </p:nvSpPr>
        <p:spPr>
          <a:xfrm>
            <a:off x="1219200" y="1600201"/>
            <a:ext cx="50800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C11FA6-6B21-92B4-F0BA-6AEFCE121F7C}"/>
              </a:ext>
            </a:extLst>
          </p:cNvPr>
          <p:cNvSpPr>
            <a:spLocks noGrp="1"/>
          </p:cNvSpPr>
          <p:nvPr>
            <p:ph sz="half" idx="2"/>
          </p:nvPr>
        </p:nvSpPr>
        <p:spPr>
          <a:xfrm>
            <a:off x="6502400" y="1600201"/>
            <a:ext cx="50800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F6165A3-E195-079B-81D9-26876A9171D9}"/>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116D3E7B-D0C8-2647-1651-325E6103269D}"/>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38DF59E7-0076-A71A-0BB1-741A7AC463C8}"/>
              </a:ext>
            </a:extLst>
          </p:cNvPr>
          <p:cNvSpPr>
            <a:spLocks noGrp="1"/>
          </p:cNvSpPr>
          <p:nvPr>
            <p:ph type="sldNum" sz="quarter" idx="12"/>
          </p:nvPr>
        </p:nvSpPr>
        <p:spPr/>
        <p:txBody>
          <a:bodyPr/>
          <a:lstStyle>
            <a:lvl1pPr>
              <a:defRPr/>
            </a:lvl1pPr>
          </a:lstStyle>
          <a:p>
            <a:fld id="{5310D8E8-0D62-DA48-84EA-3B7AE1AE1B00}" type="slidenum">
              <a:rPr lang="en-US" altLang="en-US"/>
              <a:pPr/>
              <a:t>‹#›</a:t>
            </a:fld>
            <a:endParaRPr lang="th-TH" altLang="en-US"/>
          </a:p>
        </p:txBody>
      </p:sp>
    </p:spTree>
    <p:extLst>
      <p:ext uri="{BB962C8B-B14F-4D97-AF65-F5344CB8AC3E}">
        <p14:creationId xmlns:p14="http://schemas.microsoft.com/office/powerpoint/2010/main" val="3118250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21B9-B674-28C3-C528-8F227306C544}"/>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B4A73B6-F17E-BA5F-8A06-30DD8DFB9E0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4F16D6-D955-29A7-9C56-9CD3EF498296}"/>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332ACF-2563-CF3A-1A43-6473BE41094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F90159-2B12-7FD7-586C-267FCB454563}"/>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19E610A-26E9-F6D6-7B85-F02DEAD09E20}"/>
              </a:ext>
            </a:extLst>
          </p:cNvPr>
          <p:cNvSpPr>
            <a:spLocks noGrp="1"/>
          </p:cNvSpPr>
          <p:nvPr>
            <p:ph type="dt" sz="half" idx="10"/>
          </p:nvPr>
        </p:nvSpPr>
        <p:spPr/>
        <p:txBody>
          <a:bodyPr/>
          <a:lstStyle>
            <a:lvl1pPr>
              <a:defRPr/>
            </a:lvl1pPr>
          </a:lstStyle>
          <a:p>
            <a:endParaRPr lang="th-TH" altLang="en-US"/>
          </a:p>
        </p:txBody>
      </p:sp>
      <p:sp>
        <p:nvSpPr>
          <p:cNvPr id="8" name="Footer Placeholder 7">
            <a:extLst>
              <a:ext uri="{FF2B5EF4-FFF2-40B4-BE49-F238E27FC236}">
                <a16:creationId xmlns:a16="http://schemas.microsoft.com/office/drawing/2014/main" id="{9A52967B-6266-171C-E250-7F82C4820789}"/>
              </a:ext>
            </a:extLst>
          </p:cNvPr>
          <p:cNvSpPr>
            <a:spLocks noGrp="1"/>
          </p:cNvSpPr>
          <p:nvPr>
            <p:ph type="ftr" sz="quarter" idx="11"/>
          </p:nvPr>
        </p:nvSpPr>
        <p:spPr/>
        <p:txBody>
          <a:bodyPr/>
          <a:lstStyle>
            <a:lvl1pPr>
              <a:defRPr/>
            </a:lvl1pPr>
          </a:lstStyle>
          <a:p>
            <a:endParaRPr lang="th-TH" altLang="en-US"/>
          </a:p>
        </p:txBody>
      </p:sp>
      <p:sp>
        <p:nvSpPr>
          <p:cNvPr id="9" name="Slide Number Placeholder 8">
            <a:extLst>
              <a:ext uri="{FF2B5EF4-FFF2-40B4-BE49-F238E27FC236}">
                <a16:creationId xmlns:a16="http://schemas.microsoft.com/office/drawing/2014/main" id="{B77DB03B-29EF-D75D-77AB-3E5EACF07C86}"/>
              </a:ext>
            </a:extLst>
          </p:cNvPr>
          <p:cNvSpPr>
            <a:spLocks noGrp="1"/>
          </p:cNvSpPr>
          <p:nvPr>
            <p:ph type="sldNum" sz="quarter" idx="12"/>
          </p:nvPr>
        </p:nvSpPr>
        <p:spPr/>
        <p:txBody>
          <a:bodyPr/>
          <a:lstStyle>
            <a:lvl1pPr>
              <a:defRPr/>
            </a:lvl1pPr>
          </a:lstStyle>
          <a:p>
            <a:fld id="{B3827B2F-7128-F64D-8F14-C50A69870F65}" type="slidenum">
              <a:rPr lang="en-US" altLang="en-US"/>
              <a:pPr/>
              <a:t>‹#›</a:t>
            </a:fld>
            <a:endParaRPr lang="th-TH" altLang="en-US"/>
          </a:p>
        </p:txBody>
      </p:sp>
    </p:spTree>
    <p:extLst>
      <p:ext uri="{BB962C8B-B14F-4D97-AF65-F5344CB8AC3E}">
        <p14:creationId xmlns:p14="http://schemas.microsoft.com/office/powerpoint/2010/main" val="99153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7064-5115-AFFD-41F2-AD6F51BDD3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2EDCF7-B9DD-4ABA-F4F8-28473B1D62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EC396C1-6F95-B0C4-7A2E-50EA05993E87}"/>
              </a:ext>
            </a:extLst>
          </p:cNvPr>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5" name="Footer Placeholder 4">
            <a:extLst>
              <a:ext uri="{FF2B5EF4-FFF2-40B4-BE49-F238E27FC236}">
                <a16:creationId xmlns:a16="http://schemas.microsoft.com/office/drawing/2014/main" id="{108EBFB3-53C4-3E25-E863-C4D286D734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41ADCB-9868-63FE-67A6-095D0BB05A9E}"/>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6413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5961-4822-8091-FA0B-9CBE4B3600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AAE630C-D992-9C92-7ED3-32B14B71D1C5}"/>
              </a:ext>
            </a:extLst>
          </p:cNvPr>
          <p:cNvSpPr>
            <a:spLocks noGrp="1"/>
          </p:cNvSpPr>
          <p:nvPr>
            <p:ph type="dt" sz="half" idx="10"/>
          </p:nvPr>
        </p:nvSpPr>
        <p:spPr/>
        <p:txBody>
          <a:bodyPr/>
          <a:lstStyle>
            <a:lvl1pPr>
              <a:defRPr/>
            </a:lvl1pPr>
          </a:lstStyle>
          <a:p>
            <a:endParaRPr lang="th-TH" altLang="en-US"/>
          </a:p>
        </p:txBody>
      </p:sp>
      <p:sp>
        <p:nvSpPr>
          <p:cNvPr id="4" name="Footer Placeholder 3">
            <a:extLst>
              <a:ext uri="{FF2B5EF4-FFF2-40B4-BE49-F238E27FC236}">
                <a16:creationId xmlns:a16="http://schemas.microsoft.com/office/drawing/2014/main" id="{5B066179-96F1-4C51-2852-E8B025C3CB32}"/>
              </a:ext>
            </a:extLst>
          </p:cNvPr>
          <p:cNvSpPr>
            <a:spLocks noGrp="1"/>
          </p:cNvSpPr>
          <p:nvPr>
            <p:ph type="ftr" sz="quarter" idx="11"/>
          </p:nvPr>
        </p:nvSpPr>
        <p:spPr/>
        <p:txBody>
          <a:bodyPr/>
          <a:lstStyle>
            <a:lvl1pPr>
              <a:defRPr/>
            </a:lvl1pPr>
          </a:lstStyle>
          <a:p>
            <a:endParaRPr lang="th-TH" altLang="en-US"/>
          </a:p>
        </p:txBody>
      </p:sp>
      <p:sp>
        <p:nvSpPr>
          <p:cNvPr id="5" name="Slide Number Placeholder 4">
            <a:extLst>
              <a:ext uri="{FF2B5EF4-FFF2-40B4-BE49-F238E27FC236}">
                <a16:creationId xmlns:a16="http://schemas.microsoft.com/office/drawing/2014/main" id="{B548EF91-D1E1-8D6B-F85D-12ADA480AC2B}"/>
              </a:ext>
            </a:extLst>
          </p:cNvPr>
          <p:cNvSpPr>
            <a:spLocks noGrp="1"/>
          </p:cNvSpPr>
          <p:nvPr>
            <p:ph type="sldNum" sz="quarter" idx="12"/>
          </p:nvPr>
        </p:nvSpPr>
        <p:spPr/>
        <p:txBody>
          <a:bodyPr/>
          <a:lstStyle>
            <a:lvl1pPr>
              <a:defRPr/>
            </a:lvl1pPr>
          </a:lstStyle>
          <a:p>
            <a:fld id="{2DABD5B0-8722-1E4D-AA9D-EA44A6B6D5D0}" type="slidenum">
              <a:rPr lang="en-US" altLang="en-US"/>
              <a:pPr/>
              <a:t>‹#›</a:t>
            </a:fld>
            <a:endParaRPr lang="th-TH" altLang="en-US"/>
          </a:p>
        </p:txBody>
      </p:sp>
    </p:spTree>
    <p:extLst>
      <p:ext uri="{BB962C8B-B14F-4D97-AF65-F5344CB8AC3E}">
        <p14:creationId xmlns:p14="http://schemas.microsoft.com/office/powerpoint/2010/main" val="2288046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A9DFD-929F-EA82-E66B-A4F4EC8C8C09}"/>
              </a:ext>
            </a:extLst>
          </p:cNvPr>
          <p:cNvSpPr>
            <a:spLocks noGrp="1"/>
          </p:cNvSpPr>
          <p:nvPr>
            <p:ph type="dt" sz="half" idx="10"/>
          </p:nvPr>
        </p:nvSpPr>
        <p:spPr/>
        <p:txBody>
          <a:bodyPr/>
          <a:lstStyle>
            <a:lvl1pPr>
              <a:defRPr/>
            </a:lvl1pPr>
          </a:lstStyle>
          <a:p>
            <a:endParaRPr lang="th-TH" altLang="en-US"/>
          </a:p>
        </p:txBody>
      </p:sp>
      <p:sp>
        <p:nvSpPr>
          <p:cNvPr id="3" name="Footer Placeholder 2">
            <a:extLst>
              <a:ext uri="{FF2B5EF4-FFF2-40B4-BE49-F238E27FC236}">
                <a16:creationId xmlns:a16="http://schemas.microsoft.com/office/drawing/2014/main" id="{87C33FD7-15C5-D005-2036-20674ECE4C03}"/>
              </a:ext>
            </a:extLst>
          </p:cNvPr>
          <p:cNvSpPr>
            <a:spLocks noGrp="1"/>
          </p:cNvSpPr>
          <p:nvPr>
            <p:ph type="ftr" sz="quarter" idx="11"/>
          </p:nvPr>
        </p:nvSpPr>
        <p:spPr/>
        <p:txBody>
          <a:bodyPr/>
          <a:lstStyle>
            <a:lvl1pPr>
              <a:defRPr/>
            </a:lvl1pPr>
          </a:lstStyle>
          <a:p>
            <a:endParaRPr lang="th-TH" altLang="en-US"/>
          </a:p>
        </p:txBody>
      </p:sp>
      <p:sp>
        <p:nvSpPr>
          <p:cNvPr id="4" name="Slide Number Placeholder 3">
            <a:extLst>
              <a:ext uri="{FF2B5EF4-FFF2-40B4-BE49-F238E27FC236}">
                <a16:creationId xmlns:a16="http://schemas.microsoft.com/office/drawing/2014/main" id="{E92E588C-41CB-D771-3E14-A7896FBCB9F4}"/>
              </a:ext>
            </a:extLst>
          </p:cNvPr>
          <p:cNvSpPr>
            <a:spLocks noGrp="1"/>
          </p:cNvSpPr>
          <p:nvPr>
            <p:ph type="sldNum" sz="quarter" idx="12"/>
          </p:nvPr>
        </p:nvSpPr>
        <p:spPr/>
        <p:txBody>
          <a:bodyPr/>
          <a:lstStyle>
            <a:lvl1pPr>
              <a:defRPr/>
            </a:lvl1pPr>
          </a:lstStyle>
          <a:p>
            <a:fld id="{12159366-39B0-A54D-8A9A-8288D890CC91}" type="slidenum">
              <a:rPr lang="en-US" altLang="en-US"/>
              <a:pPr/>
              <a:t>‹#›</a:t>
            </a:fld>
            <a:endParaRPr lang="th-TH" altLang="en-US"/>
          </a:p>
        </p:txBody>
      </p:sp>
    </p:spTree>
    <p:extLst>
      <p:ext uri="{BB962C8B-B14F-4D97-AF65-F5344CB8AC3E}">
        <p14:creationId xmlns:p14="http://schemas.microsoft.com/office/powerpoint/2010/main" val="1056894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5A53-F250-465A-B91A-1C2390DD54FB}"/>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C2A473D-C491-21D8-0841-22FD84B7402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835C961-AFAF-70B7-DB09-AA2AFBC5029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30FBDC-395F-2C46-FC77-5F25EAE21B04}"/>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239E20B4-6300-3779-0861-19F563A10130}"/>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61C83B68-D819-B5AF-0D0B-146F01B024DA}"/>
              </a:ext>
            </a:extLst>
          </p:cNvPr>
          <p:cNvSpPr>
            <a:spLocks noGrp="1"/>
          </p:cNvSpPr>
          <p:nvPr>
            <p:ph type="sldNum" sz="quarter" idx="12"/>
          </p:nvPr>
        </p:nvSpPr>
        <p:spPr/>
        <p:txBody>
          <a:bodyPr/>
          <a:lstStyle>
            <a:lvl1pPr>
              <a:defRPr/>
            </a:lvl1pPr>
          </a:lstStyle>
          <a:p>
            <a:fld id="{1CE29702-A51D-8949-91F5-E9C6AD178A6F}" type="slidenum">
              <a:rPr lang="en-US" altLang="en-US"/>
              <a:pPr/>
              <a:t>‹#›</a:t>
            </a:fld>
            <a:endParaRPr lang="th-TH" altLang="en-US"/>
          </a:p>
        </p:txBody>
      </p:sp>
    </p:spTree>
    <p:extLst>
      <p:ext uri="{BB962C8B-B14F-4D97-AF65-F5344CB8AC3E}">
        <p14:creationId xmlns:p14="http://schemas.microsoft.com/office/powerpoint/2010/main" val="3011394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651F-44E8-3190-2E15-E44D187DA0A6}"/>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72A9BE6-1AAF-B649-0835-2DCE4447269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DF3510-6F4B-99A5-8C76-ABD288372ED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B1E3F5-2AE9-EE9A-ACBB-9C52239ED300}"/>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C9593B95-5EFF-85D2-01C4-18BED05EEEDB}"/>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FB485A87-238A-FF4A-1159-4386CB1A51D3}"/>
              </a:ext>
            </a:extLst>
          </p:cNvPr>
          <p:cNvSpPr>
            <a:spLocks noGrp="1"/>
          </p:cNvSpPr>
          <p:nvPr>
            <p:ph type="sldNum" sz="quarter" idx="12"/>
          </p:nvPr>
        </p:nvSpPr>
        <p:spPr/>
        <p:txBody>
          <a:bodyPr/>
          <a:lstStyle>
            <a:lvl1pPr>
              <a:defRPr/>
            </a:lvl1pPr>
          </a:lstStyle>
          <a:p>
            <a:fld id="{734689D6-84BC-1B4B-BF0C-863201427DC4}" type="slidenum">
              <a:rPr lang="en-US" altLang="en-US"/>
              <a:pPr/>
              <a:t>‹#›</a:t>
            </a:fld>
            <a:endParaRPr lang="th-TH" altLang="en-US"/>
          </a:p>
        </p:txBody>
      </p:sp>
    </p:spTree>
    <p:extLst>
      <p:ext uri="{BB962C8B-B14F-4D97-AF65-F5344CB8AC3E}">
        <p14:creationId xmlns:p14="http://schemas.microsoft.com/office/powerpoint/2010/main" val="1402430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4210-E88A-1A63-B2E2-03C3249D6C5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494F56-E70D-5E78-A8B8-7FC360D200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021562-1893-E594-2111-D42A7DD5D206}"/>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42BB4394-5B1C-E590-F87D-16019212AE8A}"/>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3322ACA0-6F5C-EA33-0BAE-DC85E39F4BF2}"/>
              </a:ext>
            </a:extLst>
          </p:cNvPr>
          <p:cNvSpPr>
            <a:spLocks noGrp="1"/>
          </p:cNvSpPr>
          <p:nvPr>
            <p:ph type="sldNum" sz="quarter" idx="12"/>
          </p:nvPr>
        </p:nvSpPr>
        <p:spPr/>
        <p:txBody>
          <a:bodyPr/>
          <a:lstStyle>
            <a:lvl1pPr>
              <a:defRPr/>
            </a:lvl1pPr>
          </a:lstStyle>
          <a:p>
            <a:fld id="{DCF5866B-8604-2B41-9790-1D32A1C0BFFA}" type="slidenum">
              <a:rPr lang="en-US" altLang="en-US"/>
              <a:pPr/>
              <a:t>‹#›</a:t>
            </a:fld>
            <a:endParaRPr lang="th-TH" altLang="en-US"/>
          </a:p>
        </p:txBody>
      </p:sp>
    </p:spTree>
    <p:extLst>
      <p:ext uri="{BB962C8B-B14F-4D97-AF65-F5344CB8AC3E}">
        <p14:creationId xmlns:p14="http://schemas.microsoft.com/office/powerpoint/2010/main" val="1914243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B1F73A-6F44-BE81-7F7D-8232B96EC949}"/>
              </a:ext>
            </a:extLst>
          </p:cNvPr>
          <p:cNvSpPr>
            <a:spLocks noGrp="1"/>
          </p:cNvSpPr>
          <p:nvPr>
            <p:ph type="title" orient="vert"/>
          </p:nvPr>
        </p:nvSpPr>
        <p:spPr>
          <a:xfrm>
            <a:off x="8991600" y="277813"/>
            <a:ext cx="2590800" cy="5853112"/>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6ED599-9F6C-8140-6D6D-225D6BB833A6}"/>
              </a:ext>
            </a:extLst>
          </p:cNvPr>
          <p:cNvSpPr>
            <a:spLocks noGrp="1"/>
          </p:cNvSpPr>
          <p:nvPr>
            <p:ph type="body" orient="vert" idx="1"/>
          </p:nvPr>
        </p:nvSpPr>
        <p:spPr>
          <a:xfrm>
            <a:off x="1219200" y="277813"/>
            <a:ext cx="7569200" cy="585311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707920-7BC8-7581-2B96-1088A080B047}"/>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FC3B45AF-9476-8833-EB31-E972270D0763}"/>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F401E7C2-3236-157D-1042-F9D270827850}"/>
              </a:ext>
            </a:extLst>
          </p:cNvPr>
          <p:cNvSpPr>
            <a:spLocks noGrp="1"/>
          </p:cNvSpPr>
          <p:nvPr>
            <p:ph type="sldNum" sz="quarter" idx="12"/>
          </p:nvPr>
        </p:nvSpPr>
        <p:spPr/>
        <p:txBody>
          <a:bodyPr/>
          <a:lstStyle>
            <a:lvl1pPr>
              <a:defRPr/>
            </a:lvl1pPr>
          </a:lstStyle>
          <a:p>
            <a:fld id="{2D4994BB-3112-8147-B9CF-A6CE66B7E6AE}" type="slidenum">
              <a:rPr lang="en-US" altLang="en-US"/>
              <a:pPr/>
              <a:t>‹#›</a:t>
            </a:fld>
            <a:endParaRPr lang="th-TH" altLang="en-US"/>
          </a:p>
        </p:txBody>
      </p:sp>
    </p:spTree>
    <p:extLst>
      <p:ext uri="{BB962C8B-B14F-4D97-AF65-F5344CB8AC3E}">
        <p14:creationId xmlns:p14="http://schemas.microsoft.com/office/powerpoint/2010/main" val="4038476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31395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32398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85600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9429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6E85D-96C6-31CC-5CC7-FB686B9253B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0E0B1E-CB37-A3F5-D404-F77406036BA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42F3116-85B9-EC6A-EC5C-309DB47983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0E4E1B6-9BC1-34D4-7FC1-6EEA2BECAB87}"/>
              </a:ext>
            </a:extLst>
          </p:cNvPr>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6" name="Footer Placeholder 5">
            <a:extLst>
              <a:ext uri="{FF2B5EF4-FFF2-40B4-BE49-F238E27FC236}">
                <a16:creationId xmlns:a16="http://schemas.microsoft.com/office/drawing/2014/main" id="{D510DF7E-B636-7EEF-6C4A-A729A8EDFF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2E0DC6-7407-9BDA-C383-495E6938E849}"/>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25420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6548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90025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87664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12182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49058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01480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5911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179651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6041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5165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30DB-BECC-9084-EDF3-BEAC14A94F0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6FFC68C-421F-4CE9-1316-A30ABF7F7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A9DAC2-C44A-326A-E1B9-367AFC66EB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FEE124A-FA1F-5116-4DDD-7A61F8AE3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8296114-5E34-B317-34C2-5461E61566C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2AA7E2-15BD-8FEE-4B50-DF7C8ECBE3A3}"/>
              </a:ext>
            </a:extLst>
          </p:cNvPr>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8" name="Footer Placeholder 7">
            <a:extLst>
              <a:ext uri="{FF2B5EF4-FFF2-40B4-BE49-F238E27FC236}">
                <a16:creationId xmlns:a16="http://schemas.microsoft.com/office/drawing/2014/main" id="{62FB22BC-C0AB-1B57-740B-373969E67F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EC80C-68C6-8EE5-4691-1F9C934A7E96}"/>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64591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81870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857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163E-6838-D013-AE7D-75D4C81159F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E4E1473-0524-2247-6249-1344EC7993AD}"/>
              </a:ext>
            </a:extLst>
          </p:cNvPr>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4" name="Footer Placeholder 3">
            <a:extLst>
              <a:ext uri="{FF2B5EF4-FFF2-40B4-BE49-F238E27FC236}">
                <a16:creationId xmlns:a16="http://schemas.microsoft.com/office/drawing/2014/main" id="{BF5BC6E9-710E-DE62-8224-35FD646A47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A61852-CCE7-B3DD-7A11-3626DD018428}"/>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0897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76FC99-9192-EA65-2EED-1985E694C148}"/>
              </a:ext>
            </a:extLst>
          </p:cNvPr>
          <p:cNvSpPr>
            <a:spLocks noGrp="1"/>
          </p:cNvSpPr>
          <p:nvPr>
            <p:ph type="dt" sz="half" idx="10"/>
          </p:nvPr>
        </p:nvSpPr>
        <p:spPr/>
        <p:txBody>
          <a:bodyPr/>
          <a:lstStyle/>
          <a:p>
            <a:fld id="{87DE6118-2437-4B30-8E3C-4D2BE6020583}" type="datetimeFigureOut">
              <a:rPr lang="en-US" smtClean="0"/>
              <a:t>8/24/2025</a:t>
            </a:fld>
            <a:endParaRPr lang="en-US" dirty="0"/>
          </a:p>
        </p:txBody>
      </p:sp>
      <p:sp>
        <p:nvSpPr>
          <p:cNvPr id="3" name="Footer Placeholder 2">
            <a:extLst>
              <a:ext uri="{FF2B5EF4-FFF2-40B4-BE49-F238E27FC236}">
                <a16:creationId xmlns:a16="http://schemas.microsoft.com/office/drawing/2014/main" id="{00933C5E-F9D7-A47F-B9D2-F80A3A63B9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309D34-C534-321F-399F-FC8B348F0B70}"/>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3779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FC3C-1C7B-38E5-8B31-8BEAFE2ABA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0FCF129-AF5E-5471-1606-F4E8E049C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FFD7227-636F-BD2D-3197-48CC409A3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287CA1-4196-2A46-6975-B8362DB00B6A}"/>
              </a:ext>
            </a:extLst>
          </p:cNvPr>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6" name="Footer Placeholder 5">
            <a:extLst>
              <a:ext uri="{FF2B5EF4-FFF2-40B4-BE49-F238E27FC236}">
                <a16:creationId xmlns:a16="http://schemas.microsoft.com/office/drawing/2014/main" id="{B0579B6D-C9B1-EFDB-4E18-4F1628118F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E52CB0-425B-05A3-C99D-A6856A63F80E}"/>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4237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C50B-D2C9-E381-6F23-6FDA2720EA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13B657F-6F9D-F9F7-119E-7D9EC1FEE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B60127-2FF6-B172-734E-E520AD59B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894B2A-9985-492F-FE46-397DA5FB306F}"/>
              </a:ext>
            </a:extLst>
          </p:cNvPr>
          <p:cNvSpPr>
            <a:spLocks noGrp="1"/>
          </p:cNvSpPr>
          <p:nvPr>
            <p:ph type="dt" sz="half" idx="10"/>
          </p:nvPr>
        </p:nvSpPr>
        <p:spPr/>
        <p:txBody>
          <a:bodyPr/>
          <a:lstStyle/>
          <a:p>
            <a:fld id="{87DE6118-2437-4B30-8E3C-4D2BE6020583}" type="datetimeFigureOut">
              <a:rPr lang="en-US" smtClean="0"/>
              <a:pPr/>
              <a:t>8/24/2025</a:t>
            </a:fld>
            <a:endParaRPr lang="en-US" dirty="0"/>
          </a:p>
        </p:txBody>
      </p:sp>
      <p:sp>
        <p:nvSpPr>
          <p:cNvPr id="6" name="Footer Placeholder 5">
            <a:extLst>
              <a:ext uri="{FF2B5EF4-FFF2-40B4-BE49-F238E27FC236}">
                <a16:creationId xmlns:a16="http://schemas.microsoft.com/office/drawing/2014/main" id="{EF874DA0-2777-32B9-18FC-1B9BEA6C3B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82429E-E3AC-7412-5A72-46073E19F127}"/>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8403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D1A284-FE27-D5C0-A734-23E166A49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37CF65-F6FC-EB1B-163B-47CBBA0F36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24EBEB-253B-1A02-671D-8F5F413E5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8/24/2025</a:t>
            </a:fld>
            <a:endParaRPr lang="en-US" dirty="0"/>
          </a:p>
        </p:txBody>
      </p:sp>
      <p:sp>
        <p:nvSpPr>
          <p:cNvPr id="5" name="Footer Placeholder 4">
            <a:extLst>
              <a:ext uri="{FF2B5EF4-FFF2-40B4-BE49-F238E27FC236}">
                <a16:creationId xmlns:a16="http://schemas.microsoft.com/office/drawing/2014/main" id="{A8712C42-23F6-871D-4DC4-3B929C180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B7E96F-12EE-499A-F83B-31499E854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56267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8/24/2025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606925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706" name="Group 2">
            <a:extLst>
              <a:ext uri="{FF2B5EF4-FFF2-40B4-BE49-F238E27FC236}">
                <a16:creationId xmlns:a16="http://schemas.microsoft.com/office/drawing/2014/main" id="{12C642C2-EE47-20BE-9B4A-BD5AC17B812B}"/>
              </a:ext>
            </a:extLst>
          </p:cNvPr>
          <p:cNvGrpSpPr>
            <a:grpSpLocks/>
          </p:cNvGrpSpPr>
          <p:nvPr/>
        </p:nvGrpSpPr>
        <p:grpSpPr bwMode="auto">
          <a:xfrm>
            <a:off x="0" y="0"/>
            <a:ext cx="11582400" cy="4876800"/>
            <a:chOff x="0" y="0"/>
            <a:chExt cx="5472" cy="3072"/>
          </a:xfrm>
        </p:grpSpPr>
        <p:sp>
          <p:nvSpPr>
            <p:cNvPr id="72707" name="Rectangle 3">
              <a:extLst>
                <a:ext uri="{FF2B5EF4-FFF2-40B4-BE49-F238E27FC236}">
                  <a16:creationId xmlns:a16="http://schemas.microsoft.com/office/drawing/2014/main" id="{0877F13F-0F8E-CB90-19D3-EFA4CAFDF171}"/>
                </a:ext>
              </a:extLst>
            </p:cNvPr>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grpSp>
          <p:nvGrpSpPr>
            <p:cNvPr id="72708" name="Group 4">
              <a:extLst>
                <a:ext uri="{FF2B5EF4-FFF2-40B4-BE49-F238E27FC236}">
                  <a16:creationId xmlns:a16="http://schemas.microsoft.com/office/drawing/2014/main" id="{EA908BF8-C7FD-61CA-2FE1-21F28C9EABFA}"/>
                </a:ext>
              </a:extLst>
            </p:cNvPr>
            <p:cNvGrpSpPr>
              <a:grpSpLocks/>
            </p:cNvGrpSpPr>
            <p:nvPr/>
          </p:nvGrpSpPr>
          <p:grpSpPr bwMode="auto">
            <a:xfrm>
              <a:off x="240" y="893"/>
              <a:ext cx="5232" cy="115"/>
              <a:chOff x="240" y="893"/>
              <a:chExt cx="5232" cy="115"/>
            </a:xfrm>
          </p:grpSpPr>
          <p:sp>
            <p:nvSpPr>
              <p:cNvPr id="72709" name="Rectangle 5">
                <a:extLst>
                  <a:ext uri="{FF2B5EF4-FFF2-40B4-BE49-F238E27FC236}">
                    <a16:creationId xmlns:a16="http://schemas.microsoft.com/office/drawing/2014/main" id="{E1C0DD28-DC8B-A265-D836-3946B9BE145F}"/>
                  </a:ext>
                </a:extLst>
              </p:cNvPr>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72710" name="Line 6">
                <a:extLst>
                  <a:ext uri="{FF2B5EF4-FFF2-40B4-BE49-F238E27FC236}">
                    <a16:creationId xmlns:a16="http://schemas.microsoft.com/office/drawing/2014/main" id="{4D79AD24-3F09-9B0A-2EAD-1473DB10DD9D}"/>
                  </a:ext>
                </a:extLst>
              </p:cNvPr>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sp>
        <p:nvSpPr>
          <p:cNvPr id="72711" name="Rectangle 7">
            <a:extLst>
              <a:ext uri="{FF2B5EF4-FFF2-40B4-BE49-F238E27FC236}">
                <a16:creationId xmlns:a16="http://schemas.microsoft.com/office/drawing/2014/main" id="{FFB0C786-1419-10C1-E733-93167C0A4459}"/>
              </a:ext>
            </a:extLst>
          </p:cNvPr>
          <p:cNvSpPr>
            <a:spLocks noGrp="1" noChangeArrowheads="1"/>
          </p:cNvSpPr>
          <p:nvPr>
            <p:ph type="title"/>
          </p:nvPr>
        </p:nvSpPr>
        <p:spPr bwMode="auto">
          <a:xfrm>
            <a:off x="1219200" y="277813"/>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altLang="en-US"/>
              <a:t>Click to edit Master title style</a:t>
            </a:r>
          </a:p>
        </p:txBody>
      </p:sp>
      <p:sp>
        <p:nvSpPr>
          <p:cNvPr id="72712" name="Rectangle 8">
            <a:extLst>
              <a:ext uri="{FF2B5EF4-FFF2-40B4-BE49-F238E27FC236}">
                <a16:creationId xmlns:a16="http://schemas.microsoft.com/office/drawing/2014/main" id="{C28204B1-79ED-DCAF-F584-1AE26DC57034}"/>
              </a:ext>
            </a:extLst>
          </p:cNvPr>
          <p:cNvSpPr>
            <a:spLocks noGrp="1" noChangeArrowheads="1"/>
          </p:cNvSpPr>
          <p:nvPr>
            <p:ph type="body" idx="1"/>
          </p:nvPr>
        </p:nvSpPr>
        <p:spPr bwMode="auto">
          <a:xfrm>
            <a:off x="1219200" y="1600201"/>
            <a:ext cx="10363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72713" name="Rectangle 9">
            <a:extLst>
              <a:ext uri="{FF2B5EF4-FFF2-40B4-BE49-F238E27FC236}">
                <a16:creationId xmlns:a16="http://schemas.microsoft.com/office/drawing/2014/main" id="{D15A1129-B2DC-70FF-43AE-9CAD7A4A1CB7}"/>
              </a:ext>
            </a:extLst>
          </p:cNvPr>
          <p:cNvSpPr>
            <a:spLocks noGrp="1" noChangeArrowheads="1"/>
          </p:cNvSpPr>
          <p:nvPr>
            <p:ph type="dt" sz="half" idx="2"/>
          </p:nvPr>
        </p:nvSpPr>
        <p:spPr bwMode="auto">
          <a:xfrm>
            <a:off x="1219200" y="6251575"/>
            <a:ext cx="264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lvl1pPr>
          </a:lstStyle>
          <a:p>
            <a:endParaRPr lang="th-TH" altLang="en-US"/>
          </a:p>
        </p:txBody>
      </p:sp>
      <p:sp>
        <p:nvSpPr>
          <p:cNvPr id="72714" name="Rectangle 10">
            <a:extLst>
              <a:ext uri="{FF2B5EF4-FFF2-40B4-BE49-F238E27FC236}">
                <a16:creationId xmlns:a16="http://schemas.microsoft.com/office/drawing/2014/main" id="{ED07C126-2775-CFEF-37A5-F93927006080}"/>
              </a:ext>
            </a:extLst>
          </p:cNvPr>
          <p:cNvSpPr>
            <a:spLocks noGrp="1" noChangeArrowheads="1"/>
          </p:cNvSpPr>
          <p:nvPr>
            <p:ph type="ftr" sz="quarter" idx="3"/>
          </p:nvPr>
        </p:nvSpPr>
        <p:spPr bwMode="auto">
          <a:xfrm>
            <a:off x="447040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th-TH" altLang="en-US"/>
          </a:p>
        </p:txBody>
      </p:sp>
      <p:sp>
        <p:nvSpPr>
          <p:cNvPr id="72715" name="Rectangle 11">
            <a:extLst>
              <a:ext uri="{FF2B5EF4-FFF2-40B4-BE49-F238E27FC236}">
                <a16:creationId xmlns:a16="http://schemas.microsoft.com/office/drawing/2014/main" id="{3807C926-E73D-0AB2-D9A7-88BC25C0A948}"/>
              </a:ext>
            </a:extLst>
          </p:cNvPr>
          <p:cNvSpPr>
            <a:spLocks noGrp="1" noChangeArrowheads="1"/>
          </p:cNvSpPr>
          <p:nvPr>
            <p:ph type="sldNum" sz="quarter" idx="4"/>
          </p:nvPr>
        </p:nvSpPr>
        <p:spPr bwMode="auto">
          <a:xfrm>
            <a:off x="904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DB99B7EB-3F76-AA42-9E98-EFE941432D91}" type="slidenum">
              <a:rPr lang="en-US" altLang="en-US"/>
              <a:pPr/>
              <a:t>‹#›</a:t>
            </a:fld>
            <a:endParaRPr lang="th-TH" altLang="en-US"/>
          </a:p>
        </p:txBody>
      </p:sp>
      <p:sp>
        <p:nvSpPr>
          <p:cNvPr id="72716" name="Line 12">
            <a:extLst>
              <a:ext uri="{FF2B5EF4-FFF2-40B4-BE49-F238E27FC236}">
                <a16:creationId xmlns:a16="http://schemas.microsoft.com/office/drawing/2014/main" id="{AF8828BB-DDD3-62D9-BAEC-B1008CC9561F}"/>
              </a:ext>
            </a:extLst>
          </p:cNvPr>
          <p:cNvSpPr>
            <a:spLocks noChangeShapeType="1"/>
          </p:cNvSpPr>
          <p:nvPr/>
        </p:nvSpPr>
        <p:spPr bwMode="auto">
          <a:xfrm>
            <a:off x="0" y="4876800"/>
            <a:ext cx="8128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Tree>
    <p:extLst>
      <p:ext uri="{BB962C8B-B14F-4D97-AF65-F5344CB8AC3E}">
        <p14:creationId xmlns:p14="http://schemas.microsoft.com/office/powerpoint/2010/main" val="35297977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2pPr>
      <a:lvl3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3pPr>
      <a:lvl4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4pPr>
      <a:lvl5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5pPr>
      <a:lvl6pPr marL="4572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6pPr>
      <a:lvl7pPr marL="9144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7pPr>
      <a:lvl8pPr marL="13716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8pPr>
      <a:lvl9pPr marL="18288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5000"/>
        <a:buFont typeface="Wingdings" pitchFamily="2" charset="2"/>
        <a:buChar char="n"/>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8/24/2025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819706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AEBCB0-55D6-7DAC-C5DE-2E104D9AC49F}"/>
              </a:ext>
            </a:extLst>
          </p:cNvPr>
          <p:cNvSpPr txBox="1"/>
          <p:nvPr/>
        </p:nvSpPr>
        <p:spPr>
          <a:xfrm>
            <a:off x="0" y="5165229"/>
            <a:ext cx="12192000" cy="169277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rPr>
              <a:t>Ephesians</a:t>
            </a:r>
            <a:endParaRPr kumimoji="0" lang="en-US" sz="44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rPr>
              <a:t>Inconceivable Blessings, Incredible Purpose.</a:t>
            </a:r>
          </a:p>
        </p:txBody>
      </p:sp>
    </p:spTree>
    <p:extLst>
      <p:ext uri="{BB962C8B-B14F-4D97-AF65-F5344CB8AC3E}">
        <p14:creationId xmlns:p14="http://schemas.microsoft.com/office/powerpoint/2010/main" val="36200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holding hands&#10;&#10;AI-generated content may be incorrect.">
            <a:extLst>
              <a:ext uri="{FF2B5EF4-FFF2-40B4-BE49-F238E27FC236}">
                <a16:creationId xmlns:a16="http://schemas.microsoft.com/office/drawing/2014/main" id="{620E8703-EE64-50A6-3F0B-D7B41B343EBB}"/>
              </a:ext>
            </a:extLst>
          </p:cNvPr>
          <p:cNvPicPr>
            <a:picLocks noChangeAspect="1"/>
          </p:cNvPicPr>
          <p:nvPr/>
        </p:nvPicPr>
        <p:blipFill>
          <a:blip r:embed="rId2"/>
          <a:stretch>
            <a:fillRect/>
          </a:stretch>
        </p:blipFill>
        <p:spPr>
          <a:xfrm>
            <a:off x="6425385" y="1818043"/>
            <a:ext cx="5680452" cy="2969110"/>
          </a:xfrm>
          <a:prstGeom prst="rect">
            <a:avLst/>
          </a:prstGeom>
        </p:spPr>
      </p:pic>
      <p:pic>
        <p:nvPicPr>
          <p:cNvPr id="4098" name="Picture 2" descr="Shaped by Unity – Dulin's Grove Church">
            <a:extLst>
              <a:ext uri="{FF2B5EF4-FFF2-40B4-BE49-F238E27FC236}">
                <a16:creationId xmlns:a16="http://schemas.microsoft.com/office/drawing/2014/main" id="{996581E0-9E5A-7E6B-2655-BDEB0E6D7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27125"/>
            <a:ext cx="5689002" cy="568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64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E7044-67EB-8EE3-BF3B-29051512348E}"/>
              </a:ext>
            </a:extLst>
          </p:cNvPr>
          <p:cNvSpPr>
            <a:spLocks noGrp="1"/>
          </p:cNvSpPr>
          <p:nvPr>
            <p:ph idx="1"/>
          </p:nvPr>
        </p:nvSpPr>
        <p:spPr>
          <a:xfrm>
            <a:off x="311972" y="484094"/>
            <a:ext cx="11510682" cy="5841402"/>
          </a:xfrm>
        </p:spPr>
        <p:txBody>
          <a:bodyPr>
            <a:normAutofit/>
          </a:bodyPr>
          <a:lstStyle/>
          <a:p>
            <a:pPr marL="0" indent="0" algn="just">
              <a:buNone/>
            </a:pPr>
            <a:r>
              <a:rPr lang="en-SG" sz="3600" b="1" baseline="30000" dirty="0"/>
              <a:t>7 </a:t>
            </a:r>
            <a:r>
              <a:rPr lang="en-SG" sz="3600" dirty="0"/>
              <a:t>But grace was given to each one of us according to the measure of Christ's gift. </a:t>
            </a:r>
            <a:r>
              <a:rPr lang="en-SG" sz="3600" b="1" baseline="30000" dirty="0"/>
              <a:t>8 </a:t>
            </a:r>
            <a:r>
              <a:rPr lang="en-SG" sz="3600" dirty="0"/>
              <a:t>Therefore it says,</a:t>
            </a:r>
          </a:p>
          <a:p>
            <a:pPr marL="0" indent="0" algn="just">
              <a:buNone/>
            </a:pPr>
            <a:r>
              <a:rPr lang="en-SG" sz="3600" dirty="0"/>
              <a:t>“When he ascended on high he led a host of captives,</a:t>
            </a:r>
            <a:br>
              <a:rPr lang="en-SG" sz="3600" dirty="0"/>
            </a:br>
            <a:r>
              <a:rPr lang="en-SG" sz="3600" dirty="0"/>
              <a:t>    and he gave gifts to men.”</a:t>
            </a:r>
          </a:p>
          <a:p>
            <a:pPr marL="0" indent="0" algn="just">
              <a:buNone/>
            </a:pPr>
            <a:r>
              <a:rPr lang="en-US" sz="3600" b="1" baseline="30000" dirty="0"/>
              <a:t>9 </a:t>
            </a:r>
            <a:r>
              <a:rPr lang="en-US" sz="3600" dirty="0"/>
              <a:t>(In saying, “He ascended,” what does it mean but that he had also descended into the lower regions, the earth? </a:t>
            </a:r>
            <a:r>
              <a:rPr lang="en-US" sz="3600" b="1" baseline="30000" dirty="0"/>
              <a:t>10 </a:t>
            </a:r>
            <a:r>
              <a:rPr lang="en-US" sz="3600" dirty="0"/>
              <a:t>He who descended is the one who also ascended far above all the heavens, that he might fill all things.) </a:t>
            </a:r>
            <a:endParaRPr lang="en-SG" sz="3600" dirty="0"/>
          </a:p>
          <a:p>
            <a:pPr marL="0" indent="0">
              <a:buNone/>
            </a:pPr>
            <a:endParaRPr lang="en-US" dirty="0"/>
          </a:p>
        </p:txBody>
      </p:sp>
    </p:spTree>
    <p:extLst>
      <p:ext uri="{BB962C8B-B14F-4D97-AF65-F5344CB8AC3E}">
        <p14:creationId xmlns:p14="http://schemas.microsoft.com/office/powerpoint/2010/main" val="83965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en playing football&#10;&#10;AI-generated content may be incorrect.">
            <a:extLst>
              <a:ext uri="{FF2B5EF4-FFF2-40B4-BE49-F238E27FC236}">
                <a16:creationId xmlns:a16="http://schemas.microsoft.com/office/drawing/2014/main" id="{02B94BFE-E27F-A73C-029F-2B15B0DDDBA3}"/>
              </a:ext>
            </a:extLst>
          </p:cNvPr>
          <p:cNvPicPr>
            <a:picLocks noChangeAspect="1"/>
          </p:cNvPicPr>
          <p:nvPr/>
        </p:nvPicPr>
        <p:blipFill>
          <a:blip r:embed="rId2"/>
          <a:stretch>
            <a:fillRect/>
          </a:stretch>
        </p:blipFill>
        <p:spPr>
          <a:xfrm>
            <a:off x="950911" y="0"/>
            <a:ext cx="10290175" cy="6865330"/>
          </a:xfrm>
          <a:prstGeom prst="rect">
            <a:avLst/>
          </a:prstGeom>
        </p:spPr>
      </p:pic>
    </p:spTree>
    <p:extLst>
      <p:ext uri="{BB962C8B-B14F-4D97-AF65-F5344CB8AC3E}">
        <p14:creationId xmlns:p14="http://schemas.microsoft.com/office/powerpoint/2010/main" val="268008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 Involved! – Lift Up Your Eyes!">
            <a:extLst>
              <a:ext uri="{FF2B5EF4-FFF2-40B4-BE49-F238E27FC236}">
                <a16:creationId xmlns:a16="http://schemas.microsoft.com/office/drawing/2014/main" id="{8F45BB1D-A377-49EE-DAEC-DC7BEB191EA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0" y="0"/>
            <a:ext cx="209005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 Involved! – Lift Up Your Eyes!">
            <a:extLst>
              <a:ext uri="{FF2B5EF4-FFF2-40B4-BE49-F238E27FC236}">
                <a16:creationId xmlns:a16="http://schemas.microsoft.com/office/drawing/2014/main" id="{08115332-BC00-450A-578C-1743CEC1EF7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2090056" y="0"/>
            <a:ext cx="779417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e Involved! – Lift Up Your Eyes!">
            <a:extLst>
              <a:ext uri="{FF2B5EF4-FFF2-40B4-BE49-F238E27FC236}">
                <a16:creationId xmlns:a16="http://schemas.microsoft.com/office/drawing/2014/main" id="{9BF832DD-0125-3CD2-66CE-F2695E20A01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9884228" y="0"/>
            <a:ext cx="2307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78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2CBDD-9F0C-242D-892F-57A86F6748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9D5B2-BE8C-57CD-A935-A7C9E2ECB6EA}"/>
              </a:ext>
            </a:extLst>
          </p:cNvPr>
          <p:cNvSpPr>
            <a:spLocks noGrp="1"/>
          </p:cNvSpPr>
          <p:nvPr>
            <p:ph idx="1"/>
          </p:nvPr>
        </p:nvSpPr>
        <p:spPr>
          <a:xfrm>
            <a:off x="311972" y="484094"/>
            <a:ext cx="11510682" cy="5841402"/>
          </a:xfrm>
        </p:spPr>
        <p:txBody>
          <a:bodyPr>
            <a:normAutofit/>
          </a:bodyPr>
          <a:lstStyle/>
          <a:p>
            <a:pPr marL="0" indent="0" algn="just">
              <a:buNone/>
            </a:pPr>
            <a:r>
              <a:rPr lang="en-SG" sz="3600" b="1" baseline="30000" dirty="0"/>
              <a:t>7 </a:t>
            </a:r>
            <a:r>
              <a:rPr lang="en-SG" sz="3600" dirty="0"/>
              <a:t>But grace was given to each one of us according to the measure of Christ's gift. </a:t>
            </a:r>
            <a:r>
              <a:rPr lang="en-SG" sz="3600" b="1" baseline="30000" dirty="0"/>
              <a:t>8 </a:t>
            </a:r>
            <a:r>
              <a:rPr lang="en-SG" sz="3600" dirty="0"/>
              <a:t>Therefore it says,</a:t>
            </a:r>
          </a:p>
          <a:p>
            <a:pPr marL="0" indent="0" algn="just">
              <a:buNone/>
            </a:pPr>
            <a:r>
              <a:rPr lang="en-SG" sz="3600" dirty="0"/>
              <a:t>“When he ascended on high he led a host of captives,</a:t>
            </a:r>
            <a:br>
              <a:rPr lang="en-SG" sz="3600" dirty="0"/>
            </a:br>
            <a:r>
              <a:rPr lang="en-SG" sz="3600" dirty="0"/>
              <a:t>    and he gave gifts to men.”</a:t>
            </a:r>
          </a:p>
          <a:p>
            <a:pPr marL="0" indent="0" algn="just">
              <a:buNone/>
            </a:pPr>
            <a:r>
              <a:rPr lang="en-US" sz="3600" b="1" baseline="30000" dirty="0"/>
              <a:t>9 </a:t>
            </a:r>
            <a:r>
              <a:rPr lang="en-US" sz="3600" dirty="0"/>
              <a:t>(In saying, “He ascended,” what does it mean but that he had also descended into the lower regions, the earth? </a:t>
            </a:r>
            <a:r>
              <a:rPr lang="en-US" sz="3600" b="1" baseline="30000" dirty="0"/>
              <a:t>10 </a:t>
            </a:r>
            <a:r>
              <a:rPr lang="en-US" sz="3600" dirty="0"/>
              <a:t>He who descended is the one who also ascended far above all the heavens, that he might fill all things.) </a:t>
            </a:r>
            <a:endParaRPr lang="en-SG" sz="3600" dirty="0"/>
          </a:p>
          <a:p>
            <a:pPr marL="0" indent="0">
              <a:buNone/>
            </a:pPr>
            <a:endParaRPr lang="en-US" dirty="0"/>
          </a:p>
        </p:txBody>
      </p:sp>
    </p:spTree>
    <p:extLst>
      <p:ext uri="{BB962C8B-B14F-4D97-AF65-F5344CB8AC3E}">
        <p14:creationId xmlns:p14="http://schemas.microsoft.com/office/powerpoint/2010/main" val="99506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BB0DB-4707-5FFE-EE05-997D12404D16}"/>
              </a:ext>
            </a:extLst>
          </p:cNvPr>
          <p:cNvSpPr>
            <a:spLocks noGrp="1"/>
          </p:cNvSpPr>
          <p:nvPr>
            <p:ph idx="1"/>
          </p:nvPr>
        </p:nvSpPr>
        <p:spPr>
          <a:xfrm>
            <a:off x="494851" y="258184"/>
            <a:ext cx="11370833" cy="6599816"/>
          </a:xfrm>
        </p:spPr>
        <p:txBody>
          <a:bodyPr>
            <a:normAutofit lnSpcReduction="10000"/>
          </a:bodyPr>
          <a:lstStyle/>
          <a:p>
            <a:pPr marL="0" indent="0" algn="just">
              <a:buNone/>
            </a:pPr>
            <a:r>
              <a:rPr lang="en-SG" sz="3400" b="1" baseline="30000" dirty="0"/>
              <a:t>11 </a:t>
            </a:r>
            <a:r>
              <a:rPr lang="en-SG" sz="3400" dirty="0"/>
              <a:t>And he gave the apostles, the prophets, the evangelists, the shepherds and teachers, </a:t>
            </a:r>
            <a:r>
              <a:rPr lang="en-SG" sz="3400" b="1" baseline="30000" dirty="0"/>
              <a:t>12 </a:t>
            </a:r>
            <a:r>
              <a:rPr lang="en-SG" sz="3400" dirty="0"/>
              <a:t>to equip the saints for the work of ministry, for building up the body of Christ, </a:t>
            </a:r>
            <a:r>
              <a:rPr lang="en-SG" sz="3400" b="1" baseline="30000" dirty="0"/>
              <a:t>13 </a:t>
            </a:r>
            <a:r>
              <a:rPr lang="en-SG" sz="3400" dirty="0"/>
              <a:t>until we all attain to the unity of the faith and of the knowledge of the Son of God, to mature manhood, to the measure of the stature of the fullness of Christ, </a:t>
            </a:r>
            <a:r>
              <a:rPr lang="en-SG" sz="3400" b="1" baseline="30000" dirty="0"/>
              <a:t>14 </a:t>
            </a:r>
            <a:r>
              <a:rPr lang="en-SG" sz="3400" dirty="0"/>
              <a:t>so that we may no longer be children, tossed to and </a:t>
            </a:r>
            <a:r>
              <a:rPr lang="en-SG" sz="3400" dirty="0" err="1"/>
              <a:t>fro</a:t>
            </a:r>
            <a:r>
              <a:rPr lang="en-SG" sz="3400" dirty="0"/>
              <a:t> by the waves and carried about by every wind of doctrine, by human cunning, by craftiness in deceitful schemes. </a:t>
            </a:r>
            <a:r>
              <a:rPr lang="en-SG" sz="3400" b="1" baseline="30000" dirty="0"/>
              <a:t>15 </a:t>
            </a:r>
            <a:r>
              <a:rPr lang="en-SG" sz="3400" dirty="0"/>
              <a:t>Rather, speaking the truth in love, we are to grow up in every way into him who is the head, into Christ, </a:t>
            </a:r>
            <a:r>
              <a:rPr lang="en-SG" sz="3400" b="1" baseline="30000" dirty="0"/>
              <a:t>16 </a:t>
            </a:r>
            <a:r>
              <a:rPr lang="en-SG" sz="3400" dirty="0"/>
              <a:t>from whom the whole body, joined and held together by every joint with which it is equipped, when each part is working properly, makes the body grow so that it builds itself up in love.</a:t>
            </a:r>
          </a:p>
          <a:p>
            <a:pPr marL="0" indent="0">
              <a:buNone/>
            </a:pPr>
            <a:endParaRPr lang="en-US" dirty="0"/>
          </a:p>
        </p:txBody>
      </p:sp>
    </p:spTree>
    <p:extLst>
      <p:ext uri="{BB962C8B-B14F-4D97-AF65-F5344CB8AC3E}">
        <p14:creationId xmlns:p14="http://schemas.microsoft.com/office/powerpoint/2010/main" val="257128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E9A4-111E-EB0A-FB71-1642D5D5A1D7}"/>
              </a:ext>
            </a:extLst>
          </p:cNvPr>
          <p:cNvSpPr>
            <a:spLocks noGrp="1"/>
          </p:cNvSpPr>
          <p:nvPr>
            <p:ph type="title"/>
          </p:nvPr>
        </p:nvSpPr>
        <p:spPr/>
        <p:txBody>
          <a:bodyPr/>
          <a:lstStyle/>
          <a:p>
            <a:pPr algn="ctr"/>
            <a:r>
              <a:rPr lang="en-US" b="1" dirty="0"/>
              <a:t>5 Ministry Gifts for the Good of the Church</a:t>
            </a:r>
          </a:p>
        </p:txBody>
      </p:sp>
      <p:sp>
        <p:nvSpPr>
          <p:cNvPr id="3" name="Content Placeholder 2">
            <a:extLst>
              <a:ext uri="{FF2B5EF4-FFF2-40B4-BE49-F238E27FC236}">
                <a16:creationId xmlns:a16="http://schemas.microsoft.com/office/drawing/2014/main" id="{9DD392C0-6A6C-E38F-358F-2AB0685321D8}"/>
              </a:ext>
            </a:extLst>
          </p:cNvPr>
          <p:cNvSpPr>
            <a:spLocks noGrp="1"/>
          </p:cNvSpPr>
          <p:nvPr>
            <p:ph idx="1"/>
          </p:nvPr>
        </p:nvSpPr>
        <p:spPr/>
        <p:txBody>
          <a:bodyPr>
            <a:normAutofit/>
          </a:bodyPr>
          <a:lstStyle/>
          <a:p>
            <a:pPr marL="0" indent="0">
              <a:buNone/>
            </a:pPr>
            <a:r>
              <a:rPr lang="en-US" sz="3600" b="1" u="sng" dirty="0"/>
              <a:t>Ephesians 4:11</a:t>
            </a:r>
          </a:p>
        </p:txBody>
      </p:sp>
    </p:spTree>
    <p:extLst>
      <p:ext uri="{BB962C8B-B14F-4D97-AF65-F5344CB8AC3E}">
        <p14:creationId xmlns:p14="http://schemas.microsoft.com/office/powerpoint/2010/main" val="76646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6807A-10FE-A3BE-CB29-9C19CFD1B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ABB3E-C618-D810-EFE4-A4D73BE45CB7}"/>
              </a:ext>
            </a:extLst>
          </p:cNvPr>
          <p:cNvSpPr>
            <a:spLocks noGrp="1"/>
          </p:cNvSpPr>
          <p:nvPr>
            <p:ph type="title"/>
          </p:nvPr>
        </p:nvSpPr>
        <p:spPr/>
        <p:txBody>
          <a:bodyPr/>
          <a:lstStyle/>
          <a:p>
            <a:pPr algn="ctr"/>
            <a:r>
              <a:rPr lang="en-US" b="1" dirty="0"/>
              <a:t>5 Ministry Gifts for the Good of the Church</a:t>
            </a:r>
          </a:p>
        </p:txBody>
      </p:sp>
      <p:sp>
        <p:nvSpPr>
          <p:cNvPr id="3" name="Content Placeholder 2">
            <a:extLst>
              <a:ext uri="{FF2B5EF4-FFF2-40B4-BE49-F238E27FC236}">
                <a16:creationId xmlns:a16="http://schemas.microsoft.com/office/drawing/2014/main" id="{7C8F27D6-C2E6-AA07-F5C0-935BCDFE9342}"/>
              </a:ext>
            </a:extLst>
          </p:cNvPr>
          <p:cNvSpPr>
            <a:spLocks noGrp="1"/>
          </p:cNvSpPr>
          <p:nvPr>
            <p:ph idx="1"/>
          </p:nvPr>
        </p:nvSpPr>
        <p:spPr/>
        <p:txBody>
          <a:bodyPr>
            <a:normAutofit/>
          </a:bodyPr>
          <a:lstStyle/>
          <a:p>
            <a:pPr marL="0" indent="0">
              <a:buNone/>
            </a:pPr>
            <a:r>
              <a:rPr lang="en-US" sz="3600" b="1" u="sng" dirty="0"/>
              <a:t>Ephesians 4:11</a:t>
            </a:r>
          </a:p>
          <a:p>
            <a:r>
              <a:rPr lang="en-US" sz="3600" dirty="0"/>
              <a:t>Apostles – Pioneers of God’s Mission</a:t>
            </a:r>
          </a:p>
        </p:txBody>
      </p:sp>
    </p:spTree>
    <p:extLst>
      <p:ext uri="{BB962C8B-B14F-4D97-AF65-F5344CB8AC3E}">
        <p14:creationId xmlns:p14="http://schemas.microsoft.com/office/powerpoint/2010/main" val="426633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5E3C2-23C3-C11E-61F3-E273C63AE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84F90-7593-C513-853E-D0B717C176F0}"/>
              </a:ext>
            </a:extLst>
          </p:cNvPr>
          <p:cNvSpPr>
            <a:spLocks noGrp="1"/>
          </p:cNvSpPr>
          <p:nvPr>
            <p:ph type="title"/>
          </p:nvPr>
        </p:nvSpPr>
        <p:spPr/>
        <p:txBody>
          <a:bodyPr/>
          <a:lstStyle/>
          <a:p>
            <a:pPr algn="ctr"/>
            <a:r>
              <a:rPr lang="en-US" b="1" dirty="0"/>
              <a:t>5 Ministry Gifts for the Good of the Church</a:t>
            </a:r>
          </a:p>
        </p:txBody>
      </p:sp>
      <p:sp>
        <p:nvSpPr>
          <p:cNvPr id="3" name="Content Placeholder 2">
            <a:extLst>
              <a:ext uri="{FF2B5EF4-FFF2-40B4-BE49-F238E27FC236}">
                <a16:creationId xmlns:a16="http://schemas.microsoft.com/office/drawing/2014/main" id="{C4E4B6DB-FBF1-28A5-1BD5-E19C94D48EE6}"/>
              </a:ext>
            </a:extLst>
          </p:cNvPr>
          <p:cNvSpPr>
            <a:spLocks noGrp="1"/>
          </p:cNvSpPr>
          <p:nvPr>
            <p:ph idx="1"/>
          </p:nvPr>
        </p:nvSpPr>
        <p:spPr/>
        <p:txBody>
          <a:bodyPr>
            <a:normAutofit/>
          </a:bodyPr>
          <a:lstStyle/>
          <a:p>
            <a:pPr marL="0" indent="0">
              <a:buNone/>
            </a:pPr>
            <a:r>
              <a:rPr lang="en-US" sz="3600" b="1" u="sng" dirty="0"/>
              <a:t>Ephesians 4:11</a:t>
            </a:r>
          </a:p>
          <a:p>
            <a:r>
              <a:rPr lang="en-US" sz="3600" dirty="0"/>
              <a:t>Apostles – Pioneers of God’s Mission</a:t>
            </a:r>
          </a:p>
          <a:p>
            <a:r>
              <a:rPr lang="en-US" sz="3600" dirty="0"/>
              <a:t>Prophets – Tellers of God’s Truth</a:t>
            </a:r>
          </a:p>
        </p:txBody>
      </p:sp>
    </p:spTree>
    <p:extLst>
      <p:ext uri="{BB962C8B-B14F-4D97-AF65-F5344CB8AC3E}">
        <p14:creationId xmlns:p14="http://schemas.microsoft.com/office/powerpoint/2010/main" val="189838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CF22-1C81-105D-1F88-FE66FDC82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EC82A-AB76-527E-5BE2-43D1070BCE88}"/>
              </a:ext>
            </a:extLst>
          </p:cNvPr>
          <p:cNvSpPr>
            <a:spLocks noGrp="1"/>
          </p:cNvSpPr>
          <p:nvPr>
            <p:ph type="title"/>
          </p:nvPr>
        </p:nvSpPr>
        <p:spPr/>
        <p:txBody>
          <a:bodyPr/>
          <a:lstStyle/>
          <a:p>
            <a:pPr algn="ctr"/>
            <a:r>
              <a:rPr lang="en-US" b="1" dirty="0"/>
              <a:t>5 Ministry Gifts for the Good of the Church</a:t>
            </a:r>
          </a:p>
        </p:txBody>
      </p:sp>
      <p:sp>
        <p:nvSpPr>
          <p:cNvPr id="3" name="Content Placeholder 2">
            <a:extLst>
              <a:ext uri="{FF2B5EF4-FFF2-40B4-BE49-F238E27FC236}">
                <a16:creationId xmlns:a16="http://schemas.microsoft.com/office/drawing/2014/main" id="{654A157F-5F69-9392-B5E8-F6AA1E84527E}"/>
              </a:ext>
            </a:extLst>
          </p:cNvPr>
          <p:cNvSpPr>
            <a:spLocks noGrp="1"/>
          </p:cNvSpPr>
          <p:nvPr>
            <p:ph idx="1"/>
          </p:nvPr>
        </p:nvSpPr>
        <p:spPr/>
        <p:txBody>
          <a:bodyPr>
            <a:normAutofit/>
          </a:bodyPr>
          <a:lstStyle/>
          <a:p>
            <a:pPr marL="0" indent="0">
              <a:buNone/>
            </a:pPr>
            <a:r>
              <a:rPr lang="en-US" sz="3600" b="1" u="sng" dirty="0"/>
              <a:t>Ephesians 4:11</a:t>
            </a:r>
          </a:p>
          <a:p>
            <a:r>
              <a:rPr lang="en-US" sz="3600" dirty="0"/>
              <a:t>Apostles – Pioneers of God’s Mission</a:t>
            </a:r>
          </a:p>
          <a:p>
            <a:r>
              <a:rPr lang="en-US" sz="3600" dirty="0"/>
              <a:t>Prophets – Tellers of God’s Truth</a:t>
            </a:r>
          </a:p>
          <a:p>
            <a:r>
              <a:rPr lang="en-US" sz="3600" dirty="0"/>
              <a:t>Evangelists – Communicators of God’s Good News</a:t>
            </a:r>
          </a:p>
        </p:txBody>
      </p:sp>
    </p:spTree>
    <p:extLst>
      <p:ext uri="{BB962C8B-B14F-4D97-AF65-F5344CB8AC3E}">
        <p14:creationId xmlns:p14="http://schemas.microsoft.com/office/powerpoint/2010/main" val="198108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E3094-ABAD-DB9F-61AC-CA1307E8831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FC91AF1-C135-CA92-4E0B-1FA7E427A5D0}"/>
              </a:ext>
            </a:extLst>
          </p:cNvPr>
          <p:cNvSpPr txBox="1"/>
          <p:nvPr/>
        </p:nvSpPr>
        <p:spPr>
          <a:xfrm>
            <a:off x="260032" y="1623641"/>
            <a:ext cx="11821477" cy="4371966"/>
          </a:xfrm>
          <a:prstGeom prst="rect">
            <a:avLst/>
          </a:prstGeom>
          <a:noFill/>
        </p:spPr>
        <p:txBody>
          <a:bodyPr wrap="square">
            <a:spAutoFit/>
          </a:bodyPr>
          <a:lstStyle/>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The Posture of Prayer (14–15)</a:t>
            </a:r>
          </a:p>
          <a:p>
            <a:pPr lvl="1">
              <a:lnSpc>
                <a:spcPct val="90000"/>
              </a:lnSpc>
            </a:pPr>
            <a:r>
              <a:rPr lang="en-US" sz="3600" dirty="0">
                <a:latin typeface="Aharoni" panose="02010803020104030203" pitchFamily="2" charset="-79"/>
                <a:ea typeface="ADLaM Display" panose="02010000000000000000" pitchFamily="2" charset="0"/>
                <a:cs typeface="Aharoni" panose="02010803020104030203" pitchFamily="2" charset="-79"/>
              </a:rPr>
              <a:t>		How do you approach your prayers?</a:t>
            </a:r>
          </a:p>
          <a:p>
            <a:pPr marL="742950" indent="-742950">
              <a:lnSpc>
                <a:spcPct val="90000"/>
              </a:lnSpc>
              <a:buFont typeface="+mj-lt"/>
              <a:buAutoNum type="arabicPeriod"/>
            </a:pPr>
            <a:endParaRPr lang="en-US" sz="4000" b="1" dirty="0">
              <a:latin typeface="ADLaM Display" panose="02010000000000000000" pitchFamily="2" charset="0"/>
              <a:ea typeface="ADLaM Display" panose="02010000000000000000" pitchFamily="2" charset="0"/>
              <a:cs typeface="ADLaM Display" panose="02010000000000000000" pitchFamily="2" charset="0"/>
            </a:endParaRP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The Petitions of Prayer (16-19)</a:t>
            </a:r>
          </a:p>
          <a:p>
            <a:pPr lvl="1">
              <a:lnSpc>
                <a:spcPct val="90000"/>
              </a:lnSpc>
            </a:pPr>
            <a:r>
              <a:rPr lang="en-US" sz="3600" dirty="0">
                <a:latin typeface="Aharoni" panose="02010803020104030203" pitchFamily="2" charset="-79"/>
                <a:cs typeface="Aharoni" panose="02010803020104030203" pitchFamily="2" charset="-79"/>
              </a:rPr>
              <a:t>		What do you pray for?</a:t>
            </a:r>
          </a:p>
          <a:p>
            <a:pPr marL="742950" indent="-742950">
              <a:lnSpc>
                <a:spcPct val="90000"/>
              </a:lnSpc>
              <a:buFont typeface="+mj-lt"/>
              <a:buAutoNum type="arabicPeriod"/>
            </a:pPr>
            <a:endParaRPr lang="en-US" sz="4000" b="1" dirty="0">
              <a:latin typeface="ADLaM Display" panose="02010000000000000000" pitchFamily="2" charset="0"/>
              <a:ea typeface="ADLaM Display" panose="02010000000000000000" pitchFamily="2" charset="0"/>
              <a:cs typeface="ADLaM Display" panose="02010000000000000000" pitchFamily="2" charset="0"/>
            </a:endParaRP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The Purpose of Prayer (20-21)</a:t>
            </a:r>
          </a:p>
          <a:p>
            <a:pPr lvl="1">
              <a:lnSpc>
                <a:spcPct val="90000"/>
              </a:lnSpc>
            </a:pPr>
            <a:r>
              <a:rPr lang="en-US" sz="3600" dirty="0">
                <a:latin typeface="Aharoni" panose="02010803020104030203" pitchFamily="2" charset="-79"/>
                <a:cs typeface="Aharoni" panose="02010803020104030203" pitchFamily="2" charset="-79"/>
              </a:rPr>
              <a:t>		Why do you pray?</a:t>
            </a:r>
          </a:p>
        </p:txBody>
      </p:sp>
      <p:sp>
        <p:nvSpPr>
          <p:cNvPr id="3" name="TextBox 2">
            <a:extLst>
              <a:ext uri="{FF2B5EF4-FFF2-40B4-BE49-F238E27FC236}">
                <a16:creationId xmlns:a16="http://schemas.microsoft.com/office/drawing/2014/main" id="{42D8A971-BAC2-4811-729B-BAA225017864}"/>
              </a:ext>
            </a:extLst>
          </p:cNvPr>
          <p:cNvSpPr txBox="1"/>
          <p:nvPr/>
        </p:nvSpPr>
        <p:spPr>
          <a:xfrm>
            <a:off x="0" y="0"/>
            <a:ext cx="12192000" cy="923330"/>
          </a:xfrm>
          <a:prstGeom prst="rect">
            <a:avLst/>
          </a:prstGeom>
          <a:noFill/>
        </p:spPr>
        <p:txBody>
          <a:bodyPr wrap="square">
            <a:spAutoFit/>
          </a:bodyPr>
          <a:lstStyle/>
          <a:p>
            <a:r>
              <a:rPr lang="en-US" sz="5400" b="1" dirty="0">
                <a:latin typeface="Arial Rounded MT Bold" panose="020F0704030504030204" pitchFamily="34" charset="0"/>
                <a:ea typeface="ADLaM Display" panose="02010000000000000000" pitchFamily="2" charset="0"/>
                <a:cs typeface="Aharoni" panose="02010803020104030203" pitchFamily="2" charset="-79"/>
              </a:rPr>
              <a:t>How Can We Pray with Confidence?</a:t>
            </a:r>
          </a:p>
        </p:txBody>
      </p:sp>
    </p:spTree>
    <p:extLst>
      <p:ext uri="{BB962C8B-B14F-4D97-AF65-F5344CB8AC3E}">
        <p14:creationId xmlns:p14="http://schemas.microsoft.com/office/powerpoint/2010/main" val="130528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4F73C-F6E1-1FFA-9AF7-D913F6D22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B2DE8-55D8-8F59-96A3-29FC214BA662}"/>
              </a:ext>
            </a:extLst>
          </p:cNvPr>
          <p:cNvSpPr>
            <a:spLocks noGrp="1"/>
          </p:cNvSpPr>
          <p:nvPr>
            <p:ph type="title"/>
          </p:nvPr>
        </p:nvSpPr>
        <p:spPr/>
        <p:txBody>
          <a:bodyPr/>
          <a:lstStyle/>
          <a:p>
            <a:pPr algn="ctr"/>
            <a:r>
              <a:rPr lang="en-US" b="1" dirty="0"/>
              <a:t>5 Ministry Gifts for the Good of the Church</a:t>
            </a:r>
          </a:p>
        </p:txBody>
      </p:sp>
      <p:sp>
        <p:nvSpPr>
          <p:cNvPr id="3" name="Content Placeholder 2">
            <a:extLst>
              <a:ext uri="{FF2B5EF4-FFF2-40B4-BE49-F238E27FC236}">
                <a16:creationId xmlns:a16="http://schemas.microsoft.com/office/drawing/2014/main" id="{FC2FE02F-E9BA-FE44-F456-AA48AEFA0DE5}"/>
              </a:ext>
            </a:extLst>
          </p:cNvPr>
          <p:cNvSpPr>
            <a:spLocks noGrp="1"/>
          </p:cNvSpPr>
          <p:nvPr>
            <p:ph idx="1"/>
          </p:nvPr>
        </p:nvSpPr>
        <p:spPr/>
        <p:txBody>
          <a:bodyPr>
            <a:normAutofit/>
          </a:bodyPr>
          <a:lstStyle/>
          <a:p>
            <a:pPr marL="0" indent="0">
              <a:buNone/>
            </a:pPr>
            <a:r>
              <a:rPr lang="en-US" sz="3600" b="1" u="sng" dirty="0"/>
              <a:t>Ephesians 4:11</a:t>
            </a:r>
          </a:p>
          <a:p>
            <a:r>
              <a:rPr lang="en-US" sz="3600" dirty="0"/>
              <a:t>Apostles – Pioneers of God’s Mission</a:t>
            </a:r>
          </a:p>
          <a:p>
            <a:r>
              <a:rPr lang="en-US" sz="3600" dirty="0"/>
              <a:t>Prophets – Tellers of God’s Truth</a:t>
            </a:r>
          </a:p>
          <a:p>
            <a:r>
              <a:rPr lang="en-US" sz="3600" dirty="0"/>
              <a:t>Evangelists – Communicators of God’s Good News</a:t>
            </a:r>
          </a:p>
          <a:p>
            <a:r>
              <a:rPr lang="en-US" sz="3600" dirty="0"/>
              <a:t>Pastors – Shepherds of God’s People</a:t>
            </a:r>
          </a:p>
        </p:txBody>
      </p:sp>
    </p:spTree>
    <p:extLst>
      <p:ext uri="{BB962C8B-B14F-4D97-AF65-F5344CB8AC3E}">
        <p14:creationId xmlns:p14="http://schemas.microsoft.com/office/powerpoint/2010/main" val="2862820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4704B-BC21-6536-8B82-27E9BDD3B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6E8A7-B991-32DE-AF8A-8144074300A2}"/>
              </a:ext>
            </a:extLst>
          </p:cNvPr>
          <p:cNvSpPr>
            <a:spLocks noGrp="1"/>
          </p:cNvSpPr>
          <p:nvPr>
            <p:ph type="title"/>
          </p:nvPr>
        </p:nvSpPr>
        <p:spPr/>
        <p:txBody>
          <a:bodyPr/>
          <a:lstStyle/>
          <a:p>
            <a:pPr algn="ctr"/>
            <a:r>
              <a:rPr lang="en-US" b="1" dirty="0"/>
              <a:t>5 Ministry Gifts for the Good of the Church</a:t>
            </a:r>
          </a:p>
        </p:txBody>
      </p:sp>
      <p:sp>
        <p:nvSpPr>
          <p:cNvPr id="3" name="Content Placeholder 2">
            <a:extLst>
              <a:ext uri="{FF2B5EF4-FFF2-40B4-BE49-F238E27FC236}">
                <a16:creationId xmlns:a16="http://schemas.microsoft.com/office/drawing/2014/main" id="{CE7A4D97-298E-0BBD-E410-E7782CC827A4}"/>
              </a:ext>
            </a:extLst>
          </p:cNvPr>
          <p:cNvSpPr>
            <a:spLocks noGrp="1"/>
          </p:cNvSpPr>
          <p:nvPr>
            <p:ph idx="1"/>
          </p:nvPr>
        </p:nvSpPr>
        <p:spPr/>
        <p:txBody>
          <a:bodyPr>
            <a:normAutofit/>
          </a:bodyPr>
          <a:lstStyle/>
          <a:p>
            <a:pPr marL="0" indent="0">
              <a:buNone/>
            </a:pPr>
            <a:r>
              <a:rPr lang="en-US" sz="3600" b="1" u="sng" dirty="0"/>
              <a:t>Ephesians 4:11</a:t>
            </a:r>
          </a:p>
          <a:p>
            <a:r>
              <a:rPr lang="en-US" sz="3600" dirty="0"/>
              <a:t>Apostles – Pioneers of God’s Mission</a:t>
            </a:r>
          </a:p>
          <a:p>
            <a:r>
              <a:rPr lang="en-US" sz="3600" dirty="0"/>
              <a:t>Prophets – Tellers of God’s Truth</a:t>
            </a:r>
          </a:p>
          <a:p>
            <a:r>
              <a:rPr lang="en-US" sz="3600" dirty="0"/>
              <a:t>Evangelists – Communicators of God’s Good News</a:t>
            </a:r>
          </a:p>
          <a:p>
            <a:r>
              <a:rPr lang="en-US" sz="3600" dirty="0"/>
              <a:t>Pastors – Shepherds of God’s People</a:t>
            </a:r>
          </a:p>
          <a:p>
            <a:r>
              <a:rPr lang="en-US" sz="3600" dirty="0"/>
              <a:t>Teachers – Instructors of God’s Word</a:t>
            </a:r>
          </a:p>
        </p:txBody>
      </p:sp>
    </p:spTree>
    <p:extLst>
      <p:ext uri="{BB962C8B-B14F-4D97-AF65-F5344CB8AC3E}">
        <p14:creationId xmlns:p14="http://schemas.microsoft.com/office/powerpoint/2010/main" val="2589203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1D284-98A7-061C-E830-7FE56B29BE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59C96B-C3D6-BCC1-1B76-BC8A1B17EF21}"/>
              </a:ext>
            </a:extLst>
          </p:cNvPr>
          <p:cNvSpPr>
            <a:spLocks noGrp="1"/>
          </p:cNvSpPr>
          <p:nvPr>
            <p:ph idx="1"/>
          </p:nvPr>
        </p:nvSpPr>
        <p:spPr>
          <a:xfrm>
            <a:off x="494851" y="258184"/>
            <a:ext cx="11370833" cy="6599816"/>
          </a:xfrm>
        </p:spPr>
        <p:txBody>
          <a:bodyPr>
            <a:normAutofit lnSpcReduction="10000"/>
          </a:bodyPr>
          <a:lstStyle/>
          <a:p>
            <a:pPr marL="0" indent="0" algn="just">
              <a:buNone/>
            </a:pPr>
            <a:r>
              <a:rPr lang="en-SG" sz="3400" b="1" baseline="30000" dirty="0"/>
              <a:t>11 </a:t>
            </a:r>
            <a:r>
              <a:rPr lang="en-SG" sz="3400" dirty="0"/>
              <a:t>And he gave the apostles, the prophets, the evangelists, the shepherds and teachers, </a:t>
            </a:r>
            <a:r>
              <a:rPr lang="en-SG" sz="3400" b="1" baseline="30000" dirty="0">
                <a:highlight>
                  <a:srgbClr val="FFFF00"/>
                </a:highlight>
              </a:rPr>
              <a:t>12 </a:t>
            </a:r>
            <a:r>
              <a:rPr lang="en-SG" sz="3400" dirty="0">
                <a:highlight>
                  <a:srgbClr val="FFFF00"/>
                </a:highlight>
              </a:rPr>
              <a:t>to equip the saints for the work of ministry, for building up the body of Christ, </a:t>
            </a:r>
            <a:r>
              <a:rPr lang="en-SG" sz="3400" b="1" baseline="30000" dirty="0">
                <a:highlight>
                  <a:srgbClr val="FFFF00"/>
                </a:highlight>
              </a:rPr>
              <a:t>13 </a:t>
            </a:r>
            <a:r>
              <a:rPr lang="en-SG" sz="3400" dirty="0">
                <a:highlight>
                  <a:srgbClr val="FFFF00"/>
                </a:highlight>
              </a:rPr>
              <a:t>until we all attain to the unity of the faith and of the knowledge of the Son of God, to mature manhood, to the measure of the stature of the fullness of Christ, </a:t>
            </a:r>
            <a:r>
              <a:rPr lang="en-SG" sz="3400" b="1" baseline="30000" dirty="0">
                <a:highlight>
                  <a:srgbClr val="FFFF00"/>
                </a:highlight>
              </a:rPr>
              <a:t>14 </a:t>
            </a:r>
            <a:r>
              <a:rPr lang="en-SG" sz="3400" dirty="0">
                <a:highlight>
                  <a:srgbClr val="FFFF00"/>
                </a:highlight>
              </a:rPr>
              <a:t>so that we may no longer be children, tossed to and </a:t>
            </a:r>
            <a:r>
              <a:rPr lang="en-SG" sz="3400" dirty="0" err="1">
                <a:highlight>
                  <a:srgbClr val="FFFF00"/>
                </a:highlight>
              </a:rPr>
              <a:t>fro</a:t>
            </a:r>
            <a:r>
              <a:rPr lang="en-SG" sz="3400" dirty="0">
                <a:highlight>
                  <a:srgbClr val="FFFF00"/>
                </a:highlight>
              </a:rPr>
              <a:t> by the waves and carried about by every wind of doctrine, by human cunning, by craftiness in deceitful schemes. </a:t>
            </a:r>
            <a:r>
              <a:rPr lang="en-SG" sz="3400" b="1" baseline="30000" dirty="0"/>
              <a:t>15 </a:t>
            </a:r>
            <a:r>
              <a:rPr lang="en-SG" sz="3400" dirty="0"/>
              <a:t>Rather, speaking the truth in love, we are to grow up in every way into him who is the head, into Christ, </a:t>
            </a:r>
            <a:r>
              <a:rPr lang="en-SG" sz="3400" b="1" baseline="30000" dirty="0"/>
              <a:t>16 </a:t>
            </a:r>
            <a:r>
              <a:rPr lang="en-SG" sz="3400" dirty="0"/>
              <a:t>from whom the whole body, joined and held together by every joint with which it is equipped, when each part is working properly, makes the body grow so that it builds itself up in love.</a:t>
            </a:r>
          </a:p>
          <a:p>
            <a:pPr marL="0" indent="0">
              <a:buNone/>
            </a:pPr>
            <a:endParaRPr lang="en-US" dirty="0"/>
          </a:p>
        </p:txBody>
      </p:sp>
    </p:spTree>
    <p:extLst>
      <p:ext uri="{BB962C8B-B14F-4D97-AF65-F5344CB8AC3E}">
        <p14:creationId xmlns:p14="http://schemas.microsoft.com/office/powerpoint/2010/main" val="211556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4502-86D9-2FF8-2BA1-D6CBCE5FC833}"/>
            </a:ext>
          </a:extLst>
        </p:cNvPr>
        <p:cNvGrpSpPr/>
        <p:nvPr/>
      </p:nvGrpSpPr>
      <p:grpSpPr>
        <a:xfrm>
          <a:off x="0" y="0"/>
          <a:ext cx="0" cy="0"/>
          <a:chOff x="0" y="0"/>
          <a:chExt cx="0" cy="0"/>
        </a:xfrm>
      </p:grpSpPr>
      <p:sp>
        <p:nvSpPr>
          <p:cNvPr id="117762" name="Rectangle 2">
            <a:extLst>
              <a:ext uri="{FF2B5EF4-FFF2-40B4-BE49-F238E27FC236}">
                <a16:creationId xmlns:a16="http://schemas.microsoft.com/office/drawing/2014/main" id="{BD0CC7EB-BA04-5C28-2B24-6D5E9BCFBA61}"/>
              </a:ext>
            </a:extLst>
          </p:cNvPr>
          <p:cNvSpPr>
            <a:spLocks noGrp="1" noChangeArrowheads="1"/>
          </p:cNvSpPr>
          <p:nvPr>
            <p:ph type="title"/>
          </p:nvPr>
        </p:nvSpPr>
        <p:spPr/>
        <p:txBody>
          <a:bodyPr/>
          <a:lstStyle/>
          <a:p>
            <a:r>
              <a:rPr lang="en-US" altLang="en-US" sz="4000" b="1" dirty="0"/>
              <a:t>Ephesians 4:1-16 – Unity and Maturity</a:t>
            </a:r>
            <a:endParaRPr lang="th-TH" altLang="en-US" dirty="0"/>
          </a:p>
        </p:txBody>
      </p:sp>
      <p:sp>
        <p:nvSpPr>
          <p:cNvPr id="117763" name="Rectangle 3">
            <a:extLst>
              <a:ext uri="{FF2B5EF4-FFF2-40B4-BE49-F238E27FC236}">
                <a16:creationId xmlns:a16="http://schemas.microsoft.com/office/drawing/2014/main" id="{D72DD2CF-0CE7-6C5D-C80D-EBE22A93D46A}"/>
              </a:ext>
            </a:extLst>
          </p:cNvPr>
          <p:cNvSpPr>
            <a:spLocks noGrp="1" noChangeArrowheads="1"/>
          </p:cNvSpPr>
          <p:nvPr>
            <p:ph type="body" idx="1"/>
          </p:nvPr>
        </p:nvSpPr>
        <p:spPr>
          <a:xfrm>
            <a:off x="872646" y="1562622"/>
            <a:ext cx="11056307" cy="4530725"/>
          </a:xfrm>
        </p:spPr>
        <p:txBody>
          <a:bodyPr/>
          <a:lstStyle/>
          <a:p>
            <a:pPr marL="0" indent="0">
              <a:buNone/>
            </a:pPr>
            <a:r>
              <a:rPr lang="en-US" altLang="en-US" sz="3600" b="1" dirty="0"/>
              <a:t>What are the point of the ministry gifts?</a:t>
            </a:r>
          </a:p>
          <a:p>
            <a:pPr marL="742950" indent="-742950">
              <a:buAutoNum type="arabicPeriod"/>
            </a:pPr>
            <a:r>
              <a:rPr lang="en-US" altLang="en-US" sz="3600" b="1" dirty="0"/>
              <a:t>For us to be equipped (vs 12)</a:t>
            </a:r>
          </a:p>
          <a:p>
            <a:pPr marL="742950" indent="-742950">
              <a:buAutoNum type="arabicPeriod"/>
            </a:pPr>
            <a:endParaRPr lang="th-TH" altLang="en-US" sz="3600" b="1" dirty="0"/>
          </a:p>
        </p:txBody>
      </p:sp>
      <p:pic>
        <p:nvPicPr>
          <p:cNvPr id="7170" name="Picture 2" descr="The Gift of Giving Gifts - Valley Oaks Health">
            <a:extLst>
              <a:ext uri="{FF2B5EF4-FFF2-40B4-BE49-F238E27FC236}">
                <a16:creationId xmlns:a16="http://schemas.microsoft.com/office/drawing/2014/main" id="{FF7BBAA7-C116-2E1A-E9C6-7DEF68CE8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67" y="4894729"/>
            <a:ext cx="3356386" cy="188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13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7F7EE-7E57-1217-A49E-F64232AD6E0E}"/>
            </a:ext>
          </a:extLst>
        </p:cNvPr>
        <p:cNvGrpSpPr/>
        <p:nvPr/>
      </p:nvGrpSpPr>
      <p:grpSpPr>
        <a:xfrm>
          <a:off x="0" y="0"/>
          <a:ext cx="0" cy="0"/>
          <a:chOff x="0" y="0"/>
          <a:chExt cx="0" cy="0"/>
        </a:xfrm>
      </p:grpSpPr>
      <p:sp>
        <p:nvSpPr>
          <p:cNvPr id="117762" name="Rectangle 2">
            <a:extLst>
              <a:ext uri="{FF2B5EF4-FFF2-40B4-BE49-F238E27FC236}">
                <a16:creationId xmlns:a16="http://schemas.microsoft.com/office/drawing/2014/main" id="{17C22C84-F89E-FA0F-6BCF-FEDAC86F4374}"/>
              </a:ext>
            </a:extLst>
          </p:cNvPr>
          <p:cNvSpPr>
            <a:spLocks noGrp="1" noChangeArrowheads="1"/>
          </p:cNvSpPr>
          <p:nvPr>
            <p:ph type="title"/>
          </p:nvPr>
        </p:nvSpPr>
        <p:spPr/>
        <p:txBody>
          <a:bodyPr/>
          <a:lstStyle/>
          <a:p>
            <a:r>
              <a:rPr lang="en-US" altLang="en-US" sz="4000" b="1" dirty="0"/>
              <a:t>Ephesians 4:1-16 – Unity and Maturity</a:t>
            </a:r>
            <a:endParaRPr lang="th-TH" altLang="en-US" dirty="0"/>
          </a:p>
        </p:txBody>
      </p:sp>
      <p:sp>
        <p:nvSpPr>
          <p:cNvPr id="117763" name="Rectangle 3">
            <a:extLst>
              <a:ext uri="{FF2B5EF4-FFF2-40B4-BE49-F238E27FC236}">
                <a16:creationId xmlns:a16="http://schemas.microsoft.com/office/drawing/2014/main" id="{BBC4B4D8-D7EB-9470-7B4E-87073E3C680F}"/>
              </a:ext>
            </a:extLst>
          </p:cNvPr>
          <p:cNvSpPr>
            <a:spLocks noGrp="1" noChangeArrowheads="1"/>
          </p:cNvSpPr>
          <p:nvPr>
            <p:ph type="body" idx="1"/>
          </p:nvPr>
        </p:nvSpPr>
        <p:spPr>
          <a:xfrm>
            <a:off x="872646" y="1562622"/>
            <a:ext cx="11056307" cy="4530725"/>
          </a:xfrm>
        </p:spPr>
        <p:txBody>
          <a:bodyPr/>
          <a:lstStyle/>
          <a:p>
            <a:pPr marL="0" indent="0">
              <a:buNone/>
            </a:pPr>
            <a:r>
              <a:rPr lang="en-US" altLang="en-US" sz="3600" b="1" dirty="0"/>
              <a:t>What are the point of the ministry gifts?</a:t>
            </a:r>
          </a:p>
          <a:p>
            <a:pPr marL="742950" indent="-742950">
              <a:buAutoNum type="arabicPeriod"/>
            </a:pPr>
            <a:r>
              <a:rPr lang="en-US" altLang="en-US" sz="3600" b="1" dirty="0"/>
              <a:t>For us to be equipped (vs 12)</a:t>
            </a:r>
          </a:p>
          <a:p>
            <a:pPr marL="742950" indent="-742950">
              <a:buAutoNum type="arabicPeriod"/>
            </a:pPr>
            <a:r>
              <a:rPr lang="en-US" altLang="en-US" sz="3600" b="1" dirty="0"/>
              <a:t>For us to be edified (vs 13)</a:t>
            </a:r>
          </a:p>
          <a:p>
            <a:pPr marL="742950" indent="-742950">
              <a:buAutoNum type="arabicPeriod"/>
            </a:pPr>
            <a:endParaRPr lang="th-TH" altLang="en-US" sz="3600" b="1" dirty="0"/>
          </a:p>
        </p:txBody>
      </p:sp>
      <p:pic>
        <p:nvPicPr>
          <p:cNvPr id="7170" name="Picture 2" descr="The Gift of Giving Gifts - Valley Oaks Health">
            <a:extLst>
              <a:ext uri="{FF2B5EF4-FFF2-40B4-BE49-F238E27FC236}">
                <a16:creationId xmlns:a16="http://schemas.microsoft.com/office/drawing/2014/main" id="{B699651B-011F-350F-4514-0F26A90B3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67" y="4894729"/>
            <a:ext cx="3356386" cy="188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26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1EE0E-19CA-60A2-4412-686845ED73F8}"/>
            </a:ext>
          </a:extLst>
        </p:cNvPr>
        <p:cNvGrpSpPr/>
        <p:nvPr/>
      </p:nvGrpSpPr>
      <p:grpSpPr>
        <a:xfrm>
          <a:off x="0" y="0"/>
          <a:ext cx="0" cy="0"/>
          <a:chOff x="0" y="0"/>
          <a:chExt cx="0" cy="0"/>
        </a:xfrm>
      </p:grpSpPr>
      <p:sp>
        <p:nvSpPr>
          <p:cNvPr id="117762" name="Rectangle 2">
            <a:extLst>
              <a:ext uri="{FF2B5EF4-FFF2-40B4-BE49-F238E27FC236}">
                <a16:creationId xmlns:a16="http://schemas.microsoft.com/office/drawing/2014/main" id="{E7773757-F347-622C-58AD-E3FA6E3B2D0A}"/>
              </a:ext>
            </a:extLst>
          </p:cNvPr>
          <p:cNvSpPr>
            <a:spLocks noGrp="1" noChangeArrowheads="1"/>
          </p:cNvSpPr>
          <p:nvPr>
            <p:ph type="title"/>
          </p:nvPr>
        </p:nvSpPr>
        <p:spPr/>
        <p:txBody>
          <a:bodyPr/>
          <a:lstStyle/>
          <a:p>
            <a:r>
              <a:rPr lang="en-US" altLang="en-US" sz="4000" b="1" dirty="0"/>
              <a:t>Ephesians 4:1-16 – Unity and Maturity</a:t>
            </a:r>
            <a:endParaRPr lang="th-TH" altLang="en-US" dirty="0"/>
          </a:p>
        </p:txBody>
      </p:sp>
      <p:sp>
        <p:nvSpPr>
          <p:cNvPr id="117763" name="Rectangle 3">
            <a:extLst>
              <a:ext uri="{FF2B5EF4-FFF2-40B4-BE49-F238E27FC236}">
                <a16:creationId xmlns:a16="http://schemas.microsoft.com/office/drawing/2014/main" id="{2D98AC41-05A4-5641-0CF9-4CE9772A567F}"/>
              </a:ext>
            </a:extLst>
          </p:cNvPr>
          <p:cNvSpPr>
            <a:spLocks noGrp="1" noChangeArrowheads="1"/>
          </p:cNvSpPr>
          <p:nvPr>
            <p:ph type="body" idx="1"/>
          </p:nvPr>
        </p:nvSpPr>
        <p:spPr>
          <a:xfrm>
            <a:off x="872646" y="1562622"/>
            <a:ext cx="11056307" cy="4530725"/>
          </a:xfrm>
        </p:spPr>
        <p:txBody>
          <a:bodyPr/>
          <a:lstStyle/>
          <a:p>
            <a:pPr marL="0" indent="0">
              <a:buNone/>
            </a:pPr>
            <a:r>
              <a:rPr lang="en-US" altLang="en-US" sz="3600" b="1" dirty="0"/>
              <a:t>What are the point of the ministry gifts?</a:t>
            </a:r>
          </a:p>
          <a:p>
            <a:pPr marL="742950" indent="-742950">
              <a:buAutoNum type="arabicPeriod"/>
            </a:pPr>
            <a:r>
              <a:rPr lang="en-US" altLang="en-US" sz="3600" b="1" dirty="0"/>
              <a:t>For us to be equipped (vs 12)</a:t>
            </a:r>
          </a:p>
          <a:p>
            <a:pPr marL="742950" indent="-742950">
              <a:buAutoNum type="arabicPeriod"/>
            </a:pPr>
            <a:r>
              <a:rPr lang="en-US" altLang="en-US" sz="3600" b="1" dirty="0"/>
              <a:t>For us to be edified (vs 13)</a:t>
            </a:r>
          </a:p>
          <a:p>
            <a:pPr marL="742950" indent="-742950">
              <a:buAutoNum type="arabicPeriod"/>
            </a:pPr>
            <a:r>
              <a:rPr lang="en-US" altLang="en-US" sz="3600" b="1" dirty="0"/>
              <a:t>For us to be established (vs 14)</a:t>
            </a:r>
          </a:p>
          <a:p>
            <a:pPr marL="742950" indent="-742950">
              <a:buAutoNum type="arabicPeriod"/>
            </a:pPr>
            <a:endParaRPr lang="th-TH" altLang="en-US" sz="3600" b="1" dirty="0"/>
          </a:p>
        </p:txBody>
      </p:sp>
      <p:pic>
        <p:nvPicPr>
          <p:cNvPr id="7170" name="Picture 2" descr="The Gift of Giving Gifts - Valley Oaks Health">
            <a:extLst>
              <a:ext uri="{FF2B5EF4-FFF2-40B4-BE49-F238E27FC236}">
                <a16:creationId xmlns:a16="http://schemas.microsoft.com/office/drawing/2014/main" id="{F52AA3C1-BE48-6BFC-3EF0-17BF38E70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67" y="4894729"/>
            <a:ext cx="3356386" cy="188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12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BC032-36D8-76AA-0FED-422818534B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CA031B-851E-0B31-D02A-424EB3EC468D}"/>
              </a:ext>
            </a:extLst>
          </p:cNvPr>
          <p:cNvSpPr>
            <a:spLocks noGrp="1"/>
          </p:cNvSpPr>
          <p:nvPr>
            <p:ph idx="1"/>
          </p:nvPr>
        </p:nvSpPr>
        <p:spPr>
          <a:xfrm>
            <a:off x="494851" y="258184"/>
            <a:ext cx="11370833" cy="6599816"/>
          </a:xfrm>
        </p:spPr>
        <p:txBody>
          <a:bodyPr>
            <a:normAutofit lnSpcReduction="10000"/>
          </a:bodyPr>
          <a:lstStyle/>
          <a:p>
            <a:pPr marL="0" indent="0" algn="just">
              <a:buNone/>
            </a:pPr>
            <a:r>
              <a:rPr lang="en-SG" sz="3400" b="1" baseline="30000" dirty="0"/>
              <a:t>11 </a:t>
            </a:r>
            <a:r>
              <a:rPr lang="en-SG" sz="3400" dirty="0"/>
              <a:t>And he gave the apostles, the prophets, the evangelists, the shepherds and teachers, </a:t>
            </a:r>
            <a:r>
              <a:rPr lang="en-SG" sz="3400" b="1" baseline="30000" dirty="0"/>
              <a:t>12 </a:t>
            </a:r>
            <a:r>
              <a:rPr lang="en-SG" sz="3400" dirty="0"/>
              <a:t>to equip the saints for the work of ministry, for building up the body of Christ, </a:t>
            </a:r>
            <a:r>
              <a:rPr lang="en-SG" sz="3400" b="1" baseline="30000" dirty="0"/>
              <a:t>13 </a:t>
            </a:r>
            <a:r>
              <a:rPr lang="en-SG" sz="3400" dirty="0"/>
              <a:t>until we all attain to the unity of the faith and of the knowledge of the Son of God, to mature manhood, to the measure of the stature of the fullness of Christ, </a:t>
            </a:r>
            <a:r>
              <a:rPr lang="en-SG" sz="3400" b="1" baseline="30000" dirty="0"/>
              <a:t>14 </a:t>
            </a:r>
            <a:r>
              <a:rPr lang="en-SG" sz="3400" dirty="0"/>
              <a:t>so that we may no longer be children, tossed to and </a:t>
            </a:r>
            <a:r>
              <a:rPr lang="en-SG" sz="3400" dirty="0" err="1"/>
              <a:t>fro</a:t>
            </a:r>
            <a:r>
              <a:rPr lang="en-SG" sz="3400" dirty="0"/>
              <a:t> by the waves and carried about by every wind of doctrine, by human cunning, by craftiness in deceitful schemes. </a:t>
            </a:r>
            <a:r>
              <a:rPr lang="en-SG" sz="3400" b="1" baseline="30000" dirty="0"/>
              <a:t>15 </a:t>
            </a:r>
            <a:r>
              <a:rPr lang="en-SG" sz="3400" dirty="0"/>
              <a:t>Rather, speaking the truth in love, we are to grow up in every way into him who is the head, into Christ, </a:t>
            </a:r>
            <a:r>
              <a:rPr lang="en-SG" sz="3400" b="1" baseline="30000" dirty="0"/>
              <a:t>16 </a:t>
            </a:r>
            <a:r>
              <a:rPr lang="en-SG" sz="3400" dirty="0"/>
              <a:t>from whom the whole body, joined and held together by every joint with which it is equipped, when each part is working properly, makes the body grow so that it builds itself up in love.</a:t>
            </a:r>
          </a:p>
          <a:p>
            <a:pPr marL="0" indent="0">
              <a:buNone/>
            </a:pPr>
            <a:endParaRPr lang="en-US" dirty="0"/>
          </a:p>
        </p:txBody>
      </p:sp>
    </p:spTree>
    <p:extLst>
      <p:ext uri="{BB962C8B-B14F-4D97-AF65-F5344CB8AC3E}">
        <p14:creationId xmlns:p14="http://schemas.microsoft.com/office/powerpoint/2010/main" val="1276111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ACB5C-2F99-47E4-6FD3-B1B1582D2A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457CE-66BF-DB7D-B568-50B467E00651}"/>
              </a:ext>
            </a:extLst>
          </p:cNvPr>
          <p:cNvSpPr>
            <a:spLocks noGrp="1"/>
          </p:cNvSpPr>
          <p:nvPr>
            <p:ph idx="1"/>
          </p:nvPr>
        </p:nvSpPr>
        <p:spPr>
          <a:xfrm>
            <a:off x="494851" y="258184"/>
            <a:ext cx="11370833" cy="6599816"/>
          </a:xfrm>
        </p:spPr>
        <p:txBody>
          <a:bodyPr>
            <a:normAutofit lnSpcReduction="10000"/>
          </a:bodyPr>
          <a:lstStyle/>
          <a:p>
            <a:pPr marL="0" indent="0" algn="just">
              <a:buNone/>
            </a:pPr>
            <a:r>
              <a:rPr lang="en-SG" sz="3400" b="1" baseline="30000" dirty="0"/>
              <a:t>11 </a:t>
            </a:r>
            <a:r>
              <a:rPr lang="en-SG" sz="3400" dirty="0"/>
              <a:t>And he gave the apostles, the prophets, the evangelists, the shepherds and teachers, </a:t>
            </a:r>
            <a:r>
              <a:rPr lang="en-SG" sz="3400" b="1" baseline="30000" dirty="0"/>
              <a:t>12 </a:t>
            </a:r>
            <a:r>
              <a:rPr lang="en-SG" sz="3400" dirty="0"/>
              <a:t>to equip the saints for the work of ministry, for building up the body of Christ, </a:t>
            </a:r>
            <a:r>
              <a:rPr lang="en-SG" sz="3400" b="1" baseline="30000" dirty="0"/>
              <a:t>13 </a:t>
            </a:r>
            <a:r>
              <a:rPr lang="en-SG" sz="3400" dirty="0"/>
              <a:t>until we all attain to the unity of the faith and of the knowledge of the Son of God, to mature manhood, to the measure of the stature of the fullness of Christ, </a:t>
            </a:r>
            <a:r>
              <a:rPr lang="en-SG" sz="3400" b="1" baseline="30000" dirty="0"/>
              <a:t>14 </a:t>
            </a:r>
            <a:r>
              <a:rPr lang="en-SG" sz="3400" dirty="0"/>
              <a:t>so that we may no longer be children, tossed to and </a:t>
            </a:r>
            <a:r>
              <a:rPr lang="en-SG" sz="3400" dirty="0" err="1"/>
              <a:t>fro</a:t>
            </a:r>
            <a:r>
              <a:rPr lang="en-SG" sz="3400" dirty="0"/>
              <a:t> by the waves and carried about by every wind of doctrine, by human cunning, by craftiness in deceitful schemes. </a:t>
            </a:r>
            <a:r>
              <a:rPr lang="en-SG" sz="3400" b="1" baseline="30000" dirty="0"/>
              <a:t>15 </a:t>
            </a:r>
            <a:r>
              <a:rPr lang="en-SG" sz="3400" dirty="0">
                <a:highlight>
                  <a:srgbClr val="FFFF00"/>
                </a:highlight>
              </a:rPr>
              <a:t>Rather, speaking the truth in love</a:t>
            </a:r>
            <a:r>
              <a:rPr lang="en-SG" sz="3400" dirty="0"/>
              <a:t>, we are to grow up in every way into him who is the head, into Christ, </a:t>
            </a:r>
            <a:r>
              <a:rPr lang="en-SG" sz="3400" b="1" baseline="30000" dirty="0"/>
              <a:t>16 </a:t>
            </a:r>
            <a:r>
              <a:rPr lang="en-SG" sz="3400" dirty="0"/>
              <a:t>from whom the whole body, joined and held together by every joint with which it is equipped, when each part is working properly, makes the body grow so that it builds itself up in love.</a:t>
            </a:r>
          </a:p>
          <a:p>
            <a:pPr marL="0" indent="0">
              <a:buNone/>
            </a:pPr>
            <a:endParaRPr lang="en-US" dirty="0"/>
          </a:p>
        </p:txBody>
      </p:sp>
    </p:spTree>
    <p:extLst>
      <p:ext uri="{BB962C8B-B14F-4D97-AF65-F5344CB8AC3E}">
        <p14:creationId xmlns:p14="http://schemas.microsoft.com/office/powerpoint/2010/main" val="935054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FC475-0FB8-F9FD-BB69-36673E46F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4936C-5D1D-402C-73B6-993BD5A24EE5}"/>
              </a:ext>
            </a:extLst>
          </p:cNvPr>
          <p:cNvSpPr>
            <a:spLocks noGrp="1"/>
          </p:cNvSpPr>
          <p:nvPr>
            <p:ph type="title"/>
          </p:nvPr>
        </p:nvSpPr>
        <p:spPr/>
        <p:txBody>
          <a:bodyPr>
            <a:normAutofit/>
          </a:bodyPr>
          <a:lstStyle/>
          <a:p>
            <a:r>
              <a:rPr lang="en-US" sz="4400" b="1" dirty="0"/>
              <a:t>John Stott</a:t>
            </a:r>
          </a:p>
        </p:txBody>
      </p:sp>
      <p:sp>
        <p:nvSpPr>
          <p:cNvPr id="3" name="Content Placeholder 2">
            <a:extLst>
              <a:ext uri="{FF2B5EF4-FFF2-40B4-BE49-F238E27FC236}">
                <a16:creationId xmlns:a16="http://schemas.microsoft.com/office/drawing/2014/main" id="{C68719C7-DFD8-AFB5-7EC0-581DAEE6ADCD}"/>
              </a:ext>
            </a:extLst>
          </p:cNvPr>
          <p:cNvSpPr>
            <a:spLocks noGrp="1"/>
          </p:cNvSpPr>
          <p:nvPr>
            <p:ph idx="1"/>
          </p:nvPr>
        </p:nvSpPr>
        <p:spPr>
          <a:xfrm>
            <a:off x="1083729" y="1829696"/>
            <a:ext cx="9228391" cy="4328890"/>
          </a:xfrm>
        </p:spPr>
        <p:txBody>
          <a:bodyPr>
            <a:normAutofit/>
          </a:bodyPr>
          <a:lstStyle/>
          <a:p>
            <a:pPr marL="0" indent="0" algn="just">
              <a:buNone/>
            </a:pPr>
            <a:r>
              <a:rPr lang="en-US" sz="4000" b="1" dirty="0"/>
              <a:t>“(T)ruth becomes hard if it is not softened by love; love becomes soft if it is not strengthened by truth.” </a:t>
            </a:r>
          </a:p>
          <a:p>
            <a:pPr marL="0" indent="0">
              <a:buNone/>
            </a:pPr>
            <a:r>
              <a:rPr lang="en-US" sz="2400" b="1" dirty="0"/>
              <a:t>John R. W. Stott, </a:t>
            </a:r>
            <a:r>
              <a:rPr lang="en-US" sz="2400" b="1" i="1" dirty="0"/>
              <a:t>The Message of Ephesians</a:t>
            </a:r>
            <a:r>
              <a:rPr lang="en-US" sz="2400" b="1" dirty="0"/>
              <a:t>, Leicester: Inter-varsity Press, 1979. page 172.</a:t>
            </a:r>
          </a:p>
        </p:txBody>
      </p:sp>
      <p:pic>
        <p:nvPicPr>
          <p:cNvPr id="5122" name="Picture 2" descr="The Message of Ephesians: God's New Society: With Study Guide (The Bible  Speaks Today New Testament)">
            <a:extLst>
              <a:ext uri="{FF2B5EF4-FFF2-40B4-BE49-F238E27FC236}">
                <a16:creationId xmlns:a16="http://schemas.microsoft.com/office/drawing/2014/main" id="{04DB3AE4-FBA7-F8DE-4753-43A4A184C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031" y="2043953"/>
            <a:ext cx="1567908" cy="254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55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a:xfrm>
            <a:off x="1655806" y="883508"/>
            <a:ext cx="9601200" cy="1485900"/>
          </a:xfrm>
        </p:spPr>
        <p:txBody>
          <a:bodyPr>
            <a:normAutofit/>
          </a:bodyPr>
          <a:lstStyle/>
          <a:p>
            <a:pPr algn="ctr"/>
            <a:r>
              <a:rPr lang="en-TH" sz="6000" b="1" dirty="0">
                <a:latin typeface="Chalkboard SE" panose="03050602040202020205" pitchFamily="66" charset="77"/>
              </a:rPr>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1" y="1962664"/>
            <a:ext cx="8354235" cy="446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 Signs of Christian Maturity | iBelieve.com">
            <a:extLst>
              <a:ext uri="{FF2B5EF4-FFF2-40B4-BE49-F238E27FC236}">
                <a16:creationId xmlns:a16="http://schemas.microsoft.com/office/drawing/2014/main" id="{93C690DD-42BE-A2B2-3994-7DAA55573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15" y="1549400"/>
            <a:ext cx="10470367" cy="530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6A3D96-2092-5EF1-D2C9-111EB29B09C3}"/>
              </a:ext>
            </a:extLst>
          </p:cNvPr>
          <p:cNvSpPr txBox="1"/>
          <p:nvPr/>
        </p:nvSpPr>
        <p:spPr>
          <a:xfrm>
            <a:off x="860815" y="0"/>
            <a:ext cx="10470367" cy="1446550"/>
          </a:xfrm>
          <a:prstGeom prst="rect">
            <a:avLst/>
          </a:prstGeom>
          <a:solidFill>
            <a:schemeClr val="accent3">
              <a:lumMod val="20000"/>
              <a:lumOff val="80000"/>
            </a:schemeClr>
          </a:solidFill>
        </p:spPr>
        <p:txBody>
          <a:bodyPr wrap="square" rtlCol="0">
            <a:spAutoFit/>
          </a:bodyPr>
          <a:lstStyle/>
          <a:p>
            <a:pPr algn="ctr"/>
            <a:r>
              <a:rPr lang="en-US" sz="4400" b="1" dirty="0">
                <a:latin typeface="Engravers MT" panose="02090707080505020304" pitchFamily="18" charset="77"/>
              </a:rPr>
              <a:t>Ephesians 4:1-16 – </a:t>
            </a:r>
          </a:p>
          <a:p>
            <a:pPr algn="ctr"/>
            <a:r>
              <a:rPr lang="en-US" sz="4400" b="1" dirty="0">
                <a:latin typeface="Engravers MT" panose="02090707080505020304" pitchFamily="18" charset="77"/>
              </a:rPr>
              <a:t>UNITY and MATURITY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601AE642-D710-39E8-B4F5-BF9CE1ECF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082" y="0"/>
            <a:ext cx="628341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DC0AD3-B4FB-6508-AC69-5CF9CB29457C}"/>
              </a:ext>
            </a:extLst>
          </p:cNvPr>
          <p:cNvSpPr txBox="1"/>
          <p:nvPr/>
        </p:nvSpPr>
        <p:spPr>
          <a:xfrm>
            <a:off x="3668833" y="6519446"/>
            <a:ext cx="5680038" cy="338554"/>
          </a:xfrm>
          <a:prstGeom prst="rect">
            <a:avLst/>
          </a:prstGeom>
          <a:noFill/>
        </p:spPr>
        <p:txBody>
          <a:bodyPr wrap="square" rtlCol="0">
            <a:spAutoFit/>
          </a:bodyPr>
          <a:lstStyle/>
          <a:p>
            <a:r>
              <a:rPr lang="en-US" sz="1600" b="1" dirty="0"/>
              <a:t>Source: https://</a:t>
            </a:r>
            <a:r>
              <a:rPr lang="en-US" sz="1600" b="1" dirty="0" err="1"/>
              <a:t>www.thebibleinitiative.com</a:t>
            </a:r>
            <a:r>
              <a:rPr lang="en-US" sz="1600" b="1" dirty="0"/>
              <a:t>/week-8-letters</a:t>
            </a:r>
          </a:p>
        </p:txBody>
      </p:sp>
    </p:spTree>
    <p:extLst>
      <p:ext uri="{BB962C8B-B14F-4D97-AF65-F5344CB8AC3E}">
        <p14:creationId xmlns:p14="http://schemas.microsoft.com/office/powerpoint/2010/main" val="114267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7F7C72-802B-9DDE-C3BD-23F80835B4F2}"/>
              </a:ext>
            </a:extLst>
          </p:cNvPr>
          <p:cNvSpPr>
            <a:spLocks noGrp="1"/>
          </p:cNvSpPr>
          <p:nvPr>
            <p:ph idx="1"/>
          </p:nvPr>
        </p:nvSpPr>
        <p:spPr>
          <a:xfrm>
            <a:off x="537882" y="623944"/>
            <a:ext cx="10815918" cy="5553019"/>
          </a:xfrm>
        </p:spPr>
        <p:txBody>
          <a:bodyPr/>
          <a:lstStyle/>
          <a:p>
            <a:pPr marL="0" indent="0" algn="just">
              <a:buNone/>
            </a:pPr>
            <a:r>
              <a:rPr lang="en-US" sz="3600" baseline="30000" dirty="0"/>
              <a:t>1</a:t>
            </a:r>
            <a:r>
              <a:rPr lang="en-US" sz="3600" dirty="0"/>
              <a:t> I therefore, a prisoner for the Lord, urge you to walk in a manner worthy of the calling to which you have been called, </a:t>
            </a:r>
            <a:r>
              <a:rPr lang="en-US" sz="3600" b="1" baseline="30000" dirty="0"/>
              <a:t>2 </a:t>
            </a:r>
            <a:r>
              <a:rPr lang="en-US" sz="3600" dirty="0"/>
              <a:t>with all humility and gentleness, with patience, bearing with one another in love, </a:t>
            </a:r>
            <a:r>
              <a:rPr lang="en-US" sz="3600" b="1" baseline="30000" dirty="0"/>
              <a:t>3 </a:t>
            </a:r>
            <a:r>
              <a:rPr lang="en-US" sz="3600" dirty="0"/>
              <a:t>eager to maintain the unity of the Spirit in the bond of peace. </a:t>
            </a:r>
            <a:r>
              <a:rPr lang="en-US" sz="3600" b="1" baseline="30000" dirty="0"/>
              <a:t>4 </a:t>
            </a:r>
            <a:r>
              <a:rPr lang="en-US" sz="3600" dirty="0"/>
              <a:t>There is one body and one Spirit—just as you were called to the one hope that belongs to your call— </a:t>
            </a:r>
            <a:r>
              <a:rPr lang="en-US" sz="3600" b="1" baseline="30000" dirty="0"/>
              <a:t>5 </a:t>
            </a:r>
            <a:r>
              <a:rPr lang="en-US" sz="3600" dirty="0"/>
              <a:t>one Lord, one faith, one baptism, </a:t>
            </a:r>
            <a:r>
              <a:rPr lang="en-US" sz="3600" b="1" baseline="30000" dirty="0"/>
              <a:t>6 </a:t>
            </a:r>
            <a:r>
              <a:rPr lang="en-US" sz="3600" dirty="0"/>
              <a:t>one God and Father of all, who is over all and through all and in all. </a:t>
            </a:r>
            <a:endParaRPr lang="en-SG" sz="3600" dirty="0"/>
          </a:p>
          <a:p>
            <a:pPr marL="0" indent="0">
              <a:buNone/>
            </a:pPr>
            <a:endParaRPr lang="en-US" dirty="0"/>
          </a:p>
        </p:txBody>
      </p:sp>
    </p:spTree>
    <p:extLst>
      <p:ext uri="{BB962C8B-B14F-4D97-AF65-F5344CB8AC3E}">
        <p14:creationId xmlns:p14="http://schemas.microsoft.com/office/powerpoint/2010/main" val="1852295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t, Walk, Stand (Repkg) : Nee, Watchman: Amazon.sg: Books">
            <a:extLst>
              <a:ext uri="{FF2B5EF4-FFF2-40B4-BE49-F238E27FC236}">
                <a16:creationId xmlns:a16="http://schemas.microsoft.com/office/drawing/2014/main" id="{911ACBA8-8EA2-AFA7-32C2-DC0C26355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3593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ook of Ephesians">
            <a:extLst>
              <a:ext uri="{FF2B5EF4-FFF2-40B4-BE49-F238E27FC236}">
                <a16:creationId xmlns:a16="http://schemas.microsoft.com/office/drawing/2014/main" id="{696F66BD-916E-7DAD-0527-F9BA63DDE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258" y="1558365"/>
            <a:ext cx="6190578" cy="412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08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5413A-F4C3-3F1C-6949-0E417FFC56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6F838-5929-07A7-AC8B-8EF41550AB64}"/>
              </a:ext>
            </a:extLst>
          </p:cNvPr>
          <p:cNvSpPr>
            <a:spLocks noGrp="1"/>
          </p:cNvSpPr>
          <p:nvPr>
            <p:ph idx="1"/>
          </p:nvPr>
        </p:nvSpPr>
        <p:spPr>
          <a:xfrm>
            <a:off x="537882" y="623944"/>
            <a:ext cx="10815918" cy="5553019"/>
          </a:xfrm>
        </p:spPr>
        <p:txBody>
          <a:bodyPr/>
          <a:lstStyle/>
          <a:p>
            <a:pPr marL="0" indent="0" algn="just">
              <a:buNone/>
            </a:pPr>
            <a:r>
              <a:rPr lang="en-US" sz="3600" baseline="30000" dirty="0"/>
              <a:t>1</a:t>
            </a:r>
            <a:r>
              <a:rPr lang="en-US" sz="3600" dirty="0"/>
              <a:t> I therefore, a prisoner for the Lord, urge you to walk in a manner worthy of the calling to which you have been called, </a:t>
            </a:r>
            <a:r>
              <a:rPr lang="en-US" sz="3600" b="1" baseline="30000" dirty="0"/>
              <a:t>2 </a:t>
            </a:r>
            <a:r>
              <a:rPr lang="en-US" sz="3600" dirty="0"/>
              <a:t>with all humility and gentleness, with patience, bearing with one another in love, </a:t>
            </a:r>
            <a:r>
              <a:rPr lang="en-US" sz="3600" b="1" baseline="30000" dirty="0"/>
              <a:t>3 </a:t>
            </a:r>
            <a:r>
              <a:rPr lang="en-US" sz="3600" dirty="0"/>
              <a:t>eager to maintain the unity of the Spirit in the bond of peace. </a:t>
            </a:r>
            <a:r>
              <a:rPr lang="en-US" sz="3600" b="1" baseline="30000" dirty="0"/>
              <a:t>4 </a:t>
            </a:r>
            <a:r>
              <a:rPr lang="en-US" sz="3600" dirty="0"/>
              <a:t>There is one body and one Spirit—just as you were called to the one hope that belongs to your call— </a:t>
            </a:r>
            <a:r>
              <a:rPr lang="en-US" sz="3600" b="1" baseline="30000" dirty="0"/>
              <a:t>5 </a:t>
            </a:r>
            <a:r>
              <a:rPr lang="en-US" sz="3600" dirty="0"/>
              <a:t>one Lord, one faith, one baptism, </a:t>
            </a:r>
            <a:r>
              <a:rPr lang="en-US" sz="3600" b="1" baseline="30000" dirty="0"/>
              <a:t>6 </a:t>
            </a:r>
            <a:r>
              <a:rPr lang="en-US" sz="3600" dirty="0"/>
              <a:t>one God and Father of all, who is over all and through all and in all. </a:t>
            </a:r>
            <a:endParaRPr lang="en-SG" sz="3600" dirty="0"/>
          </a:p>
          <a:p>
            <a:pPr marL="0" indent="0">
              <a:buNone/>
            </a:pPr>
            <a:endParaRPr lang="en-US" dirty="0"/>
          </a:p>
        </p:txBody>
      </p:sp>
    </p:spTree>
    <p:extLst>
      <p:ext uri="{BB962C8B-B14F-4D97-AF65-F5344CB8AC3E}">
        <p14:creationId xmlns:p14="http://schemas.microsoft.com/office/powerpoint/2010/main" val="277573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0673F-FBAF-7D3C-8E0B-9ACE47CEF0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C5010-05ED-3497-8B5A-35C3FE8C117D}"/>
              </a:ext>
            </a:extLst>
          </p:cNvPr>
          <p:cNvSpPr>
            <a:spLocks noGrp="1"/>
          </p:cNvSpPr>
          <p:nvPr>
            <p:ph idx="1"/>
          </p:nvPr>
        </p:nvSpPr>
        <p:spPr>
          <a:xfrm>
            <a:off x="537882" y="623944"/>
            <a:ext cx="10815918" cy="5553019"/>
          </a:xfrm>
        </p:spPr>
        <p:txBody>
          <a:bodyPr/>
          <a:lstStyle/>
          <a:p>
            <a:pPr marL="0" indent="0" algn="just">
              <a:buNone/>
            </a:pPr>
            <a:r>
              <a:rPr lang="en-US" sz="3600" baseline="30000" dirty="0"/>
              <a:t>1</a:t>
            </a:r>
            <a:r>
              <a:rPr lang="en-US" sz="3600" dirty="0"/>
              <a:t> I therefore, a prisoner for the Lord, urge you to walk in a manner worthy of the calling to which you have been called, </a:t>
            </a:r>
            <a:r>
              <a:rPr lang="en-US" sz="3600" b="1" baseline="30000" dirty="0"/>
              <a:t>2 </a:t>
            </a:r>
            <a:r>
              <a:rPr lang="en-US" sz="3600" dirty="0"/>
              <a:t>with all humility and gentleness, with patience, bearing with one another in love, </a:t>
            </a:r>
            <a:r>
              <a:rPr lang="en-US" sz="3600" b="1" baseline="30000" dirty="0"/>
              <a:t>3 </a:t>
            </a:r>
            <a:r>
              <a:rPr lang="en-US" sz="3600" dirty="0">
                <a:highlight>
                  <a:srgbClr val="FFFF00"/>
                </a:highlight>
              </a:rPr>
              <a:t>eager to maintain the unity of the Spirit in the bond of peace. </a:t>
            </a:r>
            <a:r>
              <a:rPr lang="en-US" sz="3600" b="1" baseline="30000" dirty="0"/>
              <a:t>4 </a:t>
            </a:r>
            <a:r>
              <a:rPr lang="en-US" sz="3600" dirty="0"/>
              <a:t>There is one body and one Spirit—just as you were called to the one hope that belongs to your call— </a:t>
            </a:r>
            <a:r>
              <a:rPr lang="en-US" sz="3600" b="1" baseline="30000" dirty="0"/>
              <a:t>5 </a:t>
            </a:r>
            <a:r>
              <a:rPr lang="en-US" sz="3600" dirty="0"/>
              <a:t>one Lord, one faith, one baptism, </a:t>
            </a:r>
            <a:r>
              <a:rPr lang="en-US" sz="3600" b="1" baseline="30000" dirty="0"/>
              <a:t>6 </a:t>
            </a:r>
            <a:r>
              <a:rPr lang="en-US" sz="3600" dirty="0"/>
              <a:t>one God and Father of all, who is over all and through all and in all. </a:t>
            </a:r>
            <a:endParaRPr lang="en-SG" sz="3600" dirty="0"/>
          </a:p>
          <a:p>
            <a:pPr marL="0" indent="0">
              <a:buNone/>
            </a:pPr>
            <a:endParaRPr lang="en-US" dirty="0"/>
          </a:p>
        </p:txBody>
      </p:sp>
    </p:spTree>
    <p:extLst>
      <p:ext uri="{BB962C8B-B14F-4D97-AF65-F5344CB8AC3E}">
        <p14:creationId xmlns:p14="http://schemas.microsoft.com/office/powerpoint/2010/main" val="62140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6B279-B70F-DF09-66AB-F89670F9A6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3B3A69-CE2B-8E0B-9020-386BDD003642}"/>
              </a:ext>
            </a:extLst>
          </p:cNvPr>
          <p:cNvSpPr>
            <a:spLocks noGrp="1"/>
          </p:cNvSpPr>
          <p:nvPr>
            <p:ph idx="1"/>
          </p:nvPr>
        </p:nvSpPr>
        <p:spPr>
          <a:xfrm>
            <a:off x="537882" y="623944"/>
            <a:ext cx="10815918" cy="5553019"/>
          </a:xfrm>
        </p:spPr>
        <p:txBody>
          <a:bodyPr/>
          <a:lstStyle/>
          <a:p>
            <a:pPr marL="0" indent="0" algn="just">
              <a:buNone/>
            </a:pPr>
            <a:r>
              <a:rPr lang="en-US" sz="3600" baseline="30000" dirty="0"/>
              <a:t>1</a:t>
            </a:r>
            <a:r>
              <a:rPr lang="en-US" sz="3600" dirty="0"/>
              <a:t> I therefore, a prisoner for the Lord, urge you to walk in a manner worthy of the calling to which you have been called, </a:t>
            </a:r>
            <a:r>
              <a:rPr lang="en-US" sz="3600" b="1" baseline="30000" dirty="0"/>
              <a:t>2 </a:t>
            </a:r>
            <a:r>
              <a:rPr lang="en-US" sz="3600" dirty="0"/>
              <a:t>with all humility and gentleness, with patience, bearing with one another in love, </a:t>
            </a:r>
            <a:r>
              <a:rPr lang="en-US" sz="3600" b="1" baseline="30000" dirty="0"/>
              <a:t>3 </a:t>
            </a:r>
            <a:r>
              <a:rPr lang="en-US" sz="3600" dirty="0"/>
              <a:t>eager to maintain the unity of the Spirit in the bond of peace. </a:t>
            </a:r>
            <a:r>
              <a:rPr lang="en-US" sz="3600" b="1" baseline="30000" dirty="0">
                <a:highlight>
                  <a:srgbClr val="FFFF00"/>
                </a:highlight>
              </a:rPr>
              <a:t>4 </a:t>
            </a:r>
            <a:r>
              <a:rPr lang="en-US" sz="3600" dirty="0">
                <a:highlight>
                  <a:srgbClr val="FFFF00"/>
                </a:highlight>
              </a:rPr>
              <a:t>There is one body and one Spirit—just as you were called to the one hope that belongs to your call— </a:t>
            </a:r>
            <a:r>
              <a:rPr lang="en-US" sz="3600" b="1" baseline="30000" dirty="0">
                <a:highlight>
                  <a:srgbClr val="FFFF00"/>
                </a:highlight>
              </a:rPr>
              <a:t>5 </a:t>
            </a:r>
            <a:r>
              <a:rPr lang="en-US" sz="3600" dirty="0">
                <a:highlight>
                  <a:srgbClr val="FFFF00"/>
                </a:highlight>
              </a:rPr>
              <a:t>one Lord, one faith, one baptism, </a:t>
            </a:r>
            <a:r>
              <a:rPr lang="en-US" sz="3600" b="1" baseline="30000" dirty="0">
                <a:highlight>
                  <a:srgbClr val="FFFF00"/>
                </a:highlight>
              </a:rPr>
              <a:t>6 </a:t>
            </a:r>
            <a:r>
              <a:rPr lang="en-US" sz="3600" dirty="0">
                <a:highlight>
                  <a:srgbClr val="FFFF00"/>
                </a:highlight>
              </a:rPr>
              <a:t>one God and Father of all, who is over all and through all and in all. </a:t>
            </a:r>
            <a:endParaRPr lang="en-SG" sz="3600" dirty="0">
              <a:highlight>
                <a:srgbClr val="FFFF00"/>
              </a:highlight>
            </a:endParaRPr>
          </a:p>
          <a:p>
            <a:pPr marL="0" indent="0">
              <a:buNone/>
            </a:pPr>
            <a:endParaRPr lang="en-US" dirty="0"/>
          </a:p>
        </p:txBody>
      </p:sp>
    </p:spTree>
    <p:extLst>
      <p:ext uri="{BB962C8B-B14F-4D97-AF65-F5344CB8AC3E}">
        <p14:creationId xmlns:p14="http://schemas.microsoft.com/office/powerpoint/2010/main" val="1603548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altLang="en-US" sz="2800" b="0"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altLang="en-US" sz="2800" b="0"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419</TotalTime>
  <Words>1737</Words>
  <Application>Microsoft Office PowerPoint</Application>
  <PresentationFormat>Widescreen</PresentationFormat>
  <Paragraphs>71</Paragraphs>
  <Slides>29</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29</vt:i4>
      </vt:variant>
    </vt:vector>
  </HeadingPairs>
  <TitlesOfParts>
    <vt:vector size="47" baseType="lpstr">
      <vt:lpstr>ADLaM Display</vt:lpstr>
      <vt:lpstr>Aharoni</vt:lpstr>
      <vt:lpstr>Aptos</vt:lpstr>
      <vt:lpstr>Aptos Display</vt:lpstr>
      <vt:lpstr>Arial</vt:lpstr>
      <vt:lpstr>Arial Rounded MT Bold</vt:lpstr>
      <vt:lpstr>Calibri</vt:lpstr>
      <vt:lpstr>Calibri Light</vt:lpstr>
      <vt:lpstr>Century Gothic</vt:lpstr>
      <vt:lpstr>Chalkboard SE</vt:lpstr>
      <vt:lpstr>Engravers MT</vt:lpstr>
      <vt:lpstr>Times New Roman</vt:lpstr>
      <vt:lpstr>Wingdings</vt:lpstr>
      <vt:lpstr>Wingdings 3</vt:lpstr>
      <vt:lpstr>Office Theme</vt:lpstr>
      <vt:lpstr>1_Office Theme</vt:lpstr>
      <vt:lpstr>Layers</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Ministry Gifts for the Good of the Church</vt:lpstr>
      <vt:lpstr>5 Ministry Gifts for the Good of the Church</vt:lpstr>
      <vt:lpstr>5 Ministry Gifts for the Good of the Church</vt:lpstr>
      <vt:lpstr>5 Ministry Gifts for the Good of the Church</vt:lpstr>
      <vt:lpstr>5 Ministry Gifts for the Good of the Church</vt:lpstr>
      <vt:lpstr>5 Ministry Gifts for the Good of the Church</vt:lpstr>
      <vt:lpstr>PowerPoint Presentation</vt:lpstr>
      <vt:lpstr>Ephesians 4:1-16 – Unity and Maturity</vt:lpstr>
      <vt:lpstr>Ephesians 4:1-16 – Unity and Maturity</vt:lpstr>
      <vt:lpstr>Ephesians 4:1-16 – Unity and Maturity</vt:lpstr>
      <vt:lpstr>PowerPoint Presentation</vt:lpstr>
      <vt:lpstr>PowerPoint Presentation</vt:lpstr>
      <vt:lpstr>John Stott</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Matt Lyle</cp:lastModifiedBy>
  <cp:revision>2</cp:revision>
  <dcterms:created xsi:type="dcterms:W3CDTF">2025-08-23T04:10:28Z</dcterms:created>
  <dcterms:modified xsi:type="dcterms:W3CDTF">2025-08-24T00:17:07Z</dcterms:modified>
</cp:coreProperties>
</file>