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50"/>
  </p:notesMasterIdLst>
  <p:sldIdLst>
    <p:sldId id="257" r:id="rId2"/>
    <p:sldId id="348" r:id="rId3"/>
    <p:sldId id="347" r:id="rId4"/>
    <p:sldId id="342" r:id="rId5"/>
    <p:sldId id="344" r:id="rId6"/>
    <p:sldId id="345" r:id="rId7"/>
    <p:sldId id="346" r:id="rId8"/>
    <p:sldId id="256" r:id="rId9"/>
    <p:sldId id="337" r:id="rId10"/>
    <p:sldId id="338" r:id="rId11"/>
    <p:sldId id="336" r:id="rId12"/>
    <p:sldId id="317" r:id="rId13"/>
    <p:sldId id="354" r:id="rId14"/>
    <p:sldId id="352" r:id="rId15"/>
    <p:sldId id="356" r:id="rId16"/>
    <p:sldId id="357" r:id="rId17"/>
    <p:sldId id="355" r:id="rId18"/>
    <p:sldId id="353" r:id="rId19"/>
    <p:sldId id="341" r:id="rId20"/>
    <p:sldId id="358" r:id="rId21"/>
    <p:sldId id="349" r:id="rId22"/>
    <p:sldId id="351" r:id="rId23"/>
    <p:sldId id="362" r:id="rId24"/>
    <p:sldId id="363" r:id="rId25"/>
    <p:sldId id="364" r:id="rId26"/>
    <p:sldId id="335" r:id="rId27"/>
    <p:sldId id="340" r:id="rId28"/>
    <p:sldId id="368" r:id="rId29"/>
    <p:sldId id="365" r:id="rId30"/>
    <p:sldId id="369" r:id="rId31"/>
    <p:sldId id="366" r:id="rId32"/>
    <p:sldId id="370" r:id="rId33"/>
    <p:sldId id="371" r:id="rId34"/>
    <p:sldId id="372" r:id="rId35"/>
    <p:sldId id="373" r:id="rId36"/>
    <p:sldId id="297" r:id="rId37"/>
    <p:sldId id="367" r:id="rId38"/>
    <p:sldId id="339" r:id="rId39"/>
    <p:sldId id="374" r:id="rId40"/>
    <p:sldId id="375" r:id="rId41"/>
    <p:sldId id="361" r:id="rId42"/>
    <p:sldId id="360" r:id="rId43"/>
    <p:sldId id="378" r:id="rId44"/>
    <p:sldId id="377" r:id="rId45"/>
    <p:sldId id="379" r:id="rId46"/>
    <p:sldId id="380" r:id="rId47"/>
    <p:sldId id="381" r:id="rId48"/>
    <p:sldId id="382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200"/>
    <a:srgbClr val="010101"/>
    <a:srgbClr val="03080B"/>
    <a:srgbClr val="060309"/>
    <a:srgbClr val="030E14"/>
    <a:srgbClr val="04090D"/>
    <a:srgbClr val="B59C81"/>
    <a:srgbClr val="EC1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0B18D-C283-4F26-BB72-0DED58F47856}" v="312" dt="2025-08-16T12:39:08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6" autoAdjust="0"/>
    <p:restoredTop sz="83709" autoAdjust="0"/>
  </p:normalViewPr>
  <p:slideViewPr>
    <p:cSldViewPr snapToGrid="0">
      <p:cViewPr varScale="1">
        <p:scale>
          <a:sx n="74" d="100"/>
          <a:sy n="74" d="100"/>
        </p:scale>
        <p:origin x="20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D90BDFA6-A3D9-41A8-B801-CC3D22619BE4}"/>
    <pc:docChg chg="undo redo custSel addSld delSld modSld sldOrd modMainMaster modShowInfo">
      <pc:chgData name="Matt Lyle" userId="a96e7d453dd11193" providerId="LiveId" clId="{D90BDFA6-A3D9-41A8-B801-CC3D22619BE4}" dt="2025-08-09T12:46:52.703" v="3675" actId="1076"/>
      <pc:docMkLst>
        <pc:docMk/>
      </pc:docMkLst>
      <pc:sldChg chg="addSp delSp modSp mod modTransition setBg modClrScheme chgLayout">
        <pc:chgData name="Matt Lyle" userId="a96e7d453dd11193" providerId="LiveId" clId="{D90BDFA6-A3D9-41A8-B801-CC3D22619BE4}" dt="2025-08-09T11:24:29.124" v="3219" actId="20577"/>
        <pc:sldMkLst>
          <pc:docMk/>
          <pc:sldMk cId="3459583037" sldId="256"/>
        </pc:sldMkLst>
        <pc:spChg chg="add mod">
          <ac:chgData name="Matt Lyle" userId="a96e7d453dd11193" providerId="LiveId" clId="{D90BDFA6-A3D9-41A8-B801-CC3D22619BE4}" dt="2025-08-09T11:24:29.124" v="3219" actId="20577"/>
          <ac:spMkLst>
            <pc:docMk/>
            <pc:sldMk cId="3459583037" sldId="256"/>
            <ac:spMk id="4" creationId="{7A20E334-6B9E-20C0-8357-679C7BA27FE8}"/>
          </ac:spMkLst>
        </pc:spChg>
      </pc:sldChg>
      <pc:sldChg chg="addSp delSp modSp mod ord modTransition modClrScheme modAnim chgLayout">
        <pc:chgData name="Matt Lyle" userId="a96e7d453dd11193" providerId="LiveId" clId="{D90BDFA6-A3D9-41A8-B801-CC3D22619BE4}" dt="2025-08-09T11:06:00.569" v="3113"/>
        <pc:sldMkLst>
          <pc:docMk/>
          <pc:sldMk cId="1540384334" sldId="257"/>
        </pc:sldMkLst>
      </pc:sldChg>
      <pc:sldChg chg="addSp delSp modSp new mod modTransition">
        <pc:chgData name="Matt Lyle" userId="a96e7d453dd11193" providerId="LiveId" clId="{D90BDFA6-A3D9-41A8-B801-CC3D22619BE4}" dt="2025-08-08T14:22:09.634" v="830"/>
        <pc:sldMkLst>
          <pc:docMk/>
          <pc:sldMk cId="458531598" sldId="258"/>
        </pc:sldMkLst>
      </pc:sldChg>
      <pc:sldChg chg="addSp delSp modSp new add del mod modTransition">
        <pc:chgData name="Matt Lyle" userId="a96e7d453dd11193" providerId="LiveId" clId="{D90BDFA6-A3D9-41A8-B801-CC3D22619BE4}" dt="2025-08-09T11:04:00.380" v="3094" actId="47"/>
        <pc:sldMkLst>
          <pc:docMk/>
          <pc:sldMk cId="3576522781" sldId="259"/>
        </pc:sldMkLst>
      </pc:sldChg>
      <pc:sldChg chg="addSp delSp modSp new mod modTransition">
        <pc:chgData name="Matt Lyle" userId="a96e7d453dd11193" providerId="LiveId" clId="{D90BDFA6-A3D9-41A8-B801-CC3D22619BE4}" dt="2025-08-08T14:22:09.634" v="830"/>
        <pc:sldMkLst>
          <pc:docMk/>
          <pc:sldMk cId="3463541290" sldId="260"/>
        </pc:sldMkLst>
      </pc:sldChg>
      <pc:sldChg chg="addSp delSp modSp add mod ord modTransition modAnim">
        <pc:chgData name="Matt Lyle" userId="a96e7d453dd11193" providerId="LiveId" clId="{D90BDFA6-A3D9-41A8-B801-CC3D22619BE4}" dt="2025-08-08T14:22:09.634" v="830"/>
        <pc:sldMkLst>
          <pc:docMk/>
          <pc:sldMk cId="2509628001" sldId="261"/>
        </pc:sldMkLst>
      </pc:sldChg>
      <pc:sldChg chg="addSp delSp modSp new mod ord modTransition modClrScheme chgLayout">
        <pc:chgData name="Matt Lyle" userId="a96e7d453dd11193" providerId="LiveId" clId="{D90BDFA6-A3D9-41A8-B801-CC3D22619BE4}" dt="2025-08-09T11:49:53.679" v="3399" actId="700"/>
        <pc:sldMkLst>
          <pc:docMk/>
          <pc:sldMk cId="301952562" sldId="262"/>
        </pc:sldMkLst>
      </pc:sldChg>
      <pc:sldChg chg="addSp modSp add mod ord modTransition modAnim">
        <pc:chgData name="Matt Lyle" userId="a96e7d453dd11193" providerId="LiveId" clId="{D90BDFA6-A3D9-41A8-B801-CC3D22619BE4}" dt="2025-08-09T11:33:59.927" v="3250"/>
        <pc:sldMkLst>
          <pc:docMk/>
          <pc:sldMk cId="3347753382" sldId="263"/>
        </pc:sldMkLst>
      </pc:sldChg>
      <pc:sldChg chg="addSp delSp modSp new mod ord modTransition modClrScheme modAnim chgLayout">
        <pc:chgData name="Matt Lyle" userId="a96e7d453dd11193" providerId="LiveId" clId="{D90BDFA6-A3D9-41A8-B801-CC3D22619BE4}" dt="2025-08-09T10:14:54.918" v="2955" actId="2711"/>
        <pc:sldMkLst>
          <pc:docMk/>
          <pc:sldMk cId="497757519" sldId="264"/>
        </pc:sldMkLst>
      </pc:sldChg>
      <pc:sldChg chg="addSp modSp new del mod chgLayout">
        <pc:chgData name="Matt Lyle" userId="a96e7d453dd11193" providerId="LiveId" clId="{D90BDFA6-A3D9-41A8-B801-CC3D22619BE4}" dt="2025-08-08T13:53:53.330" v="738" actId="47"/>
        <pc:sldMkLst>
          <pc:docMk/>
          <pc:sldMk cId="2590490829" sldId="265"/>
        </pc:sldMkLst>
      </pc:sldChg>
      <pc:sldChg chg="addSp delSp modSp add mod ord modTransition modAnim">
        <pc:chgData name="Matt Lyle" userId="a96e7d453dd11193" providerId="LiveId" clId="{D90BDFA6-A3D9-41A8-B801-CC3D22619BE4}" dt="2025-08-09T12:37:49.824" v="3643" actId="15"/>
        <pc:sldMkLst>
          <pc:docMk/>
          <pc:sldMk cId="1541934856" sldId="266"/>
        </pc:sldMkLst>
      </pc:sldChg>
      <pc:sldChg chg="addSp delSp modSp add mod modTransition modAnim">
        <pc:chgData name="Matt Lyle" userId="a96e7d453dd11193" providerId="LiveId" clId="{D90BDFA6-A3D9-41A8-B801-CC3D22619BE4}" dt="2025-08-09T08:16:06.288" v="2764"/>
        <pc:sldMkLst>
          <pc:docMk/>
          <pc:sldMk cId="3184212208" sldId="267"/>
        </pc:sldMkLst>
      </pc:sldChg>
      <pc:sldChg chg="delSp modSp add del mod">
        <pc:chgData name="Matt Lyle" userId="a96e7d453dd11193" providerId="LiveId" clId="{D90BDFA6-A3D9-41A8-B801-CC3D22619BE4}" dt="2025-08-08T13:55:20.769" v="829" actId="47"/>
        <pc:sldMkLst>
          <pc:docMk/>
          <pc:sldMk cId="3740098316" sldId="268"/>
        </pc:sldMkLst>
      </pc:sldChg>
      <pc:sldChg chg="modSp add mod ord modTransition">
        <pc:chgData name="Matt Lyle" userId="a96e7d453dd11193" providerId="LiveId" clId="{D90BDFA6-A3D9-41A8-B801-CC3D22619BE4}" dt="2025-08-09T01:46:37.178" v="1334"/>
        <pc:sldMkLst>
          <pc:docMk/>
          <pc:sldMk cId="101993754" sldId="269"/>
        </pc:sldMkLst>
      </pc:sldChg>
      <pc:sldChg chg="addSp delSp modSp add mod modTransition delAnim modAnim">
        <pc:chgData name="Matt Lyle" userId="a96e7d453dd11193" providerId="LiveId" clId="{D90BDFA6-A3D9-41A8-B801-CC3D22619BE4}" dt="2025-08-09T07:37:13.129" v="2279" actId="478"/>
        <pc:sldMkLst>
          <pc:docMk/>
          <pc:sldMk cId="3411920185" sldId="270"/>
        </pc:sldMkLst>
      </pc:sldChg>
      <pc:sldChg chg="addSp modSp new mod modClrScheme chgLayout">
        <pc:chgData name="Matt Lyle" userId="a96e7d453dd11193" providerId="LiveId" clId="{D90BDFA6-A3D9-41A8-B801-CC3D22619BE4}" dt="2025-08-09T00:33:59.539" v="996" actId="962"/>
        <pc:sldMkLst>
          <pc:docMk/>
          <pc:sldMk cId="3167594126" sldId="271"/>
        </pc:sldMkLst>
      </pc:sldChg>
      <pc:sldChg chg="addSp modSp new mod">
        <pc:chgData name="Matt Lyle" userId="a96e7d453dd11193" providerId="LiveId" clId="{D90BDFA6-A3D9-41A8-B801-CC3D22619BE4}" dt="2025-08-09T00:34:08.258" v="1000" actId="962"/>
        <pc:sldMkLst>
          <pc:docMk/>
          <pc:sldMk cId="114348435" sldId="272"/>
        </pc:sldMkLst>
      </pc:sldChg>
      <pc:sldChg chg="addSp modSp new mod">
        <pc:chgData name="Matt Lyle" userId="a96e7d453dd11193" providerId="LiveId" clId="{D90BDFA6-A3D9-41A8-B801-CC3D22619BE4}" dt="2025-08-09T00:35:13.500" v="1004" actId="962"/>
        <pc:sldMkLst>
          <pc:docMk/>
          <pc:sldMk cId="2527496977" sldId="273"/>
        </pc:sldMkLst>
      </pc:sldChg>
      <pc:sldChg chg="addSp modSp new mod">
        <pc:chgData name="Matt Lyle" userId="a96e7d453dd11193" providerId="LiveId" clId="{D90BDFA6-A3D9-41A8-B801-CC3D22619BE4}" dt="2025-08-09T00:35:32.899" v="1011" actId="14100"/>
        <pc:sldMkLst>
          <pc:docMk/>
          <pc:sldMk cId="2482804897" sldId="274"/>
        </pc:sldMkLst>
      </pc:sldChg>
      <pc:sldChg chg="addSp delSp modSp new mod modClrScheme modAnim chgLayout">
        <pc:chgData name="Matt Lyle" userId="a96e7d453dd11193" providerId="LiveId" clId="{D90BDFA6-A3D9-41A8-B801-CC3D22619BE4}" dt="2025-08-09T11:16:40.767" v="3212"/>
        <pc:sldMkLst>
          <pc:docMk/>
          <pc:sldMk cId="680494668" sldId="275"/>
        </pc:sldMkLst>
      </pc:sldChg>
      <pc:sldChg chg="addSp delSp modSp add del mod">
        <pc:chgData name="Matt Lyle" userId="a96e7d453dd11193" providerId="LiveId" clId="{D90BDFA6-A3D9-41A8-B801-CC3D22619BE4}" dt="2025-08-09T01:06:09.605" v="1250" actId="47"/>
        <pc:sldMkLst>
          <pc:docMk/>
          <pc:sldMk cId="4225470008" sldId="276"/>
        </pc:sldMkLst>
      </pc:sldChg>
      <pc:sldChg chg="addSp delSp modSp add mod modTransition modClrScheme chgLayout">
        <pc:chgData name="Matt Lyle" userId="a96e7d453dd11193" providerId="LiveId" clId="{D90BDFA6-A3D9-41A8-B801-CC3D22619BE4}" dt="2025-08-09T11:16:37.211" v="3210"/>
        <pc:sldMkLst>
          <pc:docMk/>
          <pc:sldMk cId="3134590581" sldId="277"/>
        </pc:sldMkLst>
      </pc:sldChg>
      <pc:sldChg chg="addSp delSp modSp add mod modTransition modClrScheme chgLayout">
        <pc:chgData name="Matt Lyle" userId="a96e7d453dd11193" providerId="LiveId" clId="{D90BDFA6-A3D9-41A8-B801-CC3D22619BE4}" dt="2025-08-09T11:16:33.236" v="3208"/>
        <pc:sldMkLst>
          <pc:docMk/>
          <pc:sldMk cId="1166539440" sldId="278"/>
        </pc:sldMkLst>
      </pc:sldChg>
      <pc:sldChg chg="addSp modSp add mod modTransition modClrScheme chgLayout">
        <pc:chgData name="Matt Lyle" userId="a96e7d453dd11193" providerId="LiveId" clId="{D90BDFA6-A3D9-41A8-B801-CC3D22619BE4}" dt="2025-08-09T11:16:28.422" v="3206" actId="14838"/>
        <pc:sldMkLst>
          <pc:docMk/>
          <pc:sldMk cId="2354998902" sldId="279"/>
        </pc:sldMkLst>
      </pc:sldChg>
      <pc:sldChg chg="modSp add del mod ord">
        <pc:chgData name="Matt Lyle" userId="a96e7d453dd11193" providerId="LiveId" clId="{D90BDFA6-A3D9-41A8-B801-CC3D22619BE4}" dt="2025-08-09T01:31:10.148" v="1281" actId="47"/>
        <pc:sldMkLst>
          <pc:docMk/>
          <pc:sldMk cId="1639299790" sldId="280"/>
        </pc:sldMkLst>
      </pc:sldChg>
      <pc:sldChg chg="addSp delSp modSp add mod ord modClrScheme chgLayout">
        <pc:chgData name="Matt Lyle" userId="a96e7d453dd11193" providerId="LiveId" clId="{D90BDFA6-A3D9-41A8-B801-CC3D22619BE4}" dt="2025-08-09T07:58:23.533" v="2738" actId="207"/>
        <pc:sldMkLst>
          <pc:docMk/>
          <pc:sldMk cId="3279883567" sldId="281"/>
        </pc:sldMkLst>
      </pc:sldChg>
      <pc:sldChg chg="addSp modSp add mod modAnim">
        <pc:chgData name="Matt Lyle" userId="a96e7d453dd11193" providerId="LiveId" clId="{D90BDFA6-A3D9-41A8-B801-CC3D22619BE4}" dt="2025-08-09T05:48:26.351" v="1457"/>
        <pc:sldMkLst>
          <pc:docMk/>
          <pc:sldMk cId="2695575602" sldId="282"/>
        </pc:sldMkLst>
      </pc:sldChg>
      <pc:sldChg chg="addSp delSp modSp new mod ord">
        <pc:chgData name="Matt Lyle" userId="a96e7d453dd11193" providerId="LiveId" clId="{D90BDFA6-A3D9-41A8-B801-CC3D22619BE4}" dt="2025-08-09T01:46:13.175" v="1332"/>
        <pc:sldMkLst>
          <pc:docMk/>
          <pc:sldMk cId="2668394068" sldId="283"/>
        </pc:sldMkLst>
      </pc:sldChg>
      <pc:sldChg chg="addSp modSp new mod ord">
        <pc:chgData name="Matt Lyle" userId="a96e7d453dd11193" providerId="LiveId" clId="{D90BDFA6-A3D9-41A8-B801-CC3D22619BE4}" dt="2025-08-09T05:18:12.598" v="1360"/>
        <pc:sldMkLst>
          <pc:docMk/>
          <pc:sldMk cId="256259062" sldId="284"/>
        </pc:sldMkLst>
      </pc:sldChg>
      <pc:sldChg chg="modSp add mod">
        <pc:chgData name="Matt Lyle" userId="a96e7d453dd11193" providerId="LiveId" clId="{D90BDFA6-A3D9-41A8-B801-CC3D22619BE4}" dt="2025-08-09T05:38:48.406" v="1384" actId="13926"/>
        <pc:sldMkLst>
          <pc:docMk/>
          <pc:sldMk cId="3208580928" sldId="285"/>
        </pc:sldMkLst>
      </pc:sldChg>
      <pc:sldChg chg="addSp delSp modSp new mod modAnim">
        <pc:chgData name="Matt Lyle" userId="a96e7d453dd11193" providerId="LiveId" clId="{D90BDFA6-A3D9-41A8-B801-CC3D22619BE4}" dt="2025-08-09T06:38:49.879" v="1891"/>
        <pc:sldMkLst>
          <pc:docMk/>
          <pc:sldMk cId="929507764" sldId="286"/>
        </pc:sldMkLst>
      </pc:sldChg>
      <pc:sldChg chg="addSp delSp modSp new mod modAnim">
        <pc:chgData name="Matt Lyle" userId="a96e7d453dd11193" providerId="LiveId" clId="{D90BDFA6-A3D9-41A8-B801-CC3D22619BE4}" dt="2025-08-09T06:38:58.901" v="1892" actId="6549"/>
        <pc:sldMkLst>
          <pc:docMk/>
          <pc:sldMk cId="4018344335" sldId="287"/>
        </pc:sldMkLst>
      </pc:sldChg>
      <pc:sldChg chg="addSp modSp new mod modAnim">
        <pc:chgData name="Matt Lyle" userId="a96e7d453dd11193" providerId="LiveId" clId="{D90BDFA6-A3D9-41A8-B801-CC3D22619BE4}" dt="2025-08-09T10:22:36.221" v="2960" actId="6549"/>
        <pc:sldMkLst>
          <pc:docMk/>
          <pc:sldMk cId="1710437233" sldId="288"/>
        </pc:sldMkLst>
      </pc:sldChg>
      <pc:sldChg chg="addSp delSp modSp add mod modAnim">
        <pc:chgData name="Matt Lyle" userId="a96e7d453dd11193" providerId="LiveId" clId="{D90BDFA6-A3D9-41A8-B801-CC3D22619BE4}" dt="2025-08-09T06:21:46.041" v="1664" actId="1076"/>
        <pc:sldMkLst>
          <pc:docMk/>
          <pc:sldMk cId="4199546631" sldId="289"/>
        </pc:sldMkLst>
      </pc:sldChg>
      <pc:sldChg chg="addSp modSp new del mod ord setBg modAnim">
        <pc:chgData name="Matt Lyle" userId="a96e7d453dd11193" providerId="LiveId" clId="{D90BDFA6-A3D9-41A8-B801-CC3D22619BE4}" dt="2025-08-09T06:41:15.516" v="1894" actId="47"/>
        <pc:sldMkLst>
          <pc:docMk/>
          <pc:sldMk cId="3616265626" sldId="290"/>
        </pc:sldMkLst>
      </pc:sldChg>
      <pc:sldChg chg="addSp modSp new mod">
        <pc:chgData name="Matt Lyle" userId="a96e7d453dd11193" providerId="LiveId" clId="{D90BDFA6-A3D9-41A8-B801-CC3D22619BE4}" dt="2025-08-09T06:31:58.363" v="1762"/>
        <pc:sldMkLst>
          <pc:docMk/>
          <pc:sldMk cId="4113098159" sldId="291"/>
        </pc:sldMkLst>
      </pc:sldChg>
      <pc:sldChg chg="addSp modSp new mod modAnim">
        <pc:chgData name="Matt Lyle" userId="a96e7d453dd11193" providerId="LiveId" clId="{D90BDFA6-A3D9-41A8-B801-CC3D22619BE4}" dt="2025-08-09T10:23:21.828" v="2973" actId="20577"/>
        <pc:sldMkLst>
          <pc:docMk/>
          <pc:sldMk cId="85061458" sldId="292"/>
        </pc:sldMkLst>
      </pc:sldChg>
      <pc:sldChg chg="delSp modSp add mod modClrScheme modAnim chgLayout">
        <pc:chgData name="Matt Lyle" userId="a96e7d453dd11193" providerId="LiveId" clId="{D90BDFA6-A3D9-41A8-B801-CC3D22619BE4}" dt="2025-08-09T12:31:24.881" v="3617" actId="20577"/>
        <pc:sldMkLst>
          <pc:docMk/>
          <pc:sldMk cId="2969041147" sldId="293"/>
        </pc:sldMkLst>
      </pc:sldChg>
      <pc:sldChg chg="addSp delSp modSp add mod delAnim modAnim">
        <pc:chgData name="Matt Lyle" userId="a96e7d453dd11193" providerId="LiveId" clId="{D90BDFA6-A3D9-41A8-B801-CC3D22619BE4}" dt="2025-08-09T07:42:13.542" v="2345"/>
        <pc:sldMkLst>
          <pc:docMk/>
          <pc:sldMk cId="2798657654" sldId="294"/>
        </pc:sldMkLst>
      </pc:sldChg>
      <pc:sldChg chg="addSp modSp new mod ord modClrScheme chgLayout">
        <pc:chgData name="Matt Lyle" userId="a96e7d453dd11193" providerId="LiveId" clId="{D90BDFA6-A3D9-41A8-B801-CC3D22619BE4}" dt="2025-08-09T07:34:28.270" v="2253"/>
        <pc:sldMkLst>
          <pc:docMk/>
          <pc:sldMk cId="2091012182" sldId="295"/>
        </pc:sldMkLst>
      </pc:sldChg>
      <pc:sldChg chg="add del">
        <pc:chgData name="Matt Lyle" userId="a96e7d453dd11193" providerId="LiveId" clId="{D90BDFA6-A3D9-41A8-B801-CC3D22619BE4}" dt="2025-08-09T07:34:34.339" v="2254" actId="47"/>
        <pc:sldMkLst>
          <pc:docMk/>
          <pc:sldMk cId="1538467159" sldId="296"/>
        </pc:sldMkLst>
      </pc:sldChg>
      <pc:sldChg chg="addSp delSp modSp add mod ord modAnim">
        <pc:chgData name="Matt Lyle" userId="a96e7d453dd11193" providerId="LiveId" clId="{D90BDFA6-A3D9-41A8-B801-CC3D22619BE4}" dt="2025-08-09T11:52:08.447" v="3553" actId="20577"/>
        <pc:sldMkLst>
          <pc:docMk/>
          <pc:sldMk cId="1692765257" sldId="297"/>
        </pc:sldMkLst>
        <pc:spChg chg="add mod">
          <ac:chgData name="Matt Lyle" userId="a96e7d453dd11193" providerId="LiveId" clId="{D90BDFA6-A3D9-41A8-B801-CC3D22619BE4}" dt="2025-08-09T07:29:02.044" v="2172" actId="2711"/>
          <ac:spMkLst>
            <pc:docMk/>
            <pc:sldMk cId="1692765257" sldId="297"/>
            <ac:spMk id="7" creationId="{9B91B46F-3495-9E61-FD89-07C300F7CA26}"/>
          </ac:spMkLst>
        </pc:spChg>
        <pc:spChg chg="add mod">
          <ac:chgData name="Matt Lyle" userId="a96e7d453dd11193" providerId="LiveId" clId="{D90BDFA6-A3D9-41A8-B801-CC3D22619BE4}" dt="2025-08-09T07:30:34.626" v="2188" actId="12"/>
          <ac:spMkLst>
            <pc:docMk/>
            <pc:sldMk cId="1692765257" sldId="297"/>
            <ac:spMk id="9" creationId="{777B8040-E659-7A6D-A1E7-5360C54E71C2}"/>
          </ac:spMkLst>
        </pc:spChg>
        <pc:spChg chg="add mod">
          <ac:chgData name="Matt Lyle" userId="a96e7d453dd11193" providerId="LiveId" clId="{D90BDFA6-A3D9-41A8-B801-CC3D22619BE4}" dt="2025-08-09T11:52:08.447" v="3553" actId="20577"/>
          <ac:spMkLst>
            <pc:docMk/>
            <pc:sldMk cId="1692765257" sldId="297"/>
            <ac:spMk id="11" creationId="{A640EA10-3EFB-C435-DE37-05FA4BA24A6F}"/>
          </ac:spMkLst>
        </pc:spChg>
        <pc:picChg chg="add mod">
          <ac:chgData name="Matt Lyle" userId="a96e7d453dd11193" providerId="LiveId" clId="{D90BDFA6-A3D9-41A8-B801-CC3D22619BE4}" dt="2025-08-09T07:28:13.697" v="2159"/>
          <ac:picMkLst>
            <pc:docMk/>
            <pc:sldMk cId="1692765257" sldId="297"/>
            <ac:picMk id="4" creationId="{F15ECEC7-4CFD-685C-782A-0D0DF1C5FC1A}"/>
          </ac:picMkLst>
        </pc:picChg>
        <pc:picChg chg="add mod">
          <ac:chgData name="Matt Lyle" userId="a96e7d453dd11193" providerId="LiveId" clId="{D90BDFA6-A3D9-41A8-B801-CC3D22619BE4}" dt="2025-08-09T07:28:13.697" v="2159"/>
          <ac:picMkLst>
            <pc:docMk/>
            <pc:sldMk cId="1692765257" sldId="297"/>
            <ac:picMk id="5" creationId="{113BE637-4C04-DB5F-0DEB-8C6C280AF9C3}"/>
          </ac:picMkLst>
        </pc:picChg>
      </pc:sldChg>
      <pc:sldChg chg="modSp add mod modAnim">
        <pc:chgData name="Matt Lyle" userId="a96e7d453dd11193" providerId="LiveId" clId="{D90BDFA6-A3D9-41A8-B801-CC3D22619BE4}" dt="2025-08-09T10:26:00.312" v="2985"/>
        <pc:sldMkLst>
          <pc:docMk/>
          <pc:sldMk cId="2115316246" sldId="298"/>
        </pc:sldMkLst>
      </pc:sldChg>
      <pc:sldChg chg="modSp add mod">
        <pc:chgData name="Matt Lyle" userId="a96e7d453dd11193" providerId="LiveId" clId="{D90BDFA6-A3D9-41A8-B801-CC3D22619BE4}" dt="2025-08-09T07:37:19.932" v="2280" actId="13926"/>
        <pc:sldMkLst>
          <pc:docMk/>
          <pc:sldMk cId="371789582" sldId="299"/>
        </pc:sldMkLst>
      </pc:sldChg>
      <pc:sldChg chg="add ord">
        <pc:chgData name="Matt Lyle" userId="a96e7d453dd11193" providerId="LiveId" clId="{D90BDFA6-A3D9-41A8-B801-CC3D22619BE4}" dt="2025-08-09T07:40:47.337" v="2335"/>
        <pc:sldMkLst>
          <pc:docMk/>
          <pc:sldMk cId="3574414196" sldId="300"/>
        </pc:sldMkLst>
      </pc:sldChg>
      <pc:sldChg chg="add del ord">
        <pc:chgData name="Matt Lyle" userId="a96e7d453dd11193" providerId="LiveId" clId="{D90BDFA6-A3D9-41A8-B801-CC3D22619BE4}" dt="2025-08-09T07:42:00.614" v="2344" actId="47"/>
        <pc:sldMkLst>
          <pc:docMk/>
          <pc:sldMk cId="1209153403" sldId="301"/>
        </pc:sldMkLst>
      </pc:sldChg>
      <pc:sldChg chg="modSp add del ord">
        <pc:chgData name="Matt Lyle" userId="a96e7d453dd11193" providerId="LiveId" clId="{D90BDFA6-A3D9-41A8-B801-CC3D22619BE4}" dt="2025-08-09T10:27:56.387" v="2986" actId="47"/>
        <pc:sldMkLst>
          <pc:docMk/>
          <pc:sldMk cId="762857739" sldId="302"/>
        </pc:sldMkLst>
      </pc:sldChg>
      <pc:sldChg chg="addSp modSp add mod modAnim">
        <pc:chgData name="Matt Lyle" userId="a96e7d453dd11193" providerId="LiveId" clId="{D90BDFA6-A3D9-41A8-B801-CC3D22619BE4}" dt="2025-08-09T07:43:29.403" v="2413"/>
        <pc:sldMkLst>
          <pc:docMk/>
          <pc:sldMk cId="1267103326" sldId="303"/>
        </pc:sldMkLst>
      </pc:sldChg>
      <pc:sldChg chg="addSp delSp modSp add mod modTransition modAnim">
        <pc:chgData name="Matt Lyle" userId="a96e7d453dd11193" providerId="LiveId" clId="{D90BDFA6-A3D9-41A8-B801-CC3D22619BE4}" dt="2025-08-09T07:43:51.486" v="2449"/>
        <pc:sldMkLst>
          <pc:docMk/>
          <pc:sldMk cId="3201474328" sldId="304"/>
        </pc:sldMkLst>
      </pc:sldChg>
      <pc:sldChg chg="addSp modSp new mod modAnim chgLayout">
        <pc:chgData name="Matt Lyle" userId="a96e7d453dd11193" providerId="LiveId" clId="{D90BDFA6-A3D9-41A8-B801-CC3D22619BE4}" dt="2025-08-09T08:43:43.473" v="2870"/>
        <pc:sldMkLst>
          <pc:docMk/>
          <pc:sldMk cId="2011921536" sldId="305"/>
        </pc:sldMkLst>
      </pc:sldChg>
      <pc:sldChg chg="modSp add mod ord modAnim">
        <pc:chgData name="Matt Lyle" userId="a96e7d453dd11193" providerId="LiveId" clId="{D90BDFA6-A3D9-41A8-B801-CC3D22619BE4}" dt="2025-08-09T08:43:31" v="2869"/>
        <pc:sldMkLst>
          <pc:docMk/>
          <pc:sldMk cId="887049122" sldId="306"/>
        </pc:sldMkLst>
      </pc:sldChg>
      <pc:sldChg chg="addSp delSp modSp add mod ord modClrScheme chgLayout">
        <pc:chgData name="Matt Lyle" userId="a96e7d453dd11193" providerId="LiveId" clId="{D90BDFA6-A3D9-41A8-B801-CC3D22619BE4}" dt="2025-08-09T08:33:03.418" v="2841" actId="948"/>
        <pc:sldMkLst>
          <pc:docMk/>
          <pc:sldMk cId="2384227137" sldId="307"/>
        </pc:sldMkLst>
      </pc:sldChg>
      <pc:sldChg chg="addSp delSp modSp add mod modClrScheme chgLayout">
        <pc:chgData name="Matt Lyle" userId="a96e7d453dd11193" providerId="LiveId" clId="{D90BDFA6-A3D9-41A8-B801-CC3D22619BE4}" dt="2025-08-09T08:34:57.688" v="2842" actId="700"/>
        <pc:sldMkLst>
          <pc:docMk/>
          <pc:sldMk cId="859517065" sldId="308"/>
        </pc:sldMkLst>
      </pc:sldChg>
      <pc:sldChg chg="addSp delSp modSp add del mod modAnim">
        <pc:chgData name="Matt Lyle" userId="a96e7d453dd11193" providerId="LiveId" clId="{D90BDFA6-A3D9-41A8-B801-CC3D22619BE4}" dt="2025-08-09T08:14:00.865" v="2740" actId="47"/>
        <pc:sldMkLst>
          <pc:docMk/>
          <pc:sldMk cId="2788881701" sldId="309"/>
        </pc:sldMkLst>
      </pc:sldChg>
      <pc:sldChg chg="addSp modSp add mod ord modAnim">
        <pc:chgData name="Matt Lyle" userId="a96e7d453dd11193" providerId="LiveId" clId="{D90BDFA6-A3D9-41A8-B801-CC3D22619BE4}" dt="2025-08-09T08:39:06.916" v="2851" actId="20577"/>
        <pc:sldMkLst>
          <pc:docMk/>
          <pc:sldMk cId="3946455384" sldId="310"/>
        </pc:sldMkLst>
      </pc:sldChg>
      <pc:sldChg chg="addSp delSp modSp add mod ord delAnim modAnim">
        <pc:chgData name="Matt Lyle" userId="a96e7d453dd11193" providerId="LiveId" clId="{D90BDFA6-A3D9-41A8-B801-CC3D22619BE4}" dt="2025-08-09T08:15:25.300" v="2754" actId="1037"/>
        <pc:sldMkLst>
          <pc:docMk/>
          <pc:sldMk cId="2101320295" sldId="311"/>
        </pc:sldMkLst>
      </pc:sldChg>
      <pc:sldChg chg="addSp modSp add mod modAnim">
        <pc:chgData name="Matt Lyle" userId="a96e7d453dd11193" providerId="LiveId" clId="{D90BDFA6-A3D9-41A8-B801-CC3D22619BE4}" dt="2025-08-09T10:32:48.357" v="2992" actId="20577"/>
        <pc:sldMkLst>
          <pc:docMk/>
          <pc:sldMk cId="3477977480" sldId="312"/>
        </pc:sldMkLst>
      </pc:sldChg>
      <pc:sldChg chg="modSp add mod">
        <pc:chgData name="Matt Lyle" userId="a96e7d453dd11193" providerId="LiveId" clId="{D90BDFA6-A3D9-41A8-B801-CC3D22619BE4}" dt="2025-08-09T08:18:09.378" v="2770" actId="1076"/>
        <pc:sldMkLst>
          <pc:docMk/>
          <pc:sldMk cId="2155297142" sldId="313"/>
        </pc:sldMkLst>
      </pc:sldChg>
      <pc:sldChg chg="modSp add mod">
        <pc:chgData name="Matt Lyle" userId="a96e7d453dd11193" providerId="LiveId" clId="{D90BDFA6-A3D9-41A8-B801-CC3D22619BE4}" dt="2025-08-09T08:19:15.261" v="2779" actId="1035"/>
        <pc:sldMkLst>
          <pc:docMk/>
          <pc:sldMk cId="3389824832" sldId="314"/>
        </pc:sldMkLst>
      </pc:sldChg>
      <pc:sldChg chg="addSp modSp add mod">
        <pc:chgData name="Matt Lyle" userId="a96e7d453dd11193" providerId="LiveId" clId="{D90BDFA6-A3D9-41A8-B801-CC3D22619BE4}" dt="2025-08-09T08:20:21.759" v="2788" actId="1035"/>
        <pc:sldMkLst>
          <pc:docMk/>
          <pc:sldMk cId="2847549732" sldId="315"/>
        </pc:sldMkLst>
      </pc:sldChg>
      <pc:sldChg chg="addSp delSp modSp new mod chgLayout">
        <pc:chgData name="Matt Lyle" userId="a96e7d453dd11193" providerId="LiveId" clId="{D90BDFA6-A3D9-41A8-B801-CC3D22619BE4}" dt="2025-08-09T08:28:57.373" v="2805" actId="14100"/>
        <pc:sldMkLst>
          <pc:docMk/>
          <pc:sldMk cId="3323808847" sldId="316"/>
        </pc:sldMkLst>
      </pc:sldChg>
      <pc:sldChg chg="addSp delSp modSp add mod ord modClrScheme chgLayout">
        <pc:chgData name="Matt Lyle" userId="a96e7d453dd11193" providerId="LiveId" clId="{D90BDFA6-A3D9-41A8-B801-CC3D22619BE4}" dt="2025-08-09T08:59:12.783" v="2874" actId="207"/>
        <pc:sldMkLst>
          <pc:docMk/>
          <pc:sldMk cId="765417329" sldId="317"/>
        </pc:sldMkLst>
        <pc:spChg chg="add mod">
          <ac:chgData name="Matt Lyle" userId="a96e7d453dd11193" providerId="LiveId" clId="{D90BDFA6-A3D9-41A8-B801-CC3D22619BE4}" dt="2025-08-09T08:31:05.916" v="2828"/>
          <ac:spMkLst>
            <pc:docMk/>
            <pc:sldMk cId="765417329" sldId="317"/>
            <ac:spMk id="2" creationId="{68B3D515-2C21-2A97-C3BA-E1A05C49215F}"/>
          </ac:spMkLst>
        </pc:spChg>
        <pc:spChg chg="mod">
          <ac:chgData name="Matt Lyle" userId="a96e7d453dd11193" providerId="LiveId" clId="{D90BDFA6-A3D9-41A8-B801-CC3D22619BE4}" dt="2025-08-09T08:59:12.783" v="2874" actId="207"/>
          <ac:spMkLst>
            <pc:docMk/>
            <pc:sldMk cId="765417329" sldId="317"/>
            <ac:spMk id="5" creationId="{61412116-C0B9-C9D7-D54E-8B5E70E2A56B}"/>
          </ac:spMkLst>
        </pc:spChg>
      </pc:sldChg>
      <pc:sldChg chg="modSp add mod">
        <pc:chgData name="Matt Lyle" userId="a96e7d453dd11193" providerId="LiveId" clId="{D90BDFA6-A3D9-41A8-B801-CC3D22619BE4}" dt="2025-08-09T10:48:32.545" v="3082" actId="20577"/>
        <pc:sldMkLst>
          <pc:docMk/>
          <pc:sldMk cId="1045202885" sldId="318"/>
        </pc:sldMkLst>
      </pc:sldChg>
      <pc:sldChg chg="add del">
        <pc:chgData name="Matt Lyle" userId="a96e7d453dd11193" providerId="LiveId" clId="{D90BDFA6-A3D9-41A8-B801-CC3D22619BE4}" dt="2025-08-09T08:59:49.734" v="2875" actId="47"/>
        <pc:sldMkLst>
          <pc:docMk/>
          <pc:sldMk cId="1925612062" sldId="319"/>
        </pc:sldMkLst>
      </pc:sldChg>
      <pc:sldChg chg="addSp delSp modSp new mod ord modClrScheme modAnim chgLayout">
        <pc:chgData name="Matt Lyle" userId="a96e7d453dd11193" providerId="LiveId" clId="{D90BDFA6-A3D9-41A8-B801-CC3D22619BE4}" dt="2025-08-09T09:57:35.397" v="2950"/>
        <pc:sldMkLst>
          <pc:docMk/>
          <pc:sldMk cId="3809022562" sldId="319"/>
        </pc:sldMkLst>
      </pc:sldChg>
      <pc:sldChg chg="addSp modSp add mod modAnim">
        <pc:chgData name="Matt Lyle" userId="a96e7d453dd11193" providerId="LiveId" clId="{D90BDFA6-A3D9-41A8-B801-CC3D22619BE4}" dt="2025-08-09T10:45:52.254" v="3067" actId="20577"/>
        <pc:sldMkLst>
          <pc:docMk/>
          <pc:sldMk cId="1043429253" sldId="320"/>
        </pc:sldMkLst>
      </pc:sldChg>
      <pc:sldChg chg="addSp delSp modSp add del mod addAnim delAnim modAnim">
        <pc:chgData name="Matt Lyle" userId="a96e7d453dd11193" providerId="LiveId" clId="{D90BDFA6-A3D9-41A8-B801-CC3D22619BE4}" dt="2025-08-09T10:41:13.166" v="3040" actId="1076"/>
        <pc:sldMkLst>
          <pc:docMk/>
          <pc:sldMk cId="1138415767" sldId="321"/>
        </pc:sldMkLst>
      </pc:sldChg>
      <pc:sldChg chg="modSp add mod">
        <pc:chgData name="Matt Lyle" userId="a96e7d453dd11193" providerId="LiveId" clId="{D90BDFA6-A3D9-41A8-B801-CC3D22619BE4}" dt="2025-08-09T10:42:12.725" v="3052" actId="404"/>
        <pc:sldMkLst>
          <pc:docMk/>
          <pc:sldMk cId="3581192245" sldId="322"/>
        </pc:sldMkLst>
      </pc:sldChg>
      <pc:sldChg chg="delSp modSp add mod">
        <pc:chgData name="Matt Lyle" userId="a96e7d453dd11193" providerId="LiveId" clId="{D90BDFA6-A3D9-41A8-B801-CC3D22619BE4}" dt="2025-08-09T10:44:37.031" v="3060" actId="13926"/>
        <pc:sldMkLst>
          <pc:docMk/>
          <pc:sldMk cId="1587223478" sldId="323"/>
        </pc:sldMkLst>
      </pc:sldChg>
      <pc:sldChg chg="addSp modSp add mod modAnim">
        <pc:chgData name="Matt Lyle" userId="a96e7d453dd11193" providerId="LiveId" clId="{D90BDFA6-A3D9-41A8-B801-CC3D22619BE4}" dt="2025-08-09T12:01:28.449" v="3554" actId="207"/>
        <pc:sldMkLst>
          <pc:docMk/>
          <pc:sldMk cId="375011566" sldId="324"/>
        </pc:sldMkLst>
      </pc:sldChg>
      <pc:sldChg chg="addSp modSp new mod">
        <pc:chgData name="Matt Lyle" userId="a96e7d453dd11193" providerId="LiveId" clId="{D90BDFA6-A3D9-41A8-B801-CC3D22619BE4}" dt="2025-08-09T12:20:59.149" v="3579" actId="404"/>
        <pc:sldMkLst>
          <pc:docMk/>
          <pc:sldMk cId="868738156" sldId="325"/>
        </pc:sldMkLst>
      </pc:sldChg>
      <pc:sldChg chg="addSp delSp modSp add mod modTransition delAnim modAnim">
        <pc:chgData name="Matt Lyle" userId="a96e7d453dd11193" providerId="LiveId" clId="{D90BDFA6-A3D9-41A8-B801-CC3D22619BE4}" dt="2025-08-09T11:43:19.420" v="3338"/>
        <pc:sldMkLst>
          <pc:docMk/>
          <pc:sldMk cId="3892134146" sldId="326"/>
        </pc:sldMkLst>
      </pc:sldChg>
      <pc:sldChg chg="addSp delSp modSp add mod delAnim modAnim">
        <pc:chgData name="Matt Lyle" userId="a96e7d453dd11193" providerId="LiveId" clId="{D90BDFA6-A3D9-41A8-B801-CC3D22619BE4}" dt="2025-08-09T12:40:59.050" v="3649" actId="207"/>
        <pc:sldMkLst>
          <pc:docMk/>
          <pc:sldMk cId="1080853520" sldId="327"/>
        </pc:sldMkLst>
      </pc:sldChg>
      <pc:sldChg chg="addSp modSp new mod chgLayout">
        <pc:chgData name="Matt Lyle" userId="a96e7d453dd11193" providerId="LiveId" clId="{D90BDFA6-A3D9-41A8-B801-CC3D22619BE4}" dt="2025-08-09T12:22:22.859" v="3588" actId="6549"/>
        <pc:sldMkLst>
          <pc:docMk/>
          <pc:sldMk cId="3686652665" sldId="328"/>
        </pc:sldMkLst>
      </pc:sldChg>
      <pc:sldChg chg="modSp add mod">
        <pc:chgData name="Matt Lyle" userId="a96e7d453dd11193" providerId="LiveId" clId="{D90BDFA6-A3D9-41A8-B801-CC3D22619BE4}" dt="2025-08-09T12:22:58.372" v="3599" actId="115"/>
        <pc:sldMkLst>
          <pc:docMk/>
          <pc:sldMk cId="3778958765" sldId="329"/>
        </pc:sldMkLst>
      </pc:sldChg>
      <pc:sldChg chg="modSp add mod">
        <pc:chgData name="Matt Lyle" userId="a96e7d453dd11193" providerId="LiveId" clId="{D90BDFA6-A3D9-41A8-B801-CC3D22619BE4}" dt="2025-08-09T12:23:40.223" v="3604" actId="20577"/>
        <pc:sldMkLst>
          <pc:docMk/>
          <pc:sldMk cId="4179126072" sldId="330"/>
        </pc:sldMkLst>
      </pc:sldChg>
      <pc:sldChg chg="modSp add mod">
        <pc:chgData name="Matt Lyle" userId="a96e7d453dd11193" providerId="LiveId" clId="{D90BDFA6-A3D9-41A8-B801-CC3D22619BE4}" dt="2025-08-09T12:23:55.284" v="3609" actId="20577"/>
        <pc:sldMkLst>
          <pc:docMk/>
          <pc:sldMk cId="2657445900" sldId="331"/>
        </pc:sldMkLst>
      </pc:sldChg>
      <pc:sldChg chg="modSp add mod modAnim">
        <pc:chgData name="Matt Lyle" userId="a96e7d453dd11193" providerId="LiveId" clId="{D90BDFA6-A3D9-41A8-B801-CC3D22619BE4}" dt="2025-08-09T12:24:21.061" v="3614"/>
        <pc:sldMkLst>
          <pc:docMk/>
          <pc:sldMk cId="4164988827" sldId="332"/>
        </pc:sldMkLst>
      </pc:sldChg>
      <pc:sldChg chg="add">
        <pc:chgData name="Matt Lyle" userId="a96e7d453dd11193" providerId="LiveId" clId="{D90BDFA6-A3D9-41A8-B801-CC3D22619BE4}" dt="2025-08-09T12:40:24.008" v="3644" actId="2890"/>
        <pc:sldMkLst>
          <pc:docMk/>
          <pc:sldMk cId="4121750949" sldId="333"/>
        </pc:sldMkLst>
      </pc:sldChg>
      <pc:sldChg chg="addSp delSp modSp new mod">
        <pc:chgData name="Matt Lyle" userId="a96e7d453dd11193" providerId="LiveId" clId="{D90BDFA6-A3D9-41A8-B801-CC3D22619BE4}" dt="2025-08-09T12:46:52.703" v="3675" actId="1076"/>
        <pc:sldMkLst>
          <pc:docMk/>
          <pc:sldMk cId="3531718836" sldId="334"/>
        </pc:sldMkLst>
      </pc:sldChg>
      <pc:sldMasterChg chg="modTransition addSldLayout modSldLayout">
        <pc:chgData name="Matt Lyle" userId="a96e7d453dd11193" providerId="LiveId" clId="{D90BDFA6-A3D9-41A8-B801-CC3D22619BE4}" dt="2025-08-09T07:01:47.006" v="1941"/>
        <pc:sldMasterMkLst>
          <pc:docMk/>
          <pc:sldMasterMk cId="1947431411" sldId="2147483805"/>
        </pc:sldMasterMkLst>
        <pc:sldLayoutChg chg="modTransition">
          <pc:chgData name="Matt Lyle" userId="a96e7d453dd11193" providerId="LiveId" clId="{D90BDFA6-A3D9-41A8-B801-CC3D22619BE4}" dt="2025-08-08T14:22:09.634" v="830"/>
          <pc:sldLayoutMkLst>
            <pc:docMk/>
            <pc:sldMasterMk cId="1947431411" sldId="2147483805"/>
            <pc:sldLayoutMk cId="1710257984" sldId="2147483756"/>
          </pc:sldLayoutMkLst>
        </pc:sldLayoutChg>
        <pc:sldLayoutChg chg="modTransition">
          <pc:chgData name="Matt Lyle" userId="a96e7d453dd11193" providerId="LiveId" clId="{D90BDFA6-A3D9-41A8-B801-CC3D22619BE4}" dt="2025-08-08T14:22:09.634" v="830"/>
          <pc:sldLayoutMkLst>
            <pc:docMk/>
            <pc:sldMasterMk cId="1947431411" sldId="2147483805"/>
            <pc:sldLayoutMk cId="2273341889" sldId="2147483765"/>
          </pc:sldLayoutMkLst>
        </pc:sldLayoutChg>
        <pc:sldLayoutChg chg="modSp mod modTransition setBg">
          <pc:chgData name="Matt Lyle" userId="a96e7d453dd11193" providerId="LiveId" clId="{D90BDFA6-A3D9-41A8-B801-CC3D22619BE4}" dt="2025-08-08T14:22:09.634" v="830"/>
          <pc:sldLayoutMkLst>
            <pc:docMk/>
            <pc:sldMasterMk cId="1637096085" sldId="2147483812"/>
            <pc:sldLayoutMk cId="2828933671" sldId="2147483785"/>
          </pc:sldLayoutMkLst>
        </pc:sldLayoutChg>
        <pc:sldLayoutChg chg="modSp mod modTransition setBg">
          <pc:chgData name="Matt Lyle" userId="a96e7d453dd11193" providerId="LiveId" clId="{D90BDFA6-A3D9-41A8-B801-CC3D22619BE4}" dt="2025-08-08T14:22:09.634" v="830"/>
          <pc:sldLayoutMkLst>
            <pc:docMk/>
            <pc:sldMasterMk cId="1637096085" sldId="2147483812"/>
            <pc:sldLayoutMk cId="4230423888" sldId="2147483791"/>
          </pc:sldLayoutMkLst>
        </pc:sldLayoutChg>
        <pc:sldLayoutChg chg="modSp mod modTransition setBg">
          <pc:chgData name="Matt Lyle" userId="a96e7d453dd11193" providerId="LiveId" clId="{D90BDFA6-A3D9-41A8-B801-CC3D22619BE4}" dt="2025-08-08T14:22:09.634" v="830"/>
          <pc:sldLayoutMkLst>
            <pc:docMk/>
            <pc:sldMasterMk cId="1637096085" sldId="2147483812"/>
            <pc:sldLayoutMk cId="25811367" sldId="2147483792"/>
          </pc:sldLayoutMkLst>
        </pc:sldLayoutChg>
        <pc:sldLayoutChg chg="addSp delSp modSp mod modTransition setBg">
          <pc:chgData name="Matt Lyle" userId="a96e7d453dd11193" providerId="LiveId" clId="{D90BDFA6-A3D9-41A8-B801-CC3D22619BE4}" dt="2025-08-08T14:22:09.634" v="830"/>
          <pc:sldLayoutMkLst>
            <pc:docMk/>
            <pc:sldMasterMk cId="1637096085" sldId="2147483812"/>
            <pc:sldLayoutMk cId="1927236912" sldId="2147483803"/>
          </pc:sldLayoutMkLst>
        </pc:sldLayoutChg>
        <pc:sldLayoutChg chg="addSp delSp modSp mod setBg">
          <pc:chgData name="Matt Lyle" userId="a96e7d453dd11193" providerId="LiveId" clId="{D90BDFA6-A3D9-41A8-B801-CC3D22619BE4}" dt="2025-08-08T09:56:33.549" v="133" actId="1076"/>
          <pc:sldLayoutMkLst>
            <pc:docMk/>
            <pc:sldMasterMk cId="1947431411" sldId="2147483805"/>
            <pc:sldLayoutMk cId="2301235502" sldId="2147483806"/>
          </pc:sldLayoutMkLst>
        </pc:sldLayoutChg>
        <pc:sldLayoutChg chg="addSp delSp modSp add mod modTransition">
          <pc:chgData name="Matt Lyle" userId="a96e7d453dd11193" providerId="LiveId" clId="{D90BDFA6-A3D9-41A8-B801-CC3D22619BE4}" dt="2025-08-08T09:58:08.067" v="151" actId="478"/>
          <pc:sldLayoutMkLst>
            <pc:docMk/>
            <pc:sldMasterMk cId="1947431411" sldId="2147483805"/>
            <pc:sldLayoutMk cId="3485412662" sldId="2147483807"/>
          </pc:sldLayoutMkLst>
        </pc:sldLayoutChg>
        <pc:sldLayoutChg chg="addSp delSp modSp add mod modTransition setBg">
          <pc:chgData name="Matt Lyle" userId="a96e7d453dd11193" providerId="LiveId" clId="{D90BDFA6-A3D9-41A8-B801-CC3D22619BE4}" dt="2025-08-08T14:22:09.634" v="830"/>
          <pc:sldLayoutMkLst>
            <pc:docMk/>
            <pc:sldMasterMk cId="1947431411" sldId="2147483805"/>
            <pc:sldLayoutMk cId="1873305198" sldId="2147483808"/>
          </pc:sldLayoutMkLst>
        </pc:sldLayoutChg>
        <pc:sldLayoutChg chg="addSp delSp modSp add mod modTransition setBg">
          <pc:chgData name="Matt Lyle" userId="a96e7d453dd11193" providerId="LiveId" clId="{D90BDFA6-A3D9-41A8-B801-CC3D22619BE4}" dt="2025-08-08T14:28:40.592" v="916" actId="14100"/>
          <pc:sldLayoutMkLst>
            <pc:docMk/>
            <pc:sldMasterMk cId="1637096085" sldId="2147483812"/>
            <pc:sldLayoutMk cId="1071821813" sldId="2147483809"/>
          </pc:sldLayoutMkLst>
        </pc:sldLayoutChg>
        <pc:sldLayoutChg chg="addSp delSp modSp add mod modTransition">
          <pc:chgData name="Matt Lyle" userId="a96e7d453dd11193" providerId="LiveId" clId="{D90BDFA6-A3D9-41A8-B801-CC3D22619BE4}" dt="2025-08-09T00:46:24.868" v="1021"/>
          <pc:sldLayoutMkLst>
            <pc:docMk/>
            <pc:sldMasterMk cId="1637096085" sldId="2147483812"/>
            <pc:sldLayoutMk cId="3851922085" sldId="2147483810"/>
          </pc:sldLayoutMkLst>
        </pc:sldLayoutChg>
        <pc:sldLayoutChg chg="addSp modSp add mod modTransition">
          <pc:chgData name="Matt Lyle" userId="a96e7d453dd11193" providerId="LiveId" clId="{D90BDFA6-A3D9-41A8-B801-CC3D22619BE4}" dt="2025-08-09T07:01:47.006" v="1941"/>
          <pc:sldLayoutMkLst>
            <pc:docMk/>
            <pc:sldMasterMk cId="1637096085" sldId="2147483812"/>
            <pc:sldLayoutMk cId="3343545387" sldId="2147483811"/>
          </pc:sldLayoutMkLst>
        </pc:sldLayoutChg>
      </pc:sldMasterChg>
      <pc:sldMasterChg chg="modTransition modSldLayout">
        <pc:chgData name="Matt Lyle" userId="a96e7d453dd11193" providerId="LiveId" clId="{D90BDFA6-A3D9-41A8-B801-CC3D22619BE4}" dt="2025-08-09T11:49:29.762" v="3398" actId="1076"/>
        <pc:sldMasterMkLst>
          <pc:docMk/>
          <pc:sldMasterMk cId="1637096085" sldId="2147483812"/>
        </pc:sldMasterMkLst>
        <pc:sldLayoutChg chg="addSp modSp">
          <pc:chgData name="Matt Lyle" userId="a96e7d453dd11193" providerId="LiveId" clId="{D90BDFA6-A3D9-41A8-B801-CC3D22619BE4}" dt="2025-08-09T09:33:29.091" v="2879"/>
          <pc:sldLayoutMkLst>
            <pc:docMk/>
            <pc:sldMasterMk cId="1637096085" sldId="2147483812"/>
            <pc:sldLayoutMk cId="1927236912" sldId="2147483803"/>
          </pc:sldLayoutMkLst>
          <pc:picChg chg="add mod">
            <ac:chgData name="Matt Lyle" userId="a96e7d453dd11193" providerId="LiveId" clId="{D90BDFA6-A3D9-41A8-B801-CC3D22619BE4}" dt="2025-08-09T09:33:29.091" v="2879"/>
            <ac:picMkLst>
              <pc:docMk/>
              <pc:sldMasterMk cId="1637096085" sldId="2147483812"/>
              <pc:sldLayoutMk cId="1927236912" sldId="2147483803"/>
              <ac:picMk id="2" creationId="{854EA721-6CA3-C640-5426-2D5347561EA0}"/>
            </ac:picMkLst>
          </pc:picChg>
          <pc:picChg chg="add mod">
            <ac:chgData name="Matt Lyle" userId="a96e7d453dd11193" providerId="LiveId" clId="{D90BDFA6-A3D9-41A8-B801-CC3D22619BE4}" dt="2025-08-09T09:33:29.091" v="2879"/>
            <ac:picMkLst>
              <pc:docMk/>
              <pc:sldMasterMk cId="1637096085" sldId="2147483812"/>
              <pc:sldLayoutMk cId="1927236912" sldId="2147483803"/>
              <ac:picMk id="3" creationId="{13C8BFD3-46C6-AB9D-1D4B-09EE55100280}"/>
            </ac:picMkLst>
          </pc:picChg>
        </pc:sldLayoutChg>
        <pc:sldLayoutChg chg="addSp delSp modSp mod">
          <pc:chgData name="Matt Lyle" userId="a96e7d453dd11193" providerId="LiveId" clId="{D90BDFA6-A3D9-41A8-B801-CC3D22619BE4}" dt="2025-08-09T11:49:29.762" v="3398" actId="1076"/>
          <pc:sldLayoutMkLst>
            <pc:docMk/>
            <pc:sldMasterMk cId="1637096085" sldId="2147483812"/>
            <pc:sldLayoutMk cId="1071821813" sldId="2147483809"/>
          </pc:sldLayoutMkLst>
        </pc:sldLayoutChg>
        <pc:sldLayoutChg chg="modSp mod">
          <pc:chgData name="Matt Lyle" userId="a96e7d453dd11193" providerId="LiveId" clId="{D90BDFA6-A3D9-41A8-B801-CC3D22619BE4}" dt="2025-08-09T07:48:31.600" v="2653" actId="14100"/>
          <pc:sldLayoutMkLst>
            <pc:docMk/>
            <pc:sldMasterMk cId="1637096085" sldId="2147483812"/>
            <pc:sldLayoutMk cId="3343545387" sldId="2147483811"/>
          </pc:sldLayoutMkLst>
        </pc:sldLayoutChg>
        <pc:sldLayoutChg chg="addSp delSp modSp mod">
          <pc:chgData name="Matt Lyle" userId="a96e7d453dd11193" providerId="LiveId" clId="{D90BDFA6-A3D9-41A8-B801-CC3D22619BE4}" dt="2025-08-09T11:48:40.632" v="3389" actId="14100"/>
          <pc:sldLayoutMkLst>
            <pc:docMk/>
            <pc:sldMasterMk cId="1637096085" sldId="2147483812"/>
            <pc:sldLayoutMk cId="3393118281" sldId="2147483825"/>
          </pc:sldLayoutMkLst>
        </pc:sldLayoutChg>
      </pc:sldMasterChg>
    </pc:docChg>
  </pc:docChgLst>
  <pc:docChgLst>
    <pc:chgData name="Matt Lyle" userId="a96e7d453dd11193" providerId="LiveId" clId="{3EF0B18D-C283-4F26-BB72-0DED58F47856}"/>
    <pc:docChg chg="undo redo custSel addSld delSld modSld sldOrd modMainMaster">
      <pc:chgData name="Matt Lyle" userId="a96e7d453dd11193" providerId="LiveId" clId="{3EF0B18D-C283-4F26-BB72-0DED58F47856}" dt="2025-08-16T12:39:08.420" v="2645"/>
      <pc:docMkLst>
        <pc:docMk/>
      </pc:docMkLst>
      <pc:sldChg chg="addSp delSp modSp mod ord modTransition setBg setClrOvrMap delDesignElem chgLayout">
        <pc:chgData name="Matt Lyle" userId="a96e7d453dd11193" providerId="LiveId" clId="{3EF0B18D-C283-4F26-BB72-0DED58F47856}" dt="2025-08-16T05:50:34.315" v="1192"/>
        <pc:sldMkLst>
          <pc:docMk/>
          <pc:sldMk cId="3459583037" sldId="256"/>
        </pc:sldMkLst>
        <pc:spChg chg="add mod">
          <ac:chgData name="Matt Lyle" userId="a96e7d453dd11193" providerId="LiveId" clId="{3EF0B18D-C283-4F26-BB72-0DED58F47856}" dt="2025-08-16T05:50:15.016" v="1172"/>
          <ac:spMkLst>
            <pc:docMk/>
            <pc:sldMk cId="3459583037" sldId="256"/>
            <ac:spMk id="2" creationId="{3832E386-F258-A3A1-60D2-EDB6108621A7}"/>
          </ac:spMkLst>
        </pc:spChg>
        <pc:spChg chg="add mod">
          <ac:chgData name="Matt Lyle" userId="a96e7d453dd11193" providerId="LiveId" clId="{3EF0B18D-C283-4F26-BB72-0DED58F47856}" dt="2025-08-16T05:50:31.798" v="1187" actId="14100"/>
          <ac:spMkLst>
            <pc:docMk/>
            <pc:sldMk cId="3459583037" sldId="256"/>
            <ac:spMk id="3" creationId="{CB4096F1-4144-1395-2D99-C54B7B0C9DC8}"/>
          </ac:spMkLst>
        </pc:spChg>
        <pc:spChg chg="add del mod ord">
          <ac:chgData name="Matt Lyle" userId="a96e7d453dd11193" providerId="LiveId" clId="{3EF0B18D-C283-4F26-BB72-0DED58F47856}" dt="2025-08-16T05:50:32.405" v="1188" actId="478"/>
          <ac:spMkLst>
            <pc:docMk/>
            <pc:sldMk cId="3459583037" sldId="256"/>
            <ac:spMk id="4" creationId="{7A20E334-6B9E-20C0-8357-679C7BA27FE8}"/>
          </ac:spMkLst>
        </pc:spChg>
        <pc:spChg chg="add del">
          <ac:chgData name="Matt Lyle" userId="a96e7d453dd11193" providerId="LiveId" clId="{3EF0B18D-C283-4F26-BB72-0DED58F47856}" dt="2025-08-15T13:16:30.791" v="357" actId="478"/>
          <ac:spMkLst>
            <pc:docMk/>
            <pc:sldMk cId="3459583037" sldId="256"/>
            <ac:spMk id="11" creationId="{0671A8AE-40A1-4631-A6B8-581AFF065482}"/>
          </ac:spMkLst>
        </pc:spChg>
        <pc:spChg chg="add del">
          <ac:chgData name="Matt Lyle" userId="a96e7d453dd11193" providerId="LiveId" clId="{3EF0B18D-C283-4F26-BB72-0DED58F47856}" dt="2025-08-16T05:49:42.309" v="1168" actId="700"/>
          <ac:spMkLst>
            <pc:docMk/>
            <pc:sldMk cId="3459583037" sldId="256"/>
            <ac:spMk id="13" creationId="{AB58EF07-17C2-48CF-ABB0-EEF1F17CB8F0}"/>
          </ac:spMkLst>
        </pc:spChg>
        <pc:spChg chg="add del">
          <ac:chgData name="Matt Lyle" userId="a96e7d453dd11193" providerId="LiveId" clId="{3EF0B18D-C283-4F26-BB72-0DED58F47856}" dt="2025-08-15T13:16:30.791" v="357" actId="478"/>
          <ac:spMkLst>
            <pc:docMk/>
            <pc:sldMk cId="3459583037" sldId="256"/>
            <ac:spMk id="15" creationId="{AF2F604E-43BE-4DC3-B983-E071523364F8}"/>
          </ac:spMkLst>
        </pc:spChg>
        <pc:spChg chg="add del">
          <ac:chgData name="Matt Lyle" userId="a96e7d453dd11193" providerId="LiveId" clId="{3EF0B18D-C283-4F26-BB72-0DED58F47856}" dt="2025-08-15T13:16:30.791" v="357" actId="478"/>
          <ac:spMkLst>
            <pc:docMk/>
            <pc:sldMk cId="3459583037" sldId="256"/>
            <ac:spMk id="17" creationId="{08C9B587-E65E-4B52-B37C-ABEBB6E87928}"/>
          </ac:spMkLst>
        </pc:spChg>
        <pc:picChg chg="add del mod">
          <ac:chgData name="Matt Lyle" userId="a96e7d453dd11193" providerId="LiveId" clId="{3EF0B18D-C283-4F26-BB72-0DED58F47856}" dt="2025-08-16T05:49:42.943" v="1169" actId="478"/>
          <ac:picMkLst>
            <pc:docMk/>
            <pc:sldMk cId="3459583037" sldId="256"/>
            <ac:picMk id="6" creationId="{7BD0E71D-75FE-277B-AA0E-E1408180DDD0}"/>
          </ac:picMkLst>
        </pc:picChg>
      </pc:sldChg>
      <pc:sldChg chg="addSp delSp modSp mod delAnim">
        <pc:chgData name="Matt Lyle" userId="a96e7d453dd11193" providerId="LiveId" clId="{3EF0B18D-C283-4F26-BB72-0DED58F47856}" dt="2025-08-15T13:06:27.630" v="281" actId="14100"/>
        <pc:sldMkLst>
          <pc:docMk/>
          <pc:sldMk cId="1540384334" sldId="257"/>
        </pc:sldMkLst>
        <pc:spChg chg="del">
          <ac:chgData name="Matt Lyle" userId="a96e7d453dd11193" providerId="LiveId" clId="{3EF0B18D-C283-4F26-BB72-0DED58F47856}" dt="2025-08-15T12:21:27.572" v="0" actId="478"/>
          <ac:spMkLst>
            <pc:docMk/>
            <pc:sldMk cId="1540384334" sldId="257"/>
            <ac:spMk id="23" creationId="{4D89FC67-AD38-C448-B65E-95B44749561D}"/>
          </ac:spMkLst>
        </pc:spChg>
        <pc:spChg chg="del">
          <ac:chgData name="Matt Lyle" userId="a96e7d453dd11193" providerId="LiveId" clId="{3EF0B18D-C283-4F26-BB72-0DED58F47856}" dt="2025-08-15T12:21:27.572" v="0" actId="478"/>
          <ac:spMkLst>
            <pc:docMk/>
            <pc:sldMk cId="1540384334" sldId="257"/>
            <ac:spMk id="25" creationId="{AC3B793A-FD31-7AAF-26CA-CE880E09EAE7}"/>
          </ac:spMkLst>
        </pc:spChg>
        <pc:picChg chg="add del mod modCrop">
          <ac:chgData name="Matt Lyle" userId="a96e7d453dd11193" providerId="LiveId" clId="{3EF0B18D-C283-4F26-BB72-0DED58F47856}" dt="2025-08-15T13:05:31.281" v="270" actId="478"/>
          <ac:picMkLst>
            <pc:docMk/>
            <pc:sldMk cId="1540384334" sldId="257"/>
            <ac:picMk id="3" creationId="{06F2F481-833F-12DE-5A6A-ABDF6D6B6184}"/>
          </ac:picMkLst>
        </pc:picChg>
        <pc:picChg chg="del">
          <ac:chgData name="Matt Lyle" userId="a96e7d453dd11193" providerId="LiveId" clId="{3EF0B18D-C283-4F26-BB72-0DED58F47856}" dt="2025-08-15T12:21:27.572" v="0" actId="478"/>
          <ac:picMkLst>
            <pc:docMk/>
            <pc:sldMk cId="1540384334" sldId="257"/>
            <ac:picMk id="5" creationId="{71FAFC92-69B5-18FF-7EB1-21FCE994CD7F}"/>
          </ac:picMkLst>
        </pc:picChg>
        <pc:picChg chg="add del mod">
          <ac:chgData name="Matt Lyle" userId="a96e7d453dd11193" providerId="LiveId" clId="{3EF0B18D-C283-4F26-BB72-0DED58F47856}" dt="2025-08-15T13:06:19.560" v="276" actId="478"/>
          <ac:picMkLst>
            <pc:docMk/>
            <pc:sldMk cId="1540384334" sldId="257"/>
            <ac:picMk id="6" creationId="{48BD8ABE-C11F-DE18-6FA9-5D0AFC6CA0B7}"/>
          </ac:picMkLst>
        </pc:picChg>
        <pc:picChg chg="add mod">
          <ac:chgData name="Matt Lyle" userId="a96e7d453dd11193" providerId="LiveId" clId="{3EF0B18D-C283-4F26-BB72-0DED58F47856}" dt="2025-08-15T13:06:27.630" v="281" actId="14100"/>
          <ac:picMkLst>
            <pc:docMk/>
            <pc:sldMk cId="1540384334" sldId="257"/>
            <ac:picMk id="8" creationId="{C2634F70-CA94-504C-5439-80FAEB11FAB9}"/>
          </ac:picMkLst>
        </pc:picChg>
        <pc:picChg chg="del">
          <ac:chgData name="Matt Lyle" userId="a96e7d453dd11193" providerId="LiveId" clId="{3EF0B18D-C283-4F26-BB72-0DED58F47856}" dt="2025-08-15T12:21:27.572" v="0" actId="478"/>
          <ac:picMkLst>
            <pc:docMk/>
            <pc:sldMk cId="1540384334" sldId="257"/>
            <ac:picMk id="17" creationId="{33CA7BCA-9C18-99D6-68E9-E9776E7211D4}"/>
          </ac:picMkLst>
        </pc:picChg>
        <pc:picChg chg="del">
          <ac:chgData name="Matt Lyle" userId="a96e7d453dd11193" providerId="LiveId" clId="{3EF0B18D-C283-4F26-BB72-0DED58F47856}" dt="2025-08-15T12:21:27.572" v="0" actId="478"/>
          <ac:picMkLst>
            <pc:docMk/>
            <pc:sldMk cId="1540384334" sldId="257"/>
            <ac:picMk id="19" creationId="{9761B8BE-40C2-34C5-E87F-919415BEF89C}"/>
          </ac:picMkLst>
        </pc:picChg>
        <pc:picChg chg="del">
          <ac:chgData name="Matt Lyle" userId="a96e7d453dd11193" providerId="LiveId" clId="{3EF0B18D-C283-4F26-BB72-0DED58F47856}" dt="2025-08-15T12:21:27.572" v="0" actId="478"/>
          <ac:picMkLst>
            <pc:docMk/>
            <pc:sldMk cId="1540384334" sldId="257"/>
            <ac:picMk id="21" creationId="{6BF2A9D2-961C-79F3-4B12-61D83DAECAED}"/>
          </ac:picMkLst>
        </pc:picChg>
        <pc:picChg chg="del">
          <ac:chgData name="Matt Lyle" userId="a96e7d453dd11193" providerId="LiveId" clId="{3EF0B18D-C283-4F26-BB72-0DED58F47856}" dt="2025-08-15T12:21:27.572" v="0" actId="478"/>
          <ac:picMkLst>
            <pc:docMk/>
            <pc:sldMk cId="1540384334" sldId="257"/>
            <ac:picMk id="28" creationId="{8F5B4905-DFCE-1473-3B74-9D62A995A4DF}"/>
          </ac:picMkLst>
        </pc:picChg>
      </pc:sldChg>
      <pc:sldChg chg="del">
        <pc:chgData name="Matt Lyle" userId="a96e7d453dd11193" providerId="LiveId" clId="{3EF0B18D-C283-4F26-BB72-0DED58F47856}" dt="2025-08-15T12:21:29.955" v="2" actId="47"/>
        <pc:sldMkLst>
          <pc:docMk/>
          <pc:sldMk cId="458531598" sldId="258"/>
        </pc:sldMkLst>
      </pc:sldChg>
      <pc:sldChg chg="del">
        <pc:chgData name="Matt Lyle" userId="a96e7d453dd11193" providerId="LiveId" clId="{3EF0B18D-C283-4F26-BB72-0DED58F47856}" dt="2025-08-15T12:21:29.436" v="1" actId="47"/>
        <pc:sldMkLst>
          <pc:docMk/>
          <pc:sldMk cId="3463541290" sldId="260"/>
        </pc:sldMkLst>
      </pc:sldChg>
      <pc:sldChg chg="del">
        <pc:chgData name="Matt Lyle" userId="a96e7d453dd11193" providerId="LiveId" clId="{3EF0B18D-C283-4F26-BB72-0DED58F47856}" dt="2025-08-15T13:24:40.354" v="466" actId="47"/>
        <pc:sldMkLst>
          <pc:docMk/>
          <pc:sldMk cId="2509628001" sldId="261"/>
        </pc:sldMkLst>
      </pc:sldChg>
      <pc:sldChg chg="addSp delSp modSp del mod">
        <pc:chgData name="Matt Lyle" userId="a96e7d453dd11193" providerId="LiveId" clId="{3EF0B18D-C283-4F26-BB72-0DED58F47856}" dt="2025-08-16T06:03:48.991" v="1208" actId="47"/>
        <pc:sldMkLst>
          <pc:docMk/>
          <pc:sldMk cId="301952562" sldId="262"/>
        </pc:sldMkLst>
        <pc:spChg chg="add mod">
          <ac:chgData name="Matt Lyle" userId="a96e7d453dd11193" providerId="LiveId" clId="{3EF0B18D-C283-4F26-BB72-0DED58F47856}" dt="2025-08-15T13:25:05.624" v="470"/>
          <ac:spMkLst>
            <pc:docMk/>
            <pc:sldMk cId="301952562" sldId="262"/>
            <ac:spMk id="2" creationId="{6C568BA4-FEFD-1F74-7FC2-F340CCEAF692}"/>
          </ac:spMkLst>
        </pc:spChg>
        <pc:spChg chg="mod">
          <ac:chgData name="Matt Lyle" userId="a96e7d453dd11193" providerId="LiveId" clId="{3EF0B18D-C283-4F26-BB72-0DED58F47856}" dt="2025-08-15T13:25:15.445" v="491" actId="20577"/>
          <ac:spMkLst>
            <pc:docMk/>
            <pc:sldMk cId="301952562" sldId="262"/>
            <ac:spMk id="3" creationId="{1189D6D7-B98F-8B72-73AA-E71032028647}"/>
          </ac:spMkLst>
        </pc:spChg>
        <pc:spChg chg="del">
          <ac:chgData name="Matt Lyle" userId="a96e7d453dd11193" providerId="LiveId" clId="{3EF0B18D-C283-4F26-BB72-0DED58F47856}" dt="2025-08-15T13:25:05.084" v="469" actId="478"/>
          <ac:spMkLst>
            <pc:docMk/>
            <pc:sldMk cId="301952562" sldId="262"/>
            <ac:spMk id="4" creationId="{9E773F8C-E31C-292E-7AF5-C279B1DB9F1A}"/>
          </ac:spMkLst>
        </pc:spChg>
      </pc:sldChg>
      <pc:sldChg chg="delSp modSp del mod delAnim">
        <pc:chgData name="Matt Lyle" userId="a96e7d453dd11193" providerId="LiveId" clId="{3EF0B18D-C283-4F26-BB72-0DED58F47856}" dt="2025-08-16T07:04:38.845" v="1218" actId="47"/>
        <pc:sldMkLst>
          <pc:docMk/>
          <pc:sldMk cId="3347753382" sldId="263"/>
        </pc:sldMkLst>
        <pc:spChg chg="del">
          <ac:chgData name="Matt Lyle" userId="a96e7d453dd11193" providerId="LiveId" clId="{3EF0B18D-C283-4F26-BB72-0DED58F47856}" dt="2025-08-15T14:24:17.175" v="653" actId="478"/>
          <ac:spMkLst>
            <pc:docMk/>
            <pc:sldMk cId="3347753382" sldId="263"/>
            <ac:spMk id="2" creationId="{F6546D5C-1DE5-2B4F-DF62-DFE7B363C5F8}"/>
          </ac:spMkLst>
        </pc:spChg>
        <pc:spChg chg="mod">
          <ac:chgData name="Matt Lyle" userId="a96e7d453dd11193" providerId="LiveId" clId="{3EF0B18D-C283-4F26-BB72-0DED58F47856}" dt="2025-08-15T14:24:13.318" v="652" actId="20577"/>
          <ac:spMkLst>
            <pc:docMk/>
            <pc:sldMk cId="3347753382" sldId="263"/>
            <ac:spMk id="3" creationId="{45F2D46F-B138-255B-B403-EF26655D89BD}"/>
          </ac:spMkLst>
        </pc:spChg>
      </pc:sldChg>
      <pc:sldChg chg="del">
        <pc:chgData name="Matt Lyle" userId="a96e7d453dd11193" providerId="LiveId" clId="{3EF0B18D-C283-4F26-BB72-0DED58F47856}" dt="2025-08-15T12:21:49.752" v="8" actId="47"/>
        <pc:sldMkLst>
          <pc:docMk/>
          <pc:sldMk cId="497757519" sldId="264"/>
        </pc:sldMkLst>
      </pc:sldChg>
      <pc:sldChg chg="del">
        <pc:chgData name="Matt Lyle" userId="a96e7d453dd11193" providerId="LiveId" clId="{3EF0B18D-C283-4F26-BB72-0DED58F47856}" dt="2025-08-15T12:22:30.723" v="42" actId="47"/>
        <pc:sldMkLst>
          <pc:docMk/>
          <pc:sldMk cId="1541934856" sldId="266"/>
        </pc:sldMkLst>
      </pc:sldChg>
      <pc:sldChg chg="del">
        <pc:chgData name="Matt Lyle" userId="a96e7d453dd11193" providerId="LiveId" clId="{3EF0B18D-C283-4F26-BB72-0DED58F47856}" dt="2025-08-15T12:22:24.208" v="34" actId="47"/>
        <pc:sldMkLst>
          <pc:docMk/>
          <pc:sldMk cId="3184212208" sldId="267"/>
        </pc:sldMkLst>
      </pc:sldChg>
      <pc:sldChg chg="del">
        <pc:chgData name="Matt Lyle" userId="a96e7d453dd11193" providerId="LiveId" clId="{3EF0B18D-C283-4F26-BB72-0DED58F47856}" dt="2025-08-15T12:21:52.037" v="9" actId="47"/>
        <pc:sldMkLst>
          <pc:docMk/>
          <pc:sldMk cId="101993754" sldId="269"/>
        </pc:sldMkLst>
      </pc:sldChg>
      <pc:sldChg chg="del">
        <pc:chgData name="Matt Lyle" userId="a96e7d453dd11193" providerId="LiveId" clId="{3EF0B18D-C283-4F26-BB72-0DED58F47856}" dt="2025-08-15T12:22:00.388" v="22" actId="47"/>
        <pc:sldMkLst>
          <pc:docMk/>
          <pc:sldMk cId="3411920185" sldId="270"/>
        </pc:sldMkLst>
      </pc:sldChg>
      <pc:sldChg chg="del">
        <pc:chgData name="Matt Lyle" userId="a96e7d453dd11193" providerId="LiveId" clId="{3EF0B18D-C283-4F26-BB72-0DED58F47856}" dt="2025-08-15T12:21:34.049" v="3" actId="47"/>
        <pc:sldMkLst>
          <pc:docMk/>
          <pc:sldMk cId="3167594126" sldId="271"/>
        </pc:sldMkLst>
      </pc:sldChg>
      <pc:sldChg chg="del">
        <pc:chgData name="Matt Lyle" userId="a96e7d453dd11193" providerId="LiveId" clId="{3EF0B18D-C283-4F26-BB72-0DED58F47856}" dt="2025-08-15T12:21:34.736" v="4" actId="47"/>
        <pc:sldMkLst>
          <pc:docMk/>
          <pc:sldMk cId="114348435" sldId="272"/>
        </pc:sldMkLst>
      </pc:sldChg>
      <pc:sldChg chg="del">
        <pc:chgData name="Matt Lyle" userId="a96e7d453dd11193" providerId="LiveId" clId="{3EF0B18D-C283-4F26-BB72-0DED58F47856}" dt="2025-08-15T12:21:35.196" v="5" actId="47"/>
        <pc:sldMkLst>
          <pc:docMk/>
          <pc:sldMk cId="2527496977" sldId="273"/>
        </pc:sldMkLst>
      </pc:sldChg>
      <pc:sldChg chg="del">
        <pc:chgData name="Matt Lyle" userId="a96e7d453dd11193" providerId="LiveId" clId="{3EF0B18D-C283-4F26-BB72-0DED58F47856}" dt="2025-08-15T12:21:35.855" v="6" actId="47"/>
        <pc:sldMkLst>
          <pc:docMk/>
          <pc:sldMk cId="2482804897" sldId="274"/>
        </pc:sldMkLst>
      </pc:sldChg>
      <pc:sldChg chg="del">
        <pc:chgData name="Matt Lyle" userId="a96e7d453dd11193" providerId="LiveId" clId="{3EF0B18D-C283-4F26-BB72-0DED58F47856}" dt="2025-08-15T12:21:44.422" v="7" actId="47"/>
        <pc:sldMkLst>
          <pc:docMk/>
          <pc:sldMk cId="680494668" sldId="275"/>
        </pc:sldMkLst>
      </pc:sldChg>
      <pc:sldChg chg="del">
        <pc:chgData name="Matt Lyle" userId="a96e7d453dd11193" providerId="LiveId" clId="{3EF0B18D-C283-4F26-BB72-0DED58F47856}" dt="2025-08-15T12:21:44.422" v="7" actId="47"/>
        <pc:sldMkLst>
          <pc:docMk/>
          <pc:sldMk cId="3134590581" sldId="277"/>
        </pc:sldMkLst>
      </pc:sldChg>
      <pc:sldChg chg="del">
        <pc:chgData name="Matt Lyle" userId="a96e7d453dd11193" providerId="LiveId" clId="{3EF0B18D-C283-4F26-BB72-0DED58F47856}" dt="2025-08-15T12:21:44.422" v="7" actId="47"/>
        <pc:sldMkLst>
          <pc:docMk/>
          <pc:sldMk cId="1166539440" sldId="278"/>
        </pc:sldMkLst>
      </pc:sldChg>
      <pc:sldChg chg="del">
        <pc:chgData name="Matt Lyle" userId="a96e7d453dd11193" providerId="LiveId" clId="{3EF0B18D-C283-4F26-BB72-0DED58F47856}" dt="2025-08-15T12:21:44.422" v="7" actId="47"/>
        <pc:sldMkLst>
          <pc:docMk/>
          <pc:sldMk cId="2354998902" sldId="279"/>
        </pc:sldMkLst>
      </pc:sldChg>
      <pc:sldChg chg="del">
        <pc:chgData name="Matt Lyle" userId="a96e7d453dd11193" providerId="LiveId" clId="{3EF0B18D-C283-4F26-BB72-0DED58F47856}" dt="2025-08-15T12:22:21.469" v="30" actId="47"/>
        <pc:sldMkLst>
          <pc:docMk/>
          <pc:sldMk cId="3279883567" sldId="281"/>
        </pc:sldMkLst>
      </pc:sldChg>
      <pc:sldChg chg="del">
        <pc:chgData name="Matt Lyle" userId="a96e7d453dd11193" providerId="LiveId" clId="{3EF0B18D-C283-4F26-BB72-0DED58F47856}" dt="2025-08-15T12:21:53.619" v="12" actId="47"/>
        <pc:sldMkLst>
          <pc:docMk/>
          <pc:sldMk cId="2695575602" sldId="282"/>
        </pc:sldMkLst>
      </pc:sldChg>
      <pc:sldChg chg="del">
        <pc:chgData name="Matt Lyle" userId="a96e7d453dd11193" providerId="LiveId" clId="{3EF0B18D-C283-4F26-BB72-0DED58F47856}" dt="2025-08-15T12:21:52.587" v="10" actId="47"/>
        <pc:sldMkLst>
          <pc:docMk/>
          <pc:sldMk cId="2668394068" sldId="283"/>
        </pc:sldMkLst>
      </pc:sldChg>
      <pc:sldChg chg="del">
        <pc:chgData name="Matt Lyle" userId="a96e7d453dd11193" providerId="LiveId" clId="{3EF0B18D-C283-4F26-BB72-0DED58F47856}" dt="2025-08-15T13:24:43.095" v="467" actId="47"/>
        <pc:sldMkLst>
          <pc:docMk/>
          <pc:sldMk cId="256259062" sldId="284"/>
        </pc:sldMkLst>
      </pc:sldChg>
      <pc:sldChg chg="del">
        <pc:chgData name="Matt Lyle" userId="a96e7d453dd11193" providerId="LiveId" clId="{3EF0B18D-C283-4F26-BB72-0DED58F47856}" dt="2025-08-15T12:21:53.145" v="11" actId="47"/>
        <pc:sldMkLst>
          <pc:docMk/>
          <pc:sldMk cId="3208580928" sldId="285"/>
        </pc:sldMkLst>
      </pc:sldChg>
      <pc:sldChg chg="add del">
        <pc:chgData name="Matt Lyle" userId="a96e7d453dd11193" providerId="LiveId" clId="{3EF0B18D-C283-4F26-BB72-0DED58F47856}" dt="2025-08-15T12:21:57.061" v="15" actId="47"/>
        <pc:sldMkLst>
          <pc:docMk/>
          <pc:sldMk cId="929507764" sldId="286"/>
        </pc:sldMkLst>
      </pc:sldChg>
      <pc:sldChg chg="del">
        <pc:chgData name="Matt Lyle" userId="a96e7d453dd11193" providerId="LiveId" clId="{3EF0B18D-C283-4F26-BB72-0DED58F47856}" dt="2025-08-15T12:21:57.395" v="16" actId="47"/>
        <pc:sldMkLst>
          <pc:docMk/>
          <pc:sldMk cId="4018344335" sldId="287"/>
        </pc:sldMkLst>
      </pc:sldChg>
      <pc:sldChg chg="del">
        <pc:chgData name="Matt Lyle" userId="a96e7d453dd11193" providerId="LiveId" clId="{3EF0B18D-C283-4F26-BB72-0DED58F47856}" dt="2025-08-15T12:21:58.622" v="19" actId="47"/>
        <pc:sldMkLst>
          <pc:docMk/>
          <pc:sldMk cId="1710437233" sldId="288"/>
        </pc:sldMkLst>
      </pc:sldChg>
      <pc:sldChg chg="del">
        <pc:chgData name="Matt Lyle" userId="a96e7d453dd11193" providerId="LiveId" clId="{3EF0B18D-C283-4F26-BB72-0DED58F47856}" dt="2025-08-15T12:21:57.682" v="17" actId="47"/>
        <pc:sldMkLst>
          <pc:docMk/>
          <pc:sldMk cId="4199546631" sldId="289"/>
        </pc:sldMkLst>
      </pc:sldChg>
      <pc:sldChg chg="del">
        <pc:chgData name="Matt Lyle" userId="a96e7d453dd11193" providerId="LiveId" clId="{3EF0B18D-C283-4F26-BB72-0DED58F47856}" dt="2025-08-15T12:21:57.991" v="18" actId="47"/>
        <pc:sldMkLst>
          <pc:docMk/>
          <pc:sldMk cId="4113098159" sldId="291"/>
        </pc:sldMkLst>
      </pc:sldChg>
      <pc:sldChg chg="del">
        <pc:chgData name="Matt Lyle" userId="a96e7d453dd11193" providerId="LiveId" clId="{3EF0B18D-C283-4F26-BB72-0DED58F47856}" dt="2025-08-15T12:21:59.146" v="20" actId="47"/>
        <pc:sldMkLst>
          <pc:docMk/>
          <pc:sldMk cId="85061458" sldId="292"/>
        </pc:sldMkLst>
      </pc:sldChg>
      <pc:sldChg chg="del">
        <pc:chgData name="Matt Lyle" userId="a96e7d453dd11193" providerId="LiveId" clId="{3EF0B18D-C283-4F26-BB72-0DED58F47856}" dt="2025-08-15T12:21:59.808" v="21" actId="47"/>
        <pc:sldMkLst>
          <pc:docMk/>
          <pc:sldMk cId="2969041147" sldId="293"/>
        </pc:sldMkLst>
      </pc:sldChg>
      <pc:sldChg chg="del">
        <pc:chgData name="Matt Lyle" userId="a96e7d453dd11193" providerId="LiveId" clId="{3EF0B18D-C283-4F26-BB72-0DED58F47856}" dt="2025-08-15T12:22:17.081" v="26" actId="47"/>
        <pc:sldMkLst>
          <pc:docMk/>
          <pc:sldMk cId="2798657654" sldId="294"/>
        </pc:sldMkLst>
      </pc:sldChg>
      <pc:sldChg chg="del">
        <pc:chgData name="Matt Lyle" userId="a96e7d453dd11193" providerId="LiveId" clId="{3EF0B18D-C283-4F26-BB72-0DED58F47856}" dt="2025-08-15T12:22:10.844" v="24" actId="47"/>
        <pc:sldMkLst>
          <pc:docMk/>
          <pc:sldMk cId="2091012182" sldId="295"/>
        </pc:sldMkLst>
      </pc:sldChg>
      <pc:sldChg chg="delSp modSp mod ord modAnim">
        <pc:chgData name="Matt Lyle" userId="a96e7d453dd11193" providerId="LiveId" clId="{3EF0B18D-C283-4F26-BB72-0DED58F47856}" dt="2025-08-16T10:53:07.991" v="2156" actId="207"/>
        <pc:sldMkLst>
          <pc:docMk/>
          <pc:sldMk cId="1692765257" sldId="297"/>
        </pc:sldMkLst>
        <pc:spChg chg="mod">
          <ac:chgData name="Matt Lyle" userId="a96e7d453dd11193" providerId="LiveId" clId="{3EF0B18D-C283-4F26-BB72-0DED58F47856}" dt="2025-08-16T10:53:07.991" v="2156" actId="207"/>
          <ac:spMkLst>
            <pc:docMk/>
            <pc:sldMk cId="1692765257" sldId="297"/>
            <ac:spMk id="9" creationId="{777B8040-E659-7A6D-A1E7-5360C54E71C2}"/>
          </ac:spMkLst>
        </pc:spChg>
        <pc:spChg chg="mod">
          <ac:chgData name="Matt Lyle" userId="a96e7d453dd11193" providerId="LiveId" clId="{3EF0B18D-C283-4F26-BB72-0DED58F47856}" dt="2025-08-16T10:52:49.013" v="2152" actId="1076"/>
          <ac:spMkLst>
            <pc:docMk/>
            <pc:sldMk cId="1692765257" sldId="297"/>
            <ac:spMk id="11" creationId="{A640EA10-3EFB-C435-DE37-05FA4BA24A6F}"/>
          </ac:spMkLst>
        </pc:spChg>
        <pc:spChg chg="del">
          <ac:chgData name="Matt Lyle" userId="a96e7d453dd11193" providerId="LiveId" clId="{3EF0B18D-C283-4F26-BB72-0DED58F47856}" dt="2025-08-16T10:50:42.165" v="2123" actId="478"/>
          <ac:spMkLst>
            <pc:docMk/>
            <pc:sldMk cId="1692765257" sldId="297"/>
            <ac:spMk id="12" creationId="{4B53BF6E-0329-E887-42EF-991E968C1313}"/>
          </ac:spMkLst>
        </pc:spChg>
      </pc:sldChg>
      <pc:sldChg chg="del">
        <pc:chgData name="Matt Lyle" userId="a96e7d453dd11193" providerId="LiveId" clId="{3EF0B18D-C283-4F26-BB72-0DED58F47856}" dt="2025-08-15T12:22:09.815" v="23" actId="47"/>
        <pc:sldMkLst>
          <pc:docMk/>
          <pc:sldMk cId="2115316246" sldId="298"/>
        </pc:sldMkLst>
      </pc:sldChg>
      <pc:sldChg chg="add del ord">
        <pc:chgData name="Matt Lyle" userId="a96e7d453dd11193" providerId="LiveId" clId="{3EF0B18D-C283-4F26-BB72-0DED58F47856}" dt="2025-08-16T07:06:06.532" v="1241" actId="47"/>
        <pc:sldMkLst>
          <pc:docMk/>
          <pc:sldMk cId="371789582" sldId="299"/>
        </pc:sldMkLst>
      </pc:sldChg>
      <pc:sldChg chg="del">
        <pc:chgData name="Matt Lyle" userId="a96e7d453dd11193" providerId="LiveId" clId="{3EF0B18D-C283-4F26-BB72-0DED58F47856}" dt="2025-08-15T12:22:16.450" v="25" actId="47"/>
        <pc:sldMkLst>
          <pc:docMk/>
          <pc:sldMk cId="3574414196" sldId="300"/>
        </pc:sldMkLst>
      </pc:sldChg>
      <pc:sldChg chg="del">
        <pc:chgData name="Matt Lyle" userId="a96e7d453dd11193" providerId="LiveId" clId="{3EF0B18D-C283-4F26-BB72-0DED58F47856}" dt="2025-08-15T12:22:17.566" v="27" actId="47"/>
        <pc:sldMkLst>
          <pc:docMk/>
          <pc:sldMk cId="1267103326" sldId="303"/>
        </pc:sldMkLst>
      </pc:sldChg>
      <pc:sldChg chg="del">
        <pc:chgData name="Matt Lyle" userId="a96e7d453dd11193" providerId="LiveId" clId="{3EF0B18D-C283-4F26-BB72-0DED58F47856}" dt="2025-08-15T12:22:19.256" v="28" actId="47"/>
        <pc:sldMkLst>
          <pc:docMk/>
          <pc:sldMk cId="3201474328" sldId="304"/>
        </pc:sldMkLst>
      </pc:sldChg>
      <pc:sldChg chg="del">
        <pc:chgData name="Matt Lyle" userId="a96e7d453dd11193" providerId="LiveId" clId="{3EF0B18D-C283-4F26-BB72-0DED58F47856}" dt="2025-08-15T12:22:20.144" v="29" actId="47"/>
        <pc:sldMkLst>
          <pc:docMk/>
          <pc:sldMk cId="2011921536" sldId="305"/>
        </pc:sldMkLst>
      </pc:sldChg>
      <pc:sldChg chg="del">
        <pc:chgData name="Matt Lyle" userId="a96e7d453dd11193" providerId="LiveId" clId="{3EF0B18D-C283-4F26-BB72-0DED58F47856}" dt="2025-08-15T12:22:27.594" v="41" actId="47"/>
        <pc:sldMkLst>
          <pc:docMk/>
          <pc:sldMk cId="887049122" sldId="306"/>
        </pc:sldMkLst>
      </pc:sldChg>
      <pc:sldChg chg="del">
        <pc:chgData name="Matt Lyle" userId="a96e7d453dd11193" providerId="LiveId" clId="{3EF0B18D-C283-4F26-BB72-0DED58F47856}" dt="2025-08-15T12:22:26.970" v="40" actId="47"/>
        <pc:sldMkLst>
          <pc:docMk/>
          <pc:sldMk cId="2384227137" sldId="307"/>
        </pc:sldMkLst>
      </pc:sldChg>
      <pc:sldChg chg="del">
        <pc:chgData name="Matt Lyle" userId="a96e7d453dd11193" providerId="LiveId" clId="{3EF0B18D-C283-4F26-BB72-0DED58F47856}" dt="2025-08-15T12:22:22.022" v="31" actId="47"/>
        <pc:sldMkLst>
          <pc:docMk/>
          <pc:sldMk cId="859517065" sldId="308"/>
        </pc:sldMkLst>
      </pc:sldChg>
      <pc:sldChg chg="del">
        <pc:chgData name="Matt Lyle" userId="a96e7d453dd11193" providerId="LiveId" clId="{3EF0B18D-C283-4F26-BB72-0DED58F47856}" dt="2025-08-15T12:22:22.923" v="32" actId="47"/>
        <pc:sldMkLst>
          <pc:docMk/>
          <pc:sldMk cId="3946455384" sldId="310"/>
        </pc:sldMkLst>
      </pc:sldChg>
      <pc:sldChg chg="del">
        <pc:chgData name="Matt Lyle" userId="a96e7d453dd11193" providerId="LiveId" clId="{3EF0B18D-C283-4F26-BB72-0DED58F47856}" dt="2025-08-15T12:22:23.686" v="33" actId="47"/>
        <pc:sldMkLst>
          <pc:docMk/>
          <pc:sldMk cId="2101320295" sldId="311"/>
        </pc:sldMkLst>
      </pc:sldChg>
      <pc:sldChg chg="del">
        <pc:chgData name="Matt Lyle" userId="a96e7d453dd11193" providerId="LiveId" clId="{3EF0B18D-C283-4F26-BB72-0DED58F47856}" dt="2025-08-15T12:22:25.313" v="37" actId="47"/>
        <pc:sldMkLst>
          <pc:docMk/>
          <pc:sldMk cId="3477977480" sldId="312"/>
        </pc:sldMkLst>
      </pc:sldChg>
      <pc:sldChg chg="del">
        <pc:chgData name="Matt Lyle" userId="a96e7d453dd11193" providerId="LiveId" clId="{3EF0B18D-C283-4F26-BB72-0DED58F47856}" dt="2025-08-15T12:22:25.746" v="38" actId="47"/>
        <pc:sldMkLst>
          <pc:docMk/>
          <pc:sldMk cId="2155297142" sldId="313"/>
        </pc:sldMkLst>
      </pc:sldChg>
      <pc:sldChg chg="del">
        <pc:chgData name="Matt Lyle" userId="a96e7d453dd11193" providerId="LiveId" clId="{3EF0B18D-C283-4F26-BB72-0DED58F47856}" dt="2025-08-15T12:22:24.664" v="35" actId="47"/>
        <pc:sldMkLst>
          <pc:docMk/>
          <pc:sldMk cId="3389824832" sldId="314"/>
        </pc:sldMkLst>
      </pc:sldChg>
      <pc:sldChg chg="del">
        <pc:chgData name="Matt Lyle" userId="a96e7d453dd11193" providerId="LiveId" clId="{3EF0B18D-C283-4F26-BB72-0DED58F47856}" dt="2025-08-15T12:22:24.991" v="36" actId="47"/>
        <pc:sldMkLst>
          <pc:docMk/>
          <pc:sldMk cId="2847549732" sldId="315"/>
        </pc:sldMkLst>
      </pc:sldChg>
      <pc:sldChg chg="del">
        <pc:chgData name="Matt Lyle" userId="a96e7d453dd11193" providerId="LiveId" clId="{3EF0B18D-C283-4F26-BB72-0DED58F47856}" dt="2025-08-15T12:22:26.400" v="39" actId="47"/>
        <pc:sldMkLst>
          <pc:docMk/>
          <pc:sldMk cId="3323808847" sldId="316"/>
        </pc:sldMkLst>
      </pc:sldChg>
      <pc:sldChg chg="modSp mod ord">
        <pc:chgData name="Matt Lyle" userId="a96e7d453dd11193" providerId="LiveId" clId="{3EF0B18D-C283-4F26-BB72-0DED58F47856}" dt="2025-08-16T07:04:06.092" v="1211" actId="6549"/>
        <pc:sldMkLst>
          <pc:docMk/>
          <pc:sldMk cId="765417329" sldId="317"/>
        </pc:sldMkLst>
        <pc:spChg chg="mod">
          <ac:chgData name="Matt Lyle" userId="a96e7d453dd11193" providerId="LiveId" clId="{3EF0B18D-C283-4F26-BB72-0DED58F47856}" dt="2025-08-15T13:24:59.121" v="468" actId="14100"/>
          <ac:spMkLst>
            <pc:docMk/>
            <pc:sldMk cId="765417329" sldId="317"/>
            <ac:spMk id="2" creationId="{68B3D515-2C21-2A97-C3BA-E1A05C49215F}"/>
          </ac:spMkLst>
        </pc:spChg>
        <pc:spChg chg="mod">
          <ac:chgData name="Matt Lyle" userId="a96e7d453dd11193" providerId="LiveId" clId="{3EF0B18D-C283-4F26-BB72-0DED58F47856}" dt="2025-08-16T07:04:06.092" v="1211" actId="6549"/>
          <ac:spMkLst>
            <pc:docMk/>
            <pc:sldMk cId="765417329" sldId="317"/>
            <ac:spMk id="5" creationId="{61412116-C0B9-C9D7-D54E-8B5E70E2A56B}"/>
          </ac:spMkLst>
        </pc:spChg>
      </pc:sldChg>
      <pc:sldChg chg="del">
        <pc:chgData name="Matt Lyle" userId="a96e7d453dd11193" providerId="LiveId" clId="{3EF0B18D-C283-4F26-BB72-0DED58F47856}" dt="2025-08-15T12:22:44.456" v="50" actId="47"/>
        <pc:sldMkLst>
          <pc:docMk/>
          <pc:sldMk cId="1045202885" sldId="318"/>
        </pc:sldMkLst>
      </pc:sldChg>
      <pc:sldChg chg="del">
        <pc:chgData name="Matt Lyle" userId="a96e7d453dd11193" providerId="LiveId" clId="{3EF0B18D-C283-4F26-BB72-0DED58F47856}" dt="2025-08-15T14:18:40.434" v="510" actId="47"/>
        <pc:sldMkLst>
          <pc:docMk/>
          <pc:sldMk cId="3809022562" sldId="319"/>
        </pc:sldMkLst>
      </pc:sldChg>
      <pc:sldChg chg="del">
        <pc:chgData name="Matt Lyle" userId="a96e7d453dd11193" providerId="LiveId" clId="{3EF0B18D-C283-4F26-BB72-0DED58F47856}" dt="2025-08-15T12:22:40.802" v="49" actId="47"/>
        <pc:sldMkLst>
          <pc:docMk/>
          <pc:sldMk cId="1043429253" sldId="320"/>
        </pc:sldMkLst>
      </pc:sldChg>
      <pc:sldChg chg="addSp delSp add del mod ord">
        <pc:chgData name="Matt Lyle" userId="a96e7d453dd11193" providerId="LiveId" clId="{3EF0B18D-C283-4F26-BB72-0DED58F47856}" dt="2025-08-16T11:46:28.779" v="2625" actId="47"/>
        <pc:sldMkLst>
          <pc:docMk/>
          <pc:sldMk cId="1138415767" sldId="321"/>
        </pc:sldMkLst>
        <pc:spChg chg="del">
          <ac:chgData name="Matt Lyle" userId="a96e7d453dd11193" providerId="LiveId" clId="{3EF0B18D-C283-4F26-BB72-0DED58F47856}" dt="2025-08-15T14:18:32.976" v="507" actId="478"/>
          <ac:spMkLst>
            <pc:docMk/>
            <pc:sldMk cId="1138415767" sldId="321"/>
            <ac:spMk id="3" creationId="{BDDC034D-86B4-CB7C-2728-D672626E0E1C}"/>
          </ac:spMkLst>
        </pc:spChg>
        <pc:spChg chg="add del">
          <ac:chgData name="Matt Lyle" userId="a96e7d453dd11193" providerId="LiveId" clId="{3EF0B18D-C283-4F26-BB72-0DED58F47856}" dt="2025-08-15T14:18:35.957" v="509" actId="478"/>
          <ac:spMkLst>
            <pc:docMk/>
            <pc:sldMk cId="1138415767" sldId="321"/>
            <ac:spMk id="8" creationId="{015AB0DD-FD8C-4EF3-F99E-14F426063E5E}"/>
          </ac:spMkLst>
        </pc:spChg>
      </pc:sldChg>
      <pc:sldChg chg="add del">
        <pc:chgData name="Matt Lyle" userId="a96e7d453dd11193" providerId="LiveId" clId="{3EF0B18D-C283-4F26-BB72-0DED58F47856}" dt="2025-08-15T12:22:37.279" v="47" actId="47"/>
        <pc:sldMkLst>
          <pc:docMk/>
          <pc:sldMk cId="3581192245" sldId="322"/>
        </pc:sldMkLst>
      </pc:sldChg>
      <pc:sldChg chg="del">
        <pc:chgData name="Matt Lyle" userId="a96e7d453dd11193" providerId="LiveId" clId="{3EF0B18D-C283-4F26-BB72-0DED58F47856}" dt="2025-08-15T12:22:38.053" v="48" actId="47"/>
        <pc:sldMkLst>
          <pc:docMk/>
          <pc:sldMk cId="1587223478" sldId="323"/>
        </pc:sldMkLst>
      </pc:sldChg>
      <pc:sldChg chg="del">
        <pc:chgData name="Matt Lyle" userId="a96e7d453dd11193" providerId="LiveId" clId="{3EF0B18D-C283-4F26-BB72-0DED58F47856}" dt="2025-08-15T14:18:42.642" v="511" actId="47"/>
        <pc:sldMkLst>
          <pc:docMk/>
          <pc:sldMk cId="375011566" sldId="324"/>
        </pc:sldMkLst>
      </pc:sldChg>
      <pc:sldChg chg="del">
        <pc:chgData name="Matt Lyle" userId="a96e7d453dd11193" providerId="LiveId" clId="{3EF0B18D-C283-4F26-BB72-0DED58F47856}" dt="2025-08-15T12:22:51.533" v="54" actId="47"/>
        <pc:sldMkLst>
          <pc:docMk/>
          <pc:sldMk cId="868738156" sldId="325"/>
        </pc:sldMkLst>
      </pc:sldChg>
      <pc:sldChg chg="del">
        <pc:chgData name="Matt Lyle" userId="a96e7d453dd11193" providerId="LiveId" clId="{3EF0B18D-C283-4F26-BB72-0DED58F47856}" dt="2025-08-15T12:22:48.234" v="51" actId="47"/>
        <pc:sldMkLst>
          <pc:docMk/>
          <pc:sldMk cId="3892134146" sldId="326"/>
        </pc:sldMkLst>
      </pc:sldChg>
      <pc:sldChg chg="del">
        <pc:chgData name="Matt Lyle" userId="a96e7d453dd11193" providerId="LiveId" clId="{3EF0B18D-C283-4F26-BB72-0DED58F47856}" dt="2025-08-15T12:22:50.217" v="52" actId="47"/>
        <pc:sldMkLst>
          <pc:docMk/>
          <pc:sldMk cId="1080853520" sldId="327"/>
        </pc:sldMkLst>
      </pc:sldChg>
      <pc:sldChg chg="del">
        <pc:chgData name="Matt Lyle" userId="a96e7d453dd11193" providerId="LiveId" clId="{3EF0B18D-C283-4F26-BB72-0DED58F47856}" dt="2025-08-15T12:22:52.548" v="55" actId="47"/>
        <pc:sldMkLst>
          <pc:docMk/>
          <pc:sldMk cId="3686652665" sldId="328"/>
        </pc:sldMkLst>
      </pc:sldChg>
      <pc:sldChg chg="del">
        <pc:chgData name="Matt Lyle" userId="a96e7d453dd11193" providerId="LiveId" clId="{3EF0B18D-C283-4F26-BB72-0DED58F47856}" dt="2025-08-15T12:22:53.143" v="56" actId="47"/>
        <pc:sldMkLst>
          <pc:docMk/>
          <pc:sldMk cId="3778958765" sldId="329"/>
        </pc:sldMkLst>
      </pc:sldChg>
      <pc:sldChg chg="del">
        <pc:chgData name="Matt Lyle" userId="a96e7d453dd11193" providerId="LiveId" clId="{3EF0B18D-C283-4F26-BB72-0DED58F47856}" dt="2025-08-15T12:22:53.555" v="57" actId="47"/>
        <pc:sldMkLst>
          <pc:docMk/>
          <pc:sldMk cId="4179126072" sldId="330"/>
        </pc:sldMkLst>
      </pc:sldChg>
      <pc:sldChg chg="del">
        <pc:chgData name="Matt Lyle" userId="a96e7d453dd11193" providerId="LiveId" clId="{3EF0B18D-C283-4F26-BB72-0DED58F47856}" dt="2025-08-15T12:22:54.184" v="58" actId="47"/>
        <pc:sldMkLst>
          <pc:docMk/>
          <pc:sldMk cId="2657445900" sldId="331"/>
        </pc:sldMkLst>
      </pc:sldChg>
      <pc:sldChg chg="del">
        <pc:chgData name="Matt Lyle" userId="a96e7d453dd11193" providerId="LiveId" clId="{3EF0B18D-C283-4F26-BB72-0DED58F47856}" dt="2025-08-15T12:22:55.857" v="59" actId="47"/>
        <pc:sldMkLst>
          <pc:docMk/>
          <pc:sldMk cId="4164988827" sldId="332"/>
        </pc:sldMkLst>
      </pc:sldChg>
      <pc:sldChg chg="del">
        <pc:chgData name="Matt Lyle" userId="a96e7d453dd11193" providerId="LiveId" clId="{3EF0B18D-C283-4F26-BB72-0DED58F47856}" dt="2025-08-15T12:22:50.903" v="53" actId="47"/>
        <pc:sldMkLst>
          <pc:docMk/>
          <pc:sldMk cId="4121750949" sldId="333"/>
        </pc:sldMkLst>
      </pc:sldChg>
      <pc:sldChg chg="delSp del mod">
        <pc:chgData name="Matt Lyle" userId="a96e7d453dd11193" providerId="LiveId" clId="{3EF0B18D-C283-4F26-BB72-0DED58F47856}" dt="2025-08-16T11:46:56.975" v="2631" actId="47"/>
        <pc:sldMkLst>
          <pc:docMk/>
          <pc:sldMk cId="3531718836" sldId="334"/>
        </pc:sldMkLst>
        <pc:spChg chg="del">
          <ac:chgData name="Matt Lyle" userId="a96e7d453dd11193" providerId="LiveId" clId="{3EF0B18D-C283-4F26-BB72-0DED58F47856}" dt="2025-08-16T11:46:50.589" v="2628" actId="21"/>
          <ac:spMkLst>
            <pc:docMk/>
            <pc:sldMk cId="3531718836" sldId="334"/>
            <ac:spMk id="6" creationId="{F1ECDAA1-4F13-FEB3-0C29-E0123C19850A}"/>
          </ac:spMkLst>
        </pc:spChg>
        <pc:picChg chg="del">
          <ac:chgData name="Matt Lyle" userId="a96e7d453dd11193" providerId="LiveId" clId="{3EF0B18D-C283-4F26-BB72-0DED58F47856}" dt="2025-08-16T11:46:50.589" v="2628" actId="21"/>
          <ac:picMkLst>
            <pc:docMk/>
            <pc:sldMk cId="3531718836" sldId="334"/>
            <ac:picMk id="4" creationId="{26DA3714-951A-98B1-3CCA-C6252B46CD9F}"/>
          </ac:picMkLst>
        </pc:picChg>
      </pc:sldChg>
      <pc:sldChg chg="addSp delSp modSp add mod ord">
        <pc:chgData name="Matt Lyle" userId="a96e7d453dd11193" providerId="LiveId" clId="{3EF0B18D-C283-4F26-BB72-0DED58F47856}" dt="2025-08-16T09:03:08.987" v="1975"/>
        <pc:sldMkLst>
          <pc:docMk/>
          <pc:sldMk cId="2738838879" sldId="335"/>
        </pc:sldMkLst>
        <pc:spChg chg="add mod">
          <ac:chgData name="Matt Lyle" userId="a96e7d453dd11193" providerId="LiveId" clId="{3EF0B18D-C283-4F26-BB72-0DED58F47856}" dt="2025-08-15T12:39:05.183" v="211" actId="1076"/>
          <ac:spMkLst>
            <pc:docMk/>
            <pc:sldMk cId="2738838879" sldId="335"/>
            <ac:spMk id="3" creationId="{0B89ABBB-E728-D1E4-2AB3-6597E0CB13DB}"/>
          </ac:spMkLst>
        </pc:spChg>
        <pc:spChg chg="add mod">
          <ac:chgData name="Matt Lyle" userId="a96e7d453dd11193" providerId="LiveId" clId="{3EF0B18D-C283-4F26-BB72-0DED58F47856}" dt="2025-08-15T12:39:05.183" v="211" actId="1076"/>
          <ac:spMkLst>
            <pc:docMk/>
            <pc:sldMk cId="2738838879" sldId="335"/>
            <ac:spMk id="4" creationId="{59FCCB85-EE8A-3148-7A4B-7B197F7DA90B}"/>
          </ac:spMkLst>
        </pc:spChg>
        <pc:spChg chg="add del mod">
          <ac:chgData name="Matt Lyle" userId="a96e7d453dd11193" providerId="LiveId" clId="{3EF0B18D-C283-4F26-BB72-0DED58F47856}" dt="2025-08-15T12:34:25.891" v="115" actId="478"/>
          <ac:spMkLst>
            <pc:docMk/>
            <pc:sldMk cId="2738838879" sldId="335"/>
            <ac:spMk id="5" creationId="{1BF600E6-0A03-E7F0-E876-E6F489D0EC36}"/>
          </ac:spMkLst>
        </pc:spChg>
        <pc:spChg chg="add del mod">
          <ac:chgData name="Matt Lyle" userId="a96e7d453dd11193" providerId="LiveId" clId="{3EF0B18D-C283-4F26-BB72-0DED58F47856}" dt="2025-08-15T12:34:20.993" v="114" actId="478"/>
          <ac:spMkLst>
            <pc:docMk/>
            <pc:sldMk cId="2738838879" sldId="335"/>
            <ac:spMk id="6" creationId="{F7813587-44A9-3807-4A65-9EE1086A51F2}"/>
          </ac:spMkLst>
        </pc:spChg>
        <pc:spChg chg="add mod">
          <ac:chgData name="Matt Lyle" userId="a96e7d453dd11193" providerId="LiveId" clId="{3EF0B18D-C283-4F26-BB72-0DED58F47856}" dt="2025-08-15T12:34:28.740" v="116"/>
          <ac:spMkLst>
            <pc:docMk/>
            <pc:sldMk cId="2738838879" sldId="335"/>
            <ac:spMk id="7" creationId="{D5D83A94-AA77-333F-6658-07753E2ED6C3}"/>
          </ac:spMkLst>
        </pc:spChg>
        <pc:spChg chg="add mod">
          <ac:chgData name="Matt Lyle" userId="a96e7d453dd11193" providerId="LiveId" clId="{3EF0B18D-C283-4F26-BB72-0DED58F47856}" dt="2025-08-15T12:34:28.740" v="116"/>
          <ac:spMkLst>
            <pc:docMk/>
            <pc:sldMk cId="2738838879" sldId="335"/>
            <ac:spMk id="8" creationId="{FFE195F4-FDE1-161C-D04F-BF975358822D}"/>
          </ac:spMkLst>
        </pc:spChg>
        <pc:spChg chg="add del mod">
          <ac:chgData name="Matt Lyle" userId="a96e7d453dd11193" providerId="LiveId" clId="{3EF0B18D-C283-4F26-BB72-0DED58F47856}" dt="2025-08-15T12:35:58.144" v="151" actId="478"/>
          <ac:spMkLst>
            <pc:docMk/>
            <pc:sldMk cId="2738838879" sldId="335"/>
            <ac:spMk id="9" creationId="{C58AEF68-FB23-1B82-6B1A-4D9366EAE2F9}"/>
          </ac:spMkLst>
        </pc:spChg>
        <pc:spChg chg="add del mod">
          <ac:chgData name="Matt Lyle" userId="a96e7d453dd11193" providerId="LiveId" clId="{3EF0B18D-C283-4F26-BB72-0DED58F47856}" dt="2025-08-15T12:35:56.975" v="150" actId="478"/>
          <ac:spMkLst>
            <pc:docMk/>
            <pc:sldMk cId="2738838879" sldId="335"/>
            <ac:spMk id="10" creationId="{392C9A71-AB6D-104D-667A-DD9E8E94826A}"/>
          </ac:spMkLst>
        </pc:spChg>
        <pc:spChg chg="add mod">
          <ac:chgData name="Matt Lyle" userId="a96e7d453dd11193" providerId="LiveId" clId="{3EF0B18D-C283-4F26-BB72-0DED58F47856}" dt="2025-08-15T12:39:05.183" v="211" actId="1076"/>
          <ac:spMkLst>
            <pc:docMk/>
            <pc:sldMk cId="2738838879" sldId="335"/>
            <ac:spMk id="11" creationId="{A6462F5C-9DEB-4B8F-A649-B5F1C9BDAF8E}"/>
          </ac:spMkLst>
        </pc:spChg>
        <pc:spChg chg="add del mod">
          <ac:chgData name="Matt Lyle" userId="a96e7d453dd11193" providerId="LiveId" clId="{3EF0B18D-C283-4F26-BB72-0DED58F47856}" dt="2025-08-15T12:39:11.917" v="212" actId="478"/>
          <ac:spMkLst>
            <pc:docMk/>
            <pc:sldMk cId="2738838879" sldId="335"/>
            <ac:spMk id="12" creationId="{37D7A52F-88CB-086A-69B8-40D52FA9019B}"/>
          </ac:spMkLst>
        </pc:spChg>
        <pc:spChg chg="add del mod">
          <ac:chgData name="Matt Lyle" userId="a96e7d453dd11193" providerId="LiveId" clId="{3EF0B18D-C283-4F26-BB72-0DED58F47856}" dt="2025-08-15T12:39:11.917" v="212" actId="478"/>
          <ac:spMkLst>
            <pc:docMk/>
            <pc:sldMk cId="2738838879" sldId="335"/>
            <ac:spMk id="13" creationId="{F666639F-28BB-F641-F798-C17EA787A8D4}"/>
          </ac:spMkLst>
        </pc:spChg>
        <pc:spChg chg="add del mod">
          <ac:chgData name="Matt Lyle" userId="a96e7d453dd11193" providerId="LiveId" clId="{3EF0B18D-C283-4F26-BB72-0DED58F47856}" dt="2025-08-15T12:39:11.917" v="212" actId="478"/>
          <ac:spMkLst>
            <pc:docMk/>
            <pc:sldMk cId="2738838879" sldId="335"/>
            <ac:spMk id="14" creationId="{622F1D61-FFC9-5F9C-626E-6A7691FA4DFD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15" creationId="{9BBE1A5A-6D01-E63F-82FE-581E3B1B466C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16" creationId="{007C3C36-BAF2-5448-81DD-BC0878D59B67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17" creationId="{786E157A-03BA-7AA1-FA5F-E05F680A52E4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18" creationId="{C6150A42-FCAA-BA7B-B4CD-F8E69BB2BC48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19" creationId="{F24BFB76-4C66-A991-7788-497CD6C70731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20" creationId="{1EEE9D35-54BB-A1D9-231A-55B4DD0CD985}"/>
          </ac:spMkLst>
        </pc:spChg>
        <pc:spChg chg="add mod">
          <ac:chgData name="Matt Lyle" userId="a96e7d453dd11193" providerId="LiveId" clId="{3EF0B18D-C283-4F26-BB72-0DED58F47856}" dt="2025-08-15T12:39:05.183" v="211" actId="1076"/>
          <ac:spMkLst>
            <pc:docMk/>
            <pc:sldMk cId="2738838879" sldId="335"/>
            <ac:spMk id="21" creationId="{85E4E726-13AE-76D9-39CE-2DE914BE6E0C}"/>
          </ac:spMkLst>
        </pc:spChg>
        <pc:spChg chg="add del mod">
          <ac:chgData name="Matt Lyle" userId="a96e7d453dd11193" providerId="LiveId" clId="{3EF0B18D-C283-4F26-BB72-0DED58F47856}" dt="2025-08-15T14:20:51.028" v="602" actId="478"/>
          <ac:spMkLst>
            <pc:docMk/>
            <pc:sldMk cId="2738838879" sldId="335"/>
            <ac:spMk id="22" creationId="{7A62021B-1603-621F-F63D-4C75184D18DE}"/>
          </ac:spMkLst>
        </pc:spChg>
      </pc:sldChg>
      <pc:sldChg chg="addSp delSp modSp new mod chgLayout">
        <pc:chgData name="Matt Lyle" userId="a96e7d453dd11193" providerId="LiveId" clId="{3EF0B18D-C283-4F26-BB72-0DED58F47856}" dt="2025-08-16T05:44:32.705" v="1153" actId="478"/>
        <pc:sldMkLst>
          <pc:docMk/>
          <pc:sldMk cId="2611120097" sldId="336"/>
        </pc:sldMkLst>
        <pc:spChg chg="add mod">
          <ac:chgData name="Matt Lyle" userId="a96e7d453dd11193" providerId="LiveId" clId="{3EF0B18D-C283-4F26-BB72-0DED58F47856}" dt="2025-08-15T13:08:58.097" v="286"/>
          <ac:spMkLst>
            <pc:docMk/>
            <pc:sldMk cId="2611120097" sldId="336"/>
            <ac:spMk id="5" creationId="{54B4556E-A61B-086E-C33C-65FF0E32F6EF}"/>
          </ac:spMkLst>
        </pc:spChg>
        <pc:graphicFrameChg chg="add mod">
          <ac:chgData name="Matt Lyle" userId="a96e7d453dd11193" providerId="LiveId" clId="{3EF0B18D-C283-4F26-BB72-0DED58F47856}" dt="2025-08-15T13:08:58.097" v="286"/>
          <ac:graphicFrameMkLst>
            <pc:docMk/>
            <pc:sldMk cId="2611120097" sldId="336"/>
            <ac:graphicFrameMk id="2" creationId="{EF78F9AB-B937-A686-AB56-6B372371B90C}"/>
          </ac:graphicFrameMkLst>
        </pc:graphicFrameChg>
        <pc:picChg chg="add mod">
          <ac:chgData name="Matt Lyle" userId="a96e7d453dd11193" providerId="LiveId" clId="{3EF0B18D-C283-4F26-BB72-0DED58F47856}" dt="2025-08-15T13:08:58.097" v="286"/>
          <ac:picMkLst>
            <pc:docMk/>
            <pc:sldMk cId="2611120097" sldId="336"/>
            <ac:picMk id="3" creationId="{9335B86F-B2C3-1252-3ABF-3519AA21D303}"/>
          </ac:picMkLst>
        </pc:picChg>
        <pc:picChg chg="add mod">
          <ac:chgData name="Matt Lyle" userId="a96e7d453dd11193" providerId="LiveId" clId="{3EF0B18D-C283-4F26-BB72-0DED58F47856}" dt="2025-08-15T13:08:58.097" v="286"/>
          <ac:picMkLst>
            <pc:docMk/>
            <pc:sldMk cId="2611120097" sldId="336"/>
            <ac:picMk id="4" creationId="{2B806787-9571-1F5E-E8C2-A43DDDC4FE96}"/>
          </ac:picMkLst>
        </pc:picChg>
        <pc:picChg chg="add del">
          <ac:chgData name="Matt Lyle" userId="a96e7d453dd11193" providerId="LiveId" clId="{3EF0B18D-C283-4F26-BB72-0DED58F47856}" dt="2025-08-16T05:43:30.910" v="1149" actId="22"/>
          <ac:picMkLst>
            <pc:docMk/>
            <pc:sldMk cId="2611120097" sldId="336"/>
            <ac:picMk id="7" creationId="{DE8BDE32-3A74-221A-5EE7-78AEBEA1471B}"/>
          </ac:picMkLst>
        </pc:picChg>
        <pc:picChg chg="add del mod">
          <ac:chgData name="Matt Lyle" userId="a96e7d453dd11193" providerId="LiveId" clId="{3EF0B18D-C283-4F26-BB72-0DED58F47856}" dt="2025-08-16T05:44:32.705" v="1153" actId="478"/>
          <ac:picMkLst>
            <pc:docMk/>
            <pc:sldMk cId="2611120097" sldId="336"/>
            <ac:picMk id="8" creationId="{9B347588-3710-4D36-4A86-DF2628A9748C}"/>
          </ac:picMkLst>
        </pc:picChg>
      </pc:sldChg>
      <pc:sldChg chg="addSp modSp new mod chgLayout">
        <pc:chgData name="Matt Lyle" userId="a96e7d453dd11193" providerId="LiveId" clId="{3EF0B18D-C283-4F26-BB72-0DED58F47856}" dt="2025-08-15T13:10:57.786" v="310" actId="404"/>
        <pc:sldMkLst>
          <pc:docMk/>
          <pc:sldMk cId="2987532735" sldId="337"/>
        </pc:sldMkLst>
        <pc:spChg chg="add mod">
          <ac:chgData name="Matt Lyle" userId="a96e7d453dd11193" providerId="LiveId" clId="{3EF0B18D-C283-4F26-BB72-0DED58F47856}" dt="2025-08-15T13:10:57.786" v="310" actId="404"/>
          <ac:spMkLst>
            <pc:docMk/>
            <pc:sldMk cId="2987532735" sldId="337"/>
            <ac:spMk id="3" creationId="{B118A67F-0D3E-A85C-9A87-F301D11C731B}"/>
          </ac:spMkLst>
        </pc:spChg>
        <pc:picChg chg="add mod">
          <ac:chgData name="Matt Lyle" userId="a96e7d453dd11193" providerId="LiveId" clId="{3EF0B18D-C283-4F26-BB72-0DED58F47856}" dt="2025-08-15T13:10:26.775" v="293" actId="1076"/>
          <ac:picMkLst>
            <pc:docMk/>
            <pc:sldMk cId="2987532735" sldId="337"/>
            <ac:picMk id="2" creationId="{61E2A5C2-38E1-01E7-DB67-85EFA1A0DB27}"/>
          </ac:picMkLst>
        </pc:picChg>
      </pc:sldChg>
      <pc:sldChg chg="addSp delSp modSp new mod ord modAnim chgLayout">
        <pc:chgData name="Matt Lyle" userId="a96e7d453dd11193" providerId="LiveId" clId="{3EF0B18D-C283-4F26-BB72-0DED58F47856}" dt="2025-08-16T05:45:36.523" v="1155"/>
        <pc:sldMkLst>
          <pc:docMk/>
          <pc:sldMk cId="341262927" sldId="338"/>
        </pc:sldMkLst>
        <pc:spChg chg="add del">
          <ac:chgData name="Matt Lyle" userId="a96e7d453dd11193" providerId="LiveId" clId="{3EF0B18D-C283-4F26-BB72-0DED58F47856}" dt="2025-08-16T02:46:56.834" v="737" actId="11529"/>
          <ac:spMkLst>
            <pc:docMk/>
            <pc:sldMk cId="341262927" sldId="338"/>
            <ac:spMk id="2" creationId="{8F321868-5986-FF7D-C2F5-AD327F137698}"/>
          </ac:spMkLst>
        </pc:spChg>
        <pc:spChg chg="add mod">
          <ac:chgData name="Matt Lyle" userId="a96e7d453dd11193" providerId="LiveId" clId="{3EF0B18D-C283-4F26-BB72-0DED58F47856}" dt="2025-08-16T02:44:28.029" v="730" actId="948"/>
          <ac:spMkLst>
            <pc:docMk/>
            <pc:sldMk cId="341262927" sldId="338"/>
            <ac:spMk id="3" creationId="{B34F3AE2-99BE-1215-FDE3-34352DAA8665}"/>
          </ac:spMkLst>
        </pc:spChg>
        <pc:spChg chg="add mod ord">
          <ac:chgData name="Matt Lyle" userId="a96e7d453dd11193" providerId="LiveId" clId="{3EF0B18D-C283-4F26-BB72-0DED58F47856}" dt="2025-08-16T02:47:47.810" v="753" actId="167"/>
          <ac:spMkLst>
            <pc:docMk/>
            <pc:sldMk cId="341262927" sldId="338"/>
            <ac:spMk id="4" creationId="{C81B0DC6-3105-B473-524C-0B87C85EF655}"/>
          </ac:spMkLst>
        </pc:spChg>
        <pc:spChg chg="add mod ord">
          <ac:chgData name="Matt Lyle" userId="a96e7d453dd11193" providerId="LiveId" clId="{3EF0B18D-C283-4F26-BB72-0DED58F47856}" dt="2025-08-16T02:47:47.810" v="753" actId="167"/>
          <ac:spMkLst>
            <pc:docMk/>
            <pc:sldMk cId="341262927" sldId="338"/>
            <ac:spMk id="5" creationId="{DF7CDFA9-4A87-FDF3-F50D-C5E3D79D0BB1}"/>
          </ac:spMkLst>
        </pc:spChg>
      </pc:sldChg>
      <pc:sldChg chg="modSp add mod ord">
        <pc:chgData name="Matt Lyle" userId="a96e7d453dd11193" providerId="LiveId" clId="{3EF0B18D-C283-4F26-BB72-0DED58F47856}" dt="2025-08-16T11:35:31.865" v="2623"/>
        <pc:sldMkLst>
          <pc:docMk/>
          <pc:sldMk cId="610172768" sldId="339"/>
        </pc:sldMkLst>
        <pc:spChg chg="mod">
          <ac:chgData name="Matt Lyle" userId="a96e7d453dd11193" providerId="LiveId" clId="{3EF0B18D-C283-4F26-BB72-0DED58F47856}" dt="2025-08-15T14:19:09.842" v="525" actId="20577"/>
          <ac:spMkLst>
            <pc:docMk/>
            <pc:sldMk cId="610172768" sldId="339"/>
            <ac:spMk id="3" creationId="{DD6457A7-6EAB-356B-7E22-2CC23B6A871F}"/>
          </ac:spMkLst>
        </pc:spChg>
        <pc:spChg chg="mod">
          <ac:chgData name="Matt Lyle" userId="a96e7d453dd11193" providerId="LiveId" clId="{3EF0B18D-C283-4F26-BB72-0DED58F47856}" dt="2025-08-15T14:20:20.482" v="600" actId="20577"/>
          <ac:spMkLst>
            <pc:docMk/>
            <pc:sldMk cId="610172768" sldId="339"/>
            <ac:spMk id="15" creationId="{64EF66A7-C5ED-FE69-546D-A50CF24A2417}"/>
          </ac:spMkLst>
        </pc:spChg>
        <pc:spChg chg="mod">
          <ac:chgData name="Matt Lyle" userId="a96e7d453dd11193" providerId="LiveId" clId="{3EF0B18D-C283-4F26-BB72-0DED58F47856}" dt="2025-08-16T08:37:42.663" v="1775"/>
          <ac:spMkLst>
            <pc:docMk/>
            <pc:sldMk cId="610172768" sldId="339"/>
            <ac:spMk id="16" creationId="{DDA849E2-4218-CE00-A670-42D3CBE0DC7F}"/>
          </ac:spMkLst>
        </pc:spChg>
        <pc:spChg chg="mod">
          <ac:chgData name="Matt Lyle" userId="a96e7d453dd11193" providerId="LiveId" clId="{3EF0B18D-C283-4F26-BB72-0DED58F47856}" dt="2025-08-16T08:38:01.289" v="1780" actId="20577"/>
          <ac:spMkLst>
            <pc:docMk/>
            <pc:sldMk cId="610172768" sldId="339"/>
            <ac:spMk id="21" creationId="{765403AA-2241-D5C0-CF4E-C5D1B6C11A07}"/>
          </ac:spMkLst>
        </pc:spChg>
        <pc:spChg chg="mod">
          <ac:chgData name="Matt Lyle" userId="a96e7d453dd11193" providerId="LiveId" clId="{3EF0B18D-C283-4F26-BB72-0DED58F47856}" dt="2025-08-16T10:44:18.143" v="2059" actId="20577"/>
          <ac:spMkLst>
            <pc:docMk/>
            <pc:sldMk cId="610172768" sldId="339"/>
            <ac:spMk id="22" creationId="{DC326D4E-769E-9A21-F75D-4CCFAF601BCC}"/>
          </ac:spMkLst>
        </pc:spChg>
      </pc:sldChg>
      <pc:sldChg chg="modSp add mod ord">
        <pc:chgData name="Matt Lyle" userId="a96e7d453dd11193" providerId="LiveId" clId="{3EF0B18D-C283-4F26-BB72-0DED58F47856}" dt="2025-08-16T09:03:13.151" v="1977"/>
        <pc:sldMkLst>
          <pc:docMk/>
          <pc:sldMk cId="3843588186" sldId="340"/>
        </pc:sldMkLst>
        <pc:spChg chg="mod">
          <ac:chgData name="Matt Lyle" userId="a96e7d453dd11193" providerId="LiveId" clId="{3EF0B18D-C283-4F26-BB72-0DED58F47856}" dt="2025-08-16T08:37:18.445" v="1774" actId="20577"/>
          <ac:spMkLst>
            <pc:docMk/>
            <pc:sldMk cId="3843588186" sldId="340"/>
            <ac:spMk id="16" creationId="{4526B3BD-AA6E-B562-CD73-E167E5D59C2D}"/>
          </ac:spMkLst>
        </pc:spChg>
      </pc:sldChg>
      <pc:sldChg chg="addSp delSp modSp add mod delAnim modAnim">
        <pc:chgData name="Matt Lyle" userId="a96e7d453dd11193" providerId="LiveId" clId="{3EF0B18D-C283-4F26-BB72-0DED58F47856}" dt="2025-08-16T07:15:40.873" v="1381" actId="20577"/>
        <pc:sldMkLst>
          <pc:docMk/>
          <pc:sldMk cId="2528824990" sldId="341"/>
        </pc:sldMkLst>
        <pc:spChg chg="mod">
          <ac:chgData name="Matt Lyle" userId="a96e7d453dd11193" providerId="LiveId" clId="{3EF0B18D-C283-4F26-BB72-0DED58F47856}" dt="2025-08-16T07:15:40.873" v="1381" actId="20577"/>
          <ac:spMkLst>
            <pc:docMk/>
            <pc:sldMk cId="2528824990" sldId="341"/>
            <ac:spMk id="3" creationId="{7E727949-BFA7-153F-D171-92B1A380BBD8}"/>
          </ac:spMkLst>
        </pc:spChg>
        <pc:spChg chg="mod">
          <ac:chgData name="Matt Lyle" userId="a96e7d453dd11193" providerId="LiveId" clId="{3EF0B18D-C283-4F26-BB72-0DED58F47856}" dt="2025-08-16T07:08:59.810" v="1253"/>
          <ac:spMkLst>
            <pc:docMk/>
            <pc:sldMk cId="2528824990" sldId="341"/>
            <ac:spMk id="4" creationId="{D904DE11-CF5D-A808-B373-AEB4D57DE88D}"/>
          </ac:spMkLst>
        </pc:spChg>
        <pc:spChg chg="mod">
          <ac:chgData name="Matt Lyle" userId="a96e7d453dd11193" providerId="LiveId" clId="{3EF0B18D-C283-4F26-BB72-0DED58F47856}" dt="2025-08-16T07:08:59.810" v="1253"/>
          <ac:spMkLst>
            <pc:docMk/>
            <pc:sldMk cId="2528824990" sldId="341"/>
            <ac:spMk id="5" creationId="{14AC37AF-9811-1BCA-CEAC-A2D9C29681ED}"/>
          </ac:spMkLst>
        </pc:spChg>
        <pc:spChg chg="del mod topLvl">
          <ac:chgData name="Matt Lyle" userId="a96e7d453dd11193" providerId="LiveId" clId="{3EF0B18D-C283-4F26-BB72-0DED58F47856}" dt="2025-08-16T07:13:51.906" v="1319" actId="478"/>
          <ac:spMkLst>
            <pc:docMk/>
            <pc:sldMk cId="2528824990" sldId="341"/>
            <ac:spMk id="7" creationId="{172E7D4D-3F0A-56C7-6FC1-F350D070847D}"/>
          </ac:spMkLst>
        </pc:spChg>
        <pc:spChg chg="del mod ord topLvl">
          <ac:chgData name="Matt Lyle" userId="a96e7d453dd11193" providerId="LiveId" clId="{3EF0B18D-C283-4F26-BB72-0DED58F47856}" dt="2025-08-16T07:13:51.906" v="1319" actId="478"/>
          <ac:spMkLst>
            <pc:docMk/>
            <pc:sldMk cId="2528824990" sldId="341"/>
            <ac:spMk id="8" creationId="{EB217ED7-5876-3053-2589-C863ACFDF7F5}"/>
          </ac:spMkLst>
        </pc:spChg>
        <pc:spChg chg="add del mod">
          <ac:chgData name="Matt Lyle" userId="a96e7d453dd11193" providerId="LiveId" clId="{3EF0B18D-C283-4F26-BB72-0DED58F47856}" dt="2025-08-16T07:13:39.778" v="1318" actId="478"/>
          <ac:spMkLst>
            <pc:docMk/>
            <pc:sldMk cId="2528824990" sldId="341"/>
            <ac:spMk id="10" creationId="{5F39E7F5-CB0C-02A2-532E-11B4933B12AE}"/>
          </ac:spMkLst>
        </pc:spChg>
        <pc:spChg chg="add mod">
          <ac:chgData name="Matt Lyle" userId="a96e7d453dd11193" providerId="LiveId" clId="{3EF0B18D-C283-4F26-BB72-0DED58F47856}" dt="2025-08-16T07:15:10.008" v="1352" actId="13926"/>
          <ac:spMkLst>
            <pc:docMk/>
            <pc:sldMk cId="2528824990" sldId="341"/>
            <ac:spMk id="11" creationId="{74660904-ABC4-A7A5-6EBF-69B39D5327EC}"/>
          </ac:spMkLst>
        </pc:spChg>
        <pc:grpChg chg="add mod">
          <ac:chgData name="Matt Lyle" userId="a96e7d453dd11193" providerId="LiveId" clId="{3EF0B18D-C283-4F26-BB72-0DED58F47856}" dt="2025-08-16T07:08:59.810" v="1253"/>
          <ac:grpSpMkLst>
            <pc:docMk/>
            <pc:sldMk cId="2528824990" sldId="341"/>
            <ac:grpSpMk id="2" creationId="{CC72690E-CAE2-4B8E-259B-B61336082389}"/>
          </ac:grpSpMkLst>
        </pc:grpChg>
        <pc:grpChg chg="add del mod">
          <ac:chgData name="Matt Lyle" userId="a96e7d453dd11193" providerId="LiveId" clId="{3EF0B18D-C283-4F26-BB72-0DED58F47856}" dt="2025-08-16T07:09:49.005" v="1264" actId="165"/>
          <ac:grpSpMkLst>
            <pc:docMk/>
            <pc:sldMk cId="2528824990" sldId="341"/>
            <ac:grpSpMk id="6" creationId="{0BC59654-8B2D-5DF1-919C-8EC3D325125F}"/>
          </ac:grpSpMkLst>
        </pc:grpChg>
      </pc:sldChg>
      <pc:sldChg chg="addSp delSp modSp new mod">
        <pc:chgData name="Matt Lyle" userId="a96e7d453dd11193" providerId="LiveId" clId="{3EF0B18D-C283-4F26-BB72-0DED58F47856}" dt="2025-08-16T04:50:01.336" v="905" actId="1076"/>
        <pc:sldMkLst>
          <pc:docMk/>
          <pc:sldMk cId="2429389249" sldId="342"/>
        </pc:sldMkLst>
        <pc:spChg chg="add del">
          <ac:chgData name="Matt Lyle" userId="a96e7d453dd11193" providerId="LiveId" clId="{3EF0B18D-C283-4F26-BB72-0DED58F47856}" dt="2025-08-16T02:48:56.572" v="758" actId="22"/>
          <ac:spMkLst>
            <pc:docMk/>
            <pc:sldMk cId="2429389249" sldId="342"/>
            <ac:spMk id="3" creationId="{A5E12AD5-44E6-B73E-7E35-117DD1758DA7}"/>
          </ac:spMkLst>
        </pc:spChg>
        <pc:spChg chg="add del mod">
          <ac:chgData name="Matt Lyle" userId="a96e7d453dd11193" providerId="LiveId" clId="{3EF0B18D-C283-4F26-BB72-0DED58F47856}" dt="2025-08-16T02:53:17.051" v="774" actId="21"/>
          <ac:spMkLst>
            <pc:docMk/>
            <pc:sldMk cId="2429389249" sldId="342"/>
            <ac:spMk id="5" creationId="{9C3E8380-80B9-B349-3309-FA7B86697630}"/>
          </ac:spMkLst>
        </pc:spChg>
        <pc:spChg chg="add mod">
          <ac:chgData name="Matt Lyle" userId="a96e7d453dd11193" providerId="LiveId" clId="{3EF0B18D-C283-4F26-BB72-0DED58F47856}" dt="2025-08-16T04:50:01.336" v="905" actId="1076"/>
          <ac:spMkLst>
            <pc:docMk/>
            <pc:sldMk cId="2429389249" sldId="342"/>
            <ac:spMk id="10" creationId="{9C3E8380-80B9-B349-3309-FA7B86697630}"/>
          </ac:spMkLst>
        </pc:spChg>
        <pc:picChg chg="add del mod">
          <ac:chgData name="Matt Lyle" userId="a96e7d453dd11193" providerId="LiveId" clId="{3EF0B18D-C283-4F26-BB72-0DED58F47856}" dt="2025-08-16T02:52:22.983" v="766" actId="478"/>
          <ac:picMkLst>
            <pc:docMk/>
            <pc:sldMk cId="2429389249" sldId="342"/>
            <ac:picMk id="7" creationId="{2608C382-D7DD-3A46-3CD5-713D3C0728C8}"/>
          </ac:picMkLst>
        </pc:picChg>
        <pc:picChg chg="add mod">
          <ac:chgData name="Matt Lyle" userId="a96e7d453dd11193" providerId="LiveId" clId="{3EF0B18D-C283-4F26-BB72-0DED58F47856}" dt="2025-08-16T02:52:36.131" v="773" actId="1076"/>
          <ac:picMkLst>
            <pc:docMk/>
            <pc:sldMk cId="2429389249" sldId="342"/>
            <ac:picMk id="9" creationId="{CA6C5624-01EF-6FC4-DD11-317207652C2E}"/>
          </ac:picMkLst>
        </pc:picChg>
      </pc:sldChg>
      <pc:sldChg chg="add del">
        <pc:chgData name="Matt Lyle" userId="a96e7d453dd11193" providerId="LiveId" clId="{3EF0B18D-C283-4F26-BB72-0DED58F47856}" dt="2025-08-16T02:47:03.388" v="739" actId="2890"/>
        <pc:sldMkLst>
          <pc:docMk/>
          <pc:sldMk cId="3479065777" sldId="342"/>
        </pc:sldMkLst>
      </pc:sldChg>
      <pc:sldChg chg="addSp delSp modSp new del mod ord">
        <pc:chgData name="Matt Lyle" userId="a96e7d453dd11193" providerId="LiveId" clId="{3EF0B18D-C283-4F26-BB72-0DED58F47856}" dt="2025-08-16T05:03:11.888" v="1049" actId="47"/>
        <pc:sldMkLst>
          <pc:docMk/>
          <pc:sldMk cId="440366559" sldId="343"/>
        </pc:sldMkLst>
        <pc:picChg chg="add del mod">
          <ac:chgData name="Matt Lyle" userId="a96e7d453dd11193" providerId="LiveId" clId="{3EF0B18D-C283-4F26-BB72-0DED58F47856}" dt="2025-08-16T03:04:28.030" v="795" actId="478"/>
          <ac:picMkLst>
            <pc:docMk/>
            <pc:sldMk cId="440366559" sldId="343"/>
            <ac:picMk id="3" creationId="{41143C76-5B53-14E0-92B0-BFF61D5EC550}"/>
          </ac:picMkLst>
        </pc:picChg>
        <pc:picChg chg="add del mod">
          <ac:chgData name="Matt Lyle" userId="a96e7d453dd11193" providerId="LiveId" clId="{3EF0B18D-C283-4F26-BB72-0DED58F47856}" dt="2025-08-16T03:05:03.428" v="803" actId="478"/>
          <ac:picMkLst>
            <pc:docMk/>
            <pc:sldMk cId="440366559" sldId="343"/>
            <ac:picMk id="5" creationId="{800607C2-5991-05BF-6B59-29CBB181B0BD}"/>
          </ac:picMkLst>
        </pc:picChg>
        <pc:picChg chg="add del mod">
          <ac:chgData name="Matt Lyle" userId="a96e7d453dd11193" providerId="LiveId" clId="{3EF0B18D-C283-4F26-BB72-0DED58F47856}" dt="2025-08-16T04:53:48.775" v="906" actId="478"/>
          <ac:picMkLst>
            <pc:docMk/>
            <pc:sldMk cId="440366559" sldId="343"/>
            <ac:picMk id="7" creationId="{07A30DB8-B7F0-8AAF-F563-9FE4E9B1CC42}"/>
          </ac:picMkLst>
        </pc:picChg>
        <pc:picChg chg="add del mod ord modCrop">
          <ac:chgData name="Matt Lyle" userId="a96e7d453dd11193" providerId="LiveId" clId="{3EF0B18D-C283-4F26-BB72-0DED58F47856}" dt="2025-08-16T04:59:55.180" v="1006" actId="478"/>
          <ac:picMkLst>
            <pc:docMk/>
            <pc:sldMk cId="440366559" sldId="343"/>
            <ac:picMk id="9" creationId="{02DF04B2-16BF-FB06-0EC7-7F8F490F382C}"/>
          </ac:picMkLst>
        </pc:picChg>
        <pc:picChg chg="add del mod ord modCrop">
          <ac:chgData name="Matt Lyle" userId="a96e7d453dd11193" providerId="LiveId" clId="{3EF0B18D-C283-4F26-BB72-0DED58F47856}" dt="2025-08-16T04:58:56.134" v="986" actId="478"/>
          <ac:picMkLst>
            <pc:docMk/>
            <pc:sldMk cId="440366559" sldId="343"/>
            <ac:picMk id="11" creationId="{CC763325-F314-6991-D8F4-5CB00A24E428}"/>
          </ac:picMkLst>
        </pc:picChg>
        <pc:picChg chg="add del mod ord modCrop">
          <ac:chgData name="Matt Lyle" userId="a96e7d453dd11193" providerId="LiveId" clId="{3EF0B18D-C283-4F26-BB72-0DED58F47856}" dt="2025-08-16T05:01:19.797" v="1013" actId="478"/>
          <ac:picMkLst>
            <pc:docMk/>
            <pc:sldMk cId="440366559" sldId="343"/>
            <ac:picMk id="12" creationId="{808C7E3C-3C5E-55F6-8EB2-89CD2555C60D}"/>
          </ac:picMkLst>
        </pc:picChg>
        <pc:picChg chg="add mod">
          <ac:chgData name="Matt Lyle" userId="a96e7d453dd11193" providerId="LiveId" clId="{3EF0B18D-C283-4F26-BB72-0DED58F47856}" dt="2025-08-16T05:01:56.693" v="1025"/>
          <ac:picMkLst>
            <pc:docMk/>
            <pc:sldMk cId="440366559" sldId="343"/>
            <ac:picMk id="13" creationId="{BBDF9833-BC1C-0CC9-A6F6-5AA33EF3180C}"/>
          </ac:picMkLst>
        </pc:picChg>
      </pc:sldChg>
      <pc:sldChg chg="addSp modSp new mod modAnim modNotesTx">
        <pc:chgData name="Matt Lyle" userId="a96e7d453dd11193" providerId="LiveId" clId="{3EF0B18D-C283-4F26-BB72-0DED58F47856}" dt="2025-08-16T05:23:54.953" v="1133" actId="6549"/>
        <pc:sldMkLst>
          <pc:docMk/>
          <pc:sldMk cId="2083392501" sldId="344"/>
        </pc:sldMkLst>
        <pc:spChg chg="add mod">
          <ac:chgData name="Matt Lyle" userId="a96e7d453dd11193" providerId="LiveId" clId="{3EF0B18D-C283-4F26-BB72-0DED58F47856}" dt="2025-08-16T03:08:25.052" v="813" actId="1076"/>
          <ac:spMkLst>
            <pc:docMk/>
            <pc:sldMk cId="2083392501" sldId="344"/>
            <ac:spMk id="3" creationId="{54A452BE-81F5-C5B9-0F64-F90C79487556}"/>
          </ac:spMkLst>
        </pc:spChg>
        <pc:spChg chg="add mod">
          <ac:chgData name="Matt Lyle" userId="a96e7d453dd11193" providerId="LiveId" clId="{3EF0B18D-C283-4F26-BB72-0DED58F47856}" dt="2025-08-16T05:23:54.953" v="1133" actId="6549"/>
          <ac:spMkLst>
            <pc:docMk/>
            <pc:sldMk cId="2083392501" sldId="344"/>
            <ac:spMk id="7" creationId="{727E1D91-A2F7-306D-2C61-AF8B1E238973}"/>
          </ac:spMkLst>
        </pc:spChg>
        <pc:picChg chg="add mod">
          <ac:chgData name="Matt Lyle" userId="a96e7d453dd11193" providerId="LiveId" clId="{3EF0B18D-C283-4F26-BB72-0DED58F47856}" dt="2025-08-16T03:09:37.513" v="818" actId="962"/>
          <ac:picMkLst>
            <pc:docMk/>
            <pc:sldMk cId="2083392501" sldId="344"/>
            <ac:picMk id="5" creationId="{D8278E33-9612-DDFD-EA1D-207EED7D2072}"/>
          </ac:picMkLst>
        </pc:picChg>
      </pc:sldChg>
      <pc:sldChg chg="addSp modSp new mod">
        <pc:chgData name="Matt Lyle" userId="a96e7d453dd11193" providerId="LiveId" clId="{3EF0B18D-C283-4F26-BB72-0DED58F47856}" dt="2025-08-16T03:13:38.345" v="868" actId="1076"/>
        <pc:sldMkLst>
          <pc:docMk/>
          <pc:sldMk cId="2888870047" sldId="345"/>
        </pc:sldMkLst>
        <pc:spChg chg="add mod">
          <ac:chgData name="Matt Lyle" userId="a96e7d453dd11193" providerId="LiveId" clId="{3EF0B18D-C283-4F26-BB72-0DED58F47856}" dt="2025-08-16T03:13:38.345" v="868" actId="1076"/>
          <ac:spMkLst>
            <pc:docMk/>
            <pc:sldMk cId="2888870047" sldId="345"/>
            <ac:spMk id="3" creationId="{6E8FA359-6EC2-72B9-E611-C6BF7CB94C05}"/>
          </ac:spMkLst>
        </pc:spChg>
      </pc:sldChg>
      <pc:sldChg chg="addSp modSp new mod ord modClrScheme chgLayout">
        <pc:chgData name="Matt Lyle" userId="a96e7d453dd11193" providerId="LiveId" clId="{3EF0B18D-C283-4F26-BB72-0DED58F47856}" dt="2025-08-16T05:51:04.259" v="1207" actId="1076"/>
        <pc:sldMkLst>
          <pc:docMk/>
          <pc:sldMk cId="1222162638" sldId="346"/>
        </pc:sldMkLst>
        <pc:spChg chg="add mod">
          <ac:chgData name="Matt Lyle" userId="a96e7d453dd11193" providerId="LiveId" clId="{3EF0B18D-C283-4F26-BB72-0DED58F47856}" dt="2025-08-16T05:51:04.259" v="1207" actId="1076"/>
          <ac:spMkLst>
            <pc:docMk/>
            <pc:sldMk cId="1222162638" sldId="346"/>
            <ac:spMk id="3" creationId="{A9CBB91B-C1F8-1DB2-6749-4111C4DC6D83}"/>
          </ac:spMkLst>
        </pc:spChg>
      </pc:sldChg>
      <pc:sldChg chg="add del">
        <pc:chgData name="Matt Lyle" userId="a96e7d453dd11193" providerId="LiveId" clId="{3EF0B18D-C283-4F26-BB72-0DED58F47856}" dt="2025-08-16T03:15:04.020" v="883" actId="2890"/>
        <pc:sldMkLst>
          <pc:docMk/>
          <pc:sldMk cId="1669744175" sldId="346"/>
        </pc:sldMkLst>
      </pc:sldChg>
      <pc:sldChg chg="addSp delSp add del mod">
        <pc:chgData name="Matt Lyle" userId="a96e7d453dd11193" providerId="LiveId" clId="{3EF0B18D-C283-4F26-BB72-0DED58F47856}" dt="2025-08-16T03:15:01.085" v="881" actId="2890"/>
        <pc:sldMkLst>
          <pc:docMk/>
          <pc:sldMk cId="2863587793" sldId="346"/>
        </pc:sldMkLst>
        <pc:spChg chg="add del">
          <ac:chgData name="Matt Lyle" userId="a96e7d453dd11193" providerId="LiveId" clId="{3EF0B18D-C283-4F26-BB72-0DED58F47856}" dt="2025-08-16T03:15:00.310" v="879" actId="478"/>
          <ac:spMkLst>
            <pc:docMk/>
            <pc:sldMk cId="2863587793" sldId="346"/>
            <ac:spMk id="4" creationId="{5B17E8E3-0BD0-A75B-CC2F-96F5C21FCFC9}"/>
          </ac:spMkLst>
        </pc:spChg>
        <pc:spChg chg="add del">
          <ac:chgData name="Matt Lyle" userId="a96e7d453dd11193" providerId="LiveId" clId="{3EF0B18D-C283-4F26-BB72-0DED58F47856}" dt="2025-08-16T03:15:00.310" v="879" actId="478"/>
          <ac:spMkLst>
            <pc:docMk/>
            <pc:sldMk cId="2863587793" sldId="346"/>
            <ac:spMk id="13" creationId="{0FA399EB-62FA-7A19-5E80-CE8DE40EB351}"/>
          </ac:spMkLst>
        </pc:spChg>
        <pc:picChg chg="add del">
          <ac:chgData name="Matt Lyle" userId="a96e7d453dd11193" providerId="LiveId" clId="{3EF0B18D-C283-4F26-BB72-0DED58F47856}" dt="2025-08-16T03:15:00.773" v="880" actId="478"/>
          <ac:picMkLst>
            <pc:docMk/>
            <pc:sldMk cId="2863587793" sldId="346"/>
            <ac:picMk id="6" creationId="{812725FB-7AE1-ED7D-09FC-50C0DD94B4FD}"/>
          </ac:picMkLst>
        </pc:picChg>
      </pc:sldChg>
      <pc:sldChg chg="addSp delSp modSp add mod">
        <pc:chgData name="Matt Lyle" userId="a96e7d453dd11193" providerId="LiveId" clId="{3EF0B18D-C283-4F26-BB72-0DED58F47856}" dt="2025-08-16T05:03:02.843" v="1044" actId="478"/>
        <pc:sldMkLst>
          <pc:docMk/>
          <pc:sldMk cId="302846864" sldId="347"/>
        </pc:sldMkLst>
        <pc:picChg chg="add del mod">
          <ac:chgData name="Matt Lyle" userId="a96e7d453dd11193" providerId="LiveId" clId="{3EF0B18D-C283-4F26-BB72-0DED58F47856}" dt="2025-08-16T05:02:44.708" v="1034" actId="478"/>
          <ac:picMkLst>
            <pc:docMk/>
            <pc:sldMk cId="302846864" sldId="347"/>
            <ac:picMk id="3" creationId="{94C514DD-D527-E87B-F7AA-09558F9333F1}"/>
          </ac:picMkLst>
        </pc:picChg>
        <pc:picChg chg="add del mod">
          <ac:chgData name="Matt Lyle" userId="a96e7d453dd11193" providerId="LiveId" clId="{3EF0B18D-C283-4F26-BB72-0DED58F47856}" dt="2025-08-16T05:02:30.053" v="1033" actId="478"/>
          <ac:picMkLst>
            <pc:docMk/>
            <pc:sldMk cId="302846864" sldId="347"/>
            <ac:picMk id="5" creationId="{BBDF9833-BC1C-0CC9-A6F6-5AA33EF3180C}"/>
          </ac:picMkLst>
        </pc:picChg>
        <pc:picChg chg="add mod">
          <ac:chgData name="Matt Lyle" userId="a96e7d453dd11193" providerId="LiveId" clId="{3EF0B18D-C283-4F26-BB72-0DED58F47856}" dt="2025-08-16T05:02:58.164" v="1042" actId="14100"/>
          <ac:picMkLst>
            <pc:docMk/>
            <pc:sldMk cId="302846864" sldId="347"/>
            <ac:picMk id="7" creationId="{6639E005-BA32-2BC3-6758-2D580FA1FFAD}"/>
          </ac:picMkLst>
        </pc:picChg>
        <pc:picChg chg="del mod ord">
          <ac:chgData name="Matt Lyle" userId="a96e7d453dd11193" providerId="LiveId" clId="{3EF0B18D-C283-4F26-BB72-0DED58F47856}" dt="2025-08-16T05:01:21.940" v="1014" actId="478"/>
          <ac:picMkLst>
            <pc:docMk/>
            <pc:sldMk cId="302846864" sldId="347"/>
            <ac:picMk id="9" creationId="{2C642FF5-1EED-EDD4-80E7-15B1E88204DB}"/>
          </ac:picMkLst>
        </pc:picChg>
        <pc:picChg chg="add del mod">
          <ac:chgData name="Matt Lyle" userId="a96e7d453dd11193" providerId="LiveId" clId="{3EF0B18D-C283-4F26-BB72-0DED58F47856}" dt="2025-08-16T05:03:02.843" v="1044" actId="478"/>
          <ac:picMkLst>
            <pc:docMk/>
            <pc:sldMk cId="302846864" sldId="347"/>
            <ac:picMk id="10" creationId="{5BED22FC-5EFD-968B-E752-F50C43F572CA}"/>
          </ac:picMkLst>
        </pc:picChg>
        <pc:picChg chg="del">
          <ac:chgData name="Matt Lyle" userId="a96e7d453dd11193" providerId="LiveId" clId="{3EF0B18D-C283-4F26-BB72-0DED58F47856}" dt="2025-08-16T04:59:58.947" v="1008" actId="478"/>
          <ac:picMkLst>
            <pc:docMk/>
            <pc:sldMk cId="302846864" sldId="347"/>
            <ac:picMk id="12" creationId="{C18498E5-448E-2077-E132-F84A2E45BE73}"/>
          </ac:picMkLst>
        </pc:picChg>
      </pc:sldChg>
      <pc:sldChg chg="delSp modSp add mod ord">
        <pc:chgData name="Matt Lyle" userId="a96e7d453dd11193" providerId="LiveId" clId="{3EF0B18D-C283-4F26-BB72-0DED58F47856}" dt="2025-08-16T05:03:10.141" v="1048"/>
        <pc:sldMkLst>
          <pc:docMk/>
          <pc:sldMk cId="202684079" sldId="348"/>
        </pc:sldMkLst>
        <pc:picChg chg="del">
          <ac:chgData name="Matt Lyle" userId="a96e7d453dd11193" providerId="LiveId" clId="{3EF0B18D-C283-4F26-BB72-0DED58F47856}" dt="2025-08-16T05:03:07.546" v="1046" actId="478"/>
          <ac:picMkLst>
            <pc:docMk/>
            <pc:sldMk cId="202684079" sldId="348"/>
            <ac:picMk id="7" creationId="{8FD3F2B4-ABEF-EC6F-650C-DE5A7BF896BA}"/>
          </ac:picMkLst>
        </pc:picChg>
        <pc:picChg chg="ord">
          <ac:chgData name="Matt Lyle" userId="a96e7d453dd11193" providerId="LiveId" clId="{3EF0B18D-C283-4F26-BB72-0DED58F47856}" dt="2025-08-16T05:03:05.950" v="1045" actId="167"/>
          <ac:picMkLst>
            <pc:docMk/>
            <pc:sldMk cId="202684079" sldId="348"/>
            <ac:picMk id="10" creationId="{425CC744-8E82-04DF-1FF8-1C3FFD334454}"/>
          </ac:picMkLst>
        </pc:picChg>
      </pc:sldChg>
      <pc:sldChg chg="modSp add mod ord modAnim">
        <pc:chgData name="Matt Lyle" userId="a96e7d453dd11193" providerId="LiveId" clId="{3EF0B18D-C283-4F26-BB72-0DED58F47856}" dt="2025-08-16T08:34:33.747" v="1765" actId="207"/>
        <pc:sldMkLst>
          <pc:docMk/>
          <pc:sldMk cId="812806642" sldId="349"/>
        </pc:sldMkLst>
        <pc:spChg chg="mod">
          <ac:chgData name="Matt Lyle" userId="a96e7d453dd11193" providerId="LiveId" clId="{3EF0B18D-C283-4F26-BB72-0DED58F47856}" dt="2025-08-16T08:34:33.747" v="1765" actId="207"/>
          <ac:spMkLst>
            <pc:docMk/>
            <pc:sldMk cId="812806642" sldId="349"/>
            <ac:spMk id="5" creationId="{0AB968AB-69FE-1D56-D9D2-7CC0866CD7C1}"/>
          </ac:spMkLst>
        </pc:spChg>
      </pc:sldChg>
      <pc:sldChg chg="add del">
        <pc:chgData name="Matt Lyle" userId="a96e7d453dd11193" providerId="LiveId" clId="{3EF0B18D-C283-4F26-BB72-0DED58F47856}" dt="2025-08-16T05:50:32.863" v="1189" actId="2890"/>
        <pc:sldMkLst>
          <pc:docMk/>
          <pc:sldMk cId="1990952367" sldId="349"/>
        </pc:sldMkLst>
      </pc:sldChg>
      <pc:sldChg chg="new del">
        <pc:chgData name="Matt Lyle" userId="a96e7d453dd11193" providerId="LiveId" clId="{3EF0B18D-C283-4F26-BB72-0DED58F47856}" dt="2025-08-16T11:46:27.411" v="2624" actId="47"/>
        <pc:sldMkLst>
          <pc:docMk/>
          <pc:sldMk cId="1675197922" sldId="350"/>
        </pc:sldMkLst>
      </pc:sldChg>
      <pc:sldChg chg="modSp add mod">
        <pc:chgData name="Matt Lyle" userId="a96e7d453dd11193" providerId="LiveId" clId="{3EF0B18D-C283-4F26-BB72-0DED58F47856}" dt="2025-08-16T08:08:01.688" v="1714" actId="6549"/>
        <pc:sldMkLst>
          <pc:docMk/>
          <pc:sldMk cId="1641977794" sldId="351"/>
        </pc:sldMkLst>
        <pc:spChg chg="mod">
          <ac:chgData name="Matt Lyle" userId="a96e7d453dd11193" providerId="LiveId" clId="{3EF0B18D-C283-4F26-BB72-0DED58F47856}" dt="2025-08-16T08:08:01.688" v="1714" actId="6549"/>
          <ac:spMkLst>
            <pc:docMk/>
            <pc:sldMk cId="1641977794" sldId="351"/>
            <ac:spMk id="3" creationId="{6EFF4C7F-7946-EE8D-D549-83006BAEA144}"/>
          </ac:spMkLst>
        </pc:spChg>
      </pc:sldChg>
      <pc:sldChg chg="addSp delSp modSp add mod ord delAnim modAnim">
        <pc:chgData name="Matt Lyle" userId="a96e7d453dd11193" providerId="LiveId" clId="{3EF0B18D-C283-4F26-BB72-0DED58F47856}" dt="2025-08-16T08:02:17.748" v="1639"/>
        <pc:sldMkLst>
          <pc:docMk/>
          <pc:sldMk cId="1167347249" sldId="352"/>
        </pc:sldMkLst>
        <pc:spChg chg="mod">
          <ac:chgData name="Matt Lyle" userId="a96e7d453dd11193" providerId="LiveId" clId="{3EF0B18D-C283-4F26-BB72-0DED58F47856}" dt="2025-08-16T07:36:00.616" v="1432" actId="6549"/>
          <ac:spMkLst>
            <pc:docMk/>
            <pc:sldMk cId="1167347249" sldId="352"/>
            <ac:spMk id="3" creationId="{937F8610-8407-E506-F451-BEF4B05E3A2A}"/>
          </ac:spMkLst>
        </pc:spChg>
        <pc:spChg chg="add mod">
          <ac:chgData name="Matt Lyle" userId="a96e7d453dd11193" providerId="LiveId" clId="{3EF0B18D-C283-4F26-BB72-0DED58F47856}" dt="2025-08-16T08:01:41.667" v="1614" actId="1076"/>
          <ac:spMkLst>
            <pc:docMk/>
            <pc:sldMk cId="1167347249" sldId="352"/>
            <ac:spMk id="4" creationId="{655C1E64-2F60-5AD7-7BC1-3B099AB2A43B}"/>
          </ac:spMkLst>
        </pc:spChg>
        <pc:spChg chg="add mod">
          <ac:chgData name="Matt Lyle" userId="a96e7d453dd11193" providerId="LiveId" clId="{3EF0B18D-C283-4F26-BB72-0DED58F47856}" dt="2025-08-16T08:01:54.762" v="1635" actId="1035"/>
          <ac:spMkLst>
            <pc:docMk/>
            <pc:sldMk cId="1167347249" sldId="352"/>
            <ac:spMk id="5" creationId="{B5F2D1C4-45A8-CABB-6B51-0752F1106611}"/>
          </ac:spMkLst>
        </pc:spChg>
        <pc:spChg chg="del">
          <ac:chgData name="Matt Lyle" userId="a96e7d453dd11193" providerId="LiveId" clId="{3EF0B18D-C283-4F26-BB72-0DED58F47856}" dt="2025-08-16T07:16:59.732" v="1383" actId="478"/>
          <ac:spMkLst>
            <pc:docMk/>
            <pc:sldMk cId="1167347249" sldId="352"/>
            <ac:spMk id="7" creationId="{1A242CD1-DC0A-4E00-FBE7-AD6D920EC8D4}"/>
          </ac:spMkLst>
        </pc:spChg>
        <pc:spChg chg="del">
          <ac:chgData name="Matt Lyle" userId="a96e7d453dd11193" providerId="LiveId" clId="{3EF0B18D-C283-4F26-BB72-0DED58F47856}" dt="2025-08-16T07:16:59.732" v="1383" actId="478"/>
          <ac:spMkLst>
            <pc:docMk/>
            <pc:sldMk cId="1167347249" sldId="352"/>
            <ac:spMk id="8" creationId="{24192191-8BB9-FA1D-A004-538890CB4CFA}"/>
          </ac:spMkLst>
        </pc:spChg>
        <pc:spChg chg="del">
          <ac:chgData name="Matt Lyle" userId="a96e7d453dd11193" providerId="LiveId" clId="{3EF0B18D-C283-4F26-BB72-0DED58F47856}" dt="2025-08-16T07:16:59.732" v="1383" actId="478"/>
          <ac:spMkLst>
            <pc:docMk/>
            <pc:sldMk cId="1167347249" sldId="352"/>
            <ac:spMk id="10" creationId="{9DD8C8F3-40DD-FD8A-E198-4B362350F84B}"/>
          </ac:spMkLst>
        </pc:spChg>
      </pc:sldChg>
      <pc:sldChg chg="add">
        <pc:chgData name="Matt Lyle" userId="a96e7d453dd11193" providerId="LiveId" clId="{3EF0B18D-C283-4F26-BB72-0DED58F47856}" dt="2025-08-16T07:16:51.726" v="1382" actId="2890"/>
        <pc:sldMkLst>
          <pc:docMk/>
          <pc:sldMk cId="1996256857" sldId="353"/>
        </pc:sldMkLst>
      </pc:sldChg>
      <pc:sldChg chg="addSp delSp modSp new mod ord setBg modClrScheme modAnim chgLayout">
        <pc:chgData name="Matt Lyle" userId="a96e7d453dd11193" providerId="LiveId" clId="{3EF0B18D-C283-4F26-BB72-0DED58F47856}" dt="2025-08-16T08:02:47.472" v="1641"/>
        <pc:sldMkLst>
          <pc:docMk/>
          <pc:sldMk cId="3581796122" sldId="354"/>
        </pc:sldMkLst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19" creationId="{E1750109-3B91-4506-B997-0CD8E35A1488}"/>
          </ac:spMkLst>
        </pc:spChg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21" creationId="{E72D8D1B-59F6-4FF3-8547-9BBB6129F2FA}"/>
          </ac:spMkLst>
        </pc:spChg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23" creationId="{14044C96-7CFD-44DB-A579-D77B0D37C681}"/>
          </ac:spMkLst>
        </pc:spChg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25" creationId="{8FC8C21F-9484-4A71-ABFA-6C10682FAC3E}"/>
          </ac:spMkLst>
        </pc:spChg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27" creationId="{2C444748-5A8D-4B53-89FE-42B455DFA2D1}"/>
          </ac:spMkLst>
        </pc:spChg>
        <pc:spChg chg="add">
          <ac:chgData name="Matt Lyle" userId="a96e7d453dd11193" providerId="LiveId" clId="{3EF0B18D-C283-4F26-BB72-0DED58F47856}" dt="2025-08-16T07:31:36.377" v="1426" actId="26606"/>
          <ac:spMkLst>
            <pc:docMk/>
            <pc:sldMk cId="3581796122" sldId="354"/>
            <ac:spMk id="29" creationId="{F4FFA271-A10A-4AC3-8F06-E3313A197A80}"/>
          </ac:spMkLst>
        </pc:spChg>
        <pc:picChg chg="add del mod ord">
          <ac:chgData name="Matt Lyle" userId="a96e7d453dd11193" providerId="LiveId" clId="{3EF0B18D-C283-4F26-BB72-0DED58F47856}" dt="2025-08-16T08:02:08.767" v="1637" actId="1076"/>
          <ac:picMkLst>
            <pc:docMk/>
            <pc:sldMk cId="3581796122" sldId="354"/>
            <ac:picMk id="3" creationId="{9AAE4D38-233D-5BA5-3FAA-A1CE6D4328F0}"/>
          </ac:picMkLst>
        </pc:picChg>
        <pc:picChg chg="add mod ord">
          <ac:chgData name="Matt Lyle" userId="a96e7d453dd11193" providerId="LiveId" clId="{3EF0B18D-C283-4F26-BB72-0DED58F47856}" dt="2025-08-16T08:02:08.767" v="1637" actId="1076"/>
          <ac:picMkLst>
            <pc:docMk/>
            <pc:sldMk cId="3581796122" sldId="354"/>
            <ac:picMk id="4" creationId="{8117B6FA-9758-0822-245C-E5B2FA6C236F}"/>
          </ac:picMkLst>
        </pc:picChg>
        <pc:picChg chg="add del mod ord">
          <ac:chgData name="Matt Lyle" userId="a96e7d453dd11193" providerId="LiveId" clId="{3EF0B18D-C283-4F26-BB72-0DED58F47856}" dt="2025-08-16T07:29:15.438" v="1402" actId="478"/>
          <ac:picMkLst>
            <pc:docMk/>
            <pc:sldMk cId="3581796122" sldId="354"/>
            <ac:picMk id="6" creationId="{860C69D5-DF4B-AB5D-D36D-9FAFDE05A39C}"/>
          </ac:picMkLst>
        </pc:picChg>
        <pc:picChg chg="add del mod ord">
          <ac:chgData name="Matt Lyle" userId="a96e7d453dd11193" providerId="LiveId" clId="{3EF0B18D-C283-4F26-BB72-0DED58F47856}" dt="2025-08-16T07:31:19.461" v="1417" actId="478"/>
          <ac:picMkLst>
            <pc:docMk/>
            <pc:sldMk cId="3581796122" sldId="354"/>
            <ac:picMk id="8" creationId="{CF847964-DBA9-84BB-334C-0BB265039F13}"/>
          </ac:picMkLst>
        </pc:picChg>
        <pc:picChg chg="add mod">
          <ac:chgData name="Matt Lyle" userId="a96e7d453dd11193" providerId="LiveId" clId="{3EF0B18D-C283-4F26-BB72-0DED58F47856}" dt="2025-08-16T08:02:08.767" v="1637" actId="1076"/>
          <ac:picMkLst>
            <pc:docMk/>
            <pc:sldMk cId="3581796122" sldId="354"/>
            <ac:picMk id="10" creationId="{0841BA58-760C-EAC2-618E-CA467550134F}"/>
          </ac:picMkLst>
        </pc:picChg>
        <pc:picChg chg="add mod">
          <ac:chgData name="Matt Lyle" userId="a96e7d453dd11193" providerId="LiveId" clId="{3EF0B18D-C283-4F26-BB72-0DED58F47856}" dt="2025-08-16T08:02:08.767" v="1637" actId="1076"/>
          <ac:picMkLst>
            <pc:docMk/>
            <pc:sldMk cId="3581796122" sldId="354"/>
            <ac:picMk id="12" creationId="{AB9FBF9F-B1FB-0C17-2CAF-64CB6D3AC5D8}"/>
          </ac:picMkLst>
        </pc:picChg>
        <pc:picChg chg="add mod">
          <ac:chgData name="Matt Lyle" userId="a96e7d453dd11193" providerId="LiveId" clId="{3EF0B18D-C283-4F26-BB72-0DED58F47856}" dt="2025-08-16T08:02:08.767" v="1637" actId="1076"/>
          <ac:picMkLst>
            <pc:docMk/>
            <pc:sldMk cId="3581796122" sldId="354"/>
            <ac:picMk id="14" creationId="{AA6D30D3-1163-96A8-A99C-0E4BE25DA5E8}"/>
          </ac:picMkLst>
        </pc:picChg>
      </pc:sldChg>
      <pc:sldChg chg="modSp add mod">
        <pc:chgData name="Matt Lyle" userId="a96e7d453dd11193" providerId="LiveId" clId="{3EF0B18D-C283-4F26-BB72-0DED58F47856}" dt="2025-08-16T08:15:24.356" v="1760" actId="207"/>
        <pc:sldMkLst>
          <pc:docMk/>
          <pc:sldMk cId="3458567783" sldId="355"/>
        </pc:sldMkLst>
        <pc:spChg chg="mod">
          <ac:chgData name="Matt Lyle" userId="a96e7d453dd11193" providerId="LiveId" clId="{3EF0B18D-C283-4F26-BB72-0DED58F47856}" dt="2025-08-16T08:15:24.356" v="1760" actId="207"/>
          <ac:spMkLst>
            <pc:docMk/>
            <pc:sldMk cId="3458567783" sldId="355"/>
            <ac:spMk id="3" creationId="{DF8C5FA7-447F-2E50-5429-FD4D9C7CDF3E}"/>
          </ac:spMkLst>
        </pc:spChg>
      </pc:sldChg>
      <pc:sldChg chg="addSp delSp modSp new mod chgLayout">
        <pc:chgData name="Matt Lyle" userId="a96e7d453dd11193" providerId="LiveId" clId="{3EF0B18D-C283-4F26-BB72-0DED58F47856}" dt="2025-08-16T08:24:12.797" v="1762" actId="20577"/>
        <pc:sldMkLst>
          <pc:docMk/>
          <pc:sldMk cId="1596105789" sldId="356"/>
        </pc:sldMkLst>
        <pc:spChg chg="add mod">
          <ac:chgData name="Matt Lyle" userId="a96e7d453dd11193" providerId="LiveId" clId="{3EF0B18D-C283-4F26-BB72-0DED58F47856}" dt="2025-08-16T07:55:40.083" v="1514" actId="1076"/>
          <ac:spMkLst>
            <pc:docMk/>
            <pc:sldMk cId="1596105789" sldId="356"/>
            <ac:spMk id="4" creationId="{1C4113FB-DEA8-003B-5E55-964D4104B52D}"/>
          </ac:spMkLst>
        </pc:spChg>
        <pc:spChg chg="add mod">
          <ac:chgData name="Matt Lyle" userId="a96e7d453dd11193" providerId="LiveId" clId="{3EF0B18D-C283-4F26-BB72-0DED58F47856}" dt="2025-08-16T08:24:12.797" v="1762" actId="20577"/>
          <ac:spMkLst>
            <pc:docMk/>
            <pc:sldMk cId="1596105789" sldId="356"/>
            <ac:spMk id="5" creationId="{8BEC711D-D5FF-6675-310B-A9DE958FDDB7}"/>
          </ac:spMkLst>
        </pc:spChg>
        <pc:picChg chg="add del mod">
          <ac:chgData name="Matt Lyle" userId="a96e7d453dd11193" providerId="LiveId" clId="{3EF0B18D-C283-4F26-BB72-0DED58F47856}" dt="2025-08-16T07:57:04.461" v="1564" actId="478"/>
          <ac:picMkLst>
            <pc:docMk/>
            <pc:sldMk cId="1596105789" sldId="356"/>
            <ac:picMk id="3" creationId="{CF20688B-6209-A473-7507-CD7379F432D2}"/>
          </ac:picMkLst>
        </pc:picChg>
        <pc:picChg chg="add mod ord">
          <ac:chgData name="Matt Lyle" userId="a96e7d453dd11193" providerId="LiveId" clId="{3EF0B18D-C283-4F26-BB72-0DED58F47856}" dt="2025-08-16T07:57:15.836" v="1571" actId="167"/>
          <ac:picMkLst>
            <pc:docMk/>
            <pc:sldMk cId="1596105789" sldId="356"/>
            <ac:picMk id="7" creationId="{31534DDF-9C51-E0D2-DCB6-2312F3D45D01}"/>
          </ac:picMkLst>
        </pc:picChg>
      </pc:sldChg>
      <pc:sldChg chg="modSp add mod ord modAnim">
        <pc:chgData name="Matt Lyle" userId="a96e7d453dd11193" providerId="LiveId" clId="{3EF0B18D-C283-4F26-BB72-0DED58F47856}" dt="2025-08-16T12:28:24.996" v="2640" actId="20577"/>
        <pc:sldMkLst>
          <pc:docMk/>
          <pc:sldMk cId="3977642650" sldId="357"/>
        </pc:sldMkLst>
        <pc:spChg chg="mod">
          <ac:chgData name="Matt Lyle" userId="a96e7d453dd11193" providerId="LiveId" clId="{3EF0B18D-C283-4F26-BB72-0DED58F47856}" dt="2025-08-16T12:28:24.996" v="2640" actId="20577"/>
          <ac:spMkLst>
            <pc:docMk/>
            <pc:sldMk cId="3977642650" sldId="357"/>
            <ac:spMk id="3" creationId="{F4B00929-6730-3B0F-1B68-4F084A857F94}"/>
          </ac:spMkLst>
        </pc:spChg>
      </pc:sldChg>
      <pc:sldChg chg="addSp modSp new mod modClrScheme chgLayout">
        <pc:chgData name="Matt Lyle" userId="a96e7d453dd11193" providerId="LiveId" clId="{3EF0B18D-C283-4F26-BB72-0DED58F47856}" dt="2025-08-16T08:27:00.295" v="1763" actId="6549"/>
        <pc:sldMkLst>
          <pc:docMk/>
          <pc:sldMk cId="208277936" sldId="358"/>
        </pc:sldMkLst>
        <pc:spChg chg="add mod">
          <ac:chgData name="Matt Lyle" userId="a96e7d453dd11193" providerId="LiveId" clId="{3EF0B18D-C283-4F26-BB72-0DED58F47856}" dt="2025-08-16T08:27:00.295" v="1763" actId="6549"/>
          <ac:spMkLst>
            <pc:docMk/>
            <pc:sldMk cId="208277936" sldId="358"/>
            <ac:spMk id="3" creationId="{84DA1BCA-ADE1-F7BA-9C57-E9371E0CC229}"/>
          </ac:spMkLst>
        </pc:spChg>
        <pc:picChg chg="add mod">
          <ac:chgData name="Matt Lyle" userId="a96e7d453dd11193" providerId="LiveId" clId="{3EF0B18D-C283-4F26-BB72-0DED58F47856}" dt="2025-08-16T08:06:42.167" v="1705" actId="1076"/>
          <ac:picMkLst>
            <pc:docMk/>
            <pc:sldMk cId="208277936" sldId="358"/>
            <ac:picMk id="5" creationId="{DF2CB4B5-A369-E128-A68B-70A0FACAD1AA}"/>
          </ac:picMkLst>
        </pc:picChg>
      </pc:sldChg>
      <pc:sldChg chg="add del">
        <pc:chgData name="Matt Lyle" userId="a96e7d453dd11193" providerId="LiveId" clId="{3EF0B18D-C283-4F26-BB72-0DED58F47856}" dt="2025-08-16T08:09:11.239" v="1730" actId="47"/>
        <pc:sldMkLst>
          <pc:docMk/>
          <pc:sldMk cId="2376234986" sldId="359"/>
        </pc:sldMkLst>
      </pc:sldChg>
      <pc:sldChg chg="add del">
        <pc:chgData name="Matt Lyle" userId="a96e7d453dd11193" providerId="LiveId" clId="{3EF0B18D-C283-4F26-BB72-0DED58F47856}" dt="2025-08-16T08:07:31.094" v="1708" actId="2890"/>
        <pc:sldMkLst>
          <pc:docMk/>
          <pc:sldMk cId="2636190377" sldId="359"/>
        </pc:sldMkLst>
      </pc:sldChg>
      <pc:sldChg chg="addSp delSp modSp add mod">
        <pc:chgData name="Matt Lyle" userId="a96e7d453dd11193" providerId="LiveId" clId="{3EF0B18D-C283-4F26-BB72-0DED58F47856}" dt="2025-08-16T11:30:00.004" v="2554" actId="122"/>
        <pc:sldMkLst>
          <pc:docMk/>
          <pc:sldMk cId="3623603956" sldId="360"/>
        </pc:sldMkLst>
        <pc:spChg chg="add del mod">
          <ac:chgData name="Matt Lyle" userId="a96e7d453dd11193" providerId="LiveId" clId="{3EF0B18D-C283-4F26-BB72-0DED58F47856}" dt="2025-08-16T11:28:40.873" v="2536" actId="478"/>
          <ac:spMkLst>
            <pc:docMk/>
            <pc:sldMk cId="3623603956" sldId="360"/>
            <ac:spMk id="2" creationId="{304644E4-9E61-0E28-BD1A-9E8E7E72E783}"/>
          </ac:spMkLst>
        </pc:spChg>
        <pc:spChg chg="mod">
          <ac:chgData name="Matt Lyle" userId="a96e7d453dd11193" providerId="LiveId" clId="{3EF0B18D-C283-4F26-BB72-0DED58F47856}" dt="2025-08-16T11:28:46.058" v="2537" actId="13926"/>
          <ac:spMkLst>
            <pc:docMk/>
            <pc:sldMk cId="3623603956" sldId="360"/>
            <ac:spMk id="3" creationId="{C2D2A276-D1FB-35A9-7E5D-AF138DA57040}"/>
          </ac:spMkLst>
        </pc:spChg>
        <pc:spChg chg="add mod">
          <ac:chgData name="Matt Lyle" userId="a96e7d453dd11193" providerId="LiveId" clId="{3EF0B18D-C283-4F26-BB72-0DED58F47856}" dt="2025-08-16T11:30:00.004" v="2554" actId="122"/>
          <ac:spMkLst>
            <pc:docMk/>
            <pc:sldMk cId="3623603956" sldId="360"/>
            <ac:spMk id="5" creationId="{CF4C19E1-383F-BE7A-95BA-DD4268947940}"/>
          </ac:spMkLst>
        </pc:spChg>
      </pc:sldChg>
      <pc:sldChg chg="modSp add mod ord modAnim">
        <pc:chgData name="Matt Lyle" userId="a96e7d453dd11193" providerId="LiveId" clId="{3EF0B18D-C283-4F26-BB72-0DED58F47856}" dt="2025-08-16T11:19:15.480" v="2439"/>
        <pc:sldMkLst>
          <pc:docMk/>
          <pc:sldMk cId="917076167" sldId="361"/>
        </pc:sldMkLst>
        <pc:spChg chg="mod">
          <ac:chgData name="Matt Lyle" userId="a96e7d453dd11193" providerId="LiveId" clId="{3EF0B18D-C283-4F26-BB72-0DED58F47856}" dt="2025-08-16T11:19:12.244" v="2437" actId="6549"/>
          <ac:spMkLst>
            <pc:docMk/>
            <pc:sldMk cId="917076167" sldId="361"/>
            <ac:spMk id="5" creationId="{7900D74B-FC20-A0E0-1B18-05A032AF18B6}"/>
          </ac:spMkLst>
        </pc:spChg>
      </pc:sldChg>
      <pc:sldChg chg="modSp add mod">
        <pc:chgData name="Matt Lyle" userId="a96e7d453dd11193" providerId="LiveId" clId="{3EF0B18D-C283-4F26-BB72-0DED58F47856}" dt="2025-08-16T08:38:52.373" v="1784" actId="13926"/>
        <pc:sldMkLst>
          <pc:docMk/>
          <pc:sldMk cId="1700469957" sldId="362"/>
        </pc:sldMkLst>
        <pc:spChg chg="mod">
          <ac:chgData name="Matt Lyle" userId="a96e7d453dd11193" providerId="LiveId" clId="{3EF0B18D-C283-4F26-BB72-0DED58F47856}" dt="2025-08-16T08:38:52.373" v="1784" actId="13926"/>
          <ac:spMkLst>
            <pc:docMk/>
            <pc:sldMk cId="1700469957" sldId="362"/>
            <ac:spMk id="3" creationId="{B8DF5643-A206-1FDF-35CE-9B254B3FEF68}"/>
          </ac:spMkLst>
        </pc:spChg>
      </pc:sldChg>
      <pc:sldChg chg="addSp delSp modSp new mod modAnim">
        <pc:chgData name="Matt Lyle" userId="a96e7d453dd11193" providerId="LiveId" clId="{3EF0B18D-C283-4F26-BB72-0DED58F47856}" dt="2025-08-16T09:00:27.135" v="1954"/>
        <pc:sldMkLst>
          <pc:docMk/>
          <pc:sldMk cId="3411085168" sldId="363"/>
        </pc:sldMkLst>
        <pc:spChg chg="add mod">
          <ac:chgData name="Matt Lyle" userId="a96e7d453dd11193" providerId="LiveId" clId="{3EF0B18D-C283-4F26-BB72-0DED58F47856}" dt="2025-08-16T09:00:17.308" v="1952" actId="14100"/>
          <ac:spMkLst>
            <pc:docMk/>
            <pc:sldMk cId="3411085168" sldId="363"/>
            <ac:spMk id="2" creationId="{AF2F4580-50B8-62E4-F322-ED4B3BA4FDBA}"/>
          </ac:spMkLst>
        </pc:spChg>
        <pc:spChg chg="add mod">
          <ac:chgData name="Matt Lyle" userId="a96e7d453dd11193" providerId="LiveId" clId="{3EF0B18D-C283-4F26-BB72-0DED58F47856}" dt="2025-08-16T08:59:56.006" v="1933" actId="1076"/>
          <ac:spMkLst>
            <pc:docMk/>
            <pc:sldMk cId="3411085168" sldId="363"/>
            <ac:spMk id="11" creationId="{F536D175-D22E-D0A7-C07A-BFD833FFEFD4}"/>
          </ac:spMkLst>
        </pc:spChg>
        <pc:spChg chg="add mod">
          <ac:chgData name="Matt Lyle" userId="a96e7d453dd11193" providerId="LiveId" clId="{3EF0B18D-C283-4F26-BB72-0DED58F47856}" dt="2025-08-16T09:00:07.808" v="1939" actId="1076"/>
          <ac:spMkLst>
            <pc:docMk/>
            <pc:sldMk cId="3411085168" sldId="363"/>
            <ac:spMk id="12" creationId="{E59A809D-C7FE-A665-CA08-34513E343E33}"/>
          </ac:spMkLst>
        </pc:spChg>
        <pc:picChg chg="add del mod">
          <ac:chgData name="Matt Lyle" userId="a96e7d453dd11193" providerId="LiveId" clId="{3EF0B18D-C283-4F26-BB72-0DED58F47856}" dt="2025-08-16T08:55:27.501" v="1869" actId="478"/>
          <ac:picMkLst>
            <pc:docMk/>
            <pc:sldMk cId="3411085168" sldId="363"/>
            <ac:picMk id="4" creationId="{BFAFA56D-FAB0-06FF-3DF4-3B75CF6D6ECE}"/>
          </ac:picMkLst>
        </pc:picChg>
        <pc:picChg chg="add mod">
          <ac:chgData name="Matt Lyle" userId="a96e7d453dd11193" providerId="LiveId" clId="{3EF0B18D-C283-4F26-BB72-0DED58F47856}" dt="2025-08-16T08:59:05.260" v="1915" actId="1076"/>
          <ac:picMkLst>
            <pc:docMk/>
            <pc:sldMk cId="3411085168" sldId="363"/>
            <ac:picMk id="6" creationId="{95D473EA-61EB-FC79-C401-785DF9EE5EDA}"/>
          </ac:picMkLst>
        </pc:picChg>
        <pc:picChg chg="add mod">
          <ac:chgData name="Matt Lyle" userId="a96e7d453dd11193" providerId="LiveId" clId="{3EF0B18D-C283-4F26-BB72-0DED58F47856}" dt="2025-08-16T08:59:01.380" v="1914" actId="1076"/>
          <ac:picMkLst>
            <pc:docMk/>
            <pc:sldMk cId="3411085168" sldId="363"/>
            <ac:picMk id="8" creationId="{2B0B7B04-7DFB-1D32-7254-520D0D201C8A}"/>
          </ac:picMkLst>
        </pc:picChg>
        <pc:picChg chg="add mod">
          <ac:chgData name="Matt Lyle" userId="a96e7d453dd11193" providerId="LiveId" clId="{3EF0B18D-C283-4F26-BB72-0DED58F47856}" dt="2025-08-16T08:58:58.725" v="1913" actId="1076"/>
          <ac:picMkLst>
            <pc:docMk/>
            <pc:sldMk cId="3411085168" sldId="363"/>
            <ac:picMk id="10" creationId="{8184253E-9B32-0D9B-AAF7-45D41BE91CA4}"/>
          </ac:picMkLst>
        </pc:picChg>
      </pc:sldChg>
      <pc:sldChg chg="modSp add mod ord">
        <pc:chgData name="Matt Lyle" userId="a96e7d453dd11193" providerId="LiveId" clId="{3EF0B18D-C283-4F26-BB72-0DED58F47856}" dt="2025-08-16T09:01:48.953" v="1966" actId="6549"/>
        <pc:sldMkLst>
          <pc:docMk/>
          <pc:sldMk cId="599830964" sldId="364"/>
        </pc:sldMkLst>
        <pc:spChg chg="mod">
          <ac:chgData name="Matt Lyle" userId="a96e7d453dd11193" providerId="LiveId" clId="{3EF0B18D-C283-4F26-BB72-0DED58F47856}" dt="2025-08-16T09:01:48.953" v="1966" actId="6549"/>
          <ac:spMkLst>
            <pc:docMk/>
            <pc:sldMk cId="599830964" sldId="364"/>
            <ac:spMk id="3" creationId="{03279CE8-8D02-C1FC-A3B8-97A4C312F384}"/>
          </ac:spMkLst>
        </pc:spChg>
      </pc:sldChg>
      <pc:sldChg chg="modSp add mod">
        <pc:chgData name="Matt Lyle" userId="a96e7d453dd11193" providerId="LiveId" clId="{3EF0B18D-C283-4F26-BB72-0DED58F47856}" dt="2025-08-16T09:05:02.284" v="1983" actId="6549"/>
        <pc:sldMkLst>
          <pc:docMk/>
          <pc:sldMk cId="193959253" sldId="365"/>
        </pc:sldMkLst>
        <pc:spChg chg="mod">
          <ac:chgData name="Matt Lyle" userId="a96e7d453dd11193" providerId="LiveId" clId="{3EF0B18D-C283-4F26-BB72-0DED58F47856}" dt="2025-08-16T09:05:02.284" v="1983" actId="6549"/>
          <ac:spMkLst>
            <pc:docMk/>
            <pc:sldMk cId="193959253" sldId="365"/>
            <ac:spMk id="3" creationId="{42B26A1C-CE62-27B0-9D51-29B94C7F531C}"/>
          </ac:spMkLst>
        </pc:spChg>
      </pc:sldChg>
      <pc:sldChg chg="addSp modSp add mod ord">
        <pc:chgData name="Matt Lyle" userId="a96e7d453dd11193" providerId="LiveId" clId="{3EF0B18D-C283-4F26-BB72-0DED58F47856}" dt="2025-08-16T10:59:15.798" v="2216" actId="113"/>
        <pc:sldMkLst>
          <pc:docMk/>
          <pc:sldMk cId="2042790123" sldId="366"/>
        </pc:sldMkLst>
        <pc:spChg chg="add mod">
          <ac:chgData name="Matt Lyle" userId="a96e7d453dd11193" providerId="LiveId" clId="{3EF0B18D-C283-4F26-BB72-0DED58F47856}" dt="2025-08-16T09:09:01.489" v="2000" actId="1076"/>
          <ac:spMkLst>
            <pc:docMk/>
            <pc:sldMk cId="2042790123" sldId="366"/>
            <ac:spMk id="2" creationId="{EC9035D6-9115-F39B-0012-DC9B182F72CE}"/>
          </ac:spMkLst>
        </pc:spChg>
        <pc:spChg chg="mod">
          <ac:chgData name="Matt Lyle" userId="a96e7d453dd11193" providerId="LiveId" clId="{3EF0B18D-C283-4F26-BB72-0DED58F47856}" dt="2025-08-16T10:59:15.798" v="2216" actId="113"/>
          <ac:spMkLst>
            <pc:docMk/>
            <pc:sldMk cId="2042790123" sldId="366"/>
            <ac:spMk id="3" creationId="{6F999F1E-41E8-0D47-FDE3-3417BD777FAD}"/>
          </ac:spMkLst>
        </pc:spChg>
        <pc:spChg chg="add mod">
          <ac:chgData name="Matt Lyle" userId="a96e7d453dd11193" providerId="LiveId" clId="{3EF0B18D-C283-4F26-BB72-0DED58F47856}" dt="2025-08-16T10:58:57.234" v="2177" actId="1037"/>
          <ac:spMkLst>
            <pc:docMk/>
            <pc:sldMk cId="2042790123" sldId="366"/>
            <ac:spMk id="4" creationId="{956D325F-59F3-CB12-E84E-A901F2418902}"/>
          </ac:spMkLst>
        </pc:spChg>
      </pc:sldChg>
      <pc:sldChg chg="modSp add mod">
        <pc:chgData name="Matt Lyle" userId="a96e7d453dd11193" providerId="LiveId" clId="{3EF0B18D-C283-4F26-BB72-0DED58F47856}" dt="2025-08-16T09:02:49.030" v="1973" actId="207"/>
        <pc:sldMkLst>
          <pc:docMk/>
          <pc:sldMk cId="3392628305" sldId="367"/>
        </pc:sldMkLst>
        <pc:spChg chg="mod">
          <ac:chgData name="Matt Lyle" userId="a96e7d453dd11193" providerId="LiveId" clId="{3EF0B18D-C283-4F26-BB72-0DED58F47856}" dt="2025-08-16T09:02:49.030" v="1973" actId="207"/>
          <ac:spMkLst>
            <pc:docMk/>
            <pc:sldMk cId="3392628305" sldId="367"/>
            <ac:spMk id="3" creationId="{AE359388-978E-AB78-DFDA-E6B5C2A0AF48}"/>
          </ac:spMkLst>
        </pc:spChg>
      </pc:sldChg>
      <pc:sldChg chg="modSp add mod ord">
        <pc:chgData name="Matt Lyle" userId="a96e7d453dd11193" providerId="LiveId" clId="{3EF0B18D-C283-4F26-BB72-0DED58F47856}" dt="2025-08-16T09:04:41.248" v="1982" actId="13926"/>
        <pc:sldMkLst>
          <pc:docMk/>
          <pc:sldMk cId="170476927" sldId="368"/>
        </pc:sldMkLst>
        <pc:spChg chg="mod">
          <ac:chgData name="Matt Lyle" userId="a96e7d453dd11193" providerId="LiveId" clId="{3EF0B18D-C283-4F26-BB72-0DED58F47856}" dt="2025-08-16T09:04:41.248" v="1982" actId="13926"/>
          <ac:spMkLst>
            <pc:docMk/>
            <pc:sldMk cId="170476927" sldId="368"/>
            <ac:spMk id="3" creationId="{854E5CBB-32AD-3542-3B67-9E538A55C7CF}"/>
          </ac:spMkLst>
        </pc:spChg>
      </pc:sldChg>
      <pc:sldChg chg="add ord">
        <pc:chgData name="Matt Lyle" userId="a96e7d453dd11193" providerId="LiveId" clId="{3EF0B18D-C283-4F26-BB72-0DED58F47856}" dt="2025-08-16T09:09:35.737" v="2009"/>
        <pc:sldMkLst>
          <pc:docMk/>
          <pc:sldMk cId="679613640" sldId="369"/>
        </pc:sldMkLst>
      </pc:sldChg>
      <pc:sldChg chg="modSp add mod">
        <pc:chgData name="Matt Lyle" userId="a96e7d453dd11193" providerId="LiveId" clId="{3EF0B18D-C283-4F26-BB72-0DED58F47856}" dt="2025-08-16T09:11:16.238" v="2015" actId="13926"/>
        <pc:sldMkLst>
          <pc:docMk/>
          <pc:sldMk cId="1529455862" sldId="370"/>
        </pc:sldMkLst>
        <pc:spChg chg="mod">
          <ac:chgData name="Matt Lyle" userId="a96e7d453dd11193" providerId="LiveId" clId="{3EF0B18D-C283-4F26-BB72-0DED58F47856}" dt="2025-08-16T09:11:16.238" v="2015" actId="13926"/>
          <ac:spMkLst>
            <pc:docMk/>
            <pc:sldMk cId="1529455862" sldId="370"/>
            <ac:spMk id="3" creationId="{3FFBDFC3-3260-1989-D536-4C650FF52DA8}"/>
          </ac:spMkLst>
        </pc:spChg>
      </pc:sldChg>
      <pc:sldChg chg="modSp add mod">
        <pc:chgData name="Matt Lyle" userId="a96e7d453dd11193" providerId="LiveId" clId="{3EF0B18D-C283-4F26-BB72-0DED58F47856}" dt="2025-08-16T10:18:16.183" v="2016" actId="13926"/>
        <pc:sldMkLst>
          <pc:docMk/>
          <pc:sldMk cId="3520297383" sldId="371"/>
        </pc:sldMkLst>
        <pc:spChg chg="mod">
          <ac:chgData name="Matt Lyle" userId="a96e7d453dd11193" providerId="LiveId" clId="{3EF0B18D-C283-4F26-BB72-0DED58F47856}" dt="2025-08-16T10:18:16.183" v="2016" actId="13926"/>
          <ac:spMkLst>
            <pc:docMk/>
            <pc:sldMk cId="3520297383" sldId="371"/>
            <ac:spMk id="3" creationId="{740CCF83-F653-1BB9-9FB9-A13EC6480DB8}"/>
          </ac:spMkLst>
        </pc:spChg>
      </pc:sldChg>
      <pc:sldChg chg="addSp delSp modSp add mod modAnim">
        <pc:chgData name="Matt Lyle" userId="a96e7d453dd11193" providerId="LiveId" clId="{3EF0B18D-C283-4F26-BB72-0DED58F47856}" dt="2025-08-16T11:06:08.581" v="2277" actId="13926"/>
        <pc:sldMkLst>
          <pc:docMk/>
          <pc:sldMk cId="786905501" sldId="372"/>
        </pc:sldMkLst>
        <pc:spChg chg="add mod">
          <ac:chgData name="Matt Lyle" userId="a96e7d453dd11193" providerId="LiveId" clId="{3EF0B18D-C283-4F26-BB72-0DED58F47856}" dt="2025-08-16T10:20:07.702" v="2039" actId="20577"/>
          <ac:spMkLst>
            <pc:docMk/>
            <pc:sldMk cId="786905501" sldId="372"/>
            <ac:spMk id="2" creationId="{84FB62D3-FDC6-424D-54E1-E89780E7D30B}"/>
          </ac:spMkLst>
        </pc:spChg>
        <pc:spChg chg="mod">
          <ac:chgData name="Matt Lyle" userId="a96e7d453dd11193" providerId="LiveId" clId="{3EF0B18D-C283-4F26-BB72-0DED58F47856}" dt="2025-08-16T11:06:08.581" v="2277" actId="13926"/>
          <ac:spMkLst>
            <pc:docMk/>
            <pc:sldMk cId="786905501" sldId="372"/>
            <ac:spMk id="3" creationId="{1859F5E3-484B-D846-01EA-A23D0E0B978B}"/>
          </ac:spMkLst>
        </pc:spChg>
        <pc:spChg chg="add">
          <ac:chgData name="Matt Lyle" userId="a96e7d453dd11193" providerId="LiveId" clId="{3EF0B18D-C283-4F26-BB72-0DED58F47856}" dt="2025-08-16T10:44:52.416" v="2060"/>
          <ac:spMkLst>
            <pc:docMk/>
            <pc:sldMk cId="786905501" sldId="372"/>
            <ac:spMk id="4" creationId="{C94FC256-3EC4-BC8C-3329-A0924D8E65E4}"/>
          </ac:spMkLst>
        </pc:spChg>
        <pc:spChg chg="add del mod">
          <ac:chgData name="Matt Lyle" userId="a96e7d453dd11193" providerId="LiveId" clId="{3EF0B18D-C283-4F26-BB72-0DED58F47856}" dt="2025-08-16T10:45:56.349" v="2086" actId="478"/>
          <ac:spMkLst>
            <pc:docMk/>
            <pc:sldMk cId="786905501" sldId="372"/>
            <ac:spMk id="6" creationId="{FCFE8939-8C48-F4FA-8817-9FC4ECCB3A12}"/>
          </ac:spMkLst>
        </pc:spChg>
        <pc:spChg chg="add mod">
          <ac:chgData name="Matt Lyle" userId="a96e7d453dd11193" providerId="LiveId" clId="{3EF0B18D-C283-4F26-BB72-0DED58F47856}" dt="2025-08-16T10:45:32.586" v="2078"/>
          <ac:spMkLst>
            <pc:docMk/>
            <pc:sldMk cId="786905501" sldId="372"/>
            <ac:spMk id="7" creationId="{5018BB0B-6F2F-91AF-5E51-AB0C7C5E6E9D}"/>
          </ac:spMkLst>
        </pc:spChg>
        <pc:spChg chg="add mod">
          <ac:chgData name="Matt Lyle" userId="a96e7d453dd11193" providerId="LiveId" clId="{3EF0B18D-C283-4F26-BB72-0DED58F47856}" dt="2025-08-16T10:46:13.063" v="2088" actId="1076"/>
          <ac:spMkLst>
            <pc:docMk/>
            <pc:sldMk cId="786905501" sldId="372"/>
            <ac:spMk id="8" creationId="{1747796F-087E-1A30-29DB-288007683189}"/>
          </ac:spMkLst>
        </pc:spChg>
      </pc:sldChg>
      <pc:sldChg chg="addSp delSp modSp new mod modClrScheme modAnim chgLayout">
        <pc:chgData name="Matt Lyle" userId="a96e7d453dd11193" providerId="LiveId" clId="{3EF0B18D-C283-4F26-BB72-0DED58F47856}" dt="2025-08-16T11:04:58.274" v="2266"/>
        <pc:sldMkLst>
          <pc:docMk/>
          <pc:sldMk cId="4168252085" sldId="373"/>
        </pc:sldMkLst>
        <pc:spChg chg="add del">
          <ac:chgData name="Matt Lyle" userId="a96e7d453dd11193" providerId="LiveId" clId="{3EF0B18D-C283-4F26-BB72-0DED58F47856}" dt="2025-08-16T10:49:17.194" v="2099" actId="22"/>
          <ac:spMkLst>
            <pc:docMk/>
            <pc:sldMk cId="4168252085" sldId="373"/>
            <ac:spMk id="3" creationId="{C9C31170-4EFE-E5D9-438F-553294ABD0FC}"/>
          </ac:spMkLst>
        </pc:spChg>
        <pc:spChg chg="add mod">
          <ac:chgData name="Matt Lyle" userId="a96e7d453dd11193" providerId="LiveId" clId="{3EF0B18D-C283-4F26-BB72-0DED58F47856}" dt="2025-08-16T10:50:20.733" v="2120" actId="1076"/>
          <ac:spMkLst>
            <pc:docMk/>
            <pc:sldMk cId="4168252085" sldId="373"/>
            <ac:spMk id="5" creationId="{312E5F45-980C-E6E7-5A04-626EAABB94B9}"/>
          </ac:spMkLst>
        </pc:spChg>
        <pc:spChg chg="add mod">
          <ac:chgData name="Matt Lyle" userId="a96e7d453dd11193" providerId="LiveId" clId="{3EF0B18D-C283-4F26-BB72-0DED58F47856}" dt="2025-08-16T11:04:25.889" v="2251" actId="21"/>
          <ac:spMkLst>
            <pc:docMk/>
            <pc:sldMk cId="4168252085" sldId="373"/>
            <ac:spMk id="7" creationId="{EA56AA4B-DB94-A1D4-DAD7-AA447F7A7B4A}"/>
          </ac:spMkLst>
        </pc:spChg>
        <pc:spChg chg="add mod">
          <ac:chgData name="Matt Lyle" userId="a96e7d453dd11193" providerId="LiveId" clId="{3EF0B18D-C283-4F26-BB72-0DED58F47856}" dt="2025-08-16T11:04:51.775" v="2265" actId="20577"/>
          <ac:spMkLst>
            <pc:docMk/>
            <pc:sldMk cId="4168252085" sldId="373"/>
            <ac:spMk id="9" creationId="{42ED56F8-3C42-BC89-926E-861CC9200109}"/>
          </ac:spMkLst>
        </pc:spChg>
      </pc:sldChg>
      <pc:sldChg chg="addSp modSp add mod modAnim">
        <pc:chgData name="Matt Lyle" userId="a96e7d453dd11193" providerId="LiveId" clId="{3EF0B18D-C283-4F26-BB72-0DED58F47856}" dt="2025-08-16T11:07:43.335" v="2327" actId="13926"/>
        <pc:sldMkLst>
          <pc:docMk/>
          <pc:sldMk cId="539657227" sldId="374"/>
        </pc:sldMkLst>
        <pc:spChg chg="add mod">
          <ac:chgData name="Matt Lyle" userId="a96e7d453dd11193" providerId="LiveId" clId="{3EF0B18D-C283-4F26-BB72-0DED58F47856}" dt="2025-08-16T11:07:43.335" v="2327" actId="13926"/>
          <ac:spMkLst>
            <pc:docMk/>
            <pc:sldMk cId="539657227" sldId="374"/>
            <ac:spMk id="2" creationId="{8B6A67F4-8899-8DC1-0670-EE659D4A2AF7}"/>
          </ac:spMkLst>
        </pc:spChg>
        <pc:spChg chg="mod">
          <ac:chgData name="Matt Lyle" userId="a96e7d453dd11193" providerId="LiveId" clId="{3EF0B18D-C283-4F26-BB72-0DED58F47856}" dt="2025-08-16T11:06:51.290" v="2285" actId="13926"/>
          <ac:spMkLst>
            <pc:docMk/>
            <pc:sldMk cId="539657227" sldId="374"/>
            <ac:spMk id="3" creationId="{99CF8B76-69D6-11EB-A6BD-52BE0BBD1885}"/>
          </ac:spMkLst>
        </pc:spChg>
      </pc:sldChg>
      <pc:sldChg chg="addSp modSp new mod modAnim chgLayout">
        <pc:chgData name="Matt Lyle" userId="a96e7d453dd11193" providerId="LiveId" clId="{3EF0B18D-C283-4F26-BB72-0DED58F47856}" dt="2025-08-16T11:18:54.042" v="2435" actId="14100"/>
        <pc:sldMkLst>
          <pc:docMk/>
          <pc:sldMk cId="3222093663" sldId="375"/>
        </pc:sldMkLst>
        <pc:spChg chg="add mod">
          <ac:chgData name="Matt Lyle" userId="a96e7d453dd11193" providerId="LiveId" clId="{3EF0B18D-C283-4F26-BB72-0DED58F47856}" dt="2025-08-16T11:15:30.868" v="2384" actId="1076"/>
          <ac:spMkLst>
            <pc:docMk/>
            <pc:sldMk cId="3222093663" sldId="375"/>
            <ac:spMk id="2" creationId="{62119BBF-3ED7-6C7E-B922-32F4E00EA7D3}"/>
          </ac:spMkLst>
        </pc:spChg>
        <pc:spChg chg="add mod">
          <ac:chgData name="Matt Lyle" userId="a96e7d453dd11193" providerId="LiveId" clId="{3EF0B18D-C283-4F26-BB72-0DED58F47856}" dt="2025-08-16T11:18:54.042" v="2435" actId="14100"/>
          <ac:spMkLst>
            <pc:docMk/>
            <pc:sldMk cId="3222093663" sldId="375"/>
            <ac:spMk id="4" creationId="{965E4A14-9FB3-0157-0045-CEB2C41A0BDF}"/>
          </ac:spMkLst>
        </pc:spChg>
      </pc:sldChg>
      <pc:sldChg chg="delSp modSp add del mod ord">
        <pc:chgData name="Matt Lyle" userId="a96e7d453dd11193" providerId="LiveId" clId="{3EF0B18D-C283-4F26-BB72-0DED58F47856}" dt="2025-08-16T11:33:51.008" v="2608" actId="47"/>
        <pc:sldMkLst>
          <pc:docMk/>
          <pc:sldMk cId="356140967" sldId="376"/>
        </pc:sldMkLst>
        <pc:spChg chg="del mod">
          <ac:chgData name="Matt Lyle" userId="a96e7d453dd11193" providerId="LiveId" clId="{3EF0B18D-C283-4F26-BB72-0DED58F47856}" dt="2025-08-16T11:32:16.410" v="2593" actId="21"/>
          <ac:spMkLst>
            <pc:docMk/>
            <pc:sldMk cId="356140967" sldId="376"/>
            <ac:spMk id="3" creationId="{42D8A971-BAC2-4811-729B-BAA225017864}"/>
          </ac:spMkLst>
        </pc:spChg>
      </pc:sldChg>
      <pc:sldChg chg="addSp modSp add mod">
        <pc:chgData name="Matt Lyle" userId="a96e7d453dd11193" providerId="LiveId" clId="{3EF0B18D-C283-4F26-BB72-0DED58F47856}" dt="2025-08-16T12:39:07.682" v="2644"/>
        <pc:sldMkLst>
          <pc:docMk/>
          <pc:sldMk cId="4267745681" sldId="377"/>
        </pc:sldMkLst>
        <pc:spChg chg="mod">
          <ac:chgData name="Matt Lyle" userId="a96e7d453dd11193" providerId="LiveId" clId="{3EF0B18D-C283-4F26-BB72-0DED58F47856}" dt="2025-08-16T11:30:23.158" v="2561" actId="6549"/>
          <ac:spMkLst>
            <pc:docMk/>
            <pc:sldMk cId="4267745681" sldId="377"/>
            <ac:spMk id="2" creationId="{0B20CC2A-DF10-6DD2-5A71-5171A9AF2026}"/>
          </ac:spMkLst>
        </pc:spChg>
        <pc:spChg chg="mod">
          <ac:chgData name="Matt Lyle" userId="a96e7d453dd11193" providerId="LiveId" clId="{3EF0B18D-C283-4F26-BB72-0DED58F47856}" dt="2025-08-16T11:30:26.734" v="2562" actId="13926"/>
          <ac:spMkLst>
            <pc:docMk/>
            <pc:sldMk cId="4267745681" sldId="377"/>
            <ac:spMk id="3" creationId="{A572CA70-65A8-F7AE-9E46-6D124569681D}"/>
          </ac:spMkLst>
        </pc:spChg>
        <pc:spChg chg="add mod">
          <ac:chgData name="Matt Lyle" userId="a96e7d453dd11193" providerId="LiveId" clId="{3EF0B18D-C283-4F26-BB72-0DED58F47856}" dt="2025-08-16T12:39:07.682" v="2644"/>
          <ac:spMkLst>
            <pc:docMk/>
            <pc:sldMk cId="4267745681" sldId="377"/>
            <ac:spMk id="4" creationId="{38578F71-76B0-943F-20A5-EC8C665EFB58}"/>
          </ac:spMkLst>
        </pc:spChg>
      </pc:sldChg>
      <pc:sldChg chg="addSp modSp add mod ord">
        <pc:chgData name="Matt Lyle" userId="a96e7d453dd11193" providerId="LiveId" clId="{3EF0B18D-C283-4F26-BB72-0DED58F47856}" dt="2025-08-16T12:39:06.302" v="2643" actId="1036"/>
        <pc:sldMkLst>
          <pc:docMk/>
          <pc:sldMk cId="886173185" sldId="378"/>
        </pc:sldMkLst>
        <pc:spChg chg="mod">
          <ac:chgData name="Matt Lyle" userId="a96e7d453dd11193" providerId="LiveId" clId="{3EF0B18D-C283-4F26-BB72-0DED58F47856}" dt="2025-08-16T11:30:09.750" v="2556" actId="6549"/>
          <ac:spMkLst>
            <pc:docMk/>
            <pc:sldMk cId="886173185" sldId="378"/>
            <ac:spMk id="2" creationId="{A2DD60A1-3BFA-2B0C-F509-F4C139B8D3B7}"/>
          </ac:spMkLst>
        </pc:spChg>
        <pc:spChg chg="mod">
          <ac:chgData name="Matt Lyle" userId="a96e7d453dd11193" providerId="LiveId" clId="{3EF0B18D-C283-4F26-BB72-0DED58F47856}" dt="2025-08-16T11:30:13.476" v="2557" actId="13926"/>
          <ac:spMkLst>
            <pc:docMk/>
            <pc:sldMk cId="886173185" sldId="378"/>
            <ac:spMk id="3" creationId="{ED2DE77F-6FDA-D6D4-A021-CB11DA5B111D}"/>
          </ac:spMkLst>
        </pc:spChg>
        <pc:spChg chg="add mod">
          <ac:chgData name="Matt Lyle" userId="a96e7d453dd11193" providerId="LiveId" clId="{3EF0B18D-C283-4F26-BB72-0DED58F47856}" dt="2025-08-16T12:39:06.302" v="2643" actId="1036"/>
          <ac:spMkLst>
            <pc:docMk/>
            <pc:sldMk cId="886173185" sldId="378"/>
            <ac:spMk id="4" creationId="{74824715-CDC3-7B63-4BB9-A7947D8E2CD4}"/>
          </ac:spMkLst>
        </pc:spChg>
      </pc:sldChg>
      <pc:sldChg chg="addSp modSp add">
        <pc:chgData name="Matt Lyle" userId="a96e7d453dd11193" providerId="LiveId" clId="{3EF0B18D-C283-4F26-BB72-0DED58F47856}" dt="2025-08-16T12:39:08.420" v="2645"/>
        <pc:sldMkLst>
          <pc:docMk/>
          <pc:sldMk cId="3903190109" sldId="379"/>
        </pc:sldMkLst>
        <pc:spChg chg="add mod">
          <ac:chgData name="Matt Lyle" userId="a96e7d453dd11193" providerId="LiveId" clId="{3EF0B18D-C283-4F26-BB72-0DED58F47856}" dt="2025-08-16T12:39:08.420" v="2645"/>
          <ac:spMkLst>
            <pc:docMk/>
            <pc:sldMk cId="3903190109" sldId="379"/>
            <ac:spMk id="4" creationId="{B3C6B17D-655E-FB1F-4B04-F663E4AA30C0}"/>
          </ac:spMkLst>
        </pc:spChg>
      </pc:sldChg>
      <pc:sldChg chg="addSp delSp modSp add mod ord">
        <pc:chgData name="Matt Lyle" userId="a96e7d453dd11193" providerId="LiveId" clId="{3EF0B18D-C283-4F26-BB72-0DED58F47856}" dt="2025-08-16T11:32:24.749" v="2607" actId="207"/>
        <pc:sldMkLst>
          <pc:docMk/>
          <pc:sldMk cId="1305286964" sldId="380"/>
        </pc:sldMkLst>
        <pc:spChg chg="del">
          <ac:chgData name="Matt Lyle" userId="a96e7d453dd11193" providerId="LiveId" clId="{3EF0B18D-C283-4F26-BB72-0DED58F47856}" dt="2025-08-16T11:32:08.087" v="2566" actId="478"/>
          <ac:spMkLst>
            <pc:docMk/>
            <pc:sldMk cId="1305286964" sldId="380"/>
            <ac:spMk id="2" creationId="{5D29F057-D76C-C486-BB1F-D8CFFDF8A84A}"/>
          </ac:spMkLst>
        </pc:spChg>
        <pc:spChg chg="add mod">
          <ac:chgData name="Matt Lyle" userId="a96e7d453dd11193" providerId="LiveId" clId="{3EF0B18D-C283-4F26-BB72-0DED58F47856}" dt="2025-08-16T11:32:17.077" v="2594"/>
          <ac:spMkLst>
            <pc:docMk/>
            <pc:sldMk cId="1305286964" sldId="380"/>
            <ac:spMk id="3" creationId="{42D8A971-BAC2-4811-729B-BAA225017864}"/>
          </ac:spMkLst>
        </pc:spChg>
        <pc:spChg chg="mod">
          <ac:chgData name="Matt Lyle" userId="a96e7d453dd11193" providerId="LiveId" clId="{3EF0B18D-C283-4F26-BB72-0DED58F47856}" dt="2025-08-16T11:32:24.749" v="2607" actId="207"/>
          <ac:spMkLst>
            <pc:docMk/>
            <pc:sldMk cId="1305286964" sldId="380"/>
            <ac:spMk id="5" creationId="{4FC91AF1-C135-CA92-4E0B-1FA7E427A5D0}"/>
          </ac:spMkLst>
        </pc:spChg>
      </pc:sldChg>
      <pc:sldChg chg="add ord">
        <pc:chgData name="Matt Lyle" userId="a96e7d453dd11193" providerId="LiveId" clId="{3EF0B18D-C283-4F26-BB72-0DED58F47856}" dt="2025-08-16T11:34:09.336" v="2611"/>
        <pc:sldMkLst>
          <pc:docMk/>
          <pc:sldMk cId="313138740" sldId="381"/>
        </pc:sldMkLst>
      </pc:sldChg>
      <pc:sldChg chg="addSp delSp modSp add mod">
        <pc:chgData name="Matt Lyle" userId="a96e7d453dd11193" providerId="LiveId" clId="{3EF0B18D-C283-4F26-BB72-0DED58F47856}" dt="2025-08-16T11:46:55.074" v="2630" actId="1076"/>
        <pc:sldMkLst>
          <pc:docMk/>
          <pc:sldMk cId="2613237475" sldId="382"/>
        </pc:sldMkLst>
        <pc:spChg chg="add mod">
          <ac:chgData name="Matt Lyle" userId="a96e7d453dd11193" providerId="LiveId" clId="{3EF0B18D-C283-4F26-BB72-0DED58F47856}" dt="2025-08-16T11:46:55.074" v="2630" actId="1076"/>
          <ac:spMkLst>
            <pc:docMk/>
            <pc:sldMk cId="2613237475" sldId="382"/>
            <ac:spMk id="3" creationId="{F1ECDAA1-4F13-FEB3-0C29-E0123C19850A}"/>
          </ac:spMkLst>
        </pc:spChg>
        <pc:spChg chg="del">
          <ac:chgData name="Matt Lyle" userId="a96e7d453dd11193" providerId="LiveId" clId="{3EF0B18D-C283-4F26-BB72-0DED58F47856}" dt="2025-08-16T11:46:47.179" v="2627" actId="478"/>
          <ac:spMkLst>
            <pc:docMk/>
            <pc:sldMk cId="2613237475" sldId="382"/>
            <ac:spMk id="4" creationId="{AEF14FE6-7EDC-98D0-5066-F6299741DA97}"/>
          </ac:spMkLst>
        </pc:spChg>
        <pc:picChg chg="add mod">
          <ac:chgData name="Matt Lyle" userId="a96e7d453dd11193" providerId="LiveId" clId="{3EF0B18D-C283-4F26-BB72-0DED58F47856}" dt="2025-08-16T11:46:55.074" v="2630" actId="1076"/>
          <ac:picMkLst>
            <pc:docMk/>
            <pc:sldMk cId="2613237475" sldId="382"/>
            <ac:picMk id="2" creationId="{26DA3714-951A-98B1-3CCA-C6252B46CD9F}"/>
          </ac:picMkLst>
        </pc:picChg>
      </pc:sldChg>
      <pc:sldMasterChg chg="delSldLayout modSldLayout">
        <pc:chgData name="Matt Lyle" userId="a96e7d453dd11193" providerId="LiveId" clId="{3EF0B18D-C283-4F26-BB72-0DED58F47856}" dt="2025-08-16T11:14:37.478" v="2333"/>
        <pc:sldMasterMkLst>
          <pc:docMk/>
          <pc:sldMasterMk cId="1637096085" sldId="2147483812"/>
        </pc:sldMasterMkLst>
        <pc:sldLayoutChg chg="addSp delSp modSp mod">
          <pc:chgData name="Matt Lyle" userId="a96e7d453dd11193" providerId="LiveId" clId="{3EF0B18D-C283-4F26-BB72-0DED58F47856}" dt="2025-08-16T07:06:04.354" v="1239" actId="11529"/>
          <pc:sldLayoutMkLst>
            <pc:docMk/>
            <pc:sldMasterMk cId="1637096085" sldId="2147483812"/>
            <pc:sldLayoutMk cId="1927236912" sldId="2147483803"/>
          </pc:sldLayoutMkLst>
          <pc:spChg chg="add del mod">
            <ac:chgData name="Matt Lyle" userId="a96e7d453dd11193" providerId="LiveId" clId="{3EF0B18D-C283-4F26-BB72-0DED58F47856}" dt="2025-08-16T07:06:04.354" v="1239" actId="11529"/>
            <ac:spMkLst>
              <pc:docMk/>
              <pc:sldMasterMk cId="1637096085" sldId="2147483812"/>
              <pc:sldLayoutMk cId="1927236912" sldId="2147483803"/>
              <ac:spMk id="4" creationId="{F253457F-82A9-568F-9470-B492E20320F9}"/>
            </ac:spMkLst>
          </pc:spChg>
        </pc:sldLayoutChg>
        <pc:sldLayoutChg chg="addSp delSp modSp mod">
          <pc:chgData name="Matt Lyle" userId="a96e7d453dd11193" providerId="LiveId" clId="{3EF0B18D-C283-4F26-BB72-0DED58F47856}" dt="2025-08-15T13:24:06.242" v="465" actId="14100"/>
          <pc:sldLayoutMkLst>
            <pc:docMk/>
            <pc:sldMasterMk cId="1637096085" sldId="2147483812"/>
            <pc:sldLayoutMk cId="1071821813" sldId="2147483809"/>
          </pc:sldLayoutMkLst>
          <pc:picChg chg="del">
            <ac:chgData name="Matt Lyle" userId="a96e7d453dd11193" providerId="LiveId" clId="{3EF0B18D-C283-4F26-BB72-0DED58F47856}" dt="2025-08-15T13:18:33.195" v="362" actId="478"/>
            <ac:picMkLst>
              <pc:docMk/>
              <pc:sldMasterMk cId="1637096085" sldId="2147483812"/>
              <pc:sldLayoutMk cId="1071821813" sldId="2147483809"/>
              <ac:picMk id="2" creationId="{FBA1909F-11E8-DB4F-3D23-A4C3CE987A08}"/>
            </ac:picMkLst>
          </pc:picChg>
          <pc:picChg chg="add mod">
            <ac:chgData name="Matt Lyle" userId="a96e7d453dd11193" providerId="LiveId" clId="{3EF0B18D-C283-4F26-BB72-0DED58F47856}" dt="2025-08-15T13:24:06.242" v="465" actId="14100"/>
            <ac:picMkLst>
              <pc:docMk/>
              <pc:sldMasterMk cId="1637096085" sldId="2147483812"/>
              <pc:sldLayoutMk cId="1071821813" sldId="2147483809"/>
              <ac:picMk id="3" creationId="{DB8C00C8-6B2A-7956-D803-309D4B2580B8}"/>
            </ac:picMkLst>
          </pc:picChg>
        </pc:sldLayoutChg>
        <pc:sldLayoutChg chg="addSp delSp modSp mod">
          <pc:chgData name="Matt Lyle" userId="a96e7d453dd11193" providerId="LiveId" clId="{3EF0B18D-C283-4F26-BB72-0DED58F47856}" dt="2025-08-16T10:48:55.527" v="2096"/>
          <pc:sldLayoutMkLst>
            <pc:docMk/>
            <pc:sldMasterMk cId="1637096085" sldId="2147483812"/>
            <pc:sldLayoutMk cId="3851922085" sldId="2147483810"/>
          </pc:sldLayoutMkLst>
          <pc:spChg chg="del">
            <ac:chgData name="Matt Lyle" userId="a96e7d453dd11193" providerId="LiveId" clId="{3EF0B18D-C283-4F26-BB72-0DED58F47856}" dt="2025-08-16T10:48:52.536" v="2093" actId="478"/>
            <ac:spMkLst>
              <pc:docMk/>
              <pc:sldMasterMk cId="1637096085" sldId="2147483812"/>
              <pc:sldLayoutMk cId="3851922085" sldId="2147483810"/>
              <ac:spMk id="4" creationId="{7238685B-A3A8-9401-DACE-10BF4162C065}"/>
            </ac:spMkLst>
          </pc:spChg>
          <pc:picChg chg="add mod">
            <ac:chgData name="Matt Lyle" userId="a96e7d453dd11193" providerId="LiveId" clId="{3EF0B18D-C283-4F26-BB72-0DED58F47856}" dt="2025-08-16T10:48:55.527" v="2096"/>
            <ac:picMkLst>
              <pc:docMk/>
              <pc:sldMasterMk cId="1637096085" sldId="2147483812"/>
              <pc:sldLayoutMk cId="3851922085" sldId="2147483810"/>
              <ac:picMk id="2" creationId="{1B4393DD-AB7E-5E3B-F0B7-7466B32A8295}"/>
            </ac:picMkLst>
          </pc:picChg>
          <pc:picChg chg="del mod">
            <ac:chgData name="Matt Lyle" userId="a96e7d453dd11193" providerId="LiveId" clId="{3EF0B18D-C283-4F26-BB72-0DED58F47856}" dt="2025-08-16T10:48:54.990" v="2095" actId="478"/>
            <ac:picMkLst>
              <pc:docMk/>
              <pc:sldMasterMk cId="1637096085" sldId="2147483812"/>
              <pc:sldLayoutMk cId="3851922085" sldId="2147483810"/>
              <ac:picMk id="3" creationId="{98C81BB8-6600-6483-D9EE-4588EE5FFB87}"/>
            </ac:picMkLst>
          </pc:picChg>
        </pc:sldLayoutChg>
        <pc:sldLayoutChg chg="addSp delSp modSp mod">
          <pc:chgData name="Matt Lyle" userId="a96e7d453dd11193" providerId="LiveId" clId="{3EF0B18D-C283-4F26-BB72-0DED58F47856}" dt="2025-08-16T11:14:37.478" v="2333"/>
          <pc:sldLayoutMkLst>
            <pc:docMk/>
            <pc:sldMasterMk cId="1637096085" sldId="2147483812"/>
            <pc:sldLayoutMk cId="3343545387" sldId="2147483811"/>
          </pc:sldLayoutMkLst>
          <pc:picChg chg="del">
            <ac:chgData name="Matt Lyle" userId="a96e7d453dd11193" providerId="LiveId" clId="{3EF0B18D-C283-4F26-BB72-0DED58F47856}" dt="2025-08-16T11:14:36.923" v="2332" actId="478"/>
            <ac:picMkLst>
              <pc:docMk/>
              <pc:sldMasterMk cId="1637096085" sldId="2147483812"/>
              <pc:sldLayoutMk cId="3343545387" sldId="2147483811"/>
              <ac:picMk id="2" creationId="{2444FA6C-FB75-CD4D-2383-F8AEB485F348}"/>
            </ac:picMkLst>
          </pc:picChg>
          <pc:picChg chg="add mod">
            <ac:chgData name="Matt Lyle" userId="a96e7d453dd11193" providerId="LiveId" clId="{3EF0B18D-C283-4F26-BB72-0DED58F47856}" dt="2025-08-16T11:14:37.478" v="2333"/>
            <ac:picMkLst>
              <pc:docMk/>
              <pc:sldMasterMk cId="1637096085" sldId="2147483812"/>
              <pc:sldLayoutMk cId="3343545387" sldId="2147483811"/>
              <ac:picMk id="3" creationId="{B0DBCD75-2168-0277-DB45-54DDF9EECB21}"/>
            </ac:picMkLst>
          </pc:picChg>
          <pc:picChg chg="add mod">
            <ac:chgData name="Matt Lyle" userId="a96e7d453dd11193" providerId="LiveId" clId="{3EF0B18D-C283-4F26-BB72-0DED58F47856}" dt="2025-08-16T11:14:37.478" v="2333"/>
            <ac:picMkLst>
              <pc:docMk/>
              <pc:sldMasterMk cId="1637096085" sldId="2147483812"/>
              <pc:sldLayoutMk cId="3343545387" sldId="2147483811"/>
              <ac:picMk id="4" creationId="{451BEF01-20BB-D0CD-6A61-B074A49A5992}"/>
            </ac:picMkLst>
          </pc:picChg>
          <pc:picChg chg="add mod">
            <ac:chgData name="Matt Lyle" userId="a96e7d453dd11193" providerId="LiveId" clId="{3EF0B18D-C283-4F26-BB72-0DED58F47856}" dt="2025-08-16T11:14:37.478" v="2333"/>
            <ac:picMkLst>
              <pc:docMk/>
              <pc:sldMasterMk cId="1637096085" sldId="2147483812"/>
              <pc:sldLayoutMk cId="3343545387" sldId="2147483811"/>
              <ac:picMk id="5" creationId="{A7A24C5C-AF79-0F95-1ABA-792963DA6046}"/>
            </ac:picMkLst>
          </pc:picChg>
          <pc:picChg chg="add mod">
            <ac:chgData name="Matt Lyle" userId="a96e7d453dd11193" providerId="LiveId" clId="{3EF0B18D-C283-4F26-BB72-0DED58F47856}" dt="2025-08-16T11:14:37.478" v="2333"/>
            <ac:picMkLst>
              <pc:docMk/>
              <pc:sldMasterMk cId="1637096085" sldId="2147483812"/>
              <pc:sldLayoutMk cId="3343545387" sldId="2147483811"/>
              <ac:picMk id="6" creationId="{E2C8A505-A796-3DB0-B9AF-2BA343234717}"/>
            </ac:picMkLst>
          </pc:picChg>
        </pc:sldLayoutChg>
        <pc:sldLayoutChg chg="addSp delSp modSp mod">
          <pc:chgData name="Matt Lyle" userId="a96e7d453dd11193" providerId="LiveId" clId="{3EF0B18D-C283-4F26-BB72-0DED58F47856}" dt="2025-08-15T13:15:02.126" v="342" actId="21"/>
          <pc:sldLayoutMkLst>
            <pc:docMk/>
            <pc:sldMasterMk cId="1637096085" sldId="2147483812"/>
            <pc:sldLayoutMk cId="3393118281" sldId="2147483825"/>
          </pc:sldLayoutMkLst>
          <pc:picChg chg="add del mod">
            <ac:chgData name="Matt Lyle" userId="a96e7d453dd11193" providerId="LiveId" clId="{3EF0B18D-C283-4F26-BB72-0DED58F47856}" dt="2025-08-15T13:14:08.090" v="320" actId="478"/>
            <ac:picMkLst>
              <pc:docMk/>
              <pc:sldMasterMk cId="1637096085" sldId="2147483812"/>
              <pc:sldLayoutMk cId="3393118281" sldId="2147483825"/>
              <ac:picMk id="3" creationId="{E0DB40DB-BAE1-DC09-92A3-09766C2756AA}"/>
            </ac:picMkLst>
          </pc:picChg>
          <pc:picChg chg="del mod">
            <ac:chgData name="Matt Lyle" userId="a96e7d453dd11193" providerId="LiveId" clId="{3EF0B18D-C283-4F26-BB72-0DED58F47856}" dt="2025-08-15T13:13:07.753" v="311" actId="478"/>
            <ac:picMkLst>
              <pc:docMk/>
              <pc:sldMasterMk cId="1637096085" sldId="2147483812"/>
              <pc:sldLayoutMk cId="3393118281" sldId="2147483825"/>
              <ac:picMk id="5" creationId="{098C16AD-A46D-1184-EB88-BDE0FA0478C7}"/>
            </ac:picMkLst>
          </pc:picChg>
          <pc:picChg chg="add del mod">
            <ac:chgData name="Matt Lyle" userId="a96e7d453dd11193" providerId="LiveId" clId="{3EF0B18D-C283-4F26-BB72-0DED58F47856}" dt="2025-08-15T13:15:02.126" v="342" actId="21"/>
            <ac:picMkLst>
              <pc:docMk/>
              <pc:sldMasterMk cId="1637096085" sldId="2147483812"/>
              <pc:sldLayoutMk cId="3393118281" sldId="2147483825"/>
              <ac:picMk id="6" creationId="{7BD0E71D-75FE-277B-AA0E-E1408180DDD0}"/>
            </ac:picMkLst>
          </pc:picChg>
        </pc:sldLayoutChg>
        <pc:sldLayoutChg chg="addSp modSp del">
          <pc:chgData name="Matt Lyle" userId="a96e7d453dd11193" providerId="LiveId" clId="{3EF0B18D-C283-4F26-BB72-0DED58F47856}" dt="2025-08-16T07:04:38.845" v="1218" actId="47"/>
          <pc:sldLayoutMkLst>
            <pc:docMk/>
            <pc:sldMasterMk cId="1637096085" sldId="2147483812"/>
            <pc:sldLayoutMk cId="1585927759" sldId="2147483826"/>
          </pc:sldLayoutMkLst>
          <pc:picChg chg="add mod">
            <ac:chgData name="Matt Lyle" userId="a96e7d453dd11193" providerId="LiveId" clId="{3EF0B18D-C283-4F26-BB72-0DED58F47856}" dt="2025-08-16T05:49:34.568" v="1165"/>
            <ac:picMkLst>
              <pc:docMk/>
              <pc:sldMasterMk cId="1637096085" sldId="2147483812"/>
              <pc:sldLayoutMk cId="1585927759" sldId="2147483826"/>
              <ac:picMk id="2" creationId="{B0719DD7-EE55-851E-2BB8-6DC6E12780F8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7F22-788C-4ABE-B0F4-A12244EA89FF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67219-8FA8-4B39-867F-6E83BA618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yukato?utm_content=creditCopyText&amp;utm_medium=referral&amp;utm_source=unsplash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three-high-rise-towers-4aytGYNmNlA?utm_content=creditCopyText&amp;utm_medium=referral&amp;utm_source=unsplash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E068-6071-3D92-4534-BE952A20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CA58B8-E8B8-470C-1EE5-FB78A7476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5CD1E-7188-0DC4-B9BC-9BA9F8910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75ED2-1383-8A34-6A2E-22D210CC5A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26697-8CD9-5178-0AF2-8AE4D688F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C87218-F793-DA5E-D301-DDD64809B8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1C63C-F738-E54C-0CFC-427B0E84F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78198-1F74-6994-E645-5CC589790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9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https://commons.wikimedia.org/wiki/File:Positive_thinking_and_self_confidence.jpg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Smilie027, CC BY-SA 4.0 &lt;https://creativecommons.org/licenses/by-sa/4.0&gt;, via Wikimedia Commons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3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21B61-706F-E287-97A3-498D72F6C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CE9AD2-3A31-61D5-52F4-DFFBFA4BC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9CA52-FEB6-44E1-C1B4-5A3391AC19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A8FFE-5F39-17D0-D88A-E5408008F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6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54728-2441-FA40-271A-98FD87CCA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3763E-FA6B-0C2E-18B0-3E9631250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8AF7A7-28E8-201B-A3D8-E5ECD81B3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</a:t>
            </a:r>
            <a:r>
              <a:rPr lang="en-US" dirty="0">
                <a:hlinkClick r:id="rId3"/>
              </a:rPr>
              <a:t>Yu Kato</a:t>
            </a:r>
            <a:r>
              <a:rPr lang="en-US" dirty="0"/>
              <a:t> on </a:t>
            </a:r>
            <a:r>
              <a:rPr lang="en-US" dirty="0" err="1">
                <a:hlinkClick r:id="rId4"/>
              </a:rPr>
              <a:t>Unsplash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961A3-5D17-66CC-5DD2-FFAA9602B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67219-8FA8-4B39-867F-6E83BA6180D7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3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6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Photo 1">
    <p:bg>
      <p:bgPr>
        <a:solidFill>
          <a:srgbClr val="030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11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854EA721-6CA3-C640-5426-2D5347561E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1999" cy="2636520"/>
          </a:xfrm>
          <a:prstGeom prst="rect">
            <a:avLst/>
          </a:prstGeom>
        </p:spPr>
      </p:pic>
      <p:pic>
        <p:nvPicPr>
          <p:cNvPr id="3" name="Picture 2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13C8BFD3-46C6-AB9D-1D4B-09EE55100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36520"/>
            <a:ext cx="12191999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36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Photo 1">
    <p:bg>
      <p:bgPr>
        <a:solidFill>
          <a:srgbClr val="0603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DB8C00C8-6B2A-7956-D803-309D4B258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5467" y="2381250"/>
            <a:ext cx="2962378" cy="420062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071821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number&#10;&#10;AI-generated content may be incorrect.">
            <a:extLst>
              <a:ext uri="{FF2B5EF4-FFF2-40B4-BE49-F238E27FC236}">
                <a16:creationId xmlns:a16="http://schemas.microsoft.com/office/drawing/2014/main" id="{1B4393DD-AB7E-5E3B-F0B7-7466B32A8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22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B0DBCD75-2168-0277-DB45-54DDF9EEC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714" y="0"/>
            <a:ext cx="9266285" cy="2636520"/>
          </a:xfrm>
          <a:prstGeom prst="rect">
            <a:avLst/>
          </a:prstGeom>
        </p:spPr>
      </p:pic>
      <p:pic>
        <p:nvPicPr>
          <p:cNvPr id="4" name="Picture 3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451BEF01-20BB-D0CD-6A61-B074A49A59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2926080" cy="2636520"/>
          </a:xfrm>
          <a:prstGeom prst="rect">
            <a:avLst/>
          </a:prstGeom>
        </p:spPr>
      </p:pic>
      <p:pic>
        <p:nvPicPr>
          <p:cNvPr id="5" name="Picture 4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A7A24C5C-AF79-0F95-1ABA-792963DA6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636520"/>
            <a:ext cx="2926080" cy="4221480"/>
          </a:xfrm>
          <a:prstGeom prst="rect">
            <a:avLst/>
          </a:prstGeom>
        </p:spPr>
      </p:pic>
      <p:pic>
        <p:nvPicPr>
          <p:cNvPr id="6" name="Picture 5" descr="A white speech bubble with a question mark on it&#10;&#10;AI-generated content may be incorrect.">
            <a:extLst>
              <a:ext uri="{FF2B5EF4-FFF2-40B4-BE49-F238E27FC236}">
                <a16:creationId xmlns:a16="http://schemas.microsoft.com/office/drawing/2014/main" id="{E2C8A505-A796-3DB0-B9AF-2BA3432347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5714" y="2636520"/>
            <a:ext cx="9266285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99000-8DC5-4FAA-962C-D38BB4F2BF7D}" type="datetime1">
              <a:rPr lang="en-US" smtClean="0"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03" r:id="rId3"/>
    <p:sldLayoutId id="2147483809" r:id="rId4"/>
    <p:sldLayoutId id="2147483810" r:id="rId5"/>
    <p:sldLayoutId id="214748381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running&#10;&#10;AI-generated content may be incorrect.">
            <a:extLst>
              <a:ext uri="{FF2B5EF4-FFF2-40B4-BE49-F238E27FC236}">
                <a16:creationId xmlns:a16="http://schemas.microsoft.com/office/drawing/2014/main" id="{C2634F70-CA94-504C-5439-80FAEB11F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" y="0"/>
            <a:ext cx="12182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1B0DC6-3105-B473-524C-0B87C85EF655}"/>
              </a:ext>
            </a:extLst>
          </p:cNvPr>
          <p:cNvSpPr/>
          <p:nvPr/>
        </p:nvSpPr>
        <p:spPr>
          <a:xfrm>
            <a:off x="0" y="4731657"/>
            <a:ext cx="12192000" cy="21263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CDFA9-4A87-FDF3-F50D-C5E3D79D0BB1}"/>
              </a:ext>
            </a:extLst>
          </p:cNvPr>
          <p:cNvSpPr/>
          <p:nvPr/>
        </p:nvSpPr>
        <p:spPr>
          <a:xfrm flipV="1">
            <a:off x="0" y="0"/>
            <a:ext cx="12192000" cy="473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F3AE2-99BE-1215-FDE3-34352DAA8665}"/>
              </a:ext>
            </a:extLst>
          </p:cNvPr>
          <p:cNvSpPr txBox="1"/>
          <p:nvPr/>
        </p:nvSpPr>
        <p:spPr>
          <a:xfrm>
            <a:off x="0" y="-38099"/>
            <a:ext cx="12298680" cy="693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from whom every family in heaven and on earth is named, 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and to know the love of Christ that surpasses knowledge, that you may be filled with all the fullness of God.</a:t>
            </a:r>
          </a:p>
          <a:p>
            <a:pPr algn="l">
              <a:lnSpc>
                <a:spcPct val="95000"/>
              </a:lnSpc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Now to him who is able to do far more abundantly than all that we ask or think, according to the power at work within us, </a:t>
            </a:r>
            <a:r>
              <a:rPr lang="en-US" sz="36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34126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78F9AB-B937-A686-AB56-6B372371B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61091"/>
              </p:ext>
            </p:extLst>
          </p:nvPr>
        </p:nvGraphicFramePr>
        <p:xfrm>
          <a:off x="394854" y="833862"/>
          <a:ext cx="11346872" cy="6024131"/>
        </p:xfrm>
        <a:graphic>
          <a:graphicData uri="http://schemas.openxmlformats.org/drawingml/2006/table">
            <a:tbl>
              <a:tblPr/>
              <a:tblGrid>
                <a:gridCol w="1384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2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9686">
                  <a:extLst>
                    <a:ext uri="{9D8B030D-6E8A-4147-A177-3AD203B41FA5}">
                      <a16:colId xmlns:a16="http://schemas.microsoft.com/office/drawing/2014/main" val="1130641549"/>
                    </a:ext>
                  </a:extLst>
                </a:gridCol>
                <a:gridCol w="1483139">
                  <a:extLst>
                    <a:ext uri="{9D8B030D-6E8A-4147-A177-3AD203B41FA5}">
                      <a16:colId xmlns:a16="http://schemas.microsoft.com/office/drawing/2014/main" val="3286881385"/>
                    </a:ext>
                  </a:extLst>
                </a:gridCol>
                <a:gridCol w="11975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6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447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Jew-Gentile Unity Shown in Love</a:t>
                      </a:r>
                      <a:endParaRPr kumimoji="0" lang="en-US" sz="28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56743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 as Equals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Love as Testimony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1–3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Chapters 4–6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Doctrine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Application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Position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Practice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Belief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Behaviour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036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Privileges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Responsibilities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50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Salutation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Position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Reconcil-iation</a:t>
                      </a: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Unique-ness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Unity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Holiness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Submission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Reliance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ＭＳ Ｐゴシック" charset="0"/>
                          <a:cs typeface="Arial" charset="0"/>
                        </a:rPr>
                        <a:t>Love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13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1:1-2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1:3-23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4:1-16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4:17–5:20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5:21–6:9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6:10-20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ＭＳ Ｐゴシック" charset="0"/>
                          <a:cs typeface="Arial" charset="0"/>
                        </a:rPr>
                        <a:t>6:21-24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6036">
                <a:tc gridSpan="9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335B86F-B2C3-1252-3ABF-3519AA21D3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0180" y="1296829"/>
            <a:ext cx="2840832" cy="612768"/>
          </a:xfrm>
          <a:prstGeom prst="rect">
            <a:avLst/>
          </a:prstGeom>
        </p:spPr>
      </p:pic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2B806787-9571-1F5E-E8C2-A43DDDC4FE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1324" y="1308346"/>
            <a:ext cx="3110472" cy="601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4556E-A61B-086E-C33C-65FF0E32F6EF}"/>
              </a:ext>
            </a:extLst>
          </p:cNvPr>
          <p:cNvSpPr txBox="1"/>
          <p:nvPr/>
        </p:nvSpPr>
        <p:spPr>
          <a:xfrm>
            <a:off x="226142" y="182425"/>
            <a:ext cx="9950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Inconceivable Blessings, Incredible Purpose.</a:t>
            </a:r>
          </a:p>
        </p:txBody>
      </p:sp>
    </p:spTree>
    <p:extLst>
      <p:ext uri="{BB962C8B-B14F-4D97-AF65-F5344CB8AC3E}">
        <p14:creationId xmlns:p14="http://schemas.microsoft.com/office/powerpoint/2010/main" val="26111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FF869-823F-745A-8C13-A29EE87CA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412116-C0B9-C9D7-D54E-8B5E70E2A56B}"/>
              </a:ext>
            </a:extLst>
          </p:cNvPr>
          <p:cNvSpPr txBox="1"/>
          <p:nvPr/>
        </p:nvSpPr>
        <p:spPr>
          <a:xfrm>
            <a:off x="260032" y="207793"/>
            <a:ext cx="11821477" cy="1158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3D515-2C21-2A97-C3BA-E1A05C49215F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4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artoon of a person sleeping&#10;&#10;AI-generated content may be incorrect.">
            <a:extLst>
              <a:ext uri="{FF2B5EF4-FFF2-40B4-BE49-F238E27FC236}">
                <a16:creationId xmlns:a16="http://schemas.microsoft.com/office/drawing/2014/main" id="{AB9FBF9F-B1FB-0C17-2CAF-64CB6D3A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62" y="643467"/>
            <a:ext cx="2098116" cy="2475653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white and blue shoe&#10;&#10;AI-generated content may be incorrect.">
            <a:extLst>
              <a:ext uri="{FF2B5EF4-FFF2-40B4-BE49-F238E27FC236}">
                <a16:creationId xmlns:a16="http://schemas.microsoft.com/office/drawing/2014/main" id="{9AAE4D38-233D-5BA5-3FAA-A1CE6D432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29" y="650497"/>
            <a:ext cx="3096480" cy="246862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and white of a person eating&#10;&#10;AI-generated content may be incorrect.">
            <a:extLst>
              <a:ext uri="{FF2B5EF4-FFF2-40B4-BE49-F238E27FC236}">
                <a16:creationId xmlns:a16="http://schemas.microsoft.com/office/drawing/2014/main" id="{AA6D30D3-1163-96A8-A99C-0E4BE25D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60" y="3748194"/>
            <a:ext cx="1736320" cy="247163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drawing of a person running&#10;&#10;AI-generated content may be incorrect.">
            <a:extLst>
              <a:ext uri="{FF2B5EF4-FFF2-40B4-BE49-F238E27FC236}">
                <a16:creationId xmlns:a16="http://schemas.microsoft.com/office/drawing/2014/main" id="{0841BA58-760C-EAC2-618E-CA4675501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5" y="1026472"/>
            <a:ext cx="3252903" cy="481911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and blue shoe&#10;&#10;AI-generated content may be incorrect.">
            <a:extLst>
              <a:ext uri="{FF2B5EF4-FFF2-40B4-BE49-F238E27FC236}">
                <a16:creationId xmlns:a16="http://schemas.microsoft.com/office/drawing/2014/main" id="{8117B6FA-9758-0822-245C-E5B2FA6C2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252" y="3755224"/>
            <a:ext cx="3091435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E7D79-E38E-7DB4-8146-49EA2E009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F8610-8407-E506-F451-BEF4B05E3A2A}"/>
              </a:ext>
            </a:extLst>
          </p:cNvPr>
          <p:cNvSpPr txBox="1"/>
          <p:nvPr/>
        </p:nvSpPr>
        <p:spPr>
          <a:xfrm>
            <a:off x="0" y="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5C1E64-2F60-5AD7-7BC1-3B099AB2A43B}"/>
              </a:ext>
            </a:extLst>
          </p:cNvPr>
          <p:cNvSpPr txBox="1"/>
          <p:nvPr/>
        </p:nvSpPr>
        <p:spPr>
          <a:xfrm>
            <a:off x="704850" y="1455241"/>
            <a:ext cx="9048750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or stretching out one’s hands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Kneeling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Standing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eyes upward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Sitting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Lying on your bed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2D1C4-45A8-CABB-6B51-0752F1106611}"/>
              </a:ext>
            </a:extLst>
          </p:cNvPr>
          <p:cNvSpPr txBox="1"/>
          <p:nvPr/>
        </p:nvSpPr>
        <p:spPr>
          <a:xfrm>
            <a:off x="5734050" y="2598241"/>
            <a:ext cx="61531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Bowing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Prostrate on your face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Writing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11673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icons&#10;&#10;AI-generated content may be incorrect.">
            <a:extLst>
              <a:ext uri="{FF2B5EF4-FFF2-40B4-BE49-F238E27FC236}">
                <a16:creationId xmlns:a16="http://schemas.microsoft.com/office/drawing/2014/main" id="{31534DDF-9C51-E0D2-DCB6-2312F3D45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4" y="0"/>
            <a:ext cx="12046775" cy="6572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4113FB-DEA8-003B-5E55-964D4104B52D}"/>
              </a:ext>
            </a:extLst>
          </p:cNvPr>
          <p:cNvSpPr txBox="1"/>
          <p:nvPr/>
        </p:nvSpPr>
        <p:spPr>
          <a:xfrm>
            <a:off x="0" y="2359283"/>
            <a:ext cx="1219200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EASY				LONG				TEMPO		INTERVAL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C711D-D5FF-6675-310B-A9DE958FDDB7}"/>
              </a:ext>
            </a:extLst>
          </p:cNvPr>
          <p:cNvSpPr txBox="1"/>
          <p:nvPr/>
        </p:nvSpPr>
        <p:spPr>
          <a:xfrm>
            <a:off x="145223" y="5788284"/>
            <a:ext cx="11665777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PROGRESSION</a:t>
            </a: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	  RECOVERY         HILL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B0025-BB3A-02B6-D0B2-315382EC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4B00929-6730-3B0F-1B68-4F084A857F94}"/>
              </a:ext>
            </a:extLst>
          </p:cNvPr>
          <p:cNvSpPr txBox="1"/>
          <p:nvPr/>
        </p:nvSpPr>
        <p:spPr>
          <a:xfrm>
            <a:off x="0" y="38100"/>
            <a:ext cx="12192000" cy="743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0" i="0" spc="-15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CHALLENGE:	Try different postures of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DCFD6-A0AE-F923-CA43-1B29016511DE}"/>
              </a:ext>
            </a:extLst>
          </p:cNvPr>
          <p:cNvSpPr txBox="1"/>
          <p:nvPr/>
        </p:nvSpPr>
        <p:spPr>
          <a:xfrm>
            <a:off x="704850" y="1455241"/>
            <a:ext cx="9048750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or stretching out one’s hands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Kneeling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Standing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Lifting eyes upward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Sitting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Lying on your bed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46E3BF-50CA-F91B-A171-8E3438E25697}"/>
              </a:ext>
            </a:extLst>
          </p:cNvPr>
          <p:cNvSpPr txBox="1"/>
          <p:nvPr/>
        </p:nvSpPr>
        <p:spPr>
          <a:xfrm>
            <a:off x="5734050" y="2598241"/>
            <a:ext cx="61531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Being still and silent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Bowing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Prostrate on your face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Writing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</a:rPr>
              <a:t>Walking</a:t>
            </a:r>
          </a:p>
        </p:txBody>
      </p:sp>
    </p:spTree>
    <p:extLst>
      <p:ext uri="{BB962C8B-B14F-4D97-AF65-F5344CB8AC3E}">
        <p14:creationId xmlns:p14="http://schemas.microsoft.com/office/powerpoint/2010/main" val="39776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E1ABB-55AA-2809-E1B7-A380D26E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8C5FA7-447F-2E50-5429-FD4D9C7CDF3E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14 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For this reason I bow my knees before the father,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every family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[a]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 in heaven and on earth is named, </a:t>
            </a:r>
          </a:p>
        </p:txBody>
      </p:sp>
    </p:spTree>
    <p:extLst>
      <p:ext uri="{BB962C8B-B14F-4D97-AF65-F5344CB8AC3E}">
        <p14:creationId xmlns:p14="http://schemas.microsoft.com/office/powerpoint/2010/main" val="34585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60112-698C-B85A-CAB7-CD556942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4EE220-97B4-0132-2C09-236DEDD5569F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before the father, 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every family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[a]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 in heaven and on earth is named,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82BCE6-DD36-226D-40AB-DE9019DFC764}"/>
              </a:ext>
            </a:extLst>
          </p:cNvPr>
          <p:cNvSpPr/>
          <p:nvPr/>
        </p:nvSpPr>
        <p:spPr>
          <a:xfrm>
            <a:off x="1130300" y="2407165"/>
            <a:ext cx="9613900" cy="2684662"/>
          </a:xfrm>
          <a:prstGeom prst="roundRect">
            <a:avLst>
              <a:gd name="adj" fmla="val 10454"/>
            </a:avLst>
          </a:prstGeom>
          <a:solidFill>
            <a:srgbClr val="000000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Footnote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6BA9D-EE3F-0BB4-831B-2EAE59C135B9}"/>
              </a:ext>
            </a:extLst>
          </p:cNvPr>
          <p:cNvSpPr/>
          <p:nvPr/>
        </p:nvSpPr>
        <p:spPr>
          <a:xfrm>
            <a:off x="1320800" y="2872333"/>
            <a:ext cx="9309100" cy="175432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chemeClr val="bg1"/>
                </a:solidFill>
              </a:rPr>
              <a:t>Or </a:t>
            </a:r>
            <a:r>
              <a:rPr lang="en-US" sz="3600" i="1" dirty="0">
                <a:solidFill>
                  <a:schemeClr val="bg1"/>
                </a:solidFill>
              </a:rPr>
              <a:t>from whom all fatherhood</a:t>
            </a:r>
            <a:r>
              <a:rPr lang="en-US" sz="3600" dirty="0">
                <a:solidFill>
                  <a:schemeClr val="bg1"/>
                </a:solidFill>
              </a:rPr>
              <a:t>; the Greek word </a:t>
            </a:r>
            <a:r>
              <a:rPr lang="en-US" sz="3600" i="1" dirty="0">
                <a:solidFill>
                  <a:schemeClr val="bg1"/>
                </a:solidFill>
              </a:rPr>
              <a:t>patria</a:t>
            </a:r>
            <a:r>
              <a:rPr lang="en-US" sz="3600" dirty="0">
                <a:solidFill>
                  <a:schemeClr val="bg1"/>
                </a:solidFill>
              </a:rPr>
              <a:t> in verse 15 is closely related to the word for </a:t>
            </a:r>
            <a:r>
              <a:rPr lang="en-US" sz="3600" i="1" dirty="0">
                <a:solidFill>
                  <a:schemeClr val="bg1"/>
                </a:solidFill>
              </a:rPr>
              <a:t>Father</a:t>
            </a:r>
            <a:r>
              <a:rPr lang="en-US" sz="3600" dirty="0">
                <a:solidFill>
                  <a:schemeClr val="bg1"/>
                </a:solidFill>
              </a:rPr>
              <a:t> in verse 14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82AA15-4CB1-72B7-E864-13BA026B2214}"/>
              </a:ext>
            </a:extLst>
          </p:cNvPr>
          <p:cNvSpPr txBox="1"/>
          <p:nvPr/>
        </p:nvSpPr>
        <p:spPr>
          <a:xfrm>
            <a:off x="4013653" y="5091827"/>
            <a:ext cx="47384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</a:rPr>
              <a:t>πατέρα… πατριὰ</a:t>
            </a:r>
            <a:r>
              <a:rPr lang="el-GR" sz="4400" dirty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  <a:p>
            <a:r>
              <a:rPr lang="el-GR" sz="4400" dirty="0">
                <a:solidFill>
                  <a:schemeClr val="bg1"/>
                </a:solidFill>
              </a:rPr>
              <a:t>(</a:t>
            </a:r>
            <a:r>
              <a:rPr lang="en-US" sz="4400" i="1" dirty="0">
                <a:solidFill>
                  <a:schemeClr val="bg1"/>
                </a:solidFill>
              </a:rPr>
              <a:t>patera… patria</a:t>
            </a:r>
            <a:r>
              <a:rPr lang="en-US" sz="4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2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71599-3161-DB21-CEB4-B1C426FFE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727949-BFA7-153F-D171-92B1A380BBD8}"/>
              </a:ext>
            </a:extLst>
          </p:cNvPr>
          <p:cNvSpPr txBox="1"/>
          <p:nvPr/>
        </p:nvSpPr>
        <p:spPr>
          <a:xfrm>
            <a:off x="0" y="38100"/>
            <a:ext cx="8200571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14 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For this reason I bow my knees 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before 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father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15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from whom all 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fatherhood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in heaven and on earth is named,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660904-ABC4-A7A5-6EBF-69B39D5327EC}"/>
              </a:ext>
            </a:extLst>
          </p:cNvPr>
          <p:cNvSpPr txBox="1"/>
          <p:nvPr/>
        </p:nvSpPr>
        <p:spPr>
          <a:xfrm>
            <a:off x="8331200" y="755796"/>
            <a:ext cx="38608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πατέρα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4400" i="1" dirty="0">
                <a:solidFill>
                  <a:schemeClr val="bg1"/>
                </a:solidFill>
                <a:highlight>
                  <a:srgbClr val="FFFF00"/>
                </a:highlight>
              </a:rPr>
              <a:t>patera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πατριὰ</a:t>
            </a:r>
            <a:r>
              <a:rPr lang="el-GR" sz="44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4400" i="1" dirty="0">
                <a:solidFill>
                  <a:schemeClr val="bg1"/>
                </a:solidFill>
                <a:highlight>
                  <a:srgbClr val="00FFFF"/>
                </a:highlight>
              </a:rPr>
              <a:t>patria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2882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FAACC-459E-D04E-3D26-70FFD10D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a city&#10;&#10;AI-generated content may be incorrect.">
            <a:extLst>
              <a:ext uri="{FF2B5EF4-FFF2-40B4-BE49-F238E27FC236}">
                <a16:creationId xmlns:a16="http://schemas.microsoft.com/office/drawing/2014/main" id="{425CC744-8E82-04DF-1FF8-1C3FFD334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laxy in the sky&#10;&#10;AI-generated content may be incorrect.">
            <a:extLst>
              <a:ext uri="{FF2B5EF4-FFF2-40B4-BE49-F238E27FC236}">
                <a16:creationId xmlns:a16="http://schemas.microsoft.com/office/drawing/2014/main" id="{DF2CB4B5-A369-E128-A68B-70A0FACA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DA1BCA-ADE1-F7BA-9C57-E9371E0CC229}"/>
              </a:ext>
            </a:extLst>
          </p:cNvPr>
          <p:cNvSpPr txBox="1"/>
          <p:nvPr/>
        </p:nvSpPr>
        <p:spPr>
          <a:xfrm>
            <a:off x="1276350" y="5110063"/>
            <a:ext cx="10372725" cy="1599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800" b="1" i="0" spc="300" baseline="30000" dirty="0">
                <a:effectLst>
                  <a:glow rad="127000">
                    <a:schemeClr val="bg1"/>
                  </a:glow>
                </a:effectLst>
              </a:rPr>
              <a:t>15</a:t>
            </a:r>
            <a:r>
              <a:rPr lang="en-US" sz="4800" b="1" i="0" spc="300" dirty="0">
                <a:effectLst>
                  <a:glow rad="127000">
                    <a:schemeClr val="bg1"/>
                  </a:glow>
                </a:effectLst>
              </a:rPr>
              <a:t>from whom all fatherhood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800" b="1" i="0" spc="300" dirty="0">
                <a:effectLst>
                  <a:glow rad="127000">
                    <a:schemeClr val="bg1"/>
                  </a:glow>
                </a:effectLst>
              </a:rPr>
              <a:t>in heaven and on earth is named </a:t>
            </a:r>
          </a:p>
        </p:txBody>
      </p:sp>
    </p:spTree>
    <p:extLst>
      <p:ext uri="{BB962C8B-B14F-4D97-AF65-F5344CB8AC3E}">
        <p14:creationId xmlns:p14="http://schemas.microsoft.com/office/powerpoint/2010/main" val="2082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FA267-A9AF-A380-3174-F77DFA3EB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B968AB-69FE-1D56-D9D2-7CC0866CD7C1}"/>
              </a:ext>
            </a:extLst>
          </p:cNvPr>
          <p:cNvSpPr txBox="1"/>
          <p:nvPr/>
        </p:nvSpPr>
        <p:spPr>
          <a:xfrm>
            <a:off x="260032" y="207793"/>
            <a:ext cx="11821477" cy="33055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</a:t>
            </a: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>
              <a:lnSpc>
                <a:spcPct val="90000"/>
              </a:lnSpc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E7B509-C4A3-670D-F782-166BA3B93853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80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0FBFC-9943-014F-C31E-A4E76DA17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F4C7F-7946-EE8D-D549-83006BAEA144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love of Christ that surpasses knowledge, that you may be filled with all 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16419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E8B62-7BE6-BE5E-09FC-948870B4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DF5643-A206-1FDF-35CE-9B254B3FEF68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strengthened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faith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18 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love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of Christ that surpasses knowledge, that you may be filled with all 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fullness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of God.</a:t>
            </a:r>
          </a:p>
        </p:txBody>
      </p:sp>
    </p:spTree>
    <p:extLst>
      <p:ext uri="{BB962C8B-B14F-4D97-AF65-F5344CB8AC3E}">
        <p14:creationId xmlns:p14="http://schemas.microsoft.com/office/powerpoint/2010/main" val="17004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2F4580-50B8-62E4-F322-ED4B3BA4FDBA}"/>
              </a:ext>
            </a:extLst>
          </p:cNvPr>
          <p:cNvSpPr txBox="1"/>
          <p:nvPr/>
        </p:nvSpPr>
        <p:spPr>
          <a:xfrm>
            <a:off x="0" y="5788284"/>
            <a:ext cx="3018943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			5K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6" name="Picture 5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95D473EA-61EB-FC79-C401-785DF9EE5E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1" y="1581150"/>
            <a:ext cx="2693770" cy="4067064"/>
          </a:xfrm>
          <a:prstGeom prst="rect">
            <a:avLst/>
          </a:prstGeom>
        </p:spPr>
      </p:pic>
      <p:pic>
        <p:nvPicPr>
          <p:cNvPr id="8" name="Picture 7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2B0B7B04-7DFB-1D32-7254-520D0D201C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28" y="1153735"/>
            <a:ext cx="3018943" cy="4634549"/>
          </a:xfrm>
          <a:prstGeom prst="rect">
            <a:avLst/>
          </a:prstGeom>
        </p:spPr>
      </p:pic>
      <p:pic>
        <p:nvPicPr>
          <p:cNvPr id="10" name="Picture 9" descr="A black and white of a person running&#10;&#10;AI-generated content may be incorrect.">
            <a:extLst>
              <a:ext uri="{FF2B5EF4-FFF2-40B4-BE49-F238E27FC236}">
                <a16:creationId xmlns:a16="http://schemas.microsoft.com/office/drawing/2014/main" id="{8184253E-9B32-0D9B-AAF7-45D41BE91CA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07" y="715102"/>
            <a:ext cx="3535662" cy="54277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536D175-D22E-D0A7-C07A-BFD833FFEFD4}"/>
              </a:ext>
            </a:extLst>
          </p:cNvPr>
          <p:cNvSpPr txBox="1"/>
          <p:nvPr/>
        </p:nvSpPr>
        <p:spPr>
          <a:xfrm>
            <a:off x="8680485" y="5788284"/>
            <a:ext cx="325755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i="0" baseline="300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Marathon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A809D-C7FE-A665-CA08-34513E343E33}"/>
              </a:ext>
            </a:extLst>
          </p:cNvPr>
          <p:cNvSpPr txBox="1"/>
          <p:nvPr/>
        </p:nvSpPr>
        <p:spPr>
          <a:xfrm>
            <a:off x="5490254" y="5788284"/>
            <a:ext cx="1733550" cy="1069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6600" baseline="3000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10K</a:t>
            </a:r>
            <a:endParaRPr lang="en-US" sz="6600" i="0" dirty="0">
              <a:solidFill>
                <a:srgbClr val="000000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57948-E8C5-71C8-8973-7FC5B7CE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279CE8-8D02-C1FC-A3B8-97A4C312F384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strengthened with power through his Spirit in your inner being, </a:t>
            </a:r>
          </a:p>
        </p:txBody>
      </p:sp>
    </p:spTree>
    <p:extLst>
      <p:ext uri="{BB962C8B-B14F-4D97-AF65-F5344CB8AC3E}">
        <p14:creationId xmlns:p14="http://schemas.microsoft.com/office/powerpoint/2010/main" val="5998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C08C-888A-08AC-1CC4-E3A7DE9D8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9ABBB-E728-D1E4-2AB3-6597E0CB13DB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FCCB85-EE8A-3148-7A4B-7B197F7DA90B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62F5C-9DEB-4B8F-A649-B5F1C9BDAF8E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4E726-13AE-76D9-39CE-2DE914BE6E0C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2C6C0-0ACD-ED70-E9C3-A0CFAD29B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5EC7EA-304B-5288-0C57-BE368C59A225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F0BB47-F6A1-C090-65C2-9DB9BDBFFF73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90178D-5F9A-6A79-07BD-7AF66C34A291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EE241-9684-F74D-3617-B833A1A2A1EA}"/>
              </a:ext>
            </a:extLst>
          </p:cNvPr>
          <p:cNvSpPr txBox="1"/>
          <p:nvPr/>
        </p:nvSpPr>
        <p:spPr>
          <a:xfrm>
            <a:off x="935567" y="3348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New Password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26B3BD-AA6E-B562-CD73-E167E5D59C2D}"/>
              </a:ext>
            </a:extLst>
          </p:cNvPr>
          <p:cNvSpPr/>
          <p:nvPr/>
        </p:nvSpPr>
        <p:spPr>
          <a:xfrm>
            <a:off x="935566" y="3898652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saMs0nwithha!r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A538C8-73FF-D643-3435-402F820BF837}"/>
              </a:ext>
            </a:extLst>
          </p:cNvPr>
          <p:cNvSpPr/>
          <p:nvPr/>
        </p:nvSpPr>
        <p:spPr>
          <a:xfrm>
            <a:off x="1003301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593460-1174-C025-9087-3E1CBB3047FF}"/>
              </a:ext>
            </a:extLst>
          </p:cNvPr>
          <p:cNvSpPr/>
          <p:nvPr/>
        </p:nvSpPr>
        <p:spPr>
          <a:xfrm>
            <a:off x="3327402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BA90C6-1C7F-6B6E-DED8-0BF1E80CA474}"/>
              </a:ext>
            </a:extLst>
          </p:cNvPr>
          <p:cNvSpPr/>
          <p:nvPr/>
        </p:nvSpPr>
        <p:spPr>
          <a:xfrm>
            <a:off x="5655733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7EC8F8-C97F-0352-7F76-9E44CDF0CF14}"/>
              </a:ext>
            </a:extLst>
          </p:cNvPr>
          <p:cNvSpPr/>
          <p:nvPr/>
        </p:nvSpPr>
        <p:spPr>
          <a:xfrm>
            <a:off x="7979834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458263-4192-77AB-84A8-3AA1874FAFD8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Weak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455830-A3F7-7D3D-00AB-A47567D69538}"/>
              </a:ext>
            </a:extLst>
          </p:cNvPr>
          <p:cNvSpPr txBox="1"/>
          <p:nvPr/>
        </p:nvSpPr>
        <p:spPr>
          <a:xfrm>
            <a:off x="1003301" y="531590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Strong</a:t>
            </a:r>
            <a:endParaRPr lang="en-US" sz="2400" b="1" dirty="0">
              <a:solidFill>
                <a:srgbClr val="008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6C516-C3D9-0750-8F73-9A839E754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4E5CBB-32AD-3542-3B67-9E538A55C7CF}"/>
              </a:ext>
            </a:extLst>
          </p:cNvPr>
          <p:cNvSpPr txBox="1"/>
          <p:nvPr/>
        </p:nvSpPr>
        <p:spPr>
          <a:xfrm>
            <a:off x="0" y="38100"/>
            <a:ext cx="12192000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16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 according to the riches of his glory he may grant you to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strengthened with power through his Spirit in your inner being, </a:t>
            </a:r>
          </a:p>
        </p:txBody>
      </p:sp>
    </p:spTree>
    <p:extLst>
      <p:ext uri="{BB962C8B-B14F-4D97-AF65-F5344CB8AC3E}">
        <p14:creationId xmlns:p14="http://schemas.microsoft.com/office/powerpoint/2010/main" val="1704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1E09D-F603-DB8E-2D99-A00BD1598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26A1C-CE62-27B0-9D51-29B94C7F531C}"/>
              </a:ext>
            </a:extLst>
          </p:cNvPr>
          <p:cNvSpPr txBox="1"/>
          <p:nvPr/>
        </p:nvSpPr>
        <p:spPr>
          <a:xfrm>
            <a:off x="0" y="38100"/>
            <a:ext cx="12192000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17 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so that Christ may dwell in your hearts through faith</a:t>
            </a:r>
          </a:p>
        </p:txBody>
      </p:sp>
    </p:spTree>
    <p:extLst>
      <p:ext uri="{BB962C8B-B14F-4D97-AF65-F5344CB8AC3E}">
        <p14:creationId xmlns:p14="http://schemas.microsoft.com/office/powerpoint/2010/main" val="19395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6901B-DA6D-557B-5A21-72952B850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6639E005-BA32-2BC3-6758-2D580FA1F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29475-8C27-DE2F-576A-DB7208BE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13CC43-E630-18F6-90FB-56CABDB1DBEC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know the love of Christ that surpasses knowledge, </a:t>
            </a:r>
          </a:p>
        </p:txBody>
      </p:sp>
    </p:spTree>
    <p:extLst>
      <p:ext uri="{BB962C8B-B14F-4D97-AF65-F5344CB8AC3E}">
        <p14:creationId xmlns:p14="http://schemas.microsoft.com/office/powerpoint/2010/main" val="6796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8455C-86AF-3FB8-019F-614EFFD34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99F1E-41E8-0D47-FDE3-3417BD777FAD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strength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faith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may have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strength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to comprehend with all the saints what is the breadth and length and height and depth,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19 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and                 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</a:rPr>
              <a:t>                  </a:t>
            </a:r>
            <a:r>
              <a:rPr lang="en-US" sz="4400" b="1" i="0" dirty="0">
                <a:solidFill>
                  <a:schemeClr val="bg1"/>
                </a:solidFill>
                <a:effectLst/>
              </a:rPr>
              <a:t>to know the love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 of Christ that surpasses knowledge,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EC9035D6-9115-F39B-0012-DC9B182F72CE}"/>
              </a:ext>
            </a:extLst>
          </p:cNvPr>
          <p:cNvSpPr/>
          <p:nvPr/>
        </p:nvSpPr>
        <p:spPr>
          <a:xfrm rot="5400000">
            <a:off x="4938250" y="1346197"/>
            <a:ext cx="1233951" cy="184846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956D325F-59F3-CB12-E84E-A901F2418902}"/>
              </a:ext>
            </a:extLst>
          </p:cNvPr>
          <p:cNvSpPr/>
          <p:nvPr/>
        </p:nvSpPr>
        <p:spPr>
          <a:xfrm rot="5400000">
            <a:off x="663405" y="4094314"/>
            <a:ext cx="1233951" cy="1848465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D4E98-B212-86A5-DAC6-D2D7DE1E5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BDFC3-3260-1989-D536-4C650FF52DA8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</a:t>
            </a:r>
            <a:r>
              <a:rPr lang="en-US" sz="4400" b="0" i="0" dirty="0">
                <a:solidFill>
                  <a:schemeClr val="bg1"/>
                </a:solidFill>
                <a:effectLst/>
                <a:highlight>
                  <a:srgbClr val="FFFF00"/>
                </a:highlight>
              </a:rPr>
              <a:t>rooted and grounded in love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to know the love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of Christ that surpasses knowledge, </a:t>
            </a:r>
          </a:p>
        </p:txBody>
      </p:sp>
    </p:spTree>
    <p:extLst>
      <p:ext uri="{BB962C8B-B14F-4D97-AF65-F5344CB8AC3E}">
        <p14:creationId xmlns:p14="http://schemas.microsoft.com/office/powerpoint/2010/main" val="152945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7EAB9-769E-CD16-1633-58F1A52FD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0CCF83-F653-1BB9-9FB9-A13EC6480DB8}"/>
              </a:ext>
            </a:extLst>
          </p:cNvPr>
          <p:cNvSpPr txBox="1"/>
          <p:nvPr/>
        </p:nvSpPr>
        <p:spPr>
          <a:xfrm>
            <a:off x="0" y="38100"/>
            <a:ext cx="12192000" cy="569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—that you, being rooted and grounded in love, </a:t>
            </a:r>
            <a:r>
              <a:rPr lang="en-US" sz="4400" b="1" i="0" baseline="30000" dirty="0">
                <a:solidFill>
                  <a:schemeClr val="bg1"/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bg1"/>
                </a:solidFill>
                <a:effectLst/>
              </a:rPr>
              <a:t>may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the love of Christ that surpasses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knowledge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520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E7194-48A2-99C6-2C02-6A3CCD231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9F5E3-484B-D846-01EA-A23D0E0B978B}"/>
              </a:ext>
            </a:extLst>
          </p:cNvPr>
          <p:cNvSpPr txBox="1"/>
          <p:nvPr/>
        </p:nvSpPr>
        <p:spPr>
          <a:xfrm>
            <a:off x="-1" y="38100"/>
            <a:ext cx="6902245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19 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and to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know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the love of Christ 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that surpasses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knowledge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FB62D3-FDC6-424D-54E1-E89780E7D30B}"/>
              </a:ext>
            </a:extLst>
          </p:cNvPr>
          <p:cNvSpPr txBox="1"/>
          <p:nvPr/>
        </p:nvSpPr>
        <p:spPr>
          <a:xfrm>
            <a:off x="7239819" y="38100"/>
            <a:ext cx="4706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γνῶναι</a:t>
            </a:r>
            <a:r>
              <a:rPr lang="en-US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FFFF00"/>
                </a:highlight>
              </a:rPr>
              <a:t>gnōnai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en-US" sz="4400" b="1" dirty="0">
              <a:solidFill>
                <a:schemeClr val="bg1"/>
              </a:solidFill>
              <a:highlight>
                <a:srgbClr val="00FFFF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γνώσεως</a:t>
            </a:r>
            <a:r>
              <a:rPr lang="el-GR" sz="44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00FFFF"/>
                </a:highlight>
              </a:rPr>
              <a:t>gnōseōs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47796F-087E-1A30-29DB-288007683189}"/>
              </a:ext>
            </a:extLst>
          </p:cNvPr>
          <p:cNvSpPr/>
          <p:nvPr/>
        </p:nvSpPr>
        <p:spPr>
          <a:xfrm>
            <a:off x="534488" y="3083614"/>
            <a:ext cx="11841480" cy="3225257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You can’t just study your way into Christ’s love.</a:t>
            </a:r>
          </a:p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True knowledge is relational, not merely intellectual.</a:t>
            </a:r>
          </a:p>
          <a:p>
            <a:pPr marL="571500" marR="0" lvl="0" indent="-5715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Christ’s love surpasses what can be grasped by human wisdom.</a:t>
            </a:r>
          </a:p>
        </p:txBody>
      </p:sp>
    </p:spTree>
    <p:extLst>
      <p:ext uri="{BB962C8B-B14F-4D97-AF65-F5344CB8AC3E}">
        <p14:creationId xmlns:p14="http://schemas.microsoft.com/office/powerpoint/2010/main" val="78690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12E5F45-980C-E6E7-5A04-626EAABB94B9}"/>
              </a:ext>
            </a:extLst>
          </p:cNvPr>
          <p:cNvSpPr txBox="1"/>
          <p:nvPr/>
        </p:nvSpPr>
        <p:spPr>
          <a:xfrm>
            <a:off x="473528" y="354177"/>
            <a:ext cx="97481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Gnosticism: </a:t>
            </a:r>
          </a:p>
          <a:p>
            <a:r>
              <a:rPr lang="en-US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False “Knowledge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56AA4B-DB94-A1D4-DAD7-AA447F7A7B4A}"/>
              </a:ext>
            </a:extLst>
          </p:cNvPr>
          <p:cNvSpPr txBox="1"/>
          <p:nvPr/>
        </p:nvSpPr>
        <p:spPr>
          <a:xfrm>
            <a:off x="253395" y="2614767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Countered by Paul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Colossians 2:2–4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1 John 4:2–3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o	1 Timothy 6:20–21 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D56F8-3C42-BC89-926E-861CC9200109}"/>
              </a:ext>
            </a:extLst>
          </p:cNvPr>
          <p:cNvSpPr txBox="1"/>
          <p:nvPr/>
        </p:nvSpPr>
        <p:spPr>
          <a:xfrm>
            <a:off x="253395" y="4580221"/>
            <a:ext cx="8687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True knowledge is found in Christ</a:t>
            </a:r>
          </a:p>
        </p:txBody>
      </p:sp>
    </p:spTree>
    <p:extLst>
      <p:ext uri="{BB962C8B-B14F-4D97-AF65-F5344CB8AC3E}">
        <p14:creationId xmlns:p14="http://schemas.microsoft.com/office/powerpoint/2010/main" val="416825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593F0-03DD-FBF0-E0C6-9D6669066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ECEC7-4CFD-685C-782A-0D0DF1C5FC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39618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13BE637-4C04-DB5F-0DEB-8C6C280AF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862" y="105866"/>
            <a:ext cx="5142732" cy="11647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91B46F-3495-9E61-FD89-07C300F7CA26}"/>
              </a:ext>
            </a:extLst>
          </p:cNvPr>
          <p:cNvSpPr txBox="1"/>
          <p:nvPr/>
        </p:nvSpPr>
        <p:spPr>
          <a:xfrm>
            <a:off x="5913120" y="344147"/>
            <a:ext cx="5998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panose="020F070403050403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www.gotquestions.org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7B8040-E659-7A6D-A1E7-5360C54E71C2}"/>
              </a:ext>
            </a:extLst>
          </p:cNvPr>
          <p:cNvSpPr txBox="1"/>
          <p:nvPr/>
        </p:nvSpPr>
        <p:spPr>
          <a:xfrm>
            <a:off x="97862" y="1396180"/>
            <a:ext cx="12094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What is agnosticism?</a:t>
            </a:r>
            <a:r>
              <a:rPr lang="en-US" sz="4400" b="0" i="0" dirty="0">
                <a:effectLst/>
              </a:rPr>
              <a:t> 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40EA10-3EFB-C435-DE37-05FA4BA24A6F}"/>
              </a:ext>
            </a:extLst>
          </p:cNvPr>
          <p:cNvSpPr txBox="1"/>
          <p:nvPr/>
        </p:nvSpPr>
        <p:spPr>
          <a:xfrm>
            <a:off x="628588" y="2478579"/>
            <a:ext cx="105690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“agnostic” essentially means “without knowledge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 more intellectually honest form of atheism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Atheism claims that God does not exist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4000" dirty="0"/>
              <a:t>Agnosticism argues that God’s existence cannot be proven or unproven</a:t>
            </a:r>
          </a:p>
        </p:txBody>
      </p:sp>
    </p:spTree>
    <p:extLst>
      <p:ext uri="{BB962C8B-B14F-4D97-AF65-F5344CB8AC3E}">
        <p14:creationId xmlns:p14="http://schemas.microsoft.com/office/powerpoint/2010/main" val="16927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B237-AAAC-A252-C9D3-1EEE1B497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359388-978E-AB78-DFDA-E6B5C2A0AF48}"/>
              </a:ext>
            </a:extLst>
          </p:cNvPr>
          <p:cNvSpPr txBox="1"/>
          <p:nvPr/>
        </p:nvSpPr>
        <p:spPr>
          <a:xfrm>
            <a:off x="0" y="38100"/>
            <a:ext cx="12192000" cy="640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16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that according to the riches of his glory he may grant you to be strengthened with power through his Spirit in your inner being,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17 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so that Christ may dwell in your hearts through faith—that you, being rooted and grounded in love,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18 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may have strength to comprehend with all the saints what is the breadth and length and height and depth, </a:t>
            </a:r>
            <a:r>
              <a:rPr lang="en-US" sz="4400" b="1" i="0" baseline="30000" dirty="0">
                <a:solidFill>
                  <a:schemeClr val="tx2">
                    <a:lumMod val="75000"/>
                  </a:schemeClr>
                </a:solidFill>
                <a:effectLst/>
              </a:rPr>
              <a:t>19 </a:t>
            </a:r>
            <a:r>
              <a:rPr lang="en-US" sz="4400" b="0" i="0" dirty="0">
                <a:solidFill>
                  <a:schemeClr val="tx2">
                    <a:lumMod val="75000"/>
                  </a:schemeClr>
                </a:solidFill>
                <a:effectLst/>
              </a:rPr>
              <a:t>and to know the love of Christ that surpasses knowledge,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that you may be filled with all 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33926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58664-D881-A451-71AC-6CD357E16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457A7-6EAB-356B-7E22-2CC23B6A871F}"/>
              </a:ext>
            </a:extLst>
          </p:cNvPr>
          <p:cNvSpPr txBox="1"/>
          <p:nvPr/>
        </p:nvSpPr>
        <p:spPr>
          <a:xfrm>
            <a:off x="935567" y="54599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Timid Prayers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7B3CEC-0018-E73C-6ED2-11B7D27F13F6}"/>
              </a:ext>
            </a:extLst>
          </p:cNvPr>
          <p:cNvSpPr/>
          <p:nvPr/>
        </p:nvSpPr>
        <p:spPr>
          <a:xfrm>
            <a:off x="935566" y="1096148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298133-7BD4-BF46-9EA2-E885A99636F7}"/>
              </a:ext>
            </a:extLst>
          </p:cNvPr>
          <p:cNvSpPr/>
          <p:nvPr/>
        </p:nvSpPr>
        <p:spPr>
          <a:xfrm>
            <a:off x="1003301" y="2208597"/>
            <a:ext cx="2235199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EF66A7-C5ED-FE69-546D-A50CF24A2417}"/>
              </a:ext>
            </a:extLst>
          </p:cNvPr>
          <p:cNvSpPr txBox="1"/>
          <p:nvPr/>
        </p:nvSpPr>
        <p:spPr>
          <a:xfrm>
            <a:off x="935567" y="3348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Confident Prayers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A849E2-4218-CE00-A670-42D3CBE0DC7F}"/>
              </a:ext>
            </a:extLst>
          </p:cNvPr>
          <p:cNvSpPr/>
          <p:nvPr/>
        </p:nvSpPr>
        <p:spPr>
          <a:xfrm>
            <a:off x="935566" y="3898652"/>
            <a:ext cx="9279467" cy="950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saMs0nwithha!r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7A2800-98E8-4A7B-13A2-B3F0C663C21B}"/>
              </a:ext>
            </a:extLst>
          </p:cNvPr>
          <p:cNvSpPr/>
          <p:nvPr/>
        </p:nvSpPr>
        <p:spPr>
          <a:xfrm>
            <a:off x="1003301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D33AE-1537-E1C5-B6A5-C3F7B2A6E077}"/>
              </a:ext>
            </a:extLst>
          </p:cNvPr>
          <p:cNvSpPr/>
          <p:nvPr/>
        </p:nvSpPr>
        <p:spPr>
          <a:xfrm>
            <a:off x="3327402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0296CF-B19A-A35A-7E7D-79EDF0288FD9}"/>
              </a:ext>
            </a:extLst>
          </p:cNvPr>
          <p:cNvSpPr/>
          <p:nvPr/>
        </p:nvSpPr>
        <p:spPr>
          <a:xfrm>
            <a:off x="5655733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31B65-80C6-602E-FE50-50991550AB91}"/>
              </a:ext>
            </a:extLst>
          </p:cNvPr>
          <p:cNvSpPr/>
          <p:nvPr/>
        </p:nvSpPr>
        <p:spPr>
          <a:xfrm>
            <a:off x="7979834" y="5011101"/>
            <a:ext cx="2235199" cy="304800"/>
          </a:xfrm>
          <a:prstGeom prst="rect">
            <a:avLst/>
          </a:prstGeom>
          <a:solidFill>
            <a:srgbClr val="0082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5403AA-2241-D5C0-CF4E-C5D1B6C11A07}"/>
              </a:ext>
            </a:extLst>
          </p:cNvPr>
          <p:cNvSpPr txBox="1"/>
          <p:nvPr/>
        </p:nvSpPr>
        <p:spPr>
          <a:xfrm>
            <a:off x="935567" y="25403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stuff</a:t>
            </a:r>
            <a:endParaRPr lang="en-US" sz="24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326D4E-769E-9A21-F75D-4CCFAF601BCC}"/>
              </a:ext>
            </a:extLst>
          </p:cNvPr>
          <p:cNvSpPr txBox="1"/>
          <p:nvPr/>
        </p:nvSpPr>
        <p:spPr>
          <a:xfrm>
            <a:off x="1003300" y="5315901"/>
            <a:ext cx="98932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Strength   Faith       </a:t>
            </a:r>
            <a:r>
              <a:rPr lang="en-US" sz="3200" b="1" spc="-150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Know Love</a:t>
            </a:r>
            <a:r>
              <a:rPr lang="en-US" sz="3200" b="1" dirty="0">
                <a:solidFill>
                  <a:srgbClr val="0082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Fullness</a:t>
            </a:r>
            <a:endParaRPr lang="en-US" sz="2400" b="1" dirty="0">
              <a:solidFill>
                <a:srgbClr val="0082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915EF-93C7-D56C-9F6A-7E268CD12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CF8B76-69D6-11EB-A6BD-52BE0BBD1885}"/>
              </a:ext>
            </a:extLst>
          </p:cNvPr>
          <p:cNvSpPr txBox="1"/>
          <p:nvPr/>
        </p:nvSpPr>
        <p:spPr>
          <a:xfrm>
            <a:off x="0" y="38100"/>
            <a:ext cx="5554133" cy="217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that you may be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filled</a:t>
            </a:r>
          </a:p>
          <a:p>
            <a:pPr algn="r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with all the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fullness</a:t>
            </a: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</a:rPr>
              <a:t>of God.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A67F4-8899-8DC1-0670-EE659D4A2AF7}"/>
              </a:ext>
            </a:extLst>
          </p:cNvPr>
          <p:cNvSpPr txBox="1"/>
          <p:nvPr/>
        </p:nvSpPr>
        <p:spPr>
          <a:xfrm>
            <a:off x="5791200" y="0"/>
            <a:ext cx="65531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schemeClr val="bg1"/>
                </a:solidFill>
                <a:highlight>
                  <a:srgbClr val="FFFF00"/>
                </a:highlight>
              </a:rPr>
              <a:t>πληρωθῆτε</a:t>
            </a:r>
            <a:r>
              <a:rPr lang="en-US" sz="4400" b="1" dirty="0">
                <a:solidFill>
                  <a:schemeClr val="bg1"/>
                </a:solidFill>
              </a:rPr>
              <a:t>   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FFFF00"/>
                </a:highlight>
              </a:rPr>
              <a:t>plērōthēte</a:t>
            </a:r>
            <a:endParaRPr lang="en-US" sz="44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el-GR" sz="4400" b="1" dirty="0">
                <a:solidFill>
                  <a:schemeClr val="bg1"/>
                </a:solidFill>
                <a:highlight>
                  <a:srgbClr val="00FFFF"/>
                </a:highlight>
              </a:rPr>
              <a:t>πληρώματος</a:t>
            </a:r>
            <a:r>
              <a:rPr lang="en-US" sz="4400" b="1" dirty="0">
                <a:solidFill>
                  <a:schemeClr val="bg1"/>
                </a:solidFill>
              </a:rPr>
              <a:t>      </a:t>
            </a:r>
            <a:r>
              <a:rPr lang="en-US" sz="4400" i="1" dirty="0" err="1">
                <a:solidFill>
                  <a:schemeClr val="bg1"/>
                </a:solidFill>
                <a:highlight>
                  <a:srgbClr val="00FFFF"/>
                </a:highlight>
              </a:rPr>
              <a:t>plērōmatos</a:t>
            </a:r>
            <a:endParaRPr lang="en-US" sz="4400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965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's legs and shoes on the ground&#10;&#10;AI-generated content may be incorrect.">
            <a:extLst>
              <a:ext uri="{FF2B5EF4-FFF2-40B4-BE49-F238E27FC236}">
                <a16:creationId xmlns:a16="http://schemas.microsoft.com/office/drawing/2014/main" id="{CA6C5624-01EF-6FC4-DD11-31720765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E8380-80B9-B349-3309-FA7B86697630}"/>
              </a:ext>
            </a:extLst>
          </p:cNvPr>
          <p:cNvSpPr txBox="1"/>
          <p:nvPr/>
        </p:nvSpPr>
        <p:spPr>
          <a:xfrm>
            <a:off x="0" y="6325255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>
                  <a:glow rad="127000">
                    <a:schemeClr val="bg1"/>
                  </a:glow>
                </a:effectLst>
              </a:rPr>
              <a:t>https://runrepeat.com/guides/best-marathon-running-shoes</a:t>
            </a:r>
          </a:p>
        </p:txBody>
      </p:sp>
    </p:spTree>
    <p:extLst>
      <p:ext uri="{BB962C8B-B14F-4D97-AF65-F5344CB8AC3E}">
        <p14:creationId xmlns:p14="http://schemas.microsoft.com/office/powerpoint/2010/main" val="24293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119BBF-3ED7-6C7E-B922-32F4E00EA7D3}"/>
              </a:ext>
            </a:extLst>
          </p:cNvPr>
          <p:cNvSpPr txBox="1"/>
          <p:nvPr/>
        </p:nvSpPr>
        <p:spPr>
          <a:xfrm>
            <a:off x="2590800" y="424630"/>
            <a:ext cx="90106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Arial Rounded MT Bold" panose="020F0704030504030204" pitchFamily="34" charset="0"/>
              </a:rPr>
              <a:t>Can man be filled with the fullness of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E4A14-9FB3-0157-0045-CEB2C41A0BDF}"/>
              </a:ext>
            </a:extLst>
          </p:cNvPr>
          <p:cNvSpPr txBox="1"/>
          <p:nvPr/>
        </p:nvSpPr>
        <p:spPr>
          <a:xfrm>
            <a:off x="361950" y="3136612"/>
            <a:ext cx="118300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00"/>
                </a:solidFill>
                <a:effectLst/>
                <a:latin typeface="system-ui"/>
              </a:rPr>
              <a:t>ESV:  that you may be filled with all the fullness of God</a:t>
            </a:r>
          </a:p>
          <a:p>
            <a:r>
              <a:rPr lang="en-US" sz="4000" b="1" dirty="0">
                <a:solidFill>
                  <a:srgbClr val="000000"/>
                </a:solidFill>
                <a:latin typeface="system-ui"/>
              </a:rPr>
              <a:t>NIV:	 that you may be filled </a:t>
            </a:r>
            <a:r>
              <a:rPr lang="en-US" sz="4000" b="1" i="1" dirty="0">
                <a:solidFill>
                  <a:srgbClr val="000000"/>
                </a:solidFill>
                <a:latin typeface="system-ui"/>
              </a:rPr>
              <a:t>to the measure</a:t>
            </a:r>
            <a:r>
              <a:rPr lang="en-US" sz="4000" b="1" dirty="0">
                <a:solidFill>
                  <a:srgbClr val="000000"/>
                </a:solidFill>
                <a:latin typeface="system-ui"/>
              </a:rPr>
              <a:t> of all the </a:t>
            </a:r>
          </a:p>
          <a:p>
            <a:r>
              <a:rPr lang="en-US" sz="4000" b="1" dirty="0">
                <a:solidFill>
                  <a:srgbClr val="000000"/>
                </a:solidFill>
                <a:latin typeface="system-ui"/>
              </a:rPr>
              <a:t>          fullness of God</a:t>
            </a:r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220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81D3-386F-E422-FEDB-E39A6EEC4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00D74B-FC20-A0E0-1B18-05A032AF18B6}"/>
              </a:ext>
            </a:extLst>
          </p:cNvPr>
          <p:cNvSpPr txBox="1"/>
          <p:nvPr/>
        </p:nvSpPr>
        <p:spPr>
          <a:xfrm>
            <a:off x="260032" y="207793"/>
            <a:ext cx="11821477" cy="437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solidFill>
                <a:schemeClr val="tx2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Purpose of Prayer (20-21)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Why do you pray?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7B64A-1819-0310-2943-83A47618C2C4}"/>
              </a:ext>
            </a:extLst>
          </p:cNvPr>
          <p:cNvSpPr txBox="1"/>
          <p:nvPr/>
        </p:nvSpPr>
        <p:spPr>
          <a:xfrm>
            <a:off x="0" y="5388323"/>
            <a:ext cx="74485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Praying Beyond Limits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  <a:p>
            <a:pPr marL="0" marR="22860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8000" algn="ctr"/>
                <a:tab pos="6134100" algn="r"/>
                <a:tab pos="3143250" algn="ctr"/>
                <a:tab pos="6134100" algn="r"/>
              </a:tabLst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eue Haas Grotesk Text Pro"/>
                <a:ea typeface="Times New Roman" panose="02020603050405020304" pitchFamily="18" charset="0"/>
                <a:cs typeface="Arial" panose="020B0604020202020204" pitchFamily="34" charset="0"/>
              </a:rPr>
              <a:t>Ephesians 3:14-21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eue Haas Grotesk Text Pro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BDA11-B5EC-891D-E4B8-85BD56310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D2A276-D1FB-35A9-7E5D-AF138DA57040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Now to him who is able to do far more abundantly than all that we ask or think,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C19E1-383F-BE7A-95BA-DD4268947940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36236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6A586-92CF-7864-7D8F-02AF4AD2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DE77F-6FDA-D6D4-A021-CB11DA5B111D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to him be glory in the church and in Christ Jesus throughout all generations, forever and ever. 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D60A1-3BFA-2B0C-F509-F4C139B8D3B7}"/>
              </a:ext>
            </a:extLst>
          </p:cNvPr>
          <p:cNvSpPr txBox="1"/>
          <p:nvPr/>
        </p:nvSpPr>
        <p:spPr>
          <a:xfrm>
            <a:off x="0" y="0"/>
            <a:ext cx="3687097" cy="147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24715-CDC3-7B63-4BB9-A7947D8E2CD4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8861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EF0A7-ECF6-D39C-3A2A-80635A40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72CA70-65A8-F7AE-9E46-6D124569681D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to him be glory in the church and in Christ Jesus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throughout all generations, forever and ever. 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20CC2A-DF10-6DD2-5A71-5171A9AF2026}"/>
              </a:ext>
            </a:extLst>
          </p:cNvPr>
          <p:cNvSpPr txBox="1"/>
          <p:nvPr/>
        </p:nvSpPr>
        <p:spPr>
          <a:xfrm>
            <a:off x="0" y="0"/>
            <a:ext cx="3687097" cy="288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God’s Glory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78F71-76B0-943F-20A5-EC8C665EFB58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4267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5B987-ABBB-5716-F256-2C015E8BA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FCD1BF-FA6B-59A7-4840-1257001D5AB3}"/>
              </a:ext>
            </a:extLst>
          </p:cNvPr>
          <p:cNvSpPr txBox="1"/>
          <p:nvPr/>
        </p:nvSpPr>
        <p:spPr>
          <a:xfrm>
            <a:off x="3687096" y="0"/>
            <a:ext cx="8504903" cy="4994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20 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Now to him who is able to do far more abundantly than all that we ask or think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, according to the power at work within us, </a:t>
            </a:r>
            <a:r>
              <a:rPr lang="en-US" sz="4400" b="1" i="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21 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to him be glory in the church and in Christ Jesus </a:t>
            </a: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00"/>
                </a:highlight>
              </a:rPr>
              <a:t>throughout all generations, forever and ever. </a:t>
            </a:r>
            <a:r>
              <a:rPr lang="en-US" sz="4400" b="0" i="0" dirty="0">
                <a:solidFill>
                  <a:srgbClr val="000000"/>
                </a:solidFill>
                <a:effectLst/>
              </a:rPr>
              <a:t>Amen.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5B465-B10D-24BB-E61F-EC67AF956284}"/>
              </a:ext>
            </a:extLst>
          </p:cNvPr>
          <p:cNvSpPr txBox="1"/>
          <p:nvPr/>
        </p:nvSpPr>
        <p:spPr>
          <a:xfrm>
            <a:off x="0" y="0"/>
            <a:ext cx="3687097" cy="4290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FFFF00"/>
                </a:highlight>
              </a:rPr>
              <a:t>God’s Power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</a:rPr>
              <a:t>God’s Glory</a:t>
            </a:r>
          </a:p>
          <a:p>
            <a:pPr algn="l">
              <a:lnSpc>
                <a:spcPct val="104000"/>
              </a:lnSpc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algn="l">
              <a:lnSpc>
                <a:spcPct val="104000"/>
              </a:lnSpc>
              <a:buNone/>
            </a:pPr>
            <a:r>
              <a:rPr lang="en-US" sz="4400" dirty="0">
                <a:solidFill>
                  <a:srgbClr val="000000"/>
                </a:solidFill>
                <a:highlight>
                  <a:srgbClr val="00FF00"/>
                </a:highlight>
              </a:rPr>
              <a:t>God’s Eternity</a:t>
            </a:r>
            <a:endParaRPr lang="en-US" sz="4400" b="0" i="0" dirty="0">
              <a:solidFill>
                <a:srgbClr val="000000"/>
              </a:solidFill>
              <a:effectLst/>
              <a:highlight>
                <a:srgbClr val="00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6B17D-655E-FB1F-4B04-F663E4AA30C0}"/>
              </a:ext>
            </a:extLst>
          </p:cNvPr>
          <p:cNvSpPr txBox="1"/>
          <p:nvPr/>
        </p:nvSpPr>
        <p:spPr>
          <a:xfrm>
            <a:off x="1" y="575893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Why you pray shows who you trust.</a:t>
            </a:r>
          </a:p>
        </p:txBody>
      </p:sp>
    </p:spTree>
    <p:extLst>
      <p:ext uri="{BB962C8B-B14F-4D97-AF65-F5344CB8AC3E}">
        <p14:creationId xmlns:p14="http://schemas.microsoft.com/office/powerpoint/2010/main" val="39031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E3094-ABAD-DB9F-61AC-CA1307E88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C91AF1-C135-CA92-4E0B-1FA7E427A5D0}"/>
              </a:ext>
            </a:extLst>
          </p:cNvPr>
          <p:cNvSpPr txBox="1"/>
          <p:nvPr/>
        </p:nvSpPr>
        <p:spPr>
          <a:xfrm>
            <a:off x="260032" y="1623641"/>
            <a:ext cx="11821477" cy="437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Posture of Prayer (14–15)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rPr>
              <a:t>		How do you approach your prayers?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Petitions of Prayer (16-19)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What do you pray for?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endParaRPr lang="en-US" sz="40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4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Purpose of Prayer (20-21)</a:t>
            </a:r>
          </a:p>
          <a:p>
            <a:pPr lvl="1">
              <a:lnSpc>
                <a:spcPct val="90000"/>
              </a:lnSpc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		Why do you pray?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D8A971-BAC2-4811-729B-BAA225017864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How Can We Pray with Confidence?</a:t>
            </a:r>
          </a:p>
        </p:txBody>
      </p:sp>
    </p:spTree>
    <p:extLst>
      <p:ext uri="{BB962C8B-B14F-4D97-AF65-F5344CB8AC3E}">
        <p14:creationId xmlns:p14="http://schemas.microsoft.com/office/powerpoint/2010/main" val="130528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4A4DBD-8920-3C2C-AE4B-3785966DA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37669837-FC18-2F61-54CC-13C8791F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48A502-F593-9978-F42B-3AF7E644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C2B1F-4E5A-55BA-E43C-90A6EEAA4054}"/>
              </a:ext>
            </a:extLst>
          </p:cNvPr>
          <p:cNvSpPr txBox="1"/>
          <p:nvPr/>
        </p:nvSpPr>
        <p:spPr>
          <a:xfrm>
            <a:off x="514350" y="397546"/>
            <a:ext cx="4746983" cy="422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Praying Beyond Limits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Ephesians 3:14-21</a:t>
            </a:r>
          </a:p>
        </p:txBody>
      </p:sp>
    </p:spTree>
    <p:extLst>
      <p:ext uri="{BB962C8B-B14F-4D97-AF65-F5344CB8AC3E}">
        <p14:creationId xmlns:p14="http://schemas.microsoft.com/office/powerpoint/2010/main" val="313138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B74DA-75CA-5D07-3D77-FA2A323E6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F5645B03-1D13-03B1-EE35-457B32BD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56BF98-ACEA-0DAB-7330-5B4C2836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DA3714-951A-98B1-3CCA-C6252B46C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349" y="1848127"/>
            <a:ext cx="4124901" cy="408679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1ECDAA1-4F13-FEB3-0C29-E0123C19850A}"/>
              </a:ext>
            </a:extLst>
          </p:cNvPr>
          <p:cNvSpPr txBox="1">
            <a:spLocks/>
          </p:cNvSpPr>
          <p:nvPr/>
        </p:nvSpPr>
        <p:spPr>
          <a:xfrm>
            <a:off x="0" y="614925"/>
            <a:ext cx="62611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TH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j-ea"/>
                <a:cs typeface="Angsana New"/>
              </a:rPr>
              <a:t>LET US PRAY….</a:t>
            </a:r>
          </a:p>
        </p:txBody>
      </p:sp>
    </p:spTree>
    <p:extLst>
      <p:ext uri="{BB962C8B-B14F-4D97-AF65-F5344CB8AC3E}">
        <p14:creationId xmlns:p14="http://schemas.microsoft.com/office/powerpoint/2010/main" val="2613237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A452BE-81F5-C5B9-0F64-F90C79487556}"/>
              </a:ext>
            </a:extLst>
          </p:cNvPr>
          <p:cNvSpPr txBox="1"/>
          <p:nvPr/>
        </p:nvSpPr>
        <p:spPr>
          <a:xfrm>
            <a:off x="214313" y="5756255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Smilie027, CC BY-SA 4.0 &lt;https://creativecommons.org/licenses/by-sa/4.0&gt;, via Wikimedia Commons</a:t>
            </a:r>
          </a:p>
        </p:txBody>
      </p:sp>
      <p:pic>
        <p:nvPicPr>
          <p:cNvPr id="5" name="Picture 4" descr="A hand holding a piece of paper with a scissors cutting it&#10;&#10;AI-generated content may be incorrect.">
            <a:extLst>
              <a:ext uri="{FF2B5EF4-FFF2-40B4-BE49-F238E27FC236}">
                <a16:creationId xmlns:a16="http://schemas.microsoft.com/office/drawing/2014/main" id="{D8278E33-9612-DDFD-EA1D-207EED7D2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E1D91-A2F7-306D-2C61-AF8B1E238973}"/>
              </a:ext>
            </a:extLst>
          </p:cNvPr>
          <p:cNvSpPr txBox="1"/>
          <p:nvPr/>
        </p:nvSpPr>
        <p:spPr>
          <a:xfrm>
            <a:off x="0" y="0"/>
            <a:ext cx="12192000" cy="1968872"/>
          </a:xfrm>
          <a:prstGeom prst="rect">
            <a:avLst/>
          </a:prstGeom>
          <a:gradFill>
            <a:gsLst>
              <a:gs pos="0">
                <a:schemeClr val="bg1"/>
              </a:gs>
              <a:gs pos="1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</a:pPr>
            <a:r>
              <a:rPr lang="en-US" sz="44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Confidence isn’t bought—it’s built through training!</a:t>
            </a:r>
          </a:p>
          <a:p>
            <a:pPr marR="0" lvl="0" algn="ctr">
              <a:lnSpc>
                <a:spcPct val="107000"/>
              </a:lnSpc>
            </a:pPr>
            <a:endParaRPr lang="en-US" sz="4400" b="1" dirty="0">
              <a:effectLst>
                <a:glow rad="127000">
                  <a:schemeClr val="bg1"/>
                </a:glow>
              </a:effectLs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</a:pPr>
            <a:endParaRPr lang="en-US" sz="2800" b="1" dirty="0">
              <a:effectLst>
                <a:glow rad="127000">
                  <a:schemeClr val="bg1"/>
                </a:glow>
              </a:effectLst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FA359-6EC2-72B9-E611-C6BF7CB94C05}"/>
              </a:ext>
            </a:extLst>
          </p:cNvPr>
          <p:cNvSpPr txBox="1"/>
          <p:nvPr/>
        </p:nvSpPr>
        <p:spPr>
          <a:xfrm>
            <a:off x="301215" y="1040874"/>
            <a:ext cx="11589569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0" i="0" dirty="0">
                <a:effectLst/>
                <a:latin typeface="system-ui"/>
              </a:rPr>
              <a:t>This was according to the eternal purpose that he has realized in Christ Jesus our Lord, </a:t>
            </a:r>
          </a:p>
          <a:p>
            <a:pPr algn="ctr"/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in whom we have boldness </a:t>
            </a:r>
          </a:p>
          <a:p>
            <a:pPr algn="ctr"/>
            <a:r>
              <a:rPr lang="en-US" sz="5400" b="1" i="0" dirty="0">
                <a:solidFill>
                  <a:srgbClr val="FFFF00"/>
                </a:solidFill>
                <a:effectLst/>
                <a:latin typeface="system-ui"/>
              </a:rPr>
              <a:t>and access with confidence</a:t>
            </a:r>
            <a:r>
              <a:rPr lang="en-US" sz="4400" b="0" i="0" dirty="0">
                <a:effectLst/>
                <a:latin typeface="system-ui"/>
              </a:rPr>
              <a:t> </a:t>
            </a:r>
          </a:p>
          <a:p>
            <a:pPr algn="ctr"/>
            <a:r>
              <a:rPr lang="en-US" sz="4400" b="0" i="0" dirty="0">
                <a:effectLst/>
                <a:latin typeface="system-ui"/>
              </a:rPr>
              <a:t>through our faith in him.</a:t>
            </a:r>
          </a:p>
          <a:p>
            <a:pPr algn="ctr"/>
            <a:endParaRPr lang="en-US" sz="4400" dirty="0">
              <a:latin typeface="system-ui"/>
            </a:endParaRPr>
          </a:p>
          <a:p>
            <a:pPr algn="ctr"/>
            <a:r>
              <a:rPr lang="en-US" sz="4400" b="1" u="sng" dirty="0">
                <a:latin typeface="system-ui"/>
              </a:rPr>
              <a:t>Eph 3:11-12</a:t>
            </a:r>
            <a:endParaRPr lang="en-US" sz="4400" b="1" u="sng" dirty="0"/>
          </a:p>
        </p:txBody>
      </p:sp>
    </p:spTree>
    <p:extLst>
      <p:ext uri="{BB962C8B-B14F-4D97-AF65-F5344CB8AC3E}">
        <p14:creationId xmlns:p14="http://schemas.microsoft.com/office/powerpoint/2010/main" val="28888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CBB91B-C1F8-1DB2-6749-4111C4DC6D83}"/>
              </a:ext>
            </a:extLst>
          </p:cNvPr>
          <p:cNvSpPr txBox="1"/>
          <p:nvPr/>
        </p:nvSpPr>
        <p:spPr>
          <a:xfrm>
            <a:off x="1123950" y="2274838"/>
            <a:ext cx="99441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ea typeface="ADLaM Display" panose="02010000000000000000" pitchFamily="2" charset="0"/>
                <a:cs typeface="Aharoni" panose="02010803020104030203" pitchFamily="2" charset="-79"/>
              </a:rPr>
              <a:t>How Can We Pray with Confidence?</a:t>
            </a:r>
          </a:p>
        </p:txBody>
      </p:sp>
    </p:spTree>
    <p:extLst>
      <p:ext uri="{BB962C8B-B14F-4D97-AF65-F5344CB8AC3E}">
        <p14:creationId xmlns:p14="http://schemas.microsoft.com/office/powerpoint/2010/main" val="12221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kneeling in front of a cross&#10;&#10;AI-generated content may be incorrect.">
            <a:extLst>
              <a:ext uri="{FF2B5EF4-FFF2-40B4-BE49-F238E27FC236}">
                <a16:creationId xmlns:a16="http://schemas.microsoft.com/office/drawing/2014/main" id="{7BD0E71D-75FE-277B-AA0E-E1408180DD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3544" r="7888" b="1358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0E334-6B9E-20C0-8357-679C7BA27FE8}"/>
              </a:ext>
            </a:extLst>
          </p:cNvPr>
          <p:cNvSpPr txBox="1"/>
          <p:nvPr/>
        </p:nvSpPr>
        <p:spPr>
          <a:xfrm>
            <a:off x="514350" y="397546"/>
            <a:ext cx="4746983" cy="42284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Bef>
                <a:spcPct val="0"/>
              </a:spcBef>
              <a:spcAft>
                <a:spcPts val="1200"/>
              </a:spcAft>
            </a:pPr>
            <a:r>
              <a:rPr lang="en-US" sz="6000" b="1" dirty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rPr>
              <a:t>Praying Beyond Limits</a:t>
            </a:r>
            <a:endParaRPr lang="en-US" sz="6000" dirty="0">
              <a:solidFill>
                <a:schemeClr val="bg1"/>
              </a:solidFill>
              <a:latin typeface="Arial Black" panose="020B0A04020102020204" pitchFamily="34" charset="0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Ephesians 3:14-21</a:t>
            </a:r>
          </a:p>
        </p:txBody>
      </p:sp>
    </p:spTree>
    <p:extLst>
      <p:ext uri="{BB962C8B-B14F-4D97-AF65-F5344CB8AC3E}">
        <p14:creationId xmlns:p14="http://schemas.microsoft.com/office/powerpoint/2010/main" val="345958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un setting over a mountain&#10;&#10;AI-generated content may be incorrect.">
            <a:extLst>
              <a:ext uri="{FF2B5EF4-FFF2-40B4-BE49-F238E27FC236}">
                <a16:creationId xmlns:a16="http://schemas.microsoft.com/office/drawing/2014/main" id="{61E2A5C2-38E1-01E7-DB67-85EFA1A0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18A67F-0D3E-A85C-9A87-F301D11C731B}"/>
              </a:ext>
            </a:extLst>
          </p:cNvPr>
          <p:cNvSpPr txBox="1"/>
          <p:nvPr/>
        </p:nvSpPr>
        <p:spPr>
          <a:xfrm>
            <a:off x="291490" y="4084856"/>
            <a:ext cx="116090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effectLst>
                  <a:glow rad="101600">
                    <a:schemeClr val="tx1">
                      <a:alpha val="56000"/>
                    </a:schemeClr>
                  </a:glow>
                </a:effectLst>
                <a:latin typeface="Copperplate Gothic Bold" panose="020E0705020206020404" pitchFamily="34" charset="77"/>
                <a:ea typeface="Baskerville" panose="02020502070401020303" pitchFamily="18" charset="0"/>
              </a:rPr>
              <a:t>Inconceivable blessings, Incredible Purpose.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glow rad="101600">
                    <a:schemeClr val="tx1">
                      <a:alpha val="56000"/>
                    </a:schemeClr>
                  </a:glow>
                </a:effectLst>
                <a:latin typeface="Copperplate Gothic Bold" panose="020E0705020206020404" pitchFamily="34" charset="77"/>
                <a:ea typeface="Baskerville" panose="02020502070401020303" pitchFamily="18" charset="0"/>
              </a:rPr>
              <a:t>Ephesians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tx1">
                    <a:alpha val="56000"/>
                  </a:schemeClr>
                </a:glow>
              </a:effectLst>
              <a:latin typeface="Copperplate Gothic Bold" panose="020E0705020206020404" pitchFamily="34" charset="77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2830</TotalTime>
  <Words>1908</Words>
  <Application>Microsoft Office PowerPoint</Application>
  <PresentationFormat>Widescreen</PresentationFormat>
  <Paragraphs>221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3" baseType="lpstr">
      <vt:lpstr>ADLaM Display</vt:lpstr>
      <vt:lpstr>Aharoni</vt:lpstr>
      <vt:lpstr>Aptos</vt:lpstr>
      <vt:lpstr>Aptos Narrow</vt:lpstr>
      <vt:lpstr>Arial</vt:lpstr>
      <vt:lpstr>Arial Black</vt:lpstr>
      <vt:lpstr>Arial Narrow</vt:lpstr>
      <vt:lpstr>Arial Rounded MT Bold</vt:lpstr>
      <vt:lpstr>Calibri</vt:lpstr>
      <vt:lpstr>Calibri Light</vt:lpstr>
      <vt:lpstr>Copperplate Gothic Bold</vt:lpstr>
      <vt:lpstr>Neue Haas Grotesk Text Pro</vt:lpstr>
      <vt:lpstr>system-ui</vt:lpstr>
      <vt:lpstr>Tahoma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1</cp:revision>
  <dcterms:created xsi:type="dcterms:W3CDTF">2025-08-07T02:23:39Z</dcterms:created>
  <dcterms:modified xsi:type="dcterms:W3CDTF">2025-08-16T12:39:14Z</dcterms:modified>
</cp:coreProperties>
</file>