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71"/>
  </p:notesMasterIdLst>
  <p:sldIdLst>
    <p:sldId id="257" r:id="rId2"/>
    <p:sldId id="260" r:id="rId3"/>
    <p:sldId id="258" r:id="rId4"/>
    <p:sldId id="256" r:id="rId5"/>
    <p:sldId id="271" r:id="rId6"/>
    <p:sldId id="272" r:id="rId7"/>
    <p:sldId id="273" r:id="rId8"/>
    <p:sldId id="274" r:id="rId9"/>
    <p:sldId id="261" r:id="rId10"/>
    <p:sldId id="284" r:id="rId11"/>
    <p:sldId id="275" r:id="rId12"/>
    <p:sldId id="277" r:id="rId13"/>
    <p:sldId id="278" r:id="rId14"/>
    <p:sldId id="279" r:id="rId15"/>
    <p:sldId id="262" r:id="rId16"/>
    <p:sldId id="264" r:id="rId17"/>
    <p:sldId id="269" r:id="rId18"/>
    <p:sldId id="283" r:id="rId19"/>
    <p:sldId id="285" r:id="rId20"/>
    <p:sldId id="282" r:id="rId21"/>
    <p:sldId id="286" r:id="rId22"/>
    <p:sldId id="287" r:id="rId23"/>
    <p:sldId id="289" r:id="rId24"/>
    <p:sldId id="291" r:id="rId25"/>
    <p:sldId id="288" r:id="rId26"/>
    <p:sldId id="292" r:id="rId27"/>
    <p:sldId id="293" r:id="rId28"/>
    <p:sldId id="270" r:id="rId29"/>
    <p:sldId id="299" r:id="rId30"/>
    <p:sldId id="295" r:id="rId31"/>
    <p:sldId id="298" r:id="rId32"/>
    <p:sldId id="297" r:id="rId33"/>
    <p:sldId id="300" r:id="rId34"/>
    <p:sldId id="294" r:id="rId35"/>
    <p:sldId id="303" r:id="rId36"/>
    <p:sldId id="304" r:id="rId37"/>
    <p:sldId id="305" r:id="rId38"/>
    <p:sldId id="281" r:id="rId39"/>
    <p:sldId id="308" r:id="rId40"/>
    <p:sldId id="310" r:id="rId41"/>
    <p:sldId id="311" r:id="rId42"/>
    <p:sldId id="267" r:id="rId43"/>
    <p:sldId id="314" r:id="rId44"/>
    <p:sldId id="315" r:id="rId45"/>
    <p:sldId id="312" r:id="rId46"/>
    <p:sldId id="313" r:id="rId47"/>
    <p:sldId id="316" r:id="rId48"/>
    <p:sldId id="307" r:id="rId49"/>
    <p:sldId id="306" r:id="rId50"/>
    <p:sldId id="317" r:id="rId51"/>
    <p:sldId id="266" r:id="rId52"/>
    <p:sldId id="321" r:id="rId53"/>
    <p:sldId id="322" r:id="rId54"/>
    <p:sldId id="323" r:id="rId55"/>
    <p:sldId id="319" r:id="rId56"/>
    <p:sldId id="320" r:id="rId57"/>
    <p:sldId id="324" r:id="rId58"/>
    <p:sldId id="318" r:id="rId59"/>
    <p:sldId id="263" r:id="rId60"/>
    <p:sldId id="326" r:id="rId61"/>
    <p:sldId id="327" r:id="rId62"/>
    <p:sldId id="333" r:id="rId63"/>
    <p:sldId id="325" r:id="rId64"/>
    <p:sldId id="328" r:id="rId65"/>
    <p:sldId id="329" r:id="rId66"/>
    <p:sldId id="330" r:id="rId67"/>
    <p:sldId id="331" r:id="rId68"/>
    <p:sldId id="332" r:id="rId69"/>
    <p:sldId id="33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000000"/>
    <a:srgbClr val="03080B"/>
    <a:srgbClr val="060309"/>
    <a:srgbClr val="030E14"/>
    <a:srgbClr val="04090D"/>
    <a:srgbClr val="B59C81"/>
    <a:srgbClr val="EC193A"/>
    <a:srgbClr val="0C232E"/>
    <a:srgbClr val="339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BDFA6-A3D9-41A8-B801-CC3D22619BE4}" v="815" dt="2025-08-09T12:46:29.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09" autoAdjust="0"/>
  </p:normalViewPr>
  <p:slideViewPr>
    <p:cSldViewPr snapToGrid="0">
      <p:cViewPr>
        <p:scale>
          <a:sx n="75" d="100"/>
          <a:sy n="75" d="100"/>
        </p:scale>
        <p:origin x="112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90BDFA6-A3D9-41A8-B801-CC3D22619BE4}"/>
    <pc:docChg chg="undo redo custSel addSld delSld modSld sldOrd modMainMaster modShowInfo">
      <pc:chgData name="Matt Lyle" userId="a96e7d453dd11193" providerId="LiveId" clId="{D90BDFA6-A3D9-41A8-B801-CC3D22619BE4}" dt="2025-08-09T12:46:52.703" v="3675" actId="1076"/>
      <pc:docMkLst>
        <pc:docMk/>
      </pc:docMkLst>
      <pc:sldChg chg="addSp delSp modSp mod modTransition setBg modClrScheme chgLayout">
        <pc:chgData name="Matt Lyle" userId="a96e7d453dd11193" providerId="LiveId" clId="{D90BDFA6-A3D9-41A8-B801-CC3D22619BE4}" dt="2025-08-09T11:24:29.124" v="3219" actId="20577"/>
        <pc:sldMkLst>
          <pc:docMk/>
          <pc:sldMk cId="3459583037" sldId="256"/>
        </pc:sldMkLst>
        <pc:spChg chg="del mod ord">
          <ac:chgData name="Matt Lyle" userId="a96e7d453dd11193" providerId="LiveId" clId="{D90BDFA6-A3D9-41A8-B801-CC3D22619BE4}" dt="2025-08-09T11:09:28.127" v="3156" actId="478"/>
          <ac:spMkLst>
            <pc:docMk/>
            <pc:sldMk cId="3459583037" sldId="256"/>
            <ac:spMk id="2" creationId="{8A7B1D00-4DF2-8C95-F68F-D7CF60245D7A}"/>
          </ac:spMkLst>
        </pc:spChg>
        <pc:spChg chg="del mod ord">
          <ac:chgData name="Matt Lyle" userId="a96e7d453dd11193" providerId="LiveId" clId="{D90BDFA6-A3D9-41A8-B801-CC3D22619BE4}" dt="2025-08-08T10:45:56.508" v="225" actId="478"/>
          <ac:spMkLst>
            <pc:docMk/>
            <pc:sldMk cId="3459583037" sldId="256"/>
            <ac:spMk id="3" creationId="{5A50201E-E098-38AA-1AC6-5DBB6DFFFD86}"/>
          </ac:spMkLst>
        </pc:spChg>
        <pc:spChg chg="add mod">
          <ac:chgData name="Matt Lyle" userId="a96e7d453dd11193" providerId="LiveId" clId="{D90BDFA6-A3D9-41A8-B801-CC3D22619BE4}" dt="2025-08-09T11:24:29.124" v="3219" actId="20577"/>
          <ac:spMkLst>
            <pc:docMk/>
            <pc:sldMk cId="3459583037" sldId="256"/>
            <ac:spMk id="4" creationId="{7A20E334-6B9E-20C0-8357-679C7BA27FE8}"/>
          </ac:spMkLst>
        </pc:spChg>
        <pc:spChg chg="del">
          <ac:chgData name="Matt Lyle" userId="a96e7d453dd11193" providerId="LiveId" clId="{D90BDFA6-A3D9-41A8-B801-CC3D22619BE4}" dt="2025-08-08T09:53:48.336" v="104" actId="478"/>
          <ac:spMkLst>
            <pc:docMk/>
            <pc:sldMk cId="3459583037" sldId="256"/>
            <ac:spMk id="8" creationId="{D0B4F0A0-2FD8-993E-6F6C-15FB5D8E11DF}"/>
          </ac:spMkLst>
        </pc:spChg>
        <pc:picChg chg="add del mod">
          <ac:chgData name="Matt Lyle" userId="a96e7d453dd11193" providerId="LiveId" clId="{D90BDFA6-A3D9-41A8-B801-CC3D22619BE4}" dt="2025-08-08T09:55:19.218" v="113" actId="478"/>
          <ac:picMkLst>
            <pc:docMk/>
            <pc:sldMk cId="3459583037" sldId="256"/>
            <ac:picMk id="5" creationId="{CA105EFF-1243-060C-261F-FAE0FFB0919D}"/>
          </ac:picMkLst>
        </pc:picChg>
        <pc:picChg chg="add del mod">
          <ac:chgData name="Matt Lyle" userId="a96e7d453dd11193" providerId="LiveId" clId="{D90BDFA6-A3D9-41A8-B801-CC3D22619BE4}" dt="2025-08-08T09:55:25.558" v="117" actId="21"/>
          <ac:picMkLst>
            <pc:docMk/>
            <pc:sldMk cId="3459583037" sldId="256"/>
            <ac:picMk id="7" creationId="{BABF5BB3-C97E-D551-5D04-11D044F75915}"/>
          </ac:picMkLst>
        </pc:picChg>
        <pc:picChg chg="add del mod ord modCrop">
          <ac:chgData name="Matt Lyle" userId="a96e7d453dd11193" providerId="LiveId" clId="{D90BDFA6-A3D9-41A8-B801-CC3D22619BE4}" dt="2025-08-08T13:31:46.940" v="578" actId="21"/>
          <ac:picMkLst>
            <pc:docMk/>
            <pc:sldMk cId="3459583037" sldId="256"/>
            <ac:picMk id="10" creationId="{F49C15D8-3332-A0A9-EF98-F46C7C79C172}"/>
          </ac:picMkLst>
        </pc:picChg>
      </pc:sldChg>
      <pc:sldChg chg="addSp delSp modSp mod ord modTransition modClrScheme modAnim chgLayout">
        <pc:chgData name="Matt Lyle" userId="a96e7d453dd11193" providerId="LiveId" clId="{D90BDFA6-A3D9-41A8-B801-CC3D22619BE4}" dt="2025-08-09T11:06:00.569" v="3113"/>
        <pc:sldMkLst>
          <pc:docMk/>
          <pc:sldMk cId="1540384334" sldId="257"/>
        </pc:sldMkLst>
        <pc:spChg chg="add del mod">
          <ac:chgData name="Matt Lyle" userId="a96e7d453dd11193" providerId="LiveId" clId="{D90BDFA6-A3D9-41A8-B801-CC3D22619BE4}" dt="2025-08-08T10:56:51.267" v="286" actId="26606"/>
          <ac:spMkLst>
            <pc:docMk/>
            <pc:sldMk cId="1540384334" sldId="257"/>
            <ac:spMk id="14" creationId="{E1E86E62-3E8E-1875-2139-905CC9487AA8}"/>
          </ac:spMkLst>
        </pc:spChg>
        <pc:spChg chg="add del mod">
          <ac:chgData name="Matt Lyle" userId="a96e7d453dd11193" providerId="LiveId" clId="{D90BDFA6-A3D9-41A8-B801-CC3D22619BE4}" dt="2025-08-08T10:56:51.267" v="286" actId="26606"/>
          <ac:spMkLst>
            <pc:docMk/>
            <pc:sldMk cId="1540384334" sldId="257"/>
            <ac:spMk id="16" creationId="{77F06F2F-6C59-8601-D9DE-3A4E45A0904D}"/>
          </ac:spMkLst>
        </pc:spChg>
        <pc:spChg chg="add del mod">
          <ac:chgData name="Matt Lyle" userId="a96e7d453dd11193" providerId="LiveId" clId="{D90BDFA6-A3D9-41A8-B801-CC3D22619BE4}" dt="2025-08-08T10:57:18.105" v="294" actId="26606"/>
          <ac:spMkLst>
            <pc:docMk/>
            <pc:sldMk cId="1540384334" sldId="257"/>
            <ac:spMk id="22" creationId="{112E03CE-C2F5-6FB1-8628-4F962142DA41}"/>
          </ac:spMkLst>
        </pc:spChg>
        <pc:spChg chg="add mod">
          <ac:chgData name="Matt Lyle" userId="a96e7d453dd11193" providerId="LiveId" clId="{D90BDFA6-A3D9-41A8-B801-CC3D22619BE4}" dt="2025-08-08T10:59:09.268" v="311" actId="14100"/>
          <ac:spMkLst>
            <pc:docMk/>
            <pc:sldMk cId="1540384334" sldId="257"/>
            <ac:spMk id="23" creationId="{4D89FC67-AD38-C448-B65E-95B44749561D}"/>
          </ac:spMkLst>
        </pc:spChg>
        <pc:spChg chg="add del mod">
          <ac:chgData name="Matt Lyle" userId="a96e7d453dd11193" providerId="LiveId" clId="{D90BDFA6-A3D9-41A8-B801-CC3D22619BE4}" dt="2025-08-08T10:57:18.105" v="294" actId="26606"/>
          <ac:spMkLst>
            <pc:docMk/>
            <pc:sldMk cId="1540384334" sldId="257"/>
            <ac:spMk id="24" creationId="{1ECA9B06-045E-E143-2F2D-FF1641EE8412}"/>
          </ac:spMkLst>
        </pc:spChg>
        <pc:spChg chg="add mod">
          <ac:chgData name="Matt Lyle" userId="a96e7d453dd11193" providerId="LiveId" clId="{D90BDFA6-A3D9-41A8-B801-CC3D22619BE4}" dt="2025-08-08T10:59:28.396" v="316" actId="1076"/>
          <ac:spMkLst>
            <pc:docMk/>
            <pc:sldMk cId="1540384334" sldId="257"/>
            <ac:spMk id="25" creationId="{AC3B793A-FD31-7AAF-26CA-CE880E09EAE7}"/>
          </ac:spMkLst>
        </pc:spChg>
        <pc:spChg chg="add del mod">
          <ac:chgData name="Matt Lyle" userId="a96e7d453dd11193" providerId="LiveId" clId="{D90BDFA6-A3D9-41A8-B801-CC3D22619BE4}" dt="2025-08-08T10:57:20.222" v="296" actId="26606"/>
          <ac:spMkLst>
            <pc:docMk/>
            <pc:sldMk cId="1540384334" sldId="257"/>
            <ac:spMk id="26" creationId="{9BCE97D3-B407-5C54-B40D-CE8F547249EB}"/>
          </ac:spMkLst>
        </pc:spChg>
        <pc:picChg chg="add del mod">
          <ac:chgData name="Matt Lyle" userId="a96e7d453dd11193" providerId="LiveId" clId="{D90BDFA6-A3D9-41A8-B801-CC3D22619BE4}" dt="2025-08-08T10:52:29.781" v="265" actId="21"/>
          <ac:picMkLst>
            <pc:docMk/>
            <pc:sldMk cId="1540384334" sldId="257"/>
            <ac:picMk id="3" creationId="{5CB98FD7-FCB2-A9A3-2CD6-A7825C01C637}"/>
          </ac:picMkLst>
        </pc:picChg>
        <pc:picChg chg="add mod">
          <ac:chgData name="Matt Lyle" userId="a96e7d453dd11193" providerId="LiveId" clId="{D90BDFA6-A3D9-41A8-B801-CC3D22619BE4}" dt="2025-08-09T11:03:58.439" v="3092"/>
          <ac:picMkLst>
            <pc:docMk/>
            <pc:sldMk cId="1540384334" sldId="257"/>
            <ac:picMk id="3" creationId="{62F8F13F-16F1-F64B-7BB2-82C8298C35A4}"/>
          </ac:picMkLst>
        </pc:picChg>
        <pc:picChg chg="add del mod">
          <ac:chgData name="Matt Lyle" userId="a96e7d453dd11193" providerId="LiveId" clId="{D90BDFA6-A3D9-41A8-B801-CC3D22619BE4}" dt="2025-08-08T10:49:45.113" v="250" actId="478"/>
          <ac:picMkLst>
            <pc:docMk/>
            <pc:sldMk cId="1540384334" sldId="257"/>
            <ac:picMk id="5" creationId="{3EA71F91-C7F5-F5C1-74FD-05F371E90819}"/>
          </ac:picMkLst>
        </pc:picChg>
        <pc:picChg chg="add mod ord modCrop">
          <ac:chgData name="Matt Lyle" userId="a96e7d453dd11193" providerId="LiveId" clId="{D90BDFA6-A3D9-41A8-B801-CC3D22619BE4}" dt="2025-08-09T11:05:20.062" v="3105" actId="732"/>
          <ac:picMkLst>
            <pc:docMk/>
            <pc:sldMk cId="1540384334" sldId="257"/>
            <ac:picMk id="5" creationId="{71FAFC92-69B5-18FF-7EB1-21FCE994CD7F}"/>
          </ac:picMkLst>
        </pc:picChg>
        <pc:picChg chg="add del mod">
          <ac:chgData name="Matt Lyle" userId="a96e7d453dd11193" providerId="LiveId" clId="{D90BDFA6-A3D9-41A8-B801-CC3D22619BE4}" dt="2025-08-08T10:52:17.337" v="259" actId="478"/>
          <ac:picMkLst>
            <pc:docMk/>
            <pc:sldMk cId="1540384334" sldId="257"/>
            <ac:picMk id="7" creationId="{B6978F33-313D-84F2-5757-F9512FFB4517}"/>
          </ac:picMkLst>
        </pc:picChg>
        <pc:picChg chg="add del mod">
          <ac:chgData name="Matt Lyle" userId="a96e7d453dd11193" providerId="LiveId" clId="{D90BDFA6-A3D9-41A8-B801-CC3D22619BE4}" dt="2025-08-08T10:57:02.225" v="289" actId="478"/>
          <ac:picMkLst>
            <pc:docMk/>
            <pc:sldMk cId="1540384334" sldId="257"/>
            <ac:picMk id="9" creationId="{DCD8BD49-99A6-5454-07D0-F1B7C4BC9125}"/>
          </ac:picMkLst>
        </pc:picChg>
        <pc:picChg chg="add del mod">
          <ac:chgData name="Matt Lyle" userId="a96e7d453dd11193" providerId="LiveId" clId="{D90BDFA6-A3D9-41A8-B801-CC3D22619BE4}" dt="2025-08-08T10:54:32.821" v="274" actId="478"/>
          <ac:picMkLst>
            <pc:docMk/>
            <pc:sldMk cId="1540384334" sldId="257"/>
            <ac:picMk id="11" creationId="{B3B7081F-2646-4F37-3CAE-C6D51606B8CD}"/>
          </ac:picMkLst>
        </pc:picChg>
        <pc:picChg chg="add del mod">
          <ac:chgData name="Matt Lyle" userId="a96e7d453dd11193" providerId="LiveId" clId="{D90BDFA6-A3D9-41A8-B801-CC3D22619BE4}" dt="2025-08-08T10:56:30.858" v="283" actId="478"/>
          <ac:picMkLst>
            <pc:docMk/>
            <pc:sldMk cId="1540384334" sldId="257"/>
            <ac:picMk id="13" creationId="{BE8C0D3A-7450-E9D0-3CE9-CD006411834D}"/>
          </ac:picMkLst>
        </pc:picChg>
        <pc:picChg chg="add mod">
          <ac:chgData name="Matt Lyle" userId="a96e7d453dd11193" providerId="LiveId" clId="{D90BDFA6-A3D9-41A8-B801-CC3D22619BE4}" dt="2025-08-08T10:57:58.075" v="301" actId="1076"/>
          <ac:picMkLst>
            <pc:docMk/>
            <pc:sldMk cId="1540384334" sldId="257"/>
            <ac:picMk id="17" creationId="{33CA7BCA-9C18-99D6-68E9-E9776E7211D4}"/>
          </ac:picMkLst>
        </pc:picChg>
        <pc:picChg chg="add mod">
          <ac:chgData name="Matt Lyle" userId="a96e7d453dd11193" providerId="LiveId" clId="{D90BDFA6-A3D9-41A8-B801-CC3D22619BE4}" dt="2025-08-09T11:05:54.405" v="3112" actId="1076"/>
          <ac:picMkLst>
            <pc:docMk/>
            <pc:sldMk cId="1540384334" sldId="257"/>
            <ac:picMk id="19" creationId="{9761B8BE-40C2-34C5-E87F-919415BEF89C}"/>
          </ac:picMkLst>
        </pc:picChg>
        <pc:picChg chg="add del mod">
          <ac:chgData name="Matt Lyle" userId="a96e7d453dd11193" providerId="LiveId" clId="{D90BDFA6-A3D9-41A8-B801-CC3D22619BE4}" dt="2025-08-09T11:05:42.700" v="3110" actId="1076"/>
          <ac:picMkLst>
            <pc:docMk/>
            <pc:sldMk cId="1540384334" sldId="257"/>
            <ac:picMk id="21" creationId="{6BF2A9D2-961C-79F3-4B12-61D83DAECAED}"/>
          </ac:picMkLst>
        </pc:picChg>
        <pc:picChg chg="add mod">
          <ac:chgData name="Matt Lyle" userId="a96e7d453dd11193" providerId="LiveId" clId="{D90BDFA6-A3D9-41A8-B801-CC3D22619BE4}" dt="2025-08-08T11:59:28.571" v="324" actId="14100"/>
          <ac:picMkLst>
            <pc:docMk/>
            <pc:sldMk cId="1540384334" sldId="257"/>
            <ac:picMk id="28" creationId="{8F5B4905-DFCE-1473-3B74-9D62A995A4DF}"/>
          </ac:picMkLst>
        </pc:picChg>
      </pc:sldChg>
      <pc:sldChg chg="addSp delSp modSp new mod modTransition">
        <pc:chgData name="Matt Lyle" userId="a96e7d453dd11193" providerId="LiveId" clId="{D90BDFA6-A3D9-41A8-B801-CC3D22619BE4}" dt="2025-08-08T14:22:09.634" v="830"/>
        <pc:sldMkLst>
          <pc:docMk/>
          <pc:sldMk cId="458531598" sldId="258"/>
        </pc:sldMkLst>
        <pc:picChg chg="add del mod">
          <ac:chgData name="Matt Lyle" userId="a96e7d453dd11193" providerId="LiveId" clId="{D90BDFA6-A3D9-41A8-B801-CC3D22619BE4}" dt="2025-08-08T10:48:01.331" v="240" actId="478"/>
          <ac:picMkLst>
            <pc:docMk/>
            <pc:sldMk cId="458531598" sldId="258"/>
            <ac:picMk id="3" creationId="{4D865EF7-66EB-8925-3B6A-9381CFB31FAD}"/>
          </ac:picMkLst>
        </pc:picChg>
        <pc:picChg chg="add mod">
          <ac:chgData name="Matt Lyle" userId="a96e7d453dd11193" providerId="LiveId" clId="{D90BDFA6-A3D9-41A8-B801-CC3D22619BE4}" dt="2025-08-08T10:48:12.364" v="246" actId="14100"/>
          <ac:picMkLst>
            <pc:docMk/>
            <pc:sldMk cId="458531598" sldId="258"/>
            <ac:picMk id="5" creationId="{665B8B72-CD6F-B685-430D-6F5136B3BE12}"/>
          </ac:picMkLst>
        </pc:picChg>
      </pc:sldChg>
      <pc:sldChg chg="addSp delSp modSp new add del mod modTransition">
        <pc:chgData name="Matt Lyle" userId="a96e7d453dd11193" providerId="LiveId" clId="{D90BDFA6-A3D9-41A8-B801-CC3D22619BE4}" dt="2025-08-09T11:04:00.380" v="3094" actId="47"/>
        <pc:sldMkLst>
          <pc:docMk/>
          <pc:sldMk cId="3576522781" sldId="259"/>
        </pc:sldMkLst>
        <pc:picChg chg="add del mod">
          <ac:chgData name="Matt Lyle" userId="a96e7d453dd11193" providerId="LiveId" clId="{D90BDFA6-A3D9-41A8-B801-CC3D22619BE4}" dt="2025-08-08T12:00:36.467" v="329" actId="21"/>
          <ac:picMkLst>
            <pc:docMk/>
            <pc:sldMk cId="3576522781" sldId="259"/>
            <ac:picMk id="3" creationId="{5CB98FD7-FCB2-A9A3-2CD6-A7825C01C637}"/>
          </ac:picMkLst>
        </pc:picChg>
      </pc:sldChg>
      <pc:sldChg chg="addSp delSp modSp new mod modTransition">
        <pc:chgData name="Matt Lyle" userId="a96e7d453dd11193" providerId="LiveId" clId="{D90BDFA6-A3D9-41A8-B801-CC3D22619BE4}" dt="2025-08-08T14:22:09.634" v="830"/>
        <pc:sldMkLst>
          <pc:docMk/>
          <pc:sldMk cId="3463541290" sldId="260"/>
        </pc:sldMkLst>
        <pc:picChg chg="add del mod">
          <ac:chgData name="Matt Lyle" userId="a96e7d453dd11193" providerId="LiveId" clId="{D90BDFA6-A3D9-41A8-B801-CC3D22619BE4}" dt="2025-08-08T12:06:04.481" v="348" actId="21"/>
          <ac:picMkLst>
            <pc:docMk/>
            <pc:sldMk cId="3463541290" sldId="260"/>
            <ac:picMk id="3" creationId="{5CB98FD7-FCB2-A9A3-2CD6-A7825C01C637}"/>
          </ac:picMkLst>
        </pc:picChg>
        <pc:picChg chg="add del mod">
          <ac:chgData name="Matt Lyle" userId="a96e7d453dd11193" providerId="LiveId" clId="{D90BDFA6-A3D9-41A8-B801-CC3D22619BE4}" dt="2025-08-08T12:05:49.927" v="343" actId="478"/>
          <ac:picMkLst>
            <pc:docMk/>
            <pc:sldMk cId="3463541290" sldId="260"/>
            <ac:picMk id="4" creationId="{96097D3C-60CF-C498-8FAC-8B59B4120B50}"/>
          </ac:picMkLst>
        </pc:picChg>
        <pc:picChg chg="add mod">
          <ac:chgData name="Matt Lyle" userId="a96e7d453dd11193" providerId="LiveId" clId="{D90BDFA6-A3D9-41A8-B801-CC3D22619BE4}" dt="2025-08-08T12:05:59.735" v="346" actId="14100"/>
          <ac:picMkLst>
            <pc:docMk/>
            <pc:sldMk cId="3463541290" sldId="260"/>
            <ac:picMk id="6" creationId="{2C66C6D7-D51F-591D-CB4B-EC2FAC7B430C}"/>
          </ac:picMkLst>
        </pc:picChg>
        <pc:picChg chg="add mod">
          <ac:chgData name="Matt Lyle" userId="a96e7d453dd11193" providerId="LiveId" clId="{D90BDFA6-A3D9-41A8-B801-CC3D22619BE4}" dt="2025-08-08T12:06:06.815" v="350" actId="1076"/>
          <ac:picMkLst>
            <pc:docMk/>
            <pc:sldMk cId="3463541290" sldId="260"/>
            <ac:picMk id="7" creationId="{5CB98FD7-FCB2-A9A3-2CD6-A7825C01C637}"/>
          </ac:picMkLst>
        </pc:picChg>
      </pc:sldChg>
      <pc:sldChg chg="addSp delSp modSp add mod ord modTransition modAnim">
        <pc:chgData name="Matt Lyle" userId="a96e7d453dd11193" providerId="LiveId" clId="{D90BDFA6-A3D9-41A8-B801-CC3D22619BE4}" dt="2025-08-08T14:22:09.634" v="830"/>
        <pc:sldMkLst>
          <pc:docMk/>
          <pc:sldMk cId="2509628001" sldId="261"/>
        </pc:sldMkLst>
        <pc:spChg chg="add mod">
          <ac:chgData name="Matt Lyle" userId="a96e7d453dd11193" providerId="LiveId" clId="{D90BDFA6-A3D9-41A8-B801-CC3D22619BE4}" dt="2025-08-08T12:59:31.105" v="444" actId="1076"/>
          <ac:spMkLst>
            <pc:docMk/>
            <pc:sldMk cId="2509628001" sldId="261"/>
            <ac:spMk id="2" creationId="{060C0C23-1D6E-7223-82A3-C536A2FF4626}"/>
          </ac:spMkLst>
        </pc:spChg>
        <pc:spChg chg="add mod">
          <ac:chgData name="Matt Lyle" userId="a96e7d453dd11193" providerId="LiveId" clId="{D90BDFA6-A3D9-41A8-B801-CC3D22619BE4}" dt="2025-08-08T12:59:28.334" v="443" actId="1076"/>
          <ac:spMkLst>
            <pc:docMk/>
            <pc:sldMk cId="2509628001" sldId="261"/>
            <ac:spMk id="4" creationId="{F76F6B9D-35CD-444D-68EE-42A5833D1A7A}"/>
          </ac:spMkLst>
        </pc:spChg>
        <pc:spChg chg="add mod">
          <ac:chgData name="Matt Lyle" userId="a96e7d453dd11193" providerId="LiveId" clId="{D90BDFA6-A3D9-41A8-B801-CC3D22619BE4}" dt="2025-08-08T13:02:43.833" v="489" actId="1035"/>
          <ac:spMkLst>
            <pc:docMk/>
            <pc:sldMk cId="2509628001" sldId="261"/>
            <ac:spMk id="8" creationId="{BEA8019B-7B3E-2AEE-EE1C-64EB13DF85E4}"/>
          </ac:spMkLst>
        </pc:spChg>
        <pc:spChg chg="add mod">
          <ac:chgData name="Matt Lyle" userId="a96e7d453dd11193" providerId="LiveId" clId="{D90BDFA6-A3D9-41A8-B801-CC3D22619BE4}" dt="2025-08-08T13:02:43.833" v="489" actId="1035"/>
          <ac:spMkLst>
            <pc:docMk/>
            <pc:sldMk cId="2509628001" sldId="261"/>
            <ac:spMk id="9" creationId="{3D6CBA8D-CF7E-4871-599B-8BC6D8B93D7C}"/>
          </ac:spMkLst>
        </pc:spChg>
        <pc:spChg chg="add mod">
          <ac:chgData name="Matt Lyle" userId="a96e7d453dd11193" providerId="LiveId" clId="{D90BDFA6-A3D9-41A8-B801-CC3D22619BE4}" dt="2025-08-08T13:02:43.833" v="489" actId="1035"/>
          <ac:spMkLst>
            <pc:docMk/>
            <pc:sldMk cId="2509628001" sldId="261"/>
            <ac:spMk id="10" creationId="{C3FD72FD-06D6-E0CF-1F26-06CFC0301433}"/>
          </ac:spMkLst>
        </pc:spChg>
        <pc:picChg chg="del">
          <ac:chgData name="Matt Lyle" userId="a96e7d453dd11193" providerId="LiveId" clId="{D90BDFA6-A3D9-41A8-B801-CC3D22619BE4}" dt="2025-08-08T12:56:42.700" v="354" actId="478"/>
          <ac:picMkLst>
            <pc:docMk/>
            <pc:sldMk cId="2509628001" sldId="261"/>
            <ac:picMk id="6" creationId="{9B52CF3D-C700-DF52-8663-BCA7B3DA20AF}"/>
          </ac:picMkLst>
        </pc:picChg>
        <pc:picChg chg="mod">
          <ac:chgData name="Matt Lyle" userId="a96e7d453dd11193" providerId="LiveId" clId="{D90BDFA6-A3D9-41A8-B801-CC3D22619BE4}" dt="2025-08-08T12:56:51.642" v="357" actId="1076"/>
          <ac:picMkLst>
            <pc:docMk/>
            <pc:sldMk cId="2509628001" sldId="261"/>
            <ac:picMk id="7" creationId="{8C195215-2157-59F7-B729-900A48751CD6}"/>
          </ac:picMkLst>
        </pc:picChg>
      </pc:sldChg>
      <pc:sldChg chg="addSp delSp modSp new mod ord modTransition modClrScheme chgLayout">
        <pc:chgData name="Matt Lyle" userId="a96e7d453dd11193" providerId="LiveId" clId="{D90BDFA6-A3D9-41A8-B801-CC3D22619BE4}" dt="2025-08-09T11:49:53.679" v="3399" actId="700"/>
        <pc:sldMkLst>
          <pc:docMk/>
          <pc:sldMk cId="301952562" sldId="262"/>
        </pc:sldMkLst>
        <pc:spChg chg="add del mod">
          <ac:chgData name="Matt Lyle" userId="a96e7d453dd11193" providerId="LiveId" clId="{D90BDFA6-A3D9-41A8-B801-CC3D22619BE4}" dt="2025-08-09T07:50:07.817" v="2690" actId="478"/>
          <ac:spMkLst>
            <pc:docMk/>
            <pc:sldMk cId="301952562" sldId="262"/>
            <ac:spMk id="2" creationId="{BCDA1527-3641-B25D-AD55-1CB4025A02BC}"/>
          </ac:spMkLst>
        </pc:spChg>
        <pc:spChg chg="add mod">
          <ac:chgData name="Matt Lyle" userId="a96e7d453dd11193" providerId="LiveId" clId="{D90BDFA6-A3D9-41A8-B801-CC3D22619BE4}" dt="2025-08-09T00:38:37.176" v="1013" actId="113"/>
          <ac:spMkLst>
            <pc:docMk/>
            <pc:sldMk cId="301952562" sldId="262"/>
            <ac:spMk id="3" creationId="{1189D6D7-B98F-8B72-73AA-E71032028647}"/>
          </ac:spMkLst>
        </pc:spChg>
        <pc:spChg chg="add mod">
          <ac:chgData name="Matt Lyle" userId="a96e7d453dd11193" providerId="LiveId" clId="{D90BDFA6-A3D9-41A8-B801-CC3D22619BE4}" dt="2025-08-09T07:50:08.228" v="2691"/>
          <ac:spMkLst>
            <pc:docMk/>
            <pc:sldMk cId="301952562" sldId="262"/>
            <ac:spMk id="4" creationId="{9E773F8C-E31C-292E-7AF5-C279B1DB9F1A}"/>
          </ac:spMkLst>
        </pc:spChg>
      </pc:sldChg>
      <pc:sldChg chg="addSp modSp add mod ord modTransition modAnim">
        <pc:chgData name="Matt Lyle" userId="a96e7d453dd11193" providerId="LiveId" clId="{D90BDFA6-A3D9-41A8-B801-CC3D22619BE4}" dt="2025-08-09T11:33:59.927" v="3250"/>
        <pc:sldMkLst>
          <pc:docMk/>
          <pc:sldMk cId="3347753382" sldId="263"/>
        </pc:sldMkLst>
        <pc:spChg chg="add mod">
          <ac:chgData name="Matt Lyle" userId="a96e7d453dd11193" providerId="LiveId" clId="{D90BDFA6-A3D9-41A8-B801-CC3D22619BE4}" dt="2025-08-09T11:32:52.819" v="3242" actId="207"/>
          <ac:spMkLst>
            <pc:docMk/>
            <pc:sldMk cId="3347753382" sldId="263"/>
            <ac:spMk id="2" creationId="{F6546D5C-1DE5-2B4F-DF62-DFE7B363C5F8}"/>
          </ac:spMkLst>
        </pc:spChg>
        <pc:spChg chg="mod">
          <ac:chgData name="Matt Lyle" userId="a96e7d453dd11193" providerId="LiveId" clId="{D90BDFA6-A3D9-41A8-B801-CC3D22619BE4}" dt="2025-08-09T00:28:03.112" v="975" actId="113"/>
          <ac:spMkLst>
            <pc:docMk/>
            <pc:sldMk cId="3347753382" sldId="263"/>
            <ac:spMk id="3" creationId="{45F2D46F-B138-255B-B403-EF26655D89BD}"/>
          </ac:spMkLst>
        </pc:spChg>
      </pc:sldChg>
      <pc:sldChg chg="addSp delSp modSp new mod ord modTransition modClrScheme modAnim chgLayout">
        <pc:chgData name="Matt Lyle" userId="a96e7d453dd11193" providerId="LiveId" clId="{D90BDFA6-A3D9-41A8-B801-CC3D22619BE4}" dt="2025-08-09T10:14:54.918" v="2955" actId="2711"/>
        <pc:sldMkLst>
          <pc:docMk/>
          <pc:sldMk cId="497757519" sldId="264"/>
        </pc:sldMkLst>
        <pc:spChg chg="add del mod">
          <ac:chgData name="Matt Lyle" userId="a96e7d453dd11193" providerId="LiveId" clId="{D90BDFA6-A3D9-41A8-B801-CC3D22619BE4}" dt="2025-08-09T07:50:10.562" v="2692" actId="478"/>
          <ac:spMkLst>
            <pc:docMk/>
            <pc:sldMk cId="497757519" sldId="264"/>
            <ac:spMk id="3" creationId="{36EFA0CD-EC37-8C1A-98EB-D88ABC4A2EFC}"/>
          </ac:spMkLst>
        </pc:spChg>
        <pc:spChg chg="add mod">
          <ac:chgData name="Matt Lyle" userId="a96e7d453dd11193" providerId="LiveId" clId="{D90BDFA6-A3D9-41A8-B801-CC3D22619BE4}" dt="2025-08-09T07:52:12.494" v="2710" actId="20577"/>
          <ac:spMkLst>
            <pc:docMk/>
            <pc:sldMk cId="497757519" sldId="264"/>
            <ac:spMk id="5" creationId="{06E7BC48-D7F9-1BB9-CBA0-A0E169EDEE3D}"/>
          </ac:spMkLst>
        </pc:spChg>
        <pc:spChg chg="add mod">
          <ac:chgData name="Matt Lyle" userId="a96e7d453dd11193" providerId="LiveId" clId="{D90BDFA6-A3D9-41A8-B801-CC3D22619BE4}" dt="2025-08-09T10:14:54.918" v="2955" actId="2711"/>
          <ac:spMkLst>
            <pc:docMk/>
            <pc:sldMk cId="497757519" sldId="264"/>
            <ac:spMk id="7" creationId="{41208776-E5CD-564D-3FFF-85473228F9DC}"/>
          </ac:spMkLst>
        </pc:spChg>
        <pc:spChg chg="add mod">
          <ac:chgData name="Matt Lyle" userId="a96e7d453dd11193" providerId="LiveId" clId="{D90BDFA6-A3D9-41A8-B801-CC3D22619BE4}" dt="2025-08-09T07:50:11.115" v="2693"/>
          <ac:spMkLst>
            <pc:docMk/>
            <pc:sldMk cId="497757519" sldId="264"/>
            <ac:spMk id="8" creationId="{E47D4A56-E580-4B36-FA43-7C3580B269A1}"/>
          </ac:spMkLst>
        </pc:spChg>
      </pc:sldChg>
      <pc:sldChg chg="addSp modSp new del mod chgLayout">
        <pc:chgData name="Matt Lyle" userId="a96e7d453dd11193" providerId="LiveId" clId="{D90BDFA6-A3D9-41A8-B801-CC3D22619BE4}" dt="2025-08-08T13:53:53.330" v="738" actId="47"/>
        <pc:sldMkLst>
          <pc:docMk/>
          <pc:sldMk cId="2590490829" sldId="265"/>
        </pc:sldMkLst>
        <pc:spChg chg="add mod">
          <ac:chgData name="Matt Lyle" userId="a96e7d453dd11193" providerId="LiveId" clId="{D90BDFA6-A3D9-41A8-B801-CC3D22619BE4}" dt="2025-08-08T13:52:28.316" v="715" actId="21"/>
          <ac:spMkLst>
            <pc:docMk/>
            <pc:sldMk cId="2590490829" sldId="265"/>
            <ac:spMk id="3" creationId="{6CD6F389-9623-8E92-C5A3-B5815C7A028F}"/>
          </ac:spMkLst>
        </pc:spChg>
      </pc:sldChg>
      <pc:sldChg chg="addSp delSp modSp add mod ord modTransition modAnim">
        <pc:chgData name="Matt Lyle" userId="a96e7d453dd11193" providerId="LiveId" clId="{D90BDFA6-A3D9-41A8-B801-CC3D22619BE4}" dt="2025-08-09T12:37:49.824" v="3643" actId="15"/>
        <pc:sldMkLst>
          <pc:docMk/>
          <pc:sldMk cId="1541934856" sldId="266"/>
        </pc:sldMkLst>
        <pc:spChg chg="mod">
          <ac:chgData name="Matt Lyle" userId="a96e7d453dd11193" providerId="LiveId" clId="{D90BDFA6-A3D9-41A8-B801-CC3D22619BE4}" dt="2025-08-09T09:35:23.036" v="2945" actId="6549"/>
          <ac:spMkLst>
            <pc:docMk/>
            <pc:sldMk cId="1541934856" sldId="266"/>
            <ac:spMk id="3" creationId="{E32265B3-B878-0E5F-7653-91EF051C9B91}"/>
          </ac:spMkLst>
        </pc:spChg>
        <pc:spChg chg="add del">
          <ac:chgData name="Matt Lyle" userId="a96e7d453dd11193" providerId="LiveId" clId="{D90BDFA6-A3D9-41A8-B801-CC3D22619BE4}" dt="2025-08-09T10:08:34.854" v="2953" actId="22"/>
          <ac:spMkLst>
            <pc:docMk/>
            <pc:sldMk cId="1541934856" sldId="266"/>
            <ac:spMk id="4" creationId="{2F649F94-01CB-2326-18AB-2BB8C7703132}"/>
          </ac:spMkLst>
        </pc:spChg>
        <pc:spChg chg="add del mod">
          <ac:chgData name="Matt Lyle" userId="a96e7d453dd11193" providerId="LiveId" clId="{D90BDFA6-A3D9-41A8-B801-CC3D22619BE4}" dt="2025-08-09T10:38:46.538" v="3001" actId="478"/>
          <ac:spMkLst>
            <pc:docMk/>
            <pc:sldMk cId="1541934856" sldId="266"/>
            <ac:spMk id="6" creationId="{4FB87766-12C5-B3B7-5504-EE6C481BBB85}"/>
          </ac:spMkLst>
        </pc:spChg>
        <pc:spChg chg="add mod">
          <ac:chgData name="Matt Lyle" userId="a96e7d453dd11193" providerId="LiveId" clId="{D90BDFA6-A3D9-41A8-B801-CC3D22619BE4}" dt="2025-08-09T12:37:49.824" v="3643" actId="15"/>
          <ac:spMkLst>
            <pc:docMk/>
            <pc:sldMk cId="1541934856" sldId="266"/>
            <ac:spMk id="7" creationId="{934CA6D5-04B7-25C9-38D3-5C6EF7D1AB4E}"/>
          </ac:spMkLst>
        </pc:spChg>
        <pc:spChg chg="add mod ord">
          <ac:chgData name="Matt Lyle" userId="a96e7d453dd11193" providerId="LiveId" clId="{D90BDFA6-A3D9-41A8-B801-CC3D22619BE4}" dt="2025-08-09T10:39:30.009" v="3010" actId="167"/>
          <ac:spMkLst>
            <pc:docMk/>
            <pc:sldMk cId="1541934856" sldId="266"/>
            <ac:spMk id="8" creationId="{CF8409D5-CB32-5DE7-4288-1833D573B285}"/>
          </ac:spMkLst>
        </pc:spChg>
      </pc:sldChg>
      <pc:sldChg chg="addSp delSp modSp add mod modTransition modAnim">
        <pc:chgData name="Matt Lyle" userId="a96e7d453dd11193" providerId="LiveId" clId="{D90BDFA6-A3D9-41A8-B801-CC3D22619BE4}" dt="2025-08-09T08:16:06.288" v="2764"/>
        <pc:sldMkLst>
          <pc:docMk/>
          <pc:sldMk cId="3184212208" sldId="267"/>
        </pc:sldMkLst>
        <pc:spChg chg="mod">
          <ac:chgData name="Matt Lyle" userId="a96e7d453dd11193" providerId="LiveId" clId="{D90BDFA6-A3D9-41A8-B801-CC3D22619BE4}" dt="2025-08-08T13:54:23.890" v="764" actId="6549"/>
          <ac:spMkLst>
            <pc:docMk/>
            <pc:sldMk cId="3184212208" sldId="267"/>
            <ac:spMk id="3" creationId="{D36834D6-2C54-4DC2-0E89-6F1A7204B2A4}"/>
          </ac:spMkLst>
        </pc:spChg>
        <pc:spChg chg="add del">
          <ac:chgData name="Matt Lyle" userId="a96e7d453dd11193" providerId="LiveId" clId="{D90BDFA6-A3D9-41A8-B801-CC3D22619BE4}" dt="2025-08-09T08:15:44.842" v="2756" actId="22"/>
          <ac:spMkLst>
            <pc:docMk/>
            <pc:sldMk cId="3184212208" sldId="267"/>
            <ac:spMk id="4" creationId="{F1C9F5A2-CA47-7F6F-9ADE-AF2C5D8E1D9B}"/>
          </ac:spMkLst>
        </pc:spChg>
        <pc:spChg chg="add mod ord">
          <ac:chgData name="Matt Lyle" userId="a96e7d453dd11193" providerId="LiveId" clId="{D90BDFA6-A3D9-41A8-B801-CC3D22619BE4}" dt="2025-08-09T08:16:03.863" v="2763" actId="167"/>
          <ac:spMkLst>
            <pc:docMk/>
            <pc:sldMk cId="3184212208" sldId="267"/>
            <ac:spMk id="5" creationId="{08694040-29C8-C2AD-BD19-0F5728128A91}"/>
          </ac:spMkLst>
        </pc:spChg>
      </pc:sldChg>
      <pc:sldChg chg="delSp modSp add del mod">
        <pc:chgData name="Matt Lyle" userId="a96e7d453dd11193" providerId="LiveId" clId="{D90BDFA6-A3D9-41A8-B801-CC3D22619BE4}" dt="2025-08-08T13:55:20.769" v="829" actId="47"/>
        <pc:sldMkLst>
          <pc:docMk/>
          <pc:sldMk cId="3740098316" sldId="268"/>
        </pc:sldMkLst>
        <pc:spChg chg="del mod">
          <ac:chgData name="Matt Lyle" userId="a96e7d453dd11193" providerId="LiveId" clId="{D90BDFA6-A3D9-41A8-B801-CC3D22619BE4}" dt="2025-08-08T13:54:40.493" v="767"/>
          <ac:spMkLst>
            <pc:docMk/>
            <pc:sldMk cId="3740098316" sldId="268"/>
            <ac:spMk id="3" creationId="{44863491-D673-F005-B515-C69D95DFE600}"/>
          </ac:spMkLst>
        </pc:spChg>
      </pc:sldChg>
      <pc:sldChg chg="modSp add mod ord modTransition">
        <pc:chgData name="Matt Lyle" userId="a96e7d453dd11193" providerId="LiveId" clId="{D90BDFA6-A3D9-41A8-B801-CC3D22619BE4}" dt="2025-08-09T01:46:37.178" v="1334"/>
        <pc:sldMkLst>
          <pc:docMk/>
          <pc:sldMk cId="101993754" sldId="269"/>
        </pc:sldMkLst>
        <pc:spChg chg="mod">
          <ac:chgData name="Matt Lyle" userId="a96e7d453dd11193" providerId="LiveId" clId="{D90BDFA6-A3D9-41A8-B801-CC3D22619BE4}" dt="2025-08-08T13:52:16.784" v="713" actId="6549"/>
          <ac:spMkLst>
            <pc:docMk/>
            <pc:sldMk cId="101993754" sldId="269"/>
            <ac:spMk id="3" creationId="{89CE3C64-B6B0-7488-D565-00F714F2B186}"/>
          </ac:spMkLst>
        </pc:spChg>
      </pc:sldChg>
      <pc:sldChg chg="addSp delSp modSp add mod modTransition delAnim modAnim">
        <pc:chgData name="Matt Lyle" userId="a96e7d453dd11193" providerId="LiveId" clId="{D90BDFA6-A3D9-41A8-B801-CC3D22619BE4}" dt="2025-08-09T07:37:13.129" v="2279" actId="478"/>
        <pc:sldMkLst>
          <pc:docMk/>
          <pc:sldMk cId="3411920185" sldId="270"/>
        </pc:sldMkLst>
        <pc:spChg chg="add mod">
          <ac:chgData name="Matt Lyle" userId="a96e7d453dd11193" providerId="LiveId" clId="{D90BDFA6-A3D9-41A8-B801-CC3D22619BE4}" dt="2025-08-09T07:01:10.795" v="1933"/>
          <ac:spMkLst>
            <pc:docMk/>
            <pc:sldMk cId="3411920185" sldId="270"/>
            <ac:spMk id="2" creationId="{72D61F16-3C9C-BD0B-EA8C-4711939AB7C3}"/>
          </ac:spMkLst>
        </pc:spChg>
        <pc:spChg chg="mod">
          <ac:chgData name="Matt Lyle" userId="a96e7d453dd11193" providerId="LiveId" clId="{D90BDFA6-A3D9-41A8-B801-CC3D22619BE4}" dt="2025-08-09T06:56:53.953" v="1932" actId="6549"/>
          <ac:spMkLst>
            <pc:docMk/>
            <pc:sldMk cId="3411920185" sldId="270"/>
            <ac:spMk id="3" creationId="{BBF4936D-ACFD-E1EB-A60A-23C1CE9F0282}"/>
          </ac:spMkLst>
        </pc:spChg>
        <pc:spChg chg="mod">
          <ac:chgData name="Matt Lyle" userId="a96e7d453dd11193" providerId="LiveId" clId="{D90BDFA6-A3D9-41A8-B801-CC3D22619BE4}" dt="2025-08-09T07:01:10.795" v="1933"/>
          <ac:spMkLst>
            <pc:docMk/>
            <pc:sldMk cId="3411920185" sldId="270"/>
            <ac:spMk id="7" creationId="{8B4D59CC-74D0-D685-E56D-D867E23B5AD7}"/>
          </ac:spMkLst>
        </pc:spChg>
        <pc:spChg chg="mod">
          <ac:chgData name="Matt Lyle" userId="a96e7d453dd11193" providerId="LiveId" clId="{D90BDFA6-A3D9-41A8-B801-CC3D22619BE4}" dt="2025-08-09T07:01:10.795" v="1933"/>
          <ac:spMkLst>
            <pc:docMk/>
            <pc:sldMk cId="3411920185" sldId="270"/>
            <ac:spMk id="8" creationId="{10362A0A-808B-E8E1-2A1D-E42124E6E4CD}"/>
          </ac:spMkLst>
        </pc:spChg>
        <pc:spChg chg="mod">
          <ac:chgData name="Matt Lyle" userId="a96e7d453dd11193" providerId="LiveId" clId="{D90BDFA6-A3D9-41A8-B801-CC3D22619BE4}" dt="2025-08-09T07:01:10.795" v="1933"/>
          <ac:spMkLst>
            <pc:docMk/>
            <pc:sldMk cId="3411920185" sldId="270"/>
            <ac:spMk id="10" creationId="{94AE0B8E-C4B4-17E3-E1AA-121B9417C8FF}"/>
          </ac:spMkLst>
        </pc:spChg>
        <pc:spChg chg="mod">
          <ac:chgData name="Matt Lyle" userId="a96e7d453dd11193" providerId="LiveId" clId="{D90BDFA6-A3D9-41A8-B801-CC3D22619BE4}" dt="2025-08-09T07:01:10.795" v="1933"/>
          <ac:spMkLst>
            <pc:docMk/>
            <pc:sldMk cId="3411920185" sldId="270"/>
            <ac:spMk id="13" creationId="{D1BAC623-BE5B-5FC7-DEE8-31193E589619}"/>
          </ac:spMkLst>
        </pc:spChg>
        <pc:spChg chg="mod">
          <ac:chgData name="Matt Lyle" userId="a96e7d453dd11193" providerId="LiveId" clId="{D90BDFA6-A3D9-41A8-B801-CC3D22619BE4}" dt="2025-08-09T07:01:10.795" v="1933"/>
          <ac:spMkLst>
            <pc:docMk/>
            <pc:sldMk cId="3411920185" sldId="270"/>
            <ac:spMk id="16" creationId="{8274DF1B-7BCB-BAE0-B5D4-83DE25A6320A}"/>
          </ac:spMkLst>
        </pc:spChg>
        <pc:spChg chg="add mod">
          <ac:chgData name="Matt Lyle" userId="a96e7d453dd11193" providerId="LiveId" clId="{D90BDFA6-A3D9-41A8-B801-CC3D22619BE4}" dt="2025-08-09T07:01:10.795" v="1933"/>
          <ac:spMkLst>
            <pc:docMk/>
            <pc:sldMk cId="3411920185" sldId="270"/>
            <ac:spMk id="17" creationId="{C9F7D1AA-13FE-F17F-F73B-7B3B04847DE4}"/>
          </ac:spMkLst>
        </pc:spChg>
        <pc:spChg chg="add del mod">
          <ac:chgData name="Matt Lyle" userId="a96e7d453dd11193" providerId="LiveId" clId="{D90BDFA6-A3D9-41A8-B801-CC3D22619BE4}" dt="2025-08-09T07:06:38.620" v="2111" actId="478"/>
          <ac:spMkLst>
            <pc:docMk/>
            <pc:sldMk cId="3411920185" sldId="270"/>
            <ac:spMk id="18" creationId="{D6E8AC74-1B7A-F136-1500-2D153E6D8500}"/>
          </ac:spMkLst>
        </pc:spChg>
        <pc:spChg chg="add del mod">
          <ac:chgData name="Matt Lyle" userId="a96e7d453dd11193" providerId="LiveId" clId="{D90BDFA6-A3D9-41A8-B801-CC3D22619BE4}" dt="2025-08-09T07:19:12.638" v="2138" actId="478"/>
          <ac:spMkLst>
            <pc:docMk/>
            <pc:sldMk cId="3411920185" sldId="270"/>
            <ac:spMk id="19" creationId="{8E539A2C-5E93-7848-AC4C-93018C14D005}"/>
          </ac:spMkLst>
        </pc:spChg>
        <pc:spChg chg="add del mod">
          <ac:chgData name="Matt Lyle" userId="a96e7d453dd11193" providerId="LiveId" clId="{D90BDFA6-A3D9-41A8-B801-CC3D22619BE4}" dt="2025-08-09T07:34:44.518" v="2255" actId="21"/>
          <ac:spMkLst>
            <pc:docMk/>
            <pc:sldMk cId="3411920185" sldId="270"/>
            <ac:spMk id="20" creationId="{910ECB64-9A0C-05C3-A77A-EF50432B6924}"/>
          </ac:spMkLst>
        </pc:spChg>
        <pc:spChg chg="add del mod">
          <ac:chgData name="Matt Lyle" userId="a96e7d453dd11193" providerId="LiveId" clId="{D90BDFA6-A3D9-41A8-B801-CC3D22619BE4}" dt="2025-08-09T07:37:13.129" v="2279" actId="478"/>
          <ac:spMkLst>
            <pc:docMk/>
            <pc:sldMk cId="3411920185" sldId="270"/>
            <ac:spMk id="21" creationId="{3658E25B-4F79-0BCE-4B86-FB0424BBBDCA}"/>
          </ac:spMkLst>
        </pc:spChg>
        <pc:picChg chg="mod">
          <ac:chgData name="Matt Lyle" userId="a96e7d453dd11193" providerId="LiveId" clId="{D90BDFA6-A3D9-41A8-B801-CC3D22619BE4}" dt="2025-08-09T07:01:10.795" v="1933"/>
          <ac:picMkLst>
            <pc:docMk/>
            <pc:sldMk cId="3411920185" sldId="270"/>
            <ac:picMk id="5" creationId="{A3C15117-933E-F10F-6B57-87A8D4673FCF}"/>
          </ac:picMkLst>
        </pc:picChg>
        <pc:picChg chg="mod">
          <ac:chgData name="Matt Lyle" userId="a96e7d453dd11193" providerId="LiveId" clId="{D90BDFA6-A3D9-41A8-B801-CC3D22619BE4}" dt="2025-08-09T07:01:10.795" v="1933"/>
          <ac:picMkLst>
            <pc:docMk/>
            <pc:sldMk cId="3411920185" sldId="270"/>
            <ac:picMk id="12" creationId="{3AF1CF21-8E72-E897-CF78-D2735DC441A5}"/>
          </ac:picMkLst>
        </pc:picChg>
        <pc:picChg chg="mod">
          <ac:chgData name="Matt Lyle" userId="a96e7d453dd11193" providerId="LiveId" clId="{D90BDFA6-A3D9-41A8-B801-CC3D22619BE4}" dt="2025-08-09T07:01:10.795" v="1933"/>
          <ac:picMkLst>
            <pc:docMk/>
            <pc:sldMk cId="3411920185" sldId="270"/>
            <ac:picMk id="15" creationId="{BF7395E5-4CC8-2B23-505B-1829CCCD7FBA}"/>
          </ac:picMkLst>
        </pc:picChg>
      </pc:sldChg>
      <pc:sldChg chg="addSp modSp new mod modClrScheme chgLayout">
        <pc:chgData name="Matt Lyle" userId="a96e7d453dd11193" providerId="LiveId" clId="{D90BDFA6-A3D9-41A8-B801-CC3D22619BE4}" dt="2025-08-09T00:33:59.539" v="996" actId="962"/>
        <pc:sldMkLst>
          <pc:docMk/>
          <pc:sldMk cId="3167594126" sldId="271"/>
        </pc:sldMkLst>
        <pc:picChg chg="add mod">
          <ac:chgData name="Matt Lyle" userId="a96e7d453dd11193" providerId="LiveId" clId="{D90BDFA6-A3D9-41A8-B801-CC3D22619BE4}" dt="2025-08-09T00:33:59.539" v="996" actId="962"/>
          <ac:picMkLst>
            <pc:docMk/>
            <pc:sldMk cId="3167594126" sldId="271"/>
            <ac:picMk id="3" creationId="{151430EA-973A-334B-C62A-9343184F8E3E}"/>
          </ac:picMkLst>
        </pc:picChg>
      </pc:sldChg>
      <pc:sldChg chg="addSp modSp new mod">
        <pc:chgData name="Matt Lyle" userId="a96e7d453dd11193" providerId="LiveId" clId="{D90BDFA6-A3D9-41A8-B801-CC3D22619BE4}" dt="2025-08-09T00:34:08.258" v="1000" actId="962"/>
        <pc:sldMkLst>
          <pc:docMk/>
          <pc:sldMk cId="114348435" sldId="272"/>
        </pc:sldMkLst>
        <pc:picChg chg="add mod">
          <ac:chgData name="Matt Lyle" userId="a96e7d453dd11193" providerId="LiveId" clId="{D90BDFA6-A3D9-41A8-B801-CC3D22619BE4}" dt="2025-08-09T00:34:08.258" v="1000" actId="962"/>
          <ac:picMkLst>
            <pc:docMk/>
            <pc:sldMk cId="114348435" sldId="272"/>
            <ac:picMk id="3" creationId="{D250D6A3-F296-7D97-8A32-AB217D761AE4}"/>
          </ac:picMkLst>
        </pc:picChg>
      </pc:sldChg>
      <pc:sldChg chg="addSp modSp new mod">
        <pc:chgData name="Matt Lyle" userId="a96e7d453dd11193" providerId="LiveId" clId="{D90BDFA6-A3D9-41A8-B801-CC3D22619BE4}" dt="2025-08-09T00:35:13.500" v="1004" actId="962"/>
        <pc:sldMkLst>
          <pc:docMk/>
          <pc:sldMk cId="2527496977" sldId="273"/>
        </pc:sldMkLst>
        <pc:picChg chg="add mod">
          <ac:chgData name="Matt Lyle" userId="a96e7d453dd11193" providerId="LiveId" clId="{D90BDFA6-A3D9-41A8-B801-CC3D22619BE4}" dt="2025-08-09T00:35:13.500" v="1004" actId="962"/>
          <ac:picMkLst>
            <pc:docMk/>
            <pc:sldMk cId="2527496977" sldId="273"/>
            <ac:picMk id="3" creationId="{8A169571-C756-2FDA-7676-D0965F8B529E}"/>
          </ac:picMkLst>
        </pc:picChg>
      </pc:sldChg>
      <pc:sldChg chg="addSp modSp new mod">
        <pc:chgData name="Matt Lyle" userId="a96e7d453dd11193" providerId="LiveId" clId="{D90BDFA6-A3D9-41A8-B801-CC3D22619BE4}" dt="2025-08-09T00:35:32.899" v="1011" actId="14100"/>
        <pc:sldMkLst>
          <pc:docMk/>
          <pc:sldMk cId="2482804897" sldId="274"/>
        </pc:sldMkLst>
        <pc:picChg chg="add mod">
          <ac:chgData name="Matt Lyle" userId="a96e7d453dd11193" providerId="LiveId" clId="{D90BDFA6-A3D9-41A8-B801-CC3D22619BE4}" dt="2025-08-09T00:35:32.899" v="1011" actId="14100"/>
          <ac:picMkLst>
            <pc:docMk/>
            <pc:sldMk cId="2482804897" sldId="274"/>
            <ac:picMk id="3" creationId="{478AF863-8A7A-41D7-DF4A-A6EB5BE81F64}"/>
          </ac:picMkLst>
        </pc:picChg>
      </pc:sldChg>
      <pc:sldChg chg="addSp delSp modSp new mod modClrScheme modAnim chgLayout">
        <pc:chgData name="Matt Lyle" userId="a96e7d453dd11193" providerId="LiveId" clId="{D90BDFA6-A3D9-41A8-B801-CC3D22619BE4}" dt="2025-08-09T11:16:40.767" v="3212"/>
        <pc:sldMkLst>
          <pc:docMk/>
          <pc:sldMk cId="680494668" sldId="275"/>
        </pc:sldMkLst>
        <pc:spChg chg="add del mod">
          <ac:chgData name="Matt Lyle" userId="a96e7d453dd11193" providerId="LiveId" clId="{D90BDFA6-A3D9-41A8-B801-CC3D22619BE4}" dt="2025-08-09T11:16:40.237" v="3211" actId="478"/>
          <ac:spMkLst>
            <pc:docMk/>
            <pc:sldMk cId="680494668" sldId="275"/>
            <ac:spMk id="2" creationId="{0C0598BC-7814-96C3-EA61-0B9DCFAF8152}"/>
          </ac:spMkLst>
        </pc:spChg>
        <pc:spChg chg="add mod">
          <ac:chgData name="Matt Lyle" userId="a96e7d453dd11193" providerId="LiveId" clId="{D90BDFA6-A3D9-41A8-B801-CC3D22619BE4}" dt="2025-08-09T01:01:49.279" v="1175" actId="1076"/>
          <ac:spMkLst>
            <pc:docMk/>
            <pc:sldMk cId="680494668" sldId="275"/>
            <ac:spMk id="7" creationId="{159D28D5-A354-FAEC-348D-4B0FC515E19B}"/>
          </ac:spMkLst>
        </pc:spChg>
        <pc:spChg chg="add mod">
          <ac:chgData name="Matt Lyle" userId="a96e7d453dd11193" providerId="LiveId" clId="{D90BDFA6-A3D9-41A8-B801-CC3D22619BE4}" dt="2025-08-09T01:02:26.783" v="1181" actId="14100"/>
          <ac:spMkLst>
            <pc:docMk/>
            <pc:sldMk cId="680494668" sldId="275"/>
            <ac:spMk id="8" creationId="{BB8E42E6-96A6-8DC4-D2AF-DA39CE1ACE43}"/>
          </ac:spMkLst>
        </pc:spChg>
        <pc:spChg chg="add mod">
          <ac:chgData name="Matt Lyle" userId="a96e7d453dd11193" providerId="LiveId" clId="{D90BDFA6-A3D9-41A8-B801-CC3D22619BE4}" dt="2025-08-09T11:16:40.767" v="3212"/>
          <ac:spMkLst>
            <pc:docMk/>
            <pc:sldMk cId="680494668" sldId="275"/>
            <ac:spMk id="9" creationId="{642E206C-05F5-33D1-9160-9FAFB2800588}"/>
          </ac:spMkLst>
        </pc:spChg>
        <pc:picChg chg="add del mod">
          <ac:chgData name="Matt Lyle" userId="a96e7d453dd11193" providerId="LiveId" clId="{D90BDFA6-A3D9-41A8-B801-CC3D22619BE4}" dt="2025-08-09T00:47:43.902" v="1084" actId="478"/>
          <ac:picMkLst>
            <pc:docMk/>
            <pc:sldMk cId="680494668" sldId="275"/>
            <ac:picMk id="3" creationId="{CF39ED71-2100-79E0-B561-8F7AE6D43616}"/>
          </ac:picMkLst>
        </pc:picChg>
        <pc:picChg chg="add mod">
          <ac:chgData name="Matt Lyle" userId="a96e7d453dd11193" providerId="LiveId" clId="{D90BDFA6-A3D9-41A8-B801-CC3D22619BE4}" dt="2025-08-09T00:54:09.396" v="1106" actId="1076"/>
          <ac:picMkLst>
            <pc:docMk/>
            <pc:sldMk cId="680494668" sldId="275"/>
            <ac:picMk id="5" creationId="{34EB2CFE-865A-E423-523E-7BC714094469}"/>
          </ac:picMkLst>
        </pc:picChg>
      </pc:sldChg>
      <pc:sldChg chg="addSp delSp modSp add del mod">
        <pc:chgData name="Matt Lyle" userId="a96e7d453dd11193" providerId="LiveId" clId="{D90BDFA6-A3D9-41A8-B801-CC3D22619BE4}" dt="2025-08-09T01:06:09.605" v="1250" actId="47"/>
        <pc:sldMkLst>
          <pc:docMk/>
          <pc:sldMk cId="4225470008" sldId="276"/>
        </pc:sldMkLst>
        <pc:spChg chg="add mod">
          <ac:chgData name="Matt Lyle" userId="a96e7d453dd11193" providerId="LiveId" clId="{D90BDFA6-A3D9-41A8-B801-CC3D22619BE4}" dt="2025-08-09T00:52:47.202" v="1100" actId="20577"/>
          <ac:spMkLst>
            <pc:docMk/>
            <pc:sldMk cId="4225470008" sldId="276"/>
            <ac:spMk id="4" creationId="{F2F145D7-8F55-5581-780C-8ADCFFAF0899}"/>
          </ac:spMkLst>
        </pc:spChg>
        <pc:picChg chg="del">
          <ac:chgData name="Matt Lyle" userId="a96e7d453dd11193" providerId="LiveId" clId="{D90BDFA6-A3D9-41A8-B801-CC3D22619BE4}" dt="2025-08-09T00:52:34.522" v="1095" actId="478"/>
          <ac:picMkLst>
            <pc:docMk/>
            <pc:sldMk cId="4225470008" sldId="276"/>
            <ac:picMk id="5" creationId="{2057408E-A066-9570-CB18-B0B712067B56}"/>
          </ac:picMkLst>
        </pc:picChg>
      </pc:sldChg>
      <pc:sldChg chg="addSp delSp modSp add mod modTransition modClrScheme chgLayout">
        <pc:chgData name="Matt Lyle" userId="a96e7d453dd11193" providerId="LiveId" clId="{D90BDFA6-A3D9-41A8-B801-CC3D22619BE4}" dt="2025-08-09T11:16:37.211" v="3210"/>
        <pc:sldMkLst>
          <pc:docMk/>
          <pc:sldMk cId="3134590581" sldId="277"/>
        </pc:sldMkLst>
        <pc:spChg chg="del">
          <ac:chgData name="Matt Lyle" userId="a96e7d453dd11193" providerId="LiveId" clId="{D90BDFA6-A3D9-41A8-B801-CC3D22619BE4}" dt="2025-08-09T11:16:36.399" v="3209" actId="478"/>
          <ac:spMkLst>
            <pc:docMk/>
            <pc:sldMk cId="3134590581" sldId="277"/>
            <ac:spMk id="2" creationId="{207D2607-469C-DDB9-0EB4-E710AB408FA3}"/>
          </ac:spMkLst>
        </pc:spChg>
        <pc:spChg chg="add mod">
          <ac:chgData name="Matt Lyle" userId="a96e7d453dd11193" providerId="LiveId" clId="{D90BDFA6-A3D9-41A8-B801-CC3D22619BE4}" dt="2025-08-09T01:01:43.390" v="1174" actId="1076"/>
          <ac:spMkLst>
            <pc:docMk/>
            <pc:sldMk cId="3134590581" sldId="277"/>
            <ac:spMk id="3" creationId="{8605F4A5-6577-E735-7CF1-D0CD1FB552EE}"/>
          </ac:spMkLst>
        </pc:spChg>
        <pc:spChg chg="add mod">
          <ac:chgData name="Matt Lyle" userId="a96e7d453dd11193" providerId="LiveId" clId="{D90BDFA6-A3D9-41A8-B801-CC3D22619BE4}" dt="2025-08-09T01:02:36.541" v="1183" actId="1076"/>
          <ac:spMkLst>
            <pc:docMk/>
            <pc:sldMk cId="3134590581" sldId="277"/>
            <ac:spMk id="4" creationId="{9253AD84-E6A2-DC65-7266-9A7B6054618C}"/>
          </ac:spMkLst>
        </pc:spChg>
        <pc:spChg chg="add mod">
          <ac:chgData name="Matt Lyle" userId="a96e7d453dd11193" providerId="LiveId" clId="{D90BDFA6-A3D9-41A8-B801-CC3D22619BE4}" dt="2025-08-09T11:16:37.211" v="3210"/>
          <ac:spMkLst>
            <pc:docMk/>
            <pc:sldMk cId="3134590581" sldId="277"/>
            <ac:spMk id="6" creationId="{7CA60940-BD93-58EF-4100-9E942DDA3DF7}"/>
          </ac:spMkLst>
        </pc:spChg>
      </pc:sldChg>
      <pc:sldChg chg="addSp delSp modSp add mod modTransition modClrScheme chgLayout">
        <pc:chgData name="Matt Lyle" userId="a96e7d453dd11193" providerId="LiveId" clId="{D90BDFA6-A3D9-41A8-B801-CC3D22619BE4}" dt="2025-08-09T11:16:33.236" v="3208"/>
        <pc:sldMkLst>
          <pc:docMk/>
          <pc:sldMk cId="1166539440" sldId="278"/>
        </pc:sldMkLst>
        <pc:spChg chg="del">
          <ac:chgData name="Matt Lyle" userId="a96e7d453dd11193" providerId="LiveId" clId="{D90BDFA6-A3D9-41A8-B801-CC3D22619BE4}" dt="2025-08-09T11:16:32.399" v="3207" actId="478"/>
          <ac:spMkLst>
            <pc:docMk/>
            <pc:sldMk cId="1166539440" sldId="278"/>
            <ac:spMk id="2" creationId="{5C80DCEA-5292-AC2A-65B4-69F25FFF569E}"/>
          </ac:spMkLst>
        </pc:spChg>
        <pc:spChg chg="add mod">
          <ac:chgData name="Matt Lyle" userId="a96e7d453dd11193" providerId="LiveId" clId="{D90BDFA6-A3D9-41A8-B801-CC3D22619BE4}" dt="2025-08-09T01:01:36.272" v="1173" actId="1076"/>
          <ac:spMkLst>
            <pc:docMk/>
            <pc:sldMk cId="1166539440" sldId="278"/>
            <ac:spMk id="3" creationId="{CD04A081-8AC6-5318-399E-C451491C3239}"/>
          </ac:spMkLst>
        </pc:spChg>
        <pc:spChg chg="add mod">
          <ac:chgData name="Matt Lyle" userId="a96e7d453dd11193" providerId="LiveId" clId="{D90BDFA6-A3D9-41A8-B801-CC3D22619BE4}" dt="2025-08-09T01:02:49.579" v="1185" actId="1076"/>
          <ac:spMkLst>
            <pc:docMk/>
            <pc:sldMk cId="1166539440" sldId="278"/>
            <ac:spMk id="4" creationId="{0E41DD82-3348-5DA7-6470-64DEB3ED99AF}"/>
          </ac:spMkLst>
        </pc:spChg>
        <pc:spChg chg="add mod">
          <ac:chgData name="Matt Lyle" userId="a96e7d453dd11193" providerId="LiveId" clId="{D90BDFA6-A3D9-41A8-B801-CC3D22619BE4}" dt="2025-08-09T11:16:33.236" v="3208"/>
          <ac:spMkLst>
            <pc:docMk/>
            <pc:sldMk cId="1166539440" sldId="278"/>
            <ac:spMk id="6" creationId="{57C5E37E-6535-4337-E26E-E826D6D3ED61}"/>
          </ac:spMkLst>
        </pc:spChg>
      </pc:sldChg>
      <pc:sldChg chg="addSp modSp add mod modTransition modClrScheme chgLayout">
        <pc:chgData name="Matt Lyle" userId="a96e7d453dd11193" providerId="LiveId" clId="{D90BDFA6-A3D9-41A8-B801-CC3D22619BE4}" dt="2025-08-09T11:16:28.422" v="3206" actId="14838"/>
        <pc:sldMkLst>
          <pc:docMk/>
          <pc:sldMk cId="2354998902" sldId="279"/>
        </pc:sldMkLst>
        <pc:spChg chg="mod">
          <ac:chgData name="Matt Lyle" userId="a96e7d453dd11193" providerId="LiveId" clId="{D90BDFA6-A3D9-41A8-B801-CC3D22619BE4}" dt="2025-08-09T11:16:28.422" v="3206" actId="14838"/>
          <ac:spMkLst>
            <pc:docMk/>
            <pc:sldMk cId="2354998902" sldId="279"/>
            <ac:spMk id="2" creationId="{D6F39EBB-681E-F636-16AF-5DD2F20B2538}"/>
          </ac:spMkLst>
        </pc:spChg>
        <pc:spChg chg="add mod">
          <ac:chgData name="Matt Lyle" userId="a96e7d453dd11193" providerId="LiveId" clId="{D90BDFA6-A3D9-41A8-B801-CC3D22619BE4}" dt="2025-08-09T01:05:53.252" v="1249" actId="404"/>
          <ac:spMkLst>
            <pc:docMk/>
            <pc:sldMk cId="2354998902" sldId="279"/>
            <ac:spMk id="3" creationId="{630E988E-683D-7AC0-96E9-7DC72A7E0F3B}"/>
          </ac:spMkLst>
        </pc:spChg>
        <pc:spChg chg="add mod">
          <ac:chgData name="Matt Lyle" userId="a96e7d453dd11193" providerId="LiveId" clId="{D90BDFA6-A3D9-41A8-B801-CC3D22619BE4}" dt="2025-08-09T01:03:00.589" v="1187" actId="1076"/>
          <ac:spMkLst>
            <pc:docMk/>
            <pc:sldMk cId="2354998902" sldId="279"/>
            <ac:spMk id="4" creationId="{5B336D5D-3347-1AB2-EFD5-E342E203E6C1}"/>
          </ac:spMkLst>
        </pc:spChg>
      </pc:sldChg>
      <pc:sldChg chg="modSp add del mod ord">
        <pc:chgData name="Matt Lyle" userId="a96e7d453dd11193" providerId="LiveId" clId="{D90BDFA6-A3D9-41A8-B801-CC3D22619BE4}" dt="2025-08-09T01:31:10.148" v="1281" actId="47"/>
        <pc:sldMkLst>
          <pc:docMk/>
          <pc:sldMk cId="1639299790" sldId="280"/>
        </pc:sldMkLst>
        <pc:spChg chg="mod">
          <ac:chgData name="Matt Lyle" userId="a96e7d453dd11193" providerId="LiveId" clId="{D90BDFA6-A3D9-41A8-B801-CC3D22619BE4}" dt="2025-08-09T01:31:05.009" v="1280" actId="20577"/>
          <ac:spMkLst>
            <pc:docMk/>
            <pc:sldMk cId="1639299790" sldId="280"/>
            <ac:spMk id="5" creationId="{BB70DEE7-5E93-1075-EDB7-5D333C950877}"/>
          </ac:spMkLst>
        </pc:spChg>
      </pc:sldChg>
      <pc:sldChg chg="addSp delSp modSp add mod ord modClrScheme chgLayout">
        <pc:chgData name="Matt Lyle" userId="a96e7d453dd11193" providerId="LiveId" clId="{D90BDFA6-A3D9-41A8-B801-CC3D22619BE4}" dt="2025-08-09T07:58:23.533" v="2738" actId="207"/>
        <pc:sldMkLst>
          <pc:docMk/>
          <pc:sldMk cId="3279883567" sldId="281"/>
        </pc:sldMkLst>
        <pc:spChg chg="add mod">
          <ac:chgData name="Matt Lyle" userId="a96e7d453dd11193" providerId="LiveId" clId="{D90BDFA6-A3D9-41A8-B801-CC3D22619BE4}" dt="2025-08-09T07:51:10.973" v="2697"/>
          <ac:spMkLst>
            <pc:docMk/>
            <pc:sldMk cId="3279883567" sldId="281"/>
            <ac:spMk id="2" creationId="{E3F53522-5E88-D13E-2958-D2BE3F2A6DA8}"/>
          </ac:spMkLst>
        </pc:spChg>
        <pc:spChg chg="del">
          <ac:chgData name="Matt Lyle" userId="a96e7d453dd11193" providerId="LiveId" clId="{D90BDFA6-A3D9-41A8-B801-CC3D22619BE4}" dt="2025-08-09T07:51:10.460" v="2696" actId="478"/>
          <ac:spMkLst>
            <pc:docMk/>
            <pc:sldMk cId="3279883567" sldId="281"/>
            <ac:spMk id="3" creationId="{62ECDD49-48FE-9A88-BD37-8D129D037D83}"/>
          </ac:spMkLst>
        </pc:spChg>
        <pc:spChg chg="mod">
          <ac:chgData name="Matt Lyle" userId="a96e7d453dd11193" providerId="LiveId" clId="{D90BDFA6-A3D9-41A8-B801-CC3D22619BE4}" dt="2025-08-09T07:58:23.533" v="2738" actId="207"/>
          <ac:spMkLst>
            <pc:docMk/>
            <pc:sldMk cId="3279883567" sldId="281"/>
            <ac:spMk id="5" creationId="{9BBF2F4B-2C70-B4DF-8CC0-3302D34C7C2E}"/>
          </ac:spMkLst>
        </pc:spChg>
      </pc:sldChg>
      <pc:sldChg chg="addSp modSp add mod modAnim">
        <pc:chgData name="Matt Lyle" userId="a96e7d453dd11193" providerId="LiveId" clId="{D90BDFA6-A3D9-41A8-B801-CC3D22619BE4}" dt="2025-08-09T05:48:26.351" v="1457"/>
        <pc:sldMkLst>
          <pc:docMk/>
          <pc:sldMk cId="2695575602" sldId="282"/>
        </pc:sldMkLst>
        <pc:spChg chg="add mod">
          <ac:chgData name="Matt Lyle" userId="a96e7d453dd11193" providerId="LiveId" clId="{D90BDFA6-A3D9-41A8-B801-CC3D22619BE4}" dt="2025-08-09T05:48:22.411" v="1456" actId="1076"/>
          <ac:spMkLst>
            <pc:docMk/>
            <pc:sldMk cId="2695575602" sldId="282"/>
            <ac:spMk id="2" creationId="{3DA1D098-1AC5-994A-C010-23960B9FFC1A}"/>
          </ac:spMkLst>
        </pc:spChg>
        <pc:spChg chg="mod">
          <ac:chgData name="Matt Lyle" userId="a96e7d453dd11193" providerId="LiveId" clId="{D90BDFA6-A3D9-41A8-B801-CC3D22619BE4}" dt="2025-08-09T05:39:38.799" v="1389" actId="13926"/>
          <ac:spMkLst>
            <pc:docMk/>
            <pc:sldMk cId="2695575602" sldId="282"/>
            <ac:spMk id="3" creationId="{3853A1E1-B3D6-3B1D-D874-4EBC05638165}"/>
          </ac:spMkLst>
        </pc:spChg>
      </pc:sldChg>
      <pc:sldChg chg="addSp delSp modSp new mod ord">
        <pc:chgData name="Matt Lyle" userId="a96e7d453dd11193" providerId="LiveId" clId="{D90BDFA6-A3D9-41A8-B801-CC3D22619BE4}" dt="2025-08-09T01:46:13.175" v="1332"/>
        <pc:sldMkLst>
          <pc:docMk/>
          <pc:sldMk cId="2668394068" sldId="283"/>
        </pc:sldMkLst>
        <pc:spChg chg="add del mod">
          <ac:chgData name="Matt Lyle" userId="a96e7d453dd11193" providerId="LiveId" clId="{D90BDFA6-A3D9-41A8-B801-CC3D22619BE4}" dt="2025-08-09T01:38:14.213" v="1323" actId="478"/>
          <ac:spMkLst>
            <pc:docMk/>
            <pc:sldMk cId="2668394068" sldId="283"/>
            <ac:spMk id="3" creationId="{C4B62C52-A988-FFBE-7DB9-46433783D177}"/>
          </ac:spMkLst>
        </pc:spChg>
        <pc:spChg chg="add mod">
          <ac:chgData name="Matt Lyle" userId="a96e7d453dd11193" providerId="LiveId" clId="{D90BDFA6-A3D9-41A8-B801-CC3D22619BE4}" dt="2025-08-09T01:38:30.737" v="1330" actId="255"/>
          <ac:spMkLst>
            <pc:docMk/>
            <pc:sldMk cId="2668394068" sldId="283"/>
            <ac:spMk id="4" creationId="{E3DA67C6-6F29-3D68-EBB6-8139721209BC}"/>
          </ac:spMkLst>
        </pc:spChg>
      </pc:sldChg>
      <pc:sldChg chg="addSp modSp new mod ord">
        <pc:chgData name="Matt Lyle" userId="a96e7d453dd11193" providerId="LiveId" clId="{D90BDFA6-A3D9-41A8-B801-CC3D22619BE4}" dt="2025-08-09T05:18:12.598" v="1360"/>
        <pc:sldMkLst>
          <pc:docMk/>
          <pc:sldMk cId="256259062" sldId="284"/>
        </pc:sldMkLst>
        <pc:spChg chg="add mod">
          <ac:chgData name="Matt Lyle" userId="a96e7d453dd11193" providerId="LiveId" clId="{D90BDFA6-A3D9-41A8-B801-CC3D22619BE4}" dt="2025-08-09T05:17:06.774" v="1358" actId="113"/>
          <ac:spMkLst>
            <pc:docMk/>
            <pc:sldMk cId="256259062" sldId="284"/>
            <ac:spMk id="3" creationId="{74D370B3-2F12-0FD9-18E3-4941D2F28F7C}"/>
          </ac:spMkLst>
        </pc:spChg>
      </pc:sldChg>
      <pc:sldChg chg="modSp add mod">
        <pc:chgData name="Matt Lyle" userId="a96e7d453dd11193" providerId="LiveId" clId="{D90BDFA6-A3D9-41A8-B801-CC3D22619BE4}" dt="2025-08-09T05:38:48.406" v="1384" actId="13926"/>
        <pc:sldMkLst>
          <pc:docMk/>
          <pc:sldMk cId="3208580928" sldId="285"/>
        </pc:sldMkLst>
        <pc:spChg chg="mod">
          <ac:chgData name="Matt Lyle" userId="a96e7d453dd11193" providerId="LiveId" clId="{D90BDFA6-A3D9-41A8-B801-CC3D22619BE4}" dt="2025-08-09T05:38:48.406" v="1384" actId="13926"/>
          <ac:spMkLst>
            <pc:docMk/>
            <pc:sldMk cId="3208580928" sldId="285"/>
            <ac:spMk id="4" creationId="{819CD3E3-03C7-9DE4-80E8-782CCF5652DE}"/>
          </ac:spMkLst>
        </pc:spChg>
      </pc:sldChg>
      <pc:sldChg chg="addSp delSp modSp new mod modAnim">
        <pc:chgData name="Matt Lyle" userId="a96e7d453dd11193" providerId="LiveId" clId="{D90BDFA6-A3D9-41A8-B801-CC3D22619BE4}" dt="2025-08-09T06:38:49.879" v="1891"/>
        <pc:sldMkLst>
          <pc:docMk/>
          <pc:sldMk cId="929507764" sldId="286"/>
        </pc:sldMkLst>
        <pc:spChg chg="add del mod">
          <ac:chgData name="Matt Lyle" userId="a96e7d453dd11193" providerId="LiveId" clId="{D90BDFA6-A3D9-41A8-B801-CC3D22619BE4}" dt="2025-08-09T05:54:26.395" v="1496" actId="478"/>
          <ac:spMkLst>
            <pc:docMk/>
            <pc:sldMk cId="929507764" sldId="286"/>
            <ac:spMk id="6" creationId="{BD21AD8A-0B57-4F1B-65CF-EA57AFE7C31A}"/>
          </ac:spMkLst>
        </pc:spChg>
        <pc:spChg chg="add mod">
          <ac:chgData name="Matt Lyle" userId="a96e7d453dd11193" providerId="LiveId" clId="{D90BDFA6-A3D9-41A8-B801-CC3D22619BE4}" dt="2025-08-09T05:55:43.266" v="1510" actId="14100"/>
          <ac:spMkLst>
            <pc:docMk/>
            <pc:sldMk cId="929507764" sldId="286"/>
            <ac:spMk id="11" creationId="{62775494-8B6D-34B1-EA19-67CE6746BD0A}"/>
          </ac:spMkLst>
        </pc:spChg>
        <pc:picChg chg="add del mod">
          <ac:chgData name="Matt Lyle" userId="a96e7d453dd11193" providerId="LiveId" clId="{D90BDFA6-A3D9-41A8-B801-CC3D22619BE4}" dt="2025-08-09T05:53:14.718" v="1479" actId="478"/>
          <ac:picMkLst>
            <pc:docMk/>
            <pc:sldMk cId="929507764" sldId="286"/>
            <ac:picMk id="3" creationId="{B7C583B0-1773-38E5-7AA8-7BE1DE553EF2}"/>
          </ac:picMkLst>
        </pc:picChg>
        <pc:picChg chg="add del mod">
          <ac:chgData name="Matt Lyle" userId="a96e7d453dd11193" providerId="LiveId" clId="{D90BDFA6-A3D9-41A8-B801-CC3D22619BE4}" dt="2025-08-09T05:54:24.590" v="1495" actId="478"/>
          <ac:picMkLst>
            <pc:docMk/>
            <pc:sldMk cId="929507764" sldId="286"/>
            <ac:picMk id="8" creationId="{4B81DFF8-18DD-4856-8306-4F08BF1C3B75}"/>
          </ac:picMkLst>
        </pc:picChg>
        <pc:picChg chg="add mod">
          <ac:chgData name="Matt Lyle" userId="a96e7d453dd11193" providerId="LiveId" clId="{D90BDFA6-A3D9-41A8-B801-CC3D22619BE4}" dt="2025-08-09T05:55:22.252" v="1505" actId="14100"/>
          <ac:picMkLst>
            <pc:docMk/>
            <pc:sldMk cId="929507764" sldId="286"/>
            <ac:picMk id="10" creationId="{434F1F1F-48B1-639D-938A-D9D60CE215F9}"/>
          </ac:picMkLst>
        </pc:picChg>
        <pc:cxnChg chg="add del">
          <ac:chgData name="Matt Lyle" userId="a96e7d453dd11193" providerId="LiveId" clId="{D90BDFA6-A3D9-41A8-B801-CC3D22619BE4}" dt="2025-08-09T05:52:55.970" v="1474" actId="11529"/>
          <ac:cxnSpMkLst>
            <pc:docMk/>
            <pc:sldMk cId="929507764" sldId="286"/>
            <ac:cxnSpMk id="5" creationId="{01FBF2C5-AE1E-BA5D-E8A9-6844D8419E22}"/>
          </ac:cxnSpMkLst>
        </pc:cxnChg>
      </pc:sldChg>
      <pc:sldChg chg="addSp delSp modSp new mod modAnim">
        <pc:chgData name="Matt Lyle" userId="a96e7d453dd11193" providerId="LiveId" clId="{D90BDFA6-A3D9-41A8-B801-CC3D22619BE4}" dt="2025-08-09T06:38:58.901" v="1892" actId="6549"/>
        <pc:sldMkLst>
          <pc:docMk/>
          <pc:sldMk cId="4018344335" sldId="287"/>
        </pc:sldMkLst>
        <pc:spChg chg="add del mod">
          <ac:chgData name="Matt Lyle" userId="a96e7d453dd11193" providerId="LiveId" clId="{D90BDFA6-A3D9-41A8-B801-CC3D22619BE4}" dt="2025-08-09T06:10:39.238" v="1581" actId="478"/>
          <ac:spMkLst>
            <pc:docMk/>
            <pc:sldMk cId="4018344335" sldId="287"/>
            <ac:spMk id="5" creationId="{99ED3978-53D1-A0F8-2086-4DC58E39AA87}"/>
          </ac:spMkLst>
        </pc:spChg>
        <pc:spChg chg="add mod">
          <ac:chgData name="Matt Lyle" userId="a96e7d453dd11193" providerId="LiveId" clId="{D90BDFA6-A3D9-41A8-B801-CC3D22619BE4}" dt="2025-08-09T06:38:58.901" v="1892" actId="6549"/>
          <ac:spMkLst>
            <pc:docMk/>
            <pc:sldMk cId="4018344335" sldId="287"/>
            <ac:spMk id="11" creationId="{AC6FB96E-6439-85FD-BEB2-C529289A833D}"/>
          </ac:spMkLst>
        </pc:spChg>
        <pc:picChg chg="add mod modCrop">
          <ac:chgData name="Matt Lyle" userId="a96e7d453dd11193" providerId="LiveId" clId="{D90BDFA6-A3D9-41A8-B801-CC3D22619BE4}" dt="2025-08-09T06:09:32.057" v="1521" actId="14100"/>
          <ac:picMkLst>
            <pc:docMk/>
            <pc:sldMk cId="4018344335" sldId="287"/>
            <ac:picMk id="3" creationId="{3EC7E385-FA50-FE7E-F2F9-EAB365C49F29}"/>
          </ac:picMkLst>
        </pc:picChg>
        <pc:picChg chg="add del mod modCrop">
          <ac:chgData name="Matt Lyle" userId="a96e7d453dd11193" providerId="LiveId" clId="{D90BDFA6-A3D9-41A8-B801-CC3D22619BE4}" dt="2025-08-09T06:13:29.209" v="1590" actId="478"/>
          <ac:picMkLst>
            <pc:docMk/>
            <pc:sldMk cId="4018344335" sldId="287"/>
            <ac:picMk id="7" creationId="{561A2F43-B2D0-CE31-EA9B-06BA8F8FFE4E}"/>
          </ac:picMkLst>
        </pc:picChg>
        <pc:picChg chg="add del mod">
          <ac:chgData name="Matt Lyle" userId="a96e7d453dd11193" providerId="LiveId" clId="{D90BDFA6-A3D9-41A8-B801-CC3D22619BE4}" dt="2025-08-09T06:17:49.049" v="1603" actId="478"/>
          <ac:picMkLst>
            <pc:docMk/>
            <pc:sldMk cId="4018344335" sldId="287"/>
            <ac:picMk id="9" creationId="{88B0F318-5D16-70F0-7E90-753A2F437017}"/>
          </ac:picMkLst>
        </pc:picChg>
        <pc:picChg chg="add mod">
          <ac:chgData name="Matt Lyle" userId="a96e7d453dd11193" providerId="LiveId" clId="{D90BDFA6-A3D9-41A8-B801-CC3D22619BE4}" dt="2025-08-09T06:19:24.547" v="1604"/>
          <ac:picMkLst>
            <pc:docMk/>
            <pc:sldMk cId="4018344335" sldId="287"/>
            <ac:picMk id="10" creationId="{73062923-844A-2CB2-3716-B0DE9F27BE1D}"/>
          </ac:picMkLst>
        </pc:picChg>
      </pc:sldChg>
      <pc:sldChg chg="addSp modSp new mod modAnim">
        <pc:chgData name="Matt Lyle" userId="a96e7d453dd11193" providerId="LiveId" clId="{D90BDFA6-A3D9-41A8-B801-CC3D22619BE4}" dt="2025-08-09T10:22:36.221" v="2960" actId="6549"/>
        <pc:sldMkLst>
          <pc:docMk/>
          <pc:sldMk cId="1710437233" sldId="288"/>
        </pc:sldMkLst>
        <pc:spChg chg="add mod">
          <ac:chgData name="Matt Lyle" userId="a96e7d453dd11193" providerId="LiveId" clId="{D90BDFA6-A3D9-41A8-B801-CC3D22619BE4}" dt="2025-08-09T06:24:46.879" v="1690" actId="1076"/>
          <ac:spMkLst>
            <pc:docMk/>
            <pc:sldMk cId="1710437233" sldId="288"/>
            <ac:spMk id="5" creationId="{C60EE7F7-5D87-DE89-567F-C57D00F23260}"/>
          </ac:spMkLst>
        </pc:spChg>
        <pc:spChg chg="add mod">
          <ac:chgData name="Matt Lyle" userId="a96e7d453dd11193" providerId="LiveId" clId="{D90BDFA6-A3D9-41A8-B801-CC3D22619BE4}" dt="2025-08-09T10:22:36.221" v="2960" actId="6549"/>
          <ac:spMkLst>
            <pc:docMk/>
            <pc:sldMk cId="1710437233" sldId="288"/>
            <ac:spMk id="6" creationId="{03A2CC5F-B41B-59B5-2AB6-E137DB85619C}"/>
          </ac:spMkLst>
        </pc:spChg>
        <pc:picChg chg="add mod">
          <ac:chgData name="Matt Lyle" userId="a96e7d453dd11193" providerId="LiveId" clId="{D90BDFA6-A3D9-41A8-B801-CC3D22619BE4}" dt="2025-08-09T06:23:59.090" v="1681" actId="1076"/>
          <ac:picMkLst>
            <pc:docMk/>
            <pc:sldMk cId="1710437233" sldId="288"/>
            <ac:picMk id="3" creationId="{75740F95-75FA-A942-7DE2-13F4E9F6DF88}"/>
          </ac:picMkLst>
        </pc:picChg>
      </pc:sldChg>
      <pc:sldChg chg="addSp delSp modSp add mod modAnim">
        <pc:chgData name="Matt Lyle" userId="a96e7d453dd11193" providerId="LiveId" clId="{D90BDFA6-A3D9-41A8-B801-CC3D22619BE4}" dt="2025-08-09T06:21:46.041" v="1664" actId="1076"/>
        <pc:sldMkLst>
          <pc:docMk/>
          <pc:sldMk cId="4199546631" sldId="289"/>
        </pc:sldMkLst>
        <pc:spChg chg="add mod">
          <ac:chgData name="Matt Lyle" userId="a96e7d453dd11193" providerId="LiveId" clId="{D90BDFA6-A3D9-41A8-B801-CC3D22619BE4}" dt="2025-08-09T06:21:46.041" v="1664" actId="1076"/>
          <ac:spMkLst>
            <pc:docMk/>
            <pc:sldMk cId="4199546631" sldId="289"/>
            <ac:spMk id="2" creationId="{05289171-E548-FDE3-634D-71F830530C12}"/>
          </ac:spMkLst>
        </pc:spChg>
        <pc:picChg chg="del">
          <ac:chgData name="Matt Lyle" userId="a96e7d453dd11193" providerId="LiveId" clId="{D90BDFA6-A3D9-41A8-B801-CC3D22619BE4}" dt="2025-08-09T06:19:56.182" v="1629" actId="478"/>
          <ac:picMkLst>
            <pc:docMk/>
            <pc:sldMk cId="4199546631" sldId="289"/>
            <ac:picMk id="3" creationId="{69F7FB80-25FC-5F64-B3ED-111272DA719C}"/>
          </ac:picMkLst>
        </pc:picChg>
      </pc:sldChg>
      <pc:sldChg chg="addSp modSp new del mod ord setBg modAnim">
        <pc:chgData name="Matt Lyle" userId="a96e7d453dd11193" providerId="LiveId" clId="{D90BDFA6-A3D9-41A8-B801-CC3D22619BE4}" dt="2025-08-09T06:41:15.516" v="1894" actId="47"/>
        <pc:sldMkLst>
          <pc:docMk/>
          <pc:sldMk cId="3616265626" sldId="290"/>
        </pc:sldMkLst>
        <pc:picChg chg="add mod modCrop">
          <ac:chgData name="Matt Lyle" userId="a96e7d453dd11193" providerId="LiveId" clId="{D90BDFA6-A3D9-41A8-B801-CC3D22619BE4}" dt="2025-08-09T06:23:22.945" v="1676" actId="732"/>
          <ac:picMkLst>
            <pc:docMk/>
            <pc:sldMk cId="3616265626" sldId="290"/>
            <ac:picMk id="3" creationId="{DF7C06A1-DBCC-7258-B35F-336E28BBC42E}"/>
          </ac:picMkLst>
        </pc:picChg>
        <pc:picChg chg="add mod modCrop">
          <ac:chgData name="Matt Lyle" userId="a96e7d453dd11193" providerId="LiveId" clId="{D90BDFA6-A3D9-41A8-B801-CC3D22619BE4}" dt="2025-08-09T06:23:33.818" v="1678" actId="732"/>
          <ac:picMkLst>
            <pc:docMk/>
            <pc:sldMk cId="3616265626" sldId="290"/>
            <ac:picMk id="4" creationId="{C4DEF858-3171-D42D-4F6E-4EE1416A5337}"/>
          </ac:picMkLst>
        </pc:picChg>
      </pc:sldChg>
      <pc:sldChg chg="addSp modSp new mod">
        <pc:chgData name="Matt Lyle" userId="a96e7d453dd11193" providerId="LiveId" clId="{D90BDFA6-A3D9-41A8-B801-CC3D22619BE4}" dt="2025-08-09T06:31:58.363" v="1762"/>
        <pc:sldMkLst>
          <pc:docMk/>
          <pc:sldMk cId="4113098159" sldId="291"/>
        </pc:sldMkLst>
        <pc:spChg chg="add mod">
          <ac:chgData name="Matt Lyle" userId="a96e7d453dd11193" providerId="LiveId" clId="{D90BDFA6-A3D9-41A8-B801-CC3D22619BE4}" dt="2025-08-09T06:31:58.363" v="1762"/>
          <ac:spMkLst>
            <pc:docMk/>
            <pc:sldMk cId="4113098159" sldId="291"/>
            <ac:spMk id="6" creationId="{E889F92D-38E7-81FA-C5C4-FAD11B0822C6}"/>
          </ac:spMkLst>
        </pc:spChg>
        <pc:picChg chg="add mod">
          <ac:chgData name="Matt Lyle" userId="a96e7d453dd11193" providerId="LiveId" clId="{D90BDFA6-A3D9-41A8-B801-CC3D22619BE4}" dt="2025-08-09T06:31:27.429" v="1754" actId="14100"/>
          <ac:picMkLst>
            <pc:docMk/>
            <pc:sldMk cId="4113098159" sldId="291"/>
            <ac:picMk id="3" creationId="{33F66BBB-DA31-C405-9764-09E240A626DF}"/>
          </ac:picMkLst>
        </pc:picChg>
        <pc:picChg chg="add mod modCrop">
          <ac:chgData name="Matt Lyle" userId="a96e7d453dd11193" providerId="LiveId" clId="{D90BDFA6-A3D9-41A8-B801-CC3D22619BE4}" dt="2025-08-09T06:31:44.749" v="1758" actId="14100"/>
          <ac:picMkLst>
            <pc:docMk/>
            <pc:sldMk cId="4113098159" sldId="291"/>
            <ac:picMk id="4" creationId="{FCF07A9A-32D8-8594-F586-D3926B0E5A60}"/>
          </ac:picMkLst>
        </pc:picChg>
        <pc:picChg chg="add mod">
          <ac:chgData name="Matt Lyle" userId="a96e7d453dd11193" providerId="LiveId" clId="{D90BDFA6-A3D9-41A8-B801-CC3D22619BE4}" dt="2025-08-09T06:31:50.377" v="1761" actId="14100"/>
          <ac:picMkLst>
            <pc:docMk/>
            <pc:sldMk cId="4113098159" sldId="291"/>
            <ac:picMk id="5" creationId="{6C387381-5FEE-F881-8D57-C442A91ADABC}"/>
          </ac:picMkLst>
        </pc:picChg>
      </pc:sldChg>
      <pc:sldChg chg="addSp modSp new mod modAnim">
        <pc:chgData name="Matt Lyle" userId="a96e7d453dd11193" providerId="LiveId" clId="{D90BDFA6-A3D9-41A8-B801-CC3D22619BE4}" dt="2025-08-09T10:23:21.828" v="2973" actId="20577"/>
        <pc:sldMkLst>
          <pc:docMk/>
          <pc:sldMk cId="85061458" sldId="292"/>
        </pc:sldMkLst>
        <pc:spChg chg="add mod">
          <ac:chgData name="Matt Lyle" userId="a96e7d453dd11193" providerId="LiveId" clId="{D90BDFA6-A3D9-41A8-B801-CC3D22619BE4}" dt="2025-08-09T06:34:28.266" v="1806" actId="14100"/>
          <ac:spMkLst>
            <pc:docMk/>
            <pc:sldMk cId="85061458" sldId="292"/>
            <ac:spMk id="2" creationId="{5E709F53-8E19-E9A1-4035-F006A04A5916}"/>
          </ac:spMkLst>
        </pc:spChg>
        <pc:spChg chg="add mod">
          <ac:chgData name="Matt Lyle" userId="a96e7d453dd11193" providerId="LiveId" clId="{D90BDFA6-A3D9-41A8-B801-CC3D22619BE4}" dt="2025-08-09T06:35:09.989" v="1821" actId="20577"/>
          <ac:spMkLst>
            <pc:docMk/>
            <pc:sldMk cId="85061458" sldId="292"/>
            <ac:spMk id="3" creationId="{DC34095E-7C73-7630-6B36-C4BB263DF19C}"/>
          </ac:spMkLst>
        </pc:spChg>
        <pc:spChg chg="add mod">
          <ac:chgData name="Matt Lyle" userId="a96e7d453dd11193" providerId="LiveId" clId="{D90BDFA6-A3D9-41A8-B801-CC3D22619BE4}" dt="2025-08-09T10:23:21.828" v="2973" actId="20577"/>
          <ac:spMkLst>
            <pc:docMk/>
            <pc:sldMk cId="85061458" sldId="292"/>
            <ac:spMk id="6" creationId="{05F02FC7-D675-A542-8D85-5E00B444D6B2}"/>
          </ac:spMkLst>
        </pc:spChg>
        <pc:graphicFrameChg chg="add mod">
          <ac:chgData name="Matt Lyle" userId="a96e7d453dd11193" providerId="LiveId" clId="{D90BDFA6-A3D9-41A8-B801-CC3D22619BE4}" dt="2025-08-09T06:35:13.104" v="1822"/>
          <ac:graphicFrameMkLst>
            <pc:docMk/>
            <pc:sldMk cId="85061458" sldId="292"/>
            <ac:graphicFrameMk id="4" creationId="{0A88E30D-2154-D70A-BD8D-BCEA2C890DCF}"/>
          </ac:graphicFrameMkLst>
        </pc:graphicFrameChg>
      </pc:sldChg>
      <pc:sldChg chg="delSp modSp add mod modClrScheme modAnim chgLayout">
        <pc:chgData name="Matt Lyle" userId="a96e7d453dd11193" providerId="LiveId" clId="{D90BDFA6-A3D9-41A8-B801-CC3D22619BE4}" dt="2025-08-09T12:31:24.881" v="3617" actId="20577"/>
        <pc:sldMkLst>
          <pc:docMk/>
          <pc:sldMk cId="2969041147" sldId="293"/>
        </pc:sldMkLst>
        <pc:spChg chg="mod">
          <ac:chgData name="Matt Lyle" userId="a96e7d453dd11193" providerId="LiveId" clId="{D90BDFA6-A3D9-41A8-B801-CC3D22619BE4}" dt="2025-08-09T12:31:24.881" v="3617" actId="20577"/>
          <ac:spMkLst>
            <pc:docMk/>
            <pc:sldMk cId="2969041147" sldId="293"/>
            <ac:spMk id="5" creationId="{F60618BA-63A9-CB97-0B76-A6708EE951FA}"/>
          </ac:spMkLst>
        </pc:spChg>
        <pc:spChg chg="del mod">
          <ac:chgData name="Matt Lyle" userId="a96e7d453dd11193" providerId="LiveId" clId="{D90BDFA6-A3D9-41A8-B801-CC3D22619BE4}" dt="2025-08-09T06:44:30.039" v="1924" actId="478"/>
          <ac:spMkLst>
            <pc:docMk/>
            <pc:sldMk cId="2969041147" sldId="293"/>
            <ac:spMk id="7" creationId="{930ED799-9E5E-4C31-58E7-6206BD0941F2}"/>
          </ac:spMkLst>
        </pc:spChg>
      </pc:sldChg>
      <pc:sldChg chg="addSp delSp modSp add mod delAnim modAnim">
        <pc:chgData name="Matt Lyle" userId="a96e7d453dd11193" providerId="LiveId" clId="{D90BDFA6-A3D9-41A8-B801-CC3D22619BE4}" dt="2025-08-09T07:42:13.542" v="2345"/>
        <pc:sldMkLst>
          <pc:docMk/>
          <pc:sldMk cId="2798657654" sldId="294"/>
        </pc:sldMkLst>
        <pc:spChg chg="add del mod ord">
          <ac:chgData name="Matt Lyle" userId="a96e7d453dd11193" providerId="LiveId" clId="{D90BDFA6-A3D9-41A8-B801-CC3D22619BE4}" dt="2025-08-09T07:41:57.983" v="2343" actId="478"/>
          <ac:spMkLst>
            <pc:docMk/>
            <pc:sldMk cId="2798657654" sldId="294"/>
            <ac:spMk id="2" creationId="{3AC47C27-6985-3689-B2AF-F09F8E9966FC}"/>
          </ac:spMkLst>
        </pc:spChg>
        <pc:spChg chg="mod">
          <ac:chgData name="Matt Lyle" userId="a96e7d453dd11193" providerId="LiveId" clId="{D90BDFA6-A3D9-41A8-B801-CC3D22619BE4}" dt="2025-08-09T07:40:23.346" v="2332" actId="1036"/>
          <ac:spMkLst>
            <pc:docMk/>
            <pc:sldMk cId="2798657654" sldId="294"/>
            <ac:spMk id="3" creationId="{FB6F5FB8-8085-D3B9-9D2A-20DDCA136C13}"/>
          </ac:spMkLst>
        </pc:spChg>
        <pc:spChg chg="add mod">
          <ac:chgData name="Matt Lyle" userId="a96e7d453dd11193" providerId="LiveId" clId="{D90BDFA6-A3D9-41A8-B801-CC3D22619BE4}" dt="2025-08-09T07:42:13.542" v="2345"/>
          <ac:spMkLst>
            <pc:docMk/>
            <pc:sldMk cId="2798657654" sldId="294"/>
            <ac:spMk id="4" creationId="{77489039-754C-125C-7CDA-8C5FB3309D94}"/>
          </ac:spMkLst>
        </pc:spChg>
        <pc:spChg chg="add del mod">
          <ac:chgData name="Matt Lyle" userId="a96e7d453dd11193" providerId="LiveId" clId="{D90BDFA6-A3D9-41A8-B801-CC3D22619BE4}" dt="2025-08-09T07:38:15.522" v="2282" actId="478"/>
          <ac:spMkLst>
            <pc:docMk/>
            <pc:sldMk cId="2798657654" sldId="294"/>
            <ac:spMk id="20" creationId="{910ECB64-9A0C-05C3-A77A-EF50432B6924}"/>
          </ac:spMkLst>
        </pc:spChg>
      </pc:sldChg>
      <pc:sldChg chg="addSp modSp new mod ord modClrScheme chgLayout">
        <pc:chgData name="Matt Lyle" userId="a96e7d453dd11193" providerId="LiveId" clId="{D90BDFA6-A3D9-41A8-B801-CC3D22619BE4}" dt="2025-08-09T07:34:28.270" v="2253"/>
        <pc:sldMkLst>
          <pc:docMk/>
          <pc:sldMk cId="2091012182" sldId="295"/>
        </pc:sldMkLst>
        <pc:spChg chg="add mod">
          <ac:chgData name="Matt Lyle" userId="a96e7d453dd11193" providerId="LiveId" clId="{D90BDFA6-A3D9-41A8-B801-CC3D22619BE4}" dt="2025-08-09T07:01:18.418" v="1935"/>
          <ac:spMkLst>
            <pc:docMk/>
            <pc:sldMk cId="2091012182" sldId="295"/>
            <ac:spMk id="2" creationId="{10F203A4-D939-32B7-5002-26B361CC381E}"/>
          </ac:spMkLst>
        </pc:spChg>
        <pc:spChg chg="mod">
          <ac:chgData name="Matt Lyle" userId="a96e7d453dd11193" providerId="LiveId" clId="{D90BDFA6-A3D9-41A8-B801-CC3D22619BE4}" dt="2025-08-09T07:01:18.418" v="1935"/>
          <ac:spMkLst>
            <pc:docMk/>
            <pc:sldMk cId="2091012182" sldId="295"/>
            <ac:spMk id="6" creationId="{AE6480DB-EB52-D32A-E19E-4E78C3C879FA}"/>
          </ac:spMkLst>
        </pc:spChg>
        <pc:spChg chg="mod">
          <ac:chgData name="Matt Lyle" userId="a96e7d453dd11193" providerId="LiveId" clId="{D90BDFA6-A3D9-41A8-B801-CC3D22619BE4}" dt="2025-08-09T07:01:18.418" v="1935"/>
          <ac:spMkLst>
            <pc:docMk/>
            <pc:sldMk cId="2091012182" sldId="295"/>
            <ac:spMk id="7" creationId="{B349BCE0-B122-0E80-239D-00790E2A38A2}"/>
          </ac:spMkLst>
        </pc:spChg>
        <pc:spChg chg="mod">
          <ac:chgData name="Matt Lyle" userId="a96e7d453dd11193" providerId="LiveId" clId="{D90BDFA6-A3D9-41A8-B801-CC3D22619BE4}" dt="2025-08-09T07:01:18.418" v="1935"/>
          <ac:spMkLst>
            <pc:docMk/>
            <pc:sldMk cId="2091012182" sldId="295"/>
            <ac:spMk id="9" creationId="{545F5003-133F-2000-4EB2-2D914C89FD7C}"/>
          </ac:spMkLst>
        </pc:spChg>
        <pc:spChg chg="mod">
          <ac:chgData name="Matt Lyle" userId="a96e7d453dd11193" providerId="LiveId" clId="{D90BDFA6-A3D9-41A8-B801-CC3D22619BE4}" dt="2025-08-09T07:01:18.418" v="1935"/>
          <ac:spMkLst>
            <pc:docMk/>
            <pc:sldMk cId="2091012182" sldId="295"/>
            <ac:spMk id="12" creationId="{3831E54F-BB42-E887-6A22-CF79DE8DFD8E}"/>
          </ac:spMkLst>
        </pc:spChg>
        <pc:spChg chg="mod">
          <ac:chgData name="Matt Lyle" userId="a96e7d453dd11193" providerId="LiveId" clId="{D90BDFA6-A3D9-41A8-B801-CC3D22619BE4}" dt="2025-08-09T07:01:18.418" v="1935"/>
          <ac:spMkLst>
            <pc:docMk/>
            <pc:sldMk cId="2091012182" sldId="295"/>
            <ac:spMk id="15" creationId="{49AF31DD-D633-195A-1FBB-E90293C40B61}"/>
          </ac:spMkLst>
        </pc:spChg>
        <pc:spChg chg="add mod">
          <ac:chgData name="Matt Lyle" userId="a96e7d453dd11193" providerId="LiveId" clId="{D90BDFA6-A3D9-41A8-B801-CC3D22619BE4}" dt="2025-08-09T07:01:18.418" v="1935"/>
          <ac:spMkLst>
            <pc:docMk/>
            <pc:sldMk cId="2091012182" sldId="295"/>
            <ac:spMk id="16" creationId="{3150BE43-366D-5BAE-73D4-8914E6051DC4}"/>
          </ac:spMkLst>
        </pc:spChg>
        <pc:spChg chg="add mod">
          <ac:chgData name="Matt Lyle" userId="a96e7d453dd11193" providerId="LiveId" clId="{D90BDFA6-A3D9-41A8-B801-CC3D22619BE4}" dt="2025-08-09T07:02:12.231" v="1969" actId="20577"/>
          <ac:spMkLst>
            <pc:docMk/>
            <pc:sldMk cId="2091012182" sldId="295"/>
            <ac:spMk id="17" creationId="{B87EC7FF-F893-8A69-96EC-A86261390C1D}"/>
          </ac:spMkLst>
        </pc:spChg>
        <pc:spChg chg="mod">
          <ac:chgData name="Matt Lyle" userId="a96e7d453dd11193" providerId="LiveId" clId="{D90BDFA6-A3D9-41A8-B801-CC3D22619BE4}" dt="2025-08-09T07:01:21.455" v="1936"/>
          <ac:spMkLst>
            <pc:docMk/>
            <pc:sldMk cId="2091012182" sldId="295"/>
            <ac:spMk id="21" creationId="{1ABB76C7-E429-CEBA-D53C-328E3EF018BC}"/>
          </ac:spMkLst>
        </pc:spChg>
        <pc:spChg chg="mod">
          <ac:chgData name="Matt Lyle" userId="a96e7d453dd11193" providerId="LiveId" clId="{D90BDFA6-A3D9-41A8-B801-CC3D22619BE4}" dt="2025-08-09T07:01:21.455" v="1936"/>
          <ac:spMkLst>
            <pc:docMk/>
            <pc:sldMk cId="2091012182" sldId="295"/>
            <ac:spMk id="22" creationId="{A2CFB0FC-176C-D24F-1D86-5783D333089E}"/>
          </ac:spMkLst>
        </pc:spChg>
        <pc:spChg chg="mod">
          <ac:chgData name="Matt Lyle" userId="a96e7d453dd11193" providerId="LiveId" clId="{D90BDFA6-A3D9-41A8-B801-CC3D22619BE4}" dt="2025-08-09T07:01:21.455" v="1936"/>
          <ac:spMkLst>
            <pc:docMk/>
            <pc:sldMk cId="2091012182" sldId="295"/>
            <ac:spMk id="24" creationId="{EF2646DB-B14A-6650-B3C7-C2C8E697E3DA}"/>
          </ac:spMkLst>
        </pc:spChg>
        <pc:spChg chg="mod">
          <ac:chgData name="Matt Lyle" userId="a96e7d453dd11193" providerId="LiveId" clId="{D90BDFA6-A3D9-41A8-B801-CC3D22619BE4}" dt="2025-08-09T07:01:21.455" v="1936"/>
          <ac:spMkLst>
            <pc:docMk/>
            <pc:sldMk cId="2091012182" sldId="295"/>
            <ac:spMk id="27" creationId="{07AF901F-A24D-B631-1CC9-EE8DF9F408DA}"/>
          </ac:spMkLst>
        </pc:spChg>
        <pc:spChg chg="mod">
          <ac:chgData name="Matt Lyle" userId="a96e7d453dd11193" providerId="LiveId" clId="{D90BDFA6-A3D9-41A8-B801-CC3D22619BE4}" dt="2025-08-09T07:01:21.455" v="1936"/>
          <ac:spMkLst>
            <pc:docMk/>
            <pc:sldMk cId="2091012182" sldId="295"/>
            <ac:spMk id="30" creationId="{B67A73D4-5311-582F-0E34-A7D9472B630D}"/>
          </ac:spMkLst>
        </pc:spChg>
        <pc:spChg chg="add mod">
          <ac:chgData name="Matt Lyle" userId="a96e7d453dd11193" providerId="LiveId" clId="{D90BDFA6-A3D9-41A8-B801-CC3D22619BE4}" dt="2025-08-09T07:01:21.455" v="1936"/>
          <ac:spMkLst>
            <pc:docMk/>
            <pc:sldMk cId="2091012182" sldId="295"/>
            <ac:spMk id="31" creationId="{D2AAB189-0D0D-7724-2432-A7FCBF012178}"/>
          </ac:spMkLst>
        </pc:spChg>
        <pc:picChg chg="mod">
          <ac:chgData name="Matt Lyle" userId="a96e7d453dd11193" providerId="LiveId" clId="{D90BDFA6-A3D9-41A8-B801-CC3D22619BE4}" dt="2025-08-09T07:01:18.418" v="1935"/>
          <ac:picMkLst>
            <pc:docMk/>
            <pc:sldMk cId="2091012182" sldId="295"/>
            <ac:picMk id="4" creationId="{D3E5FB79-ABA3-917A-A583-33D75AA8B301}"/>
          </ac:picMkLst>
        </pc:picChg>
        <pc:picChg chg="mod">
          <ac:chgData name="Matt Lyle" userId="a96e7d453dd11193" providerId="LiveId" clId="{D90BDFA6-A3D9-41A8-B801-CC3D22619BE4}" dt="2025-08-09T07:01:18.418" v="1935"/>
          <ac:picMkLst>
            <pc:docMk/>
            <pc:sldMk cId="2091012182" sldId="295"/>
            <ac:picMk id="10" creationId="{E313AB14-9BA2-5F83-E329-53AA20E14F08}"/>
          </ac:picMkLst>
        </pc:picChg>
        <pc:picChg chg="mod">
          <ac:chgData name="Matt Lyle" userId="a96e7d453dd11193" providerId="LiveId" clId="{D90BDFA6-A3D9-41A8-B801-CC3D22619BE4}" dt="2025-08-09T07:01:18.418" v="1935"/>
          <ac:picMkLst>
            <pc:docMk/>
            <pc:sldMk cId="2091012182" sldId="295"/>
            <ac:picMk id="14" creationId="{6575B7B6-6386-039E-BCEA-AAA73CCDBA0B}"/>
          </ac:picMkLst>
        </pc:picChg>
        <pc:picChg chg="mod">
          <ac:chgData name="Matt Lyle" userId="a96e7d453dd11193" providerId="LiveId" clId="{D90BDFA6-A3D9-41A8-B801-CC3D22619BE4}" dt="2025-08-09T07:01:21.455" v="1936"/>
          <ac:picMkLst>
            <pc:docMk/>
            <pc:sldMk cId="2091012182" sldId="295"/>
            <ac:picMk id="19" creationId="{BC27557A-9234-93C2-4737-FD562CB61E1B}"/>
          </ac:picMkLst>
        </pc:picChg>
        <pc:picChg chg="mod">
          <ac:chgData name="Matt Lyle" userId="a96e7d453dd11193" providerId="LiveId" clId="{D90BDFA6-A3D9-41A8-B801-CC3D22619BE4}" dt="2025-08-09T07:01:21.455" v="1936"/>
          <ac:picMkLst>
            <pc:docMk/>
            <pc:sldMk cId="2091012182" sldId="295"/>
            <ac:picMk id="25" creationId="{F60B93F8-0436-C6FC-5104-519B9A263E01}"/>
          </ac:picMkLst>
        </pc:picChg>
        <pc:picChg chg="mod">
          <ac:chgData name="Matt Lyle" userId="a96e7d453dd11193" providerId="LiveId" clId="{D90BDFA6-A3D9-41A8-B801-CC3D22619BE4}" dt="2025-08-09T07:01:21.455" v="1936"/>
          <ac:picMkLst>
            <pc:docMk/>
            <pc:sldMk cId="2091012182" sldId="295"/>
            <ac:picMk id="29" creationId="{4A71DD10-C7BE-5A70-3C80-E583B1ECC63F}"/>
          </ac:picMkLst>
        </pc:picChg>
        <pc:picChg chg="add mod ord">
          <ac:chgData name="Matt Lyle" userId="a96e7d453dd11193" providerId="LiveId" clId="{D90BDFA6-A3D9-41A8-B801-CC3D22619BE4}" dt="2025-08-09T07:01:38.958" v="1939" actId="167"/>
          <ac:picMkLst>
            <pc:docMk/>
            <pc:sldMk cId="2091012182" sldId="295"/>
            <ac:picMk id="32" creationId="{A7468D67-E301-7389-E0C0-EFD732A99F14}"/>
          </ac:picMkLst>
        </pc:picChg>
      </pc:sldChg>
      <pc:sldChg chg="add del">
        <pc:chgData name="Matt Lyle" userId="a96e7d453dd11193" providerId="LiveId" clId="{D90BDFA6-A3D9-41A8-B801-CC3D22619BE4}" dt="2025-08-09T07:34:34.339" v="2254" actId="47"/>
        <pc:sldMkLst>
          <pc:docMk/>
          <pc:sldMk cId="1538467159" sldId="296"/>
        </pc:sldMkLst>
      </pc:sldChg>
      <pc:sldChg chg="addSp delSp modSp add mod ord modAnim">
        <pc:chgData name="Matt Lyle" userId="a96e7d453dd11193" providerId="LiveId" clId="{D90BDFA6-A3D9-41A8-B801-CC3D22619BE4}" dt="2025-08-09T11:52:08.447" v="3553" actId="20577"/>
        <pc:sldMkLst>
          <pc:docMk/>
          <pc:sldMk cId="1692765257" sldId="297"/>
        </pc:sldMkLst>
        <pc:spChg chg="del mod">
          <ac:chgData name="Matt Lyle" userId="a96e7d453dd11193" providerId="LiveId" clId="{D90BDFA6-A3D9-41A8-B801-CC3D22619BE4}" dt="2025-08-09T07:19:16.880" v="2139" actId="21"/>
          <ac:spMkLst>
            <pc:docMk/>
            <pc:sldMk cId="1692765257" sldId="297"/>
            <ac:spMk id="2" creationId="{910ECB64-9A0C-05C3-A77A-EF50432B6924}"/>
          </ac:spMkLst>
        </pc:spChg>
        <pc:spChg chg="del">
          <ac:chgData name="Matt Lyle" userId="a96e7d453dd11193" providerId="LiveId" clId="{D90BDFA6-A3D9-41A8-B801-CC3D22619BE4}" dt="2025-08-09T07:18:31.079" v="2130" actId="478"/>
          <ac:spMkLst>
            <pc:docMk/>
            <pc:sldMk cId="1692765257" sldId="297"/>
            <ac:spMk id="3" creationId="{DBF0A2E1-1BE1-A4C9-E151-174475C02163}"/>
          </ac:spMkLst>
        </pc:spChg>
        <pc:spChg chg="add mod">
          <ac:chgData name="Matt Lyle" userId="a96e7d453dd11193" providerId="LiveId" clId="{D90BDFA6-A3D9-41A8-B801-CC3D22619BE4}" dt="2025-08-09T07:29:02.044" v="2172" actId="2711"/>
          <ac:spMkLst>
            <pc:docMk/>
            <pc:sldMk cId="1692765257" sldId="297"/>
            <ac:spMk id="7" creationId="{9B91B46F-3495-9E61-FD89-07C300F7CA26}"/>
          </ac:spMkLst>
        </pc:spChg>
        <pc:spChg chg="add mod">
          <ac:chgData name="Matt Lyle" userId="a96e7d453dd11193" providerId="LiveId" clId="{D90BDFA6-A3D9-41A8-B801-CC3D22619BE4}" dt="2025-08-09T07:30:34.626" v="2188" actId="12"/>
          <ac:spMkLst>
            <pc:docMk/>
            <pc:sldMk cId="1692765257" sldId="297"/>
            <ac:spMk id="9" creationId="{777B8040-E659-7A6D-A1E7-5360C54E71C2}"/>
          </ac:spMkLst>
        </pc:spChg>
        <pc:spChg chg="add mod">
          <ac:chgData name="Matt Lyle" userId="a96e7d453dd11193" providerId="LiveId" clId="{D90BDFA6-A3D9-41A8-B801-CC3D22619BE4}" dt="2025-08-09T11:52:08.447" v="3553" actId="20577"/>
          <ac:spMkLst>
            <pc:docMk/>
            <pc:sldMk cId="1692765257" sldId="297"/>
            <ac:spMk id="11" creationId="{A640EA10-3EFB-C435-DE37-05FA4BA24A6F}"/>
          </ac:spMkLst>
        </pc:spChg>
        <pc:spChg chg="add mod">
          <ac:chgData name="Matt Lyle" userId="a96e7d453dd11193" providerId="LiveId" clId="{D90BDFA6-A3D9-41A8-B801-CC3D22619BE4}" dt="2025-08-09T07:33:05.577" v="2249" actId="14100"/>
          <ac:spMkLst>
            <pc:docMk/>
            <pc:sldMk cId="1692765257" sldId="297"/>
            <ac:spMk id="12" creationId="{4B53BF6E-0329-E887-42EF-991E968C1313}"/>
          </ac:spMkLst>
        </pc:spChg>
        <pc:picChg chg="add mod">
          <ac:chgData name="Matt Lyle" userId="a96e7d453dd11193" providerId="LiveId" clId="{D90BDFA6-A3D9-41A8-B801-CC3D22619BE4}" dt="2025-08-09T07:28:13.697" v="2159"/>
          <ac:picMkLst>
            <pc:docMk/>
            <pc:sldMk cId="1692765257" sldId="297"/>
            <ac:picMk id="4" creationId="{F15ECEC7-4CFD-685C-782A-0D0DF1C5FC1A}"/>
          </ac:picMkLst>
        </pc:picChg>
        <pc:picChg chg="add mod">
          <ac:chgData name="Matt Lyle" userId="a96e7d453dd11193" providerId="LiveId" clId="{D90BDFA6-A3D9-41A8-B801-CC3D22619BE4}" dt="2025-08-09T07:28:13.697" v="2159"/>
          <ac:picMkLst>
            <pc:docMk/>
            <pc:sldMk cId="1692765257" sldId="297"/>
            <ac:picMk id="5" creationId="{113BE637-4C04-DB5F-0DEB-8C6C280AF9C3}"/>
          </ac:picMkLst>
        </pc:picChg>
      </pc:sldChg>
      <pc:sldChg chg="modSp add mod modAnim">
        <pc:chgData name="Matt Lyle" userId="a96e7d453dd11193" providerId="LiveId" clId="{D90BDFA6-A3D9-41A8-B801-CC3D22619BE4}" dt="2025-08-09T10:26:00.312" v="2985"/>
        <pc:sldMkLst>
          <pc:docMk/>
          <pc:sldMk cId="2115316246" sldId="298"/>
        </pc:sldMkLst>
        <pc:spChg chg="mod">
          <ac:chgData name="Matt Lyle" userId="a96e7d453dd11193" providerId="LiveId" clId="{D90BDFA6-A3D9-41A8-B801-CC3D22619BE4}" dt="2025-08-09T07:37:03.717" v="2277" actId="13926"/>
          <ac:spMkLst>
            <pc:docMk/>
            <pc:sldMk cId="2115316246" sldId="298"/>
            <ac:spMk id="3" creationId="{D2C093C9-1C6F-2B9C-8DB2-179D42C1438C}"/>
          </ac:spMkLst>
        </pc:spChg>
        <pc:spChg chg="mod">
          <ac:chgData name="Matt Lyle" userId="a96e7d453dd11193" providerId="LiveId" clId="{D90BDFA6-A3D9-41A8-B801-CC3D22619BE4}" dt="2025-08-09T07:23:22.023" v="2158" actId="20577"/>
          <ac:spMkLst>
            <pc:docMk/>
            <pc:sldMk cId="2115316246" sldId="298"/>
            <ac:spMk id="19" creationId="{3269B2A2-AD6F-5040-D3C0-CAD96FF4484A}"/>
          </ac:spMkLst>
        </pc:spChg>
      </pc:sldChg>
      <pc:sldChg chg="modSp add mod">
        <pc:chgData name="Matt Lyle" userId="a96e7d453dd11193" providerId="LiveId" clId="{D90BDFA6-A3D9-41A8-B801-CC3D22619BE4}" dt="2025-08-09T07:37:19.932" v="2280" actId="13926"/>
        <pc:sldMkLst>
          <pc:docMk/>
          <pc:sldMk cId="371789582" sldId="299"/>
        </pc:sldMkLst>
        <pc:spChg chg="mod">
          <ac:chgData name="Matt Lyle" userId="a96e7d453dd11193" providerId="LiveId" clId="{D90BDFA6-A3D9-41A8-B801-CC3D22619BE4}" dt="2025-08-09T07:37:19.932" v="2280" actId="13926"/>
          <ac:spMkLst>
            <pc:docMk/>
            <pc:sldMk cId="371789582" sldId="299"/>
            <ac:spMk id="3" creationId="{A07841E1-76C9-CFE6-27C9-6988F0E3BB80}"/>
          </ac:spMkLst>
        </pc:spChg>
      </pc:sldChg>
      <pc:sldChg chg="add ord">
        <pc:chgData name="Matt Lyle" userId="a96e7d453dd11193" providerId="LiveId" clId="{D90BDFA6-A3D9-41A8-B801-CC3D22619BE4}" dt="2025-08-09T07:40:47.337" v="2335"/>
        <pc:sldMkLst>
          <pc:docMk/>
          <pc:sldMk cId="3574414196" sldId="300"/>
        </pc:sldMkLst>
      </pc:sldChg>
      <pc:sldChg chg="add del ord">
        <pc:chgData name="Matt Lyle" userId="a96e7d453dd11193" providerId="LiveId" clId="{D90BDFA6-A3D9-41A8-B801-CC3D22619BE4}" dt="2025-08-09T07:42:00.614" v="2344" actId="47"/>
        <pc:sldMkLst>
          <pc:docMk/>
          <pc:sldMk cId="1209153403" sldId="301"/>
        </pc:sldMkLst>
      </pc:sldChg>
      <pc:sldChg chg="modSp add del ord">
        <pc:chgData name="Matt Lyle" userId="a96e7d453dd11193" providerId="LiveId" clId="{D90BDFA6-A3D9-41A8-B801-CC3D22619BE4}" dt="2025-08-09T10:27:56.387" v="2986" actId="47"/>
        <pc:sldMkLst>
          <pc:docMk/>
          <pc:sldMk cId="762857739" sldId="302"/>
        </pc:sldMkLst>
        <pc:spChg chg="mod">
          <ac:chgData name="Matt Lyle" userId="a96e7d453dd11193" providerId="LiveId" clId="{D90BDFA6-A3D9-41A8-B801-CC3D22619BE4}" dt="2025-08-09T10:09:55.278" v="2954" actId="2711"/>
          <ac:spMkLst>
            <pc:docMk/>
            <pc:sldMk cId="762857739" sldId="302"/>
            <ac:spMk id="20" creationId="{2E896370-6B47-6E6B-174E-DEA2E3B48D0F}"/>
          </ac:spMkLst>
        </pc:spChg>
      </pc:sldChg>
      <pc:sldChg chg="addSp modSp add mod modAnim">
        <pc:chgData name="Matt Lyle" userId="a96e7d453dd11193" providerId="LiveId" clId="{D90BDFA6-A3D9-41A8-B801-CC3D22619BE4}" dt="2025-08-09T07:43:29.403" v="2413"/>
        <pc:sldMkLst>
          <pc:docMk/>
          <pc:sldMk cId="1267103326" sldId="303"/>
        </pc:sldMkLst>
        <pc:spChg chg="add mod">
          <ac:chgData name="Matt Lyle" userId="a96e7d453dd11193" providerId="LiveId" clId="{D90BDFA6-A3D9-41A8-B801-CC3D22619BE4}" dt="2025-08-09T07:42:52.446" v="2404" actId="207"/>
          <ac:spMkLst>
            <pc:docMk/>
            <pc:sldMk cId="1267103326" sldId="303"/>
            <ac:spMk id="4" creationId="{55FC80B9-A3FB-A36D-169E-2C4AB2CE1B04}"/>
          </ac:spMkLst>
        </pc:spChg>
      </pc:sldChg>
      <pc:sldChg chg="addSp delSp modSp add mod modTransition modAnim">
        <pc:chgData name="Matt Lyle" userId="a96e7d453dd11193" providerId="LiveId" clId="{D90BDFA6-A3D9-41A8-B801-CC3D22619BE4}" dt="2025-08-09T07:43:51.486" v="2449"/>
        <pc:sldMkLst>
          <pc:docMk/>
          <pc:sldMk cId="3201474328" sldId="304"/>
        </pc:sldMkLst>
        <pc:spChg chg="del mod">
          <ac:chgData name="Matt Lyle" userId="a96e7d453dd11193" providerId="LiveId" clId="{D90BDFA6-A3D9-41A8-B801-CC3D22619BE4}" dt="2025-08-09T07:43:35.893" v="2414" actId="478"/>
          <ac:spMkLst>
            <pc:docMk/>
            <pc:sldMk cId="3201474328" sldId="304"/>
            <ac:spMk id="2" creationId="{67955A49-4445-6EC4-460A-0AEA80AA92AE}"/>
          </ac:spMkLst>
        </pc:spChg>
        <pc:spChg chg="mod">
          <ac:chgData name="Matt Lyle" userId="a96e7d453dd11193" providerId="LiveId" clId="{D90BDFA6-A3D9-41A8-B801-CC3D22619BE4}" dt="2025-08-09T07:43:18.474" v="2410" actId="6549"/>
          <ac:spMkLst>
            <pc:docMk/>
            <pc:sldMk cId="3201474328" sldId="304"/>
            <ac:spMk id="4" creationId="{304D2116-62ED-F5E7-8679-A97980B431D1}"/>
          </ac:spMkLst>
        </pc:spChg>
        <pc:spChg chg="add mod ord">
          <ac:chgData name="Matt Lyle" userId="a96e7d453dd11193" providerId="LiveId" clId="{D90BDFA6-A3D9-41A8-B801-CC3D22619BE4}" dt="2025-08-09T07:43:49.110" v="2448" actId="167"/>
          <ac:spMkLst>
            <pc:docMk/>
            <pc:sldMk cId="3201474328" sldId="304"/>
            <ac:spMk id="5" creationId="{409A4FEB-A640-C762-10B0-489F834EC8E9}"/>
          </ac:spMkLst>
        </pc:spChg>
      </pc:sldChg>
      <pc:sldChg chg="addSp modSp new mod modAnim chgLayout">
        <pc:chgData name="Matt Lyle" userId="a96e7d453dd11193" providerId="LiveId" clId="{D90BDFA6-A3D9-41A8-B801-CC3D22619BE4}" dt="2025-08-09T08:43:43.473" v="2870"/>
        <pc:sldMkLst>
          <pc:docMk/>
          <pc:sldMk cId="2011921536" sldId="305"/>
        </pc:sldMkLst>
        <pc:spChg chg="add mod">
          <ac:chgData name="Matt Lyle" userId="a96e7d453dd11193" providerId="LiveId" clId="{D90BDFA6-A3D9-41A8-B801-CC3D22619BE4}" dt="2025-08-09T07:49:07.269" v="2682" actId="1076"/>
          <ac:spMkLst>
            <pc:docMk/>
            <pc:sldMk cId="2011921536" sldId="305"/>
            <ac:spMk id="3" creationId="{200B9FE1-E161-D19F-1E51-FFB2FEFCD740}"/>
          </ac:spMkLst>
        </pc:spChg>
        <pc:spChg chg="add mod">
          <ac:chgData name="Matt Lyle" userId="a96e7d453dd11193" providerId="LiveId" clId="{D90BDFA6-A3D9-41A8-B801-CC3D22619BE4}" dt="2025-08-09T07:49:11.788" v="2683" actId="1076"/>
          <ac:spMkLst>
            <pc:docMk/>
            <pc:sldMk cId="2011921536" sldId="305"/>
            <ac:spMk id="4" creationId="{D34ED298-E02D-06C9-B7F5-624E73A04560}"/>
          </ac:spMkLst>
        </pc:spChg>
      </pc:sldChg>
      <pc:sldChg chg="modSp add mod ord modAnim">
        <pc:chgData name="Matt Lyle" userId="a96e7d453dd11193" providerId="LiveId" clId="{D90BDFA6-A3D9-41A8-B801-CC3D22619BE4}" dt="2025-08-09T08:43:31" v="2869"/>
        <pc:sldMkLst>
          <pc:docMk/>
          <pc:sldMk cId="887049122" sldId="306"/>
        </pc:sldMkLst>
        <pc:spChg chg="mod">
          <ac:chgData name="Matt Lyle" userId="a96e7d453dd11193" providerId="LiveId" clId="{D90BDFA6-A3D9-41A8-B801-CC3D22619BE4}" dt="2025-08-09T08:42:50.497" v="2861" actId="6549"/>
          <ac:spMkLst>
            <pc:docMk/>
            <pc:sldMk cId="887049122" sldId="306"/>
            <ac:spMk id="3" creationId="{8FF1A4A0-A6A3-C2CB-7DC0-C0D77AC58FF2}"/>
          </ac:spMkLst>
        </pc:spChg>
        <pc:spChg chg="mod">
          <ac:chgData name="Matt Lyle" userId="a96e7d453dd11193" providerId="LiveId" clId="{D90BDFA6-A3D9-41A8-B801-CC3D22619BE4}" dt="2025-08-09T08:43:19.431" v="2868" actId="20577"/>
          <ac:spMkLst>
            <pc:docMk/>
            <pc:sldMk cId="887049122" sldId="306"/>
            <ac:spMk id="4" creationId="{FCCE1F4F-246A-48C6-7155-34B1566F6805}"/>
          </ac:spMkLst>
        </pc:spChg>
      </pc:sldChg>
      <pc:sldChg chg="addSp delSp modSp add mod ord modClrScheme chgLayout">
        <pc:chgData name="Matt Lyle" userId="a96e7d453dd11193" providerId="LiveId" clId="{D90BDFA6-A3D9-41A8-B801-CC3D22619BE4}" dt="2025-08-09T08:33:03.418" v="2841" actId="948"/>
        <pc:sldMkLst>
          <pc:docMk/>
          <pc:sldMk cId="2384227137" sldId="307"/>
        </pc:sldMkLst>
        <pc:spChg chg="add mod">
          <ac:chgData name="Matt Lyle" userId="a96e7d453dd11193" providerId="LiveId" clId="{D90BDFA6-A3D9-41A8-B801-CC3D22619BE4}" dt="2025-08-09T08:31:00.775" v="2826"/>
          <ac:spMkLst>
            <pc:docMk/>
            <pc:sldMk cId="2384227137" sldId="307"/>
            <ac:spMk id="2" creationId="{BA24FDA1-260A-A028-C325-1FB1BE9DC9A8}"/>
          </ac:spMkLst>
        </pc:spChg>
        <pc:spChg chg="del mod">
          <ac:chgData name="Matt Lyle" userId="a96e7d453dd11193" providerId="LiveId" clId="{D90BDFA6-A3D9-41A8-B801-CC3D22619BE4}" dt="2025-08-09T08:31:00.100" v="2825" actId="478"/>
          <ac:spMkLst>
            <pc:docMk/>
            <pc:sldMk cId="2384227137" sldId="307"/>
            <ac:spMk id="3" creationId="{FEE96687-5DEE-A55E-94BD-1B8D5D0380D6}"/>
          </ac:spMkLst>
        </pc:spChg>
        <pc:spChg chg="mod">
          <ac:chgData name="Matt Lyle" userId="a96e7d453dd11193" providerId="LiveId" clId="{D90BDFA6-A3D9-41A8-B801-CC3D22619BE4}" dt="2025-08-09T08:33:03.418" v="2841" actId="948"/>
          <ac:spMkLst>
            <pc:docMk/>
            <pc:sldMk cId="2384227137" sldId="307"/>
            <ac:spMk id="5" creationId="{CDA4A2CB-A088-D7B8-DD69-B586B35169CA}"/>
          </ac:spMkLst>
        </pc:spChg>
      </pc:sldChg>
      <pc:sldChg chg="addSp delSp modSp add mod modClrScheme chgLayout">
        <pc:chgData name="Matt Lyle" userId="a96e7d453dd11193" providerId="LiveId" clId="{D90BDFA6-A3D9-41A8-B801-CC3D22619BE4}" dt="2025-08-09T08:34:57.688" v="2842" actId="700"/>
        <pc:sldMkLst>
          <pc:docMk/>
          <pc:sldMk cId="859517065" sldId="308"/>
        </pc:sldMkLst>
        <pc:spChg chg="add mod">
          <ac:chgData name="Matt Lyle" userId="a96e7d453dd11193" providerId="LiveId" clId="{D90BDFA6-A3D9-41A8-B801-CC3D22619BE4}" dt="2025-08-09T07:56:55.496" v="2719" actId="1076"/>
          <ac:spMkLst>
            <pc:docMk/>
            <pc:sldMk cId="859517065" sldId="308"/>
            <ac:spMk id="2" creationId="{6CB21254-5E2B-1A5B-8FC4-8DA749F7026F}"/>
          </ac:spMkLst>
        </pc:spChg>
        <pc:spChg chg="del">
          <ac:chgData name="Matt Lyle" userId="a96e7d453dd11193" providerId="LiveId" clId="{D90BDFA6-A3D9-41A8-B801-CC3D22619BE4}" dt="2025-08-09T07:56:15.978" v="2713" actId="478"/>
          <ac:spMkLst>
            <pc:docMk/>
            <pc:sldMk cId="859517065" sldId="308"/>
            <ac:spMk id="4" creationId="{B7E04A3F-7BDE-2AF1-F525-AAE34BB714FC}"/>
          </ac:spMkLst>
        </pc:spChg>
        <pc:spChg chg="add mod">
          <ac:chgData name="Matt Lyle" userId="a96e7d453dd11193" providerId="LiveId" clId="{D90BDFA6-A3D9-41A8-B801-CC3D22619BE4}" dt="2025-08-09T07:57:34.292" v="2732"/>
          <ac:spMkLst>
            <pc:docMk/>
            <pc:sldMk cId="859517065" sldId="308"/>
            <ac:spMk id="5" creationId="{9DC0D6BE-290F-E83E-145B-C64DC6FDDF96}"/>
          </ac:spMkLst>
        </pc:spChg>
      </pc:sldChg>
      <pc:sldChg chg="addSp delSp modSp add del mod modAnim">
        <pc:chgData name="Matt Lyle" userId="a96e7d453dd11193" providerId="LiveId" clId="{D90BDFA6-A3D9-41A8-B801-CC3D22619BE4}" dt="2025-08-09T08:14:00.865" v="2740" actId="47"/>
        <pc:sldMkLst>
          <pc:docMk/>
          <pc:sldMk cId="2788881701" sldId="309"/>
        </pc:sldMkLst>
        <pc:spChg chg="add mod">
          <ac:chgData name="Matt Lyle" userId="a96e7d453dd11193" providerId="LiveId" clId="{D90BDFA6-A3D9-41A8-B801-CC3D22619BE4}" dt="2025-08-09T07:57:33.206" v="2731"/>
          <ac:spMkLst>
            <pc:docMk/>
            <pc:sldMk cId="2788881701" sldId="309"/>
            <ac:spMk id="2" creationId="{FA7CD9CF-D1EC-67C7-4785-85C219B5A51C}"/>
          </ac:spMkLst>
        </pc:spChg>
        <pc:spChg chg="mod">
          <ac:chgData name="Matt Lyle" userId="a96e7d453dd11193" providerId="LiveId" clId="{D90BDFA6-A3D9-41A8-B801-CC3D22619BE4}" dt="2025-08-09T07:57:49.373" v="2734" actId="207"/>
          <ac:spMkLst>
            <pc:docMk/>
            <pc:sldMk cId="2788881701" sldId="309"/>
            <ac:spMk id="5" creationId="{AE976117-5D50-E137-F6A1-7F17F4812A0F}"/>
          </ac:spMkLst>
        </pc:spChg>
        <pc:spChg chg="del">
          <ac:chgData name="Matt Lyle" userId="a96e7d453dd11193" providerId="LiveId" clId="{D90BDFA6-A3D9-41A8-B801-CC3D22619BE4}" dt="2025-08-09T07:56:19.462" v="2714" actId="478"/>
          <ac:spMkLst>
            <pc:docMk/>
            <pc:sldMk cId="2788881701" sldId="309"/>
            <ac:spMk id="8" creationId="{82AB3F17-62EE-9612-B870-BE1880CB978E}"/>
          </ac:spMkLst>
        </pc:spChg>
      </pc:sldChg>
      <pc:sldChg chg="addSp modSp add mod ord modAnim">
        <pc:chgData name="Matt Lyle" userId="a96e7d453dd11193" providerId="LiveId" clId="{D90BDFA6-A3D9-41A8-B801-CC3D22619BE4}" dt="2025-08-09T08:39:06.916" v="2851" actId="20577"/>
        <pc:sldMkLst>
          <pc:docMk/>
          <pc:sldMk cId="3946455384" sldId="310"/>
        </pc:sldMkLst>
        <pc:spChg chg="add mod">
          <ac:chgData name="Matt Lyle" userId="a96e7d453dd11193" providerId="LiveId" clId="{D90BDFA6-A3D9-41A8-B801-CC3D22619BE4}" dt="2025-08-09T08:39:06.916" v="2851" actId="20577"/>
          <ac:spMkLst>
            <pc:docMk/>
            <pc:sldMk cId="3946455384" sldId="310"/>
            <ac:spMk id="3" creationId="{ACCE69D7-ED9E-BC5D-2927-FB006AE29F30}"/>
          </ac:spMkLst>
        </pc:spChg>
        <pc:spChg chg="add mod">
          <ac:chgData name="Matt Lyle" userId="a96e7d453dd11193" providerId="LiveId" clId="{D90BDFA6-A3D9-41A8-B801-CC3D22619BE4}" dt="2025-08-09T08:15:49.140" v="2757"/>
          <ac:spMkLst>
            <pc:docMk/>
            <pc:sldMk cId="3946455384" sldId="310"/>
            <ac:spMk id="4" creationId="{D3995669-B4FE-6B35-61FB-D8C6E7F41268}"/>
          </ac:spMkLst>
        </pc:spChg>
        <pc:spChg chg="mod">
          <ac:chgData name="Matt Lyle" userId="a96e7d453dd11193" providerId="LiveId" clId="{D90BDFA6-A3D9-41A8-B801-CC3D22619BE4}" dt="2025-08-09T07:58:06.485" v="2737" actId="207"/>
          <ac:spMkLst>
            <pc:docMk/>
            <pc:sldMk cId="3946455384" sldId="310"/>
            <ac:spMk id="5" creationId="{63A5B887-C660-052E-0978-5EFD1C4CD708}"/>
          </ac:spMkLst>
        </pc:spChg>
      </pc:sldChg>
      <pc:sldChg chg="addSp delSp modSp add mod ord delAnim modAnim">
        <pc:chgData name="Matt Lyle" userId="a96e7d453dd11193" providerId="LiveId" clId="{D90BDFA6-A3D9-41A8-B801-CC3D22619BE4}" dt="2025-08-09T08:15:25.300" v="2754" actId="1037"/>
        <pc:sldMkLst>
          <pc:docMk/>
          <pc:sldMk cId="2101320295" sldId="311"/>
        </pc:sldMkLst>
        <pc:spChg chg="add mod ord">
          <ac:chgData name="Matt Lyle" userId="a96e7d453dd11193" providerId="LiveId" clId="{D90BDFA6-A3D9-41A8-B801-CC3D22619BE4}" dt="2025-08-09T08:15:25.300" v="2754" actId="1037"/>
          <ac:spMkLst>
            <pc:docMk/>
            <pc:sldMk cId="2101320295" sldId="311"/>
            <ac:spMk id="2" creationId="{B6286E17-5B92-9E9A-B3DC-610C3197A8DD}"/>
          </ac:spMkLst>
        </pc:spChg>
        <pc:spChg chg="del">
          <ac:chgData name="Matt Lyle" userId="a96e7d453dd11193" providerId="LiveId" clId="{D90BDFA6-A3D9-41A8-B801-CC3D22619BE4}" dt="2025-08-09T08:14:49.374" v="2746" actId="478"/>
          <ac:spMkLst>
            <pc:docMk/>
            <pc:sldMk cId="2101320295" sldId="311"/>
            <ac:spMk id="20" creationId="{62C29822-CD3A-0F90-6FEE-3C9B2E9F9AB4}"/>
          </ac:spMkLst>
        </pc:spChg>
      </pc:sldChg>
      <pc:sldChg chg="addSp modSp add mod modAnim">
        <pc:chgData name="Matt Lyle" userId="a96e7d453dd11193" providerId="LiveId" clId="{D90BDFA6-A3D9-41A8-B801-CC3D22619BE4}" dt="2025-08-09T10:32:48.357" v="2992" actId="20577"/>
        <pc:sldMkLst>
          <pc:docMk/>
          <pc:sldMk cId="3477977480" sldId="312"/>
        </pc:sldMkLst>
        <pc:spChg chg="add mod">
          <ac:chgData name="Matt Lyle" userId="a96e7d453dd11193" providerId="LiveId" clId="{D90BDFA6-A3D9-41A8-B801-CC3D22619BE4}" dt="2025-08-09T10:32:48.357" v="2992" actId="20577"/>
          <ac:spMkLst>
            <pc:docMk/>
            <pc:sldMk cId="3477977480" sldId="312"/>
            <ac:spMk id="2" creationId="{CBABB98C-F891-577C-E95F-3C7EF956ED8B}"/>
          </ac:spMkLst>
        </pc:spChg>
        <pc:spChg chg="mod">
          <ac:chgData name="Matt Lyle" userId="a96e7d453dd11193" providerId="LiveId" clId="{D90BDFA6-A3D9-41A8-B801-CC3D22619BE4}" dt="2025-08-09T08:17:52.399" v="2768" actId="14100"/>
          <ac:spMkLst>
            <pc:docMk/>
            <pc:sldMk cId="3477977480" sldId="312"/>
            <ac:spMk id="5" creationId="{E0EF43D9-C95B-859E-7307-899410F1EA8A}"/>
          </ac:spMkLst>
        </pc:spChg>
      </pc:sldChg>
      <pc:sldChg chg="modSp add mod">
        <pc:chgData name="Matt Lyle" userId="a96e7d453dd11193" providerId="LiveId" clId="{D90BDFA6-A3D9-41A8-B801-CC3D22619BE4}" dt="2025-08-09T08:18:09.378" v="2770" actId="1076"/>
        <pc:sldMkLst>
          <pc:docMk/>
          <pc:sldMk cId="2155297142" sldId="313"/>
        </pc:sldMkLst>
        <pc:spChg chg="mod">
          <ac:chgData name="Matt Lyle" userId="a96e7d453dd11193" providerId="LiveId" clId="{D90BDFA6-A3D9-41A8-B801-CC3D22619BE4}" dt="2025-08-09T08:18:09.378" v="2770" actId="1076"/>
          <ac:spMkLst>
            <pc:docMk/>
            <pc:sldMk cId="2155297142" sldId="313"/>
            <ac:spMk id="5" creationId="{E989A778-3D5C-7621-2247-287D581929B4}"/>
          </ac:spMkLst>
        </pc:spChg>
      </pc:sldChg>
      <pc:sldChg chg="modSp add mod">
        <pc:chgData name="Matt Lyle" userId="a96e7d453dd11193" providerId="LiveId" clId="{D90BDFA6-A3D9-41A8-B801-CC3D22619BE4}" dt="2025-08-09T08:19:15.261" v="2779" actId="1035"/>
        <pc:sldMkLst>
          <pc:docMk/>
          <pc:sldMk cId="3389824832" sldId="314"/>
        </pc:sldMkLst>
        <pc:spChg chg="mod">
          <ac:chgData name="Matt Lyle" userId="a96e7d453dd11193" providerId="LiveId" clId="{D90BDFA6-A3D9-41A8-B801-CC3D22619BE4}" dt="2025-08-09T08:19:15.261" v="2779" actId="1035"/>
          <ac:spMkLst>
            <pc:docMk/>
            <pc:sldMk cId="3389824832" sldId="314"/>
            <ac:spMk id="5" creationId="{EAE11823-AD97-B02B-E5F9-A9A2656B8E9B}"/>
          </ac:spMkLst>
        </pc:spChg>
      </pc:sldChg>
      <pc:sldChg chg="addSp modSp add mod">
        <pc:chgData name="Matt Lyle" userId="a96e7d453dd11193" providerId="LiveId" clId="{D90BDFA6-A3D9-41A8-B801-CC3D22619BE4}" dt="2025-08-09T08:20:21.759" v="2788" actId="1035"/>
        <pc:sldMkLst>
          <pc:docMk/>
          <pc:sldMk cId="2847549732" sldId="315"/>
        </pc:sldMkLst>
        <pc:spChg chg="add mod ord">
          <ac:chgData name="Matt Lyle" userId="a96e7d453dd11193" providerId="LiveId" clId="{D90BDFA6-A3D9-41A8-B801-CC3D22619BE4}" dt="2025-08-09T08:20:21.759" v="2788" actId="1035"/>
          <ac:spMkLst>
            <pc:docMk/>
            <pc:sldMk cId="2847549732" sldId="315"/>
            <ac:spMk id="2" creationId="{4FE37D19-93EF-DD95-DFA8-C6EF62789D03}"/>
          </ac:spMkLst>
        </pc:spChg>
        <pc:spChg chg="mod">
          <ac:chgData name="Matt Lyle" userId="a96e7d453dd11193" providerId="LiveId" clId="{D90BDFA6-A3D9-41A8-B801-CC3D22619BE4}" dt="2025-08-09T08:20:09.801" v="2784" actId="1035"/>
          <ac:spMkLst>
            <pc:docMk/>
            <pc:sldMk cId="2847549732" sldId="315"/>
            <ac:spMk id="5" creationId="{848ADCF1-C897-548E-F2A6-575037887826}"/>
          </ac:spMkLst>
        </pc:spChg>
      </pc:sldChg>
      <pc:sldChg chg="addSp delSp modSp new mod chgLayout">
        <pc:chgData name="Matt Lyle" userId="a96e7d453dd11193" providerId="LiveId" clId="{D90BDFA6-A3D9-41A8-B801-CC3D22619BE4}" dt="2025-08-09T08:28:57.373" v="2805" actId="14100"/>
        <pc:sldMkLst>
          <pc:docMk/>
          <pc:sldMk cId="3323808847" sldId="316"/>
        </pc:sldMkLst>
        <pc:picChg chg="add del mod">
          <ac:chgData name="Matt Lyle" userId="a96e7d453dd11193" providerId="LiveId" clId="{D90BDFA6-A3D9-41A8-B801-CC3D22619BE4}" dt="2025-08-09T08:28:45.861" v="2798" actId="478"/>
          <ac:picMkLst>
            <pc:docMk/>
            <pc:sldMk cId="3323808847" sldId="316"/>
            <ac:picMk id="3" creationId="{10EF42A7-C1A7-4895-D87B-AB71F8223A42}"/>
          </ac:picMkLst>
        </pc:picChg>
        <pc:picChg chg="add del mod">
          <ac:chgData name="Matt Lyle" userId="a96e7d453dd11193" providerId="LiveId" clId="{D90BDFA6-A3D9-41A8-B801-CC3D22619BE4}" dt="2025-08-09T08:28:46.838" v="2799" actId="478"/>
          <ac:picMkLst>
            <pc:docMk/>
            <pc:sldMk cId="3323808847" sldId="316"/>
            <ac:picMk id="5" creationId="{5985E955-6FDA-E0A9-2C07-2E60A20A5763}"/>
          </ac:picMkLst>
        </pc:picChg>
        <pc:picChg chg="add mod">
          <ac:chgData name="Matt Lyle" userId="a96e7d453dd11193" providerId="LiveId" clId="{D90BDFA6-A3D9-41A8-B801-CC3D22619BE4}" dt="2025-08-09T08:28:57.373" v="2805" actId="14100"/>
          <ac:picMkLst>
            <pc:docMk/>
            <pc:sldMk cId="3323808847" sldId="316"/>
            <ac:picMk id="7" creationId="{D561CCFB-ECBF-5B42-D1A2-04FC0722375D}"/>
          </ac:picMkLst>
        </pc:picChg>
      </pc:sldChg>
      <pc:sldChg chg="addSp delSp modSp add mod ord modClrScheme chgLayout">
        <pc:chgData name="Matt Lyle" userId="a96e7d453dd11193" providerId="LiveId" clId="{D90BDFA6-A3D9-41A8-B801-CC3D22619BE4}" dt="2025-08-09T08:59:12.783" v="2874" actId="207"/>
        <pc:sldMkLst>
          <pc:docMk/>
          <pc:sldMk cId="765417329" sldId="317"/>
        </pc:sldMkLst>
        <pc:spChg chg="add mod">
          <ac:chgData name="Matt Lyle" userId="a96e7d453dd11193" providerId="LiveId" clId="{D90BDFA6-A3D9-41A8-B801-CC3D22619BE4}" dt="2025-08-09T08:31:05.916" v="2828"/>
          <ac:spMkLst>
            <pc:docMk/>
            <pc:sldMk cId="765417329" sldId="317"/>
            <ac:spMk id="2" creationId="{68B3D515-2C21-2A97-C3BA-E1A05C49215F}"/>
          </ac:spMkLst>
        </pc:spChg>
        <pc:spChg chg="del">
          <ac:chgData name="Matt Lyle" userId="a96e7d453dd11193" providerId="LiveId" clId="{D90BDFA6-A3D9-41A8-B801-CC3D22619BE4}" dt="2025-08-09T08:31:05.329" v="2827" actId="478"/>
          <ac:spMkLst>
            <pc:docMk/>
            <pc:sldMk cId="765417329" sldId="317"/>
            <ac:spMk id="3" creationId="{5633D04A-AFA7-E88C-663C-DB0CBFD876CC}"/>
          </ac:spMkLst>
        </pc:spChg>
        <pc:spChg chg="mod">
          <ac:chgData name="Matt Lyle" userId="a96e7d453dd11193" providerId="LiveId" clId="{D90BDFA6-A3D9-41A8-B801-CC3D22619BE4}" dt="2025-08-09T08:59:12.783" v="2874" actId="207"/>
          <ac:spMkLst>
            <pc:docMk/>
            <pc:sldMk cId="765417329" sldId="317"/>
            <ac:spMk id="5" creationId="{61412116-C0B9-C9D7-D54E-8B5E70E2A56B}"/>
          </ac:spMkLst>
        </pc:spChg>
      </pc:sldChg>
      <pc:sldChg chg="modSp add mod">
        <pc:chgData name="Matt Lyle" userId="a96e7d453dd11193" providerId="LiveId" clId="{D90BDFA6-A3D9-41A8-B801-CC3D22619BE4}" dt="2025-08-09T10:48:32.545" v="3082" actId="20577"/>
        <pc:sldMkLst>
          <pc:docMk/>
          <pc:sldMk cId="1045202885" sldId="318"/>
        </pc:sldMkLst>
        <pc:spChg chg="mod">
          <ac:chgData name="Matt Lyle" userId="a96e7d453dd11193" providerId="LiveId" clId="{D90BDFA6-A3D9-41A8-B801-CC3D22619BE4}" dt="2025-08-09T10:48:10.476" v="3079" actId="20577"/>
          <ac:spMkLst>
            <pc:docMk/>
            <pc:sldMk cId="1045202885" sldId="318"/>
            <ac:spMk id="3" creationId="{EDB6DD57-C5E5-F4EF-C316-20476CF4E117}"/>
          </ac:spMkLst>
        </pc:spChg>
        <pc:spChg chg="mod">
          <ac:chgData name="Matt Lyle" userId="a96e7d453dd11193" providerId="LiveId" clId="{D90BDFA6-A3D9-41A8-B801-CC3D22619BE4}" dt="2025-08-09T10:48:32.545" v="3082" actId="20577"/>
          <ac:spMkLst>
            <pc:docMk/>
            <pc:sldMk cId="1045202885" sldId="318"/>
            <ac:spMk id="4" creationId="{26F21CCE-BC81-9EC9-CDF5-665E76839540}"/>
          </ac:spMkLst>
        </pc:spChg>
      </pc:sldChg>
      <pc:sldChg chg="add del">
        <pc:chgData name="Matt Lyle" userId="a96e7d453dd11193" providerId="LiveId" clId="{D90BDFA6-A3D9-41A8-B801-CC3D22619BE4}" dt="2025-08-09T08:59:49.734" v="2875" actId="47"/>
        <pc:sldMkLst>
          <pc:docMk/>
          <pc:sldMk cId="1925612062" sldId="319"/>
        </pc:sldMkLst>
      </pc:sldChg>
      <pc:sldChg chg="addSp delSp modSp new mod ord modClrScheme modAnim chgLayout">
        <pc:chgData name="Matt Lyle" userId="a96e7d453dd11193" providerId="LiveId" clId="{D90BDFA6-A3D9-41A8-B801-CC3D22619BE4}" dt="2025-08-09T09:57:35.397" v="2950"/>
        <pc:sldMkLst>
          <pc:docMk/>
          <pc:sldMk cId="3809022562" sldId="319"/>
        </pc:sldMkLst>
        <pc:spChg chg="add mod">
          <ac:chgData name="Matt Lyle" userId="a96e7d453dd11193" providerId="LiveId" clId="{D90BDFA6-A3D9-41A8-B801-CC3D22619BE4}" dt="2025-08-09T09:35:03.014" v="2922" actId="207"/>
          <ac:spMkLst>
            <pc:docMk/>
            <pc:sldMk cId="3809022562" sldId="319"/>
            <ac:spMk id="2" creationId="{F2544810-6C47-BC09-48E0-102367211EBF}"/>
          </ac:spMkLst>
        </pc:spChg>
        <pc:spChg chg="add mod">
          <ac:chgData name="Matt Lyle" userId="a96e7d453dd11193" providerId="LiveId" clId="{D90BDFA6-A3D9-41A8-B801-CC3D22619BE4}" dt="2025-08-09T09:33:09.351" v="2878"/>
          <ac:spMkLst>
            <pc:docMk/>
            <pc:sldMk cId="3809022562" sldId="319"/>
            <ac:spMk id="3" creationId="{9B286E23-E0A2-2047-3FF7-74E264C3D1E2}"/>
          </ac:spMkLst>
        </pc:spChg>
        <pc:spChg chg="add mod">
          <ac:chgData name="Matt Lyle" userId="a96e7d453dd11193" providerId="LiveId" clId="{D90BDFA6-A3D9-41A8-B801-CC3D22619BE4}" dt="2025-08-09T09:34:03.124" v="2881"/>
          <ac:spMkLst>
            <pc:docMk/>
            <pc:sldMk cId="3809022562" sldId="319"/>
            <ac:spMk id="4" creationId="{A8ADB4FD-737F-B00C-66B4-307FE06F673D}"/>
          </ac:spMkLst>
        </pc:spChg>
        <pc:spChg chg="add mod">
          <ac:chgData name="Matt Lyle" userId="a96e7d453dd11193" providerId="LiveId" clId="{D90BDFA6-A3D9-41A8-B801-CC3D22619BE4}" dt="2025-08-09T09:34:06.994" v="2882"/>
          <ac:spMkLst>
            <pc:docMk/>
            <pc:sldMk cId="3809022562" sldId="319"/>
            <ac:spMk id="5" creationId="{DA209508-6B0D-E4A1-FB9D-2D262597EF42}"/>
          </ac:spMkLst>
        </pc:spChg>
        <pc:spChg chg="add del mod">
          <ac:chgData name="Matt Lyle" userId="a96e7d453dd11193" providerId="LiveId" clId="{D90BDFA6-A3D9-41A8-B801-CC3D22619BE4}" dt="2025-08-09T09:35:04.146" v="2941" actId="1076"/>
          <ac:spMkLst>
            <pc:docMk/>
            <pc:sldMk cId="3809022562" sldId="319"/>
            <ac:spMk id="7" creationId="{81C04360-3785-29B2-A4E9-A64CE25C5C31}"/>
          </ac:spMkLst>
        </pc:spChg>
      </pc:sldChg>
      <pc:sldChg chg="addSp modSp add mod modAnim">
        <pc:chgData name="Matt Lyle" userId="a96e7d453dd11193" providerId="LiveId" clId="{D90BDFA6-A3D9-41A8-B801-CC3D22619BE4}" dt="2025-08-09T10:45:52.254" v="3067" actId="20577"/>
        <pc:sldMkLst>
          <pc:docMk/>
          <pc:sldMk cId="1043429253" sldId="320"/>
        </pc:sldMkLst>
        <pc:spChg chg="add mod">
          <ac:chgData name="Matt Lyle" userId="a96e7d453dd11193" providerId="LiveId" clId="{D90BDFA6-A3D9-41A8-B801-CC3D22619BE4}" dt="2025-08-09T10:45:52.254" v="3067" actId="20577"/>
          <ac:spMkLst>
            <pc:docMk/>
            <pc:sldMk cId="1043429253" sldId="320"/>
            <ac:spMk id="2" creationId="{F8EDD833-A28B-97F9-8730-C21AEC8589FA}"/>
          </ac:spMkLst>
        </pc:spChg>
        <pc:spChg chg="mod">
          <ac:chgData name="Matt Lyle" userId="a96e7d453dd11193" providerId="LiveId" clId="{D90BDFA6-A3D9-41A8-B801-CC3D22619BE4}" dt="2025-08-09T10:45:16.980" v="3062" actId="6549"/>
          <ac:spMkLst>
            <pc:docMk/>
            <pc:sldMk cId="1043429253" sldId="320"/>
            <ac:spMk id="3" creationId="{A55B8DC1-1BD5-387D-F926-C5821C28CA08}"/>
          </ac:spMkLst>
        </pc:spChg>
      </pc:sldChg>
      <pc:sldChg chg="addSp delSp modSp add del mod addAnim delAnim modAnim">
        <pc:chgData name="Matt Lyle" userId="a96e7d453dd11193" providerId="LiveId" clId="{D90BDFA6-A3D9-41A8-B801-CC3D22619BE4}" dt="2025-08-09T10:41:13.166" v="3040" actId="1076"/>
        <pc:sldMkLst>
          <pc:docMk/>
          <pc:sldMk cId="1138415767" sldId="321"/>
        </pc:sldMkLst>
        <pc:spChg chg="add del mod">
          <ac:chgData name="Matt Lyle" userId="a96e7d453dd11193" providerId="LiveId" clId="{D90BDFA6-A3D9-41A8-B801-CC3D22619BE4}" dt="2025-08-09T10:41:13.166" v="3040" actId="1076"/>
          <ac:spMkLst>
            <pc:docMk/>
            <pc:sldMk cId="1138415767" sldId="321"/>
            <ac:spMk id="7" creationId="{708D2718-DA68-9175-9A33-7383DCDCC232}"/>
          </ac:spMkLst>
        </pc:spChg>
      </pc:sldChg>
      <pc:sldChg chg="modSp add mod">
        <pc:chgData name="Matt Lyle" userId="a96e7d453dd11193" providerId="LiveId" clId="{D90BDFA6-A3D9-41A8-B801-CC3D22619BE4}" dt="2025-08-09T10:42:12.725" v="3052" actId="404"/>
        <pc:sldMkLst>
          <pc:docMk/>
          <pc:sldMk cId="3581192245" sldId="322"/>
        </pc:sldMkLst>
        <pc:spChg chg="mod">
          <ac:chgData name="Matt Lyle" userId="a96e7d453dd11193" providerId="LiveId" clId="{D90BDFA6-A3D9-41A8-B801-CC3D22619BE4}" dt="2025-08-09T10:42:12.725" v="3052" actId="404"/>
          <ac:spMkLst>
            <pc:docMk/>
            <pc:sldMk cId="3581192245" sldId="322"/>
            <ac:spMk id="7" creationId="{B179B367-AF1D-3C60-D2C0-74E3B72CF8A2}"/>
          </ac:spMkLst>
        </pc:spChg>
      </pc:sldChg>
      <pc:sldChg chg="delSp modSp add mod">
        <pc:chgData name="Matt Lyle" userId="a96e7d453dd11193" providerId="LiveId" clId="{D90BDFA6-A3D9-41A8-B801-CC3D22619BE4}" dt="2025-08-09T10:44:37.031" v="3060" actId="13926"/>
        <pc:sldMkLst>
          <pc:docMk/>
          <pc:sldMk cId="1587223478" sldId="323"/>
        </pc:sldMkLst>
        <pc:spChg chg="mod">
          <ac:chgData name="Matt Lyle" userId="a96e7d453dd11193" providerId="LiveId" clId="{D90BDFA6-A3D9-41A8-B801-CC3D22619BE4}" dt="2025-08-09T10:44:37.031" v="3060" actId="13926"/>
          <ac:spMkLst>
            <pc:docMk/>
            <pc:sldMk cId="1587223478" sldId="323"/>
            <ac:spMk id="3" creationId="{16EF4FE7-4F6D-CD89-E424-7990E573A94A}"/>
          </ac:spMkLst>
        </pc:spChg>
        <pc:spChg chg="del">
          <ac:chgData name="Matt Lyle" userId="a96e7d453dd11193" providerId="LiveId" clId="{D90BDFA6-A3D9-41A8-B801-CC3D22619BE4}" dt="2025-08-09T10:42:38.251" v="3054" actId="478"/>
          <ac:spMkLst>
            <pc:docMk/>
            <pc:sldMk cId="1587223478" sldId="323"/>
            <ac:spMk id="7" creationId="{C8E528F6-AFB2-900C-C7AD-FDBD2811768A}"/>
          </ac:spMkLst>
        </pc:spChg>
        <pc:spChg chg="del">
          <ac:chgData name="Matt Lyle" userId="a96e7d453dd11193" providerId="LiveId" clId="{D90BDFA6-A3D9-41A8-B801-CC3D22619BE4}" dt="2025-08-09T10:42:45.501" v="3055" actId="478"/>
          <ac:spMkLst>
            <pc:docMk/>
            <pc:sldMk cId="1587223478" sldId="323"/>
            <ac:spMk id="8" creationId="{B0CF0F4A-25F5-4F9A-7CB5-BA3638E48F50}"/>
          </ac:spMkLst>
        </pc:spChg>
      </pc:sldChg>
      <pc:sldChg chg="addSp modSp add mod modAnim">
        <pc:chgData name="Matt Lyle" userId="a96e7d453dd11193" providerId="LiveId" clId="{D90BDFA6-A3D9-41A8-B801-CC3D22619BE4}" dt="2025-08-09T12:01:28.449" v="3554" actId="207"/>
        <pc:sldMkLst>
          <pc:docMk/>
          <pc:sldMk cId="375011566" sldId="324"/>
        </pc:sldMkLst>
        <pc:spChg chg="add mod">
          <ac:chgData name="Matt Lyle" userId="a96e7d453dd11193" providerId="LiveId" clId="{D90BDFA6-A3D9-41A8-B801-CC3D22619BE4}" dt="2025-08-09T10:47:29.728" v="3073" actId="20577"/>
          <ac:spMkLst>
            <pc:docMk/>
            <pc:sldMk cId="375011566" sldId="324"/>
            <ac:spMk id="2" creationId="{2BC85971-ADFE-7367-E654-3EDFF57A5042}"/>
          </ac:spMkLst>
        </pc:spChg>
        <pc:spChg chg="mod">
          <ac:chgData name="Matt Lyle" userId="a96e7d453dd11193" providerId="LiveId" clId="{D90BDFA6-A3D9-41A8-B801-CC3D22619BE4}" dt="2025-08-09T12:01:28.449" v="3554" actId="207"/>
          <ac:spMkLst>
            <pc:docMk/>
            <pc:sldMk cId="375011566" sldId="324"/>
            <ac:spMk id="3" creationId="{2EA39582-1C52-1F75-8643-86FDDC3FFA2A}"/>
          </ac:spMkLst>
        </pc:spChg>
      </pc:sldChg>
      <pc:sldChg chg="addSp modSp new mod">
        <pc:chgData name="Matt Lyle" userId="a96e7d453dd11193" providerId="LiveId" clId="{D90BDFA6-A3D9-41A8-B801-CC3D22619BE4}" dt="2025-08-09T12:20:59.149" v="3579" actId="404"/>
        <pc:sldMkLst>
          <pc:docMk/>
          <pc:sldMk cId="868738156" sldId="325"/>
        </pc:sldMkLst>
        <pc:spChg chg="add mod">
          <ac:chgData name="Matt Lyle" userId="a96e7d453dd11193" providerId="LiveId" clId="{D90BDFA6-A3D9-41A8-B801-CC3D22619BE4}" dt="2025-08-09T11:43:59.967" v="3341" actId="1076"/>
          <ac:spMkLst>
            <pc:docMk/>
            <pc:sldMk cId="868738156" sldId="325"/>
            <ac:spMk id="2" creationId="{19C18A60-04EC-C90E-8903-B8F8E5267ADC}"/>
          </ac:spMkLst>
        </pc:spChg>
        <pc:spChg chg="add mod">
          <ac:chgData name="Matt Lyle" userId="a96e7d453dd11193" providerId="LiveId" clId="{D90BDFA6-A3D9-41A8-B801-CC3D22619BE4}" dt="2025-08-09T12:20:59.149" v="3579" actId="404"/>
          <ac:spMkLst>
            <pc:docMk/>
            <pc:sldMk cId="868738156" sldId="325"/>
            <ac:spMk id="4" creationId="{626F8CB6-F778-61A3-5885-2AA67EDB47AB}"/>
          </ac:spMkLst>
        </pc:spChg>
      </pc:sldChg>
      <pc:sldChg chg="addSp delSp modSp add mod modTransition delAnim modAnim">
        <pc:chgData name="Matt Lyle" userId="a96e7d453dd11193" providerId="LiveId" clId="{D90BDFA6-A3D9-41A8-B801-CC3D22619BE4}" dt="2025-08-09T11:43:19.420" v="3338"/>
        <pc:sldMkLst>
          <pc:docMk/>
          <pc:sldMk cId="3892134146" sldId="326"/>
        </pc:sldMkLst>
        <pc:spChg chg="del mod">
          <ac:chgData name="Matt Lyle" userId="a96e7d453dd11193" providerId="LiveId" clId="{D90BDFA6-A3D9-41A8-B801-CC3D22619BE4}" dt="2025-08-09T11:33:31.907" v="3248" actId="478"/>
          <ac:spMkLst>
            <pc:docMk/>
            <pc:sldMk cId="3892134146" sldId="326"/>
            <ac:spMk id="2" creationId="{46508D44-3613-8E6B-7E2C-8B09E3BA10E8}"/>
          </ac:spMkLst>
        </pc:spChg>
        <pc:spChg chg="del">
          <ac:chgData name="Matt Lyle" userId="a96e7d453dd11193" providerId="LiveId" clId="{D90BDFA6-A3D9-41A8-B801-CC3D22619BE4}" dt="2025-08-09T11:33:04.409" v="3244" actId="478"/>
          <ac:spMkLst>
            <pc:docMk/>
            <pc:sldMk cId="3892134146" sldId="326"/>
            <ac:spMk id="3" creationId="{DABD1F33-A80E-769D-D253-C72EB1993419}"/>
          </ac:spMkLst>
        </pc:spChg>
        <pc:spChg chg="add mod">
          <ac:chgData name="Matt Lyle" userId="a96e7d453dd11193" providerId="LiveId" clId="{D90BDFA6-A3D9-41A8-B801-CC3D22619BE4}" dt="2025-08-09T11:35:25.249" v="3273" actId="1076"/>
          <ac:spMkLst>
            <pc:docMk/>
            <pc:sldMk cId="3892134146" sldId="326"/>
            <ac:spMk id="4" creationId="{97AB6319-CC60-3E1A-8148-298AB9FF32D6}"/>
          </ac:spMkLst>
        </pc:spChg>
        <pc:spChg chg="add del mod">
          <ac:chgData name="Matt Lyle" userId="a96e7d453dd11193" providerId="LiveId" clId="{D90BDFA6-A3D9-41A8-B801-CC3D22619BE4}" dt="2025-08-09T11:36:28.607" v="3278" actId="478"/>
          <ac:spMkLst>
            <pc:docMk/>
            <pc:sldMk cId="3892134146" sldId="326"/>
            <ac:spMk id="7" creationId="{4307CDFB-5BCB-8E31-B924-6A9B327BACA3}"/>
          </ac:spMkLst>
        </pc:spChg>
        <pc:spChg chg="add del">
          <ac:chgData name="Matt Lyle" userId="a96e7d453dd11193" providerId="LiveId" clId="{D90BDFA6-A3D9-41A8-B801-CC3D22619BE4}" dt="2025-08-09T11:43:15.258" v="3337" actId="22"/>
          <ac:spMkLst>
            <pc:docMk/>
            <pc:sldMk cId="3892134146" sldId="326"/>
            <ac:spMk id="9" creationId="{95243FAE-18E8-E44C-9015-996436AD64CF}"/>
          </ac:spMkLst>
        </pc:spChg>
        <pc:spChg chg="add mod">
          <ac:chgData name="Matt Lyle" userId="a96e7d453dd11193" providerId="LiveId" clId="{D90BDFA6-A3D9-41A8-B801-CC3D22619BE4}" dt="2025-08-09T11:43:19.420" v="3338"/>
          <ac:spMkLst>
            <pc:docMk/>
            <pc:sldMk cId="3892134146" sldId="326"/>
            <ac:spMk id="10" creationId="{B5229DEE-67D3-4C43-CF10-8DA2E6B44C4D}"/>
          </ac:spMkLst>
        </pc:spChg>
        <pc:picChg chg="add mod">
          <ac:chgData name="Matt Lyle" userId="a96e7d453dd11193" providerId="LiveId" clId="{D90BDFA6-A3D9-41A8-B801-CC3D22619BE4}" dt="2025-08-09T11:35:20.959" v="3272" actId="1038"/>
          <ac:picMkLst>
            <pc:docMk/>
            <pc:sldMk cId="3892134146" sldId="326"/>
            <ac:picMk id="6" creationId="{450B3207-2534-4D88-3DAF-6E22C3CF78D8}"/>
          </ac:picMkLst>
        </pc:picChg>
      </pc:sldChg>
      <pc:sldChg chg="addSp delSp modSp add mod delAnim modAnim">
        <pc:chgData name="Matt Lyle" userId="a96e7d453dd11193" providerId="LiveId" clId="{D90BDFA6-A3D9-41A8-B801-CC3D22619BE4}" dt="2025-08-09T12:40:59.050" v="3649" actId="207"/>
        <pc:sldMkLst>
          <pc:docMk/>
          <pc:sldMk cId="1080853520" sldId="327"/>
        </pc:sldMkLst>
        <pc:spChg chg="add mod">
          <ac:chgData name="Matt Lyle" userId="a96e7d453dd11193" providerId="LiveId" clId="{D90BDFA6-A3D9-41A8-B801-CC3D22619BE4}" dt="2025-08-09T12:40:59.050" v="3649" actId="207"/>
          <ac:spMkLst>
            <pc:docMk/>
            <pc:sldMk cId="1080853520" sldId="327"/>
            <ac:spMk id="3" creationId="{4AF00DB8-0480-25A1-1742-DF2E477594A6}"/>
          </ac:spMkLst>
        </pc:spChg>
        <pc:spChg chg="add del mod">
          <ac:chgData name="Matt Lyle" userId="a96e7d453dd11193" providerId="LiveId" clId="{D90BDFA6-A3D9-41A8-B801-CC3D22619BE4}" dt="2025-08-09T12:40:27.217" v="3645" actId="478"/>
          <ac:spMkLst>
            <pc:docMk/>
            <pc:sldMk cId="1080853520" sldId="327"/>
            <ac:spMk id="5" creationId="{17368411-0560-1A35-9AA4-D84CE0886284}"/>
          </ac:spMkLst>
        </pc:spChg>
        <pc:picChg chg="del">
          <ac:chgData name="Matt Lyle" userId="a96e7d453dd11193" providerId="LiveId" clId="{D90BDFA6-A3D9-41A8-B801-CC3D22619BE4}" dt="2025-08-09T11:37:45.480" v="3280" actId="478"/>
          <ac:picMkLst>
            <pc:docMk/>
            <pc:sldMk cId="1080853520" sldId="327"/>
            <ac:picMk id="6" creationId="{615651A6-1575-C708-B046-ADE2FD8654DB}"/>
          </ac:picMkLst>
        </pc:picChg>
      </pc:sldChg>
      <pc:sldChg chg="addSp modSp new mod chgLayout">
        <pc:chgData name="Matt Lyle" userId="a96e7d453dd11193" providerId="LiveId" clId="{D90BDFA6-A3D9-41A8-B801-CC3D22619BE4}" dt="2025-08-09T12:22:22.859" v="3588" actId="6549"/>
        <pc:sldMkLst>
          <pc:docMk/>
          <pc:sldMk cId="3686652665" sldId="328"/>
        </pc:sldMkLst>
        <pc:spChg chg="add mod">
          <ac:chgData name="Matt Lyle" userId="a96e7d453dd11193" providerId="LiveId" clId="{D90BDFA6-A3D9-41A8-B801-CC3D22619BE4}" dt="2025-08-09T12:22:22.859" v="3588" actId="6549"/>
          <ac:spMkLst>
            <pc:docMk/>
            <pc:sldMk cId="3686652665" sldId="328"/>
            <ac:spMk id="3" creationId="{575E89AD-94C4-00A0-7F7F-6F59C0DAA3CA}"/>
          </ac:spMkLst>
        </pc:spChg>
      </pc:sldChg>
      <pc:sldChg chg="modSp add mod">
        <pc:chgData name="Matt Lyle" userId="a96e7d453dd11193" providerId="LiveId" clId="{D90BDFA6-A3D9-41A8-B801-CC3D22619BE4}" dt="2025-08-09T12:22:58.372" v="3599" actId="115"/>
        <pc:sldMkLst>
          <pc:docMk/>
          <pc:sldMk cId="3778958765" sldId="329"/>
        </pc:sldMkLst>
        <pc:spChg chg="mod">
          <ac:chgData name="Matt Lyle" userId="a96e7d453dd11193" providerId="LiveId" clId="{D90BDFA6-A3D9-41A8-B801-CC3D22619BE4}" dt="2025-08-09T12:22:58.372" v="3599" actId="115"/>
          <ac:spMkLst>
            <pc:docMk/>
            <pc:sldMk cId="3778958765" sldId="329"/>
            <ac:spMk id="3" creationId="{08DC8A22-6A96-B675-75E5-BE9E9C36F0AA}"/>
          </ac:spMkLst>
        </pc:spChg>
      </pc:sldChg>
      <pc:sldChg chg="modSp add mod">
        <pc:chgData name="Matt Lyle" userId="a96e7d453dd11193" providerId="LiveId" clId="{D90BDFA6-A3D9-41A8-B801-CC3D22619BE4}" dt="2025-08-09T12:23:40.223" v="3604" actId="20577"/>
        <pc:sldMkLst>
          <pc:docMk/>
          <pc:sldMk cId="4179126072" sldId="330"/>
        </pc:sldMkLst>
        <pc:spChg chg="mod">
          <ac:chgData name="Matt Lyle" userId="a96e7d453dd11193" providerId="LiveId" clId="{D90BDFA6-A3D9-41A8-B801-CC3D22619BE4}" dt="2025-08-09T12:23:40.223" v="3604" actId="20577"/>
          <ac:spMkLst>
            <pc:docMk/>
            <pc:sldMk cId="4179126072" sldId="330"/>
            <ac:spMk id="3" creationId="{0AFC3E0D-4EBF-6B10-A58A-703A37F9EEAE}"/>
          </ac:spMkLst>
        </pc:spChg>
      </pc:sldChg>
      <pc:sldChg chg="modSp add mod">
        <pc:chgData name="Matt Lyle" userId="a96e7d453dd11193" providerId="LiveId" clId="{D90BDFA6-A3D9-41A8-B801-CC3D22619BE4}" dt="2025-08-09T12:23:55.284" v="3609" actId="20577"/>
        <pc:sldMkLst>
          <pc:docMk/>
          <pc:sldMk cId="2657445900" sldId="331"/>
        </pc:sldMkLst>
        <pc:spChg chg="mod">
          <ac:chgData name="Matt Lyle" userId="a96e7d453dd11193" providerId="LiveId" clId="{D90BDFA6-A3D9-41A8-B801-CC3D22619BE4}" dt="2025-08-09T12:23:55.284" v="3609" actId="20577"/>
          <ac:spMkLst>
            <pc:docMk/>
            <pc:sldMk cId="2657445900" sldId="331"/>
            <ac:spMk id="3" creationId="{0899B149-D86D-C873-5DF6-7E2BC338C25E}"/>
          </ac:spMkLst>
        </pc:spChg>
      </pc:sldChg>
      <pc:sldChg chg="modSp add mod modAnim">
        <pc:chgData name="Matt Lyle" userId="a96e7d453dd11193" providerId="LiveId" clId="{D90BDFA6-A3D9-41A8-B801-CC3D22619BE4}" dt="2025-08-09T12:24:21.061" v="3614"/>
        <pc:sldMkLst>
          <pc:docMk/>
          <pc:sldMk cId="4164988827" sldId="332"/>
        </pc:sldMkLst>
        <pc:spChg chg="mod">
          <ac:chgData name="Matt Lyle" userId="a96e7d453dd11193" providerId="LiveId" clId="{D90BDFA6-A3D9-41A8-B801-CC3D22619BE4}" dt="2025-08-09T12:24:09.153" v="3612" actId="6549"/>
          <ac:spMkLst>
            <pc:docMk/>
            <pc:sldMk cId="4164988827" sldId="332"/>
            <ac:spMk id="3" creationId="{FF71D69F-E334-DED0-60C3-15FCCE623470}"/>
          </ac:spMkLst>
        </pc:spChg>
      </pc:sldChg>
      <pc:sldChg chg="add">
        <pc:chgData name="Matt Lyle" userId="a96e7d453dd11193" providerId="LiveId" clId="{D90BDFA6-A3D9-41A8-B801-CC3D22619BE4}" dt="2025-08-09T12:40:24.008" v="3644" actId="2890"/>
        <pc:sldMkLst>
          <pc:docMk/>
          <pc:sldMk cId="4121750949" sldId="333"/>
        </pc:sldMkLst>
      </pc:sldChg>
      <pc:sldChg chg="addSp delSp modSp new mod">
        <pc:chgData name="Matt Lyle" userId="a96e7d453dd11193" providerId="LiveId" clId="{D90BDFA6-A3D9-41A8-B801-CC3D22619BE4}" dt="2025-08-09T12:46:52.703" v="3675" actId="1076"/>
        <pc:sldMkLst>
          <pc:docMk/>
          <pc:sldMk cId="3531718836" sldId="334"/>
        </pc:sldMkLst>
        <pc:spChg chg="add mod">
          <ac:chgData name="Matt Lyle" userId="a96e7d453dd11193" providerId="LiveId" clId="{D90BDFA6-A3D9-41A8-B801-CC3D22619BE4}" dt="2025-08-09T12:46:26.042" v="3665"/>
          <ac:spMkLst>
            <pc:docMk/>
            <pc:sldMk cId="3531718836" sldId="334"/>
            <ac:spMk id="5" creationId="{4C8C24C5-76B1-247E-F864-6BC8E8DBEEFE}"/>
          </ac:spMkLst>
        </pc:spChg>
        <pc:spChg chg="add mod">
          <ac:chgData name="Matt Lyle" userId="a96e7d453dd11193" providerId="LiveId" clId="{D90BDFA6-A3D9-41A8-B801-CC3D22619BE4}" dt="2025-08-09T12:46:47.970" v="3674" actId="1076"/>
          <ac:spMkLst>
            <pc:docMk/>
            <pc:sldMk cId="3531718836" sldId="334"/>
            <ac:spMk id="6" creationId="{F1ECDAA1-4F13-FEB3-0C29-E0123C19850A}"/>
          </ac:spMkLst>
        </pc:spChg>
        <pc:picChg chg="add del mod">
          <ac:chgData name="Matt Lyle" userId="a96e7d453dd11193" providerId="LiveId" clId="{D90BDFA6-A3D9-41A8-B801-CC3D22619BE4}" dt="2025-08-09T12:45:16.391" v="3656" actId="478"/>
          <ac:picMkLst>
            <pc:docMk/>
            <pc:sldMk cId="3531718836" sldId="334"/>
            <ac:picMk id="2" creationId="{B90FA620-E8B8-80AB-EA29-79D9B012CCB3}"/>
          </ac:picMkLst>
        </pc:picChg>
        <pc:picChg chg="add mod">
          <ac:chgData name="Matt Lyle" userId="a96e7d453dd11193" providerId="LiveId" clId="{D90BDFA6-A3D9-41A8-B801-CC3D22619BE4}" dt="2025-08-09T12:46:52.703" v="3675" actId="1076"/>
          <ac:picMkLst>
            <pc:docMk/>
            <pc:sldMk cId="3531718836" sldId="334"/>
            <ac:picMk id="4" creationId="{26DA3714-951A-98B1-3CCA-C6252B46CD9F}"/>
          </ac:picMkLst>
        </pc:picChg>
      </pc:sldChg>
      <pc:sldMasterChg chg="modTransition addSldLayout modSldLayout">
        <pc:chgData name="Matt Lyle" userId="a96e7d453dd11193" providerId="LiveId" clId="{D90BDFA6-A3D9-41A8-B801-CC3D22619BE4}" dt="2025-08-09T07:01:47.006" v="1941"/>
        <pc:sldMasterMkLst>
          <pc:docMk/>
          <pc:sldMasterMk cId="1947431411" sldId="2147483805"/>
        </pc:sldMasterMkLst>
        <pc:sldLayoutChg chg="modTransition">
          <pc:chgData name="Matt Lyle" userId="a96e7d453dd11193" providerId="LiveId" clId="{D90BDFA6-A3D9-41A8-B801-CC3D22619BE4}" dt="2025-08-08T14:22:09.634" v="830"/>
          <pc:sldLayoutMkLst>
            <pc:docMk/>
            <pc:sldMasterMk cId="1947431411" sldId="2147483805"/>
            <pc:sldLayoutMk cId="1710257984" sldId="2147483756"/>
          </pc:sldLayoutMkLst>
        </pc:sldLayoutChg>
        <pc:sldLayoutChg chg="modTransition">
          <pc:chgData name="Matt Lyle" userId="a96e7d453dd11193" providerId="LiveId" clId="{D90BDFA6-A3D9-41A8-B801-CC3D22619BE4}" dt="2025-08-08T14:22:09.634" v="830"/>
          <pc:sldLayoutMkLst>
            <pc:docMk/>
            <pc:sldMasterMk cId="1947431411" sldId="2147483805"/>
            <pc:sldLayoutMk cId="2273341889" sldId="214748376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828933671" sldId="2147483785"/>
          </pc:sldLayoutMkLst>
          <pc:spChg chg="mod">
            <ac:chgData name="Matt Lyle" userId="a96e7d453dd11193" providerId="LiveId" clId="{D90BDFA6-A3D9-41A8-B801-CC3D22619BE4}" dt="2025-08-08T13:44:03.261" v="650" actId="207"/>
            <ac:spMkLst>
              <pc:docMk/>
              <pc:sldMasterMk cId="1637096085" sldId="2147483812"/>
              <pc:sldLayoutMk cId="2828933671" sldId="2147483785"/>
              <ac:spMk id="6" creationId="{0EA1A10B-111C-8469-40F7-C3551BB027D0}"/>
            </ac:spMkLst>
          </pc:spChg>
        </pc:sldLayoutChg>
        <pc:sldLayoutChg chg="modSp mod modTransition setBg">
          <pc:chgData name="Matt Lyle" userId="a96e7d453dd11193" providerId="LiveId" clId="{D90BDFA6-A3D9-41A8-B801-CC3D22619BE4}" dt="2025-08-08T14:22:09.634" v="830"/>
          <pc:sldLayoutMkLst>
            <pc:docMk/>
            <pc:sldMasterMk cId="1637096085" sldId="2147483812"/>
            <pc:sldLayoutMk cId="4230423888" sldId="2147483791"/>
          </pc:sldLayoutMkLst>
          <pc:spChg chg="mod">
            <ac:chgData name="Matt Lyle" userId="a96e7d453dd11193" providerId="LiveId" clId="{D90BDFA6-A3D9-41A8-B801-CC3D22619BE4}" dt="2025-08-08T13:43:55.888" v="649" actId="207"/>
            <ac:spMkLst>
              <pc:docMk/>
              <pc:sldMasterMk cId="1637096085" sldId="2147483812"/>
              <pc:sldLayoutMk cId="4230423888" sldId="2147483791"/>
              <ac:spMk id="6" creationId="{3AF1DAFD-6C43-776A-EDEF-047653131661}"/>
            </ac:spMkLst>
          </pc:spChg>
        </pc:sldLayoutChg>
        <pc:sldLayoutChg chg="modSp mod modTransition setBg">
          <pc:chgData name="Matt Lyle" userId="a96e7d453dd11193" providerId="LiveId" clId="{D90BDFA6-A3D9-41A8-B801-CC3D22619BE4}" dt="2025-08-08T14:22:09.634" v="830"/>
          <pc:sldLayoutMkLst>
            <pc:docMk/>
            <pc:sldMasterMk cId="1637096085" sldId="2147483812"/>
            <pc:sldLayoutMk cId="25811367" sldId="2147483792"/>
          </pc:sldLayoutMkLst>
          <pc:spChg chg="mod">
            <ac:chgData name="Matt Lyle" userId="a96e7d453dd11193" providerId="LiveId" clId="{D90BDFA6-A3D9-41A8-B801-CC3D22619BE4}" dt="2025-08-08T13:43:49.126" v="648" actId="207"/>
            <ac:spMkLst>
              <pc:docMk/>
              <pc:sldMasterMk cId="1637096085" sldId="2147483812"/>
              <pc:sldLayoutMk cId="25811367" sldId="2147483792"/>
              <ac:spMk id="8" creationId="{B25BDAC2-53C5-6F8B-7446-54D1152EB91B}"/>
            </ac:spMkLst>
          </pc:spChg>
        </pc:sldLayoutChg>
        <pc:sldLayoutChg chg="addSp delSp modSp mod modTransition setBg">
          <pc:chgData name="Matt Lyle" userId="a96e7d453dd11193" providerId="LiveId" clId="{D90BDFA6-A3D9-41A8-B801-CC3D22619BE4}" dt="2025-08-08T14:22:09.634" v="830"/>
          <pc:sldLayoutMkLst>
            <pc:docMk/>
            <pc:sldMasterMk cId="1637096085" sldId="2147483812"/>
            <pc:sldLayoutMk cId="1927236912" sldId="2147483803"/>
          </pc:sldLayoutMkLst>
          <pc:spChg chg="add del mod">
            <ac:chgData name="Matt Lyle" userId="a96e7d453dd11193" providerId="LiveId" clId="{D90BDFA6-A3D9-41A8-B801-CC3D22619BE4}" dt="2025-08-08T09:52:26.665" v="82" actId="478"/>
            <ac:spMkLst>
              <pc:docMk/>
              <pc:sldMasterMk cId="1637096085" sldId="2147483812"/>
              <pc:sldLayoutMk cId="1927236912" sldId="2147483803"/>
              <ac:spMk id="2" creationId="{3BA839F2-DE72-BE52-9AC3-83C880CE844E}"/>
            </ac:spMkLst>
          </pc:spChg>
          <pc:spChg chg="add del">
            <ac:chgData name="Matt Lyle" userId="a96e7d453dd11193" providerId="LiveId" clId="{D90BDFA6-A3D9-41A8-B801-CC3D22619BE4}" dt="2025-08-08T09:52:24.253" v="81" actId="478"/>
            <ac:spMkLst>
              <pc:docMk/>
              <pc:sldMasterMk cId="1637096085" sldId="2147483812"/>
              <pc:sldLayoutMk cId="1927236912" sldId="2147483803"/>
              <ac:spMk id="10" creationId="{DEE3B02A-3B83-3083-3F07-26E25C6C135D}"/>
            </ac:spMkLst>
          </pc:spChg>
          <pc:picChg chg="add del mod modCrop">
            <ac:chgData name="Matt Lyle" userId="a96e7d453dd11193" providerId="LiveId" clId="{D90BDFA6-A3D9-41A8-B801-CC3D22619BE4}" dt="2025-08-08T09:52:19.908" v="80" actId="478"/>
            <ac:picMkLst>
              <pc:docMk/>
              <pc:sldMasterMk cId="1637096085" sldId="2147483812"/>
              <pc:sldLayoutMk cId="1927236912" sldId="2147483803"/>
              <ac:picMk id="4" creationId="{B044F1BE-7D80-8DC9-69C6-F97096F97451}"/>
            </ac:picMkLst>
          </pc:picChg>
          <pc:picChg chg="add del mod modCrop">
            <ac:chgData name="Matt Lyle" userId="a96e7d453dd11193" providerId="LiveId" clId="{D90BDFA6-A3D9-41A8-B801-CC3D22619BE4}" dt="2025-08-08T09:52:18.421" v="79" actId="478"/>
            <ac:picMkLst>
              <pc:docMk/>
              <pc:sldMasterMk cId="1637096085" sldId="2147483812"/>
              <pc:sldLayoutMk cId="1927236912" sldId="2147483803"/>
              <ac:picMk id="5" creationId="{A6C86E8E-2F36-483C-816D-C984F19C9439}"/>
            </ac:picMkLst>
          </pc:picChg>
          <pc:picChg chg="add mod">
            <ac:chgData name="Matt Lyle" userId="a96e7d453dd11193" providerId="LiveId" clId="{D90BDFA6-A3D9-41A8-B801-CC3D22619BE4}" dt="2025-08-08T09:52:14.697" v="70" actId="1076"/>
            <ac:picMkLst>
              <pc:docMk/>
              <pc:sldMasterMk cId="1637096085" sldId="2147483812"/>
              <pc:sldLayoutMk cId="1927236912" sldId="2147483803"/>
              <ac:picMk id="6" creationId="{60F62BAE-7F53-B59E-F4EB-E57A2E76244C}"/>
            </ac:picMkLst>
          </pc:picChg>
        </pc:sldLayoutChg>
        <pc:sldLayoutChg chg="addSp delSp modSp mod setBg">
          <pc:chgData name="Matt Lyle" userId="a96e7d453dd11193" providerId="LiveId" clId="{D90BDFA6-A3D9-41A8-B801-CC3D22619BE4}" dt="2025-08-08T09:56:33.549" v="133" actId="1076"/>
          <pc:sldLayoutMkLst>
            <pc:docMk/>
            <pc:sldMasterMk cId="1947431411" sldId="2147483805"/>
            <pc:sldLayoutMk cId="2301235502" sldId="2147483806"/>
          </pc:sldLayoutMkLst>
          <pc:spChg chg="add del">
            <ac:chgData name="Matt Lyle" userId="a96e7d453dd11193" providerId="LiveId" clId="{D90BDFA6-A3D9-41A8-B801-CC3D22619BE4}" dt="2025-08-08T09:52:34.434" v="85" actId="478"/>
            <ac:spMkLst>
              <pc:docMk/>
              <pc:sldMasterMk cId="1947431411" sldId="2147483805"/>
              <pc:sldLayoutMk cId="2301235502" sldId="2147483806"/>
              <ac:spMk id="2" creationId="{1E4DBC04-D94D-C5D5-9090-A9A609FEAB19}"/>
            </ac:spMkLst>
          </pc:spChg>
          <pc:picChg chg="add mod">
            <ac:chgData name="Matt Lyle" userId="a96e7d453dd11193" providerId="LiveId" clId="{D90BDFA6-A3D9-41A8-B801-CC3D22619BE4}" dt="2025-08-08T09:52:35.936" v="86"/>
            <ac:picMkLst>
              <pc:docMk/>
              <pc:sldMasterMk cId="1947431411" sldId="2147483805"/>
              <pc:sldLayoutMk cId="2301235502" sldId="2147483806"/>
              <ac:picMk id="3" creationId="{ED58FA75-E71E-4A1B-4728-343D8962DBB7}"/>
            </ac:picMkLst>
          </pc:picChg>
          <pc:picChg chg="add del mod">
            <ac:chgData name="Matt Lyle" userId="a96e7d453dd11193" providerId="LiveId" clId="{D90BDFA6-A3D9-41A8-B801-CC3D22619BE4}" dt="2025-08-08T09:53:22.757" v="94" actId="478"/>
            <ac:picMkLst>
              <pc:docMk/>
              <pc:sldMasterMk cId="1947431411" sldId="2147483805"/>
              <pc:sldLayoutMk cId="2301235502" sldId="2147483806"/>
              <ac:picMk id="4" creationId="{66AEFCE0-2F51-2DE6-E0AB-9EA4282F1917}"/>
            </ac:picMkLst>
          </pc:picChg>
          <pc:picChg chg="add mod">
            <ac:chgData name="Matt Lyle" userId="a96e7d453dd11193" providerId="LiveId" clId="{D90BDFA6-A3D9-41A8-B801-CC3D22619BE4}" dt="2025-08-08T09:56:33.549" v="133" actId="1076"/>
            <ac:picMkLst>
              <pc:docMk/>
              <pc:sldMasterMk cId="1947431411" sldId="2147483805"/>
              <pc:sldLayoutMk cId="2301235502" sldId="2147483806"/>
              <ac:picMk id="6" creationId="{BD33A821-7BBB-4945-B4A1-CCCFE4D95D83}"/>
            </ac:picMkLst>
          </pc:picChg>
          <pc:picChg chg="add mod">
            <ac:chgData name="Matt Lyle" userId="a96e7d453dd11193" providerId="LiveId" clId="{D90BDFA6-A3D9-41A8-B801-CC3D22619BE4}" dt="2025-08-08T09:55:32.361" v="118"/>
            <ac:picMkLst>
              <pc:docMk/>
              <pc:sldMasterMk cId="1947431411" sldId="2147483805"/>
              <pc:sldLayoutMk cId="2301235502" sldId="2147483806"/>
              <ac:picMk id="7" creationId="{BABF5BB3-C97E-D551-5D04-11D044F75915}"/>
            </ac:picMkLst>
          </pc:picChg>
        </pc:sldLayoutChg>
        <pc:sldLayoutChg chg="addSp delSp modSp add mod modTransition">
          <pc:chgData name="Matt Lyle" userId="a96e7d453dd11193" providerId="LiveId" clId="{D90BDFA6-A3D9-41A8-B801-CC3D22619BE4}" dt="2025-08-08T09:58:08.067" v="151" actId="478"/>
          <pc:sldLayoutMkLst>
            <pc:docMk/>
            <pc:sldMasterMk cId="1947431411" sldId="2147483805"/>
            <pc:sldLayoutMk cId="3485412662" sldId="2147483807"/>
          </pc:sldLayoutMkLst>
          <pc:picChg chg="add del mod">
            <ac:chgData name="Matt Lyle" userId="a96e7d453dd11193" providerId="LiveId" clId="{D90BDFA6-A3D9-41A8-B801-CC3D22619BE4}" dt="2025-08-08T09:58:08.067" v="151" actId="478"/>
            <ac:picMkLst>
              <pc:docMk/>
              <pc:sldMasterMk cId="1947431411" sldId="2147483805"/>
              <pc:sldLayoutMk cId="3485412662" sldId="2147483807"/>
              <ac:picMk id="3" creationId="{0DA73DA5-BEEE-55B3-5630-C1C1ADD882B0}"/>
            </ac:picMkLst>
          </pc:picChg>
          <pc:picChg chg="add mod">
            <ac:chgData name="Matt Lyle" userId="a96e7d453dd11193" providerId="LiveId" clId="{D90BDFA6-A3D9-41A8-B801-CC3D22619BE4}" dt="2025-08-08T09:58:06.101" v="150" actId="14861"/>
            <ac:picMkLst>
              <pc:docMk/>
              <pc:sldMasterMk cId="1947431411" sldId="2147483805"/>
              <pc:sldLayoutMk cId="3485412662" sldId="2147483807"/>
              <ac:picMk id="4" creationId="{25D299D1-0DBB-231E-D4C8-FD251D914972}"/>
            </ac:picMkLst>
          </pc:picChg>
          <pc:picChg chg="del">
            <ac:chgData name="Matt Lyle" userId="a96e7d453dd11193" providerId="LiveId" clId="{D90BDFA6-A3D9-41A8-B801-CC3D22619BE4}" dt="2025-08-08T09:57:19.714" v="135" actId="478"/>
            <ac:picMkLst>
              <pc:docMk/>
              <pc:sldMasterMk cId="1947431411" sldId="2147483805"/>
              <pc:sldLayoutMk cId="3485412662" sldId="2147483807"/>
              <ac:picMk id="6" creationId="{BD33A821-7BBB-4945-B4A1-CCCFE4D95D83}"/>
            </ac:picMkLst>
          </pc:picChg>
        </pc:sldLayoutChg>
        <pc:sldLayoutChg chg="addSp delSp modSp add mod modTransition setBg">
          <pc:chgData name="Matt Lyle" userId="a96e7d453dd11193" providerId="LiveId" clId="{D90BDFA6-A3D9-41A8-B801-CC3D22619BE4}" dt="2025-08-08T14:22:09.634" v="830"/>
          <pc:sldLayoutMkLst>
            <pc:docMk/>
            <pc:sldMasterMk cId="1947431411" sldId="2147483805"/>
            <pc:sldLayoutMk cId="1873305198" sldId="2147483808"/>
          </pc:sldLayoutMkLst>
          <pc:picChg chg="del mod">
            <ac:chgData name="Matt Lyle" userId="a96e7d453dd11193" providerId="LiveId" clId="{D90BDFA6-A3D9-41A8-B801-CC3D22619BE4}" dt="2025-08-08T13:27:59.621" v="556" actId="478"/>
            <ac:picMkLst>
              <pc:docMk/>
              <pc:sldMasterMk cId="1947431411" sldId="2147483805"/>
              <pc:sldLayoutMk cId="1873305198" sldId="2147483808"/>
              <ac:picMk id="4" creationId="{25D299D1-0DBB-231E-D4C8-FD251D914972}"/>
            </ac:picMkLst>
          </pc:picChg>
          <pc:picChg chg="add mod">
            <ac:chgData name="Matt Lyle" userId="a96e7d453dd11193" providerId="LiveId" clId="{D90BDFA6-A3D9-41A8-B801-CC3D22619BE4}" dt="2025-08-08T13:31:56.370" v="579"/>
            <ac:picMkLst>
              <pc:docMk/>
              <pc:sldMasterMk cId="1947431411" sldId="2147483805"/>
              <pc:sldLayoutMk cId="1873305198" sldId="2147483808"/>
              <ac:picMk id="10" creationId="{F49C15D8-3332-A0A9-EF98-F46C7C79C172}"/>
            </ac:picMkLst>
          </pc:picChg>
        </pc:sldLayoutChg>
        <pc:sldLayoutChg chg="addSp delSp modSp add mod modTransition setBg">
          <pc:chgData name="Matt Lyle" userId="a96e7d453dd11193" providerId="LiveId" clId="{D90BDFA6-A3D9-41A8-B801-CC3D22619BE4}" dt="2025-08-08T14:28:40.592" v="916" actId="14100"/>
          <pc:sldLayoutMkLst>
            <pc:docMk/>
            <pc:sldMasterMk cId="1637096085" sldId="2147483812"/>
            <pc:sldLayoutMk cId="1071821813" sldId="2147483809"/>
          </pc:sldLayoutMkLst>
          <pc:spChg chg="add del">
            <ac:chgData name="Matt Lyle" userId="a96e7d453dd11193" providerId="LiveId" clId="{D90BDFA6-A3D9-41A8-B801-CC3D22619BE4}" dt="2025-08-08T13:39:53.047" v="585" actId="22"/>
            <ac:spMkLst>
              <pc:docMk/>
              <pc:sldMasterMk cId="1637096085" sldId="2147483812"/>
              <pc:sldLayoutMk cId="1071821813" sldId="2147483809"/>
              <ac:spMk id="3" creationId="{88F1D24A-08D8-E95A-7E70-F984717426A4}"/>
            </ac:spMkLst>
          </pc:spChg>
          <pc:picChg chg="add del mod">
            <ac:chgData name="Matt Lyle" userId="a96e7d453dd11193" providerId="LiveId" clId="{D90BDFA6-A3D9-41A8-B801-CC3D22619BE4}" dt="2025-08-08T13:42:01.003" v="615" actId="478"/>
            <ac:picMkLst>
              <pc:docMk/>
              <pc:sldMasterMk cId="1637096085" sldId="2147483812"/>
              <pc:sldLayoutMk cId="1071821813" sldId="2147483809"/>
              <ac:picMk id="5" creationId="{F0A01C71-3520-AA78-67CE-64F704EE283A}"/>
            </ac:picMkLst>
          </pc:picChg>
          <pc:picChg chg="add del mod">
            <ac:chgData name="Matt Lyle" userId="a96e7d453dd11193" providerId="LiveId" clId="{D90BDFA6-A3D9-41A8-B801-CC3D22619BE4}" dt="2025-08-08T13:42:05.839" v="626" actId="478"/>
            <ac:picMkLst>
              <pc:docMk/>
              <pc:sldMasterMk cId="1637096085" sldId="2147483812"/>
              <pc:sldLayoutMk cId="1071821813" sldId="2147483809"/>
              <ac:picMk id="7" creationId="{5E128230-B994-5625-D3EB-EC666C94A00D}"/>
            </ac:picMkLst>
          </pc:picChg>
          <pc:picChg chg="add mod">
            <ac:chgData name="Matt Lyle" userId="a96e7d453dd11193" providerId="LiveId" clId="{D90BDFA6-A3D9-41A8-B801-CC3D22619BE4}" dt="2025-08-08T14:28:40.592" v="916" actId="14100"/>
            <ac:picMkLst>
              <pc:docMk/>
              <pc:sldMasterMk cId="1637096085" sldId="2147483812"/>
              <pc:sldLayoutMk cId="1071821813" sldId="2147483809"/>
              <ac:picMk id="9" creationId="{3313F594-A67B-02D8-C8E0-80F7A67CE02F}"/>
            </ac:picMkLst>
          </pc:picChg>
          <pc:picChg chg="del">
            <ac:chgData name="Matt Lyle" userId="a96e7d453dd11193" providerId="LiveId" clId="{D90BDFA6-A3D9-41A8-B801-CC3D22619BE4}" dt="2025-08-08T13:39:51.415" v="583" actId="478"/>
            <ac:picMkLst>
              <pc:docMk/>
              <pc:sldMasterMk cId="1637096085" sldId="2147483812"/>
              <pc:sldLayoutMk cId="1071821813" sldId="2147483809"/>
              <ac:picMk id="10" creationId="{F49C15D8-3332-A0A9-EF98-F46C7C79C172}"/>
            </ac:picMkLst>
          </pc:picChg>
        </pc:sldLayoutChg>
        <pc:sldLayoutChg chg="addSp delSp modSp add mod modTransition">
          <pc:chgData name="Matt Lyle" userId="a96e7d453dd11193" providerId="LiveId" clId="{D90BDFA6-A3D9-41A8-B801-CC3D22619BE4}" dt="2025-08-09T00:46:24.868" v="1021"/>
          <pc:sldLayoutMkLst>
            <pc:docMk/>
            <pc:sldMasterMk cId="1637096085" sldId="2147483812"/>
            <pc:sldLayoutMk cId="3851922085" sldId="2147483810"/>
          </pc:sldLayoutMkLst>
          <pc:spChg chg="add del mod">
            <ac:chgData name="Matt Lyle" userId="a96e7d453dd11193" providerId="LiveId" clId="{D90BDFA6-A3D9-41A8-B801-CC3D22619BE4}" dt="2025-08-09T00:46:19.351" v="1020" actId="478"/>
            <ac:spMkLst>
              <pc:docMk/>
              <pc:sldMasterMk cId="1637096085" sldId="2147483812"/>
              <pc:sldLayoutMk cId="3851922085" sldId="2147483810"/>
              <ac:spMk id="2" creationId="{BAF64475-A6A5-98D7-F2CE-065F2C376753}"/>
            </ac:spMkLst>
          </pc:spChg>
          <pc:spChg chg="add mod">
            <ac:chgData name="Matt Lyle" userId="a96e7d453dd11193" providerId="LiveId" clId="{D90BDFA6-A3D9-41A8-B801-CC3D22619BE4}" dt="2025-08-09T00:46:24.868" v="1021"/>
            <ac:spMkLst>
              <pc:docMk/>
              <pc:sldMasterMk cId="1637096085" sldId="2147483812"/>
              <pc:sldLayoutMk cId="3851922085" sldId="2147483810"/>
              <ac:spMk id="4" creationId="{7238685B-A3A8-9401-DACE-10BF4162C065}"/>
            </ac:spMkLst>
          </pc:spChg>
          <pc:picChg chg="add mod">
            <ac:chgData name="Matt Lyle" userId="a96e7d453dd11193" providerId="LiveId" clId="{D90BDFA6-A3D9-41A8-B801-CC3D22619BE4}" dt="2025-08-09T00:46:24.868" v="1021"/>
            <ac:picMkLst>
              <pc:docMk/>
              <pc:sldMasterMk cId="1637096085" sldId="2147483812"/>
              <pc:sldLayoutMk cId="3851922085" sldId="2147483810"/>
              <ac:picMk id="3" creationId="{98C81BB8-6600-6483-D9EE-4588EE5FFB87}"/>
            </ac:picMkLst>
          </pc:picChg>
        </pc:sldLayoutChg>
        <pc:sldLayoutChg chg="addSp modSp add mod modTransition">
          <pc:chgData name="Matt Lyle" userId="a96e7d453dd11193" providerId="LiveId" clId="{D90BDFA6-A3D9-41A8-B801-CC3D22619BE4}" dt="2025-08-09T07:01:47.006" v="1941"/>
          <pc:sldLayoutMkLst>
            <pc:docMk/>
            <pc:sldMasterMk cId="1637096085" sldId="2147483812"/>
            <pc:sldLayoutMk cId="3343545387" sldId="2147483811"/>
          </pc:sldLayoutMkLst>
          <pc:picChg chg="add mod">
            <ac:chgData name="Matt Lyle" userId="a96e7d453dd11193" providerId="LiveId" clId="{D90BDFA6-A3D9-41A8-B801-CC3D22619BE4}" dt="2025-08-09T07:01:47.006" v="1941"/>
            <ac:picMkLst>
              <pc:docMk/>
              <pc:sldMasterMk cId="1637096085" sldId="2147483812"/>
              <pc:sldLayoutMk cId="3343545387" sldId="2147483811"/>
              <ac:picMk id="2" creationId="{2444FA6C-FB75-CD4D-2383-F8AEB485F348}"/>
            </ac:picMkLst>
          </pc:picChg>
        </pc:sldLayoutChg>
      </pc:sldMasterChg>
      <pc:sldMasterChg chg="modTransition modSldLayout">
        <pc:chgData name="Matt Lyle" userId="a96e7d453dd11193" providerId="LiveId" clId="{D90BDFA6-A3D9-41A8-B801-CC3D22619BE4}" dt="2025-08-09T11:49:29.762" v="3398" actId="1076"/>
        <pc:sldMasterMkLst>
          <pc:docMk/>
          <pc:sldMasterMk cId="1637096085" sldId="2147483812"/>
        </pc:sldMasterMkLst>
        <pc:sldLayoutChg chg="addSp modSp">
          <pc:chgData name="Matt Lyle" userId="a96e7d453dd11193" providerId="LiveId" clId="{D90BDFA6-A3D9-41A8-B801-CC3D22619BE4}" dt="2025-08-09T09:33:29.091" v="2879"/>
          <pc:sldLayoutMkLst>
            <pc:docMk/>
            <pc:sldMasterMk cId="1637096085" sldId="2147483812"/>
            <pc:sldLayoutMk cId="1927236912" sldId="2147483803"/>
          </pc:sldLayoutMkLst>
          <pc:picChg chg="add mod">
            <ac:chgData name="Matt Lyle" userId="a96e7d453dd11193" providerId="LiveId" clId="{D90BDFA6-A3D9-41A8-B801-CC3D22619BE4}" dt="2025-08-09T09:33:29.091" v="2879"/>
            <ac:picMkLst>
              <pc:docMk/>
              <pc:sldMasterMk cId="1637096085" sldId="2147483812"/>
              <pc:sldLayoutMk cId="1927236912" sldId="2147483803"/>
              <ac:picMk id="2" creationId="{854EA721-6CA3-C640-5426-2D5347561EA0}"/>
            </ac:picMkLst>
          </pc:picChg>
          <pc:picChg chg="add mod">
            <ac:chgData name="Matt Lyle" userId="a96e7d453dd11193" providerId="LiveId" clId="{D90BDFA6-A3D9-41A8-B801-CC3D22619BE4}" dt="2025-08-09T09:33:29.091" v="2879"/>
            <ac:picMkLst>
              <pc:docMk/>
              <pc:sldMasterMk cId="1637096085" sldId="2147483812"/>
              <pc:sldLayoutMk cId="1927236912" sldId="2147483803"/>
              <ac:picMk id="3" creationId="{13C8BFD3-46C6-AB9D-1D4B-09EE55100280}"/>
            </ac:picMkLst>
          </pc:picChg>
        </pc:sldLayoutChg>
        <pc:sldLayoutChg chg="addSp delSp modSp mod">
          <pc:chgData name="Matt Lyle" userId="a96e7d453dd11193" providerId="LiveId" clId="{D90BDFA6-A3D9-41A8-B801-CC3D22619BE4}" dt="2025-08-09T11:49:29.762" v="3398" actId="1076"/>
          <pc:sldLayoutMkLst>
            <pc:docMk/>
            <pc:sldMasterMk cId="1637096085" sldId="2147483812"/>
            <pc:sldLayoutMk cId="1071821813" sldId="2147483809"/>
          </pc:sldLayoutMkLst>
          <pc:picChg chg="add mod">
            <ac:chgData name="Matt Lyle" userId="a96e7d453dd11193" providerId="LiveId" clId="{D90BDFA6-A3D9-41A8-B801-CC3D22619BE4}" dt="2025-08-09T11:49:29.762" v="3398" actId="1076"/>
            <ac:picMkLst>
              <pc:docMk/>
              <pc:sldMasterMk cId="1637096085" sldId="2147483812"/>
              <pc:sldLayoutMk cId="1071821813" sldId="2147483809"/>
              <ac:picMk id="2" creationId="{FBA1909F-11E8-DB4F-3D23-A4C3CE987A08}"/>
            </ac:picMkLst>
          </pc:picChg>
          <pc:picChg chg="del">
            <ac:chgData name="Matt Lyle" userId="a96e7d453dd11193" providerId="LiveId" clId="{D90BDFA6-A3D9-41A8-B801-CC3D22619BE4}" dt="2025-08-09T11:49:19.889" v="3395" actId="478"/>
            <ac:picMkLst>
              <pc:docMk/>
              <pc:sldMasterMk cId="1637096085" sldId="2147483812"/>
              <pc:sldLayoutMk cId="1071821813" sldId="2147483809"/>
              <ac:picMk id="9" creationId="{3313F594-A67B-02D8-C8E0-80F7A67CE02F}"/>
            </ac:picMkLst>
          </pc:picChg>
        </pc:sldLayoutChg>
        <pc:sldLayoutChg chg="modSp mod">
          <pc:chgData name="Matt Lyle" userId="a96e7d453dd11193" providerId="LiveId" clId="{D90BDFA6-A3D9-41A8-B801-CC3D22619BE4}" dt="2025-08-09T07:48:31.600" v="2653" actId="14100"/>
          <pc:sldLayoutMkLst>
            <pc:docMk/>
            <pc:sldMasterMk cId="1637096085" sldId="2147483812"/>
            <pc:sldLayoutMk cId="3343545387" sldId="2147483811"/>
          </pc:sldLayoutMkLst>
          <pc:picChg chg="mod modCrop">
            <ac:chgData name="Matt Lyle" userId="a96e7d453dd11193" providerId="LiveId" clId="{D90BDFA6-A3D9-41A8-B801-CC3D22619BE4}" dt="2025-08-09T07:48:31.600" v="2653" actId="14100"/>
            <ac:picMkLst>
              <pc:docMk/>
              <pc:sldMasterMk cId="1637096085" sldId="2147483812"/>
              <pc:sldLayoutMk cId="3343545387" sldId="2147483811"/>
              <ac:picMk id="2" creationId="{2444FA6C-FB75-CD4D-2383-F8AEB485F348}"/>
            </ac:picMkLst>
          </pc:picChg>
        </pc:sldLayoutChg>
        <pc:sldLayoutChg chg="addSp delSp modSp mod">
          <pc:chgData name="Matt Lyle" userId="a96e7d453dd11193" providerId="LiveId" clId="{D90BDFA6-A3D9-41A8-B801-CC3D22619BE4}" dt="2025-08-09T11:48:40.632" v="3389" actId="14100"/>
          <pc:sldLayoutMkLst>
            <pc:docMk/>
            <pc:sldMasterMk cId="1637096085" sldId="2147483812"/>
            <pc:sldLayoutMk cId="3393118281" sldId="2147483825"/>
          </pc:sldLayoutMkLst>
          <pc:picChg chg="add del mod">
            <ac:chgData name="Matt Lyle" userId="a96e7d453dd11193" providerId="LiveId" clId="{D90BDFA6-A3D9-41A8-B801-CC3D22619BE4}" dt="2025-08-09T11:48:24.603" v="3373" actId="478"/>
            <ac:picMkLst>
              <pc:docMk/>
              <pc:sldMasterMk cId="1637096085" sldId="2147483812"/>
              <pc:sldLayoutMk cId="3393118281" sldId="2147483825"/>
              <ac:picMk id="3" creationId="{76DE3FAC-9B0B-4FAF-6784-BE25FF8C3B04}"/>
            </ac:picMkLst>
          </pc:picChg>
          <pc:picChg chg="add mod">
            <ac:chgData name="Matt Lyle" userId="a96e7d453dd11193" providerId="LiveId" clId="{D90BDFA6-A3D9-41A8-B801-CC3D22619BE4}" dt="2025-08-09T11:48:40.632" v="3389" actId="14100"/>
            <ac:picMkLst>
              <pc:docMk/>
              <pc:sldMasterMk cId="1637096085" sldId="2147483812"/>
              <pc:sldLayoutMk cId="3393118281" sldId="2147483825"/>
              <ac:picMk id="5" creationId="{098C16AD-A46D-1184-EB88-BDE0FA0478C7}"/>
            </ac:picMkLst>
          </pc:picChg>
          <pc:picChg chg="del mod">
            <ac:chgData name="Matt Lyle" userId="a96e7d453dd11193" providerId="LiveId" clId="{D90BDFA6-A3D9-41A8-B801-CC3D22619BE4}" dt="2025-08-09T11:46:13.885" v="3342" actId="478"/>
            <ac:picMkLst>
              <pc:docMk/>
              <pc:sldMasterMk cId="1637096085" sldId="2147483812"/>
              <pc:sldLayoutMk cId="3393118281" sldId="2147483825"/>
              <ac:picMk id="10" creationId="{F49C15D8-3332-A0A9-EF98-F46C7C79C17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7F22-788C-4ABE-B0F4-A12244EA89FF}"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7219-8FA8-4B39-867F-6E83BA6180D7}" type="slidenum">
              <a:rPr lang="en-US" smtClean="0"/>
              <a:t>‹#›</a:t>
            </a:fld>
            <a:endParaRPr lang="en-US"/>
          </a:p>
        </p:txBody>
      </p:sp>
    </p:spTree>
    <p:extLst>
      <p:ext uri="{BB962C8B-B14F-4D97-AF65-F5344CB8AC3E}">
        <p14:creationId xmlns:p14="http://schemas.microsoft.com/office/powerpoint/2010/main" val="221663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yukato?utm_content=creditCopyText&amp;utm_medium=referral&amp;utm_source=unsplash"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photos/three-high-rise-towers-4aytGYNmNlA?utm_content=creditCopyText&amp;utm_medium=referral&amp;utm_source=unsplas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Yu Kato</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BD767219-8FA8-4B39-867F-6E83BA6180D7}" type="slidenum">
              <a:rPr lang="en-US" smtClean="0"/>
              <a:t>4</a:t>
            </a:fld>
            <a:endParaRPr lang="en-US"/>
          </a:p>
        </p:txBody>
      </p:sp>
    </p:spTree>
    <p:extLst>
      <p:ext uri="{BB962C8B-B14F-4D97-AF65-F5344CB8AC3E}">
        <p14:creationId xmlns:p14="http://schemas.microsoft.com/office/powerpoint/2010/main" val="391168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Content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69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Photo 1">
    <p:bg>
      <p:bgPr>
        <a:solidFill>
          <a:srgbClr val="03080B"/>
        </a:solidFill>
        <a:effectLst/>
      </p:bgPr>
    </p:bg>
    <p:spTree>
      <p:nvGrpSpPr>
        <p:cNvPr id="1" name=""/>
        <p:cNvGrpSpPr/>
        <p:nvPr/>
      </p:nvGrpSpPr>
      <p:grpSpPr>
        <a:xfrm>
          <a:off x="0" y="0"/>
          <a:ext cx="0" cy="0"/>
          <a:chOff x="0" y="0"/>
          <a:chExt cx="0" cy="0"/>
        </a:xfrm>
      </p:grpSpPr>
      <p:pic>
        <p:nvPicPr>
          <p:cNvPr id="5" name="Picture 4" descr="A painting of a sunset over a river&#10;&#10;AI-generated content may be incorrect.">
            <a:extLst>
              <a:ext uri="{FF2B5EF4-FFF2-40B4-BE49-F238E27FC236}">
                <a16:creationId xmlns:a16="http://schemas.microsoft.com/office/drawing/2014/main" id="{098C16AD-A46D-1184-EB88-BDE0FA047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87" y="242887"/>
            <a:ext cx="6145213" cy="6145213"/>
          </a:xfrm>
          <a:prstGeom prst="rect">
            <a:avLst/>
          </a:prstGeom>
          <a:effectLst>
            <a:softEdge rad="127000"/>
          </a:effectLst>
        </p:spPr>
      </p:pic>
    </p:spTree>
    <p:extLst>
      <p:ext uri="{BB962C8B-B14F-4D97-AF65-F5344CB8AC3E}">
        <p14:creationId xmlns:p14="http://schemas.microsoft.com/office/powerpoint/2010/main" val="33931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2">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27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accent1"/>
        </a:solidFill>
        <a:effectLst/>
      </p:bgPr>
    </p:bg>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854EA721-6CA3-C640-5426-2D5347561EA0}"/>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13C8BFD3-46C6-AB9D-1D4B-09EE55100280}"/>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192723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Photo 1">
    <p:bg>
      <p:bgPr>
        <a:solidFill>
          <a:srgbClr val="060309"/>
        </a:solidFill>
        <a:effectLst/>
      </p:bgPr>
    </p:bg>
    <p:spTree>
      <p:nvGrpSpPr>
        <p:cNvPr id="1" name=""/>
        <p:cNvGrpSpPr/>
        <p:nvPr/>
      </p:nvGrpSpPr>
      <p:grpSpPr>
        <a:xfrm>
          <a:off x="0" y="0"/>
          <a:ext cx="0" cy="0"/>
          <a:chOff x="0" y="0"/>
          <a:chExt cx="0" cy="0"/>
        </a:xfrm>
      </p:grpSpPr>
      <p:pic>
        <p:nvPicPr>
          <p:cNvPr id="2" name="Picture 1" descr="A painting of a sunset over a river&#10;&#10;AI-generated content may be incorrect.">
            <a:extLst>
              <a:ext uri="{FF2B5EF4-FFF2-40B4-BE49-F238E27FC236}">
                <a16:creationId xmlns:a16="http://schemas.microsoft.com/office/drawing/2014/main" id="{FBA1909F-11E8-DB4F-3D23-A4C3CE987A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3593" y="4279900"/>
            <a:ext cx="3448407" cy="2578100"/>
          </a:xfrm>
          <a:prstGeom prst="rect">
            <a:avLst/>
          </a:prstGeom>
          <a:effectLst>
            <a:softEdge rad="127000"/>
          </a:effectLst>
        </p:spPr>
      </p:pic>
    </p:spTree>
    <p:extLst>
      <p:ext uri="{BB962C8B-B14F-4D97-AF65-F5344CB8AC3E}">
        <p14:creationId xmlns:p14="http://schemas.microsoft.com/office/powerpoint/2010/main" val="1071821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00000"/>
        </a:solidFill>
        <a:effectLst/>
      </p:bgPr>
    </p:bg>
    <p:spTree>
      <p:nvGrpSpPr>
        <p:cNvPr id="1" name=""/>
        <p:cNvGrpSpPr/>
        <p:nvPr/>
      </p:nvGrpSpPr>
      <p:grpSpPr>
        <a:xfrm>
          <a:off x="0" y="0"/>
          <a:ext cx="0" cy="0"/>
          <a:chOff x="0" y="0"/>
          <a:chExt cx="0" cy="0"/>
        </a:xfrm>
      </p:grpSpPr>
      <p:pic>
        <p:nvPicPr>
          <p:cNvPr id="3" name="Picture 2" descr="A blue grid on a blue surface&#10;&#10;AI-generated content may be incorrect.">
            <a:extLst>
              <a:ext uri="{FF2B5EF4-FFF2-40B4-BE49-F238E27FC236}">
                <a16:creationId xmlns:a16="http://schemas.microsoft.com/office/drawing/2014/main" id="{98C81BB8-6600-6483-D9EE-4588EE5FF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238685B-A3A8-9401-DACE-10BF4162C065}"/>
              </a:ext>
            </a:extLst>
          </p:cNvPr>
          <p:cNvSpPr/>
          <p:nvPr userDrawn="1"/>
        </p:nvSpPr>
        <p:spPr>
          <a:xfrm>
            <a:off x="0" y="-2"/>
            <a:ext cx="12192000" cy="6858001"/>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922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Content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4FA6C-FB75-CD4D-2383-F8AEB485F348}"/>
              </a:ext>
            </a:extLst>
          </p:cNvPr>
          <p:cNvPicPr>
            <a:picLocks noChangeAspect="1"/>
          </p:cNvPicPr>
          <p:nvPr userDrawn="1"/>
        </p:nvPicPr>
        <p:blipFill>
          <a:blip r:embed="rId2" cstate="email">
            <a:extLst>
              <a:ext uri="{28A0092B-C50C-407E-A947-70E740481C1C}">
                <a14:useLocalDpi xmlns:a14="http://schemas.microsoft.com/office/drawing/2010/main"/>
              </a:ext>
            </a:extLst>
          </a:blip>
          <a:srcRect l="28532"/>
          <a:stretch>
            <a:fillRect/>
          </a:stretch>
        </p:blipFill>
        <p:spPr>
          <a:xfrm>
            <a:off x="0" y="0"/>
            <a:ext cx="12189296" cy="6914776"/>
          </a:xfrm>
          <a:prstGeom prst="rect">
            <a:avLst/>
          </a:prstGeom>
        </p:spPr>
      </p:pic>
    </p:spTree>
    <p:extLst>
      <p:ext uri="{BB962C8B-B14F-4D97-AF65-F5344CB8AC3E}">
        <p14:creationId xmlns:p14="http://schemas.microsoft.com/office/powerpoint/2010/main" val="3343545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99000-8DC5-4FAA-962C-D38BB4F2BF7D}" type="datetime1">
              <a:rPr lang="en-US" smtClean="0"/>
              <a:t>8/8/2025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3709608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03" r:id="rId4"/>
    <p:sldLayoutId id="2147483809" r:id="rId5"/>
    <p:sldLayoutId id="2147483810" r:id="rId6"/>
    <p:sldLayoutId id="2147483811" r:id="rId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a blanket in a park&#10;&#10;AI-generated content may be incorrect.">
            <a:extLst>
              <a:ext uri="{FF2B5EF4-FFF2-40B4-BE49-F238E27FC236}">
                <a16:creationId xmlns:a16="http://schemas.microsoft.com/office/drawing/2014/main" id="{71FAFC92-69B5-18FF-7EB1-21FCE994CD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84492" y="3962401"/>
            <a:ext cx="6007508" cy="2895600"/>
          </a:xfrm>
          <a:prstGeom prst="rect">
            <a:avLst/>
          </a:prstGeom>
        </p:spPr>
      </p:pic>
      <p:pic>
        <p:nvPicPr>
          <p:cNvPr id="17" name="Picture 16" descr="A group of buildings with text&#10;&#10;AI-generated content may be incorrect.">
            <a:extLst>
              <a:ext uri="{FF2B5EF4-FFF2-40B4-BE49-F238E27FC236}">
                <a16:creationId xmlns:a16="http://schemas.microsoft.com/office/drawing/2014/main" id="{33CA7BCA-9C18-99D6-68E9-E9776E721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857625"/>
          </a:xfrm>
          <a:prstGeom prst="rect">
            <a:avLst/>
          </a:prstGeom>
        </p:spPr>
      </p:pic>
      <p:pic>
        <p:nvPicPr>
          <p:cNvPr id="19" name="Graphic 18" descr="Picnic table with solid fill">
            <a:extLst>
              <a:ext uri="{FF2B5EF4-FFF2-40B4-BE49-F238E27FC236}">
                <a16:creationId xmlns:a16="http://schemas.microsoft.com/office/drawing/2014/main" id="{9761B8BE-40C2-34C5-E87F-919415BEF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2976" y="4147211"/>
            <a:ext cx="1158214" cy="1158214"/>
          </a:xfrm>
          <a:prstGeom prst="rect">
            <a:avLst/>
          </a:prstGeom>
        </p:spPr>
      </p:pic>
      <p:pic>
        <p:nvPicPr>
          <p:cNvPr id="21" name="Graphic 20" descr="Shopping basket with solid fill">
            <a:extLst>
              <a:ext uri="{FF2B5EF4-FFF2-40B4-BE49-F238E27FC236}">
                <a16:creationId xmlns:a16="http://schemas.microsoft.com/office/drawing/2014/main" id="{6BF2A9D2-961C-79F3-4B12-61D83DAECA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73071" y="4942074"/>
            <a:ext cx="936251" cy="936251"/>
          </a:xfrm>
          <a:prstGeom prst="rect">
            <a:avLst/>
          </a:prstGeom>
        </p:spPr>
      </p:pic>
      <p:sp>
        <p:nvSpPr>
          <p:cNvPr id="23" name="Rectangle 22">
            <a:extLst>
              <a:ext uri="{FF2B5EF4-FFF2-40B4-BE49-F238E27FC236}">
                <a16:creationId xmlns:a16="http://schemas.microsoft.com/office/drawing/2014/main" id="{4D89FC67-AD38-C448-B65E-95B44749561D}"/>
              </a:ext>
            </a:extLst>
          </p:cNvPr>
          <p:cNvSpPr/>
          <p:nvPr/>
        </p:nvSpPr>
        <p:spPr>
          <a:xfrm>
            <a:off x="1" y="3839775"/>
            <a:ext cx="12192000" cy="1226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3B793A-FD31-7AAF-26CA-CE880E09EAE7}"/>
              </a:ext>
            </a:extLst>
          </p:cNvPr>
          <p:cNvSpPr/>
          <p:nvPr/>
        </p:nvSpPr>
        <p:spPr>
          <a:xfrm>
            <a:off x="6096000" y="3962400"/>
            <a:ext cx="88491" cy="28956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collage of traffic jams&#10;&#10;AI-generated content may be incorrect.">
            <a:extLst>
              <a:ext uri="{FF2B5EF4-FFF2-40B4-BE49-F238E27FC236}">
                <a16:creationId xmlns:a16="http://schemas.microsoft.com/office/drawing/2014/main" id="{8F5B4905-DFCE-1473-3B74-9D62A995A4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62400"/>
            <a:ext cx="6096000" cy="2895600"/>
          </a:xfrm>
          <a:prstGeom prst="rect">
            <a:avLst/>
          </a:prstGeom>
        </p:spPr>
      </p:pic>
    </p:spTree>
    <p:extLst>
      <p:ext uri="{BB962C8B-B14F-4D97-AF65-F5344CB8AC3E}">
        <p14:creationId xmlns:p14="http://schemas.microsoft.com/office/powerpoint/2010/main" val="1540384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370B3-2F12-0FD9-18E3-4941D2F28F7C}"/>
              </a:ext>
            </a:extLst>
          </p:cNvPr>
          <p:cNvSpPr txBox="1"/>
          <p:nvPr/>
        </p:nvSpPr>
        <p:spPr>
          <a:xfrm>
            <a:off x="396815" y="672860"/>
            <a:ext cx="11257303" cy="3785652"/>
          </a:xfrm>
          <a:prstGeom prst="rect">
            <a:avLst/>
          </a:prstGeom>
          <a:noFill/>
        </p:spPr>
        <p:txBody>
          <a:bodyPr wrap="square">
            <a:spAutoFit/>
          </a:bodyPr>
          <a:lstStyle/>
          <a:p>
            <a:r>
              <a:rPr lang="en-US" sz="4400" b="1" dirty="0"/>
              <a:t>Christian ‘mysteries’ are truths which, although beyond human discovery, have been revealed by God and so now belong openly to the whole church.</a:t>
            </a:r>
          </a:p>
          <a:p>
            <a:pPr lvl="1"/>
            <a:r>
              <a:rPr lang="en-US" sz="3200" dirty="0"/>
              <a:t> Stott, J. R. W. (1979).  (p. 116). InterVarsity Press. God’s new society: the message of Ephesians (p. 116). </a:t>
            </a:r>
          </a:p>
        </p:txBody>
      </p:sp>
    </p:spTree>
    <p:extLst>
      <p:ext uri="{BB962C8B-B14F-4D97-AF65-F5344CB8AC3E}">
        <p14:creationId xmlns:p14="http://schemas.microsoft.com/office/powerpoint/2010/main" val="256259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34EB2CFE-865A-E423-523E-7BC714094469}"/>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7" name="TextBox 6">
            <a:extLst>
              <a:ext uri="{FF2B5EF4-FFF2-40B4-BE49-F238E27FC236}">
                <a16:creationId xmlns:a16="http://schemas.microsoft.com/office/drawing/2014/main" id="{159D28D5-A354-FAEC-348D-4B0FC515E19B}"/>
              </a:ext>
            </a:extLst>
          </p:cNvPr>
          <p:cNvSpPr txBox="1"/>
          <p:nvPr/>
        </p:nvSpPr>
        <p:spPr>
          <a:xfrm>
            <a:off x="1417320" y="4823371"/>
            <a:ext cx="10427017" cy="1200329"/>
          </a:xfrm>
          <a:prstGeom prst="rect">
            <a:avLst/>
          </a:prstGeom>
          <a:noFill/>
        </p:spPr>
        <p:txBody>
          <a:bodyPr wrap="square">
            <a:spAutoFit/>
          </a:bodyPr>
          <a:lstStyle/>
          <a:p>
            <a:r>
              <a:rPr lang="en-US" sz="3600" dirty="0"/>
              <a:t>Gen 3:15 – He shall bruise your head, </a:t>
            </a:r>
          </a:p>
          <a:p>
            <a:r>
              <a:rPr lang="en-US" sz="3600" dirty="0"/>
              <a:t>                   and you shall bruise his heel.</a:t>
            </a:r>
          </a:p>
        </p:txBody>
      </p:sp>
      <p:sp>
        <p:nvSpPr>
          <p:cNvPr id="8" name="Star: 5 Points 7">
            <a:extLst>
              <a:ext uri="{FF2B5EF4-FFF2-40B4-BE49-F238E27FC236}">
                <a16:creationId xmlns:a16="http://schemas.microsoft.com/office/drawing/2014/main" id="{BB8E42E6-96A6-8DC4-D2AF-DA39CE1ACE43}"/>
              </a:ext>
            </a:extLst>
          </p:cNvPr>
          <p:cNvSpPr/>
          <p:nvPr/>
        </p:nvSpPr>
        <p:spPr>
          <a:xfrm>
            <a:off x="1120140" y="1794510"/>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42E206C-05F5-33D1-9160-9FAFB2800588}"/>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680494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6840-2F52-9BB7-44CC-169355C658B0}"/>
            </a:ext>
          </a:extLst>
        </p:cNvPr>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6E9495E8-84A1-E829-136E-5C20C91917B2}"/>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8605F4A5-6577-E735-7CF1-D0CD1FB552EE}"/>
              </a:ext>
            </a:extLst>
          </p:cNvPr>
          <p:cNvSpPr txBox="1"/>
          <p:nvPr/>
        </p:nvSpPr>
        <p:spPr>
          <a:xfrm>
            <a:off x="1268730" y="4823371"/>
            <a:ext cx="10427017" cy="1200329"/>
          </a:xfrm>
          <a:prstGeom prst="rect">
            <a:avLst/>
          </a:prstGeom>
          <a:noFill/>
        </p:spPr>
        <p:txBody>
          <a:bodyPr wrap="square">
            <a:spAutoFit/>
          </a:bodyPr>
          <a:lstStyle/>
          <a:p>
            <a:r>
              <a:rPr lang="en-US" sz="3600" dirty="0"/>
              <a:t>Gen 12:1–3 – In you all the families of the earth </a:t>
            </a:r>
          </a:p>
          <a:p>
            <a:r>
              <a:rPr lang="en-US" sz="3600" dirty="0"/>
              <a:t>                      shall be blessed.</a:t>
            </a:r>
          </a:p>
        </p:txBody>
      </p:sp>
      <p:sp>
        <p:nvSpPr>
          <p:cNvPr id="4" name="Star: 5 Points 3">
            <a:extLst>
              <a:ext uri="{FF2B5EF4-FFF2-40B4-BE49-F238E27FC236}">
                <a16:creationId xmlns:a16="http://schemas.microsoft.com/office/drawing/2014/main" id="{9253AD84-E6A2-DC65-7266-9A7B6054618C}"/>
              </a:ext>
            </a:extLst>
          </p:cNvPr>
          <p:cNvSpPr/>
          <p:nvPr/>
        </p:nvSpPr>
        <p:spPr>
          <a:xfrm>
            <a:off x="2068830" y="1879828"/>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CA60940-BD93-58EF-4100-9E942DDA3DF7}"/>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3134590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4B8C8-D005-7E4E-960E-15E06D65317F}"/>
            </a:ext>
          </a:extLst>
        </p:cNvPr>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F514A8E5-DFAE-0EFB-6A14-042A90D44466}"/>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CD04A081-8AC6-5318-399E-C451491C3239}"/>
              </a:ext>
            </a:extLst>
          </p:cNvPr>
          <p:cNvSpPr txBox="1"/>
          <p:nvPr/>
        </p:nvSpPr>
        <p:spPr>
          <a:xfrm>
            <a:off x="347662" y="4846231"/>
            <a:ext cx="11496675" cy="1200329"/>
          </a:xfrm>
          <a:prstGeom prst="rect">
            <a:avLst/>
          </a:prstGeom>
          <a:noFill/>
        </p:spPr>
        <p:txBody>
          <a:bodyPr wrap="square">
            <a:spAutoFit/>
          </a:bodyPr>
          <a:lstStyle/>
          <a:p>
            <a:r>
              <a:rPr lang="en-US" sz="3600" dirty="0"/>
              <a:t>Isaiah 49:6 – I will make you as a light for the nations, that my salvation may reach to the end of the earth.</a:t>
            </a:r>
          </a:p>
        </p:txBody>
      </p:sp>
      <p:sp>
        <p:nvSpPr>
          <p:cNvPr id="4" name="Star: 5 Points 3">
            <a:extLst>
              <a:ext uri="{FF2B5EF4-FFF2-40B4-BE49-F238E27FC236}">
                <a16:creationId xmlns:a16="http://schemas.microsoft.com/office/drawing/2014/main" id="{0E41DD82-3348-5DA7-6470-64DEB3ED99AF}"/>
              </a:ext>
            </a:extLst>
          </p:cNvPr>
          <p:cNvSpPr/>
          <p:nvPr/>
        </p:nvSpPr>
        <p:spPr>
          <a:xfrm>
            <a:off x="6915150" y="1879828"/>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7C5E37E-6535-4337-E26E-E826D6D3ED61}"/>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11665394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2961-463E-9538-ADBF-A1A59B9E6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39EBB-681E-F636-16AF-5DD2F20B2538}"/>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pic>
        <p:nvPicPr>
          <p:cNvPr id="5" name="Picture 4" descr="A white line drawing of a screw&#10;&#10;AI-generated content may be incorrect.">
            <a:extLst>
              <a:ext uri="{FF2B5EF4-FFF2-40B4-BE49-F238E27FC236}">
                <a16:creationId xmlns:a16="http://schemas.microsoft.com/office/drawing/2014/main" id="{355DE4BD-A08A-E31E-ED25-FA39EF19115A}"/>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630E988E-683D-7AC0-96E9-7DC72A7E0F3B}"/>
              </a:ext>
            </a:extLst>
          </p:cNvPr>
          <p:cNvSpPr txBox="1"/>
          <p:nvPr/>
        </p:nvSpPr>
        <p:spPr>
          <a:xfrm>
            <a:off x="219074" y="4320669"/>
            <a:ext cx="11873866" cy="2062103"/>
          </a:xfrm>
          <a:prstGeom prst="rect">
            <a:avLst/>
          </a:prstGeom>
          <a:noFill/>
        </p:spPr>
        <p:txBody>
          <a:bodyPr wrap="square">
            <a:spAutoFit/>
          </a:bodyPr>
          <a:lstStyle/>
          <a:p>
            <a:r>
              <a:rPr lang="en-US" sz="3200" dirty="0"/>
              <a:t>Rev 7:9-10 – After this I looked, and behold, a great multitude that no one could count, from every tribe, tongue, and nation, . . . crying out with a loud voice, “Salvation belongs to our God who sits on the throne, and to the Lamb!” </a:t>
            </a:r>
          </a:p>
        </p:txBody>
      </p:sp>
      <p:sp>
        <p:nvSpPr>
          <p:cNvPr id="4" name="Star: 5 Points 3">
            <a:extLst>
              <a:ext uri="{FF2B5EF4-FFF2-40B4-BE49-F238E27FC236}">
                <a16:creationId xmlns:a16="http://schemas.microsoft.com/office/drawing/2014/main" id="{5B336D5D-3347-1AB2-EFD5-E342E203E6C1}"/>
              </a:ext>
            </a:extLst>
          </p:cNvPr>
          <p:cNvSpPr/>
          <p:nvPr/>
        </p:nvSpPr>
        <p:spPr>
          <a:xfrm>
            <a:off x="10687050" y="2011680"/>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998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89D6D7-B98F-8B72-73AA-E71032028647}"/>
              </a:ext>
            </a:extLst>
          </p:cNvPr>
          <p:cNvSpPr txBox="1"/>
          <p:nvPr/>
        </p:nvSpPr>
        <p:spPr>
          <a:xfrm>
            <a:off x="266700" y="302107"/>
            <a:ext cx="11303000" cy="2704330"/>
          </a:xfrm>
          <a:prstGeom prst="rect">
            <a:avLst/>
          </a:prstGeom>
          <a:noFill/>
        </p:spPr>
        <p:txBody>
          <a:bodyPr wrap="square">
            <a:spAutoFit/>
          </a:bodyPr>
          <a:lstStyle/>
          <a:p>
            <a:pPr marL="914400" marR="0" indent="-914400">
              <a:lnSpc>
                <a:spcPct val="107000"/>
              </a:lnSpc>
              <a:buNone/>
              <a:tabLst>
                <a:tab pos="457200" algn="l"/>
              </a:tabLst>
            </a:pPr>
            <a:r>
              <a:rPr lang="en-US" sz="4000" dirty="0">
                <a:latin typeface="ADLaM Display" panose="02010000000000000000" pitchFamily="2" charset="0"/>
                <a:ea typeface="ADLaM Display" panose="02010000000000000000" pitchFamily="2" charset="0"/>
                <a:cs typeface="ADLaM Display" panose="02010000000000000000" pitchFamily="2" charset="0"/>
              </a:rPr>
              <a:t>Q:	</a:t>
            </a:r>
            <a:r>
              <a:rPr lang="en-US" sz="4000" dirty="0">
                <a:effectLst/>
                <a:latin typeface="ADLaM Display" panose="02010000000000000000" pitchFamily="2" charset="0"/>
                <a:ea typeface="ADLaM Display" panose="02010000000000000000" pitchFamily="2" charset="0"/>
                <a:cs typeface="ADLaM Display" panose="02010000000000000000" pitchFamily="2" charset="0"/>
              </a:rPr>
              <a:t>How do you begin to live out a purpose that was once hidden for ages, revealed through Christ, and now entrusted to the Church to display to the world?</a:t>
            </a:r>
          </a:p>
        </p:txBody>
      </p:sp>
      <p:sp>
        <p:nvSpPr>
          <p:cNvPr id="4" name="TextBox 3">
            <a:extLst>
              <a:ext uri="{FF2B5EF4-FFF2-40B4-BE49-F238E27FC236}">
                <a16:creationId xmlns:a16="http://schemas.microsoft.com/office/drawing/2014/main" id="{9E773F8C-E31C-292E-7AF5-C279B1DB9F1A}"/>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301952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E7BC48-D7F9-1BB9-CBA0-A0E169EDEE3D}"/>
              </a:ext>
            </a:extLst>
          </p:cNvPr>
          <p:cNvSpPr txBox="1"/>
          <p:nvPr/>
        </p:nvSpPr>
        <p:spPr>
          <a:xfrm>
            <a:off x="260032" y="207793"/>
            <a:ext cx="11821477" cy="1646733"/>
          </a:xfrm>
          <a:prstGeom prst="rect">
            <a:avLst/>
          </a:prstGeom>
          <a:noFill/>
        </p:spPr>
        <p:txBody>
          <a:bodyPr wrap="square">
            <a:spAutoFit/>
          </a:bodyPr>
          <a:lstStyle/>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latin typeface="Aptos Serif" panose="020B0502040204020203" pitchFamily="18" charset="0"/>
                <a:cs typeface="Aptos Serif" panose="020B0502040204020203" pitchFamily="18" charset="0"/>
              </a:rPr>
              <a:t>The plan of the mystery (5-6)</a:t>
            </a:r>
          </a:p>
        </p:txBody>
      </p:sp>
      <p:sp>
        <p:nvSpPr>
          <p:cNvPr id="7" name="TextBox 6">
            <a:extLst>
              <a:ext uri="{FF2B5EF4-FFF2-40B4-BE49-F238E27FC236}">
                <a16:creationId xmlns:a16="http://schemas.microsoft.com/office/drawing/2014/main" id="{41208776-E5CD-564D-3FFF-85473228F9DC}"/>
              </a:ext>
            </a:extLst>
          </p:cNvPr>
          <p:cNvSpPr txBox="1"/>
          <p:nvPr/>
        </p:nvSpPr>
        <p:spPr>
          <a:xfrm>
            <a:off x="609600" y="2528621"/>
            <a:ext cx="10972800" cy="1480213"/>
          </a:xfrm>
          <a:prstGeom prst="rect">
            <a:avLst/>
          </a:prstGeom>
          <a:noFill/>
        </p:spPr>
        <p:txBody>
          <a:bodyPr wrap="square">
            <a:spAutoFit/>
          </a:bodyPr>
          <a:lstStyle/>
          <a:p>
            <a:pPr marL="0" marR="0" algn="ctr">
              <a:lnSpc>
                <a:spcPct val="107000"/>
              </a:lnSpc>
              <a:spcAft>
                <a:spcPts val="800"/>
              </a:spcAft>
              <a:buNone/>
            </a:pPr>
            <a:r>
              <a:rPr lang="en-US" sz="4000" dirty="0">
                <a:effectLst/>
                <a:latin typeface="Amasis MT Pro Black" panose="02040A04050005020304" pitchFamily="18" charset="0"/>
                <a:ea typeface="Calibri" panose="020F0502020204030204" pitchFamily="34" charset="0"/>
                <a:cs typeface="Arial" panose="020B0604020202020204" pitchFamily="34" charset="0"/>
              </a:rPr>
              <a:t>We don’t invent our purpose</a:t>
            </a:r>
          </a:p>
          <a:p>
            <a:pPr marL="0" marR="0" algn="ctr">
              <a:lnSpc>
                <a:spcPct val="107000"/>
              </a:lnSpc>
              <a:spcAft>
                <a:spcPts val="800"/>
              </a:spcAft>
              <a:buNone/>
            </a:pPr>
            <a:r>
              <a:rPr lang="en-US" sz="4000" dirty="0">
                <a:effectLst/>
                <a:latin typeface="Amasis MT Pro Black" panose="02040A04050005020304" pitchFamily="18" charset="0"/>
                <a:ea typeface="Calibri" panose="020F0502020204030204" pitchFamily="34" charset="0"/>
                <a:cs typeface="Arial" panose="020B0604020202020204" pitchFamily="34" charset="0"/>
              </a:rPr>
              <a:t>—we humbly receive it from revelation.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7D4A56-E580-4B36-FA43-7C3580B269A1}"/>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497757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D27C-86DB-CCFE-2C69-B278C8549B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CE3C64-B6B0-7488-D565-00F714F2B186}"/>
              </a:ext>
            </a:extLst>
          </p:cNvPr>
          <p:cNvSpPr txBox="1"/>
          <p:nvPr/>
        </p:nvSpPr>
        <p:spPr>
          <a:xfrm>
            <a:off x="1" y="0"/>
            <a:ext cx="12191999" cy="4832092"/>
          </a:xfrm>
          <a:prstGeom prst="rect">
            <a:avLst/>
          </a:prstGeom>
          <a:noFill/>
        </p:spPr>
        <p:txBody>
          <a:bodyPr wrap="square">
            <a:spAutoFit/>
          </a:bodyPr>
          <a:lstStyle/>
          <a:p>
            <a:pPr algn="l">
              <a:buNone/>
            </a:pP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was given to me for you,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mystery was made known to me by revelation, as I have written briefly.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read this, you can perceive my insight into the mystery of Christ, </a:t>
            </a:r>
          </a:p>
        </p:txBody>
      </p:sp>
    </p:spTree>
    <p:extLst>
      <p:ext uri="{BB962C8B-B14F-4D97-AF65-F5344CB8AC3E}">
        <p14:creationId xmlns:p14="http://schemas.microsoft.com/office/powerpoint/2010/main" val="101993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DA67C6-6F29-3D68-EBB6-8139721209BC}"/>
              </a:ext>
            </a:extLst>
          </p:cNvPr>
          <p:cNvSpPr txBox="1"/>
          <p:nvPr/>
        </p:nvSpPr>
        <p:spPr>
          <a:xfrm>
            <a:off x="1" y="0"/>
            <a:ext cx="12191999" cy="7540526"/>
          </a:xfrm>
          <a:prstGeom prst="rect">
            <a:avLst/>
          </a:prstGeom>
          <a:noFill/>
        </p:spPr>
        <p:txBody>
          <a:bodyPr wrap="square">
            <a:spAutoFit/>
          </a:bodyPr>
          <a:lstStyle/>
          <a:p>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Surely you have heard about the administration of God’s grace that was given to me for you,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that is, the mystery made known to me by revelation, as I have already written briefly.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reading this, then, you will be able to understand my insight into the mystery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which was not made known to people in other generations as it has now been revealed by the Spirit to God’s holy apostles and prophets.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 that through the gospel the Gentiles are heirs together with Israel, members together of one body, and sharers together in the promise in Christ Jesus.</a:t>
            </a:r>
          </a:p>
          <a:p>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 became a servant of this gospel by the gift of God’s grace given me through the working of his power.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Although I am less than the least of all the Lord’s people, this grace was given me: to preach to the Gentiles the boundless riches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and to make plain to everyone the administration of this mystery, which for ages past was kept hidden in God, who created all things.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10 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His intent was that now, through the church, the manifold wisdom of God should be made known to the rulers and authorities in the heavenly realms,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according to his eternal purpose that he accomplished in Christ Jesus our Lord.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him and through faith in him we may approach God with freedom and confidence.</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 ask you, therefore, not to be discouraged because of my sufferings for you, which are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394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1720-98CF-9E4A-3CEC-5D2A8773E6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9CD3E3-03C7-9DE4-80E8-782CCF5652DE}"/>
              </a:ext>
            </a:extLst>
          </p:cNvPr>
          <p:cNvSpPr txBox="1"/>
          <p:nvPr/>
        </p:nvSpPr>
        <p:spPr>
          <a:xfrm>
            <a:off x="1" y="0"/>
            <a:ext cx="12191999" cy="7540526"/>
          </a:xfrm>
          <a:prstGeom prst="rect">
            <a:avLst/>
          </a:prstGeom>
          <a:noFill/>
        </p:spPr>
        <p:txBody>
          <a:bodyPr wrap="square">
            <a:spAutoFit/>
          </a:bodyPr>
          <a:lstStyle/>
          <a:p>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 Paul, a prisoner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Christ Jesus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on behalf of you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Gentiles—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Surely you have heard about the administration of God’s grace that was given to me for you,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that is, the mystery made known to me by revelation, as I have already written briefly.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reading this, then, you will be able to understand my insight into the mystery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which was not made known to people in other generations as it has now been revealed by the Spirit to God’s holy apostles and prophets.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 that through the gospel the Gentiles are heirs together with Israel, members together of one body, and sharers together in the promise in Christ Jesus.</a:t>
            </a:r>
          </a:p>
          <a:p>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 became a servant of this gospel by the gift of God’s grace given me through the working of his power.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Although I am less than the least of all the Lord’s people, this grace was given me: to preach to the Gentiles the boundless riches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and to make plain to everyone the administration of this mystery, which for ages past was kept hidden in God, who created all things.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10 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His intent was that now, through the church, the manifold wisdom of God should be made known to the rulers and authorities in the heavenly realms,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according to his eternal purpose that he accomplished in Christ Jesus our Lord.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him and through faith in him we may approach God with freedom and confidence.</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 ask you, therefore, not to be discouraged because of </a:t>
            </a:r>
            <a:r>
              <a:rPr lang="en-US" sz="44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my sufferings for you</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which are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8580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works in the sky&#10;&#10;AI-generated content may be incorrect.">
            <a:extLst>
              <a:ext uri="{FF2B5EF4-FFF2-40B4-BE49-F238E27FC236}">
                <a16:creationId xmlns:a16="http://schemas.microsoft.com/office/drawing/2014/main" id="{2C66C6D7-D51F-591D-CB4B-EC2FAC7B4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107" y="1"/>
            <a:ext cx="10259893" cy="6858000"/>
          </a:xfrm>
          <a:prstGeom prst="rect">
            <a:avLst/>
          </a:prstGeom>
        </p:spPr>
      </p:pic>
      <p:pic>
        <p:nvPicPr>
          <p:cNvPr id="7" name="Picture 6" descr="A red circle with white text&#10;&#10;AI-generated content may be incorrect.">
            <a:extLst>
              <a:ext uri="{FF2B5EF4-FFF2-40B4-BE49-F238E27FC236}">
                <a16:creationId xmlns:a16="http://schemas.microsoft.com/office/drawing/2014/main" id="{5CB98FD7-FCB2-A9A3-2CD6-A7825C01C637}"/>
              </a:ext>
            </a:extLst>
          </p:cNvPr>
          <p:cNvPicPr>
            <a:picLocks noChangeAspect="1"/>
          </p:cNvPicPr>
          <p:nvPr/>
        </p:nvPicPr>
        <p:blipFill>
          <a:blip r:embed="rId3">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80104" y="2166587"/>
            <a:ext cx="2653083" cy="2819794"/>
          </a:xfrm>
          <a:prstGeom prst="rect">
            <a:avLst/>
          </a:prstGeom>
        </p:spPr>
      </p:pic>
    </p:spTree>
    <p:extLst>
      <p:ext uri="{BB962C8B-B14F-4D97-AF65-F5344CB8AC3E}">
        <p14:creationId xmlns:p14="http://schemas.microsoft.com/office/powerpoint/2010/main" val="3463541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1776-09CE-78E0-47A1-CC31DC6EE5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53A1E1-B3D6-3B1D-D874-4EBC05638165}"/>
              </a:ext>
            </a:extLst>
          </p:cNvPr>
          <p:cNvSpPr txBox="1"/>
          <p:nvPr/>
        </p:nvSpPr>
        <p:spPr>
          <a:xfrm>
            <a:off x="1" y="0"/>
            <a:ext cx="12191999" cy="4832092"/>
          </a:xfrm>
          <a:prstGeom prst="rect">
            <a:avLst/>
          </a:prstGeom>
          <a:noFill/>
        </p:spPr>
        <p:txBody>
          <a:bodyPr wrap="square">
            <a:spAutoFit/>
          </a:bodyPr>
          <a:lstStyle/>
          <a:p>
            <a:pPr algn="l">
              <a:buNone/>
            </a:pP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was given to me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you,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mystery was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made known to me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revelation, as I have written briefly.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read this, you can perceive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my insight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into the mystery of Christ, </a:t>
            </a:r>
          </a:p>
        </p:txBody>
      </p:sp>
      <p:sp>
        <p:nvSpPr>
          <p:cNvPr id="2" name="TextBox 1">
            <a:extLst>
              <a:ext uri="{FF2B5EF4-FFF2-40B4-BE49-F238E27FC236}">
                <a16:creationId xmlns:a16="http://schemas.microsoft.com/office/drawing/2014/main" id="{3DA1D098-1AC5-994A-C010-23960B9FFC1A}"/>
              </a:ext>
            </a:extLst>
          </p:cNvPr>
          <p:cNvSpPr txBox="1"/>
          <p:nvPr/>
        </p:nvSpPr>
        <p:spPr>
          <a:xfrm>
            <a:off x="171450" y="4937474"/>
            <a:ext cx="11666220" cy="1920526"/>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Paul was able to Speak — and Write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he Lived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695575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social media post&#10;&#10;AI-generated content may be incorrect.">
            <a:extLst>
              <a:ext uri="{FF2B5EF4-FFF2-40B4-BE49-F238E27FC236}">
                <a16:creationId xmlns:a16="http://schemas.microsoft.com/office/drawing/2014/main" id="{434F1F1F-48B1-639D-938A-D9D60CE21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91516"/>
          </a:xfrm>
          <a:prstGeom prst="rect">
            <a:avLst/>
          </a:prstGeom>
        </p:spPr>
      </p:pic>
      <p:sp>
        <p:nvSpPr>
          <p:cNvPr id="11" name="Rectangle: Rounded Corners 10">
            <a:extLst>
              <a:ext uri="{FF2B5EF4-FFF2-40B4-BE49-F238E27FC236}">
                <a16:creationId xmlns:a16="http://schemas.microsoft.com/office/drawing/2014/main" id="{62775494-8B6D-34B1-EA19-67CE6746BD0A}"/>
              </a:ext>
            </a:extLst>
          </p:cNvPr>
          <p:cNvSpPr/>
          <p:nvPr/>
        </p:nvSpPr>
        <p:spPr>
          <a:xfrm>
            <a:off x="3276600" y="6057900"/>
            <a:ext cx="2120900" cy="6858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507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AI-generated content may be incorrect.">
            <a:extLst>
              <a:ext uri="{FF2B5EF4-FFF2-40B4-BE49-F238E27FC236}">
                <a16:creationId xmlns:a16="http://schemas.microsoft.com/office/drawing/2014/main" id="{3EC7E385-FA50-FE7E-F2F9-EAB365C49F29}"/>
              </a:ext>
            </a:extLst>
          </p:cNvPr>
          <p:cNvPicPr>
            <a:picLocks noChangeAspect="1"/>
          </p:cNvPicPr>
          <p:nvPr/>
        </p:nvPicPr>
        <p:blipFill>
          <a:blip r:embed="rId2" cstate="screen">
            <a:extLst>
              <a:ext uri="{28A0092B-C50C-407E-A947-70E740481C1C}">
                <a14:useLocalDpi xmlns:a14="http://schemas.microsoft.com/office/drawing/2010/main"/>
              </a:ext>
            </a:extLst>
          </a:blip>
          <a:srcRect b="1339"/>
          <a:stretch>
            <a:fillRect/>
          </a:stretch>
        </p:blipFill>
        <p:spPr>
          <a:xfrm>
            <a:off x="0" y="0"/>
            <a:ext cx="6096000" cy="6889062"/>
          </a:xfrm>
          <a:prstGeom prst="rect">
            <a:avLst/>
          </a:prstGeom>
        </p:spPr>
      </p:pic>
      <p:sp>
        <p:nvSpPr>
          <p:cNvPr id="11" name="TextBox 10">
            <a:extLst>
              <a:ext uri="{FF2B5EF4-FFF2-40B4-BE49-F238E27FC236}">
                <a16:creationId xmlns:a16="http://schemas.microsoft.com/office/drawing/2014/main" id="{AC6FB96E-6439-85FD-BEB2-C529289A833D}"/>
              </a:ext>
            </a:extLst>
          </p:cNvPr>
          <p:cNvSpPr txBox="1"/>
          <p:nvPr/>
        </p:nvSpPr>
        <p:spPr>
          <a:xfrm>
            <a:off x="6426200" y="378174"/>
            <a:ext cx="5436870" cy="3139321"/>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Authority</a:t>
            </a:r>
          </a:p>
          <a:p>
            <a:pPr marL="0" marR="0" algn="ctr">
              <a:lnSpc>
                <a:spcPct val="90000"/>
              </a:lnSpc>
              <a:buNone/>
            </a:pPr>
            <a:endParaRPr lang="en-US" sz="4400" dirty="0">
              <a:latin typeface="ADLaM Display" panose="02010000000000000000" pitchFamily="2" charset="0"/>
              <a:ea typeface="ADLaM Display" panose="02010000000000000000" pitchFamily="2" charset="0"/>
              <a:cs typeface="ADLaM Display" panose="02010000000000000000" pitchFamily="2" charset="0"/>
            </a:endParaRP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NY Times</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BBC</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CNN</a:t>
            </a:r>
          </a:p>
        </p:txBody>
      </p:sp>
    </p:spTree>
    <p:extLst>
      <p:ext uri="{BB962C8B-B14F-4D97-AF65-F5344CB8AC3E}">
        <p14:creationId xmlns:p14="http://schemas.microsoft.com/office/powerpoint/2010/main" val="4018344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DE3A-38CF-45BE-B19B-C225CB5AD987}"/>
            </a:ext>
          </a:extLst>
        </p:cNvPr>
        <p:cNvGrpSpPr/>
        <p:nvPr/>
      </p:nvGrpSpPr>
      <p:grpSpPr>
        <a:xfrm>
          <a:off x="0" y="0"/>
          <a:ext cx="0" cy="0"/>
          <a:chOff x="0" y="0"/>
          <a:chExt cx="0" cy="0"/>
        </a:xfrm>
      </p:grpSpPr>
      <p:pic>
        <p:nvPicPr>
          <p:cNvPr id="9" name="Picture 8" descr="A person holding a baby and a child in a tent&#10;&#10;AI-generated content may be incorrect.">
            <a:extLst>
              <a:ext uri="{FF2B5EF4-FFF2-40B4-BE49-F238E27FC236}">
                <a16:creationId xmlns:a16="http://schemas.microsoft.com/office/drawing/2014/main" id="{E7E963CA-5489-5795-89B8-E9B38CF59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0" y="461962"/>
            <a:ext cx="5600700" cy="5934075"/>
          </a:xfrm>
          <a:prstGeom prst="rect">
            <a:avLst/>
          </a:prstGeom>
        </p:spPr>
      </p:pic>
      <p:sp>
        <p:nvSpPr>
          <p:cNvPr id="2" name="TextBox 1">
            <a:extLst>
              <a:ext uri="{FF2B5EF4-FFF2-40B4-BE49-F238E27FC236}">
                <a16:creationId xmlns:a16="http://schemas.microsoft.com/office/drawing/2014/main" id="{05289171-E548-FDE3-634D-71F830530C12}"/>
              </a:ext>
            </a:extLst>
          </p:cNvPr>
          <p:cNvSpPr txBox="1"/>
          <p:nvPr/>
        </p:nvSpPr>
        <p:spPr>
          <a:xfrm>
            <a:off x="285750" y="733774"/>
            <a:ext cx="5436870" cy="3139321"/>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Authority?</a:t>
            </a:r>
          </a:p>
          <a:p>
            <a:pPr marL="0" marR="0" algn="ctr">
              <a:lnSpc>
                <a:spcPct val="90000"/>
              </a:lnSpc>
              <a:buNone/>
            </a:pPr>
            <a:endParaRPr lang="en-US" sz="4400" dirty="0">
              <a:latin typeface="ADLaM Display" panose="02010000000000000000" pitchFamily="2" charset="0"/>
              <a:ea typeface="ADLaM Display" panose="02010000000000000000" pitchFamily="2" charset="0"/>
              <a:cs typeface="ADLaM Display" panose="02010000000000000000" pitchFamily="2" charset="0"/>
            </a:endParaRP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Independent news media</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Telegram</a:t>
            </a:r>
          </a:p>
        </p:txBody>
      </p:sp>
    </p:spTree>
    <p:extLst>
      <p:ext uri="{BB962C8B-B14F-4D97-AF65-F5344CB8AC3E}">
        <p14:creationId xmlns:p14="http://schemas.microsoft.com/office/powerpoint/2010/main" val="4199546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AI-generated content may be incorrect.">
            <a:extLst>
              <a:ext uri="{FF2B5EF4-FFF2-40B4-BE49-F238E27FC236}">
                <a16:creationId xmlns:a16="http://schemas.microsoft.com/office/drawing/2014/main" id="{33F66BBB-DA31-C405-9764-09E240A62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
            <a:ext cx="10536794" cy="6858000"/>
          </a:xfrm>
          <a:prstGeom prst="rect">
            <a:avLst/>
          </a:prstGeom>
        </p:spPr>
      </p:pic>
      <p:pic>
        <p:nvPicPr>
          <p:cNvPr id="4" name="Picture 3" descr="A screenshot of a social media post&#10;&#10;AI-generated content may be incorrect.">
            <a:extLst>
              <a:ext uri="{FF2B5EF4-FFF2-40B4-BE49-F238E27FC236}">
                <a16:creationId xmlns:a16="http://schemas.microsoft.com/office/drawing/2014/main" id="{FCF07A9A-32D8-8594-F586-D3926B0E5A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1"/>
            <a:ext cx="787400" cy="6858000"/>
          </a:xfrm>
          <a:prstGeom prst="rect">
            <a:avLst/>
          </a:prstGeom>
        </p:spPr>
      </p:pic>
      <p:pic>
        <p:nvPicPr>
          <p:cNvPr id="5" name="Picture 4" descr="A screenshot of a social media post&#10;&#10;AI-generated content may be incorrect.">
            <a:extLst>
              <a:ext uri="{FF2B5EF4-FFF2-40B4-BE49-F238E27FC236}">
                <a16:creationId xmlns:a16="http://schemas.microsoft.com/office/drawing/2014/main" id="{6C387381-5FEE-F881-8D57-C442A91ADA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324194" y="0"/>
            <a:ext cx="867806" cy="6858000"/>
          </a:xfrm>
          <a:prstGeom prst="rect">
            <a:avLst/>
          </a:prstGeom>
        </p:spPr>
      </p:pic>
      <p:sp>
        <p:nvSpPr>
          <p:cNvPr id="6" name="Rectangle: Rounded Corners 5">
            <a:extLst>
              <a:ext uri="{FF2B5EF4-FFF2-40B4-BE49-F238E27FC236}">
                <a16:creationId xmlns:a16="http://schemas.microsoft.com/office/drawing/2014/main" id="{E889F92D-38E7-81FA-C5C4-FAD11B0822C6}"/>
              </a:ext>
            </a:extLst>
          </p:cNvPr>
          <p:cNvSpPr/>
          <p:nvPr/>
        </p:nvSpPr>
        <p:spPr>
          <a:xfrm>
            <a:off x="3276600" y="6057900"/>
            <a:ext cx="2120900" cy="6858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98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person with no shirt&#10;&#10;AI-generated content may be incorrect.">
            <a:extLst>
              <a:ext uri="{FF2B5EF4-FFF2-40B4-BE49-F238E27FC236}">
                <a16:creationId xmlns:a16="http://schemas.microsoft.com/office/drawing/2014/main" id="{75740F95-75FA-A942-7DE2-13F4E9F6D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840" y="163512"/>
            <a:ext cx="8452320" cy="5297488"/>
          </a:xfrm>
          <a:prstGeom prst="rect">
            <a:avLst/>
          </a:prstGeom>
        </p:spPr>
      </p:pic>
      <p:sp>
        <p:nvSpPr>
          <p:cNvPr id="5" name="TextBox 4">
            <a:extLst>
              <a:ext uri="{FF2B5EF4-FFF2-40B4-BE49-F238E27FC236}">
                <a16:creationId xmlns:a16="http://schemas.microsoft.com/office/drawing/2014/main" id="{C60EE7F7-5D87-DE89-567F-C57D00F23260}"/>
              </a:ext>
            </a:extLst>
          </p:cNvPr>
          <p:cNvSpPr txBox="1"/>
          <p:nvPr/>
        </p:nvSpPr>
        <p:spPr>
          <a:xfrm>
            <a:off x="2451100" y="5593834"/>
            <a:ext cx="7988300" cy="584775"/>
          </a:xfrm>
          <a:prstGeom prst="rect">
            <a:avLst/>
          </a:prstGeom>
          <a:noFill/>
        </p:spPr>
        <p:txBody>
          <a:bodyPr wrap="square">
            <a:spAutoFit/>
          </a:bodyPr>
          <a:lstStyle/>
          <a:p>
            <a:r>
              <a:rPr lang="sv-SE" sz="3200" b="1" dirty="0"/>
              <a:t>Rom Braslavski and Evyatar David</a:t>
            </a:r>
            <a:endParaRPr lang="en-US" sz="3200" b="1" dirty="0"/>
          </a:p>
        </p:txBody>
      </p:sp>
      <p:sp>
        <p:nvSpPr>
          <p:cNvPr id="6" name="TextBox 5">
            <a:extLst>
              <a:ext uri="{FF2B5EF4-FFF2-40B4-BE49-F238E27FC236}">
                <a16:creationId xmlns:a16="http://schemas.microsoft.com/office/drawing/2014/main" id="{03A2CC5F-B41B-59B5-2AB6-E137DB85619C}"/>
              </a:ext>
            </a:extLst>
          </p:cNvPr>
          <p:cNvSpPr txBox="1"/>
          <p:nvPr/>
        </p:nvSpPr>
        <p:spPr>
          <a:xfrm>
            <a:off x="1816100" y="6185018"/>
            <a:ext cx="9258300" cy="584775"/>
          </a:xfrm>
          <a:prstGeom prst="rect">
            <a:avLst/>
          </a:prstGeom>
          <a:noFill/>
        </p:spPr>
        <p:txBody>
          <a:bodyPr wrap="square">
            <a:spAutoFit/>
          </a:bodyPr>
          <a:lstStyle/>
          <a:p>
            <a:r>
              <a:rPr lang="sv-SE" sz="3200" b="1" dirty="0"/>
              <a:t>Images not published in NYT, BBC, etc</a:t>
            </a:r>
            <a:endParaRPr lang="en-US" sz="3200" b="1" dirty="0"/>
          </a:p>
        </p:txBody>
      </p:sp>
    </p:spTree>
    <p:extLst>
      <p:ext uri="{BB962C8B-B14F-4D97-AF65-F5344CB8AC3E}">
        <p14:creationId xmlns:p14="http://schemas.microsoft.com/office/powerpoint/2010/main" val="1710437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09F53-8E19-E9A1-4035-F006A04A5916}"/>
              </a:ext>
            </a:extLst>
          </p:cNvPr>
          <p:cNvSpPr txBox="1"/>
          <p:nvPr/>
        </p:nvSpPr>
        <p:spPr>
          <a:xfrm>
            <a:off x="0" y="0"/>
            <a:ext cx="12192000" cy="1920526"/>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Paul was able to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Speak — and Write —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he Lived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DC34095E-7C73-7630-6B36-C4BB263DF19C}"/>
              </a:ext>
            </a:extLst>
          </p:cNvPr>
          <p:cNvSpPr txBox="1"/>
          <p:nvPr/>
        </p:nvSpPr>
        <p:spPr>
          <a:xfrm>
            <a:off x="0" y="0"/>
            <a:ext cx="12192000" cy="1920526"/>
          </a:xfrm>
          <a:prstGeom prst="rect">
            <a:avLst/>
          </a:prstGeom>
          <a:solidFill>
            <a:schemeClr val="bg1"/>
          </a:solidFill>
        </p:spPr>
        <p:txBody>
          <a:bodyPr wrap="square">
            <a:spAutoFit/>
          </a:bodyPr>
          <a:lstStyle/>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The E</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arly Church Fathers were able to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Speak — and Write —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they Died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TextBox 5">
            <a:extLst>
              <a:ext uri="{FF2B5EF4-FFF2-40B4-BE49-F238E27FC236}">
                <a16:creationId xmlns:a16="http://schemas.microsoft.com/office/drawing/2014/main" id="{05F02FC7-D675-A542-8D85-5E00B444D6B2}"/>
              </a:ext>
            </a:extLst>
          </p:cNvPr>
          <p:cNvSpPr txBox="1"/>
          <p:nvPr/>
        </p:nvSpPr>
        <p:spPr>
          <a:xfrm>
            <a:off x="195262" y="1920526"/>
            <a:ext cx="11801475" cy="4893647"/>
          </a:xfrm>
          <a:prstGeom prst="rect">
            <a:avLst/>
          </a:prstGeom>
          <a:noFill/>
        </p:spPr>
        <p:txBody>
          <a:bodyPr wrap="square">
            <a:spAutoFit/>
          </a:bodyPr>
          <a:lstStyle/>
          <a:p>
            <a:r>
              <a:rPr lang="en-US" sz="2400" dirty="0"/>
              <a:t>Peter:						Crucified upside down in Rome (c. AD 64–67)</a:t>
            </a:r>
          </a:p>
          <a:p>
            <a:r>
              <a:rPr lang="en-US" sz="2400" dirty="0"/>
              <a:t>Andrew:					Crucified on an X-shaped cross in Patras, Greece</a:t>
            </a:r>
          </a:p>
          <a:p>
            <a:r>
              <a:rPr lang="en-US" sz="2400" dirty="0"/>
              <a:t>James (son of Zebedee):	Beheaded in Jerusalem (c. AD 44)</a:t>
            </a:r>
          </a:p>
          <a:p>
            <a:r>
              <a:rPr lang="en-US" sz="2400" dirty="0"/>
              <a:t>Philip:						Crucified or stoned in Hierapolis (c. AD 80)</a:t>
            </a:r>
          </a:p>
          <a:p>
            <a:r>
              <a:rPr lang="en-US" sz="2400" dirty="0"/>
              <a:t>Bartholomew (Nathanael): Flayed alive and/or beheaded in Armenia</a:t>
            </a:r>
          </a:p>
          <a:p>
            <a:r>
              <a:rPr lang="en-US" sz="2400" dirty="0"/>
              <a:t>Matthew (Levi):			Stabbed to death in Ethiopia or Persia</a:t>
            </a:r>
          </a:p>
          <a:p>
            <a:r>
              <a:rPr lang="en-US" sz="2400" dirty="0"/>
              <a:t>Thomas (Didymus):		Speared to death in India (c. AD 72)</a:t>
            </a:r>
          </a:p>
          <a:p>
            <a:r>
              <a:rPr lang="en-US" sz="2400" dirty="0"/>
              <a:t>James (son of Alphaeus):	Stoned and clubbed to death in Jerusalem</a:t>
            </a:r>
          </a:p>
          <a:p>
            <a:r>
              <a:rPr lang="en-US" sz="2400" dirty="0"/>
              <a:t>Thaddaeus (Jude):			Killed with an axe or club in Syria or Persia</a:t>
            </a:r>
          </a:p>
          <a:p>
            <a:r>
              <a:rPr lang="en-US" sz="2400" dirty="0"/>
              <a:t>Simon the Zealot:			Sawn in half or crucified in Persia</a:t>
            </a:r>
          </a:p>
          <a:p>
            <a:r>
              <a:rPr lang="en-US" sz="2400" dirty="0"/>
              <a:t>Matthias:					Stoned and beheaded in Jerusalem</a:t>
            </a:r>
          </a:p>
          <a:p>
            <a:r>
              <a:rPr lang="en-US" sz="2400" dirty="0"/>
              <a:t>Paul:						Beheaded in Rome (c. AD 64–67)</a:t>
            </a:r>
          </a:p>
          <a:p>
            <a:r>
              <a:rPr lang="en-US" sz="2400" dirty="0"/>
              <a:t>John (son of Zebedee):	Died of old age in Ephesus (c. AD 98)</a:t>
            </a:r>
          </a:p>
        </p:txBody>
      </p:sp>
    </p:spTree>
    <p:extLst>
      <p:ext uri="{BB962C8B-B14F-4D97-AF65-F5344CB8AC3E}">
        <p14:creationId xmlns:p14="http://schemas.microsoft.com/office/powerpoint/2010/main" val="85061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fade">
                                      <p:cBhvr>
                                        <p:cTn id="39" dur="500"/>
                                        <p:tgtEl>
                                          <p:spTgt spid="6">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fade">
                                      <p:cBhvr>
                                        <p:cTn id="45" dur="500"/>
                                        <p:tgtEl>
                                          <p:spTgt spid="6">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2" end="12"/>
                                            </p:txEl>
                                          </p:spTgt>
                                        </p:tgtEl>
                                        <p:attrNameLst>
                                          <p:attrName>style.visibility</p:attrName>
                                        </p:attrNameLst>
                                      </p:cBhvr>
                                      <p:to>
                                        <p:strVal val="visible"/>
                                      </p:to>
                                    </p:set>
                                    <p:animEffect transition="in" filter="fade">
                                      <p:cBhvr>
                                        <p:cTn id="5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083B0-E275-0C4A-C6DB-FABB66670A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E26136-E4A9-0609-A7DF-86DFF3BCB436}"/>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5" name="TextBox 4">
            <a:extLst>
              <a:ext uri="{FF2B5EF4-FFF2-40B4-BE49-F238E27FC236}">
                <a16:creationId xmlns:a16="http://schemas.microsoft.com/office/drawing/2014/main" id="{F60618BA-63A9-CB97-0B76-A6708EE951FA}"/>
              </a:ext>
            </a:extLst>
          </p:cNvPr>
          <p:cNvSpPr txBox="1"/>
          <p:nvPr/>
        </p:nvSpPr>
        <p:spPr>
          <a:xfrm>
            <a:off x="260032" y="207793"/>
            <a:ext cx="11821477" cy="2643929"/>
          </a:xfrm>
          <a:prstGeom prst="rect">
            <a:avLst/>
          </a:prstGeom>
          <a:noFill/>
        </p:spPr>
        <p:txBody>
          <a:bodyPr wrap="square">
            <a:spAutoFit/>
          </a:bodyPr>
          <a:lstStyle/>
          <a:p>
            <a:pPr marL="742950" marR="0" lvl="0" indent="-7429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4000" b="1"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marR="0" lvl="1" indent="-7429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The </a:t>
            </a:r>
            <a:r>
              <a:rPr kumimoji="0" lang="en-US" sz="3600" b="1"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call</a:t>
            </a:r>
            <a:r>
              <a:rPr kumimoji="0" lang="en-US" sz="3600" b="0"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 of Paul to the mystery (1-4)</a:t>
            </a:r>
          </a:p>
          <a:p>
            <a:pPr lvl="4">
              <a:lnSpc>
                <a:spcPct val="90000"/>
              </a:lnSpc>
            </a:pPr>
            <a:r>
              <a:rPr lang="en-US" sz="3600" dirty="0">
                <a:solidFill>
                  <a:schemeClr val="tx2">
                    <a:lumMod val="75000"/>
                  </a:schemeClr>
                </a:solidFill>
                <a:latin typeface="Aptos Serif" panose="020B0502040204020203" pitchFamily="18" charset="0"/>
                <a:cs typeface="Aptos Serif" panose="020B0502040204020203" pitchFamily="18" charset="0"/>
              </a:rPr>
              <a:t> </a:t>
            </a:r>
            <a:r>
              <a:rPr lang="en-US" sz="3600" i="1" dirty="0">
                <a:solidFill>
                  <a:schemeClr val="tx2">
                    <a:lumMod val="75000"/>
                  </a:schemeClr>
                </a:solidFill>
                <a:latin typeface="+mj-lt"/>
                <a:cs typeface="Aptos Serif" panose="020B0502040204020203" pitchFamily="18" charset="0"/>
              </a:rPr>
              <a:t>Paul was able to Speak — and Write — with Authority, because he Lived with Humility.</a:t>
            </a:r>
            <a:endParaRPr kumimoji="0" lang="en-US" sz="3600" b="0" i="1" u="none" strike="noStrike" kern="1200" cap="none" spc="0" normalizeH="0" baseline="0" noProof="0" dirty="0">
              <a:ln>
                <a:noFill/>
              </a:ln>
              <a:solidFill>
                <a:schemeClr val="tx2">
                  <a:lumMod val="75000"/>
                </a:schemeClr>
              </a:solidFill>
              <a:effectLst/>
              <a:uLnTx/>
              <a:uFillTx/>
              <a:latin typeface="+mj-lt"/>
              <a:cs typeface="Aptos Serif" panose="020B0502040204020203" pitchFamily="18" charset="0"/>
            </a:endParaRPr>
          </a:p>
          <a:p>
            <a:pPr marL="1200150" lvl="1" indent="-742950">
              <a:lnSpc>
                <a:spcPct val="90000"/>
              </a:lnSpc>
              <a:buFont typeface="Arial" panose="020B0604020202020204" pitchFamily="34" charset="0"/>
              <a:buChar char="•"/>
              <a:defRPr/>
            </a:pPr>
            <a:r>
              <a:rPr kumimoji="0" lang="en-US" sz="3600" b="0"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The </a:t>
            </a:r>
            <a:r>
              <a:rPr kumimoji="0" lang="en-US" sz="3600" b="1"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plan</a:t>
            </a:r>
            <a:r>
              <a:rPr kumimoji="0" lang="en-US" sz="3600" b="0"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 of the mystery (</a:t>
            </a:r>
            <a:r>
              <a:rPr lang="en-US" sz="3600" dirty="0">
                <a:solidFill>
                  <a:prstClr val="white"/>
                </a:solidFill>
                <a:latin typeface="Aptos Serif" panose="020B0502040204020203" pitchFamily="18" charset="0"/>
                <a:cs typeface="Aptos Serif" panose="020B0502040204020203" pitchFamily="18" charset="0"/>
              </a:rPr>
              <a:t>5-6)</a:t>
            </a:r>
          </a:p>
        </p:txBody>
      </p:sp>
    </p:spTree>
    <p:extLst>
      <p:ext uri="{BB962C8B-B14F-4D97-AF65-F5344CB8AC3E}">
        <p14:creationId xmlns:p14="http://schemas.microsoft.com/office/powerpoint/2010/main" val="2969041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67C0-9B51-B9F5-C9C5-7EB8833B7C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F4936D-ACFD-E1EB-A60A-23C1CE9F0282}"/>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p>
        </p:txBody>
      </p:sp>
    </p:spTree>
    <p:extLst>
      <p:ext uri="{BB962C8B-B14F-4D97-AF65-F5344CB8AC3E}">
        <p14:creationId xmlns:p14="http://schemas.microsoft.com/office/powerpoint/2010/main" val="3411920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6100C-820D-1066-8675-8B30CB4170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7841E1-76C9-CFE6-27C9-6988F0E3BB80}"/>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was not made known to the sons of men in other generations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it has now been revealed to his holy apostles and prophets by the Spirit. </a:t>
            </a:r>
          </a:p>
        </p:txBody>
      </p:sp>
      <p:sp>
        <p:nvSpPr>
          <p:cNvPr id="21" name="Rectangle: Rounded Corners 20">
            <a:extLst>
              <a:ext uri="{FF2B5EF4-FFF2-40B4-BE49-F238E27FC236}">
                <a16:creationId xmlns:a16="http://schemas.microsoft.com/office/drawing/2014/main" id="{BD32B672-314D-7C8D-1821-D9D8D1EFE9CD}"/>
              </a:ext>
            </a:extLst>
          </p:cNvPr>
          <p:cNvSpPr/>
          <p:nvPr/>
        </p:nvSpPr>
        <p:spPr>
          <a:xfrm>
            <a:off x="175260" y="3337560"/>
            <a:ext cx="11841480" cy="2857500"/>
          </a:xfrm>
          <a:prstGeom prst="roundRect">
            <a:avLst>
              <a:gd name="adj" fmla="val 129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Galatians 4:4-5 </a:t>
            </a:r>
            <a:r>
              <a:rPr kumimoji="0" lang="en-US" sz="4000" b="1" i="0" u="none" strike="noStrike" kern="1200" cap="none" spc="0" normalizeH="0" baseline="3000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But when the fullness of time had come, God sent forth his Son, born of woman, born under the law, </a:t>
            </a:r>
            <a:r>
              <a:rPr kumimoji="0" lang="en-US" sz="4000" b="1" i="0" u="none" strike="noStrike" kern="1200" cap="none" spc="0" normalizeH="0" baseline="3000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to redeem those who were under the law, so that we might receive adoption as sons.</a:t>
            </a:r>
          </a:p>
        </p:txBody>
      </p:sp>
    </p:spTree>
    <p:extLst>
      <p:ext uri="{BB962C8B-B14F-4D97-AF65-F5344CB8AC3E}">
        <p14:creationId xmlns:p14="http://schemas.microsoft.com/office/powerpoint/2010/main" val="371789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group of people holding flags&#10;&#10;AI-generated content may be incorrect.">
            <a:extLst>
              <a:ext uri="{FF2B5EF4-FFF2-40B4-BE49-F238E27FC236}">
                <a16:creationId xmlns:a16="http://schemas.microsoft.com/office/drawing/2014/main" id="{665B8B72-CD6F-B685-430D-6F5136B3BE1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8531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87EC7FF-F893-8A69-96EC-A86261390C1D}"/>
              </a:ext>
            </a:extLst>
          </p:cNvPr>
          <p:cNvSpPr/>
          <p:nvPr/>
        </p:nvSpPr>
        <p:spPr>
          <a:xfrm>
            <a:off x="208069" y="204663"/>
            <a:ext cx="8831179" cy="938465"/>
          </a:xfrm>
          <a:prstGeom prst="roundRect">
            <a:avLst>
              <a:gd name="adj" fmla="val 0"/>
            </a:avLst>
          </a:prstGeom>
          <a:noFill/>
          <a:ln w="6350" cap="flat" cmpd="sng" algn="ctr">
            <a:noFill/>
            <a:prstDash val="solid"/>
            <a:miter lim="800000"/>
          </a:ln>
          <a:effectLst/>
        </p:spPr>
        <p:txBody>
          <a:bodyPr rtlCol="0" anchor="t"/>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Prophecy </a:t>
            </a:r>
          </a:p>
        </p:txBody>
      </p:sp>
      <p:grpSp>
        <p:nvGrpSpPr>
          <p:cNvPr id="18" name="Group 17">
            <a:extLst>
              <a:ext uri="{FF2B5EF4-FFF2-40B4-BE49-F238E27FC236}">
                <a16:creationId xmlns:a16="http://schemas.microsoft.com/office/drawing/2014/main" id="{50DE1424-4214-A21A-459E-AE941D24A342}"/>
              </a:ext>
            </a:extLst>
          </p:cNvPr>
          <p:cNvGrpSpPr/>
          <p:nvPr/>
        </p:nvGrpSpPr>
        <p:grpSpPr>
          <a:xfrm>
            <a:off x="49814" y="1639614"/>
            <a:ext cx="12142186" cy="5344510"/>
            <a:chOff x="49814" y="1639614"/>
            <a:chExt cx="12142186" cy="4468057"/>
          </a:xfrm>
        </p:grpSpPr>
        <p:pic>
          <p:nvPicPr>
            <p:cNvPr id="19" name="Picture 18">
              <a:extLst>
                <a:ext uri="{FF2B5EF4-FFF2-40B4-BE49-F238E27FC236}">
                  <a16:creationId xmlns:a16="http://schemas.microsoft.com/office/drawing/2014/main" id="{BC27557A-9234-93C2-4737-FD562CB61E1B}"/>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0874B066-B308-78D2-100A-36B04350A135}"/>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1ABB76C7-E429-CEBA-D53C-328E3EF018BC}"/>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A2CFB0FC-176C-D24F-1D86-5783D333089E}"/>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A25E96D7-5CB8-535B-C670-D7B4989981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EF2646DB-B14A-6650-B3C7-C2C8E697E3DA}"/>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F60B93F8-0436-C6FC-5104-519B9A263E01}"/>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992D9180-04FC-7282-29B6-141F85831C4B}"/>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07AF901F-A24D-B631-1CC9-EE8DF9F408DA}"/>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cxnSp>
          <p:nvCxnSpPr>
            <p:cNvPr id="28" name="Straight Arrow Connector 27">
              <a:extLst>
                <a:ext uri="{FF2B5EF4-FFF2-40B4-BE49-F238E27FC236}">
                  <a16:creationId xmlns:a16="http://schemas.microsoft.com/office/drawing/2014/main" id="{E6E1EB23-6BE2-B157-2B7B-C7F93CCCC82E}"/>
                </a:ext>
              </a:extLst>
            </p:cNvPr>
            <p:cNvCxnSpPr>
              <a:cxnSpLocks/>
            </p:cNvCxnSpPr>
            <p:nvPr/>
          </p:nvCxnSpPr>
          <p:spPr bwMode="auto">
            <a:xfrm flipV="1">
              <a:off x="1875698" y="1639614"/>
              <a:ext cx="9674194" cy="1804511"/>
            </a:xfrm>
            <a:prstGeom prst="straightConnector1">
              <a:avLst/>
            </a:prstGeom>
            <a:solidFill>
              <a:srgbClr val="CC9B10"/>
            </a:solidFill>
            <a:ln w="76200" cap="flat" cmpd="sng" algn="ctr">
              <a:solidFill>
                <a:sysClr val="window" lastClr="FFFFFF">
                  <a:lumMod val="85000"/>
                </a:sysClr>
              </a:solidFill>
              <a:prstDash val="solid"/>
              <a:round/>
              <a:headEnd type="none" w="med" len="med"/>
              <a:tailEnd type="stealth" w="med" len="lg"/>
            </a:ln>
            <a:effectLst/>
          </p:spPr>
        </p:cxnSp>
        <p:pic>
          <p:nvPicPr>
            <p:cNvPr id="29" name="Picture 28">
              <a:extLst>
                <a:ext uri="{FF2B5EF4-FFF2-40B4-BE49-F238E27FC236}">
                  <a16:creationId xmlns:a16="http://schemas.microsoft.com/office/drawing/2014/main" id="{4A71DD10-C7BE-5A70-3C80-E583B1ECC63F}"/>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B67A73D4-5311-582F-0E34-A7D9472B630D}"/>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D2AAB189-0D0D-7724-2432-A7FCBF012178}"/>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091012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611B-D8FF-D762-B725-AC539535ED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C093C9-1C6F-2B9C-8DB2-179D42C1438C}"/>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revealed to his holy apostles and prophets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Spirit. </a:t>
            </a:r>
          </a:p>
        </p:txBody>
      </p:sp>
      <p:sp>
        <p:nvSpPr>
          <p:cNvPr id="19" name="Rectangle: Rounded Corners 18">
            <a:extLst>
              <a:ext uri="{FF2B5EF4-FFF2-40B4-BE49-F238E27FC236}">
                <a16:creationId xmlns:a16="http://schemas.microsoft.com/office/drawing/2014/main" id="{3269B2A2-AD6F-5040-D3C0-CAD96FF4484A}"/>
              </a:ext>
            </a:extLst>
          </p:cNvPr>
          <p:cNvSpPr/>
          <p:nvPr/>
        </p:nvSpPr>
        <p:spPr>
          <a:xfrm>
            <a:off x="175260" y="4423410"/>
            <a:ext cx="11841480" cy="1771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Paul and the other Early Church Fathers’ Authority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equals Old Testament Law and  Prophets’ Authority</a:t>
            </a:r>
          </a:p>
        </p:txBody>
      </p:sp>
    </p:spTree>
    <p:extLst>
      <p:ext uri="{BB962C8B-B14F-4D97-AF65-F5344CB8AC3E}">
        <p14:creationId xmlns:p14="http://schemas.microsoft.com/office/powerpoint/2010/main" val="2115316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93F0-03DD-FBF0-E0C6-9D66690660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5ECEC7-4CFD-685C-782A-0D0DF1C5FC1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1396181"/>
          </a:xfrm>
          <a:prstGeom prst="rect">
            <a:avLst/>
          </a:prstGeom>
        </p:spPr>
      </p:pic>
      <p:pic>
        <p:nvPicPr>
          <p:cNvPr id="5" name="Graphic 4">
            <a:extLst>
              <a:ext uri="{FF2B5EF4-FFF2-40B4-BE49-F238E27FC236}">
                <a16:creationId xmlns:a16="http://schemas.microsoft.com/office/drawing/2014/main" id="{113BE637-4C04-DB5F-0DEB-8C6C280AF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62" y="105866"/>
            <a:ext cx="5142732" cy="1164784"/>
          </a:xfrm>
          <a:prstGeom prst="rect">
            <a:avLst/>
          </a:prstGeom>
        </p:spPr>
      </p:pic>
      <p:sp>
        <p:nvSpPr>
          <p:cNvPr id="7" name="TextBox 6">
            <a:extLst>
              <a:ext uri="{FF2B5EF4-FFF2-40B4-BE49-F238E27FC236}">
                <a16:creationId xmlns:a16="http://schemas.microsoft.com/office/drawing/2014/main" id="{9B91B46F-3495-9E61-FD89-07C300F7CA26}"/>
              </a:ext>
            </a:extLst>
          </p:cNvPr>
          <p:cNvSpPr txBox="1"/>
          <p:nvPr/>
        </p:nvSpPr>
        <p:spPr>
          <a:xfrm>
            <a:off x="5913120" y="344147"/>
            <a:ext cx="5998138" cy="707886"/>
          </a:xfrm>
          <a:prstGeom prst="rect">
            <a:avLst/>
          </a:prstGeom>
          <a:noFill/>
        </p:spPr>
        <p:txBody>
          <a:bodyPr wrap="square">
            <a:spAutoFit/>
          </a:bodyPr>
          <a:lstStyle/>
          <a:p>
            <a:r>
              <a:rPr lang="en-US" sz="4000" dirty="0">
                <a:solidFill>
                  <a:schemeClr val="bg1"/>
                </a:solidFill>
                <a:latin typeface="Arial Rounded MT Bold" panose="020F0704030504030204" pitchFamily="34" charset="0"/>
                <a:ea typeface="ADLaM Display" panose="02010000000000000000" pitchFamily="2" charset="0"/>
                <a:cs typeface="ADLaM Display" panose="02010000000000000000" pitchFamily="2" charset="0"/>
              </a:rPr>
              <a:t>www.gotquestions.org</a:t>
            </a:r>
          </a:p>
        </p:txBody>
      </p:sp>
      <p:sp>
        <p:nvSpPr>
          <p:cNvPr id="9" name="TextBox 8">
            <a:extLst>
              <a:ext uri="{FF2B5EF4-FFF2-40B4-BE49-F238E27FC236}">
                <a16:creationId xmlns:a16="http://schemas.microsoft.com/office/drawing/2014/main" id="{777B8040-E659-7A6D-A1E7-5360C54E71C2}"/>
              </a:ext>
            </a:extLst>
          </p:cNvPr>
          <p:cNvSpPr txBox="1"/>
          <p:nvPr/>
        </p:nvSpPr>
        <p:spPr>
          <a:xfrm>
            <a:off x="97862" y="1502047"/>
            <a:ext cx="12094138" cy="2862322"/>
          </a:xfrm>
          <a:prstGeom prst="rect">
            <a:avLst/>
          </a:prstGeom>
          <a:noFill/>
        </p:spPr>
        <p:txBody>
          <a:bodyPr wrap="square">
            <a:spAutoFit/>
          </a:bodyPr>
          <a:lstStyle/>
          <a:p>
            <a:r>
              <a:rPr lang="en-US" sz="3600" b="0" i="0" dirty="0">
                <a:solidFill>
                  <a:srgbClr val="081C2A"/>
                </a:solidFill>
                <a:effectLst/>
                <a:latin typeface="system-ui"/>
              </a:rPr>
              <a:t>The New Apostolic Reformation, or NAR, is an unbiblical religious movement that emphasizes </a:t>
            </a:r>
          </a:p>
          <a:p>
            <a:pPr marL="571500" indent="-571500">
              <a:buFont typeface="Arial" panose="020B0604020202020204" pitchFamily="34" charset="0"/>
              <a:buChar char="•"/>
            </a:pPr>
            <a:r>
              <a:rPr lang="en-US" sz="3600" b="0" i="0" dirty="0">
                <a:solidFill>
                  <a:srgbClr val="081C2A"/>
                </a:solidFill>
                <a:effectLst/>
                <a:latin typeface="system-ui"/>
              </a:rPr>
              <a:t>experience over Scripture,</a:t>
            </a:r>
          </a:p>
          <a:p>
            <a:pPr marL="571500" indent="-571500">
              <a:buFont typeface="Arial" panose="020B0604020202020204" pitchFamily="34" charset="0"/>
              <a:buChar char="•"/>
            </a:pPr>
            <a:r>
              <a:rPr lang="en-US" sz="3600" b="0" i="0" dirty="0">
                <a:solidFill>
                  <a:srgbClr val="081C2A"/>
                </a:solidFill>
                <a:effectLst/>
                <a:latin typeface="system-ui"/>
              </a:rPr>
              <a:t>mysticism over doctrine, </a:t>
            </a:r>
          </a:p>
          <a:p>
            <a:pPr marL="571500" indent="-571500">
              <a:buFont typeface="Arial" panose="020B0604020202020204" pitchFamily="34" charset="0"/>
              <a:buChar char="•"/>
            </a:pPr>
            <a:r>
              <a:rPr lang="en-US" sz="3600" b="0" i="0" dirty="0">
                <a:solidFill>
                  <a:srgbClr val="081C2A"/>
                </a:solidFill>
                <a:effectLst/>
                <a:latin typeface="system-ui"/>
              </a:rPr>
              <a:t>and modern-day “apostles” over the plain text of the Bible. </a:t>
            </a:r>
            <a:endParaRPr lang="en-US" sz="3600" dirty="0"/>
          </a:p>
        </p:txBody>
      </p:sp>
      <p:sp>
        <p:nvSpPr>
          <p:cNvPr id="11" name="TextBox 10">
            <a:extLst>
              <a:ext uri="{FF2B5EF4-FFF2-40B4-BE49-F238E27FC236}">
                <a16:creationId xmlns:a16="http://schemas.microsoft.com/office/drawing/2014/main" id="{A640EA10-3EFB-C435-DE37-05FA4BA24A6F}"/>
              </a:ext>
            </a:extLst>
          </p:cNvPr>
          <p:cNvSpPr txBox="1"/>
          <p:nvPr/>
        </p:nvSpPr>
        <p:spPr>
          <a:xfrm>
            <a:off x="1017147" y="5052778"/>
            <a:ext cx="10569063" cy="1569660"/>
          </a:xfrm>
          <a:prstGeom prst="rect">
            <a:avLst/>
          </a:prstGeom>
          <a:noFill/>
        </p:spPr>
        <p:txBody>
          <a:bodyPr wrap="square">
            <a:spAutoFit/>
          </a:bodyPr>
          <a:lstStyle/>
          <a:p>
            <a:r>
              <a:rPr lang="en-US" sz="3200" dirty="0"/>
              <a:t>What about authority of the Got Questions website?</a:t>
            </a:r>
          </a:p>
          <a:p>
            <a:r>
              <a:rPr lang="en-US" sz="3200" dirty="0"/>
              <a:t>Noted biased towards Calvinism and Reformed theology</a:t>
            </a:r>
          </a:p>
          <a:p>
            <a:r>
              <a:rPr lang="en-US" sz="3200" dirty="0"/>
              <a:t>Bias based on literal reading of the Bible</a:t>
            </a:r>
          </a:p>
        </p:txBody>
      </p:sp>
      <p:sp>
        <p:nvSpPr>
          <p:cNvPr id="12" name="TextBox 11">
            <a:extLst>
              <a:ext uri="{FF2B5EF4-FFF2-40B4-BE49-F238E27FC236}">
                <a16:creationId xmlns:a16="http://schemas.microsoft.com/office/drawing/2014/main" id="{4B53BF6E-0329-E887-42EF-991E968C1313}"/>
              </a:ext>
            </a:extLst>
          </p:cNvPr>
          <p:cNvSpPr txBox="1"/>
          <p:nvPr/>
        </p:nvSpPr>
        <p:spPr>
          <a:xfrm>
            <a:off x="97862" y="1502047"/>
            <a:ext cx="6771568" cy="646331"/>
          </a:xfrm>
          <a:prstGeom prst="rect">
            <a:avLst/>
          </a:prstGeom>
          <a:noFill/>
        </p:spPr>
        <p:txBody>
          <a:bodyPr wrap="square">
            <a:spAutoFit/>
          </a:bodyPr>
          <a:lstStyle/>
          <a:p>
            <a:r>
              <a:rPr lang="en-US" sz="3600" b="0" i="0" dirty="0">
                <a:solidFill>
                  <a:srgbClr val="081C2A"/>
                </a:solidFill>
                <a:effectLst/>
                <a:latin typeface="system-ui"/>
              </a:rPr>
              <a:t>The New Apostolic Reformation</a:t>
            </a:r>
            <a:endParaRPr lang="en-US" sz="3600" dirty="0"/>
          </a:p>
        </p:txBody>
      </p:sp>
    </p:spTree>
    <p:extLst>
      <p:ext uri="{BB962C8B-B14F-4D97-AF65-F5344CB8AC3E}">
        <p14:creationId xmlns:p14="http://schemas.microsoft.com/office/powerpoint/2010/main" val="1692765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429F-B0D7-10C0-CA1B-1CA154D385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C41473-8F81-B8B4-0F10-D0D254489C54}"/>
              </a:ext>
            </a:extLst>
          </p:cNvPr>
          <p:cNvSpPr txBox="1"/>
          <p:nvPr/>
        </p:nvSpPr>
        <p:spPr>
          <a:xfrm>
            <a:off x="1" y="0"/>
            <a:ext cx="12191999" cy="4832092"/>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 are fellow heirs,  members of the same body, 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E64A5F7-9D23-8809-647E-19339519A973}"/>
              </a:ext>
            </a:extLst>
          </p:cNvPr>
          <p:cNvSpPr txBox="1"/>
          <p:nvPr/>
        </p:nvSpPr>
        <p:spPr>
          <a:xfrm>
            <a:off x="0" y="4937474"/>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The gospel was Veiled — or Hidden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 until God Chose to Reveal it.</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74414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E4F0-3177-CF8F-064A-FB1E88CE3D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6F5FB8-8085-D3B9-9D2A-20DDCA136C13}"/>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657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9E54F-4ABD-2CAD-222F-66AF649A9F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6BB145-806F-8A35-89C0-230263B2EBA9}"/>
              </a:ext>
            </a:extLst>
          </p:cNvPr>
          <p:cNvSpPr/>
          <p:nvPr/>
        </p:nvSpPr>
        <p:spPr>
          <a:xfrm>
            <a:off x="3268980" y="102870"/>
            <a:ext cx="8378190" cy="3429000"/>
          </a:xfrm>
          <a:prstGeom prst="roundRect">
            <a:avLst>
              <a:gd name="adj" fmla="val 83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61EDC9-6A81-A0BC-5F2B-E5B77E8C47AE}"/>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5FC80B9-A3FB-A36D-169E-2C4AB2CE1B04}"/>
              </a:ext>
            </a:extLst>
          </p:cNvPr>
          <p:cNvSpPr/>
          <p:nvPr/>
        </p:nvSpPr>
        <p:spPr>
          <a:xfrm>
            <a:off x="3268980" y="5566410"/>
            <a:ext cx="8378190" cy="6286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NOT THE REVEALED MYSTERY</a:t>
            </a:r>
          </a:p>
        </p:txBody>
      </p:sp>
    </p:spTree>
    <p:extLst>
      <p:ext uri="{BB962C8B-B14F-4D97-AF65-F5344CB8AC3E}">
        <p14:creationId xmlns:p14="http://schemas.microsoft.com/office/powerpoint/2010/main" val="1267103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2B77-07B1-5F38-B0F4-6E8590E4655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9A4FEB-A640-C762-10B0-489F834EC8E9}"/>
              </a:ext>
            </a:extLst>
          </p:cNvPr>
          <p:cNvSpPr/>
          <p:nvPr/>
        </p:nvSpPr>
        <p:spPr>
          <a:xfrm>
            <a:off x="3268980" y="3543300"/>
            <a:ext cx="8378190" cy="640080"/>
          </a:xfrm>
          <a:prstGeom prst="roundRect">
            <a:avLst>
              <a:gd name="adj" fmla="val 83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0D68B7-7B6B-4474-DBCE-6C6F84BD4FC5}"/>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304D2116-62ED-F5E7-8679-A97980B431D1}"/>
              </a:ext>
            </a:extLst>
          </p:cNvPr>
          <p:cNvSpPr/>
          <p:nvPr/>
        </p:nvSpPr>
        <p:spPr>
          <a:xfrm>
            <a:off x="3268980" y="5566410"/>
            <a:ext cx="8378190" cy="6286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 REVEALED MYSTERY</a:t>
            </a:r>
          </a:p>
        </p:txBody>
      </p:sp>
    </p:spTree>
    <p:extLst>
      <p:ext uri="{BB962C8B-B14F-4D97-AF65-F5344CB8AC3E}">
        <p14:creationId xmlns:p14="http://schemas.microsoft.com/office/powerpoint/2010/main" val="32014743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B9FE1-E161-D19F-1E51-FFB2FEFCD740}"/>
              </a:ext>
            </a:extLst>
          </p:cNvPr>
          <p:cNvSpPr txBox="1"/>
          <p:nvPr/>
        </p:nvSpPr>
        <p:spPr>
          <a:xfrm>
            <a:off x="0" y="0"/>
            <a:ext cx="10160000" cy="2015808"/>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The Gospel was God’s eternal plan and includes people of              every background.</a:t>
            </a:r>
          </a:p>
        </p:txBody>
      </p:sp>
      <p:sp>
        <p:nvSpPr>
          <p:cNvPr id="4" name="TextBox 3">
            <a:extLst>
              <a:ext uri="{FF2B5EF4-FFF2-40B4-BE49-F238E27FC236}">
                <a16:creationId xmlns:a16="http://schemas.microsoft.com/office/drawing/2014/main" id="{D34ED298-E02D-06C9-B7F5-624E73A04560}"/>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You are not</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an afterthought in God’s story</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—you are a recipient of the mystery.</a:t>
            </a:r>
          </a:p>
        </p:txBody>
      </p:sp>
    </p:spTree>
    <p:extLst>
      <p:ext uri="{BB962C8B-B14F-4D97-AF65-F5344CB8AC3E}">
        <p14:creationId xmlns:p14="http://schemas.microsoft.com/office/powerpoint/2010/main" val="2011921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16B5C-F4BE-E0FE-1AB5-8C013D2973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BBF2F4B-2C70-B4DF-8CC0-3302D34C7C2E}"/>
              </a:ext>
            </a:extLst>
          </p:cNvPr>
          <p:cNvSpPr txBox="1"/>
          <p:nvPr/>
        </p:nvSpPr>
        <p:spPr>
          <a:xfrm>
            <a:off x="260032" y="207793"/>
            <a:ext cx="11821477" cy="285321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p:txBody>
      </p:sp>
      <p:sp>
        <p:nvSpPr>
          <p:cNvPr id="2" name="TextBox 1">
            <a:extLst>
              <a:ext uri="{FF2B5EF4-FFF2-40B4-BE49-F238E27FC236}">
                <a16:creationId xmlns:a16="http://schemas.microsoft.com/office/drawing/2014/main" id="{E3F53522-5E88-D13E-2958-D2BE3F2A6DA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3279883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F572-6BEE-009A-AA62-F04A352E3C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877F33-1486-DA02-FA0D-C2B5C0B038D1}"/>
              </a:ext>
            </a:extLst>
          </p:cNvPr>
          <p:cNvSpPr txBox="1"/>
          <p:nvPr/>
        </p:nvSpPr>
        <p:spPr>
          <a:xfrm>
            <a:off x="266700" y="302107"/>
            <a:ext cx="11303000" cy="2704330"/>
          </a:xfrm>
          <a:prstGeom prst="rect">
            <a:avLst/>
          </a:prstGeom>
          <a:noFill/>
        </p:spPr>
        <p:txBody>
          <a:bodyPr wrap="square">
            <a:spAutoFit/>
          </a:bodyPr>
          <a:lstStyle/>
          <a:p>
            <a:pPr marL="914400" marR="0" lvl="0" indent="-914400" algn="l" defTabSz="457200" rtl="0" eaLnBrk="1" fontAlgn="auto" latinLnBrk="0" hangingPunct="1">
              <a:lnSpc>
                <a:spcPct val="107000"/>
              </a:lnSpc>
              <a:spcBef>
                <a:spcPts val="0"/>
              </a:spcBef>
              <a:spcAft>
                <a:spcPts val="0"/>
              </a:spcAft>
              <a:buClrTx/>
              <a:buSzTx/>
              <a:buFontTx/>
              <a:buNone/>
              <a:tabLst>
                <a:tab pos="457200" algn="l"/>
              </a:tabLst>
              <a:defRPr/>
            </a:pPr>
            <a:r>
              <a:rPr kumimoji="0" lang="en-US" sz="40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Q:	How do you begin to live out a purpose that was once hidden for ages, revealed through Christ, and now entrusted to the Church to display to the world?</a:t>
            </a:r>
          </a:p>
        </p:txBody>
      </p:sp>
      <p:sp>
        <p:nvSpPr>
          <p:cNvPr id="5" name="TextBox 4">
            <a:extLst>
              <a:ext uri="{FF2B5EF4-FFF2-40B4-BE49-F238E27FC236}">
                <a16:creationId xmlns:a16="http://schemas.microsoft.com/office/drawing/2014/main" id="{9DC0D6BE-290F-E83E-145B-C64DC6FDDF96}"/>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859517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90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0E334-6B9E-20C0-8357-679C7BA27FE8}"/>
              </a:ext>
            </a:extLst>
          </p:cNvPr>
          <p:cNvSpPr txBox="1"/>
          <p:nvPr/>
        </p:nvSpPr>
        <p:spPr>
          <a:xfrm>
            <a:off x="5254625" y="1340415"/>
            <a:ext cx="6267450" cy="4177169"/>
          </a:xfrm>
          <a:prstGeom prst="rect">
            <a:avLst/>
          </a:prstGeom>
          <a:noFill/>
        </p:spPr>
        <p:txBody>
          <a:bodyPr wrap="square">
            <a:spAutoFit/>
          </a:bodyPr>
          <a:lstStyle/>
          <a:p>
            <a:pPr algn="r">
              <a:lnSpc>
                <a:spcPct val="104000"/>
              </a:lnSpc>
            </a:pPr>
            <a:r>
              <a:rPr lang="en-US" sz="4800" dirty="0">
                <a:ea typeface="ADLaM Display" panose="02010000000000000000" pitchFamily="2" charset="0"/>
                <a:cs typeface="ADLaM Display" panose="02010000000000000000" pitchFamily="2" charset="0"/>
              </a:rPr>
              <a:t>from</a:t>
            </a:r>
            <a:r>
              <a:rPr lang="en-US" sz="6600" dirty="0">
                <a:ea typeface="ADLaM Display" panose="02010000000000000000" pitchFamily="2" charset="0"/>
                <a:cs typeface="ADLaM Display" panose="02010000000000000000" pitchFamily="2" charset="0"/>
              </a:rPr>
              <a:t> </a:t>
            </a:r>
            <a:r>
              <a:rPr lang="en-US" sz="6600" b="1" dirty="0">
                <a:ea typeface="ADLaM Display" panose="02010000000000000000" pitchFamily="2" charset="0"/>
                <a:cs typeface="ADLaM Display" panose="02010000000000000000" pitchFamily="2" charset="0"/>
              </a:rPr>
              <a:t>MYSTERY</a:t>
            </a:r>
          </a:p>
          <a:p>
            <a:pPr algn="r">
              <a:lnSpc>
                <a:spcPct val="104000"/>
              </a:lnSpc>
            </a:pPr>
            <a:r>
              <a:rPr lang="en-US" sz="4800" dirty="0">
                <a:ea typeface="ADLaM Display" panose="02010000000000000000" pitchFamily="2" charset="0"/>
                <a:cs typeface="ADLaM Display" panose="02010000000000000000" pitchFamily="2" charset="0"/>
              </a:rPr>
              <a:t>to</a:t>
            </a:r>
            <a:r>
              <a:rPr lang="en-US" sz="6600" dirty="0">
                <a:ea typeface="ADLaM Display" panose="02010000000000000000" pitchFamily="2" charset="0"/>
                <a:cs typeface="ADLaM Display" panose="02010000000000000000" pitchFamily="2" charset="0"/>
              </a:rPr>
              <a:t> </a:t>
            </a:r>
            <a:r>
              <a:rPr lang="en-US" sz="6600" b="1" dirty="0">
                <a:ea typeface="ADLaM Display" panose="02010000000000000000" pitchFamily="2" charset="0"/>
                <a:cs typeface="ADLaM Display" panose="02010000000000000000" pitchFamily="2" charset="0"/>
              </a:rPr>
              <a:t>MANIFEST</a:t>
            </a:r>
          </a:p>
          <a:p>
            <a:pPr>
              <a:lnSpc>
                <a:spcPct val="70000"/>
              </a:lnSpc>
            </a:pPr>
            <a:endParaRPr lang="en-US" sz="6600" dirty="0">
              <a:ea typeface="ADLaM Display" panose="02010000000000000000" pitchFamily="2" charset="0"/>
              <a:cs typeface="ADLaM Display" panose="02010000000000000000" pitchFamily="2" charset="0"/>
            </a:endParaRPr>
          </a:p>
          <a:p>
            <a:pPr>
              <a:lnSpc>
                <a:spcPct val="70000"/>
              </a:lnSpc>
            </a:pPr>
            <a:endParaRPr lang="en-US" sz="6600" dirty="0">
              <a:ea typeface="ADLaM Display" panose="02010000000000000000" pitchFamily="2" charset="0"/>
              <a:cs typeface="ADLaM Display" panose="02010000000000000000" pitchFamily="2" charset="0"/>
            </a:endParaRPr>
          </a:p>
          <a:p>
            <a:pPr algn="r">
              <a:lnSpc>
                <a:spcPct val="70000"/>
              </a:lnSpc>
            </a:pPr>
            <a:r>
              <a:rPr lang="en-US" sz="4800" dirty="0">
                <a:ea typeface="ADLaM Display" panose="02010000000000000000" pitchFamily="2" charset="0"/>
                <a:cs typeface="ADLaM Display" panose="02010000000000000000" pitchFamily="2" charset="0"/>
              </a:rPr>
              <a:t>Ephesians 3:1-13</a:t>
            </a:r>
          </a:p>
        </p:txBody>
      </p:sp>
    </p:spTree>
    <p:extLst>
      <p:ext uri="{BB962C8B-B14F-4D97-AF65-F5344CB8AC3E}">
        <p14:creationId xmlns:p14="http://schemas.microsoft.com/office/powerpoint/2010/main" val="3459583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B248-629E-870F-4071-ED7B61CDE2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3A5B887-C660-052E-0978-5EFD1C4CD708}"/>
              </a:ext>
            </a:extLst>
          </p:cNvPr>
          <p:cNvSpPr txBox="1"/>
          <p:nvPr/>
        </p:nvSpPr>
        <p:spPr>
          <a:xfrm>
            <a:off x="260032" y="207793"/>
            <a:ext cx="11821477" cy="285321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p:txBody>
      </p:sp>
      <p:sp>
        <p:nvSpPr>
          <p:cNvPr id="2" name="TextBox 1">
            <a:extLst>
              <a:ext uri="{FF2B5EF4-FFF2-40B4-BE49-F238E27FC236}">
                <a16:creationId xmlns:a16="http://schemas.microsoft.com/office/drawing/2014/main" id="{46FE6B68-E0CA-8AD2-3643-B2C490CD23E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3" name="TextBox 2">
            <a:extLst>
              <a:ext uri="{FF2B5EF4-FFF2-40B4-BE49-F238E27FC236}">
                <a16:creationId xmlns:a16="http://schemas.microsoft.com/office/drawing/2014/main" id="{ACCE69D7-ED9E-BC5D-2927-FB006AE29F30}"/>
              </a:ext>
            </a:extLst>
          </p:cNvPr>
          <p:cNvSpPr txBox="1"/>
          <p:nvPr/>
        </p:nvSpPr>
        <p:spPr>
          <a:xfrm>
            <a:off x="495300" y="3214421"/>
            <a:ext cx="10972800" cy="137762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masis MT Pro Black" panose="02040A04050005020304" pitchFamily="18" charset="0"/>
                <a:ea typeface="Calibri" panose="020F0502020204030204" pitchFamily="34" charset="0"/>
                <a:cs typeface="Arial" panose="020B0604020202020204" pitchFamily="34" charset="0"/>
              </a:rPr>
              <a:t>We serve faithfully and with boldness because grace equips us.</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455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C652-41FE-946D-49EC-27ACF5099CF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286E17-5B92-9E9A-B3DC-610C3197A8DD}"/>
              </a:ext>
            </a:extLst>
          </p:cNvPr>
          <p:cNvSpPr/>
          <p:nvPr/>
        </p:nvSpPr>
        <p:spPr>
          <a:xfrm>
            <a:off x="5359400" y="3429000"/>
            <a:ext cx="44958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988CA0-0C84-674C-7237-D72B6B28778A}"/>
              </a:ext>
            </a:extLst>
          </p:cNvPr>
          <p:cNvSpPr txBox="1"/>
          <p:nvPr/>
        </p:nvSpPr>
        <p:spPr>
          <a:xfrm>
            <a:off x="1" y="0"/>
            <a:ext cx="12191999" cy="4832092"/>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 are fellow heirs,  members of the same body, 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320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30EC-051F-402B-094B-B19C7B3C9A6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8694040-29C8-C2AD-BD19-0F5728128A91}"/>
              </a:ext>
            </a:extLst>
          </p:cNvPr>
          <p:cNvSpPr/>
          <p:nvPr/>
        </p:nvSpPr>
        <p:spPr>
          <a:xfrm>
            <a:off x="0" y="127000"/>
            <a:ext cx="35941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6834D6-2C54-4DC2-0E89-6F1A7204B2A4}"/>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212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1A30-1E07-AB42-5A3E-632E4530E36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E11823-AD97-B02B-E5F9-A9A2656B8E9B}"/>
              </a:ext>
            </a:extLst>
          </p:cNvPr>
          <p:cNvSpPr/>
          <p:nvPr/>
        </p:nvSpPr>
        <p:spPr>
          <a:xfrm>
            <a:off x="863600" y="774700"/>
            <a:ext cx="91186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6354D9-C913-16C9-2A75-481E5FD0C801}"/>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98248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8F4A-C7F3-3F21-9E2A-BD0341FD330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E37D19-93EF-DD95-DFA8-C6EF62789D03}"/>
              </a:ext>
            </a:extLst>
          </p:cNvPr>
          <p:cNvSpPr/>
          <p:nvPr/>
        </p:nvSpPr>
        <p:spPr>
          <a:xfrm>
            <a:off x="-355600" y="2068800"/>
            <a:ext cx="53467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48ADCF1-C897-548E-F2A6-575037887826}"/>
              </a:ext>
            </a:extLst>
          </p:cNvPr>
          <p:cNvSpPr/>
          <p:nvPr/>
        </p:nvSpPr>
        <p:spPr>
          <a:xfrm>
            <a:off x="6972300" y="1460500"/>
            <a:ext cx="53467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A23FCE-72CC-9EF0-88AA-FB4E07901A62}"/>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5497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3F6A1-5DDF-4633-EA3A-1E874D910F5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0EF43D9-C95B-859E-7307-899410F1EA8A}"/>
              </a:ext>
            </a:extLst>
          </p:cNvPr>
          <p:cNvSpPr/>
          <p:nvPr/>
        </p:nvSpPr>
        <p:spPr>
          <a:xfrm>
            <a:off x="4483100" y="2754600"/>
            <a:ext cx="68072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ED8637-D37D-D79A-DAA6-37A55362C32F}"/>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ABB98C-F891-577C-E95F-3C7EF956ED8B}"/>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Paul was Empowered by Grace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to Proclaim the Mystery</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4779774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F232-558E-0600-0D61-D37A42E77FD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89A778-3D5C-7621-2247-287D581929B4}"/>
              </a:ext>
            </a:extLst>
          </p:cNvPr>
          <p:cNvSpPr/>
          <p:nvPr/>
        </p:nvSpPr>
        <p:spPr>
          <a:xfrm>
            <a:off x="1168400" y="3429000"/>
            <a:ext cx="68072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865057-671A-8289-BD53-BDC3B0358585}"/>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2971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white coats looking at a skeleton&#10;&#10;AI-generated content may be incorrect.">
            <a:extLst>
              <a:ext uri="{FF2B5EF4-FFF2-40B4-BE49-F238E27FC236}">
                <a16:creationId xmlns:a16="http://schemas.microsoft.com/office/drawing/2014/main" id="{D561CCFB-ECBF-5B42-D1A2-04FC0722375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3808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16C1-454E-F037-2A62-710332A119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A4A2CB-A088-D7B8-DD69-B586B35169CA}"/>
              </a:ext>
            </a:extLst>
          </p:cNvPr>
          <p:cNvSpPr txBox="1"/>
          <p:nvPr/>
        </p:nvSpPr>
        <p:spPr>
          <a:xfrm>
            <a:off x="260032" y="207793"/>
            <a:ext cx="11821477" cy="384720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a:p>
            <a:pPr lvl="4">
              <a:lnSpc>
                <a:spcPct val="90000"/>
              </a:lnSpc>
            </a:pPr>
            <a:r>
              <a:rPr lang="en-US" sz="3600" b="1" i="1" dirty="0">
                <a:latin typeface="+mj-lt"/>
                <a:ea typeface="ADLaM Display" panose="02010000000000000000" pitchFamily="2" charset="0"/>
                <a:cs typeface="Aptos Serif" panose="02020604070405020304" pitchFamily="18" charset="0"/>
              </a:rPr>
              <a:t>Paul was Empowered by Grace </a:t>
            </a:r>
          </a:p>
          <a:p>
            <a:pPr lvl="4">
              <a:lnSpc>
                <a:spcPct val="90000"/>
              </a:lnSpc>
            </a:pPr>
            <a:r>
              <a:rPr lang="en-US" sz="3600" b="1" i="1" dirty="0">
                <a:latin typeface="+mj-lt"/>
                <a:ea typeface="ADLaM Display" panose="02010000000000000000" pitchFamily="2" charset="0"/>
                <a:cs typeface="Aptos Serif" panose="02020604070405020304" pitchFamily="18" charset="0"/>
              </a:rPr>
              <a:t>     to Proclaim the Mystery.</a:t>
            </a:r>
            <a:endParaRPr lang="en-US" sz="4000" b="1" i="1" dirty="0">
              <a:latin typeface="+mj-lt"/>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BA24FDA1-260A-A028-C325-1FB1BE9DC9A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2384227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8E0AF-6548-864D-8482-A288A983D6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F1A4A0-A6A3-C2CB-7DC0-C0D77AC58FF2}"/>
              </a:ext>
            </a:extLst>
          </p:cNvPr>
          <p:cNvSpPr txBox="1"/>
          <p:nvPr/>
        </p:nvSpPr>
        <p:spPr>
          <a:xfrm>
            <a:off x="0" y="0"/>
            <a:ext cx="10160000" cy="1357166"/>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God uses weak people to</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reveal an eternal purpose.</a:t>
            </a:r>
          </a:p>
        </p:txBody>
      </p:sp>
      <p:sp>
        <p:nvSpPr>
          <p:cNvPr id="4" name="TextBox 3">
            <a:extLst>
              <a:ext uri="{FF2B5EF4-FFF2-40B4-BE49-F238E27FC236}">
                <a16:creationId xmlns:a16="http://schemas.microsoft.com/office/drawing/2014/main" id="{FCCE1F4F-246A-48C6-7155-34B1566F6805}"/>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You </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don’t have to be impressive</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—just faithful to make the mystery visible.</a:t>
            </a:r>
          </a:p>
        </p:txBody>
      </p:sp>
    </p:spTree>
    <p:extLst>
      <p:ext uri="{BB962C8B-B14F-4D97-AF65-F5344CB8AC3E}">
        <p14:creationId xmlns:p14="http://schemas.microsoft.com/office/powerpoint/2010/main" val="887049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dock on a body of water&#10;&#10;AI-generated content may be incorrect.">
            <a:extLst>
              <a:ext uri="{FF2B5EF4-FFF2-40B4-BE49-F238E27FC236}">
                <a16:creationId xmlns:a16="http://schemas.microsoft.com/office/drawing/2014/main" id="{151430EA-973A-334B-C62A-9343184F8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7594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F869-823F-745A-8C13-A29EE87CAC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1412116-C0B9-C9D7-D54E-8B5E70E2A56B}"/>
              </a:ext>
            </a:extLst>
          </p:cNvPr>
          <p:cNvSpPr txBox="1"/>
          <p:nvPr/>
        </p:nvSpPr>
        <p:spPr>
          <a:xfrm>
            <a:off x="260032" y="207793"/>
            <a:ext cx="11821477" cy="4558299"/>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20604070405020304" pitchFamily="18" charset="0"/>
                <a:cs typeface="Aptos Serif" panose="02020604070405020304" pitchFamily="18" charset="0"/>
              </a:rPr>
              <a:t>The preaching of the mystery (7-9)</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Established for Display (10–13)</a:t>
            </a:r>
          </a:p>
          <a:p>
            <a:pPr marL="1200150" lvl="1" indent="-74295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purpose of the mystery (10-11) </a:t>
            </a:r>
          </a:p>
          <a:p>
            <a:pPr marL="1200150" lvl="1" indent="-74295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privilege of the mystery (12-13)</a:t>
            </a:r>
            <a:endParaRPr lang="en-US" sz="4000" dirty="0">
              <a:latin typeface="Aptos Serif" panose="02020604070405020304" pitchFamily="18" charset="0"/>
              <a:cs typeface="Aptos Serif" panose="02020604070405020304" pitchFamily="18" charset="0"/>
            </a:endParaRPr>
          </a:p>
        </p:txBody>
      </p:sp>
      <p:sp>
        <p:nvSpPr>
          <p:cNvPr id="2" name="TextBox 1">
            <a:extLst>
              <a:ext uri="{FF2B5EF4-FFF2-40B4-BE49-F238E27FC236}">
                <a16:creationId xmlns:a16="http://schemas.microsoft.com/office/drawing/2014/main" id="{68B3D515-2C21-2A97-C3BA-E1A05C49215F}"/>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765417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621B-C0BB-1C42-E7E2-4EEED595184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F8409D5-CB32-5DE7-4288-1833D573B285}"/>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2265B3-B878-0E5F-7653-91EF051C9B91}"/>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934CA6D5-04B7-25C9-38D3-5C6EF7D1AB4E}"/>
              </a:ext>
            </a:extLst>
          </p:cNvPr>
          <p:cNvSpPr/>
          <p:nvPr/>
        </p:nvSpPr>
        <p:spPr>
          <a:xfrm>
            <a:off x="899160" y="3429000"/>
            <a:ext cx="10393680" cy="21236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AMP: multifaceted wisdom of God</a:t>
            </a:r>
          </a:p>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[in all its countless aspects]</a:t>
            </a:r>
          </a:p>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NLT: wisdom in its rich variety </a:t>
            </a:r>
          </a:p>
        </p:txBody>
      </p:sp>
    </p:spTree>
    <p:extLst>
      <p:ext uri="{BB962C8B-B14F-4D97-AF65-F5344CB8AC3E}">
        <p14:creationId xmlns:p14="http://schemas.microsoft.com/office/powerpoint/2010/main" val="1541934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71B01-6903-9287-5075-197F9810035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15AB0DD-FD8C-4EF3-F99E-14F426063E5E}"/>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DC034D-86B4-CB7C-2728-D672626E0E1C}"/>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708D2718-DA68-9175-9A33-7383DCDCC232}"/>
              </a:ext>
            </a:extLst>
          </p:cNvPr>
          <p:cNvSpPr/>
          <p:nvPr/>
        </p:nvSpPr>
        <p:spPr>
          <a:xfrm>
            <a:off x="175260" y="3429000"/>
            <a:ext cx="11841480" cy="1771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1. much variegated, marked with a great variety of </a:t>
            </a:r>
            <a:r>
              <a:rPr lang="en-US" sz="36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colours</a:t>
            </a:r>
            <a:endPar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	a. of cloth or a painting</a:t>
            </a: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2. much varied, manifold</a:t>
            </a:r>
          </a:p>
        </p:txBody>
      </p:sp>
    </p:spTree>
    <p:extLst>
      <p:ext uri="{BB962C8B-B14F-4D97-AF65-F5344CB8AC3E}">
        <p14:creationId xmlns:p14="http://schemas.microsoft.com/office/powerpoint/2010/main" val="1138415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0F36-7AD9-280D-E79D-8546C366F292}"/>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5A433E-F4E0-8C17-58F8-809A2EE932C1}"/>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5B8AAA-418B-6AF8-B6C7-D0427C107547}"/>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B179B367-AF1D-3C60-D2C0-74E3B72CF8A2}"/>
              </a:ext>
            </a:extLst>
          </p:cNvPr>
          <p:cNvSpPr/>
          <p:nvPr/>
        </p:nvSpPr>
        <p:spPr>
          <a:xfrm>
            <a:off x="175260" y="2537460"/>
            <a:ext cx="11841480" cy="3962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Greek word translated “manifold” here was often used in the first century to describe the intricately embroidered patterns found on cloaks worn by the wealthy. </a:t>
            </a:r>
          </a:p>
          <a:p>
            <a:pPr lvl="0" defTabSz="914400">
              <a:lnSpc>
                <a:spcPct val="90000"/>
              </a:lnSpc>
              <a:defRP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Divine wisdom is incredibly rich, even colorful, similar to the patterns found on these cloaks. Yet God’s glory is even richer, and evidencing it to other creatures displays His magnificence more fully.</a:t>
            </a:r>
          </a:p>
        </p:txBody>
      </p:sp>
    </p:spTree>
    <p:extLst>
      <p:ext uri="{BB962C8B-B14F-4D97-AF65-F5344CB8AC3E}">
        <p14:creationId xmlns:p14="http://schemas.microsoft.com/office/powerpoint/2010/main" val="3581192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6C4A-D5DF-67DD-107E-043B9E8304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EF4FE7-4F6D-CD89-E424-7990E573A94A}"/>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through the church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manifold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wisdom of God might now be made known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rulers and authorities in the heavenly places. </a:t>
            </a:r>
          </a:p>
        </p:txBody>
      </p:sp>
    </p:spTree>
    <p:extLst>
      <p:ext uri="{BB962C8B-B14F-4D97-AF65-F5344CB8AC3E}">
        <p14:creationId xmlns:p14="http://schemas.microsoft.com/office/powerpoint/2010/main" val="1587223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544810-6C47-BC09-48E0-102367211EBF}"/>
              </a:ext>
            </a:extLst>
          </p:cNvPr>
          <p:cNvSpPr txBox="1"/>
          <p:nvPr/>
        </p:nvSpPr>
        <p:spPr>
          <a:xfrm>
            <a:off x="133814" y="99018"/>
            <a:ext cx="7437864" cy="6186309"/>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God can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point to us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all future ages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as examples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incredible wealth</a:t>
            </a:r>
          </a:p>
          <a:p>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of his grace and kindness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toward us, as shown in all he has done for us who are united with Christ Jesus. . . . </a:t>
            </a:r>
          </a:p>
          <a:p>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4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10</a:t>
            </a: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 For we are his workmanship</a:t>
            </a:r>
          </a:p>
        </p:txBody>
      </p:sp>
      <p:sp>
        <p:nvSpPr>
          <p:cNvPr id="3" name="Rectangle: Rounded Corners 2">
            <a:extLst>
              <a:ext uri="{FF2B5EF4-FFF2-40B4-BE49-F238E27FC236}">
                <a16:creationId xmlns:a16="http://schemas.microsoft.com/office/drawing/2014/main" id="{9B286E23-E0A2-2047-3FF7-74E264C3D1E2}"/>
              </a:ext>
            </a:extLst>
          </p:cNvPr>
          <p:cNvSpPr/>
          <p:nvPr/>
        </p:nvSpPr>
        <p:spPr>
          <a:xfrm>
            <a:off x="7571678" y="5073428"/>
            <a:ext cx="4192859" cy="13930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Calibri" panose="020F0502020204030204" pitchFamily="34" charset="0"/>
                <a:ea typeface="Calibri" panose="020F0502020204030204" pitchFamily="34" charset="0"/>
                <a:cs typeface="Calibri" panose="020F0502020204030204" pitchFamily="34" charset="0"/>
              </a:rPr>
              <a:t>NIV: handiwork</a:t>
            </a:r>
          </a:p>
          <a:p>
            <a:r>
              <a:rPr lang="en-US" sz="4400" dirty="0">
                <a:latin typeface="Calibri" panose="020F0502020204030204" pitchFamily="34" charset="0"/>
                <a:ea typeface="Calibri" panose="020F0502020204030204" pitchFamily="34" charset="0"/>
                <a:cs typeface="Calibri" panose="020F0502020204030204" pitchFamily="34" charset="0"/>
              </a:rPr>
              <a:t>NLT: masterpiece</a:t>
            </a:r>
            <a:endParaRPr lang="en-US" sz="4400" dirty="0"/>
          </a:p>
        </p:txBody>
      </p:sp>
      <p:sp>
        <p:nvSpPr>
          <p:cNvPr id="7" name="TextBox 6">
            <a:extLst>
              <a:ext uri="{FF2B5EF4-FFF2-40B4-BE49-F238E27FC236}">
                <a16:creationId xmlns:a16="http://schemas.microsoft.com/office/drawing/2014/main" id="{81C04360-3785-29B2-A4E9-A64CE25C5C31}"/>
              </a:ext>
            </a:extLst>
          </p:cNvPr>
          <p:cNvSpPr txBox="1"/>
          <p:nvPr/>
        </p:nvSpPr>
        <p:spPr>
          <a:xfrm>
            <a:off x="7639793" y="215384"/>
            <a:ext cx="4552207" cy="1107996"/>
          </a:xfrm>
          <a:prstGeom prst="rect">
            <a:avLst/>
          </a:prstGeom>
          <a:noFill/>
        </p:spPr>
        <p:txBody>
          <a:bodyPr wrap="square">
            <a:spAutoFit/>
          </a:bodyPr>
          <a:lstStyle/>
          <a:p>
            <a:r>
              <a:rPr lang="en-US" sz="6600" b="1" dirty="0">
                <a:solidFill>
                  <a:schemeClr val="bg1"/>
                </a:solidFill>
              </a:rPr>
              <a:t>Eph 2: 7, 10</a:t>
            </a:r>
          </a:p>
        </p:txBody>
      </p:sp>
    </p:spTree>
    <p:extLst>
      <p:ext uri="{BB962C8B-B14F-4D97-AF65-F5344CB8AC3E}">
        <p14:creationId xmlns:p14="http://schemas.microsoft.com/office/powerpoint/2010/main" val="3809022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6C104-F8DC-5271-DEF0-1C940C23D0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B8DC1-1BD5-387D-F926-C5821C28CA08}"/>
              </a:ext>
            </a:extLst>
          </p:cNvPr>
          <p:cNvSpPr txBox="1"/>
          <p:nvPr/>
        </p:nvSpPr>
        <p:spPr>
          <a:xfrm>
            <a:off x="1" y="0"/>
            <a:ext cx="12191999" cy="3477875"/>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was according to the eternal purpose that he has realized in Christ Jesus our Lord,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8EDD833-A28B-97F9-8730-C21AEC8589FA}"/>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The Church was Established</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 to Display God’s Wisdom</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043429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1642-FE51-181D-AA20-929E4EC87F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A39582-1C52-1F75-8643-86FDDC3FFA2A}"/>
              </a:ext>
            </a:extLst>
          </p:cNvPr>
          <p:cNvSpPr txBox="1"/>
          <p:nvPr/>
        </p:nvSpPr>
        <p:spPr>
          <a:xfrm>
            <a:off x="1" y="0"/>
            <a:ext cx="12191999" cy="6186309"/>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11 </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This was according to the eternal purpose that he has realized </a:t>
            </a:r>
            <a:r>
              <a:rPr lang="en-US" sz="4400" dirty="0">
                <a:latin typeface="Calibri" panose="020F0502020204030204" pitchFamily="34" charset="0"/>
                <a:ea typeface="Calibri" panose="020F0502020204030204" pitchFamily="34" charset="0"/>
                <a:cs typeface="Calibri" panose="020F0502020204030204" pitchFamily="34" charset="0"/>
              </a:rPr>
              <a:t>in Christ Jesus our Lord,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in whom we have boldness and access with confidence through our faith in him.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So I ask you not to lose heart over what I am suffering for you, which is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BC85971-ADFE-7367-E654-3EDFF57A5042}"/>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In Christ, We Have Bold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and Confident Access to God</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75011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883F-0747-DADD-F719-D03DDE348C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B6DD57-C5E5-F4EF-C316-20476CF4E117}"/>
              </a:ext>
            </a:extLst>
          </p:cNvPr>
          <p:cNvSpPr txBox="1"/>
          <p:nvPr/>
        </p:nvSpPr>
        <p:spPr>
          <a:xfrm>
            <a:off x="0" y="0"/>
            <a:ext cx="11132820" cy="2674450"/>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Our unity, confidence, and perseverance are part of </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God’s cosmic display</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of His wisdom.</a:t>
            </a:r>
          </a:p>
        </p:txBody>
      </p:sp>
      <p:sp>
        <p:nvSpPr>
          <p:cNvPr id="4" name="TextBox 3">
            <a:extLst>
              <a:ext uri="{FF2B5EF4-FFF2-40B4-BE49-F238E27FC236}">
                <a16:creationId xmlns:a16="http://schemas.microsoft.com/office/drawing/2014/main" id="{26F21CCE-BC81-9EC9-CDF5-665E76839540}"/>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Don’t</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lose heart—your role </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matters in heaven’s story.</a:t>
            </a:r>
          </a:p>
        </p:txBody>
      </p:sp>
    </p:spTree>
    <p:extLst>
      <p:ext uri="{BB962C8B-B14F-4D97-AF65-F5344CB8AC3E}">
        <p14:creationId xmlns:p14="http://schemas.microsoft.com/office/powerpoint/2010/main" val="1045202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64D08-6D45-1D0A-B07F-1300ECD9CA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F2D46F-B138-255B-B403-EF26655D89BD}"/>
              </a:ext>
            </a:extLst>
          </p:cNvPr>
          <p:cNvSpPr txBox="1"/>
          <p:nvPr/>
        </p:nvSpPr>
        <p:spPr>
          <a:xfrm>
            <a:off x="266700" y="302107"/>
            <a:ext cx="11303000" cy="5977983"/>
          </a:xfrm>
          <a:prstGeom prst="rect">
            <a:avLst/>
          </a:prstGeom>
          <a:noFill/>
        </p:spPr>
        <p:txBody>
          <a:bodyPr wrap="square">
            <a:spAutoFit/>
          </a:bodyPr>
          <a:lstStyle/>
          <a:p>
            <a:pPr marL="914400" marR="0" indent="-914400">
              <a:lnSpc>
                <a:spcPct val="107000"/>
              </a:lnSpc>
              <a:buNone/>
              <a:tabLst>
                <a:tab pos="457200" algn="l"/>
              </a:tabLst>
            </a:pPr>
            <a:r>
              <a:rPr lang="en-US" sz="4000" dirty="0">
                <a:latin typeface="ADLaM Display" panose="02010000000000000000" pitchFamily="2" charset="0"/>
                <a:ea typeface="ADLaM Display" panose="02010000000000000000" pitchFamily="2" charset="0"/>
                <a:cs typeface="ADLaM Display" panose="02010000000000000000" pitchFamily="2" charset="0"/>
              </a:rPr>
              <a:t>Q:	</a:t>
            </a:r>
            <a:r>
              <a:rPr lang="en-US" sz="4000" dirty="0">
                <a:effectLst/>
                <a:latin typeface="ADLaM Display" panose="02010000000000000000" pitchFamily="2" charset="0"/>
                <a:ea typeface="ADLaM Display" panose="02010000000000000000" pitchFamily="2" charset="0"/>
                <a:cs typeface="ADLaM Display" panose="02010000000000000000" pitchFamily="2" charset="0"/>
              </a:rPr>
              <a:t>How do you begin to live out a purpose that was once hidden for ages, revealed through Christ, and now entrusted to the Church to display to the world?</a:t>
            </a:r>
          </a:p>
          <a:p>
            <a:pPr marL="914400" marR="0" indent="-914400">
              <a:lnSpc>
                <a:spcPct val="107000"/>
              </a:lnSpc>
              <a:buNone/>
              <a:tabLst>
                <a:tab pos="457200" algn="l"/>
              </a:tabLst>
            </a:pPr>
            <a:endParaRPr lang="en-US" sz="4000" dirty="0">
              <a:latin typeface="ADLaM Display" panose="02010000000000000000" pitchFamily="2" charset="0"/>
              <a:ea typeface="ADLaM Display" panose="02010000000000000000" pitchFamily="2" charset="0"/>
              <a:cs typeface="ADLaM Display" panose="02010000000000000000" pitchFamily="2" charset="0"/>
            </a:endParaRPr>
          </a:p>
          <a:p>
            <a:pPr marL="914400" marR="0" indent="-914400">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A:	We live out God’s revealed purpose by receiving it humbly, serving it faithfully, and displaying it boldly through the Church</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F6546D5C-1DE5-2B4F-DF62-DFE7B363C5F8}"/>
              </a:ext>
            </a:extLst>
          </p:cNvPr>
          <p:cNvSpPr txBox="1"/>
          <p:nvPr/>
        </p:nvSpPr>
        <p:spPr>
          <a:xfrm>
            <a:off x="2231229" y="4869345"/>
            <a:ext cx="5448300" cy="708848"/>
          </a:xfrm>
          <a:prstGeom prst="rect">
            <a:avLst/>
          </a:prstGeom>
          <a:noFill/>
        </p:spPr>
        <p:txBody>
          <a:bodyPr wrap="square">
            <a:spAutoFit/>
          </a:bodyPr>
          <a:lstStyle/>
          <a:p>
            <a:pPr marL="914400" marR="0" indent="-914400">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347753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dog&#10;&#10;AI-generated content may be incorrect.">
            <a:extLst>
              <a:ext uri="{FF2B5EF4-FFF2-40B4-BE49-F238E27FC236}">
                <a16:creationId xmlns:a16="http://schemas.microsoft.com/office/drawing/2014/main" id="{D250D6A3-F296-7D97-8A32-AB217D761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48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0178-42DA-1A3D-780F-5C0D8EA31E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AB6319-CC60-3E1A-8148-298AB9FF32D6}"/>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6" name="Picture 5" descr="A painting of a group of men&#10;&#10;AI-generated content may be incorrect.">
            <a:extLst>
              <a:ext uri="{FF2B5EF4-FFF2-40B4-BE49-F238E27FC236}">
                <a16:creationId xmlns:a16="http://schemas.microsoft.com/office/drawing/2014/main" id="{450B3207-2534-4D88-3DAF-6E22C3CF7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860" y="205822"/>
            <a:ext cx="8512096" cy="6446355"/>
          </a:xfrm>
          <a:prstGeom prst="rect">
            <a:avLst/>
          </a:prstGeom>
        </p:spPr>
      </p:pic>
      <p:sp>
        <p:nvSpPr>
          <p:cNvPr id="10" name="&quot;Not Allowed&quot; Symbol 9">
            <a:extLst>
              <a:ext uri="{FF2B5EF4-FFF2-40B4-BE49-F238E27FC236}">
                <a16:creationId xmlns:a16="http://schemas.microsoft.com/office/drawing/2014/main" id="{B5229DEE-67D3-4C43-CF10-8DA2E6B44C4D}"/>
              </a:ext>
            </a:extLst>
          </p:cNvPr>
          <p:cNvSpPr/>
          <p:nvPr/>
        </p:nvSpPr>
        <p:spPr>
          <a:xfrm>
            <a:off x="538399" y="4309110"/>
            <a:ext cx="2411730" cy="212598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2134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76B48-959A-C0E5-C15A-E05D7432E0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ABBEAB-44FD-72B9-28D9-D19F015F42CD}"/>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AF00DB8-0480-25A1-1742-DF2E477594A6}"/>
              </a:ext>
            </a:extLst>
          </p:cNvPr>
          <p:cNvSpPr txBox="1"/>
          <p:nvPr/>
        </p:nvSpPr>
        <p:spPr>
          <a:xfrm>
            <a:off x="3436620" y="181956"/>
            <a:ext cx="8755380" cy="3600986"/>
          </a:xfrm>
          <a:prstGeom prst="rect">
            <a:avLst/>
          </a:prstGeom>
          <a:noFill/>
        </p:spPr>
        <p:txBody>
          <a:bodyPr wrap="square">
            <a:spAutoFit/>
          </a:bodyPr>
          <a:lstStyle/>
          <a:p>
            <a:pPr algn="ctr">
              <a:buNone/>
            </a:pPr>
            <a:r>
              <a:rPr lang="en-US" sz="3600" b="0" i="0" dirty="0">
                <a:effectLst/>
                <a:latin typeface="system-ui"/>
              </a:rPr>
              <a:t>Matthew 23:1-5 (NLT)</a:t>
            </a:r>
            <a:endParaRPr lang="en-US" sz="3600" dirty="0">
              <a:latin typeface="system-ui"/>
            </a:endParaRPr>
          </a:p>
          <a:p>
            <a:pPr algn="l">
              <a:buNone/>
            </a:pPr>
            <a:r>
              <a:rPr lang="en-US" sz="3600" b="1" i="0" baseline="30000" dirty="0">
                <a:effectLst/>
                <a:latin typeface="system-ui"/>
              </a:rPr>
              <a:t>1</a:t>
            </a:r>
            <a:r>
              <a:rPr lang="en-US" sz="3600" b="1" i="0" dirty="0">
                <a:effectLst/>
                <a:latin typeface="system-ui"/>
              </a:rPr>
              <a:t> </a:t>
            </a:r>
            <a:r>
              <a:rPr lang="en-US" sz="3600" b="0" i="0" dirty="0">
                <a:effectLst/>
                <a:latin typeface="system-ui"/>
              </a:rPr>
              <a:t>Then Jesus said to the crowds and to his disciples, </a:t>
            </a:r>
            <a:r>
              <a:rPr lang="en-US" sz="3600" b="1" i="0" baseline="30000" dirty="0">
                <a:effectLst/>
                <a:latin typeface="system-ui"/>
              </a:rPr>
              <a:t>2 </a:t>
            </a:r>
            <a:r>
              <a:rPr lang="en-US" sz="3600" b="0" i="0" dirty="0">
                <a:effectLst/>
                <a:latin typeface="system-ui"/>
              </a:rPr>
              <a:t>“</a:t>
            </a:r>
            <a:r>
              <a:rPr lang="en-US" sz="4000" b="1" i="0" dirty="0">
                <a:solidFill>
                  <a:srgbClr val="FFFF00"/>
                </a:solidFill>
                <a:effectLst/>
                <a:latin typeface="system-ui"/>
              </a:rPr>
              <a:t>The teachers of religious law and the Pharisees</a:t>
            </a:r>
            <a:r>
              <a:rPr lang="en-US" sz="4000" b="0" i="0" dirty="0">
                <a:effectLst/>
                <a:latin typeface="system-ui"/>
              </a:rPr>
              <a:t> </a:t>
            </a:r>
            <a:r>
              <a:rPr lang="en-US" sz="3600" b="0" i="0" dirty="0">
                <a:effectLst/>
                <a:latin typeface="system-ui"/>
              </a:rPr>
              <a:t>are the official interpreters of the law of Moses. </a:t>
            </a:r>
            <a:r>
              <a:rPr lang="en-US" sz="3600" b="1" i="0" baseline="30000" dirty="0">
                <a:effectLst/>
                <a:latin typeface="system-ui"/>
              </a:rPr>
              <a:t>3 </a:t>
            </a:r>
            <a:r>
              <a:rPr lang="en-US" sz="3600" b="0" i="0" dirty="0">
                <a:effectLst/>
                <a:latin typeface="system-ui"/>
              </a:rPr>
              <a:t>So practice and obey whatever they tell you,</a:t>
            </a:r>
            <a:r>
              <a:rPr lang="en-US" sz="3600" b="0" i="0" dirty="0">
                <a:solidFill>
                  <a:schemeClr val="bg1"/>
                </a:solidFill>
                <a:effectLst/>
                <a:latin typeface="system-ui"/>
              </a:rPr>
              <a:t> </a:t>
            </a:r>
            <a:r>
              <a:rPr lang="en-US" sz="4000" b="1" i="0" dirty="0">
                <a:solidFill>
                  <a:schemeClr val="bg1"/>
                </a:solidFill>
                <a:effectLst/>
                <a:latin typeface="system-ui"/>
              </a:rPr>
              <a:t>but don’t</a:t>
            </a:r>
            <a:endParaRPr lang="en-US" sz="3600" b="1" i="0" dirty="0">
              <a:solidFill>
                <a:schemeClr val="bg1"/>
              </a:solidFill>
              <a:effectLst/>
              <a:latin typeface="system-ui"/>
            </a:endParaRPr>
          </a:p>
        </p:txBody>
      </p:sp>
    </p:spTree>
    <p:extLst>
      <p:ext uri="{BB962C8B-B14F-4D97-AF65-F5344CB8AC3E}">
        <p14:creationId xmlns:p14="http://schemas.microsoft.com/office/powerpoint/2010/main" val="10808535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3A6C4-5129-3D34-347B-766D9CD77F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D7FB15-8D03-983E-7869-C5F025A6F878}"/>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E481B68-90CD-5ECD-3236-88F50B831453}"/>
              </a:ext>
            </a:extLst>
          </p:cNvPr>
          <p:cNvSpPr txBox="1"/>
          <p:nvPr/>
        </p:nvSpPr>
        <p:spPr>
          <a:xfrm>
            <a:off x="3436620" y="181956"/>
            <a:ext cx="8755380" cy="6494085"/>
          </a:xfrm>
          <a:prstGeom prst="rect">
            <a:avLst/>
          </a:prstGeom>
          <a:noFill/>
        </p:spPr>
        <p:txBody>
          <a:bodyPr wrap="square">
            <a:spAutoFit/>
          </a:bodyPr>
          <a:lstStyle/>
          <a:p>
            <a:pPr algn="ctr">
              <a:buNone/>
            </a:pPr>
            <a:r>
              <a:rPr lang="en-US" sz="3600" b="0" i="0" dirty="0">
                <a:effectLst/>
                <a:latin typeface="system-ui"/>
              </a:rPr>
              <a:t>Matthew 23:1-5 (NLT)</a:t>
            </a:r>
            <a:endParaRPr lang="en-US" sz="3600" dirty="0">
              <a:latin typeface="system-ui"/>
            </a:endParaRPr>
          </a:p>
          <a:p>
            <a:pPr algn="l">
              <a:buNone/>
            </a:pPr>
            <a:r>
              <a:rPr lang="en-US" sz="3600" b="1" i="0" baseline="30000" dirty="0">
                <a:effectLst/>
                <a:latin typeface="system-ui"/>
              </a:rPr>
              <a:t>1</a:t>
            </a:r>
            <a:r>
              <a:rPr lang="en-US" sz="3600" b="1" i="0" dirty="0">
                <a:effectLst/>
                <a:latin typeface="system-ui"/>
              </a:rPr>
              <a:t> </a:t>
            </a:r>
            <a:r>
              <a:rPr lang="en-US" sz="3600" b="0" i="0" dirty="0">
                <a:effectLst/>
                <a:latin typeface="system-ui"/>
              </a:rPr>
              <a:t>Then Jesus said to the crowds and to his disciples, </a:t>
            </a:r>
            <a:r>
              <a:rPr lang="en-US" sz="3600" b="1" i="0" baseline="30000" dirty="0">
                <a:effectLst/>
                <a:latin typeface="system-ui"/>
              </a:rPr>
              <a:t>2 </a:t>
            </a:r>
            <a:r>
              <a:rPr lang="en-US" sz="3600" b="0" i="0" dirty="0">
                <a:effectLst/>
                <a:latin typeface="system-ui"/>
              </a:rPr>
              <a:t>“</a:t>
            </a:r>
            <a:r>
              <a:rPr lang="en-US" sz="4000" b="1" i="0" dirty="0">
                <a:solidFill>
                  <a:srgbClr val="FFFF00"/>
                </a:solidFill>
                <a:effectLst/>
                <a:latin typeface="system-ui"/>
              </a:rPr>
              <a:t>The teachers of religious law and the Pharisees</a:t>
            </a:r>
            <a:r>
              <a:rPr lang="en-US" sz="4000" b="0" i="0" dirty="0">
                <a:effectLst/>
                <a:latin typeface="system-ui"/>
              </a:rPr>
              <a:t> </a:t>
            </a:r>
            <a:r>
              <a:rPr lang="en-US" sz="3600" b="0" i="0" dirty="0">
                <a:effectLst/>
                <a:latin typeface="system-ui"/>
              </a:rPr>
              <a:t>are the official interpreters of the law of Moses. </a:t>
            </a:r>
            <a:r>
              <a:rPr lang="en-US" sz="3600" b="1" i="0" baseline="30000" dirty="0">
                <a:effectLst/>
                <a:latin typeface="system-ui"/>
              </a:rPr>
              <a:t>3 </a:t>
            </a:r>
            <a:r>
              <a:rPr lang="en-US" sz="3600" b="0" i="0" dirty="0">
                <a:effectLst/>
                <a:latin typeface="system-ui"/>
              </a:rPr>
              <a:t>So practice and obey whatever they tell you, </a:t>
            </a:r>
            <a:r>
              <a:rPr lang="en-US" sz="4000" b="1" i="0" dirty="0">
                <a:solidFill>
                  <a:srgbClr val="FFFF00"/>
                </a:solidFill>
                <a:effectLst/>
                <a:latin typeface="system-ui"/>
              </a:rPr>
              <a:t>but don’t follow their example. For they don’t practice what they teach. </a:t>
            </a:r>
            <a:r>
              <a:rPr lang="en-US" sz="3600" b="1" i="0" baseline="30000" dirty="0">
                <a:effectLst/>
                <a:latin typeface="system-ui"/>
              </a:rPr>
              <a:t>4 </a:t>
            </a:r>
            <a:r>
              <a:rPr lang="en-US" sz="3600" b="0" i="0" dirty="0">
                <a:effectLst/>
                <a:latin typeface="system-ui"/>
              </a:rPr>
              <a:t>They crush people with unbearable religious demands and never lift a finger to ease the burden.  </a:t>
            </a:r>
            <a:r>
              <a:rPr lang="en-US" sz="4000" b="1" i="0" baseline="30000" dirty="0">
                <a:solidFill>
                  <a:srgbClr val="FFFF00"/>
                </a:solidFill>
                <a:effectLst/>
                <a:latin typeface="system-ui"/>
              </a:rPr>
              <a:t>5 </a:t>
            </a:r>
            <a:r>
              <a:rPr lang="en-US" sz="4000" b="1" i="0" dirty="0">
                <a:solidFill>
                  <a:srgbClr val="FFFF00"/>
                </a:solidFill>
                <a:effectLst/>
                <a:latin typeface="system-ui"/>
              </a:rPr>
              <a:t>“Everything they do is for show</a:t>
            </a:r>
            <a:endParaRPr lang="en-US" sz="3600" b="1" i="0" dirty="0">
              <a:solidFill>
                <a:srgbClr val="FFFF00"/>
              </a:solidFill>
              <a:effectLst/>
              <a:latin typeface="system-ui"/>
            </a:endParaRPr>
          </a:p>
        </p:txBody>
      </p:sp>
      <p:sp>
        <p:nvSpPr>
          <p:cNvPr id="5" name="&quot;Not Allowed&quot; Symbol 4">
            <a:extLst>
              <a:ext uri="{FF2B5EF4-FFF2-40B4-BE49-F238E27FC236}">
                <a16:creationId xmlns:a16="http://schemas.microsoft.com/office/drawing/2014/main" id="{4F1517CD-F62C-8A19-5793-4CE8337E0C22}"/>
              </a:ext>
            </a:extLst>
          </p:cNvPr>
          <p:cNvSpPr/>
          <p:nvPr/>
        </p:nvSpPr>
        <p:spPr>
          <a:xfrm>
            <a:off x="538399" y="4309110"/>
            <a:ext cx="2411730" cy="212598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750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18A60-04EC-C90E-8903-B8F8E5267ADC}"/>
              </a:ext>
            </a:extLst>
          </p:cNvPr>
          <p:cNvSpPr txBox="1"/>
          <p:nvPr/>
        </p:nvSpPr>
        <p:spPr>
          <a:xfrm>
            <a:off x="2902504" y="127784"/>
            <a:ext cx="6386991" cy="708848"/>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extBox 3">
            <a:extLst>
              <a:ext uri="{FF2B5EF4-FFF2-40B4-BE49-F238E27FC236}">
                <a16:creationId xmlns:a16="http://schemas.microsoft.com/office/drawing/2014/main" id="{626F8CB6-F778-61A3-5885-2AA67EDB47AB}"/>
              </a:ext>
            </a:extLst>
          </p:cNvPr>
          <p:cNvSpPr txBox="1"/>
          <p:nvPr/>
        </p:nvSpPr>
        <p:spPr>
          <a:xfrm>
            <a:off x="0" y="1905506"/>
            <a:ext cx="12192000" cy="3477875"/>
          </a:xfrm>
          <a:prstGeom prst="rect">
            <a:avLst/>
          </a:prstGeom>
          <a:noFill/>
        </p:spPr>
        <p:txBody>
          <a:bodyPr wrap="square">
            <a:spAutoFit/>
          </a:bodyPr>
          <a:lstStyle/>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“Bold display” is not about being louder</a:t>
            </a:r>
          </a:p>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it’s about living truer.</a:t>
            </a:r>
          </a:p>
          <a:p>
            <a:pPr algn="ctr"/>
            <a:br>
              <a:rPr lang="en-US" sz="4400" dirty="0">
                <a:latin typeface="ADLaM Display" panose="02010000000000000000" pitchFamily="2" charset="0"/>
                <a:ea typeface="ADLaM Display" panose="02010000000000000000" pitchFamily="2" charset="0"/>
                <a:cs typeface="ADLaM Display" panose="02010000000000000000" pitchFamily="2" charset="0"/>
              </a:rPr>
            </a:br>
            <a:r>
              <a:rPr lang="en-US" sz="4400" dirty="0">
                <a:latin typeface="ADLaM Display" panose="02010000000000000000" pitchFamily="2" charset="0"/>
                <a:ea typeface="ADLaM Display" panose="02010000000000000000" pitchFamily="2" charset="0"/>
                <a:cs typeface="ADLaM Display" panose="02010000000000000000" pitchFamily="2" charset="0"/>
              </a:rPr>
              <a:t> in words, in love, in endurance, </a:t>
            </a:r>
          </a:p>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in sacrifice, in community.</a:t>
            </a:r>
          </a:p>
        </p:txBody>
      </p:sp>
    </p:spTree>
    <p:extLst>
      <p:ext uri="{BB962C8B-B14F-4D97-AF65-F5344CB8AC3E}">
        <p14:creationId xmlns:p14="http://schemas.microsoft.com/office/powerpoint/2010/main" val="868738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E89AD-94C4-00A0-7F7F-6F59C0DAA3CA}"/>
              </a:ext>
            </a:extLst>
          </p:cNvPr>
          <p:cNvSpPr txBox="1"/>
          <p:nvPr/>
        </p:nvSpPr>
        <p:spPr>
          <a:xfrm>
            <a:off x="38100" y="0"/>
            <a:ext cx="12153900" cy="3935180"/>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Speak the Gospel Clearly, Even When Unpopular</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Share the truth of Christ with love and clarity, even if it challenges cultural norms or personal comfort.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Initiating spiritual conversations at work, in your neighborhood, or with friends—not just when it’s “safe.”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6652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0DBA-08DF-EBEA-5D37-75E0199E67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DC8A22-6A96-B675-75E5-BE9E9C36F0AA}"/>
              </a:ext>
            </a:extLst>
          </p:cNvPr>
          <p:cNvSpPr txBox="1"/>
          <p:nvPr/>
        </p:nvSpPr>
        <p:spPr>
          <a:xfrm>
            <a:off x="38100" y="0"/>
            <a:ext cx="12153900" cy="5120761"/>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Live in Unifying Love Across Boundaries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The “mystery” revealed in Ephesians includes Jew and Gentile together—bold display means intentionally crossing divides (ethnic, cultural, social, political) in visible fellowship.</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Show hospitality to people different from you, joining in service with believers from other backgrounds.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8958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33E4-9C18-87E6-1D08-7918632074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FC3E0D-4EBF-6B10-A58A-703A37F9EEAE}"/>
              </a:ext>
            </a:extLst>
          </p:cNvPr>
          <p:cNvSpPr txBox="1"/>
          <p:nvPr/>
        </p:nvSpPr>
        <p:spPr>
          <a:xfrm>
            <a:off x="38100" y="0"/>
            <a:ext cx="12153900" cy="3239798"/>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Demonstrate Grace in the Face of Opposition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Boldness is not aggression—it’s staying gracious and joyful under pressure.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Responding with kindness when your faith is mocked or misunderstood.</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9126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4769-999E-42D0-5024-6816C9BD7B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99B149-D86D-C873-5DF6-7E2BC338C25E}"/>
              </a:ext>
            </a:extLst>
          </p:cNvPr>
          <p:cNvSpPr txBox="1"/>
          <p:nvPr/>
        </p:nvSpPr>
        <p:spPr>
          <a:xfrm>
            <a:off x="38100" y="0"/>
            <a:ext cx="12153900" cy="3239798"/>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Prioritize God’s Mission Over Personal Comfort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Paul’s chains in this passage didn’t silence him—they amplified the message.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Choosing ministry, generosity, or service that costs you time, energy, or status.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7445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9E90-2A62-FC76-8A72-212007EFDE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71D69F-E334-DED0-60C3-15FCCE623470}"/>
              </a:ext>
            </a:extLst>
          </p:cNvPr>
          <p:cNvSpPr txBox="1"/>
          <p:nvPr/>
        </p:nvSpPr>
        <p:spPr>
          <a:xfrm>
            <a:off x="38100" y="0"/>
            <a:ext cx="12153900" cy="7001725"/>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Showcase God’s Wisdom Through the Church’s Life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Boldness is not just personal; it’s communal—the Church together displays God’s wisdom to the “rulers and authorities” (v. 10).</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Participating actively in church life so the world sees unity, mercy, and joy in action.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Participate in church activities (picnics, group studies, church retreat)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Join (or start) a small group</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Invite friends and family to church and church events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4988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DA3714-951A-98B1-3CCA-C6252B46CD9F}"/>
              </a:ext>
            </a:extLst>
          </p:cNvPr>
          <p:cNvPicPr>
            <a:picLocks noChangeAspect="1"/>
          </p:cNvPicPr>
          <p:nvPr/>
        </p:nvPicPr>
        <p:blipFill>
          <a:blip r:embed="rId2"/>
          <a:stretch>
            <a:fillRect/>
          </a:stretch>
        </p:blipFill>
        <p:spPr>
          <a:xfrm>
            <a:off x="7094249" y="2084102"/>
            <a:ext cx="4124901" cy="4086795"/>
          </a:xfrm>
          <a:prstGeom prst="rect">
            <a:avLst/>
          </a:prstGeom>
          <a:effectLst>
            <a:softEdge rad="50800"/>
          </a:effectLst>
        </p:spPr>
      </p:pic>
      <p:sp>
        <p:nvSpPr>
          <p:cNvPr id="6" name="Title 1">
            <a:extLst>
              <a:ext uri="{FF2B5EF4-FFF2-40B4-BE49-F238E27FC236}">
                <a16:creationId xmlns:a16="http://schemas.microsoft.com/office/drawing/2014/main" id="{F1ECDAA1-4F13-FEB3-0C29-E0123C19850A}"/>
              </a:ext>
            </a:extLst>
          </p:cNvPr>
          <p:cNvSpPr txBox="1">
            <a:spLocks/>
          </p:cNvSpPr>
          <p:nvPr/>
        </p:nvSpPr>
        <p:spPr>
          <a:xfrm>
            <a:off x="5930900" y="850900"/>
            <a:ext cx="6261100" cy="1066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4800" b="1" i="0" u="none" strike="noStrike" kern="1200" cap="none" spc="0" normalizeH="0" baseline="0" noProof="0" dirty="0">
                <a:ln>
                  <a:noFill/>
                </a:ln>
                <a:solidFill>
                  <a:srgbClr val="FFFFFF"/>
                </a:solidFill>
                <a:effectLst/>
                <a:uLnTx/>
                <a:uFillTx/>
                <a:latin typeface="Tahoma"/>
                <a:ea typeface="+mj-ea"/>
                <a:cs typeface="Angsana New"/>
              </a:rPr>
              <a:t>LET US PRAY….</a:t>
            </a:r>
          </a:p>
        </p:txBody>
      </p:sp>
    </p:spTree>
    <p:extLst>
      <p:ext uri="{BB962C8B-B14F-4D97-AF65-F5344CB8AC3E}">
        <p14:creationId xmlns:p14="http://schemas.microsoft.com/office/powerpoint/2010/main" val="3531718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rry sky with stars&#10;&#10;AI-generated content may be incorrect.">
            <a:extLst>
              <a:ext uri="{FF2B5EF4-FFF2-40B4-BE49-F238E27FC236}">
                <a16:creationId xmlns:a16="http://schemas.microsoft.com/office/drawing/2014/main" id="{8A169571-C756-2FDA-7676-D0965F8B5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7496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kiing on a pole&#10;&#10;AI-generated content may be incorrect.">
            <a:extLst>
              <a:ext uri="{FF2B5EF4-FFF2-40B4-BE49-F238E27FC236}">
                <a16:creationId xmlns:a16="http://schemas.microsoft.com/office/drawing/2014/main" id="{478AF863-8A7A-41D7-DF4A-A6EB5BE8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482804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451F3-F1D9-9F94-33B6-A19BF90E6458}"/>
            </a:ext>
          </a:extLst>
        </p:cNvPr>
        <p:cNvGrpSpPr/>
        <p:nvPr/>
      </p:nvGrpSpPr>
      <p:grpSpPr>
        <a:xfrm>
          <a:off x="0" y="0"/>
          <a:ext cx="0" cy="0"/>
          <a:chOff x="0" y="0"/>
          <a:chExt cx="0" cy="0"/>
        </a:xfrm>
      </p:grpSpPr>
      <p:pic>
        <p:nvPicPr>
          <p:cNvPr id="7" name="Picture 6" descr="A red circle with white text&#10;&#10;AI-generated content may be incorrect.">
            <a:extLst>
              <a:ext uri="{FF2B5EF4-FFF2-40B4-BE49-F238E27FC236}">
                <a16:creationId xmlns:a16="http://schemas.microsoft.com/office/drawing/2014/main" id="{8C195215-2157-59F7-B729-900A48751CD6}"/>
              </a:ext>
            </a:extLst>
          </p:cNvPr>
          <p:cNvPicPr>
            <a:picLocks noChangeAspect="1"/>
          </p:cNvPicPr>
          <p:nvPr/>
        </p:nvPicPr>
        <p:blipFill>
          <a:blip r:embed="rId2">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0" y="0"/>
            <a:ext cx="1250143" cy="1328698"/>
          </a:xfrm>
          <a:prstGeom prst="rect">
            <a:avLst/>
          </a:prstGeom>
        </p:spPr>
      </p:pic>
      <p:sp>
        <p:nvSpPr>
          <p:cNvPr id="2" name="TextBox 1">
            <a:extLst>
              <a:ext uri="{FF2B5EF4-FFF2-40B4-BE49-F238E27FC236}">
                <a16:creationId xmlns:a16="http://schemas.microsoft.com/office/drawing/2014/main" id="{060C0C23-1D6E-7223-82A3-C536A2FF4626}"/>
              </a:ext>
            </a:extLst>
          </p:cNvPr>
          <p:cNvSpPr txBox="1"/>
          <p:nvPr/>
        </p:nvSpPr>
        <p:spPr>
          <a:xfrm>
            <a:off x="0" y="1455174"/>
            <a:ext cx="12192000" cy="969496"/>
          </a:xfrm>
          <a:prstGeom prst="rect">
            <a:avLst/>
          </a:prstGeom>
          <a:solidFill>
            <a:srgbClr val="EC193A"/>
          </a:solidFill>
        </p:spPr>
        <p:txBody>
          <a:bodyPr wrap="square" rtlCol="0">
            <a:spAutoFit/>
          </a:bodyPr>
          <a:lstStyle/>
          <a:p>
            <a:endParaRPr lang="en-US" sz="1000" dirty="0">
              <a:solidFill>
                <a:schemeClr val="bg1"/>
              </a:solidFill>
            </a:endParaRPr>
          </a:p>
          <a:p>
            <a:r>
              <a:rPr lang="en-US" sz="3600" b="1" dirty="0">
                <a:solidFill>
                  <a:schemeClr val="bg1"/>
                </a:solidFill>
              </a:rPr>
              <a:t>Frequently Asked Questions</a:t>
            </a:r>
          </a:p>
          <a:p>
            <a:endParaRPr lang="en-US" sz="1100" dirty="0">
              <a:solidFill>
                <a:schemeClr val="bg1"/>
              </a:solidFill>
            </a:endParaRPr>
          </a:p>
        </p:txBody>
      </p:sp>
      <p:sp>
        <p:nvSpPr>
          <p:cNvPr id="4" name="TextBox 3">
            <a:extLst>
              <a:ext uri="{FF2B5EF4-FFF2-40B4-BE49-F238E27FC236}">
                <a16:creationId xmlns:a16="http://schemas.microsoft.com/office/drawing/2014/main" id="{F76F6B9D-35CD-444D-68EE-42A5833D1A7A}"/>
              </a:ext>
            </a:extLst>
          </p:cNvPr>
          <p:cNvSpPr txBox="1"/>
          <p:nvPr/>
        </p:nvSpPr>
        <p:spPr>
          <a:xfrm>
            <a:off x="1482213" y="479683"/>
            <a:ext cx="10709787" cy="369332"/>
          </a:xfrm>
          <a:prstGeom prst="rect">
            <a:avLst/>
          </a:prstGeom>
          <a:noFill/>
        </p:spPr>
        <p:txBody>
          <a:bodyPr wrap="square">
            <a:spAutoFit/>
          </a:bodyPr>
          <a:lstStyle/>
          <a:p>
            <a:r>
              <a:rPr lang="en-US" dirty="0"/>
              <a:t>About SG60   What's On   Initiatives   Care &amp; Share   Partner Us   SG60 Stories  FAQ   Media</a:t>
            </a:r>
          </a:p>
        </p:txBody>
      </p:sp>
      <p:sp>
        <p:nvSpPr>
          <p:cNvPr id="8" name="TextBox 7">
            <a:extLst>
              <a:ext uri="{FF2B5EF4-FFF2-40B4-BE49-F238E27FC236}">
                <a16:creationId xmlns:a16="http://schemas.microsoft.com/office/drawing/2014/main" id="{BEA8019B-7B3E-2AEE-EE1C-64EB13DF85E4}"/>
              </a:ext>
            </a:extLst>
          </p:cNvPr>
          <p:cNvSpPr txBox="1"/>
          <p:nvPr/>
        </p:nvSpPr>
        <p:spPr>
          <a:xfrm>
            <a:off x="154856" y="2694643"/>
            <a:ext cx="12037143" cy="3785652"/>
          </a:xfrm>
          <a:prstGeom prst="rect">
            <a:avLst/>
          </a:prstGeom>
          <a:noFill/>
        </p:spPr>
        <p:txBody>
          <a:bodyPr wrap="square">
            <a:spAutoFit/>
          </a:bodyPr>
          <a:lstStyle/>
          <a:p>
            <a:pPr algn="l">
              <a:buNone/>
            </a:pPr>
            <a:r>
              <a:rPr lang="en-US" sz="3600" b="0" i="0" dirty="0">
                <a:solidFill>
                  <a:srgbClr val="CA0119"/>
                </a:solidFill>
                <a:effectLst/>
                <a:latin typeface="Lato" panose="020F0502020204030203" pitchFamily="34" charset="0"/>
              </a:rPr>
              <a:t>1. What is SG60?</a:t>
            </a:r>
          </a:p>
          <a:p>
            <a:pPr algn="l">
              <a:buNone/>
            </a:pPr>
            <a:r>
              <a:rPr lang="en-US" b="0" i="0" dirty="0">
                <a:solidFill>
                  <a:srgbClr val="484848"/>
                </a:solidFill>
                <a:effectLst/>
                <a:latin typeface="Lato" panose="020F0502020204030203" pitchFamily="34" charset="0"/>
              </a:rPr>
              <a:t>SG60 is a nationwide effort to celebrate the next chapter of our nation-building journey. Over the past 60 years, Singapore has survived and prospered against the odds. Our diamond jubilee is an opportune time to reflect on our journey as a nation and rally Singaporeans to contribute to our shared future. </a:t>
            </a:r>
          </a:p>
          <a:p>
            <a:pPr algn="l">
              <a:buNone/>
            </a:pPr>
            <a:endParaRPr lang="en-US" b="0" i="0" dirty="0">
              <a:solidFill>
                <a:srgbClr val="484848"/>
              </a:solidFill>
              <a:effectLst/>
              <a:latin typeface="Lato" panose="020F0502020204030203" pitchFamily="34" charset="0"/>
            </a:endParaRPr>
          </a:p>
          <a:p>
            <a:pPr algn="l">
              <a:buNone/>
            </a:pPr>
            <a:r>
              <a:rPr lang="en-US" b="0" i="0" dirty="0">
                <a:solidFill>
                  <a:srgbClr val="484848"/>
                </a:solidFill>
                <a:effectLst/>
                <a:latin typeface="Lato" panose="020F0502020204030203" pitchFamily="34" charset="0"/>
              </a:rPr>
              <a:t>Following from the Forward SG exercise, this is also an opportunity for us to redefine our social compact by </a:t>
            </a:r>
            <a:r>
              <a:rPr lang="en-US" sz="3200" b="0" i="0" dirty="0">
                <a:solidFill>
                  <a:srgbClr val="484848"/>
                </a:solidFill>
                <a:effectLst/>
                <a:latin typeface="Lato" panose="020F0502020204030203" pitchFamily="34" charset="0"/>
              </a:rPr>
              <a:t>reaffirming the shared commitment Singaporeans have </a:t>
            </a:r>
          </a:p>
          <a:p>
            <a:pPr marL="457200" indent="-457200" algn="l">
              <a:buFont typeface="Arial" panose="020B0604020202020204" pitchFamily="34" charset="0"/>
              <a:buChar char="•"/>
            </a:pPr>
            <a:r>
              <a:rPr lang="en-US" sz="3200" b="0" i="0" dirty="0">
                <a:solidFill>
                  <a:srgbClr val="484848"/>
                </a:solidFill>
                <a:effectLst/>
                <a:latin typeface="Lato" panose="020F0502020204030203" pitchFamily="34" charset="0"/>
              </a:rPr>
              <a:t>to each other </a:t>
            </a:r>
          </a:p>
          <a:p>
            <a:pPr marL="457200" indent="-457200" algn="l">
              <a:buFont typeface="Arial" panose="020B0604020202020204" pitchFamily="34" charset="0"/>
              <a:buChar char="•"/>
            </a:pPr>
            <a:r>
              <a:rPr lang="en-US" sz="3200" b="0" i="0" dirty="0">
                <a:solidFill>
                  <a:srgbClr val="484848"/>
                </a:solidFill>
                <a:effectLst/>
                <a:latin typeface="Lato" panose="020F0502020204030203" pitchFamily="34" charset="0"/>
              </a:rPr>
              <a:t>and the nation</a:t>
            </a:r>
            <a:r>
              <a:rPr lang="en-US" b="0" i="0" dirty="0">
                <a:solidFill>
                  <a:srgbClr val="484848"/>
                </a:solidFill>
                <a:effectLst/>
                <a:latin typeface="Lato" panose="020F0502020204030203" pitchFamily="34" charset="0"/>
              </a:rPr>
              <a:t>, </a:t>
            </a:r>
          </a:p>
          <a:p>
            <a:pPr algn="l">
              <a:buNone/>
            </a:pPr>
            <a:r>
              <a:rPr lang="en-US" b="0" i="0" dirty="0">
                <a:solidFill>
                  <a:srgbClr val="484848"/>
                </a:solidFill>
                <a:effectLst/>
                <a:latin typeface="Lato" panose="020F0502020204030203" pitchFamily="34" charset="0"/>
              </a:rPr>
              <a:t>and to build a stronger society that we are proud to call home. </a:t>
            </a:r>
          </a:p>
        </p:txBody>
      </p:sp>
      <p:sp>
        <p:nvSpPr>
          <p:cNvPr id="9" name="Arrow: Left-Right 8">
            <a:extLst>
              <a:ext uri="{FF2B5EF4-FFF2-40B4-BE49-F238E27FC236}">
                <a16:creationId xmlns:a16="http://schemas.microsoft.com/office/drawing/2014/main" id="{3D6CBA8D-CF7E-4871-599B-8BC6D8B93D7C}"/>
              </a:ext>
            </a:extLst>
          </p:cNvPr>
          <p:cNvSpPr/>
          <p:nvPr/>
        </p:nvSpPr>
        <p:spPr>
          <a:xfrm>
            <a:off x="3380914" y="5320813"/>
            <a:ext cx="728201" cy="196645"/>
          </a:xfrm>
          <a:prstGeom prst="leftRightArrow">
            <a:avLst/>
          </a:prstGeom>
          <a:solidFill>
            <a:srgbClr val="EC1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C3FD72FD-06D6-E0CF-1F26-06CFC0301433}"/>
              </a:ext>
            </a:extLst>
          </p:cNvPr>
          <p:cNvSpPr/>
          <p:nvPr/>
        </p:nvSpPr>
        <p:spPr>
          <a:xfrm rot="5400000">
            <a:off x="3460453" y="5768682"/>
            <a:ext cx="569120" cy="196645"/>
          </a:xfrm>
          <a:prstGeom prst="leftRightArrow">
            <a:avLst/>
          </a:prstGeom>
          <a:solidFill>
            <a:srgbClr val="EC1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628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1681</TotalTime>
  <Words>3784</Words>
  <Application>Microsoft Office PowerPoint</Application>
  <PresentationFormat>Widescreen</PresentationFormat>
  <Paragraphs>254</Paragraphs>
  <Slides>69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69</vt:i4>
      </vt:variant>
    </vt:vector>
  </HeadingPairs>
  <TitlesOfParts>
    <vt:vector size="83" baseType="lpstr">
      <vt:lpstr>ADLaM Display</vt:lpstr>
      <vt:lpstr>Amasis MT Pro Black</vt:lpstr>
      <vt:lpstr>Aptos</vt:lpstr>
      <vt:lpstr>Aptos Serif</vt:lpstr>
      <vt:lpstr>Arial</vt:lpstr>
      <vt:lpstr>Arial Rounded MT Bold</vt:lpstr>
      <vt:lpstr>Calibri</vt:lpstr>
      <vt:lpstr>Calibri Light</vt:lpstr>
      <vt:lpstr>Lato</vt:lpstr>
      <vt:lpstr>Neue Haas Grotesk Text Pro</vt:lpstr>
      <vt:lpstr>Symbol</vt:lpstr>
      <vt:lpstr>system-ui</vt:lpstr>
      <vt:lpstr>Tahoma</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2025-08-07T02:23:39Z</dcterms:created>
  <dcterms:modified xsi:type="dcterms:W3CDTF">2025-08-09T12:46:59Z</dcterms:modified>
</cp:coreProperties>
</file>