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3" r:id="rId2"/>
    <p:sldMasterId id="2147483685" r:id="rId3"/>
    <p:sldMasterId id="2147483697" r:id="rId4"/>
    <p:sldMasterId id="2147483714" r:id="rId5"/>
    <p:sldMasterId id="2147483726" r:id="rId6"/>
    <p:sldMasterId id="2147483738" r:id="rId7"/>
  </p:sldMasterIdLst>
  <p:sldIdLst>
    <p:sldId id="7456" r:id="rId8"/>
    <p:sldId id="7457" r:id="rId9"/>
    <p:sldId id="7458" r:id="rId10"/>
    <p:sldId id="312" r:id="rId11"/>
    <p:sldId id="313" r:id="rId12"/>
    <p:sldId id="7466" r:id="rId13"/>
    <p:sldId id="314" r:id="rId14"/>
    <p:sldId id="315" r:id="rId15"/>
    <p:sldId id="7462" r:id="rId16"/>
    <p:sldId id="7463" r:id="rId17"/>
    <p:sldId id="316" r:id="rId18"/>
    <p:sldId id="7459" r:id="rId19"/>
    <p:sldId id="7460" r:id="rId20"/>
    <p:sldId id="7461" r:id="rId21"/>
    <p:sldId id="319" r:id="rId22"/>
    <p:sldId id="7464" r:id="rId23"/>
    <p:sldId id="321" r:id="rId24"/>
    <p:sldId id="7465" r:id="rId25"/>
    <p:sldId id="7467" r:id="rId26"/>
    <p:sldId id="7468" r:id="rId27"/>
    <p:sldId id="7471" r:id="rId28"/>
    <p:sldId id="7470" r:id="rId29"/>
    <p:sldId id="323" r:id="rId30"/>
    <p:sldId id="324" r:id="rId31"/>
    <p:sldId id="7472" r:id="rId32"/>
    <p:sldId id="326" r:id="rId33"/>
    <p:sldId id="7473" r:id="rId34"/>
    <p:sldId id="3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3B8FAB-7309-4A9E-8CA8-FEE7CA2159F3}" v="2" dt="2025-08-02T11:05:03.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56" d="100"/>
          <a:sy n="56" d="100"/>
        </p:scale>
        <p:origin x="9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EAB2-3E90-56F1-88E4-6442C37E4DF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98A1C98-374D-C2A5-C436-52FAA8C773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25197A-8FFB-E642-5C7C-198817D08515}"/>
              </a:ext>
            </a:extLst>
          </p:cNvPr>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5" name="Footer Placeholder 4">
            <a:extLst>
              <a:ext uri="{FF2B5EF4-FFF2-40B4-BE49-F238E27FC236}">
                <a16:creationId xmlns:a16="http://schemas.microsoft.com/office/drawing/2014/main" id="{30059FEB-B577-085B-AF85-2F401E9442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CDED88-EBDB-4E29-5177-D6D1F1CCA344}"/>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90154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3E2B-4A98-82A3-F61E-A1E3B85A2D0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A0243BE-18C5-34D4-97CB-68C0CD3A87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88E101-F9EA-7A94-A7DC-BCAD0D24B2DA}"/>
              </a:ext>
            </a:extLst>
          </p:cNvPr>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5" name="Footer Placeholder 4">
            <a:extLst>
              <a:ext uri="{FF2B5EF4-FFF2-40B4-BE49-F238E27FC236}">
                <a16:creationId xmlns:a16="http://schemas.microsoft.com/office/drawing/2014/main" id="{1B07A6CD-9733-F13E-532A-CA1367A6ED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91B787-4908-F7C1-D5EE-1D2F3D4B4051}"/>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8465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E87A8-1EA7-21F0-32DD-EC21A58DB2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CA72AE1-9076-0BDE-2DF3-B7FF4949D7C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AE200D-7B6B-51D2-5B97-7543DF70D0E8}"/>
              </a:ext>
            </a:extLst>
          </p:cNvPr>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5" name="Footer Placeholder 4">
            <a:extLst>
              <a:ext uri="{FF2B5EF4-FFF2-40B4-BE49-F238E27FC236}">
                <a16:creationId xmlns:a16="http://schemas.microsoft.com/office/drawing/2014/main" id="{E0664213-7A40-DD75-9F59-3E488CBFB2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E232AA-FB86-54F7-2323-1571F1BCF38F}"/>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4010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A sun setting over a mountain&#10;&#10;AI-generated content may be incorrect.">
            <a:extLst>
              <a:ext uri="{FF2B5EF4-FFF2-40B4-BE49-F238E27FC236}">
                <a16:creationId xmlns:a16="http://schemas.microsoft.com/office/drawing/2014/main" id="{530CA753-4000-7512-9CB1-42C57A66A41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62509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852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543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915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6467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8238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933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6602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01FD-648B-9A38-2926-36A8BBEAEFC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9D8774-317B-B0DE-2554-7224AB4192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BDEA0D-113D-7EAF-D9A1-1B4A37252208}"/>
              </a:ext>
            </a:extLst>
          </p:cNvPr>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5" name="Footer Placeholder 4">
            <a:extLst>
              <a:ext uri="{FF2B5EF4-FFF2-40B4-BE49-F238E27FC236}">
                <a16:creationId xmlns:a16="http://schemas.microsoft.com/office/drawing/2014/main" id="{D143BC65-3BDA-2421-4DB7-72080B033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356121-2E01-3CA3-94C2-40005F051C2F}"/>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73575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92188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476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4852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5482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3730" name="Group 2">
            <a:extLst>
              <a:ext uri="{FF2B5EF4-FFF2-40B4-BE49-F238E27FC236}">
                <a16:creationId xmlns:a16="http://schemas.microsoft.com/office/drawing/2014/main" id="{EB601347-15ED-FC13-B228-4249F187DF0A}"/>
              </a:ext>
            </a:extLst>
          </p:cNvPr>
          <p:cNvGrpSpPr>
            <a:grpSpLocks/>
          </p:cNvGrpSpPr>
          <p:nvPr/>
        </p:nvGrpSpPr>
        <p:grpSpPr bwMode="auto">
          <a:xfrm>
            <a:off x="0" y="0"/>
            <a:ext cx="11684000" cy="5943600"/>
            <a:chOff x="0" y="0"/>
            <a:chExt cx="5520" cy="3744"/>
          </a:xfrm>
        </p:grpSpPr>
        <p:sp>
          <p:nvSpPr>
            <p:cNvPr id="73731" name="Rectangle 3">
              <a:extLst>
                <a:ext uri="{FF2B5EF4-FFF2-40B4-BE49-F238E27FC236}">
                  <a16:creationId xmlns:a16="http://schemas.microsoft.com/office/drawing/2014/main" id="{68CF3AB2-DF74-51F2-FDFE-8305F234E7F6}"/>
                </a:ext>
              </a:extLst>
            </p:cNvPr>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grpSp>
          <p:nvGrpSpPr>
            <p:cNvPr id="73732" name="Group 4">
              <a:extLst>
                <a:ext uri="{FF2B5EF4-FFF2-40B4-BE49-F238E27FC236}">
                  <a16:creationId xmlns:a16="http://schemas.microsoft.com/office/drawing/2014/main" id="{CADC9536-C604-A9E7-CEAB-DEFDC91F4289}"/>
                </a:ext>
              </a:extLst>
            </p:cNvPr>
            <p:cNvGrpSpPr>
              <a:grpSpLocks/>
            </p:cNvGrpSpPr>
            <p:nvPr userDrawn="1"/>
          </p:nvGrpSpPr>
          <p:grpSpPr bwMode="auto">
            <a:xfrm>
              <a:off x="0" y="2208"/>
              <a:ext cx="5520" cy="1536"/>
              <a:chOff x="0" y="2208"/>
              <a:chExt cx="5520" cy="1536"/>
            </a:xfrm>
          </p:grpSpPr>
          <p:sp>
            <p:nvSpPr>
              <p:cNvPr id="73733" name="Rectangle 5">
                <a:extLst>
                  <a:ext uri="{FF2B5EF4-FFF2-40B4-BE49-F238E27FC236}">
                    <a16:creationId xmlns:a16="http://schemas.microsoft.com/office/drawing/2014/main" id="{E022BB61-2847-4FF0-4408-020243237380}"/>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73734" name="Rectangle 6">
                <a:extLst>
                  <a:ext uri="{FF2B5EF4-FFF2-40B4-BE49-F238E27FC236}">
                    <a16:creationId xmlns:a16="http://schemas.microsoft.com/office/drawing/2014/main" id="{E03DD93F-332D-2085-2281-F1359683E59A}"/>
                  </a:ext>
                </a:extLst>
              </p:cNvPr>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73735" name="Line 7">
                <a:extLst>
                  <a:ext uri="{FF2B5EF4-FFF2-40B4-BE49-F238E27FC236}">
                    <a16:creationId xmlns:a16="http://schemas.microsoft.com/office/drawing/2014/main" id="{3629359D-5991-3A37-E81F-023BFA83E6E5}"/>
                  </a:ext>
                </a:extLst>
              </p:cNvPr>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nvGrpSpPr>
            <p:cNvPr id="73736" name="Group 8">
              <a:extLst>
                <a:ext uri="{FF2B5EF4-FFF2-40B4-BE49-F238E27FC236}">
                  <a16:creationId xmlns:a16="http://schemas.microsoft.com/office/drawing/2014/main" id="{5BE7E955-BE5C-9ECC-49E0-D3AE84D01E15}"/>
                </a:ext>
              </a:extLst>
            </p:cNvPr>
            <p:cNvGrpSpPr>
              <a:grpSpLocks/>
            </p:cNvGrpSpPr>
            <p:nvPr userDrawn="1"/>
          </p:nvGrpSpPr>
          <p:grpSpPr bwMode="auto">
            <a:xfrm>
              <a:off x="400" y="336"/>
              <a:ext cx="5088" cy="192"/>
              <a:chOff x="400" y="336"/>
              <a:chExt cx="5088" cy="192"/>
            </a:xfrm>
          </p:grpSpPr>
          <p:sp>
            <p:nvSpPr>
              <p:cNvPr id="73737" name="Rectangle 9">
                <a:extLst>
                  <a:ext uri="{FF2B5EF4-FFF2-40B4-BE49-F238E27FC236}">
                    <a16:creationId xmlns:a16="http://schemas.microsoft.com/office/drawing/2014/main" id="{C43FDDC8-E7EA-0DF5-1645-3CFD34052229}"/>
                  </a:ext>
                </a:extLst>
              </p:cNvPr>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73738" name="Line 10">
                <a:extLst>
                  <a:ext uri="{FF2B5EF4-FFF2-40B4-BE49-F238E27FC236}">
                    <a16:creationId xmlns:a16="http://schemas.microsoft.com/office/drawing/2014/main" id="{7E25EA5A-745A-782F-D554-2DA89F1A3EC4}"/>
                  </a:ext>
                </a:extLst>
              </p:cNvPr>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sp>
        <p:nvSpPr>
          <p:cNvPr id="73739" name="Rectangle 11">
            <a:extLst>
              <a:ext uri="{FF2B5EF4-FFF2-40B4-BE49-F238E27FC236}">
                <a16:creationId xmlns:a16="http://schemas.microsoft.com/office/drawing/2014/main" id="{ADA45EBD-94C2-3E90-3F26-CF3217C2C62B}"/>
              </a:ext>
            </a:extLst>
          </p:cNvPr>
          <p:cNvSpPr>
            <a:spLocks noGrp="1" noChangeArrowheads="1"/>
          </p:cNvSpPr>
          <p:nvPr>
            <p:ph type="ctrTitle"/>
          </p:nvPr>
        </p:nvSpPr>
        <p:spPr>
          <a:xfrm>
            <a:off x="2743200" y="1143000"/>
            <a:ext cx="8839200" cy="2209800"/>
          </a:xfrm>
        </p:spPr>
        <p:txBody>
          <a:bodyPr/>
          <a:lstStyle>
            <a:lvl1pPr>
              <a:defRPr sz="4800"/>
            </a:lvl1pPr>
          </a:lstStyle>
          <a:p>
            <a:pPr lvl="0"/>
            <a:r>
              <a:rPr lang="th-TH" altLang="en-US" noProof="0"/>
              <a:t>Click to edit Master title style</a:t>
            </a:r>
          </a:p>
        </p:txBody>
      </p:sp>
      <p:sp>
        <p:nvSpPr>
          <p:cNvPr id="73740" name="Rectangle 12">
            <a:extLst>
              <a:ext uri="{FF2B5EF4-FFF2-40B4-BE49-F238E27FC236}">
                <a16:creationId xmlns:a16="http://schemas.microsoft.com/office/drawing/2014/main" id="{3A97515D-6160-98B2-6E5C-C3D283301AD1}"/>
              </a:ext>
            </a:extLst>
          </p:cNvPr>
          <p:cNvSpPr>
            <a:spLocks noGrp="1" noChangeArrowheads="1"/>
          </p:cNvSpPr>
          <p:nvPr>
            <p:ph type="subTitle" idx="1"/>
          </p:nvPr>
        </p:nvSpPr>
        <p:spPr>
          <a:xfrm>
            <a:off x="1828800" y="3962400"/>
            <a:ext cx="9144000" cy="1600200"/>
          </a:xfrm>
        </p:spPr>
        <p:txBody>
          <a:bodyPr anchor="ctr"/>
          <a:lstStyle>
            <a:lvl1pPr marL="0" indent="0" algn="ctr">
              <a:buFont typeface="Wingdings" pitchFamily="2" charset="2"/>
              <a:buNone/>
              <a:defRPr/>
            </a:lvl1pPr>
          </a:lstStyle>
          <a:p>
            <a:pPr lvl="0"/>
            <a:r>
              <a:rPr lang="th-TH" altLang="en-US" noProof="0"/>
              <a:t>Click to edit Master subtitle style</a:t>
            </a:r>
          </a:p>
        </p:txBody>
      </p:sp>
      <p:sp>
        <p:nvSpPr>
          <p:cNvPr id="73741" name="Rectangle 13">
            <a:extLst>
              <a:ext uri="{FF2B5EF4-FFF2-40B4-BE49-F238E27FC236}">
                <a16:creationId xmlns:a16="http://schemas.microsoft.com/office/drawing/2014/main" id="{22639484-228A-76D7-E102-3504D85270D3}"/>
              </a:ext>
            </a:extLst>
          </p:cNvPr>
          <p:cNvSpPr>
            <a:spLocks noGrp="1" noChangeArrowheads="1"/>
          </p:cNvSpPr>
          <p:nvPr>
            <p:ph type="dt" sz="half" idx="2"/>
          </p:nvPr>
        </p:nvSpPr>
        <p:spPr>
          <a:xfrm>
            <a:off x="1217084" y="6251575"/>
            <a:ext cx="2540000" cy="457200"/>
          </a:xfrm>
        </p:spPr>
        <p:txBody>
          <a:bodyPr/>
          <a:lstStyle>
            <a:lvl1pPr>
              <a:defRPr/>
            </a:lvl1pPr>
          </a:lstStyle>
          <a:p>
            <a:endParaRPr lang="th-TH" altLang="en-US"/>
          </a:p>
        </p:txBody>
      </p:sp>
      <p:sp>
        <p:nvSpPr>
          <p:cNvPr id="73742" name="Rectangle 14">
            <a:extLst>
              <a:ext uri="{FF2B5EF4-FFF2-40B4-BE49-F238E27FC236}">
                <a16:creationId xmlns:a16="http://schemas.microsoft.com/office/drawing/2014/main" id="{3001BDE7-6EFC-B322-626A-44B70AEA7059}"/>
              </a:ext>
            </a:extLst>
          </p:cNvPr>
          <p:cNvSpPr>
            <a:spLocks noGrp="1" noChangeArrowheads="1"/>
          </p:cNvSpPr>
          <p:nvPr>
            <p:ph type="ftr" sz="quarter" idx="3"/>
          </p:nvPr>
        </p:nvSpPr>
        <p:spPr>
          <a:xfrm>
            <a:off x="4472517" y="6248400"/>
            <a:ext cx="3860800" cy="457200"/>
          </a:xfrm>
        </p:spPr>
        <p:txBody>
          <a:bodyPr/>
          <a:lstStyle>
            <a:lvl1pPr>
              <a:defRPr/>
            </a:lvl1pPr>
          </a:lstStyle>
          <a:p>
            <a:endParaRPr lang="th-TH" altLang="en-US"/>
          </a:p>
        </p:txBody>
      </p:sp>
      <p:sp>
        <p:nvSpPr>
          <p:cNvPr id="73743" name="Rectangle 15">
            <a:extLst>
              <a:ext uri="{FF2B5EF4-FFF2-40B4-BE49-F238E27FC236}">
                <a16:creationId xmlns:a16="http://schemas.microsoft.com/office/drawing/2014/main" id="{B9A26A5B-B7E7-7225-D2D4-C01D778DD66E}"/>
              </a:ext>
            </a:extLst>
          </p:cNvPr>
          <p:cNvSpPr>
            <a:spLocks noGrp="1" noChangeArrowheads="1"/>
          </p:cNvSpPr>
          <p:nvPr>
            <p:ph type="sldNum" sz="quarter" idx="4"/>
          </p:nvPr>
        </p:nvSpPr>
        <p:spPr/>
        <p:txBody>
          <a:bodyPr/>
          <a:lstStyle>
            <a:lvl1pPr>
              <a:defRPr/>
            </a:lvl1pPr>
          </a:lstStyle>
          <a:p>
            <a:fld id="{F3ED702A-1B67-7545-B5DD-F079CE9114B5}" type="slidenum">
              <a:rPr lang="en-US" altLang="en-US"/>
              <a:pPr/>
              <a:t>‹#›</a:t>
            </a:fld>
            <a:endParaRPr lang="th-TH" altLang="en-US"/>
          </a:p>
        </p:txBody>
      </p:sp>
    </p:spTree>
    <p:extLst>
      <p:ext uri="{BB962C8B-B14F-4D97-AF65-F5344CB8AC3E}">
        <p14:creationId xmlns:p14="http://schemas.microsoft.com/office/powerpoint/2010/main" val="2278258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B165-C06A-1D33-F2D1-2473888348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9970E6-6A36-51DE-762D-0F04739E17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453AEE-C5F1-CB07-EF66-505943546356}"/>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462F1E1B-6381-D5FB-2805-CB5BAD19AB87}"/>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4779B573-58EC-13D5-ACE9-CAA0CFA1A8D1}"/>
              </a:ext>
            </a:extLst>
          </p:cNvPr>
          <p:cNvSpPr>
            <a:spLocks noGrp="1"/>
          </p:cNvSpPr>
          <p:nvPr>
            <p:ph type="sldNum" sz="quarter" idx="12"/>
          </p:nvPr>
        </p:nvSpPr>
        <p:spPr/>
        <p:txBody>
          <a:bodyPr/>
          <a:lstStyle>
            <a:lvl1pPr>
              <a:defRPr/>
            </a:lvl1pPr>
          </a:lstStyle>
          <a:p>
            <a:fld id="{0267AA0B-5E25-734C-94B3-7DBAFAB0EB5B}" type="slidenum">
              <a:rPr lang="en-US" altLang="en-US"/>
              <a:pPr/>
              <a:t>‹#›</a:t>
            </a:fld>
            <a:endParaRPr lang="th-TH" altLang="en-US"/>
          </a:p>
        </p:txBody>
      </p:sp>
    </p:spTree>
    <p:extLst>
      <p:ext uri="{BB962C8B-B14F-4D97-AF65-F5344CB8AC3E}">
        <p14:creationId xmlns:p14="http://schemas.microsoft.com/office/powerpoint/2010/main" val="2903115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E1A2-084A-3AE1-9629-289F5AD7C7AC}"/>
              </a:ext>
            </a:extLst>
          </p:cNvPr>
          <p:cNvSpPr>
            <a:spLocks noGrp="1"/>
          </p:cNvSpPr>
          <p:nvPr>
            <p:ph type="title"/>
          </p:nvPr>
        </p:nvSpPr>
        <p:spPr>
          <a:xfrm>
            <a:off x="831851"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49AE671-ABDE-1C28-1E8A-F030B6163C7B}"/>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F2146549-F25C-1115-499D-43A8AEF5C8A0}"/>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26DC7818-FD15-A417-9779-FC36049FC702}"/>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645860DB-80C2-8B51-8A20-D8B8B9B80012}"/>
              </a:ext>
            </a:extLst>
          </p:cNvPr>
          <p:cNvSpPr>
            <a:spLocks noGrp="1"/>
          </p:cNvSpPr>
          <p:nvPr>
            <p:ph type="sldNum" sz="quarter" idx="12"/>
          </p:nvPr>
        </p:nvSpPr>
        <p:spPr/>
        <p:txBody>
          <a:bodyPr/>
          <a:lstStyle>
            <a:lvl1pPr>
              <a:defRPr/>
            </a:lvl1pPr>
          </a:lstStyle>
          <a:p>
            <a:fld id="{8D0D415E-8B85-FB4D-90C4-676D77417F6A}" type="slidenum">
              <a:rPr lang="en-US" altLang="en-US"/>
              <a:pPr/>
              <a:t>‹#›</a:t>
            </a:fld>
            <a:endParaRPr lang="th-TH" altLang="en-US"/>
          </a:p>
        </p:txBody>
      </p:sp>
    </p:spTree>
    <p:extLst>
      <p:ext uri="{BB962C8B-B14F-4D97-AF65-F5344CB8AC3E}">
        <p14:creationId xmlns:p14="http://schemas.microsoft.com/office/powerpoint/2010/main" val="1974029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B208-BBB8-4542-2BD2-F9ECCF0132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797FCB-CB2B-3CBF-819E-BD638D5EBC79}"/>
              </a:ext>
            </a:extLst>
          </p:cNvPr>
          <p:cNvSpPr>
            <a:spLocks noGrp="1"/>
          </p:cNvSpPr>
          <p:nvPr>
            <p:ph sz="half" idx="1"/>
          </p:nvPr>
        </p:nvSpPr>
        <p:spPr>
          <a:xfrm>
            <a:off x="1219200" y="1600201"/>
            <a:ext cx="50800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C11FA6-6B21-92B4-F0BA-6AEFCE121F7C}"/>
              </a:ext>
            </a:extLst>
          </p:cNvPr>
          <p:cNvSpPr>
            <a:spLocks noGrp="1"/>
          </p:cNvSpPr>
          <p:nvPr>
            <p:ph sz="half" idx="2"/>
          </p:nvPr>
        </p:nvSpPr>
        <p:spPr>
          <a:xfrm>
            <a:off x="6502400" y="1600201"/>
            <a:ext cx="50800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F6165A3-E195-079B-81D9-26876A9171D9}"/>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116D3E7B-D0C8-2647-1651-325E6103269D}"/>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38DF59E7-0076-A71A-0BB1-741A7AC463C8}"/>
              </a:ext>
            </a:extLst>
          </p:cNvPr>
          <p:cNvSpPr>
            <a:spLocks noGrp="1"/>
          </p:cNvSpPr>
          <p:nvPr>
            <p:ph type="sldNum" sz="quarter" idx="12"/>
          </p:nvPr>
        </p:nvSpPr>
        <p:spPr/>
        <p:txBody>
          <a:bodyPr/>
          <a:lstStyle>
            <a:lvl1pPr>
              <a:defRPr/>
            </a:lvl1pPr>
          </a:lstStyle>
          <a:p>
            <a:fld id="{5310D8E8-0D62-DA48-84EA-3B7AE1AE1B00}" type="slidenum">
              <a:rPr lang="en-US" altLang="en-US"/>
              <a:pPr/>
              <a:t>‹#›</a:t>
            </a:fld>
            <a:endParaRPr lang="th-TH" altLang="en-US"/>
          </a:p>
        </p:txBody>
      </p:sp>
    </p:spTree>
    <p:extLst>
      <p:ext uri="{BB962C8B-B14F-4D97-AF65-F5344CB8AC3E}">
        <p14:creationId xmlns:p14="http://schemas.microsoft.com/office/powerpoint/2010/main" val="3270276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821B9-B674-28C3-C528-8F227306C544}"/>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B4A73B6-F17E-BA5F-8A06-30DD8DFB9E0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24F16D6-D955-29A7-9C56-9CD3EF498296}"/>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332ACF-2563-CF3A-1A43-6473BE41094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F90159-2B12-7FD7-586C-267FCB454563}"/>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19E610A-26E9-F6D6-7B85-F02DEAD09E20}"/>
              </a:ext>
            </a:extLst>
          </p:cNvPr>
          <p:cNvSpPr>
            <a:spLocks noGrp="1"/>
          </p:cNvSpPr>
          <p:nvPr>
            <p:ph type="dt" sz="half" idx="10"/>
          </p:nvPr>
        </p:nvSpPr>
        <p:spPr/>
        <p:txBody>
          <a:bodyPr/>
          <a:lstStyle>
            <a:lvl1pPr>
              <a:defRPr/>
            </a:lvl1pPr>
          </a:lstStyle>
          <a:p>
            <a:endParaRPr lang="th-TH" altLang="en-US"/>
          </a:p>
        </p:txBody>
      </p:sp>
      <p:sp>
        <p:nvSpPr>
          <p:cNvPr id="8" name="Footer Placeholder 7">
            <a:extLst>
              <a:ext uri="{FF2B5EF4-FFF2-40B4-BE49-F238E27FC236}">
                <a16:creationId xmlns:a16="http://schemas.microsoft.com/office/drawing/2014/main" id="{9A52967B-6266-171C-E250-7F82C4820789}"/>
              </a:ext>
            </a:extLst>
          </p:cNvPr>
          <p:cNvSpPr>
            <a:spLocks noGrp="1"/>
          </p:cNvSpPr>
          <p:nvPr>
            <p:ph type="ftr" sz="quarter" idx="11"/>
          </p:nvPr>
        </p:nvSpPr>
        <p:spPr/>
        <p:txBody>
          <a:bodyPr/>
          <a:lstStyle>
            <a:lvl1pPr>
              <a:defRPr/>
            </a:lvl1pPr>
          </a:lstStyle>
          <a:p>
            <a:endParaRPr lang="th-TH" altLang="en-US"/>
          </a:p>
        </p:txBody>
      </p:sp>
      <p:sp>
        <p:nvSpPr>
          <p:cNvPr id="9" name="Slide Number Placeholder 8">
            <a:extLst>
              <a:ext uri="{FF2B5EF4-FFF2-40B4-BE49-F238E27FC236}">
                <a16:creationId xmlns:a16="http://schemas.microsoft.com/office/drawing/2014/main" id="{B77DB03B-29EF-D75D-77AB-3E5EACF07C86}"/>
              </a:ext>
            </a:extLst>
          </p:cNvPr>
          <p:cNvSpPr>
            <a:spLocks noGrp="1"/>
          </p:cNvSpPr>
          <p:nvPr>
            <p:ph type="sldNum" sz="quarter" idx="12"/>
          </p:nvPr>
        </p:nvSpPr>
        <p:spPr/>
        <p:txBody>
          <a:bodyPr/>
          <a:lstStyle>
            <a:lvl1pPr>
              <a:defRPr/>
            </a:lvl1pPr>
          </a:lstStyle>
          <a:p>
            <a:fld id="{B3827B2F-7128-F64D-8F14-C50A69870F65}" type="slidenum">
              <a:rPr lang="en-US" altLang="en-US"/>
              <a:pPr/>
              <a:t>‹#›</a:t>
            </a:fld>
            <a:endParaRPr lang="th-TH" altLang="en-US"/>
          </a:p>
        </p:txBody>
      </p:sp>
    </p:spTree>
    <p:extLst>
      <p:ext uri="{BB962C8B-B14F-4D97-AF65-F5344CB8AC3E}">
        <p14:creationId xmlns:p14="http://schemas.microsoft.com/office/powerpoint/2010/main" val="1897034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05961-4822-8091-FA0B-9CBE4B3600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AAE630C-D992-9C92-7ED3-32B14B71D1C5}"/>
              </a:ext>
            </a:extLst>
          </p:cNvPr>
          <p:cNvSpPr>
            <a:spLocks noGrp="1"/>
          </p:cNvSpPr>
          <p:nvPr>
            <p:ph type="dt" sz="half" idx="10"/>
          </p:nvPr>
        </p:nvSpPr>
        <p:spPr/>
        <p:txBody>
          <a:bodyPr/>
          <a:lstStyle>
            <a:lvl1pPr>
              <a:defRPr/>
            </a:lvl1pPr>
          </a:lstStyle>
          <a:p>
            <a:endParaRPr lang="th-TH" altLang="en-US"/>
          </a:p>
        </p:txBody>
      </p:sp>
      <p:sp>
        <p:nvSpPr>
          <p:cNvPr id="4" name="Footer Placeholder 3">
            <a:extLst>
              <a:ext uri="{FF2B5EF4-FFF2-40B4-BE49-F238E27FC236}">
                <a16:creationId xmlns:a16="http://schemas.microsoft.com/office/drawing/2014/main" id="{5B066179-96F1-4C51-2852-E8B025C3CB32}"/>
              </a:ext>
            </a:extLst>
          </p:cNvPr>
          <p:cNvSpPr>
            <a:spLocks noGrp="1"/>
          </p:cNvSpPr>
          <p:nvPr>
            <p:ph type="ftr" sz="quarter" idx="11"/>
          </p:nvPr>
        </p:nvSpPr>
        <p:spPr/>
        <p:txBody>
          <a:bodyPr/>
          <a:lstStyle>
            <a:lvl1pPr>
              <a:defRPr/>
            </a:lvl1pPr>
          </a:lstStyle>
          <a:p>
            <a:endParaRPr lang="th-TH" altLang="en-US"/>
          </a:p>
        </p:txBody>
      </p:sp>
      <p:sp>
        <p:nvSpPr>
          <p:cNvPr id="5" name="Slide Number Placeholder 4">
            <a:extLst>
              <a:ext uri="{FF2B5EF4-FFF2-40B4-BE49-F238E27FC236}">
                <a16:creationId xmlns:a16="http://schemas.microsoft.com/office/drawing/2014/main" id="{B548EF91-D1E1-8D6B-F85D-12ADA480AC2B}"/>
              </a:ext>
            </a:extLst>
          </p:cNvPr>
          <p:cNvSpPr>
            <a:spLocks noGrp="1"/>
          </p:cNvSpPr>
          <p:nvPr>
            <p:ph type="sldNum" sz="quarter" idx="12"/>
          </p:nvPr>
        </p:nvSpPr>
        <p:spPr/>
        <p:txBody>
          <a:bodyPr/>
          <a:lstStyle>
            <a:lvl1pPr>
              <a:defRPr/>
            </a:lvl1pPr>
          </a:lstStyle>
          <a:p>
            <a:fld id="{2DABD5B0-8722-1E4D-AA9D-EA44A6B6D5D0}" type="slidenum">
              <a:rPr lang="en-US" altLang="en-US"/>
              <a:pPr/>
              <a:t>‹#›</a:t>
            </a:fld>
            <a:endParaRPr lang="th-TH" altLang="en-US"/>
          </a:p>
        </p:txBody>
      </p:sp>
    </p:spTree>
    <p:extLst>
      <p:ext uri="{BB962C8B-B14F-4D97-AF65-F5344CB8AC3E}">
        <p14:creationId xmlns:p14="http://schemas.microsoft.com/office/powerpoint/2010/main" val="307807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7064-5115-AFFD-41F2-AD6F51BDD3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62EDCF7-B9DD-4ABA-F4F8-28473B1D62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EC396C1-6F95-B0C4-7A2E-50EA05993E87}"/>
              </a:ext>
            </a:extLst>
          </p:cNvPr>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5" name="Footer Placeholder 4">
            <a:extLst>
              <a:ext uri="{FF2B5EF4-FFF2-40B4-BE49-F238E27FC236}">
                <a16:creationId xmlns:a16="http://schemas.microsoft.com/office/drawing/2014/main" id="{108EBFB3-53C4-3E25-E863-C4D286D734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41ADCB-9868-63FE-67A6-095D0BB05A9E}"/>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86686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A9DFD-929F-EA82-E66B-A4F4EC8C8C09}"/>
              </a:ext>
            </a:extLst>
          </p:cNvPr>
          <p:cNvSpPr>
            <a:spLocks noGrp="1"/>
          </p:cNvSpPr>
          <p:nvPr>
            <p:ph type="dt" sz="half" idx="10"/>
          </p:nvPr>
        </p:nvSpPr>
        <p:spPr/>
        <p:txBody>
          <a:bodyPr/>
          <a:lstStyle>
            <a:lvl1pPr>
              <a:defRPr/>
            </a:lvl1pPr>
          </a:lstStyle>
          <a:p>
            <a:endParaRPr lang="th-TH" altLang="en-US"/>
          </a:p>
        </p:txBody>
      </p:sp>
      <p:sp>
        <p:nvSpPr>
          <p:cNvPr id="3" name="Footer Placeholder 2">
            <a:extLst>
              <a:ext uri="{FF2B5EF4-FFF2-40B4-BE49-F238E27FC236}">
                <a16:creationId xmlns:a16="http://schemas.microsoft.com/office/drawing/2014/main" id="{87C33FD7-15C5-D005-2036-20674ECE4C03}"/>
              </a:ext>
            </a:extLst>
          </p:cNvPr>
          <p:cNvSpPr>
            <a:spLocks noGrp="1"/>
          </p:cNvSpPr>
          <p:nvPr>
            <p:ph type="ftr" sz="quarter" idx="11"/>
          </p:nvPr>
        </p:nvSpPr>
        <p:spPr/>
        <p:txBody>
          <a:bodyPr/>
          <a:lstStyle>
            <a:lvl1pPr>
              <a:defRPr/>
            </a:lvl1pPr>
          </a:lstStyle>
          <a:p>
            <a:endParaRPr lang="th-TH" altLang="en-US"/>
          </a:p>
        </p:txBody>
      </p:sp>
      <p:sp>
        <p:nvSpPr>
          <p:cNvPr id="4" name="Slide Number Placeholder 3">
            <a:extLst>
              <a:ext uri="{FF2B5EF4-FFF2-40B4-BE49-F238E27FC236}">
                <a16:creationId xmlns:a16="http://schemas.microsoft.com/office/drawing/2014/main" id="{E92E588C-41CB-D771-3E14-A7896FBCB9F4}"/>
              </a:ext>
            </a:extLst>
          </p:cNvPr>
          <p:cNvSpPr>
            <a:spLocks noGrp="1"/>
          </p:cNvSpPr>
          <p:nvPr>
            <p:ph type="sldNum" sz="quarter" idx="12"/>
          </p:nvPr>
        </p:nvSpPr>
        <p:spPr/>
        <p:txBody>
          <a:bodyPr/>
          <a:lstStyle>
            <a:lvl1pPr>
              <a:defRPr/>
            </a:lvl1pPr>
          </a:lstStyle>
          <a:p>
            <a:fld id="{12159366-39B0-A54D-8A9A-8288D890CC91}" type="slidenum">
              <a:rPr lang="en-US" altLang="en-US"/>
              <a:pPr/>
              <a:t>‹#›</a:t>
            </a:fld>
            <a:endParaRPr lang="th-TH" altLang="en-US"/>
          </a:p>
        </p:txBody>
      </p:sp>
    </p:spTree>
    <p:extLst>
      <p:ext uri="{BB962C8B-B14F-4D97-AF65-F5344CB8AC3E}">
        <p14:creationId xmlns:p14="http://schemas.microsoft.com/office/powerpoint/2010/main" val="3825538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5A53-F250-465A-B91A-1C2390DD54FB}"/>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C2A473D-C491-21D8-0841-22FD84B7402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835C961-AFAF-70B7-DB09-AA2AFBC5029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30FBDC-395F-2C46-FC77-5F25EAE21B04}"/>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239E20B4-6300-3779-0861-19F563A10130}"/>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61C83B68-D819-B5AF-0D0B-146F01B024DA}"/>
              </a:ext>
            </a:extLst>
          </p:cNvPr>
          <p:cNvSpPr>
            <a:spLocks noGrp="1"/>
          </p:cNvSpPr>
          <p:nvPr>
            <p:ph type="sldNum" sz="quarter" idx="12"/>
          </p:nvPr>
        </p:nvSpPr>
        <p:spPr/>
        <p:txBody>
          <a:bodyPr/>
          <a:lstStyle>
            <a:lvl1pPr>
              <a:defRPr/>
            </a:lvl1pPr>
          </a:lstStyle>
          <a:p>
            <a:fld id="{1CE29702-A51D-8949-91F5-E9C6AD178A6F}" type="slidenum">
              <a:rPr lang="en-US" altLang="en-US"/>
              <a:pPr/>
              <a:t>‹#›</a:t>
            </a:fld>
            <a:endParaRPr lang="th-TH" altLang="en-US"/>
          </a:p>
        </p:txBody>
      </p:sp>
    </p:spTree>
    <p:extLst>
      <p:ext uri="{BB962C8B-B14F-4D97-AF65-F5344CB8AC3E}">
        <p14:creationId xmlns:p14="http://schemas.microsoft.com/office/powerpoint/2010/main" val="3155546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651F-44E8-3190-2E15-E44D187DA0A6}"/>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72A9BE6-1AAF-B649-0835-2DCE4447269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DF3510-6F4B-99A5-8C76-ABD288372ED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B1E3F5-2AE9-EE9A-ACBB-9C52239ED300}"/>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C9593B95-5EFF-85D2-01C4-18BED05EEEDB}"/>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FB485A87-238A-FF4A-1159-4386CB1A51D3}"/>
              </a:ext>
            </a:extLst>
          </p:cNvPr>
          <p:cNvSpPr>
            <a:spLocks noGrp="1"/>
          </p:cNvSpPr>
          <p:nvPr>
            <p:ph type="sldNum" sz="quarter" idx="12"/>
          </p:nvPr>
        </p:nvSpPr>
        <p:spPr/>
        <p:txBody>
          <a:bodyPr/>
          <a:lstStyle>
            <a:lvl1pPr>
              <a:defRPr/>
            </a:lvl1pPr>
          </a:lstStyle>
          <a:p>
            <a:fld id="{734689D6-84BC-1B4B-BF0C-863201427DC4}" type="slidenum">
              <a:rPr lang="en-US" altLang="en-US"/>
              <a:pPr/>
              <a:t>‹#›</a:t>
            </a:fld>
            <a:endParaRPr lang="th-TH" altLang="en-US"/>
          </a:p>
        </p:txBody>
      </p:sp>
    </p:spTree>
    <p:extLst>
      <p:ext uri="{BB962C8B-B14F-4D97-AF65-F5344CB8AC3E}">
        <p14:creationId xmlns:p14="http://schemas.microsoft.com/office/powerpoint/2010/main" val="2876251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D4210-E88A-1A63-B2E2-03C3249D6C5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494F56-E70D-5E78-A8B8-7FC360D200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021562-1893-E594-2111-D42A7DD5D206}"/>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42BB4394-5B1C-E590-F87D-16019212AE8A}"/>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3322ACA0-6F5C-EA33-0BAE-DC85E39F4BF2}"/>
              </a:ext>
            </a:extLst>
          </p:cNvPr>
          <p:cNvSpPr>
            <a:spLocks noGrp="1"/>
          </p:cNvSpPr>
          <p:nvPr>
            <p:ph type="sldNum" sz="quarter" idx="12"/>
          </p:nvPr>
        </p:nvSpPr>
        <p:spPr/>
        <p:txBody>
          <a:bodyPr/>
          <a:lstStyle>
            <a:lvl1pPr>
              <a:defRPr/>
            </a:lvl1pPr>
          </a:lstStyle>
          <a:p>
            <a:fld id="{DCF5866B-8604-2B41-9790-1D32A1C0BFFA}" type="slidenum">
              <a:rPr lang="en-US" altLang="en-US"/>
              <a:pPr/>
              <a:t>‹#›</a:t>
            </a:fld>
            <a:endParaRPr lang="th-TH" altLang="en-US"/>
          </a:p>
        </p:txBody>
      </p:sp>
    </p:spTree>
    <p:extLst>
      <p:ext uri="{BB962C8B-B14F-4D97-AF65-F5344CB8AC3E}">
        <p14:creationId xmlns:p14="http://schemas.microsoft.com/office/powerpoint/2010/main" val="3773837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B1F73A-6F44-BE81-7F7D-8232B96EC949}"/>
              </a:ext>
            </a:extLst>
          </p:cNvPr>
          <p:cNvSpPr>
            <a:spLocks noGrp="1"/>
          </p:cNvSpPr>
          <p:nvPr>
            <p:ph type="title" orient="vert"/>
          </p:nvPr>
        </p:nvSpPr>
        <p:spPr>
          <a:xfrm>
            <a:off x="8991600" y="277813"/>
            <a:ext cx="2590800" cy="5853112"/>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6ED599-9F6C-8140-6D6D-225D6BB833A6}"/>
              </a:ext>
            </a:extLst>
          </p:cNvPr>
          <p:cNvSpPr>
            <a:spLocks noGrp="1"/>
          </p:cNvSpPr>
          <p:nvPr>
            <p:ph type="body" orient="vert" idx="1"/>
          </p:nvPr>
        </p:nvSpPr>
        <p:spPr>
          <a:xfrm>
            <a:off x="1219200" y="277813"/>
            <a:ext cx="7569200" cy="585311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707920-7BC8-7581-2B96-1088A080B047}"/>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FC3B45AF-9476-8833-EB31-E972270D0763}"/>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F401E7C2-3236-157D-1042-F9D270827850}"/>
              </a:ext>
            </a:extLst>
          </p:cNvPr>
          <p:cNvSpPr>
            <a:spLocks noGrp="1"/>
          </p:cNvSpPr>
          <p:nvPr>
            <p:ph type="sldNum" sz="quarter" idx="12"/>
          </p:nvPr>
        </p:nvSpPr>
        <p:spPr/>
        <p:txBody>
          <a:bodyPr/>
          <a:lstStyle>
            <a:lvl1pPr>
              <a:defRPr/>
            </a:lvl1pPr>
          </a:lstStyle>
          <a:p>
            <a:fld id="{2D4994BB-3112-8147-B9CF-A6CE66B7E6AE}" type="slidenum">
              <a:rPr lang="en-US" altLang="en-US"/>
              <a:pPr/>
              <a:t>‹#›</a:t>
            </a:fld>
            <a:endParaRPr lang="th-TH" altLang="en-US"/>
          </a:p>
        </p:txBody>
      </p:sp>
    </p:spTree>
    <p:extLst>
      <p:ext uri="{BB962C8B-B14F-4D97-AF65-F5344CB8AC3E}">
        <p14:creationId xmlns:p14="http://schemas.microsoft.com/office/powerpoint/2010/main" val="1788956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56458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5619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09245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84471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3427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E85D-96C6-31CC-5CC7-FB686B9253B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0E0B1E-CB37-A3F5-D404-F77406036BA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42F3116-85B9-EC6A-EC5C-309DB47983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0E4E1B6-9BC1-34D4-7FC1-6EEA2BECAB87}"/>
              </a:ext>
            </a:extLst>
          </p:cNvPr>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6" name="Footer Placeholder 5">
            <a:extLst>
              <a:ext uri="{FF2B5EF4-FFF2-40B4-BE49-F238E27FC236}">
                <a16:creationId xmlns:a16="http://schemas.microsoft.com/office/drawing/2014/main" id="{D510DF7E-B636-7EEF-6C4A-A729A8EDFF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2E0DC6-7407-9BDA-C383-495E6938E849}"/>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70901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779936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92640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27209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67994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23789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E57DC2-970A-4B3E-BB1C-7A09969E49DF}"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07625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633092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4073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465431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3609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30DB-BECC-9084-EDF3-BEAC14A94F0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6FFC68C-421F-4CE9-1316-A30ABF7F7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9A9DAC2-C44A-326A-E1B9-367AFC66EB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FEE124A-FA1F-5116-4DDD-7A61F8AE3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8296114-5E34-B317-34C2-5461E61566C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2AA7E2-15BD-8FEE-4B50-DF7C8ECBE3A3}"/>
              </a:ext>
            </a:extLst>
          </p:cNvPr>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8" name="Footer Placeholder 7">
            <a:extLst>
              <a:ext uri="{FF2B5EF4-FFF2-40B4-BE49-F238E27FC236}">
                <a16:creationId xmlns:a16="http://schemas.microsoft.com/office/drawing/2014/main" id="{62FB22BC-C0AB-1B57-740B-373969E67F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EC80C-68C6-8EE5-4691-1F9C934A7E96}"/>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48290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582984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4690" name="Group 2">
            <a:extLst>
              <a:ext uri="{FF2B5EF4-FFF2-40B4-BE49-F238E27FC236}">
                <a16:creationId xmlns:a16="http://schemas.microsoft.com/office/drawing/2014/main" id="{1B4CA494-46B5-FC39-5F80-5CB2CED23EC8}"/>
              </a:ext>
            </a:extLst>
          </p:cNvPr>
          <p:cNvGrpSpPr>
            <a:grpSpLocks/>
          </p:cNvGrpSpPr>
          <p:nvPr/>
        </p:nvGrpSpPr>
        <p:grpSpPr bwMode="auto">
          <a:xfrm>
            <a:off x="0" y="0"/>
            <a:ext cx="12187767" cy="6851650"/>
            <a:chOff x="0" y="0"/>
            <a:chExt cx="5758" cy="4316"/>
          </a:xfrm>
        </p:grpSpPr>
        <p:sp>
          <p:nvSpPr>
            <p:cNvPr id="114691" name="Freeform 3">
              <a:extLst>
                <a:ext uri="{FF2B5EF4-FFF2-40B4-BE49-F238E27FC236}">
                  <a16:creationId xmlns:a16="http://schemas.microsoft.com/office/drawing/2014/main" id="{E3BFDCF6-C6E7-CF1F-AAED-92C35F2E344E}"/>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692" name="Freeform 4">
              <a:extLst>
                <a:ext uri="{FF2B5EF4-FFF2-40B4-BE49-F238E27FC236}">
                  <a16:creationId xmlns:a16="http://schemas.microsoft.com/office/drawing/2014/main" id="{B8CEB024-21A8-0CBE-B3EF-594D88E3126F}"/>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693" name="Freeform 5">
              <a:extLst>
                <a:ext uri="{FF2B5EF4-FFF2-40B4-BE49-F238E27FC236}">
                  <a16:creationId xmlns:a16="http://schemas.microsoft.com/office/drawing/2014/main" id="{2D5EF263-BEFB-7D06-8269-AB46941B4AED}"/>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694" name="Freeform 6">
              <a:extLst>
                <a:ext uri="{FF2B5EF4-FFF2-40B4-BE49-F238E27FC236}">
                  <a16:creationId xmlns:a16="http://schemas.microsoft.com/office/drawing/2014/main" id="{AA0903EB-213F-1112-D76E-79AE99501028}"/>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endParaRPr lang="en-US" sz="1800"/>
            </a:p>
          </p:txBody>
        </p:sp>
        <p:sp>
          <p:nvSpPr>
            <p:cNvPr id="114695" name="Freeform 7">
              <a:extLst>
                <a:ext uri="{FF2B5EF4-FFF2-40B4-BE49-F238E27FC236}">
                  <a16:creationId xmlns:a16="http://schemas.microsoft.com/office/drawing/2014/main" id="{BCB1E91C-0ABF-5FDF-868F-A119FA929A44}"/>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696" name="Freeform 8">
              <a:extLst>
                <a:ext uri="{FF2B5EF4-FFF2-40B4-BE49-F238E27FC236}">
                  <a16:creationId xmlns:a16="http://schemas.microsoft.com/office/drawing/2014/main" id="{2E3252B9-A028-2F4D-FD6B-4D9F9BB258F5}"/>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697" name="Freeform 9">
              <a:extLst>
                <a:ext uri="{FF2B5EF4-FFF2-40B4-BE49-F238E27FC236}">
                  <a16:creationId xmlns:a16="http://schemas.microsoft.com/office/drawing/2014/main" id="{157444DD-F0DC-B1CE-F8F0-349D5A1592BE}"/>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698" name="Freeform 10">
              <a:extLst>
                <a:ext uri="{FF2B5EF4-FFF2-40B4-BE49-F238E27FC236}">
                  <a16:creationId xmlns:a16="http://schemas.microsoft.com/office/drawing/2014/main" id="{AEF85F81-88CF-47D8-79F6-31E6A89A9965}"/>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699" name="Freeform 11">
              <a:extLst>
                <a:ext uri="{FF2B5EF4-FFF2-40B4-BE49-F238E27FC236}">
                  <a16:creationId xmlns:a16="http://schemas.microsoft.com/office/drawing/2014/main" id="{B4B21CE9-A66D-3EF5-7D8E-FBB4C130B1F3}"/>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00" name="Freeform 12">
              <a:extLst>
                <a:ext uri="{FF2B5EF4-FFF2-40B4-BE49-F238E27FC236}">
                  <a16:creationId xmlns:a16="http://schemas.microsoft.com/office/drawing/2014/main" id="{C53DCB15-FEDA-BFBD-EA8D-C49AD468D498}"/>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01" name="Rectangle 13">
              <a:extLst>
                <a:ext uri="{FF2B5EF4-FFF2-40B4-BE49-F238E27FC236}">
                  <a16:creationId xmlns:a16="http://schemas.microsoft.com/office/drawing/2014/main" id="{4A67C51B-0E0E-D877-53A1-3B76893CB96F}"/>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114702" name="Rectangle 14">
              <a:extLst>
                <a:ext uri="{FF2B5EF4-FFF2-40B4-BE49-F238E27FC236}">
                  <a16:creationId xmlns:a16="http://schemas.microsoft.com/office/drawing/2014/main" id="{3F58EF33-6DE0-74DD-9D8B-52E45DDF030B}"/>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grpSp>
          <p:nvGrpSpPr>
            <p:cNvPr id="114703" name="Group 15">
              <a:extLst>
                <a:ext uri="{FF2B5EF4-FFF2-40B4-BE49-F238E27FC236}">
                  <a16:creationId xmlns:a16="http://schemas.microsoft.com/office/drawing/2014/main" id="{79DB39B8-8374-BFF8-A815-C75A81F8918F}"/>
                </a:ext>
              </a:extLst>
            </p:cNvPr>
            <p:cNvGrpSpPr>
              <a:grpSpLocks/>
            </p:cNvGrpSpPr>
            <p:nvPr/>
          </p:nvGrpSpPr>
          <p:grpSpPr bwMode="auto">
            <a:xfrm>
              <a:off x="192" y="2284"/>
              <a:ext cx="1254" cy="923"/>
              <a:chOff x="192" y="2284"/>
              <a:chExt cx="1254" cy="923"/>
            </a:xfrm>
          </p:grpSpPr>
          <p:sp>
            <p:nvSpPr>
              <p:cNvPr id="114704" name="Freeform 16">
                <a:extLst>
                  <a:ext uri="{FF2B5EF4-FFF2-40B4-BE49-F238E27FC236}">
                    <a16:creationId xmlns:a16="http://schemas.microsoft.com/office/drawing/2014/main" id="{83942A73-DBE1-2AA0-3C9F-6A4D7E6B7917}"/>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05" name="Freeform 17">
                <a:extLst>
                  <a:ext uri="{FF2B5EF4-FFF2-40B4-BE49-F238E27FC236}">
                    <a16:creationId xmlns:a16="http://schemas.microsoft.com/office/drawing/2014/main" id="{7D2B8F36-812D-E466-994F-D80B06CCF96A}"/>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06" name="Freeform 18">
                <a:extLst>
                  <a:ext uri="{FF2B5EF4-FFF2-40B4-BE49-F238E27FC236}">
                    <a16:creationId xmlns:a16="http://schemas.microsoft.com/office/drawing/2014/main" id="{5B97F798-0CA8-FE5D-B080-C9B9E8B25CF6}"/>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07" name="Freeform 19">
                <a:extLst>
                  <a:ext uri="{FF2B5EF4-FFF2-40B4-BE49-F238E27FC236}">
                    <a16:creationId xmlns:a16="http://schemas.microsoft.com/office/drawing/2014/main" id="{6B8A96F6-DA17-6D43-4BD2-8F7D45AA67D9}"/>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08" name="Freeform 20">
                <a:extLst>
                  <a:ext uri="{FF2B5EF4-FFF2-40B4-BE49-F238E27FC236}">
                    <a16:creationId xmlns:a16="http://schemas.microsoft.com/office/drawing/2014/main" id="{7D0486D9-81A5-4FA3-5A21-96E2E083322D}"/>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09" name="Freeform 21">
                <a:extLst>
                  <a:ext uri="{FF2B5EF4-FFF2-40B4-BE49-F238E27FC236}">
                    <a16:creationId xmlns:a16="http://schemas.microsoft.com/office/drawing/2014/main" id="{4C3FA5CA-E4DC-D6A6-74FD-115C7204CD45}"/>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10" name="Freeform 22">
                <a:extLst>
                  <a:ext uri="{FF2B5EF4-FFF2-40B4-BE49-F238E27FC236}">
                    <a16:creationId xmlns:a16="http://schemas.microsoft.com/office/drawing/2014/main" id="{7943FE4A-2A78-1ADA-B751-AB7162260F04}"/>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11" name="Freeform 23">
                <a:extLst>
                  <a:ext uri="{FF2B5EF4-FFF2-40B4-BE49-F238E27FC236}">
                    <a16:creationId xmlns:a16="http://schemas.microsoft.com/office/drawing/2014/main" id="{B767CFE0-FB87-7C98-E17F-B2106131F9F0}"/>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12" name="Freeform 24">
                <a:extLst>
                  <a:ext uri="{FF2B5EF4-FFF2-40B4-BE49-F238E27FC236}">
                    <a16:creationId xmlns:a16="http://schemas.microsoft.com/office/drawing/2014/main" id="{98747734-7DAA-DEB7-5147-A6610F884330}"/>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13" name="Freeform 25">
                <a:extLst>
                  <a:ext uri="{FF2B5EF4-FFF2-40B4-BE49-F238E27FC236}">
                    <a16:creationId xmlns:a16="http://schemas.microsoft.com/office/drawing/2014/main" id="{5F39D69F-3629-506D-6752-79A3585FE5CF}"/>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14" name="Freeform 26">
                <a:extLst>
                  <a:ext uri="{FF2B5EF4-FFF2-40B4-BE49-F238E27FC236}">
                    <a16:creationId xmlns:a16="http://schemas.microsoft.com/office/drawing/2014/main" id="{0D40D5EB-2289-8284-FC47-376B31C01747}"/>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15" name="Freeform 27">
                <a:extLst>
                  <a:ext uri="{FF2B5EF4-FFF2-40B4-BE49-F238E27FC236}">
                    <a16:creationId xmlns:a16="http://schemas.microsoft.com/office/drawing/2014/main" id="{F0CBF752-1131-F6E2-6864-F4CFCF457851}"/>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16" name="Freeform 28">
                <a:extLst>
                  <a:ext uri="{FF2B5EF4-FFF2-40B4-BE49-F238E27FC236}">
                    <a16:creationId xmlns:a16="http://schemas.microsoft.com/office/drawing/2014/main" id="{130E30B3-3DF7-AAE7-AB7D-33CBDAC84A9C}"/>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17" name="Freeform 29">
                <a:extLst>
                  <a:ext uri="{FF2B5EF4-FFF2-40B4-BE49-F238E27FC236}">
                    <a16:creationId xmlns:a16="http://schemas.microsoft.com/office/drawing/2014/main" id="{D85D1013-E49E-599D-9484-DE98EB3005FF}"/>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18" name="Freeform 30">
                <a:extLst>
                  <a:ext uri="{FF2B5EF4-FFF2-40B4-BE49-F238E27FC236}">
                    <a16:creationId xmlns:a16="http://schemas.microsoft.com/office/drawing/2014/main" id="{C1FED25E-8FBC-1B25-7CBA-BD7DD49489FF}"/>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19" name="Freeform 31">
                <a:extLst>
                  <a:ext uri="{FF2B5EF4-FFF2-40B4-BE49-F238E27FC236}">
                    <a16:creationId xmlns:a16="http://schemas.microsoft.com/office/drawing/2014/main" id="{4C95E490-5D82-2353-FF3F-76B78B0D53F3}"/>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20" name="Freeform 32">
                <a:extLst>
                  <a:ext uri="{FF2B5EF4-FFF2-40B4-BE49-F238E27FC236}">
                    <a16:creationId xmlns:a16="http://schemas.microsoft.com/office/drawing/2014/main" id="{A3D7A454-F79D-C162-C8B6-1B02EF1A350A}"/>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21" name="Freeform 33">
                <a:extLst>
                  <a:ext uri="{FF2B5EF4-FFF2-40B4-BE49-F238E27FC236}">
                    <a16:creationId xmlns:a16="http://schemas.microsoft.com/office/drawing/2014/main" id="{BB8B016E-28BA-3FB1-A5A3-7FD1FAB9F872}"/>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22" name="Freeform 34">
                <a:extLst>
                  <a:ext uri="{FF2B5EF4-FFF2-40B4-BE49-F238E27FC236}">
                    <a16:creationId xmlns:a16="http://schemas.microsoft.com/office/drawing/2014/main" id="{2E429B40-F1BD-533A-B7DD-7C84B2A9B578}"/>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23" name="Freeform 35">
                <a:extLst>
                  <a:ext uri="{FF2B5EF4-FFF2-40B4-BE49-F238E27FC236}">
                    <a16:creationId xmlns:a16="http://schemas.microsoft.com/office/drawing/2014/main" id="{66186D4B-6774-0315-8FA4-747574532210}"/>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4724" name="Freeform 36">
                <a:extLst>
                  <a:ext uri="{FF2B5EF4-FFF2-40B4-BE49-F238E27FC236}">
                    <a16:creationId xmlns:a16="http://schemas.microsoft.com/office/drawing/2014/main" id="{C138D3B4-A3DF-907A-57F6-7EA3EFE2A4C2}"/>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14725" name="Freeform 37">
                <a:extLst>
                  <a:ext uri="{FF2B5EF4-FFF2-40B4-BE49-F238E27FC236}">
                    <a16:creationId xmlns:a16="http://schemas.microsoft.com/office/drawing/2014/main" id="{D11EF83D-FFA8-F821-0CDD-4C5E94926FEB}"/>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14726" name="Freeform 38">
                <a:extLst>
                  <a:ext uri="{FF2B5EF4-FFF2-40B4-BE49-F238E27FC236}">
                    <a16:creationId xmlns:a16="http://schemas.microsoft.com/office/drawing/2014/main" id="{E4627957-F892-8C5C-F08B-4529DCE80316}"/>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14727" name="Freeform 39">
                <a:extLst>
                  <a:ext uri="{FF2B5EF4-FFF2-40B4-BE49-F238E27FC236}">
                    <a16:creationId xmlns:a16="http://schemas.microsoft.com/office/drawing/2014/main" id="{956582E3-2FDF-251A-84C4-9126A4C47C6D}"/>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14728" name="Freeform 40">
                <a:extLst>
                  <a:ext uri="{FF2B5EF4-FFF2-40B4-BE49-F238E27FC236}">
                    <a16:creationId xmlns:a16="http://schemas.microsoft.com/office/drawing/2014/main" id="{B3C32471-00F9-A86D-2D7B-2B007E626484}"/>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sp>
        <p:nvSpPr>
          <p:cNvPr id="114729" name="Rectangle 41">
            <a:extLst>
              <a:ext uri="{FF2B5EF4-FFF2-40B4-BE49-F238E27FC236}">
                <a16:creationId xmlns:a16="http://schemas.microsoft.com/office/drawing/2014/main" id="{CBCD34BD-57C1-6144-155F-95C2EC55E286}"/>
              </a:ext>
            </a:extLst>
          </p:cNvPr>
          <p:cNvSpPr>
            <a:spLocks noGrp="1" noChangeArrowheads="1"/>
          </p:cNvSpPr>
          <p:nvPr>
            <p:ph type="ctrTitle"/>
          </p:nvPr>
        </p:nvSpPr>
        <p:spPr>
          <a:xfrm>
            <a:off x="914400" y="1447801"/>
            <a:ext cx="10363200" cy="1470025"/>
          </a:xfrm>
        </p:spPr>
        <p:txBody>
          <a:bodyPr/>
          <a:lstStyle>
            <a:lvl1pPr>
              <a:defRPr/>
            </a:lvl1pPr>
          </a:lstStyle>
          <a:p>
            <a:pPr lvl="0"/>
            <a:r>
              <a:rPr lang="th-TH" altLang="en-US" noProof="0"/>
              <a:t>Click to edit Master title style</a:t>
            </a:r>
          </a:p>
        </p:txBody>
      </p:sp>
      <p:sp>
        <p:nvSpPr>
          <p:cNvPr id="114730" name="Rectangle 42">
            <a:extLst>
              <a:ext uri="{FF2B5EF4-FFF2-40B4-BE49-F238E27FC236}">
                <a16:creationId xmlns:a16="http://schemas.microsoft.com/office/drawing/2014/main" id="{3923A28C-512D-4E30-9972-06E6DA1F6067}"/>
              </a:ext>
            </a:extLst>
          </p:cNvPr>
          <p:cNvSpPr>
            <a:spLocks noGrp="1" noChangeArrowheads="1"/>
          </p:cNvSpPr>
          <p:nvPr>
            <p:ph type="subTitle" idx="1"/>
          </p:nvPr>
        </p:nvSpPr>
        <p:spPr>
          <a:xfrm>
            <a:off x="1828800" y="3203575"/>
            <a:ext cx="8534400" cy="1752600"/>
          </a:xfrm>
        </p:spPr>
        <p:txBody>
          <a:bodyPr/>
          <a:lstStyle>
            <a:lvl1pPr marL="0" indent="0" algn="ctr">
              <a:buFont typeface="Wingdings" pitchFamily="2" charset="2"/>
              <a:buNone/>
              <a:defRPr/>
            </a:lvl1pPr>
          </a:lstStyle>
          <a:p>
            <a:pPr lvl="0"/>
            <a:r>
              <a:rPr lang="th-TH" altLang="en-US" noProof="0"/>
              <a:t>Click to edit Master subtitle style</a:t>
            </a:r>
          </a:p>
        </p:txBody>
      </p:sp>
      <p:sp>
        <p:nvSpPr>
          <p:cNvPr id="114731" name="Rectangle 43">
            <a:extLst>
              <a:ext uri="{FF2B5EF4-FFF2-40B4-BE49-F238E27FC236}">
                <a16:creationId xmlns:a16="http://schemas.microsoft.com/office/drawing/2014/main" id="{75EB24BD-66C4-D7B3-7DCD-DCAB4E44065A}"/>
              </a:ext>
            </a:extLst>
          </p:cNvPr>
          <p:cNvSpPr>
            <a:spLocks noGrp="1" noChangeArrowheads="1"/>
          </p:cNvSpPr>
          <p:nvPr>
            <p:ph type="dt" sz="half" idx="2"/>
          </p:nvPr>
        </p:nvSpPr>
        <p:spPr>
          <a:xfrm>
            <a:off x="609600" y="6245225"/>
            <a:ext cx="2844800" cy="476250"/>
          </a:xfrm>
        </p:spPr>
        <p:txBody>
          <a:bodyPr/>
          <a:lstStyle>
            <a:lvl1pPr>
              <a:defRPr/>
            </a:lvl1pPr>
          </a:lstStyle>
          <a:p>
            <a:endParaRPr lang="th-TH" altLang="en-US"/>
          </a:p>
        </p:txBody>
      </p:sp>
      <p:sp>
        <p:nvSpPr>
          <p:cNvPr id="114732" name="Rectangle 44">
            <a:extLst>
              <a:ext uri="{FF2B5EF4-FFF2-40B4-BE49-F238E27FC236}">
                <a16:creationId xmlns:a16="http://schemas.microsoft.com/office/drawing/2014/main" id="{C135A5B7-1D40-120E-39EE-DCAEBBA4B550}"/>
              </a:ext>
            </a:extLst>
          </p:cNvPr>
          <p:cNvSpPr>
            <a:spLocks noGrp="1" noChangeArrowheads="1"/>
          </p:cNvSpPr>
          <p:nvPr>
            <p:ph type="ftr" sz="quarter" idx="3"/>
          </p:nvPr>
        </p:nvSpPr>
        <p:spPr>
          <a:xfrm>
            <a:off x="4165600" y="6245225"/>
            <a:ext cx="3860800" cy="476250"/>
          </a:xfrm>
        </p:spPr>
        <p:txBody>
          <a:bodyPr/>
          <a:lstStyle>
            <a:lvl1pPr>
              <a:defRPr/>
            </a:lvl1pPr>
          </a:lstStyle>
          <a:p>
            <a:endParaRPr lang="th-TH" altLang="en-US"/>
          </a:p>
        </p:txBody>
      </p:sp>
      <p:sp>
        <p:nvSpPr>
          <p:cNvPr id="114733" name="Rectangle 45">
            <a:extLst>
              <a:ext uri="{FF2B5EF4-FFF2-40B4-BE49-F238E27FC236}">
                <a16:creationId xmlns:a16="http://schemas.microsoft.com/office/drawing/2014/main" id="{FB39261C-D579-5C32-B891-4E58F22BBECC}"/>
              </a:ext>
            </a:extLst>
          </p:cNvPr>
          <p:cNvSpPr>
            <a:spLocks noGrp="1" noChangeArrowheads="1"/>
          </p:cNvSpPr>
          <p:nvPr>
            <p:ph type="sldNum" sz="quarter" idx="4"/>
          </p:nvPr>
        </p:nvSpPr>
        <p:spPr>
          <a:xfrm>
            <a:off x="8737600" y="6245225"/>
            <a:ext cx="2844800" cy="476250"/>
          </a:xfrm>
        </p:spPr>
        <p:txBody>
          <a:bodyPr/>
          <a:lstStyle>
            <a:lvl1pPr>
              <a:defRPr/>
            </a:lvl1pPr>
          </a:lstStyle>
          <a:p>
            <a:fld id="{B473FC23-D983-B244-8ACE-89549B486DC6}" type="slidenum">
              <a:rPr lang="th-TH" altLang="en-US"/>
              <a:pPr/>
              <a:t>‹#›</a:t>
            </a:fld>
            <a:endParaRPr lang="th-TH" altLang="en-US"/>
          </a:p>
        </p:txBody>
      </p:sp>
    </p:spTree>
    <p:extLst>
      <p:ext uri="{BB962C8B-B14F-4D97-AF65-F5344CB8AC3E}">
        <p14:creationId xmlns:p14="http://schemas.microsoft.com/office/powerpoint/2010/main" val="2174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942E-79F4-DD0B-A9D7-66FD5D55BF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105D25-DA7F-92DC-5E41-021905EFF4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43FADF-356C-C4E3-2F05-62061D23CCE3}"/>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99DA7328-4DB7-7007-33D8-E275A2C5CFEC}"/>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E4725623-080B-A9AB-30A2-94FE3981A53B}"/>
              </a:ext>
            </a:extLst>
          </p:cNvPr>
          <p:cNvSpPr>
            <a:spLocks noGrp="1"/>
          </p:cNvSpPr>
          <p:nvPr>
            <p:ph type="sldNum" sz="quarter" idx="12"/>
          </p:nvPr>
        </p:nvSpPr>
        <p:spPr/>
        <p:txBody>
          <a:bodyPr/>
          <a:lstStyle>
            <a:lvl1pPr>
              <a:defRPr/>
            </a:lvl1pPr>
          </a:lstStyle>
          <a:p>
            <a:fld id="{2CDFC6D5-3722-EC47-AFF8-5EC062B9B712}" type="slidenum">
              <a:rPr lang="th-TH" altLang="en-US"/>
              <a:pPr/>
              <a:t>‹#›</a:t>
            </a:fld>
            <a:endParaRPr lang="th-TH" altLang="en-US"/>
          </a:p>
        </p:txBody>
      </p:sp>
    </p:spTree>
    <p:extLst>
      <p:ext uri="{BB962C8B-B14F-4D97-AF65-F5344CB8AC3E}">
        <p14:creationId xmlns:p14="http://schemas.microsoft.com/office/powerpoint/2010/main" val="2645064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8CF1-E8FF-AD5C-DCE9-E3B7980667BF}"/>
              </a:ext>
            </a:extLst>
          </p:cNvPr>
          <p:cNvSpPr>
            <a:spLocks noGrp="1"/>
          </p:cNvSpPr>
          <p:nvPr>
            <p:ph type="title"/>
          </p:nvPr>
        </p:nvSpPr>
        <p:spPr>
          <a:xfrm>
            <a:off x="831851" y="1709738"/>
            <a:ext cx="10515600" cy="2852737"/>
          </a:xfrm>
        </p:spPr>
        <p:txBody>
          <a:bodyPr/>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726AF25-DEEE-FF78-2C3D-7C8895371AB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78FB245D-DB8A-E232-764E-37A35B0AF3AA}"/>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EF60313E-E7C4-147D-A282-04ADDF93A0E5}"/>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9E690D9F-3BFE-BFDB-ED54-3A3D8E2FB3DE}"/>
              </a:ext>
            </a:extLst>
          </p:cNvPr>
          <p:cNvSpPr>
            <a:spLocks noGrp="1"/>
          </p:cNvSpPr>
          <p:nvPr>
            <p:ph type="sldNum" sz="quarter" idx="12"/>
          </p:nvPr>
        </p:nvSpPr>
        <p:spPr/>
        <p:txBody>
          <a:bodyPr/>
          <a:lstStyle>
            <a:lvl1pPr>
              <a:defRPr/>
            </a:lvl1pPr>
          </a:lstStyle>
          <a:p>
            <a:fld id="{15C8D876-93C8-1246-B756-947F0597D6AA}" type="slidenum">
              <a:rPr lang="th-TH" altLang="en-US"/>
              <a:pPr/>
              <a:t>‹#›</a:t>
            </a:fld>
            <a:endParaRPr lang="th-TH" altLang="en-US"/>
          </a:p>
        </p:txBody>
      </p:sp>
    </p:spTree>
    <p:extLst>
      <p:ext uri="{BB962C8B-B14F-4D97-AF65-F5344CB8AC3E}">
        <p14:creationId xmlns:p14="http://schemas.microsoft.com/office/powerpoint/2010/main" val="34422217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1AA3-F212-202C-CB75-36BF2F0641A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FF3109-EB2E-1831-CED9-69EB0A97249D}"/>
              </a:ext>
            </a:extLst>
          </p:cNvPr>
          <p:cNvSpPr>
            <a:spLocks noGrp="1"/>
          </p:cNvSpPr>
          <p:nvPr>
            <p:ph sz="half" idx="1"/>
          </p:nvPr>
        </p:nvSpPr>
        <p:spPr>
          <a:xfrm>
            <a:off x="609600" y="1600201"/>
            <a:ext cx="53848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61B5262-B6CA-FAE3-13C8-2795FAA76AB7}"/>
              </a:ext>
            </a:extLst>
          </p:cNvPr>
          <p:cNvSpPr>
            <a:spLocks noGrp="1"/>
          </p:cNvSpPr>
          <p:nvPr>
            <p:ph sz="half" idx="2"/>
          </p:nvPr>
        </p:nvSpPr>
        <p:spPr>
          <a:xfrm>
            <a:off x="6197600" y="1600201"/>
            <a:ext cx="53848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C9ACCB8-3C47-8484-8DA2-8EB704DD2A40}"/>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55C2D807-B4CB-2E2F-E92C-95AEE27FFDC5}"/>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624F0F5B-F3CE-0568-DF0A-3FA53A8BFA47}"/>
              </a:ext>
            </a:extLst>
          </p:cNvPr>
          <p:cNvSpPr>
            <a:spLocks noGrp="1"/>
          </p:cNvSpPr>
          <p:nvPr>
            <p:ph type="sldNum" sz="quarter" idx="12"/>
          </p:nvPr>
        </p:nvSpPr>
        <p:spPr/>
        <p:txBody>
          <a:bodyPr/>
          <a:lstStyle>
            <a:lvl1pPr>
              <a:defRPr/>
            </a:lvl1pPr>
          </a:lstStyle>
          <a:p>
            <a:fld id="{4C0171EA-CF42-5F40-8E8E-95BCA8853C31}" type="slidenum">
              <a:rPr lang="th-TH" altLang="en-US"/>
              <a:pPr/>
              <a:t>‹#›</a:t>
            </a:fld>
            <a:endParaRPr lang="th-TH" altLang="en-US"/>
          </a:p>
        </p:txBody>
      </p:sp>
    </p:spTree>
    <p:extLst>
      <p:ext uri="{BB962C8B-B14F-4D97-AF65-F5344CB8AC3E}">
        <p14:creationId xmlns:p14="http://schemas.microsoft.com/office/powerpoint/2010/main" val="3592376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D1271-2BF7-3E9B-94BE-26C2DC30AA6B}"/>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C6E212-E91C-5E6D-7541-98BF37AB742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A08D30-F596-A30F-EA7E-741FE23B9EE8}"/>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D069EB9-DBDD-B38E-533E-4C29EE1ADDA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8D548B-40BD-1231-FE30-5A14E0EE91C7}"/>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39D4EFD-A3A1-F6D5-F168-25D58C4ABBA9}"/>
              </a:ext>
            </a:extLst>
          </p:cNvPr>
          <p:cNvSpPr>
            <a:spLocks noGrp="1"/>
          </p:cNvSpPr>
          <p:nvPr>
            <p:ph type="dt" sz="half" idx="10"/>
          </p:nvPr>
        </p:nvSpPr>
        <p:spPr/>
        <p:txBody>
          <a:bodyPr/>
          <a:lstStyle>
            <a:lvl1pPr>
              <a:defRPr/>
            </a:lvl1pPr>
          </a:lstStyle>
          <a:p>
            <a:endParaRPr lang="th-TH" altLang="en-US"/>
          </a:p>
        </p:txBody>
      </p:sp>
      <p:sp>
        <p:nvSpPr>
          <p:cNvPr id="8" name="Footer Placeholder 7">
            <a:extLst>
              <a:ext uri="{FF2B5EF4-FFF2-40B4-BE49-F238E27FC236}">
                <a16:creationId xmlns:a16="http://schemas.microsoft.com/office/drawing/2014/main" id="{F91734AA-E590-C657-5618-6E963838C3B2}"/>
              </a:ext>
            </a:extLst>
          </p:cNvPr>
          <p:cNvSpPr>
            <a:spLocks noGrp="1"/>
          </p:cNvSpPr>
          <p:nvPr>
            <p:ph type="ftr" sz="quarter" idx="11"/>
          </p:nvPr>
        </p:nvSpPr>
        <p:spPr/>
        <p:txBody>
          <a:bodyPr/>
          <a:lstStyle>
            <a:lvl1pPr>
              <a:defRPr/>
            </a:lvl1pPr>
          </a:lstStyle>
          <a:p>
            <a:endParaRPr lang="th-TH" altLang="en-US"/>
          </a:p>
        </p:txBody>
      </p:sp>
      <p:sp>
        <p:nvSpPr>
          <p:cNvPr id="9" name="Slide Number Placeholder 8">
            <a:extLst>
              <a:ext uri="{FF2B5EF4-FFF2-40B4-BE49-F238E27FC236}">
                <a16:creationId xmlns:a16="http://schemas.microsoft.com/office/drawing/2014/main" id="{49D8B03A-AA64-D26B-6B99-244A80262453}"/>
              </a:ext>
            </a:extLst>
          </p:cNvPr>
          <p:cNvSpPr>
            <a:spLocks noGrp="1"/>
          </p:cNvSpPr>
          <p:nvPr>
            <p:ph type="sldNum" sz="quarter" idx="12"/>
          </p:nvPr>
        </p:nvSpPr>
        <p:spPr/>
        <p:txBody>
          <a:bodyPr/>
          <a:lstStyle>
            <a:lvl1pPr>
              <a:defRPr/>
            </a:lvl1pPr>
          </a:lstStyle>
          <a:p>
            <a:fld id="{374B5C52-E74C-FE4A-ACA2-9D91E7466E6B}" type="slidenum">
              <a:rPr lang="th-TH" altLang="en-US"/>
              <a:pPr/>
              <a:t>‹#›</a:t>
            </a:fld>
            <a:endParaRPr lang="th-TH" altLang="en-US"/>
          </a:p>
        </p:txBody>
      </p:sp>
    </p:spTree>
    <p:extLst>
      <p:ext uri="{BB962C8B-B14F-4D97-AF65-F5344CB8AC3E}">
        <p14:creationId xmlns:p14="http://schemas.microsoft.com/office/powerpoint/2010/main" val="4194228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9D4A-00C5-EECF-B670-0180568E0F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C46B278-A394-1441-602D-E56596012502}"/>
              </a:ext>
            </a:extLst>
          </p:cNvPr>
          <p:cNvSpPr>
            <a:spLocks noGrp="1"/>
          </p:cNvSpPr>
          <p:nvPr>
            <p:ph type="dt" sz="half" idx="10"/>
          </p:nvPr>
        </p:nvSpPr>
        <p:spPr/>
        <p:txBody>
          <a:bodyPr/>
          <a:lstStyle>
            <a:lvl1pPr>
              <a:defRPr/>
            </a:lvl1pPr>
          </a:lstStyle>
          <a:p>
            <a:endParaRPr lang="th-TH" altLang="en-US"/>
          </a:p>
        </p:txBody>
      </p:sp>
      <p:sp>
        <p:nvSpPr>
          <p:cNvPr id="4" name="Footer Placeholder 3">
            <a:extLst>
              <a:ext uri="{FF2B5EF4-FFF2-40B4-BE49-F238E27FC236}">
                <a16:creationId xmlns:a16="http://schemas.microsoft.com/office/drawing/2014/main" id="{580B3D93-ECF5-AB93-2788-B4887BA04505}"/>
              </a:ext>
            </a:extLst>
          </p:cNvPr>
          <p:cNvSpPr>
            <a:spLocks noGrp="1"/>
          </p:cNvSpPr>
          <p:nvPr>
            <p:ph type="ftr" sz="quarter" idx="11"/>
          </p:nvPr>
        </p:nvSpPr>
        <p:spPr/>
        <p:txBody>
          <a:bodyPr/>
          <a:lstStyle>
            <a:lvl1pPr>
              <a:defRPr/>
            </a:lvl1pPr>
          </a:lstStyle>
          <a:p>
            <a:endParaRPr lang="th-TH" altLang="en-US"/>
          </a:p>
        </p:txBody>
      </p:sp>
      <p:sp>
        <p:nvSpPr>
          <p:cNvPr id="5" name="Slide Number Placeholder 4">
            <a:extLst>
              <a:ext uri="{FF2B5EF4-FFF2-40B4-BE49-F238E27FC236}">
                <a16:creationId xmlns:a16="http://schemas.microsoft.com/office/drawing/2014/main" id="{01ABD27A-C7D1-A8F2-8EC5-1BBE7EEBABEB}"/>
              </a:ext>
            </a:extLst>
          </p:cNvPr>
          <p:cNvSpPr>
            <a:spLocks noGrp="1"/>
          </p:cNvSpPr>
          <p:nvPr>
            <p:ph type="sldNum" sz="quarter" idx="12"/>
          </p:nvPr>
        </p:nvSpPr>
        <p:spPr/>
        <p:txBody>
          <a:bodyPr/>
          <a:lstStyle>
            <a:lvl1pPr>
              <a:defRPr/>
            </a:lvl1pPr>
          </a:lstStyle>
          <a:p>
            <a:fld id="{4450098E-8412-F840-A554-063E75293EEF}" type="slidenum">
              <a:rPr lang="th-TH" altLang="en-US"/>
              <a:pPr/>
              <a:t>‹#›</a:t>
            </a:fld>
            <a:endParaRPr lang="th-TH" altLang="en-US"/>
          </a:p>
        </p:txBody>
      </p:sp>
    </p:spTree>
    <p:extLst>
      <p:ext uri="{BB962C8B-B14F-4D97-AF65-F5344CB8AC3E}">
        <p14:creationId xmlns:p14="http://schemas.microsoft.com/office/powerpoint/2010/main" val="2948586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D9641-22DD-4B92-CA5E-EE86F30EE053}"/>
              </a:ext>
            </a:extLst>
          </p:cNvPr>
          <p:cNvSpPr>
            <a:spLocks noGrp="1"/>
          </p:cNvSpPr>
          <p:nvPr>
            <p:ph type="dt" sz="half" idx="10"/>
          </p:nvPr>
        </p:nvSpPr>
        <p:spPr/>
        <p:txBody>
          <a:bodyPr/>
          <a:lstStyle>
            <a:lvl1pPr>
              <a:defRPr/>
            </a:lvl1pPr>
          </a:lstStyle>
          <a:p>
            <a:endParaRPr lang="th-TH" altLang="en-US"/>
          </a:p>
        </p:txBody>
      </p:sp>
      <p:sp>
        <p:nvSpPr>
          <p:cNvPr id="3" name="Footer Placeholder 2">
            <a:extLst>
              <a:ext uri="{FF2B5EF4-FFF2-40B4-BE49-F238E27FC236}">
                <a16:creationId xmlns:a16="http://schemas.microsoft.com/office/drawing/2014/main" id="{15CE65CE-6E80-2986-0DE5-D3CE4E338D54}"/>
              </a:ext>
            </a:extLst>
          </p:cNvPr>
          <p:cNvSpPr>
            <a:spLocks noGrp="1"/>
          </p:cNvSpPr>
          <p:nvPr>
            <p:ph type="ftr" sz="quarter" idx="11"/>
          </p:nvPr>
        </p:nvSpPr>
        <p:spPr/>
        <p:txBody>
          <a:bodyPr/>
          <a:lstStyle>
            <a:lvl1pPr>
              <a:defRPr/>
            </a:lvl1pPr>
          </a:lstStyle>
          <a:p>
            <a:endParaRPr lang="th-TH" altLang="en-US"/>
          </a:p>
        </p:txBody>
      </p:sp>
      <p:sp>
        <p:nvSpPr>
          <p:cNvPr id="4" name="Slide Number Placeholder 3">
            <a:extLst>
              <a:ext uri="{FF2B5EF4-FFF2-40B4-BE49-F238E27FC236}">
                <a16:creationId xmlns:a16="http://schemas.microsoft.com/office/drawing/2014/main" id="{11879834-A79D-1911-D984-9E9D07D5DA14}"/>
              </a:ext>
            </a:extLst>
          </p:cNvPr>
          <p:cNvSpPr>
            <a:spLocks noGrp="1"/>
          </p:cNvSpPr>
          <p:nvPr>
            <p:ph type="sldNum" sz="quarter" idx="12"/>
          </p:nvPr>
        </p:nvSpPr>
        <p:spPr/>
        <p:txBody>
          <a:bodyPr/>
          <a:lstStyle>
            <a:lvl1pPr>
              <a:defRPr/>
            </a:lvl1pPr>
          </a:lstStyle>
          <a:p>
            <a:fld id="{5515BF5E-3F6A-3C42-B978-FF5A832C8023}" type="slidenum">
              <a:rPr lang="th-TH" altLang="en-US"/>
              <a:pPr/>
              <a:t>‹#›</a:t>
            </a:fld>
            <a:endParaRPr lang="th-TH" altLang="en-US"/>
          </a:p>
        </p:txBody>
      </p:sp>
    </p:spTree>
    <p:extLst>
      <p:ext uri="{BB962C8B-B14F-4D97-AF65-F5344CB8AC3E}">
        <p14:creationId xmlns:p14="http://schemas.microsoft.com/office/powerpoint/2010/main" val="2671304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F915-8741-051F-AC57-3B5F9370A4B0}"/>
              </a:ext>
            </a:extLst>
          </p:cNvPr>
          <p:cNvSpPr>
            <a:spLocks noGrp="1"/>
          </p:cNvSpPr>
          <p:nvPr>
            <p:ph type="title"/>
          </p:nvPr>
        </p:nvSpPr>
        <p:spPr>
          <a:xfrm>
            <a:off x="840318" y="457200"/>
            <a:ext cx="3932767" cy="1600200"/>
          </a:xfrm>
        </p:spPr>
        <p:txBody>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6E8E4E-0437-8B70-03AF-98B0845808D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4EDE753-DB13-E585-A77F-FA4A43E5E22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AB3A01-95D6-70C6-7BD0-580B6D3E8560}"/>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246AAB31-D0CC-8A08-D335-75B1395C9C61}"/>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B0985499-6B42-3B44-EBCE-436C78B6DD38}"/>
              </a:ext>
            </a:extLst>
          </p:cNvPr>
          <p:cNvSpPr>
            <a:spLocks noGrp="1"/>
          </p:cNvSpPr>
          <p:nvPr>
            <p:ph type="sldNum" sz="quarter" idx="12"/>
          </p:nvPr>
        </p:nvSpPr>
        <p:spPr/>
        <p:txBody>
          <a:bodyPr/>
          <a:lstStyle>
            <a:lvl1pPr>
              <a:defRPr/>
            </a:lvl1pPr>
          </a:lstStyle>
          <a:p>
            <a:fld id="{C38E9A7C-E582-8242-92EA-0A4AFA75C85E}" type="slidenum">
              <a:rPr lang="th-TH" altLang="en-US"/>
              <a:pPr/>
              <a:t>‹#›</a:t>
            </a:fld>
            <a:endParaRPr lang="th-TH" altLang="en-US"/>
          </a:p>
        </p:txBody>
      </p:sp>
    </p:spTree>
    <p:extLst>
      <p:ext uri="{BB962C8B-B14F-4D97-AF65-F5344CB8AC3E}">
        <p14:creationId xmlns:p14="http://schemas.microsoft.com/office/powerpoint/2010/main" val="19308650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8AB4-2258-F057-00DB-8EA4E1D14868}"/>
              </a:ext>
            </a:extLst>
          </p:cNvPr>
          <p:cNvSpPr>
            <a:spLocks noGrp="1"/>
          </p:cNvSpPr>
          <p:nvPr>
            <p:ph type="title"/>
          </p:nvPr>
        </p:nvSpPr>
        <p:spPr>
          <a:xfrm>
            <a:off x="840318" y="457200"/>
            <a:ext cx="3932767" cy="1600200"/>
          </a:xfrm>
        </p:spPr>
        <p:txBody>
          <a:bodyPr/>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99E096-262F-3A84-25FE-CAB148E3C54F}"/>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663331-E453-9B8A-98D3-B0D6150AF87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071D28-A774-F3BE-E96A-1B63FE6B1C9C}"/>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62A8592E-B7CB-00F2-CDEB-E714697DFF1B}"/>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EC066F78-7708-AD0F-523D-04028BD0DB70}"/>
              </a:ext>
            </a:extLst>
          </p:cNvPr>
          <p:cNvSpPr>
            <a:spLocks noGrp="1"/>
          </p:cNvSpPr>
          <p:nvPr>
            <p:ph type="sldNum" sz="quarter" idx="12"/>
          </p:nvPr>
        </p:nvSpPr>
        <p:spPr/>
        <p:txBody>
          <a:bodyPr/>
          <a:lstStyle>
            <a:lvl1pPr>
              <a:defRPr/>
            </a:lvl1pPr>
          </a:lstStyle>
          <a:p>
            <a:fld id="{962DB2CA-4AC4-7349-A269-BF457232A031}" type="slidenum">
              <a:rPr lang="th-TH" altLang="en-US"/>
              <a:pPr/>
              <a:t>‹#›</a:t>
            </a:fld>
            <a:endParaRPr lang="th-TH" altLang="en-US"/>
          </a:p>
        </p:txBody>
      </p:sp>
    </p:spTree>
    <p:extLst>
      <p:ext uri="{BB962C8B-B14F-4D97-AF65-F5344CB8AC3E}">
        <p14:creationId xmlns:p14="http://schemas.microsoft.com/office/powerpoint/2010/main" val="111726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163E-6838-D013-AE7D-75D4C81159F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E4E1473-0524-2247-6249-1344EC7993AD}"/>
              </a:ext>
            </a:extLst>
          </p:cNvPr>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4" name="Footer Placeholder 3">
            <a:extLst>
              <a:ext uri="{FF2B5EF4-FFF2-40B4-BE49-F238E27FC236}">
                <a16:creationId xmlns:a16="http://schemas.microsoft.com/office/drawing/2014/main" id="{BF5BC6E9-710E-DE62-8224-35FD646A47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A61852-CCE7-B3DD-7A11-3626DD018428}"/>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22166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478B-3A9D-B9D7-09BD-51756C28275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D77F65-3F50-75FC-4EE1-0919114694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FBD62E-350B-430B-7909-5DBEBE080073}"/>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878D175F-1D4F-4C0D-2191-7BC4904FA446}"/>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22C138EC-A86A-D0BC-04BB-1404E3500F60}"/>
              </a:ext>
            </a:extLst>
          </p:cNvPr>
          <p:cNvSpPr>
            <a:spLocks noGrp="1"/>
          </p:cNvSpPr>
          <p:nvPr>
            <p:ph type="sldNum" sz="quarter" idx="12"/>
          </p:nvPr>
        </p:nvSpPr>
        <p:spPr/>
        <p:txBody>
          <a:bodyPr/>
          <a:lstStyle>
            <a:lvl1pPr>
              <a:defRPr/>
            </a:lvl1pPr>
          </a:lstStyle>
          <a:p>
            <a:fld id="{506FEDA4-2EAB-CC49-A6D3-379DED430EDA}" type="slidenum">
              <a:rPr lang="th-TH" altLang="en-US"/>
              <a:pPr/>
              <a:t>‹#›</a:t>
            </a:fld>
            <a:endParaRPr lang="th-TH" altLang="en-US"/>
          </a:p>
        </p:txBody>
      </p:sp>
    </p:spTree>
    <p:extLst>
      <p:ext uri="{BB962C8B-B14F-4D97-AF65-F5344CB8AC3E}">
        <p14:creationId xmlns:p14="http://schemas.microsoft.com/office/powerpoint/2010/main" val="22587153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6BA283-2CC4-CB92-B850-F7A8C5B694AC}"/>
              </a:ext>
            </a:extLst>
          </p:cNvPr>
          <p:cNvSpPr>
            <a:spLocks noGrp="1"/>
          </p:cNvSpPr>
          <p:nvPr>
            <p:ph type="title" orient="vert"/>
          </p:nvPr>
        </p:nvSpPr>
        <p:spPr>
          <a:xfrm>
            <a:off x="8839200" y="158750"/>
            <a:ext cx="2743200" cy="597217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442E03-6CA9-423B-F769-C64556AE1B9E}"/>
              </a:ext>
            </a:extLst>
          </p:cNvPr>
          <p:cNvSpPr>
            <a:spLocks noGrp="1"/>
          </p:cNvSpPr>
          <p:nvPr>
            <p:ph type="body" orient="vert" idx="1"/>
          </p:nvPr>
        </p:nvSpPr>
        <p:spPr>
          <a:xfrm>
            <a:off x="609600" y="158750"/>
            <a:ext cx="8026400" cy="59721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918506-4ADE-4D80-B11C-4DF9DF0B7B13}"/>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F1CF9F1B-6DF8-BBE1-7D88-74A6568F27E7}"/>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D25B9AFC-E5AC-9E06-0BE2-B33FD10B2615}"/>
              </a:ext>
            </a:extLst>
          </p:cNvPr>
          <p:cNvSpPr>
            <a:spLocks noGrp="1"/>
          </p:cNvSpPr>
          <p:nvPr>
            <p:ph type="sldNum" sz="quarter" idx="12"/>
          </p:nvPr>
        </p:nvSpPr>
        <p:spPr/>
        <p:txBody>
          <a:bodyPr/>
          <a:lstStyle>
            <a:lvl1pPr>
              <a:defRPr/>
            </a:lvl1pPr>
          </a:lstStyle>
          <a:p>
            <a:fld id="{E5FEFC90-0B73-E846-9C5B-B31216CE29AE}" type="slidenum">
              <a:rPr lang="th-TH" altLang="en-US"/>
              <a:pPr/>
              <a:t>‹#›</a:t>
            </a:fld>
            <a:endParaRPr lang="th-TH" altLang="en-US"/>
          </a:p>
        </p:txBody>
      </p:sp>
    </p:spTree>
    <p:extLst>
      <p:ext uri="{BB962C8B-B14F-4D97-AF65-F5344CB8AC3E}">
        <p14:creationId xmlns:p14="http://schemas.microsoft.com/office/powerpoint/2010/main" val="1035551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4930" name="Group 2">
            <a:extLst>
              <a:ext uri="{FF2B5EF4-FFF2-40B4-BE49-F238E27FC236}">
                <a16:creationId xmlns:a16="http://schemas.microsoft.com/office/drawing/2014/main" id="{8265CE0C-4665-8C90-DF53-2FD64C99A988}"/>
              </a:ext>
            </a:extLst>
          </p:cNvPr>
          <p:cNvGrpSpPr>
            <a:grpSpLocks/>
          </p:cNvGrpSpPr>
          <p:nvPr/>
        </p:nvGrpSpPr>
        <p:grpSpPr bwMode="auto">
          <a:xfrm>
            <a:off x="0" y="0"/>
            <a:ext cx="7823200" cy="6858000"/>
            <a:chOff x="0" y="0"/>
            <a:chExt cx="3696" cy="4320"/>
          </a:xfrm>
        </p:grpSpPr>
        <p:sp>
          <p:nvSpPr>
            <p:cNvPr id="124931" name="Rectangle 3">
              <a:extLst>
                <a:ext uri="{FF2B5EF4-FFF2-40B4-BE49-F238E27FC236}">
                  <a16:creationId xmlns:a16="http://schemas.microsoft.com/office/drawing/2014/main" id="{609403B4-F2FC-4EE7-3B1C-8B8DAE1B79E7}"/>
                </a:ext>
              </a:extLst>
            </p:cNvPr>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en-US" sz="2400">
                <a:latin typeface="Times New Roman" panose="02020603050405020304" pitchFamily="18" charset="0"/>
              </a:endParaRPr>
            </a:p>
          </p:txBody>
        </p:sp>
        <p:sp>
          <p:nvSpPr>
            <p:cNvPr id="124932" name="AutoShape 4">
              <a:extLst>
                <a:ext uri="{FF2B5EF4-FFF2-40B4-BE49-F238E27FC236}">
                  <a16:creationId xmlns:a16="http://schemas.microsoft.com/office/drawing/2014/main" id="{340D4BF8-AC9B-AF4C-A70A-D247B2680B09}"/>
                </a:ext>
              </a:extLst>
            </p:cNvPr>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1" lang="en-US" altLang="en-US" sz="2400">
                <a:latin typeface="Times New Roman" panose="02020603050405020304" pitchFamily="18" charset="0"/>
              </a:endParaRPr>
            </a:p>
          </p:txBody>
        </p:sp>
      </p:grpSp>
      <p:grpSp>
        <p:nvGrpSpPr>
          <p:cNvPr id="124933" name="Group 5">
            <a:extLst>
              <a:ext uri="{FF2B5EF4-FFF2-40B4-BE49-F238E27FC236}">
                <a16:creationId xmlns:a16="http://schemas.microsoft.com/office/drawing/2014/main" id="{C015C6C4-4101-216F-988B-62ADA870CD5D}"/>
              </a:ext>
            </a:extLst>
          </p:cNvPr>
          <p:cNvGrpSpPr>
            <a:grpSpLocks/>
          </p:cNvGrpSpPr>
          <p:nvPr/>
        </p:nvGrpSpPr>
        <p:grpSpPr bwMode="auto">
          <a:xfrm>
            <a:off x="4842933" y="4889500"/>
            <a:ext cx="6502400" cy="319088"/>
            <a:chOff x="2288" y="3080"/>
            <a:chExt cx="3072" cy="201"/>
          </a:xfrm>
        </p:grpSpPr>
        <p:sp>
          <p:nvSpPr>
            <p:cNvPr id="124934" name="AutoShape 6">
              <a:extLst>
                <a:ext uri="{FF2B5EF4-FFF2-40B4-BE49-F238E27FC236}">
                  <a16:creationId xmlns:a16="http://schemas.microsoft.com/office/drawing/2014/main" id="{B7C8EBB8-D8EF-79A2-9A03-2E67C451CCFC}"/>
                </a:ext>
              </a:extLst>
            </p:cNvPr>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4935" name="AutoShape 7">
              <a:extLst>
                <a:ext uri="{FF2B5EF4-FFF2-40B4-BE49-F238E27FC236}">
                  <a16:creationId xmlns:a16="http://schemas.microsoft.com/office/drawing/2014/main" id="{AA8ACE71-79B7-E961-63D8-A918FB924C56}"/>
                </a:ext>
              </a:extLst>
            </p:cNvPr>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124936" name="Rectangle 8">
            <a:extLst>
              <a:ext uri="{FF2B5EF4-FFF2-40B4-BE49-F238E27FC236}">
                <a16:creationId xmlns:a16="http://schemas.microsoft.com/office/drawing/2014/main" id="{38F2146E-B9BA-2D8E-B25E-E0934F956436}"/>
              </a:ext>
            </a:extLst>
          </p:cNvPr>
          <p:cNvSpPr>
            <a:spLocks noGrp="1" noChangeArrowheads="1"/>
          </p:cNvSpPr>
          <p:nvPr>
            <p:ph type="subTitle" idx="1"/>
          </p:nvPr>
        </p:nvSpPr>
        <p:spPr>
          <a:xfrm>
            <a:off x="6231467" y="2927350"/>
            <a:ext cx="5350933" cy="1822450"/>
          </a:xfrm>
        </p:spPr>
        <p:txBody>
          <a:bodyPr anchor="b"/>
          <a:lstStyle>
            <a:lvl1pPr marL="0" indent="0">
              <a:buFont typeface="Wingdings" pitchFamily="2" charset="2"/>
              <a:buNone/>
              <a:defRPr>
                <a:solidFill>
                  <a:schemeClr val="tx2"/>
                </a:solidFill>
              </a:defRPr>
            </a:lvl1pPr>
          </a:lstStyle>
          <a:p>
            <a:pPr lvl="0"/>
            <a:r>
              <a:rPr lang="th-TH" altLang="en-US" noProof="0"/>
              <a:t>Click to edit Master subtitle style</a:t>
            </a:r>
          </a:p>
        </p:txBody>
      </p:sp>
      <p:sp>
        <p:nvSpPr>
          <p:cNvPr id="124937" name="Rectangle 9">
            <a:extLst>
              <a:ext uri="{FF2B5EF4-FFF2-40B4-BE49-F238E27FC236}">
                <a16:creationId xmlns:a16="http://schemas.microsoft.com/office/drawing/2014/main" id="{3E85E3DE-D18B-5158-8C8A-DE1103D63F7A}"/>
              </a:ext>
            </a:extLst>
          </p:cNvPr>
          <p:cNvSpPr>
            <a:spLocks noGrp="1" noChangeArrowheads="1"/>
          </p:cNvSpPr>
          <p:nvPr>
            <p:ph type="dt" sz="quarter" idx="2"/>
          </p:nvPr>
        </p:nvSpPr>
        <p:spPr/>
        <p:txBody>
          <a:bodyPr/>
          <a:lstStyle>
            <a:lvl1pPr>
              <a:defRPr>
                <a:solidFill>
                  <a:schemeClr val="bg1"/>
                </a:solidFill>
              </a:defRPr>
            </a:lvl1pPr>
          </a:lstStyle>
          <a:p>
            <a:endParaRPr lang="th-TH" altLang="en-US"/>
          </a:p>
        </p:txBody>
      </p:sp>
      <p:sp>
        <p:nvSpPr>
          <p:cNvPr id="124938" name="Rectangle 10">
            <a:extLst>
              <a:ext uri="{FF2B5EF4-FFF2-40B4-BE49-F238E27FC236}">
                <a16:creationId xmlns:a16="http://schemas.microsoft.com/office/drawing/2014/main" id="{26D23E7D-CD11-A366-70E7-9501EC93BFC3}"/>
              </a:ext>
            </a:extLst>
          </p:cNvPr>
          <p:cNvSpPr>
            <a:spLocks noGrp="1" noChangeArrowheads="1"/>
          </p:cNvSpPr>
          <p:nvPr>
            <p:ph type="ftr" sz="quarter" idx="3"/>
          </p:nvPr>
        </p:nvSpPr>
        <p:spPr/>
        <p:txBody>
          <a:bodyPr/>
          <a:lstStyle>
            <a:lvl1pPr algn="r">
              <a:defRPr/>
            </a:lvl1pPr>
          </a:lstStyle>
          <a:p>
            <a:endParaRPr lang="th-TH" altLang="en-US"/>
          </a:p>
        </p:txBody>
      </p:sp>
      <p:sp>
        <p:nvSpPr>
          <p:cNvPr id="124939" name="Rectangle 11">
            <a:extLst>
              <a:ext uri="{FF2B5EF4-FFF2-40B4-BE49-F238E27FC236}">
                <a16:creationId xmlns:a16="http://schemas.microsoft.com/office/drawing/2014/main" id="{43DC154C-ADC7-5751-4590-538BF2D636B7}"/>
              </a:ext>
            </a:extLst>
          </p:cNvPr>
          <p:cNvSpPr>
            <a:spLocks noGrp="1" noChangeArrowheads="1"/>
          </p:cNvSpPr>
          <p:nvPr>
            <p:ph type="sldNum" sz="quarter" idx="4"/>
          </p:nvPr>
        </p:nvSpPr>
        <p:spPr>
          <a:xfrm>
            <a:off x="101600" y="6248400"/>
            <a:ext cx="783167" cy="488950"/>
          </a:xfrm>
        </p:spPr>
        <p:txBody>
          <a:bodyPr anchorCtr="0"/>
          <a:lstStyle>
            <a:lvl1pPr>
              <a:defRPr/>
            </a:lvl1pPr>
          </a:lstStyle>
          <a:p>
            <a:fld id="{E9DE9346-2C4A-DF42-9AD6-379202271118}" type="slidenum">
              <a:rPr lang="th-TH" altLang="en-US"/>
              <a:pPr/>
              <a:t>‹#›</a:t>
            </a:fld>
            <a:endParaRPr lang="th-TH" altLang="en-US"/>
          </a:p>
        </p:txBody>
      </p:sp>
      <p:sp>
        <p:nvSpPr>
          <p:cNvPr id="124940" name="AutoShape 12">
            <a:extLst>
              <a:ext uri="{FF2B5EF4-FFF2-40B4-BE49-F238E27FC236}">
                <a16:creationId xmlns:a16="http://schemas.microsoft.com/office/drawing/2014/main" id="{527932FB-B2DD-153E-6BC9-883DF58C87D1}"/>
              </a:ext>
            </a:extLst>
          </p:cNvPr>
          <p:cNvSpPr>
            <a:spLocks noGrp="1" noChangeArrowheads="1"/>
          </p:cNvSpPr>
          <p:nvPr>
            <p:ph type="ctrTitle" sz="quarter"/>
          </p:nvPr>
        </p:nvSpPr>
        <p:spPr>
          <a:xfrm>
            <a:off x="914400" y="990600"/>
            <a:ext cx="10972800" cy="1905000"/>
          </a:xfrm>
          <a:prstGeom prst="roundRect">
            <a:avLst>
              <a:gd name="adj" fmla="val 50000"/>
            </a:avLst>
          </a:prstGeom>
        </p:spPr>
        <p:txBody>
          <a:bodyPr anchor="ctr"/>
          <a:lstStyle>
            <a:lvl1pPr algn="ctr">
              <a:defRPr>
                <a:solidFill>
                  <a:schemeClr val="tx1"/>
                </a:solidFill>
              </a:defRPr>
            </a:lvl1pPr>
          </a:lstStyle>
          <a:p>
            <a:pPr lvl="0"/>
            <a:r>
              <a:rPr lang="th-TH" altLang="en-US" noProof="0"/>
              <a:t>Click to edit Master title style</a:t>
            </a:r>
          </a:p>
        </p:txBody>
      </p:sp>
    </p:spTree>
    <p:extLst>
      <p:ext uri="{BB962C8B-B14F-4D97-AF65-F5344CB8AC3E}">
        <p14:creationId xmlns:p14="http://schemas.microsoft.com/office/powerpoint/2010/main" val="3724121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9BA0-71BB-131A-7628-0547C42855E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C7CFEA-F004-417A-CD27-49496EA9BE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60D851-FC31-61BC-696B-0D133A219287}"/>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9F0F3A7A-F3D3-25D0-5EC0-DF0AAF71D6DB}"/>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6C5B61D2-6253-7FCF-D333-7718C2BB472E}"/>
              </a:ext>
            </a:extLst>
          </p:cNvPr>
          <p:cNvSpPr>
            <a:spLocks noGrp="1"/>
          </p:cNvSpPr>
          <p:nvPr>
            <p:ph type="sldNum" sz="quarter" idx="12"/>
          </p:nvPr>
        </p:nvSpPr>
        <p:spPr/>
        <p:txBody>
          <a:bodyPr/>
          <a:lstStyle>
            <a:lvl1pPr>
              <a:defRPr/>
            </a:lvl1pPr>
          </a:lstStyle>
          <a:p>
            <a:fld id="{38C2E661-5243-D944-B9C5-A21FEAF63CBE}" type="slidenum">
              <a:rPr lang="th-TH" altLang="en-US"/>
              <a:pPr/>
              <a:t>‹#›</a:t>
            </a:fld>
            <a:endParaRPr lang="th-TH" altLang="en-US"/>
          </a:p>
        </p:txBody>
      </p:sp>
    </p:spTree>
    <p:extLst>
      <p:ext uri="{BB962C8B-B14F-4D97-AF65-F5344CB8AC3E}">
        <p14:creationId xmlns:p14="http://schemas.microsoft.com/office/powerpoint/2010/main" val="3223573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69317-3052-87FC-5574-A56BFA6EC361}"/>
              </a:ext>
            </a:extLst>
          </p:cNvPr>
          <p:cNvSpPr>
            <a:spLocks noGrp="1"/>
          </p:cNvSpPr>
          <p:nvPr>
            <p:ph type="title"/>
          </p:nvPr>
        </p:nvSpPr>
        <p:spPr>
          <a:xfrm>
            <a:off x="831851" y="1709738"/>
            <a:ext cx="10515600" cy="2852737"/>
          </a:xfrm>
        </p:spPr>
        <p:txBody>
          <a:bodyPr/>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BC38514-F15E-27D6-29EE-4A52583580C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BCA28AF5-93DB-8B25-E074-E12C2625EE71}"/>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62AEEE6B-2787-8856-20D3-B7F93E9A1B0A}"/>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A469328A-9EE5-6B02-2362-E3973B5647AA}"/>
              </a:ext>
            </a:extLst>
          </p:cNvPr>
          <p:cNvSpPr>
            <a:spLocks noGrp="1"/>
          </p:cNvSpPr>
          <p:nvPr>
            <p:ph type="sldNum" sz="quarter" idx="12"/>
          </p:nvPr>
        </p:nvSpPr>
        <p:spPr/>
        <p:txBody>
          <a:bodyPr/>
          <a:lstStyle>
            <a:lvl1pPr>
              <a:defRPr/>
            </a:lvl1pPr>
          </a:lstStyle>
          <a:p>
            <a:fld id="{ADB05A61-0863-1E47-96C6-EA08481A10D2}" type="slidenum">
              <a:rPr lang="th-TH" altLang="en-US"/>
              <a:pPr/>
              <a:t>‹#›</a:t>
            </a:fld>
            <a:endParaRPr lang="th-TH" altLang="en-US"/>
          </a:p>
        </p:txBody>
      </p:sp>
    </p:spTree>
    <p:extLst>
      <p:ext uri="{BB962C8B-B14F-4D97-AF65-F5344CB8AC3E}">
        <p14:creationId xmlns:p14="http://schemas.microsoft.com/office/powerpoint/2010/main" val="1431338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F3CF-8EF4-B062-A1E1-285B39C298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E2A8C84-28B7-CB02-688B-ABC9E2C478D7}"/>
              </a:ext>
            </a:extLst>
          </p:cNvPr>
          <p:cNvSpPr>
            <a:spLocks noGrp="1"/>
          </p:cNvSpPr>
          <p:nvPr>
            <p:ph sz="half" idx="1"/>
          </p:nvPr>
        </p:nvSpPr>
        <p:spPr>
          <a:xfrm>
            <a:off x="1117601" y="2362201"/>
            <a:ext cx="5027084" cy="37242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51D2E24-6937-279D-BA2A-C73F55A438CD}"/>
              </a:ext>
            </a:extLst>
          </p:cNvPr>
          <p:cNvSpPr>
            <a:spLocks noGrp="1"/>
          </p:cNvSpPr>
          <p:nvPr>
            <p:ph sz="half" idx="2"/>
          </p:nvPr>
        </p:nvSpPr>
        <p:spPr>
          <a:xfrm>
            <a:off x="6347884" y="2362201"/>
            <a:ext cx="5027083" cy="37242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78965CE-E514-D1FF-A14C-DA9875E389C0}"/>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05C57C1F-E492-47CA-CF68-26A7DDDE5E4F}"/>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6D42D3BF-93F0-C3E4-A17B-B5FBE9F57657}"/>
              </a:ext>
            </a:extLst>
          </p:cNvPr>
          <p:cNvSpPr>
            <a:spLocks noGrp="1"/>
          </p:cNvSpPr>
          <p:nvPr>
            <p:ph type="sldNum" sz="quarter" idx="12"/>
          </p:nvPr>
        </p:nvSpPr>
        <p:spPr/>
        <p:txBody>
          <a:bodyPr/>
          <a:lstStyle>
            <a:lvl1pPr>
              <a:defRPr/>
            </a:lvl1pPr>
          </a:lstStyle>
          <a:p>
            <a:fld id="{AF886C1F-D170-D34D-9943-8CFE1C8C1E55}" type="slidenum">
              <a:rPr lang="th-TH" altLang="en-US"/>
              <a:pPr/>
              <a:t>‹#›</a:t>
            </a:fld>
            <a:endParaRPr lang="th-TH" altLang="en-US"/>
          </a:p>
        </p:txBody>
      </p:sp>
    </p:spTree>
    <p:extLst>
      <p:ext uri="{BB962C8B-B14F-4D97-AF65-F5344CB8AC3E}">
        <p14:creationId xmlns:p14="http://schemas.microsoft.com/office/powerpoint/2010/main" val="599811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DC09-516B-51FB-59B4-0A007D8774FC}"/>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D059E2-3E7D-9617-3AC4-976F6E1F536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9F6EDA-E62C-1239-7BDA-75ECC2301F75}"/>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965D2EA-3BF3-056F-A090-9BE2C2E6C75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A70310-2041-CC05-5496-702C5C9AFF24}"/>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DF74520-FAC7-3013-7FA2-6B02E2CAA101}"/>
              </a:ext>
            </a:extLst>
          </p:cNvPr>
          <p:cNvSpPr>
            <a:spLocks noGrp="1"/>
          </p:cNvSpPr>
          <p:nvPr>
            <p:ph type="dt" sz="half" idx="10"/>
          </p:nvPr>
        </p:nvSpPr>
        <p:spPr/>
        <p:txBody>
          <a:bodyPr/>
          <a:lstStyle>
            <a:lvl1pPr>
              <a:defRPr/>
            </a:lvl1pPr>
          </a:lstStyle>
          <a:p>
            <a:endParaRPr lang="th-TH" altLang="en-US"/>
          </a:p>
        </p:txBody>
      </p:sp>
      <p:sp>
        <p:nvSpPr>
          <p:cNvPr id="8" name="Footer Placeholder 7">
            <a:extLst>
              <a:ext uri="{FF2B5EF4-FFF2-40B4-BE49-F238E27FC236}">
                <a16:creationId xmlns:a16="http://schemas.microsoft.com/office/drawing/2014/main" id="{D5E6B923-AB6C-16BD-D619-A60A909FBF87}"/>
              </a:ext>
            </a:extLst>
          </p:cNvPr>
          <p:cNvSpPr>
            <a:spLocks noGrp="1"/>
          </p:cNvSpPr>
          <p:nvPr>
            <p:ph type="ftr" sz="quarter" idx="11"/>
          </p:nvPr>
        </p:nvSpPr>
        <p:spPr/>
        <p:txBody>
          <a:bodyPr/>
          <a:lstStyle>
            <a:lvl1pPr>
              <a:defRPr/>
            </a:lvl1pPr>
          </a:lstStyle>
          <a:p>
            <a:endParaRPr lang="th-TH" altLang="en-US"/>
          </a:p>
        </p:txBody>
      </p:sp>
      <p:sp>
        <p:nvSpPr>
          <p:cNvPr id="9" name="Slide Number Placeholder 8">
            <a:extLst>
              <a:ext uri="{FF2B5EF4-FFF2-40B4-BE49-F238E27FC236}">
                <a16:creationId xmlns:a16="http://schemas.microsoft.com/office/drawing/2014/main" id="{CDD1245D-397A-C34C-9F90-E499ECF721C1}"/>
              </a:ext>
            </a:extLst>
          </p:cNvPr>
          <p:cNvSpPr>
            <a:spLocks noGrp="1"/>
          </p:cNvSpPr>
          <p:nvPr>
            <p:ph type="sldNum" sz="quarter" idx="12"/>
          </p:nvPr>
        </p:nvSpPr>
        <p:spPr/>
        <p:txBody>
          <a:bodyPr/>
          <a:lstStyle>
            <a:lvl1pPr>
              <a:defRPr/>
            </a:lvl1pPr>
          </a:lstStyle>
          <a:p>
            <a:fld id="{6EDD0952-E9C0-9046-B591-2D3BA04C991A}" type="slidenum">
              <a:rPr lang="th-TH" altLang="en-US"/>
              <a:pPr/>
              <a:t>‹#›</a:t>
            </a:fld>
            <a:endParaRPr lang="th-TH" altLang="en-US"/>
          </a:p>
        </p:txBody>
      </p:sp>
    </p:spTree>
    <p:extLst>
      <p:ext uri="{BB962C8B-B14F-4D97-AF65-F5344CB8AC3E}">
        <p14:creationId xmlns:p14="http://schemas.microsoft.com/office/powerpoint/2010/main" val="5217354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D95D-761A-6D1A-CDEB-AB1578BBEF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E039CB5-1B09-8F45-1C30-2C2A6027636E}"/>
              </a:ext>
            </a:extLst>
          </p:cNvPr>
          <p:cNvSpPr>
            <a:spLocks noGrp="1"/>
          </p:cNvSpPr>
          <p:nvPr>
            <p:ph type="dt" sz="half" idx="10"/>
          </p:nvPr>
        </p:nvSpPr>
        <p:spPr/>
        <p:txBody>
          <a:bodyPr/>
          <a:lstStyle>
            <a:lvl1pPr>
              <a:defRPr/>
            </a:lvl1pPr>
          </a:lstStyle>
          <a:p>
            <a:endParaRPr lang="th-TH" altLang="en-US"/>
          </a:p>
        </p:txBody>
      </p:sp>
      <p:sp>
        <p:nvSpPr>
          <p:cNvPr id="4" name="Footer Placeholder 3">
            <a:extLst>
              <a:ext uri="{FF2B5EF4-FFF2-40B4-BE49-F238E27FC236}">
                <a16:creationId xmlns:a16="http://schemas.microsoft.com/office/drawing/2014/main" id="{55069650-8A6A-2C92-B10E-8AA5A135DC8B}"/>
              </a:ext>
            </a:extLst>
          </p:cNvPr>
          <p:cNvSpPr>
            <a:spLocks noGrp="1"/>
          </p:cNvSpPr>
          <p:nvPr>
            <p:ph type="ftr" sz="quarter" idx="11"/>
          </p:nvPr>
        </p:nvSpPr>
        <p:spPr/>
        <p:txBody>
          <a:bodyPr/>
          <a:lstStyle>
            <a:lvl1pPr>
              <a:defRPr/>
            </a:lvl1pPr>
          </a:lstStyle>
          <a:p>
            <a:endParaRPr lang="th-TH" altLang="en-US"/>
          </a:p>
        </p:txBody>
      </p:sp>
      <p:sp>
        <p:nvSpPr>
          <p:cNvPr id="5" name="Slide Number Placeholder 4">
            <a:extLst>
              <a:ext uri="{FF2B5EF4-FFF2-40B4-BE49-F238E27FC236}">
                <a16:creationId xmlns:a16="http://schemas.microsoft.com/office/drawing/2014/main" id="{7F8F3B3D-DB72-B87C-DF73-31220EDD7771}"/>
              </a:ext>
            </a:extLst>
          </p:cNvPr>
          <p:cNvSpPr>
            <a:spLocks noGrp="1"/>
          </p:cNvSpPr>
          <p:nvPr>
            <p:ph type="sldNum" sz="quarter" idx="12"/>
          </p:nvPr>
        </p:nvSpPr>
        <p:spPr/>
        <p:txBody>
          <a:bodyPr/>
          <a:lstStyle>
            <a:lvl1pPr>
              <a:defRPr/>
            </a:lvl1pPr>
          </a:lstStyle>
          <a:p>
            <a:fld id="{8B5B8749-E72D-B941-BFA7-28C61C1D454F}" type="slidenum">
              <a:rPr lang="th-TH" altLang="en-US"/>
              <a:pPr/>
              <a:t>‹#›</a:t>
            </a:fld>
            <a:endParaRPr lang="th-TH" altLang="en-US"/>
          </a:p>
        </p:txBody>
      </p:sp>
    </p:spTree>
    <p:extLst>
      <p:ext uri="{BB962C8B-B14F-4D97-AF65-F5344CB8AC3E}">
        <p14:creationId xmlns:p14="http://schemas.microsoft.com/office/powerpoint/2010/main" val="22604997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2EBC4-7B81-42DA-58DB-385037EA230A}"/>
              </a:ext>
            </a:extLst>
          </p:cNvPr>
          <p:cNvSpPr>
            <a:spLocks noGrp="1"/>
          </p:cNvSpPr>
          <p:nvPr>
            <p:ph type="dt" sz="half" idx="10"/>
          </p:nvPr>
        </p:nvSpPr>
        <p:spPr/>
        <p:txBody>
          <a:bodyPr/>
          <a:lstStyle>
            <a:lvl1pPr>
              <a:defRPr/>
            </a:lvl1pPr>
          </a:lstStyle>
          <a:p>
            <a:endParaRPr lang="th-TH" altLang="en-US"/>
          </a:p>
        </p:txBody>
      </p:sp>
      <p:sp>
        <p:nvSpPr>
          <p:cNvPr id="3" name="Footer Placeholder 2">
            <a:extLst>
              <a:ext uri="{FF2B5EF4-FFF2-40B4-BE49-F238E27FC236}">
                <a16:creationId xmlns:a16="http://schemas.microsoft.com/office/drawing/2014/main" id="{F58DDDC7-EEA9-A273-AAAF-8A4820DBFE1D}"/>
              </a:ext>
            </a:extLst>
          </p:cNvPr>
          <p:cNvSpPr>
            <a:spLocks noGrp="1"/>
          </p:cNvSpPr>
          <p:nvPr>
            <p:ph type="ftr" sz="quarter" idx="11"/>
          </p:nvPr>
        </p:nvSpPr>
        <p:spPr/>
        <p:txBody>
          <a:bodyPr/>
          <a:lstStyle>
            <a:lvl1pPr>
              <a:defRPr/>
            </a:lvl1pPr>
          </a:lstStyle>
          <a:p>
            <a:endParaRPr lang="th-TH" altLang="en-US"/>
          </a:p>
        </p:txBody>
      </p:sp>
      <p:sp>
        <p:nvSpPr>
          <p:cNvPr id="4" name="Slide Number Placeholder 3">
            <a:extLst>
              <a:ext uri="{FF2B5EF4-FFF2-40B4-BE49-F238E27FC236}">
                <a16:creationId xmlns:a16="http://schemas.microsoft.com/office/drawing/2014/main" id="{EBED15B7-8F93-0083-1DEB-AD2B03BA5317}"/>
              </a:ext>
            </a:extLst>
          </p:cNvPr>
          <p:cNvSpPr>
            <a:spLocks noGrp="1"/>
          </p:cNvSpPr>
          <p:nvPr>
            <p:ph type="sldNum" sz="quarter" idx="12"/>
          </p:nvPr>
        </p:nvSpPr>
        <p:spPr/>
        <p:txBody>
          <a:bodyPr/>
          <a:lstStyle>
            <a:lvl1pPr>
              <a:defRPr/>
            </a:lvl1pPr>
          </a:lstStyle>
          <a:p>
            <a:fld id="{715A4C36-A61C-3B4A-89FE-2ECCD476E680}" type="slidenum">
              <a:rPr lang="th-TH" altLang="en-US"/>
              <a:pPr/>
              <a:t>‹#›</a:t>
            </a:fld>
            <a:endParaRPr lang="th-TH" altLang="en-US"/>
          </a:p>
        </p:txBody>
      </p:sp>
    </p:spTree>
    <p:extLst>
      <p:ext uri="{BB962C8B-B14F-4D97-AF65-F5344CB8AC3E}">
        <p14:creationId xmlns:p14="http://schemas.microsoft.com/office/powerpoint/2010/main" val="3299328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6753-2258-6981-F99D-913F79D0E96D}"/>
              </a:ext>
            </a:extLst>
          </p:cNvPr>
          <p:cNvSpPr>
            <a:spLocks noGrp="1"/>
          </p:cNvSpPr>
          <p:nvPr>
            <p:ph type="title"/>
          </p:nvPr>
        </p:nvSpPr>
        <p:spPr>
          <a:xfrm>
            <a:off x="840318" y="457200"/>
            <a:ext cx="3932767" cy="1600200"/>
          </a:xfrm>
        </p:spPr>
        <p:txBody>
          <a:bodyPr/>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CA9E462-A2F8-A8E7-4BBF-1DFF49A788A2}"/>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3DF8B3E-8BFB-7B25-057F-E03AE7752CC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837528-2FDF-1AAA-7224-BF6F1335234E}"/>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6A0105D7-012C-02D0-BC49-8622C57DD1F2}"/>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1EC9CD03-F81F-D92D-CD04-F96AD5B831FC}"/>
              </a:ext>
            </a:extLst>
          </p:cNvPr>
          <p:cNvSpPr>
            <a:spLocks noGrp="1"/>
          </p:cNvSpPr>
          <p:nvPr>
            <p:ph type="sldNum" sz="quarter" idx="12"/>
          </p:nvPr>
        </p:nvSpPr>
        <p:spPr/>
        <p:txBody>
          <a:bodyPr/>
          <a:lstStyle>
            <a:lvl1pPr>
              <a:defRPr/>
            </a:lvl1pPr>
          </a:lstStyle>
          <a:p>
            <a:fld id="{E5029628-4BA2-504B-BD07-5689E03BC9D3}" type="slidenum">
              <a:rPr lang="th-TH" altLang="en-US"/>
              <a:pPr/>
              <a:t>‹#›</a:t>
            </a:fld>
            <a:endParaRPr lang="th-TH" altLang="en-US"/>
          </a:p>
        </p:txBody>
      </p:sp>
    </p:spTree>
    <p:extLst>
      <p:ext uri="{BB962C8B-B14F-4D97-AF65-F5344CB8AC3E}">
        <p14:creationId xmlns:p14="http://schemas.microsoft.com/office/powerpoint/2010/main" val="377919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76FC99-9192-EA65-2EED-1985E694C148}"/>
              </a:ext>
            </a:extLst>
          </p:cNvPr>
          <p:cNvSpPr>
            <a:spLocks noGrp="1"/>
          </p:cNvSpPr>
          <p:nvPr>
            <p:ph type="dt" sz="half" idx="10"/>
          </p:nvPr>
        </p:nvSpPr>
        <p:spPr/>
        <p:txBody>
          <a:bodyPr/>
          <a:lstStyle/>
          <a:p>
            <a:fld id="{87DE6118-2437-4B30-8E3C-4D2BE6020583}" type="datetimeFigureOut">
              <a:rPr lang="en-US" smtClean="0"/>
              <a:t>8/2/2025</a:t>
            </a:fld>
            <a:endParaRPr lang="en-US" dirty="0"/>
          </a:p>
        </p:txBody>
      </p:sp>
      <p:sp>
        <p:nvSpPr>
          <p:cNvPr id="3" name="Footer Placeholder 2">
            <a:extLst>
              <a:ext uri="{FF2B5EF4-FFF2-40B4-BE49-F238E27FC236}">
                <a16:creationId xmlns:a16="http://schemas.microsoft.com/office/drawing/2014/main" id="{00933C5E-F9D7-A47F-B9D2-F80A3A63B9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309D34-C534-321F-399F-FC8B348F0B70}"/>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794367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9475-6146-7417-35A5-924EBB2785F8}"/>
              </a:ext>
            </a:extLst>
          </p:cNvPr>
          <p:cNvSpPr>
            <a:spLocks noGrp="1"/>
          </p:cNvSpPr>
          <p:nvPr>
            <p:ph type="title"/>
          </p:nvPr>
        </p:nvSpPr>
        <p:spPr>
          <a:xfrm>
            <a:off x="840318" y="457200"/>
            <a:ext cx="3932767" cy="1600200"/>
          </a:xfrm>
        </p:spPr>
        <p:txBody>
          <a:bodyPr/>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A0C6BD-ADA8-45DF-2C64-BA4E54E2A9BF}"/>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92A2B-7E80-5B02-8EA9-EBE8554C212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A9D805-8AC5-25C7-2F2E-E7B22220A4A4}"/>
              </a:ext>
            </a:extLst>
          </p:cNvPr>
          <p:cNvSpPr>
            <a:spLocks noGrp="1"/>
          </p:cNvSpPr>
          <p:nvPr>
            <p:ph type="dt" sz="half" idx="10"/>
          </p:nvPr>
        </p:nvSpPr>
        <p:spPr/>
        <p:txBody>
          <a:bodyPr/>
          <a:lstStyle>
            <a:lvl1pPr>
              <a:defRPr/>
            </a:lvl1pPr>
          </a:lstStyle>
          <a:p>
            <a:endParaRPr lang="th-TH" altLang="en-US"/>
          </a:p>
        </p:txBody>
      </p:sp>
      <p:sp>
        <p:nvSpPr>
          <p:cNvPr id="6" name="Footer Placeholder 5">
            <a:extLst>
              <a:ext uri="{FF2B5EF4-FFF2-40B4-BE49-F238E27FC236}">
                <a16:creationId xmlns:a16="http://schemas.microsoft.com/office/drawing/2014/main" id="{9146BDFB-3A3C-7694-81F4-165C75D41F02}"/>
              </a:ext>
            </a:extLst>
          </p:cNvPr>
          <p:cNvSpPr>
            <a:spLocks noGrp="1"/>
          </p:cNvSpPr>
          <p:nvPr>
            <p:ph type="ftr" sz="quarter" idx="11"/>
          </p:nvPr>
        </p:nvSpPr>
        <p:spPr/>
        <p:txBody>
          <a:bodyPr/>
          <a:lstStyle>
            <a:lvl1pPr>
              <a:defRPr/>
            </a:lvl1pPr>
          </a:lstStyle>
          <a:p>
            <a:endParaRPr lang="th-TH" altLang="en-US"/>
          </a:p>
        </p:txBody>
      </p:sp>
      <p:sp>
        <p:nvSpPr>
          <p:cNvPr id="7" name="Slide Number Placeholder 6">
            <a:extLst>
              <a:ext uri="{FF2B5EF4-FFF2-40B4-BE49-F238E27FC236}">
                <a16:creationId xmlns:a16="http://schemas.microsoft.com/office/drawing/2014/main" id="{88C9CC39-2A4C-8F21-19DE-9B7BFACF6ACC}"/>
              </a:ext>
            </a:extLst>
          </p:cNvPr>
          <p:cNvSpPr>
            <a:spLocks noGrp="1"/>
          </p:cNvSpPr>
          <p:nvPr>
            <p:ph type="sldNum" sz="quarter" idx="12"/>
          </p:nvPr>
        </p:nvSpPr>
        <p:spPr/>
        <p:txBody>
          <a:bodyPr/>
          <a:lstStyle>
            <a:lvl1pPr>
              <a:defRPr/>
            </a:lvl1pPr>
          </a:lstStyle>
          <a:p>
            <a:fld id="{F52920D4-1CF9-7A44-9A21-AB502D1ECF9F}" type="slidenum">
              <a:rPr lang="th-TH" altLang="en-US"/>
              <a:pPr/>
              <a:t>‹#›</a:t>
            </a:fld>
            <a:endParaRPr lang="th-TH" altLang="en-US"/>
          </a:p>
        </p:txBody>
      </p:sp>
    </p:spTree>
    <p:extLst>
      <p:ext uri="{BB962C8B-B14F-4D97-AF65-F5344CB8AC3E}">
        <p14:creationId xmlns:p14="http://schemas.microsoft.com/office/powerpoint/2010/main" val="689033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EF15-BA10-C20C-8318-114C9E1F3C3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24A9455-1DF8-B0E8-6F1D-8CC7C8D27F0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BF56B5-6556-E554-4C60-576D54EBFC8A}"/>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61F4E519-3B2C-2A39-B562-424BAB623606}"/>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F03D9FF0-10B3-AFA1-30A4-E038127C39E3}"/>
              </a:ext>
            </a:extLst>
          </p:cNvPr>
          <p:cNvSpPr>
            <a:spLocks noGrp="1"/>
          </p:cNvSpPr>
          <p:nvPr>
            <p:ph type="sldNum" sz="quarter" idx="12"/>
          </p:nvPr>
        </p:nvSpPr>
        <p:spPr/>
        <p:txBody>
          <a:bodyPr/>
          <a:lstStyle>
            <a:lvl1pPr>
              <a:defRPr/>
            </a:lvl1pPr>
          </a:lstStyle>
          <a:p>
            <a:fld id="{92AC31F1-E9EF-C04F-A6E5-72446E6667DF}" type="slidenum">
              <a:rPr lang="th-TH" altLang="en-US"/>
              <a:pPr/>
              <a:t>‹#›</a:t>
            </a:fld>
            <a:endParaRPr lang="th-TH" altLang="en-US"/>
          </a:p>
        </p:txBody>
      </p:sp>
    </p:spTree>
    <p:extLst>
      <p:ext uri="{BB962C8B-B14F-4D97-AF65-F5344CB8AC3E}">
        <p14:creationId xmlns:p14="http://schemas.microsoft.com/office/powerpoint/2010/main" val="2019013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FD0550-6C70-FDD3-5213-4E152C8B53CF}"/>
              </a:ext>
            </a:extLst>
          </p:cNvPr>
          <p:cNvSpPr>
            <a:spLocks noGrp="1"/>
          </p:cNvSpPr>
          <p:nvPr>
            <p:ph type="title" orient="vert"/>
          </p:nvPr>
        </p:nvSpPr>
        <p:spPr>
          <a:xfrm>
            <a:off x="8940800" y="762001"/>
            <a:ext cx="2641600" cy="5324475"/>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DB4988C-ED25-81A6-5207-404283D20E95}"/>
              </a:ext>
            </a:extLst>
          </p:cNvPr>
          <p:cNvSpPr>
            <a:spLocks noGrp="1"/>
          </p:cNvSpPr>
          <p:nvPr>
            <p:ph type="body" orient="vert" idx="1"/>
          </p:nvPr>
        </p:nvSpPr>
        <p:spPr>
          <a:xfrm>
            <a:off x="1016000" y="762001"/>
            <a:ext cx="7721600" cy="5324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E51ED2-17B4-A7FE-B2D5-ACFC508B1C8D}"/>
              </a:ext>
            </a:extLst>
          </p:cNvPr>
          <p:cNvSpPr>
            <a:spLocks noGrp="1"/>
          </p:cNvSpPr>
          <p:nvPr>
            <p:ph type="dt" sz="half" idx="10"/>
          </p:nvPr>
        </p:nvSpPr>
        <p:spPr/>
        <p:txBody>
          <a:bodyPr/>
          <a:lstStyle>
            <a:lvl1pPr>
              <a:defRPr/>
            </a:lvl1pPr>
          </a:lstStyle>
          <a:p>
            <a:endParaRPr lang="th-TH" altLang="en-US"/>
          </a:p>
        </p:txBody>
      </p:sp>
      <p:sp>
        <p:nvSpPr>
          <p:cNvPr id="5" name="Footer Placeholder 4">
            <a:extLst>
              <a:ext uri="{FF2B5EF4-FFF2-40B4-BE49-F238E27FC236}">
                <a16:creationId xmlns:a16="http://schemas.microsoft.com/office/drawing/2014/main" id="{A7B50DB0-F1C7-7972-12A0-4E5EA4FB1725}"/>
              </a:ext>
            </a:extLst>
          </p:cNvPr>
          <p:cNvSpPr>
            <a:spLocks noGrp="1"/>
          </p:cNvSpPr>
          <p:nvPr>
            <p:ph type="ftr" sz="quarter" idx="11"/>
          </p:nvPr>
        </p:nvSpPr>
        <p:spPr/>
        <p:txBody>
          <a:bodyPr/>
          <a:lstStyle>
            <a:lvl1pPr>
              <a:defRPr/>
            </a:lvl1pPr>
          </a:lstStyle>
          <a:p>
            <a:endParaRPr lang="th-TH" altLang="en-US"/>
          </a:p>
        </p:txBody>
      </p:sp>
      <p:sp>
        <p:nvSpPr>
          <p:cNvPr id="6" name="Slide Number Placeholder 5">
            <a:extLst>
              <a:ext uri="{FF2B5EF4-FFF2-40B4-BE49-F238E27FC236}">
                <a16:creationId xmlns:a16="http://schemas.microsoft.com/office/drawing/2014/main" id="{EA80A438-67F7-7095-34F4-04DEA1B98CB2}"/>
              </a:ext>
            </a:extLst>
          </p:cNvPr>
          <p:cNvSpPr>
            <a:spLocks noGrp="1"/>
          </p:cNvSpPr>
          <p:nvPr>
            <p:ph type="sldNum" sz="quarter" idx="12"/>
          </p:nvPr>
        </p:nvSpPr>
        <p:spPr/>
        <p:txBody>
          <a:bodyPr/>
          <a:lstStyle>
            <a:lvl1pPr>
              <a:defRPr/>
            </a:lvl1pPr>
          </a:lstStyle>
          <a:p>
            <a:fld id="{0735563E-B996-9646-BBB2-0D3BD6D7D7F9}" type="slidenum">
              <a:rPr lang="th-TH" altLang="en-US"/>
              <a:pPr/>
              <a:t>‹#›</a:t>
            </a:fld>
            <a:endParaRPr lang="th-TH" altLang="en-US"/>
          </a:p>
        </p:txBody>
      </p:sp>
    </p:spTree>
    <p:extLst>
      <p:ext uri="{BB962C8B-B14F-4D97-AF65-F5344CB8AC3E}">
        <p14:creationId xmlns:p14="http://schemas.microsoft.com/office/powerpoint/2010/main" val="14141083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9B538-499F-B59C-0281-3693AAE91B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933702-561E-B81D-0B56-5404132F8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2182045-E1C4-BEB9-83F9-1E1D1F09B92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332DA2E-FED2-8019-4754-73C5203842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5281C4-4FB9-F23F-7611-3550A8E9BE5C}"/>
              </a:ext>
            </a:extLst>
          </p:cNvPr>
          <p:cNvSpPr>
            <a:spLocks noGrp="1"/>
          </p:cNvSpPr>
          <p:nvPr>
            <p:ph type="sldNum" sz="quarter" idx="12"/>
          </p:nvPr>
        </p:nvSpPr>
        <p:spPr/>
        <p:txBody>
          <a:bodyPr/>
          <a:lstStyle>
            <a:lvl1pPr>
              <a:defRPr/>
            </a:lvl1pPr>
          </a:lstStyle>
          <a:p>
            <a:fld id="{65DDB541-68D9-7542-90C6-0DEF0840E044}" type="slidenum">
              <a:rPr lang="en-US" altLang="en-US"/>
              <a:pPr/>
              <a:t>‹#›</a:t>
            </a:fld>
            <a:endParaRPr lang="en-US" altLang="en-US"/>
          </a:p>
        </p:txBody>
      </p:sp>
    </p:spTree>
    <p:extLst>
      <p:ext uri="{BB962C8B-B14F-4D97-AF65-F5344CB8AC3E}">
        <p14:creationId xmlns:p14="http://schemas.microsoft.com/office/powerpoint/2010/main" val="4930596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7893-5341-3BEB-1D02-F6E0B67112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1A8B45-E591-9D22-5CD2-2D2BD1C37F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BAB32A-4B07-1FB1-B541-BA4B3CDBA6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25566B-232B-FCD1-D60F-E6A3AD69447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F5AFF4D-17A6-C350-82F0-F4D3C85EDDA0}"/>
              </a:ext>
            </a:extLst>
          </p:cNvPr>
          <p:cNvSpPr>
            <a:spLocks noGrp="1"/>
          </p:cNvSpPr>
          <p:nvPr>
            <p:ph type="sldNum" sz="quarter" idx="12"/>
          </p:nvPr>
        </p:nvSpPr>
        <p:spPr/>
        <p:txBody>
          <a:bodyPr/>
          <a:lstStyle>
            <a:lvl1pPr>
              <a:defRPr/>
            </a:lvl1pPr>
          </a:lstStyle>
          <a:p>
            <a:fld id="{6BF796C2-DE87-7140-A3AB-26F617524925}" type="slidenum">
              <a:rPr lang="en-US" altLang="en-US"/>
              <a:pPr/>
              <a:t>‹#›</a:t>
            </a:fld>
            <a:endParaRPr lang="en-US" altLang="en-US"/>
          </a:p>
        </p:txBody>
      </p:sp>
    </p:spTree>
    <p:extLst>
      <p:ext uri="{BB962C8B-B14F-4D97-AF65-F5344CB8AC3E}">
        <p14:creationId xmlns:p14="http://schemas.microsoft.com/office/powerpoint/2010/main" val="7076580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9DBA-896D-C741-D854-C1D838090281}"/>
              </a:ext>
            </a:extLst>
          </p:cNvPr>
          <p:cNvSpPr>
            <a:spLocks noGrp="1"/>
          </p:cNvSpPr>
          <p:nvPr>
            <p:ph type="title"/>
          </p:nvPr>
        </p:nvSpPr>
        <p:spPr>
          <a:xfrm>
            <a:off x="831851"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995C55-5E41-91C5-01D4-DFEA29E4EB3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Date Placeholder 3">
            <a:extLst>
              <a:ext uri="{FF2B5EF4-FFF2-40B4-BE49-F238E27FC236}">
                <a16:creationId xmlns:a16="http://schemas.microsoft.com/office/drawing/2014/main" id="{5248C70A-AF0B-0FB0-028F-A73BE805526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0EE217-524A-D5FC-0D4B-471E1909CCE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B15673C-4F95-F704-BEB3-6809687FA886}"/>
              </a:ext>
            </a:extLst>
          </p:cNvPr>
          <p:cNvSpPr>
            <a:spLocks noGrp="1"/>
          </p:cNvSpPr>
          <p:nvPr>
            <p:ph type="sldNum" sz="quarter" idx="12"/>
          </p:nvPr>
        </p:nvSpPr>
        <p:spPr/>
        <p:txBody>
          <a:bodyPr/>
          <a:lstStyle>
            <a:lvl1pPr>
              <a:defRPr/>
            </a:lvl1pPr>
          </a:lstStyle>
          <a:p>
            <a:fld id="{BE72EFD9-A0ED-924C-B173-3B99C664C182}" type="slidenum">
              <a:rPr lang="en-US" altLang="en-US"/>
              <a:pPr/>
              <a:t>‹#›</a:t>
            </a:fld>
            <a:endParaRPr lang="en-US" altLang="en-US"/>
          </a:p>
        </p:txBody>
      </p:sp>
    </p:spTree>
    <p:extLst>
      <p:ext uri="{BB962C8B-B14F-4D97-AF65-F5344CB8AC3E}">
        <p14:creationId xmlns:p14="http://schemas.microsoft.com/office/powerpoint/2010/main" val="30059433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371A-B80A-7844-BBBD-DD24500D11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16C472E-9D57-EA6C-F7B1-77007C11B74A}"/>
              </a:ext>
            </a:extLst>
          </p:cNvPr>
          <p:cNvSpPr>
            <a:spLocks noGrp="1"/>
          </p:cNvSpPr>
          <p:nvPr>
            <p:ph sz="half" idx="1"/>
          </p:nvPr>
        </p:nvSpPr>
        <p:spPr>
          <a:xfrm>
            <a:off x="9144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C6FEB7F-E0FA-4198-E7D0-46A5B07539D8}"/>
              </a:ext>
            </a:extLst>
          </p:cNvPr>
          <p:cNvSpPr>
            <a:spLocks noGrp="1"/>
          </p:cNvSpPr>
          <p:nvPr>
            <p:ph sz="half" idx="2"/>
          </p:nvPr>
        </p:nvSpPr>
        <p:spPr>
          <a:xfrm>
            <a:off x="61976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1F14365-77A5-EB49-5358-13689906EC9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081B18-AE0B-000E-79BA-FE3B5A5BF0C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E358B3E-E8C0-C897-CC96-2B5DBEA82EAE}"/>
              </a:ext>
            </a:extLst>
          </p:cNvPr>
          <p:cNvSpPr>
            <a:spLocks noGrp="1"/>
          </p:cNvSpPr>
          <p:nvPr>
            <p:ph type="sldNum" sz="quarter" idx="12"/>
          </p:nvPr>
        </p:nvSpPr>
        <p:spPr/>
        <p:txBody>
          <a:bodyPr/>
          <a:lstStyle>
            <a:lvl1pPr>
              <a:defRPr/>
            </a:lvl1pPr>
          </a:lstStyle>
          <a:p>
            <a:fld id="{79BB3D46-1181-CF44-8B77-31EC6B4305DB}" type="slidenum">
              <a:rPr lang="en-US" altLang="en-US"/>
              <a:pPr/>
              <a:t>‹#›</a:t>
            </a:fld>
            <a:endParaRPr lang="en-US" altLang="en-US"/>
          </a:p>
        </p:txBody>
      </p:sp>
    </p:spTree>
    <p:extLst>
      <p:ext uri="{BB962C8B-B14F-4D97-AF65-F5344CB8AC3E}">
        <p14:creationId xmlns:p14="http://schemas.microsoft.com/office/powerpoint/2010/main" val="18686062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4BDB-404B-3300-446C-7F8199056FF5}"/>
              </a:ext>
            </a:extLst>
          </p:cNvPr>
          <p:cNvSpPr>
            <a:spLocks noGrp="1"/>
          </p:cNvSpPr>
          <p:nvPr>
            <p:ph type="title"/>
          </p:nvPr>
        </p:nvSpPr>
        <p:spPr>
          <a:xfrm>
            <a:off x="840317" y="365126"/>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B9FEAB-ACE9-C848-0A39-9023D18DC85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00783F7-55B3-4799-229C-3364028E6051}"/>
              </a:ext>
            </a:extLst>
          </p:cNvPr>
          <p:cNvSpPr>
            <a:spLocks noGrp="1"/>
          </p:cNvSpPr>
          <p:nvPr>
            <p:ph sz="half" idx="2"/>
          </p:nvPr>
        </p:nvSpPr>
        <p:spPr>
          <a:xfrm>
            <a:off x="840318" y="2505075"/>
            <a:ext cx="5158316"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3D416B3-5112-F32D-1D58-F929876ACF8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CDEC760-6885-D9CA-E928-A11C3F6860BC}"/>
              </a:ext>
            </a:extLst>
          </p:cNvPr>
          <p:cNvSpPr>
            <a:spLocks noGrp="1"/>
          </p:cNvSpPr>
          <p:nvPr>
            <p:ph sz="quarter" idx="4"/>
          </p:nvPr>
        </p:nvSpPr>
        <p:spPr>
          <a:xfrm>
            <a:off x="6172200" y="2505075"/>
            <a:ext cx="518371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F0E7C81-C4B5-861A-26D6-AEC80CBD4F3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8CCB247-D5D2-5A9F-AD05-12A451E1D5F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ACF7B3E-73D8-F480-08BE-57EE9E77998E}"/>
              </a:ext>
            </a:extLst>
          </p:cNvPr>
          <p:cNvSpPr>
            <a:spLocks noGrp="1"/>
          </p:cNvSpPr>
          <p:nvPr>
            <p:ph type="sldNum" sz="quarter" idx="12"/>
          </p:nvPr>
        </p:nvSpPr>
        <p:spPr/>
        <p:txBody>
          <a:bodyPr/>
          <a:lstStyle>
            <a:lvl1pPr>
              <a:defRPr/>
            </a:lvl1pPr>
          </a:lstStyle>
          <a:p>
            <a:fld id="{B699BCF7-5967-654B-AD8F-625B3AF057D5}" type="slidenum">
              <a:rPr lang="en-US" altLang="en-US"/>
              <a:pPr/>
              <a:t>‹#›</a:t>
            </a:fld>
            <a:endParaRPr lang="en-US" altLang="en-US"/>
          </a:p>
        </p:txBody>
      </p:sp>
    </p:spTree>
    <p:extLst>
      <p:ext uri="{BB962C8B-B14F-4D97-AF65-F5344CB8AC3E}">
        <p14:creationId xmlns:p14="http://schemas.microsoft.com/office/powerpoint/2010/main" val="3190016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07B7-16F3-92CC-1235-F803AB2C63B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ADF484C-BB5B-F399-AEAA-EB40CFC7937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B8159E2-C9A1-38D7-0430-AD4F30B8D32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C3124A4-BB40-670A-964B-57EAFDBE98B6}"/>
              </a:ext>
            </a:extLst>
          </p:cNvPr>
          <p:cNvSpPr>
            <a:spLocks noGrp="1"/>
          </p:cNvSpPr>
          <p:nvPr>
            <p:ph type="sldNum" sz="quarter" idx="12"/>
          </p:nvPr>
        </p:nvSpPr>
        <p:spPr/>
        <p:txBody>
          <a:bodyPr/>
          <a:lstStyle>
            <a:lvl1pPr>
              <a:defRPr/>
            </a:lvl1pPr>
          </a:lstStyle>
          <a:p>
            <a:fld id="{E2319B68-23C7-D245-A149-428368999A89}" type="slidenum">
              <a:rPr lang="en-US" altLang="en-US"/>
              <a:pPr/>
              <a:t>‹#›</a:t>
            </a:fld>
            <a:endParaRPr lang="en-US" altLang="en-US"/>
          </a:p>
        </p:txBody>
      </p:sp>
    </p:spTree>
    <p:extLst>
      <p:ext uri="{BB962C8B-B14F-4D97-AF65-F5344CB8AC3E}">
        <p14:creationId xmlns:p14="http://schemas.microsoft.com/office/powerpoint/2010/main" val="1738141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5D1D3F-A89C-D83C-E5ED-838F9EAC919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1CA1DAB-FA03-F677-849E-F7E191FC097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ACCDF8C-E115-F530-3DB3-31E3867716E2}"/>
              </a:ext>
            </a:extLst>
          </p:cNvPr>
          <p:cNvSpPr>
            <a:spLocks noGrp="1"/>
          </p:cNvSpPr>
          <p:nvPr>
            <p:ph type="sldNum" sz="quarter" idx="12"/>
          </p:nvPr>
        </p:nvSpPr>
        <p:spPr/>
        <p:txBody>
          <a:bodyPr/>
          <a:lstStyle>
            <a:lvl1pPr>
              <a:defRPr/>
            </a:lvl1pPr>
          </a:lstStyle>
          <a:p>
            <a:fld id="{C50D3D98-CA55-FF49-9A66-DBFB9BC31487}" type="slidenum">
              <a:rPr lang="en-US" altLang="en-US"/>
              <a:pPr/>
              <a:t>‹#›</a:t>
            </a:fld>
            <a:endParaRPr lang="en-US" altLang="en-US"/>
          </a:p>
        </p:txBody>
      </p:sp>
    </p:spTree>
    <p:extLst>
      <p:ext uri="{BB962C8B-B14F-4D97-AF65-F5344CB8AC3E}">
        <p14:creationId xmlns:p14="http://schemas.microsoft.com/office/powerpoint/2010/main" val="175998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FC3C-1C7B-38E5-8B31-8BEAFE2ABA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0FCF129-AF5E-5471-1606-F4E8E049C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FFD7227-636F-BD2D-3197-48CC409A3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287CA1-4196-2A46-6975-B8362DB00B6A}"/>
              </a:ext>
            </a:extLst>
          </p:cNvPr>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6" name="Footer Placeholder 5">
            <a:extLst>
              <a:ext uri="{FF2B5EF4-FFF2-40B4-BE49-F238E27FC236}">
                <a16:creationId xmlns:a16="http://schemas.microsoft.com/office/drawing/2014/main" id="{B0579B6D-C9B1-EFDB-4E18-4F1628118F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E52CB0-425B-05A3-C99D-A6856A63F80E}"/>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000563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C4C4B-6642-FE92-D2D3-E7AEC79C5286}"/>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3308C5B-9BE6-E03F-3A64-B09C1C5E822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5E1FAAB-D475-8D69-D881-1A2F4318093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FE7020-31B2-0EA0-7AFB-4F73E3EE834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D58CB4F-5450-FE29-C751-BD6396D2415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A4C12B3-2737-BF0A-F338-F23AB4D53476}"/>
              </a:ext>
            </a:extLst>
          </p:cNvPr>
          <p:cNvSpPr>
            <a:spLocks noGrp="1"/>
          </p:cNvSpPr>
          <p:nvPr>
            <p:ph type="sldNum" sz="quarter" idx="12"/>
          </p:nvPr>
        </p:nvSpPr>
        <p:spPr/>
        <p:txBody>
          <a:bodyPr/>
          <a:lstStyle>
            <a:lvl1pPr>
              <a:defRPr/>
            </a:lvl1pPr>
          </a:lstStyle>
          <a:p>
            <a:fld id="{DA4C7507-8816-664F-BEBC-EB1E28C79A06}" type="slidenum">
              <a:rPr lang="en-US" altLang="en-US"/>
              <a:pPr/>
              <a:t>‹#›</a:t>
            </a:fld>
            <a:endParaRPr lang="en-US" altLang="en-US"/>
          </a:p>
        </p:txBody>
      </p:sp>
    </p:spTree>
    <p:extLst>
      <p:ext uri="{BB962C8B-B14F-4D97-AF65-F5344CB8AC3E}">
        <p14:creationId xmlns:p14="http://schemas.microsoft.com/office/powerpoint/2010/main" val="8894544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0D60-BE74-7D05-00FE-B0905E08E43E}"/>
              </a:ext>
            </a:extLst>
          </p:cNvPr>
          <p:cNvSpPr>
            <a:spLocks noGrp="1"/>
          </p:cNvSpPr>
          <p:nvPr>
            <p:ph type="title"/>
          </p:nvPr>
        </p:nvSpPr>
        <p:spPr>
          <a:xfrm>
            <a:off x="840318" y="457200"/>
            <a:ext cx="393276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CFD4648-3F3F-74DD-6E6B-92985A5FB0C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452295-912A-F1A0-829C-5661B2C3692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D9A4EC-7A95-4521-4C8D-17C2B9F5CA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7C0330-01D9-D42C-E7CA-2133486FE6B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1936FD8-F79D-4A2C-C55A-7E1F4E6D0B95}"/>
              </a:ext>
            </a:extLst>
          </p:cNvPr>
          <p:cNvSpPr>
            <a:spLocks noGrp="1"/>
          </p:cNvSpPr>
          <p:nvPr>
            <p:ph type="sldNum" sz="quarter" idx="12"/>
          </p:nvPr>
        </p:nvSpPr>
        <p:spPr/>
        <p:txBody>
          <a:bodyPr/>
          <a:lstStyle>
            <a:lvl1pPr>
              <a:defRPr/>
            </a:lvl1pPr>
          </a:lstStyle>
          <a:p>
            <a:fld id="{24A69AAA-0890-164B-8539-B4BA49C542A2}" type="slidenum">
              <a:rPr lang="en-US" altLang="en-US"/>
              <a:pPr/>
              <a:t>‹#›</a:t>
            </a:fld>
            <a:endParaRPr lang="en-US" altLang="en-US"/>
          </a:p>
        </p:txBody>
      </p:sp>
    </p:spTree>
    <p:extLst>
      <p:ext uri="{BB962C8B-B14F-4D97-AF65-F5344CB8AC3E}">
        <p14:creationId xmlns:p14="http://schemas.microsoft.com/office/powerpoint/2010/main" val="37538364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474D-438E-4F14-01FF-759360AA353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5659799-0D5C-435E-0D88-841655A8E75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5EEAE9-FB06-A62F-0E7D-861B04C933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A7BD79E-0179-E6C7-F3AF-788AC122E12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E407847-5AF6-E246-A801-B1F975B185F3}"/>
              </a:ext>
            </a:extLst>
          </p:cNvPr>
          <p:cNvSpPr>
            <a:spLocks noGrp="1"/>
          </p:cNvSpPr>
          <p:nvPr>
            <p:ph type="sldNum" sz="quarter" idx="12"/>
          </p:nvPr>
        </p:nvSpPr>
        <p:spPr/>
        <p:txBody>
          <a:bodyPr/>
          <a:lstStyle>
            <a:lvl1pPr>
              <a:defRPr/>
            </a:lvl1pPr>
          </a:lstStyle>
          <a:p>
            <a:fld id="{20602F28-9338-9545-9FD7-E9E60A86D697}" type="slidenum">
              <a:rPr lang="en-US" altLang="en-US"/>
              <a:pPr/>
              <a:t>‹#›</a:t>
            </a:fld>
            <a:endParaRPr lang="en-US" altLang="en-US"/>
          </a:p>
        </p:txBody>
      </p:sp>
    </p:spTree>
    <p:extLst>
      <p:ext uri="{BB962C8B-B14F-4D97-AF65-F5344CB8AC3E}">
        <p14:creationId xmlns:p14="http://schemas.microsoft.com/office/powerpoint/2010/main" val="1798173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72FA1-8DA4-BE5B-0DC9-9E03A1944E91}"/>
              </a:ext>
            </a:extLst>
          </p:cNvPr>
          <p:cNvSpPr>
            <a:spLocks noGrp="1"/>
          </p:cNvSpPr>
          <p:nvPr>
            <p:ph type="title" orient="vert"/>
          </p:nvPr>
        </p:nvSpPr>
        <p:spPr>
          <a:xfrm>
            <a:off x="8686800" y="609600"/>
            <a:ext cx="2590800" cy="5486400"/>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D3CDFD-AA35-0E14-26C5-A2F0BE70DF18}"/>
              </a:ext>
            </a:extLst>
          </p:cNvPr>
          <p:cNvSpPr>
            <a:spLocks noGrp="1"/>
          </p:cNvSpPr>
          <p:nvPr>
            <p:ph type="body" orient="vert" idx="1"/>
          </p:nvPr>
        </p:nvSpPr>
        <p:spPr>
          <a:xfrm>
            <a:off x="914400" y="609600"/>
            <a:ext cx="7569200" cy="5486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BD3BD4-D757-02F7-ABBE-E4425535E7B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25102B6-59F0-1A61-AB36-01843C9F78F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4B8FBA5-5EC8-F332-22CF-A604A6343DB4}"/>
              </a:ext>
            </a:extLst>
          </p:cNvPr>
          <p:cNvSpPr>
            <a:spLocks noGrp="1"/>
          </p:cNvSpPr>
          <p:nvPr>
            <p:ph type="sldNum" sz="quarter" idx="12"/>
          </p:nvPr>
        </p:nvSpPr>
        <p:spPr/>
        <p:txBody>
          <a:bodyPr/>
          <a:lstStyle>
            <a:lvl1pPr>
              <a:defRPr/>
            </a:lvl1pPr>
          </a:lstStyle>
          <a:p>
            <a:fld id="{C227F1F4-661D-F94B-9102-6988EC76EC4B}" type="slidenum">
              <a:rPr lang="en-US" altLang="en-US"/>
              <a:pPr/>
              <a:t>‹#›</a:t>
            </a:fld>
            <a:endParaRPr lang="en-US" altLang="en-US"/>
          </a:p>
        </p:txBody>
      </p:sp>
    </p:spTree>
    <p:extLst>
      <p:ext uri="{BB962C8B-B14F-4D97-AF65-F5344CB8AC3E}">
        <p14:creationId xmlns:p14="http://schemas.microsoft.com/office/powerpoint/2010/main" val="117690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C50B-D2C9-E381-6F23-6FDA2720EA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3B657F-6F9D-F9F7-119E-7D9EC1FEE4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B60127-2FF6-B172-734E-E520AD59B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894B2A-9985-492F-FE46-397DA5FB306F}"/>
              </a:ext>
            </a:extLst>
          </p:cNvPr>
          <p:cNvSpPr>
            <a:spLocks noGrp="1"/>
          </p:cNvSpPr>
          <p:nvPr>
            <p:ph type="dt" sz="half" idx="10"/>
          </p:nvPr>
        </p:nvSpPr>
        <p:spPr/>
        <p:txBody>
          <a:bodyPr/>
          <a:lstStyle/>
          <a:p>
            <a:fld id="{87DE6118-2437-4B30-8E3C-4D2BE6020583}" type="datetimeFigureOut">
              <a:rPr lang="en-US" smtClean="0"/>
              <a:pPr/>
              <a:t>8/2/2025</a:t>
            </a:fld>
            <a:endParaRPr lang="en-US" dirty="0"/>
          </a:p>
        </p:txBody>
      </p:sp>
      <p:sp>
        <p:nvSpPr>
          <p:cNvPr id="6" name="Footer Placeholder 5">
            <a:extLst>
              <a:ext uri="{FF2B5EF4-FFF2-40B4-BE49-F238E27FC236}">
                <a16:creationId xmlns:a16="http://schemas.microsoft.com/office/drawing/2014/main" id="{EF874DA0-2777-32B9-18FC-1B9BEA6C3B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82429E-E3AC-7412-5A72-46073E19F127}"/>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5788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1A284-FE27-D5C0-A734-23E166A49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37CF65-F6FC-EB1B-163B-47CBBA0F36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24EBEB-253B-1A02-671D-8F5F413E5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8/2/2025</a:t>
            </a:fld>
            <a:endParaRPr lang="en-US" dirty="0"/>
          </a:p>
        </p:txBody>
      </p:sp>
      <p:sp>
        <p:nvSpPr>
          <p:cNvPr id="5" name="Footer Placeholder 4">
            <a:extLst>
              <a:ext uri="{FF2B5EF4-FFF2-40B4-BE49-F238E27FC236}">
                <a16:creationId xmlns:a16="http://schemas.microsoft.com/office/drawing/2014/main" id="{A8712C42-23F6-871D-4DC4-3B929C180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B7E96F-12EE-499A-F83B-31499E854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81682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8/2/2025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952120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706" name="Group 2">
            <a:extLst>
              <a:ext uri="{FF2B5EF4-FFF2-40B4-BE49-F238E27FC236}">
                <a16:creationId xmlns:a16="http://schemas.microsoft.com/office/drawing/2014/main" id="{12C642C2-EE47-20BE-9B4A-BD5AC17B812B}"/>
              </a:ext>
            </a:extLst>
          </p:cNvPr>
          <p:cNvGrpSpPr>
            <a:grpSpLocks/>
          </p:cNvGrpSpPr>
          <p:nvPr/>
        </p:nvGrpSpPr>
        <p:grpSpPr bwMode="auto">
          <a:xfrm>
            <a:off x="0" y="0"/>
            <a:ext cx="11582400" cy="4876800"/>
            <a:chOff x="0" y="0"/>
            <a:chExt cx="5472" cy="3072"/>
          </a:xfrm>
        </p:grpSpPr>
        <p:sp>
          <p:nvSpPr>
            <p:cNvPr id="72707" name="Rectangle 3">
              <a:extLst>
                <a:ext uri="{FF2B5EF4-FFF2-40B4-BE49-F238E27FC236}">
                  <a16:creationId xmlns:a16="http://schemas.microsoft.com/office/drawing/2014/main" id="{0877F13F-0F8E-CB90-19D3-EFA4CAFDF171}"/>
                </a:ext>
              </a:extLst>
            </p:cNvPr>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grpSp>
          <p:nvGrpSpPr>
            <p:cNvPr id="72708" name="Group 4">
              <a:extLst>
                <a:ext uri="{FF2B5EF4-FFF2-40B4-BE49-F238E27FC236}">
                  <a16:creationId xmlns:a16="http://schemas.microsoft.com/office/drawing/2014/main" id="{EA908BF8-C7FD-61CA-2FE1-21F28C9EABFA}"/>
                </a:ext>
              </a:extLst>
            </p:cNvPr>
            <p:cNvGrpSpPr>
              <a:grpSpLocks/>
            </p:cNvGrpSpPr>
            <p:nvPr/>
          </p:nvGrpSpPr>
          <p:grpSpPr bwMode="auto">
            <a:xfrm>
              <a:off x="240" y="893"/>
              <a:ext cx="5232" cy="115"/>
              <a:chOff x="240" y="893"/>
              <a:chExt cx="5232" cy="115"/>
            </a:xfrm>
          </p:grpSpPr>
          <p:sp>
            <p:nvSpPr>
              <p:cNvPr id="72709" name="Rectangle 5">
                <a:extLst>
                  <a:ext uri="{FF2B5EF4-FFF2-40B4-BE49-F238E27FC236}">
                    <a16:creationId xmlns:a16="http://schemas.microsoft.com/office/drawing/2014/main" id="{E1C0DD28-DC8B-A265-D836-3946B9BE145F}"/>
                  </a:ext>
                </a:extLst>
              </p:cNvPr>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400">
                  <a:latin typeface="Times New Roman" panose="02020603050405020304" pitchFamily="18" charset="0"/>
                </a:endParaRPr>
              </a:p>
            </p:txBody>
          </p:sp>
          <p:sp>
            <p:nvSpPr>
              <p:cNvPr id="72710" name="Line 6">
                <a:extLst>
                  <a:ext uri="{FF2B5EF4-FFF2-40B4-BE49-F238E27FC236}">
                    <a16:creationId xmlns:a16="http://schemas.microsoft.com/office/drawing/2014/main" id="{4D79AD24-3F09-9B0A-2EAD-1473DB10DD9D}"/>
                  </a:ext>
                </a:extLst>
              </p:cNvPr>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sp>
        <p:nvSpPr>
          <p:cNvPr id="72711" name="Rectangle 7">
            <a:extLst>
              <a:ext uri="{FF2B5EF4-FFF2-40B4-BE49-F238E27FC236}">
                <a16:creationId xmlns:a16="http://schemas.microsoft.com/office/drawing/2014/main" id="{FFB0C786-1419-10C1-E733-93167C0A4459}"/>
              </a:ext>
            </a:extLst>
          </p:cNvPr>
          <p:cNvSpPr>
            <a:spLocks noGrp="1" noChangeArrowheads="1"/>
          </p:cNvSpPr>
          <p:nvPr>
            <p:ph type="title"/>
          </p:nvPr>
        </p:nvSpPr>
        <p:spPr bwMode="auto">
          <a:xfrm>
            <a:off x="1219200" y="277813"/>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72712" name="Rectangle 8">
            <a:extLst>
              <a:ext uri="{FF2B5EF4-FFF2-40B4-BE49-F238E27FC236}">
                <a16:creationId xmlns:a16="http://schemas.microsoft.com/office/drawing/2014/main" id="{C28204B1-79ED-DCAF-F584-1AE26DC57034}"/>
              </a:ext>
            </a:extLst>
          </p:cNvPr>
          <p:cNvSpPr>
            <a:spLocks noGrp="1" noChangeArrowheads="1"/>
          </p:cNvSpPr>
          <p:nvPr>
            <p:ph type="body" idx="1"/>
          </p:nvPr>
        </p:nvSpPr>
        <p:spPr bwMode="auto">
          <a:xfrm>
            <a:off x="1219200" y="1600201"/>
            <a:ext cx="10363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72713" name="Rectangle 9">
            <a:extLst>
              <a:ext uri="{FF2B5EF4-FFF2-40B4-BE49-F238E27FC236}">
                <a16:creationId xmlns:a16="http://schemas.microsoft.com/office/drawing/2014/main" id="{D15A1129-B2DC-70FF-43AE-9CAD7A4A1CB7}"/>
              </a:ext>
            </a:extLst>
          </p:cNvPr>
          <p:cNvSpPr>
            <a:spLocks noGrp="1" noChangeArrowheads="1"/>
          </p:cNvSpPr>
          <p:nvPr>
            <p:ph type="dt" sz="half" idx="2"/>
          </p:nvPr>
        </p:nvSpPr>
        <p:spPr bwMode="auto">
          <a:xfrm>
            <a:off x="1219200" y="6251575"/>
            <a:ext cx="264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lvl1pPr>
          </a:lstStyle>
          <a:p>
            <a:endParaRPr lang="th-TH" altLang="en-US"/>
          </a:p>
        </p:txBody>
      </p:sp>
      <p:sp>
        <p:nvSpPr>
          <p:cNvPr id="72714" name="Rectangle 10">
            <a:extLst>
              <a:ext uri="{FF2B5EF4-FFF2-40B4-BE49-F238E27FC236}">
                <a16:creationId xmlns:a16="http://schemas.microsoft.com/office/drawing/2014/main" id="{ED07C126-2775-CFEF-37A5-F93927006080}"/>
              </a:ext>
            </a:extLst>
          </p:cNvPr>
          <p:cNvSpPr>
            <a:spLocks noGrp="1" noChangeArrowheads="1"/>
          </p:cNvSpPr>
          <p:nvPr>
            <p:ph type="ftr" sz="quarter" idx="3"/>
          </p:nvPr>
        </p:nvSpPr>
        <p:spPr bwMode="auto">
          <a:xfrm>
            <a:off x="44704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th-TH" altLang="en-US"/>
          </a:p>
        </p:txBody>
      </p:sp>
      <p:sp>
        <p:nvSpPr>
          <p:cNvPr id="72715" name="Rectangle 11">
            <a:extLst>
              <a:ext uri="{FF2B5EF4-FFF2-40B4-BE49-F238E27FC236}">
                <a16:creationId xmlns:a16="http://schemas.microsoft.com/office/drawing/2014/main" id="{3807C926-E73D-0AB2-D9A7-88BC25C0A948}"/>
              </a:ext>
            </a:extLst>
          </p:cNvPr>
          <p:cNvSpPr>
            <a:spLocks noGrp="1" noChangeArrowheads="1"/>
          </p:cNvSpPr>
          <p:nvPr>
            <p:ph type="sldNum" sz="quarter" idx="4"/>
          </p:nvPr>
        </p:nvSpPr>
        <p:spPr bwMode="auto">
          <a:xfrm>
            <a:off x="9042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DB99B7EB-3F76-AA42-9E98-EFE941432D91}" type="slidenum">
              <a:rPr lang="en-US" altLang="en-US"/>
              <a:pPr/>
              <a:t>‹#›</a:t>
            </a:fld>
            <a:endParaRPr lang="th-TH" altLang="en-US"/>
          </a:p>
        </p:txBody>
      </p:sp>
      <p:sp>
        <p:nvSpPr>
          <p:cNvPr id="72716" name="Line 12">
            <a:extLst>
              <a:ext uri="{FF2B5EF4-FFF2-40B4-BE49-F238E27FC236}">
                <a16:creationId xmlns:a16="http://schemas.microsoft.com/office/drawing/2014/main" id="{AF8828BB-DDD3-62D9-BAEC-B1008CC9561F}"/>
              </a:ext>
            </a:extLst>
          </p:cNvPr>
          <p:cNvSpPr>
            <a:spLocks noChangeShapeType="1"/>
          </p:cNvSpPr>
          <p:nvPr/>
        </p:nvSpPr>
        <p:spPr bwMode="auto">
          <a:xfrm>
            <a:off x="0" y="4876800"/>
            <a:ext cx="8128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353913215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2pPr>
      <a:lvl3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3pPr>
      <a:lvl4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4pPr>
      <a:lvl5pPr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5pPr>
      <a:lvl6pPr marL="4572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6pPr>
      <a:lvl7pPr marL="9144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7pPr>
      <a:lvl8pPr marL="13716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8pPr>
      <a:lvl9pPr marL="1828800" algn="l" rtl="0" fontAlgn="base">
        <a:spcBef>
          <a:spcPct val="0"/>
        </a:spcBef>
        <a:spcAft>
          <a:spcPct val="0"/>
        </a:spcAft>
        <a:defRPr sz="4200">
          <a:solidFill>
            <a:schemeClr val="tx2"/>
          </a:solidFill>
          <a:latin typeface="Times New Roman" panose="02020603050405020304" pitchFamily="18" charset="0"/>
          <a:cs typeface="Angsana New" panose="02020603050405020304" pitchFamily="18" charset="-34"/>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5000"/>
        <a:buFont typeface="Wingdings" pitchFamily="2" charset="2"/>
        <a:buChar char="n"/>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8/2/2025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4716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13666" name="Group 2">
            <a:extLst>
              <a:ext uri="{FF2B5EF4-FFF2-40B4-BE49-F238E27FC236}">
                <a16:creationId xmlns:a16="http://schemas.microsoft.com/office/drawing/2014/main" id="{ED8209A0-3EAA-935C-AE0C-8140ED06CC91}"/>
              </a:ext>
            </a:extLst>
          </p:cNvPr>
          <p:cNvGrpSpPr>
            <a:grpSpLocks/>
          </p:cNvGrpSpPr>
          <p:nvPr/>
        </p:nvGrpSpPr>
        <p:grpSpPr bwMode="auto">
          <a:xfrm>
            <a:off x="0" y="0"/>
            <a:ext cx="12187767" cy="6851650"/>
            <a:chOff x="0" y="0"/>
            <a:chExt cx="5758" cy="4316"/>
          </a:xfrm>
        </p:grpSpPr>
        <p:sp>
          <p:nvSpPr>
            <p:cNvPr id="113667" name="Freeform 3">
              <a:extLst>
                <a:ext uri="{FF2B5EF4-FFF2-40B4-BE49-F238E27FC236}">
                  <a16:creationId xmlns:a16="http://schemas.microsoft.com/office/drawing/2014/main" id="{2949D336-E19D-AB93-87F4-464B813DC969}"/>
                </a:ext>
              </a:extLst>
            </p:cNvPr>
            <p:cNvSpPr>
              <a:spLocks/>
            </p:cNvSpPr>
            <p:nvPr/>
          </p:nvSpPr>
          <p:spPr bwMode="hidden">
            <a:xfrm>
              <a:off x="1812" y="2811"/>
              <a:ext cx="3946" cy="1505"/>
            </a:xfrm>
            <a:custGeom>
              <a:avLst/>
              <a:gdLst>
                <a:gd name="T0" fmla="*/ 149 w 3934"/>
                <a:gd name="T1" fmla="*/ 1505 h 1505"/>
                <a:gd name="T2" fmla="*/ 687 w 3934"/>
                <a:gd name="T3" fmla="*/ 1331 h 1505"/>
                <a:gd name="T4" fmla="*/ 1213 w 3934"/>
                <a:gd name="T5" fmla="*/ 1157 h 1505"/>
                <a:gd name="T6" fmla="*/ 1728 w 3934"/>
                <a:gd name="T7" fmla="*/ 977 h 1505"/>
                <a:gd name="T8" fmla="*/ 2218 w 3934"/>
                <a:gd name="T9" fmla="*/ 792 h 1505"/>
                <a:gd name="T10" fmla="*/ 2457 w 3934"/>
                <a:gd name="T11" fmla="*/ 696 h 1505"/>
                <a:gd name="T12" fmla="*/ 2690 w 3934"/>
                <a:gd name="T13" fmla="*/ 606 h 1505"/>
                <a:gd name="T14" fmla="*/ 2918 w 3934"/>
                <a:gd name="T15" fmla="*/ 510 h 1505"/>
                <a:gd name="T16" fmla="*/ 3139 w 3934"/>
                <a:gd name="T17" fmla="*/ 420 h 1505"/>
                <a:gd name="T18" fmla="*/ 3348 w 3934"/>
                <a:gd name="T19" fmla="*/ 324 h 1505"/>
                <a:gd name="T20" fmla="*/ 3551 w 3934"/>
                <a:gd name="T21" fmla="*/ 234 h 1505"/>
                <a:gd name="T22" fmla="*/ 3749 w 3934"/>
                <a:gd name="T23" fmla="*/ 138 h 1505"/>
                <a:gd name="T24" fmla="*/ 3934 w 3934"/>
                <a:gd name="T25" fmla="*/ 48 h 1505"/>
                <a:gd name="T26" fmla="*/ 3934 w 3934"/>
                <a:gd name="T27" fmla="*/ 0 h 1505"/>
                <a:gd name="T28" fmla="*/ 3743 w 3934"/>
                <a:gd name="T29" fmla="*/ 96 h 1505"/>
                <a:gd name="T30" fmla="*/ 3539 w 3934"/>
                <a:gd name="T31" fmla="*/ 192 h 1505"/>
                <a:gd name="T32" fmla="*/ 3330 w 3934"/>
                <a:gd name="T33" fmla="*/ 288 h 1505"/>
                <a:gd name="T34" fmla="*/ 3115 w 3934"/>
                <a:gd name="T35" fmla="*/ 384 h 1505"/>
                <a:gd name="T36" fmla="*/ 2888 w 3934"/>
                <a:gd name="T37" fmla="*/ 480 h 1505"/>
                <a:gd name="T38" fmla="*/ 2654 w 3934"/>
                <a:gd name="T39" fmla="*/ 576 h 1505"/>
                <a:gd name="T40" fmla="*/ 2409 w 3934"/>
                <a:gd name="T41" fmla="*/ 672 h 1505"/>
                <a:gd name="T42" fmla="*/ 2164 w 3934"/>
                <a:gd name="T43" fmla="*/ 768 h 1505"/>
                <a:gd name="T44" fmla="*/ 1907 w 3934"/>
                <a:gd name="T45" fmla="*/ 864 h 1505"/>
                <a:gd name="T46" fmla="*/ 1650 w 3934"/>
                <a:gd name="T47" fmla="*/ 960 h 1505"/>
                <a:gd name="T48" fmla="*/ 1112 w 3934"/>
                <a:gd name="T49" fmla="*/ 1145 h 1505"/>
                <a:gd name="T50" fmla="*/ 562 w 3934"/>
                <a:gd name="T51" fmla="*/ 1331 h 1505"/>
                <a:gd name="T52" fmla="*/ 0 w 3934"/>
                <a:gd name="T53" fmla="*/ 1505 h 1505"/>
                <a:gd name="T54" fmla="*/ 149 w 3934"/>
                <a:gd name="T55" fmla="*/ 1505 h 1505"/>
                <a:gd name="T56" fmla="*/ 149 w 3934"/>
                <a:gd name="T57" fmla="*/ 1505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68" name="Freeform 4">
              <a:extLst>
                <a:ext uri="{FF2B5EF4-FFF2-40B4-BE49-F238E27FC236}">
                  <a16:creationId xmlns:a16="http://schemas.microsoft.com/office/drawing/2014/main" id="{FCBC726A-A0D3-9A22-386D-9616834C6661}"/>
                </a:ext>
              </a:extLst>
            </p:cNvPr>
            <p:cNvSpPr>
              <a:spLocks/>
            </p:cNvSpPr>
            <p:nvPr/>
          </p:nvSpPr>
          <p:spPr bwMode="hidden">
            <a:xfrm>
              <a:off x="4025" y="3627"/>
              <a:ext cx="1733" cy="689"/>
            </a:xfrm>
            <a:custGeom>
              <a:avLst/>
              <a:gdLst>
                <a:gd name="T0" fmla="*/ 132 w 1728"/>
                <a:gd name="T1" fmla="*/ 689 h 689"/>
                <a:gd name="T2" fmla="*/ 550 w 1728"/>
                <a:gd name="T3" fmla="*/ 527 h 689"/>
                <a:gd name="T4" fmla="*/ 963 w 1728"/>
                <a:gd name="T5" fmla="*/ 365 h 689"/>
                <a:gd name="T6" fmla="*/ 1160 w 1728"/>
                <a:gd name="T7" fmla="*/ 287 h 689"/>
                <a:gd name="T8" fmla="*/ 1357 w 1728"/>
                <a:gd name="T9" fmla="*/ 203 h 689"/>
                <a:gd name="T10" fmla="*/ 1549 w 1728"/>
                <a:gd name="T11" fmla="*/ 126 h 689"/>
                <a:gd name="T12" fmla="*/ 1728 w 1728"/>
                <a:gd name="T13" fmla="*/ 48 h 689"/>
                <a:gd name="T14" fmla="*/ 1728 w 1728"/>
                <a:gd name="T15" fmla="*/ 0 h 689"/>
                <a:gd name="T16" fmla="*/ 1531 w 1728"/>
                <a:gd name="T17" fmla="*/ 84 h 689"/>
                <a:gd name="T18" fmla="*/ 1327 w 1728"/>
                <a:gd name="T19" fmla="*/ 167 h 689"/>
                <a:gd name="T20" fmla="*/ 1118 w 1728"/>
                <a:gd name="T21" fmla="*/ 257 h 689"/>
                <a:gd name="T22" fmla="*/ 903 w 1728"/>
                <a:gd name="T23" fmla="*/ 341 h 689"/>
                <a:gd name="T24" fmla="*/ 454 w 1728"/>
                <a:gd name="T25" fmla="*/ 515 h 689"/>
                <a:gd name="T26" fmla="*/ 0 w 1728"/>
                <a:gd name="T27" fmla="*/ 689 h 689"/>
                <a:gd name="T28" fmla="*/ 132 w 1728"/>
                <a:gd name="T29" fmla="*/ 689 h 689"/>
                <a:gd name="T30" fmla="*/ 132 w 1728"/>
                <a:gd name="T31" fmla="*/ 6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69" name="Freeform 5">
              <a:extLst>
                <a:ext uri="{FF2B5EF4-FFF2-40B4-BE49-F238E27FC236}">
                  <a16:creationId xmlns:a16="http://schemas.microsoft.com/office/drawing/2014/main" id="{B3BD56D4-0514-0008-CBFD-826BC100F089}"/>
                </a:ext>
              </a:extLst>
            </p:cNvPr>
            <p:cNvSpPr>
              <a:spLocks/>
            </p:cNvSpPr>
            <p:nvPr/>
          </p:nvSpPr>
          <p:spPr bwMode="hidden">
            <a:xfrm>
              <a:off x="0" y="0"/>
              <a:ext cx="5578" cy="3447"/>
            </a:xfrm>
            <a:custGeom>
              <a:avLst/>
              <a:gdLst>
                <a:gd name="T0" fmla="*/ 5561 w 5561"/>
                <a:gd name="T1" fmla="*/ 929 h 3447"/>
                <a:gd name="T2" fmla="*/ 5537 w 5561"/>
                <a:gd name="T3" fmla="*/ 773 h 3447"/>
                <a:gd name="T4" fmla="*/ 5453 w 5561"/>
                <a:gd name="T5" fmla="*/ 629 h 3447"/>
                <a:gd name="T6" fmla="*/ 5327 w 5561"/>
                <a:gd name="T7" fmla="*/ 492 h 3447"/>
                <a:gd name="T8" fmla="*/ 5148 w 5561"/>
                <a:gd name="T9" fmla="*/ 366 h 3447"/>
                <a:gd name="T10" fmla="*/ 4921 w 5561"/>
                <a:gd name="T11" fmla="*/ 252 h 3447"/>
                <a:gd name="T12" fmla="*/ 4652 w 5561"/>
                <a:gd name="T13" fmla="*/ 144 h 3447"/>
                <a:gd name="T14" fmla="*/ 4341 w 5561"/>
                <a:gd name="T15" fmla="*/ 48 h 3447"/>
                <a:gd name="T16" fmla="*/ 4000 w 5561"/>
                <a:gd name="T17" fmla="*/ 0 h 3447"/>
                <a:gd name="T18" fmla="*/ 4359 w 5561"/>
                <a:gd name="T19" fmla="*/ 90 h 3447"/>
                <a:gd name="T20" fmla="*/ 4670 w 5561"/>
                <a:gd name="T21" fmla="*/ 192 h 3447"/>
                <a:gd name="T22" fmla="*/ 4933 w 5561"/>
                <a:gd name="T23" fmla="*/ 306 h 3447"/>
                <a:gd name="T24" fmla="*/ 5148 w 5561"/>
                <a:gd name="T25" fmla="*/ 426 h 3447"/>
                <a:gd name="T26" fmla="*/ 5315 w 5561"/>
                <a:gd name="T27" fmla="*/ 557 h 3447"/>
                <a:gd name="T28" fmla="*/ 5429 w 5561"/>
                <a:gd name="T29" fmla="*/ 701 h 3447"/>
                <a:gd name="T30" fmla="*/ 5489 w 5561"/>
                <a:gd name="T31" fmla="*/ 851 h 3447"/>
                <a:gd name="T32" fmla="*/ 5489 w 5561"/>
                <a:gd name="T33" fmla="*/ 1013 h 3447"/>
                <a:gd name="T34" fmla="*/ 5441 w 5561"/>
                <a:gd name="T35" fmla="*/ 1163 h 3447"/>
                <a:gd name="T36" fmla="*/ 5345 w 5561"/>
                <a:gd name="T37" fmla="*/ 1319 h 3447"/>
                <a:gd name="T38" fmla="*/ 5202 w 5561"/>
                <a:gd name="T39" fmla="*/ 1475 h 3447"/>
                <a:gd name="T40" fmla="*/ 5017 w 5561"/>
                <a:gd name="T41" fmla="*/ 1630 h 3447"/>
                <a:gd name="T42" fmla="*/ 4789 w 5561"/>
                <a:gd name="T43" fmla="*/ 1786 h 3447"/>
                <a:gd name="T44" fmla="*/ 4526 w 5561"/>
                <a:gd name="T45" fmla="*/ 1948 h 3447"/>
                <a:gd name="T46" fmla="*/ 4215 w 5561"/>
                <a:gd name="T47" fmla="*/ 2104 h 3447"/>
                <a:gd name="T48" fmla="*/ 3875 w 5561"/>
                <a:gd name="T49" fmla="*/ 2260 h 3447"/>
                <a:gd name="T50" fmla="*/ 3498 w 5561"/>
                <a:gd name="T51" fmla="*/ 2416 h 3447"/>
                <a:gd name="T52" fmla="*/ 3085 w 5561"/>
                <a:gd name="T53" fmla="*/ 2566 h 3447"/>
                <a:gd name="T54" fmla="*/ 2643 w 5561"/>
                <a:gd name="T55" fmla="*/ 2715 h 3447"/>
                <a:gd name="T56" fmla="*/ 2164 w 5561"/>
                <a:gd name="T57" fmla="*/ 2865 h 3447"/>
                <a:gd name="T58" fmla="*/ 1662 w 5561"/>
                <a:gd name="T59" fmla="*/ 3009 h 3447"/>
                <a:gd name="T60" fmla="*/ 1136 w 5561"/>
                <a:gd name="T61" fmla="*/ 3147 h 3447"/>
                <a:gd name="T62" fmla="*/ 580 w 5561"/>
                <a:gd name="T63" fmla="*/ 3279 h 3447"/>
                <a:gd name="T64" fmla="*/ 0 w 5561"/>
                <a:gd name="T65" fmla="*/ 3447 h 3447"/>
                <a:gd name="T66" fmla="*/ 867 w 5561"/>
                <a:gd name="T67" fmla="*/ 3249 h 3447"/>
                <a:gd name="T68" fmla="*/ 1417 w 5561"/>
                <a:gd name="T69" fmla="*/ 3105 h 3447"/>
                <a:gd name="T70" fmla="*/ 1937 w 5561"/>
                <a:gd name="T71" fmla="*/ 2961 h 3447"/>
                <a:gd name="T72" fmla="*/ 2434 w 5561"/>
                <a:gd name="T73" fmla="*/ 2817 h 3447"/>
                <a:gd name="T74" fmla="*/ 2900 w 5561"/>
                <a:gd name="T75" fmla="*/ 2668 h 3447"/>
                <a:gd name="T76" fmla="*/ 3330 w 5561"/>
                <a:gd name="T77" fmla="*/ 2512 h 3447"/>
                <a:gd name="T78" fmla="*/ 3731 w 5561"/>
                <a:gd name="T79" fmla="*/ 2356 h 3447"/>
                <a:gd name="T80" fmla="*/ 4096 w 5561"/>
                <a:gd name="T81" fmla="*/ 2200 h 3447"/>
                <a:gd name="T82" fmla="*/ 4425 w 5561"/>
                <a:gd name="T83" fmla="*/ 2038 h 3447"/>
                <a:gd name="T84" fmla="*/ 4718 w 5561"/>
                <a:gd name="T85" fmla="*/ 1876 h 3447"/>
                <a:gd name="T86" fmla="*/ 4969 w 5561"/>
                <a:gd name="T87" fmla="*/ 1720 h 3447"/>
                <a:gd name="T88" fmla="*/ 5178 w 5561"/>
                <a:gd name="T89" fmla="*/ 1559 h 3447"/>
                <a:gd name="T90" fmla="*/ 5339 w 5561"/>
                <a:gd name="T91" fmla="*/ 1397 h 3447"/>
                <a:gd name="T92" fmla="*/ 5459 w 5561"/>
                <a:gd name="T93" fmla="*/ 1241 h 3447"/>
                <a:gd name="T94" fmla="*/ 5537 w 5561"/>
                <a:gd name="T95" fmla="*/ 1085 h 3447"/>
                <a:gd name="T96" fmla="*/ 5555 w 5561"/>
                <a:gd name="T97" fmla="*/ 1007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70" name="Freeform 6">
              <a:extLst>
                <a:ext uri="{FF2B5EF4-FFF2-40B4-BE49-F238E27FC236}">
                  <a16:creationId xmlns:a16="http://schemas.microsoft.com/office/drawing/2014/main" id="{7C491EEF-6F02-821B-BBC7-CD15D2FC1EE7}"/>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endParaRPr lang="en-US" sz="1800"/>
            </a:p>
          </p:txBody>
        </p:sp>
        <p:sp>
          <p:nvSpPr>
            <p:cNvPr id="113671" name="Freeform 7">
              <a:extLst>
                <a:ext uri="{FF2B5EF4-FFF2-40B4-BE49-F238E27FC236}">
                  <a16:creationId xmlns:a16="http://schemas.microsoft.com/office/drawing/2014/main" id="{F1CE58E6-1FE3-F815-DF0F-95B4728CF34A}"/>
                </a:ext>
              </a:extLst>
            </p:cNvPr>
            <p:cNvSpPr>
              <a:spLocks/>
            </p:cNvSpPr>
            <p:nvPr/>
          </p:nvSpPr>
          <p:spPr bwMode="hidden">
            <a:xfrm>
              <a:off x="0" y="1984"/>
              <a:ext cx="5758" cy="2098"/>
            </a:xfrm>
            <a:custGeom>
              <a:avLst/>
              <a:gdLst>
                <a:gd name="T0" fmla="*/ 5740 w 5740"/>
                <a:gd name="T1" fmla="*/ 0 h 2098"/>
                <a:gd name="T2" fmla="*/ 5638 w 5740"/>
                <a:gd name="T3" fmla="*/ 72 h 2098"/>
                <a:gd name="T4" fmla="*/ 5537 w 5740"/>
                <a:gd name="T5" fmla="*/ 138 h 2098"/>
                <a:gd name="T6" fmla="*/ 5423 w 5740"/>
                <a:gd name="T7" fmla="*/ 210 h 2098"/>
                <a:gd name="T8" fmla="*/ 5304 w 5740"/>
                <a:gd name="T9" fmla="*/ 276 h 2098"/>
                <a:gd name="T10" fmla="*/ 5052 w 5740"/>
                <a:gd name="T11" fmla="*/ 414 h 2098"/>
                <a:gd name="T12" fmla="*/ 4777 w 5740"/>
                <a:gd name="T13" fmla="*/ 552 h 2098"/>
                <a:gd name="T14" fmla="*/ 4478 w 5740"/>
                <a:gd name="T15" fmla="*/ 690 h 2098"/>
                <a:gd name="T16" fmla="*/ 4162 w 5740"/>
                <a:gd name="T17" fmla="*/ 827 h 2098"/>
                <a:gd name="T18" fmla="*/ 3827 w 5740"/>
                <a:gd name="T19" fmla="*/ 959 h 2098"/>
                <a:gd name="T20" fmla="*/ 3468 w 5740"/>
                <a:gd name="T21" fmla="*/ 1091 h 2098"/>
                <a:gd name="T22" fmla="*/ 3091 w 5740"/>
                <a:gd name="T23" fmla="*/ 1223 h 2098"/>
                <a:gd name="T24" fmla="*/ 2697 w 5740"/>
                <a:gd name="T25" fmla="*/ 1355 h 2098"/>
                <a:gd name="T26" fmla="*/ 2284 w 5740"/>
                <a:gd name="T27" fmla="*/ 1481 h 2098"/>
                <a:gd name="T28" fmla="*/ 1860 w 5740"/>
                <a:gd name="T29" fmla="*/ 1601 h 2098"/>
                <a:gd name="T30" fmla="*/ 1417 w 5740"/>
                <a:gd name="T31" fmla="*/ 1721 h 2098"/>
                <a:gd name="T32" fmla="*/ 957 w 5740"/>
                <a:gd name="T33" fmla="*/ 1834 h 2098"/>
                <a:gd name="T34" fmla="*/ 484 w 5740"/>
                <a:gd name="T35" fmla="*/ 1948 h 2098"/>
                <a:gd name="T36" fmla="*/ 0 w 5740"/>
                <a:gd name="T37" fmla="*/ 2056 h 2098"/>
                <a:gd name="T38" fmla="*/ 0 w 5740"/>
                <a:gd name="T39" fmla="*/ 2098 h 2098"/>
                <a:gd name="T40" fmla="*/ 478 w 5740"/>
                <a:gd name="T41" fmla="*/ 1990 h 2098"/>
                <a:gd name="T42" fmla="*/ 951 w 5740"/>
                <a:gd name="T43" fmla="*/ 1882 h 2098"/>
                <a:gd name="T44" fmla="*/ 1405 w 5740"/>
                <a:gd name="T45" fmla="*/ 1763 h 2098"/>
                <a:gd name="T46" fmla="*/ 1842 w 5740"/>
                <a:gd name="T47" fmla="*/ 1649 h 2098"/>
                <a:gd name="T48" fmla="*/ 2266 w 5740"/>
                <a:gd name="T49" fmla="*/ 1523 h 2098"/>
                <a:gd name="T50" fmla="*/ 2679 w 5740"/>
                <a:gd name="T51" fmla="*/ 1397 h 2098"/>
                <a:gd name="T52" fmla="*/ 3067 w 5740"/>
                <a:gd name="T53" fmla="*/ 1271 h 2098"/>
                <a:gd name="T54" fmla="*/ 3444 w 5740"/>
                <a:gd name="T55" fmla="*/ 1139 h 2098"/>
                <a:gd name="T56" fmla="*/ 3803 w 5740"/>
                <a:gd name="T57" fmla="*/ 1007 h 2098"/>
                <a:gd name="T58" fmla="*/ 4138 w 5740"/>
                <a:gd name="T59" fmla="*/ 875 h 2098"/>
                <a:gd name="T60" fmla="*/ 4460 w 5740"/>
                <a:gd name="T61" fmla="*/ 737 h 2098"/>
                <a:gd name="T62" fmla="*/ 4759 w 5740"/>
                <a:gd name="T63" fmla="*/ 600 h 2098"/>
                <a:gd name="T64" fmla="*/ 5040 w 5740"/>
                <a:gd name="T65" fmla="*/ 462 h 2098"/>
                <a:gd name="T66" fmla="*/ 5292 w 5740"/>
                <a:gd name="T67" fmla="*/ 324 h 2098"/>
                <a:gd name="T68" fmla="*/ 5531 w 5740"/>
                <a:gd name="T69" fmla="*/ 186 h 2098"/>
                <a:gd name="T70" fmla="*/ 5740 w 5740"/>
                <a:gd name="T71" fmla="*/ 48 h 2098"/>
                <a:gd name="T72" fmla="*/ 5740 w 5740"/>
                <a:gd name="T73" fmla="*/ 0 h 2098"/>
                <a:gd name="T74" fmla="*/ 5740 w 5740"/>
                <a:gd name="T75" fmla="*/ 0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72" name="Freeform 8">
              <a:extLst>
                <a:ext uri="{FF2B5EF4-FFF2-40B4-BE49-F238E27FC236}">
                  <a16:creationId xmlns:a16="http://schemas.microsoft.com/office/drawing/2014/main" id="{39B1A40E-5DE7-AD4C-AEA2-BDA11A3DCEA8}"/>
                </a:ext>
              </a:extLst>
            </p:cNvPr>
            <p:cNvSpPr>
              <a:spLocks/>
            </p:cNvSpPr>
            <p:nvPr/>
          </p:nvSpPr>
          <p:spPr bwMode="hidden">
            <a:xfrm>
              <a:off x="0" y="102"/>
              <a:ext cx="1961" cy="1265"/>
            </a:xfrm>
            <a:custGeom>
              <a:avLst/>
              <a:gdLst>
                <a:gd name="T0" fmla="*/ 1955 w 1955"/>
                <a:gd name="T1" fmla="*/ 485 h 1265"/>
                <a:gd name="T2" fmla="*/ 1901 w 1955"/>
                <a:gd name="T3" fmla="*/ 390 h 1265"/>
                <a:gd name="T4" fmla="*/ 1770 w 1955"/>
                <a:gd name="T5" fmla="*/ 306 h 1265"/>
                <a:gd name="T6" fmla="*/ 1579 w 1955"/>
                <a:gd name="T7" fmla="*/ 228 h 1265"/>
                <a:gd name="T8" fmla="*/ 1327 w 1955"/>
                <a:gd name="T9" fmla="*/ 162 h 1265"/>
                <a:gd name="T10" fmla="*/ 1010 w 1955"/>
                <a:gd name="T11" fmla="*/ 102 h 1265"/>
                <a:gd name="T12" fmla="*/ 646 w 1955"/>
                <a:gd name="T13" fmla="*/ 54 h 1265"/>
                <a:gd name="T14" fmla="*/ 227 w 1955"/>
                <a:gd name="T15" fmla="*/ 18 h 1265"/>
                <a:gd name="T16" fmla="*/ 0 w 1955"/>
                <a:gd name="T17" fmla="*/ 12 h 1265"/>
                <a:gd name="T18" fmla="*/ 431 w 1955"/>
                <a:gd name="T19" fmla="*/ 48 h 1265"/>
                <a:gd name="T20" fmla="*/ 813 w 1955"/>
                <a:gd name="T21" fmla="*/ 90 h 1265"/>
                <a:gd name="T22" fmla="*/ 1148 w 1955"/>
                <a:gd name="T23" fmla="*/ 144 h 1265"/>
                <a:gd name="T24" fmla="*/ 1423 w 1955"/>
                <a:gd name="T25" fmla="*/ 204 h 1265"/>
                <a:gd name="T26" fmla="*/ 1638 w 1955"/>
                <a:gd name="T27" fmla="*/ 276 h 1265"/>
                <a:gd name="T28" fmla="*/ 1794 w 1955"/>
                <a:gd name="T29" fmla="*/ 360 h 1265"/>
                <a:gd name="T30" fmla="*/ 1883 w 1955"/>
                <a:gd name="T31" fmla="*/ 443 h 1265"/>
                <a:gd name="T32" fmla="*/ 1901 w 1955"/>
                <a:gd name="T33" fmla="*/ 539 h 1265"/>
                <a:gd name="T34" fmla="*/ 1854 w 1955"/>
                <a:gd name="T35" fmla="*/ 629 h 1265"/>
                <a:gd name="T36" fmla="*/ 1746 w 1955"/>
                <a:gd name="T37" fmla="*/ 719 h 1265"/>
                <a:gd name="T38" fmla="*/ 1579 w 1955"/>
                <a:gd name="T39" fmla="*/ 809 h 1265"/>
                <a:gd name="T40" fmla="*/ 1357 w 1955"/>
                <a:gd name="T41" fmla="*/ 899 h 1265"/>
                <a:gd name="T42" fmla="*/ 1088 w 1955"/>
                <a:gd name="T43" fmla="*/ 989 h 1265"/>
                <a:gd name="T44" fmla="*/ 765 w 1955"/>
                <a:gd name="T45" fmla="*/ 1073 h 1265"/>
                <a:gd name="T46" fmla="*/ 407 w 1955"/>
                <a:gd name="T47" fmla="*/ 1157 h 1265"/>
                <a:gd name="T48" fmla="*/ 0 w 1955"/>
                <a:gd name="T49" fmla="*/ 1241 h 1265"/>
                <a:gd name="T50" fmla="*/ 215 w 1955"/>
                <a:gd name="T51" fmla="*/ 1223 h 1265"/>
                <a:gd name="T52" fmla="*/ 610 w 1955"/>
                <a:gd name="T53" fmla="*/ 1139 h 1265"/>
                <a:gd name="T54" fmla="*/ 957 w 1955"/>
                <a:gd name="T55" fmla="*/ 1049 h 1265"/>
                <a:gd name="T56" fmla="*/ 1262 w 1955"/>
                <a:gd name="T57" fmla="*/ 959 h 1265"/>
                <a:gd name="T58" fmla="*/ 1513 w 1955"/>
                <a:gd name="T59" fmla="*/ 863 h 1265"/>
                <a:gd name="T60" fmla="*/ 1716 w 1955"/>
                <a:gd name="T61" fmla="*/ 767 h 1265"/>
                <a:gd name="T62" fmla="*/ 1860 w 1955"/>
                <a:gd name="T63" fmla="*/ 677 h 1265"/>
                <a:gd name="T64" fmla="*/ 1937 w 1955"/>
                <a:gd name="T65" fmla="*/ 581 h 1265"/>
                <a:gd name="T66" fmla="*/ 1955 w 1955"/>
                <a:gd name="T67" fmla="*/ 533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73" name="Freeform 9">
              <a:extLst>
                <a:ext uri="{FF2B5EF4-FFF2-40B4-BE49-F238E27FC236}">
                  <a16:creationId xmlns:a16="http://schemas.microsoft.com/office/drawing/2014/main" id="{A61B0A29-9D94-8929-4232-731D0CBFE202}"/>
                </a:ext>
              </a:extLst>
            </p:cNvPr>
            <p:cNvSpPr>
              <a:spLocks/>
            </p:cNvSpPr>
            <p:nvPr/>
          </p:nvSpPr>
          <p:spPr bwMode="hidden">
            <a:xfrm>
              <a:off x="0" y="0"/>
              <a:ext cx="4709" cy="2901"/>
            </a:xfrm>
            <a:custGeom>
              <a:avLst/>
              <a:gdLst>
                <a:gd name="T0" fmla="*/ 4694 w 4694"/>
                <a:gd name="T1" fmla="*/ 797 h 2901"/>
                <a:gd name="T2" fmla="*/ 4664 w 4694"/>
                <a:gd name="T3" fmla="*/ 665 h 2901"/>
                <a:gd name="T4" fmla="*/ 4586 w 4694"/>
                <a:gd name="T5" fmla="*/ 540 h 2901"/>
                <a:gd name="T6" fmla="*/ 4466 w 4694"/>
                <a:gd name="T7" fmla="*/ 426 h 2901"/>
                <a:gd name="T8" fmla="*/ 4299 w 4694"/>
                <a:gd name="T9" fmla="*/ 312 h 2901"/>
                <a:gd name="T10" fmla="*/ 4084 w 4694"/>
                <a:gd name="T11" fmla="*/ 216 h 2901"/>
                <a:gd name="T12" fmla="*/ 3833 w 4694"/>
                <a:gd name="T13" fmla="*/ 120 h 2901"/>
                <a:gd name="T14" fmla="*/ 3540 w 4694"/>
                <a:gd name="T15" fmla="*/ 36 h 2901"/>
                <a:gd name="T16" fmla="*/ 3205 w 4694"/>
                <a:gd name="T17" fmla="*/ 0 h 2901"/>
                <a:gd name="T18" fmla="*/ 3540 w 4694"/>
                <a:gd name="T19" fmla="*/ 78 h 2901"/>
                <a:gd name="T20" fmla="*/ 3833 w 4694"/>
                <a:gd name="T21" fmla="*/ 162 h 2901"/>
                <a:gd name="T22" fmla="*/ 4084 w 4694"/>
                <a:gd name="T23" fmla="*/ 258 h 2901"/>
                <a:gd name="T24" fmla="*/ 4287 w 4694"/>
                <a:gd name="T25" fmla="*/ 366 h 2901"/>
                <a:gd name="T26" fmla="*/ 4443 w 4694"/>
                <a:gd name="T27" fmla="*/ 480 h 2901"/>
                <a:gd name="T28" fmla="*/ 4550 w 4694"/>
                <a:gd name="T29" fmla="*/ 605 h 2901"/>
                <a:gd name="T30" fmla="*/ 4610 w 4694"/>
                <a:gd name="T31" fmla="*/ 737 h 2901"/>
                <a:gd name="T32" fmla="*/ 4610 w 4694"/>
                <a:gd name="T33" fmla="*/ 875 h 2901"/>
                <a:gd name="T34" fmla="*/ 4568 w 4694"/>
                <a:gd name="T35" fmla="*/ 1001 h 2901"/>
                <a:gd name="T36" fmla="*/ 4490 w 4694"/>
                <a:gd name="T37" fmla="*/ 1127 h 2901"/>
                <a:gd name="T38" fmla="*/ 4371 w 4694"/>
                <a:gd name="T39" fmla="*/ 1259 h 2901"/>
                <a:gd name="T40" fmla="*/ 4215 w 4694"/>
                <a:gd name="T41" fmla="*/ 1385 h 2901"/>
                <a:gd name="T42" fmla="*/ 4024 w 4694"/>
                <a:gd name="T43" fmla="*/ 1517 h 2901"/>
                <a:gd name="T44" fmla="*/ 3803 w 4694"/>
                <a:gd name="T45" fmla="*/ 1648 h 2901"/>
                <a:gd name="T46" fmla="*/ 3546 w 4694"/>
                <a:gd name="T47" fmla="*/ 1774 h 2901"/>
                <a:gd name="T48" fmla="*/ 3259 w 4694"/>
                <a:gd name="T49" fmla="*/ 1906 h 2901"/>
                <a:gd name="T50" fmla="*/ 2942 w 4694"/>
                <a:gd name="T51" fmla="*/ 2032 h 2901"/>
                <a:gd name="T52" fmla="*/ 2595 w 4694"/>
                <a:gd name="T53" fmla="*/ 2164 h 2901"/>
                <a:gd name="T54" fmla="*/ 2224 w 4694"/>
                <a:gd name="T55" fmla="*/ 2284 h 2901"/>
                <a:gd name="T56" fmla="*/ 1824 w 4694"/>
                <a:gd name="T57" fmla="*/ 2410 h 2901"/>
                <a:gd name="T58" fmla="*/ 1399 w 4694"/>
                <a:gd name="T59" fmla="*/ 2530 h 2901"/>
                <a:gd name="T60" fmla="*/ 484 w 4694"/>
                <a:gd name="T61" fmla="*/ 2757 h 2901"/>
                <a:gd name="T62" fmla="*/ 0 w 4694"/>
                <a:gd name="T63" fmla="*/ 2901 h 2901"/>
                <a:gd name="T64" fmla="*/ 969 w 4694"/>
                <a:gd name="T65" fmla="*/ 2674 h 2901"/>
                <a:gd name="T66" fmla="*/ 1638 w 4694"/>
                <a:gd name="T67" fmla="*/ 2494 h 2901"/>
                <a:gd name="T68" fmla="*/ 2057 w 4694"/>
                <a:gd name="T69" fmla="*/ 2374 h 2901"/>
                <a:gd name="T70" fmla="*/ 2451 w 4694"/>
                <a:gd name="T71" fmla="*/ 2248 h 2901"/>
                <a:gd name="T72" fmla="*/ 2816 w 4694"/>
                <a:gd name="T73" fmla="*/ 2116 h 2901"/>
                <a:gd name="T74" fmla="*/ 3151 w 4694"/>
                <a:gd name="T75" fmla="*/ 1984 h 2901"/>
                <a:gd name="T76" fmla="*/ 3462 w 4694"/>
                <a:gd name="T77" fmla="*/ 1858 h 2901"/>
                <a:gd name="T78" fmla="*/ 3737 w 4694"/>
                <a:gd name="T79" fmla="*/ 1720 h 2901"/>
                <a:gd name="T80" fmla="*/ 3982 w 4694"/>
                <a:gd name="T81" fmla="*/ 1589 h 2901"/>
                <a:gd name="T82" fmla="*/ 4191 w 4694"/>
                <a:gd name="T83" fmla="*/ 1457 h 2901"/>
                <a:gd name="T84" fmla="*/ 4371 w 4694"/>
                <a:gd name="T85" fmla="*/ 1325 h 2901"/>
                <a:gd name="T86" fmla="*/ 4508 w 4694"/>
                <a:gd name="T87" fmla="*/ 1193 h 2901"/>
                <a:gd name="T88" fmla="*/ 4610 w 4694"/>
                <a:gd name="T89" fmla="*/ 1061 h 2901"/>
                <a:gd name="T90" fmla="*/ 4670 w 4694"/>
                <a:gd name="T91" fmla="*/ 935 h 2901"/>
                <a:gd name="T92" fmla="*/ 4688 w 4694"/>
                <a:gd name="T93" fmla="*/ 869 h 2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74" name="Freeform 10">
              <a:extLst>
                <a:ext uri="{FF2B5EF4-FFF2-40B4-BE49-F238E27FC236}">
                  <a16:creationId xmlns:a16="http://schemas.microsoft.com/office/drawing/2014/main" id="{7AE53785-CBF4-34C3-230E-22D7AA492912}"/>
                </a:ext>
              </a:extLst>
            </p:cNvPr>
            <p:cNvSpPr>
              <a:spLocks/>
            </p:cNvSpPr>
            <p:nvPr/>
          </p:nvSpPr>
          <p:spPr bwMode="hidden">
            <a:xfrm>
              <a:off x="0" y="0"/>
              <a:ext cx="3773" cy="2356"/>
            </a:xfrm>
            <a:custGeom>
              <a:avLst/>
              <a:gdLst>
                <a:gd name="T0" fmla="*/ 3761 w 3761"/>
                <a:gd name="T1" fmla="*/ 719 h 2356"/>
                <a:gd name="T2" fmla="*/ 3731 w 3761"/>
                <a:gd name="T3" fmla="*/ 599 h 2356"/>
                <a:gd name="T4" fmla="*/ 3653 w 3761"/>
                <a:gd name="T5" fmla="*/ 486 h 2356"/>
                <a:gd name="T6" fmla="*/ 3522 w 3761"/>
                <a:gd name="T7" fmla="*/ 378 h 2356"/>
                <a:gd name="T8" fmla="*/ 3348 w 3761"/>
                <a:gd name="T9" fmla="*/ 282 h 2356"/>
                <a:gd name="T10" fmla="*/ 3127 w 3761"/>
                <a:gd name="T11" fmla="*/ 192 h 2356"/>
                <a:gd name="T12" fmla="*/ 2864 w 3761"/>
                <a:gd name="T13" fmla="*/ 108 h 2356"/>
                <a:gd name="T14" fmla="*/ 2559 w 3761"/>
                <a:gd name="T15" fmla="*/ 36 h 2356"/>
                <a:gd name="T16" fmla="*/ 2230 w 3761"/>
                <a:gd name="T17" fmla="*/ 0 h 2356"/>
                <a:gd name="T18" fmla="*/ 2577 w 3761"/>
                <a:gd name="T19" fmla="*/ 72 h 2356"/>
                <a:gd name="T20" fmla="*/ 2876 w 3761"/>
                <a:gd name="T21" fmla="*/ 150 h 2356"/>
                <a:gd name="T22" fmla="*/ 3139 w 3761"/>
                <a:gd name="T23" fmla="*/ 234 h 2356"/>
                <a:gd name="T24" fmla="*/ 3348 w 3761"/>
                <a:gd name="T25" fmla="*/ 330 h 2356"/>
                <a:gd name="T26" fmla="*/ 3516 w 3761"/>
                <a:gd name="T27" fmla="*/ 432 h 2356"/>
                <a:gd name="T28" fmla="*/ 3623 w 3761"/>
                <a:gd name="T29" fmla="*/ 545 h 2356"/>
                <a:gd name="T30" fmla="*/ 3683 w 3761"/>
                <a:gd name="T31" fmla="*/ 665 h 2356"/>
                <a:gd name="T32" fmla="*/ 3689 w 3761"/>
                <a:gd name="T33" fmla="*/ 791 h 2356"/>
                <a:gd name="T34" fmla="*/ 3653 w 3761"/>
                <a:gd name="T35" fmla="*/ 887 h 2356"/>
                <a:gd name="T36" fmla="*/ 3593 w 3761"/>
                <a:gd name="T37" fmla="*/ 989 h 2356"/>
                <a:gd name="T38" fmla="*/ 3498 w 3761"/>
                <a:gd name="T39" fmla="*/ 1091 h 2356"/>
                <a:gd name="T40" fmla="*/ 3372 w 3761"/>
                <a:gd name="T41" fmla="*/ 1187 h 2356"/>
                <a:gd name="T42" fmla="*/ 3223 w 3761"/>
                <a:gd name="T43" fmla="*/ 1289 h 2356"/>
                <a:gd name="T44" fmla="*/ 3043 w 3761"/>
                <a:gd name="T45" fmla="*/ 1391 h 2356"/>
                <a:gd name="T46" fmla="*/ 2834 w 3761"/>
                <a:gd name="T47" fmla="*/ 1493 h 2356"/>
                <a:gd name="T48" fmla="*/ 2607 w 3761"/>
                <a:gd name="T49" fmla="*/ 1589 h 2356"/>
                <a:gd name="T50" fmla="*/ 2075 w 3761"/>
                <a:gd name="T51" fmla="*/ 1786 h 2356"/>
                <a:gd name="T52" fmla="*/ 1459 w 3761"/>
                <a:gd name="T53" fmla="*/ 1972 h 2356"/>
                <a:gd name="T54" fmla="*/ 765 w 3761"/>
                <a:gd name="T55" fmla="*/ 2158 h 2356"/>
                <a:gd name="T56" fmla="*/ 0 w 3761"/>
                <a:gd name="T57" fmla="*/ 2326 h 2356"/>
                <a:gd name="T58" fmla="*/ 401 w 3761"/>
                <a:gd name="T59" fmla="*/ 2272 h 2356"/>
                <a:gd name="T60" fmla="*/ 1142 w 3761"/>
                <a:gd name="T61" fmla="*/ 2092 h 2356"/>
                <a:gd name="T62" fmla="*/ 1812 w 3761"/>
                <a:gd name="T63" fmla="*/ 1900 h 2356"/>
                <a:gd name="T64" fmla="*/ 2392 w 3761"/>
                <a:gd name="T65" fmla="*/ 1702 h 2356"/>
                <a:gd name="T66" fmla="*/ 2649 w 3761"/>
                <a:gd name="T67" fmla="*/ 1607 h 2356"/>
                <a:gd name="T68" fmla="*/ 2882 w 3761"/>
                <a:gd name="T69" fmla="*/ 1505 h 2356"/>
                <a:gd name="T70" fmla="*/ 3091 w 3761"/>
                <a:gd name="T71" fmla="*/ 1403 h 2356"/>
                <a:gd name="T72" fmla="*/ 3277 w 3761"/>
                <a:gd name="T73" fmla="*/ 1301 h 2356"/>
                <a:gd name="T74" fmla="*/ 3432 w 3761"/>
                <a:gd name="T75" fmla="*/ 1193 h 2356"/>
                <a:gd name="T76" fmla="*/ 3558 w 3761"/>
                <a:gd name="T77" fmla="*/ 1091 h 2356"/>
                <a:gd name="T78" fmla="*/ 3653 w 3761"/>
                <a:gd name="T79" fmla="*/ 989 h 2356"/>
                <a:gd name="T80" fmla="*/ 3719 w 3761"/>
                <a:gd name="T81" fmla="*/ 887 h 2356"/>
                <a:gd name="T82" fmla="*/ 3755 w 3761"/>
                <a:gd name="T83" fmla="*/ 78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75" name="Freeform 11">
              <a:extLst>
                <a:ext uri="{FF2B5EF4-FFF2-40B4-BE49-F238E27FC236}">
                  <a16:creationId xmlns:a16="http://schemas.microsoft.com/office/drawing/2014/main" id="{6B9C7FBE-22F8-18AC-7614-ACA2503FC985}"/>
                </a:ext>
              </a:extLst>
            </p:cNvPr>
            <p:cNvSpPr>
              <a:spLocks/>
            </p:cNvSpPr>
            <p:nvPr/>
          </p:nvSpPr>
          <p:spPr bwMode="hidden">
            <a:xfrm>
              <a:off x="0" y="0"/>
              <a:ext cx="2933" cy="1846"/>
            </a:xfrm>
            <a:custGeom>
              <a:avLst/>
              <a:gdLst>
                <a:gd name="T0" fmla="*/ 2924 w 2924"/>
                <a:gd name="T1" fmla="*/ 647 h 1846"/>
                <a:gd name="T2" fmla="*/ 2876 w 2924"/>
                <a:gd name="T3" fmla="*/ 528 h 1846"/>
                <a:gd name="T4" fmla="*/ 2750 w 2924"/>
                <a:gd name="T5" fmla="*/ 414 h 1846"/>
                <a:gd name="T6" fmla="*/ 2559 w 2924"/>
                <a:gd name="T7" fmla="*/ 318 h 1846"/>
                <a:gd name="T8" fmla="*/ 2302 w 2924"/>
                <a:gd name="T9" fmla="*/ 228 h 1846"/>
                <a:gd name="T10" fmla="*/ 1985 w 2924"/>
                <a:gd name="T11" fmla="*/ 150 h 1846"/>
                <a:gd name="T12" fmla="*/ 1608 w 2924"/>
                <a:gd name="T13" fmla="*/ 78 h 1846"/>
                <a:gd name="T14" fmla="*/ 1178 w 2924"/>
                <a:gd name="T15" fmla="*/ 24 h 1846"/>
                <a:gd name="T16" fmla="*/ 694 w 2924"/>
                <a:gd name="T17" fmla="*/ 0 h 1846"/>
                <a:gd name="T18" fmla="*/ 1190 w 2924"/>
                <a:gd name="T19" fmla="*/ 48 h 1846"/>
                <a:gd name="T20" fmla="*/ 1626 w 2924"/>
                <a:gd name="T21" fmla="*/ 108 h 1846"/>
                <a:gd name="T22" fmla="*/ 2009 w 2924"/>
                <a:gd name="T23" fmla="*/ 180 h 1846"/>
                <a:gd name="T24" fmla="*/ 2326 w 2924"/>
                <a:gd name="T25" fmla="*/ 264 h 1846"/>
                <a:gd name="T26" fmla="*/ 2571 w 2924"/>
                <a:gd name="T27" fmla="*/ 360 h 1846"/>
                <a:gd name="T28" fmla="*/ 2750 w 2924"/>
                <a:gd name="T29" fmla="*/ 468 h 1846"/>
                <a:gd name="T30" fmla="*/ 2846 w 2924"/>
                <a:gd name="T31" fmla="*/ 587 h 1846"/>
                <a:gd name="T32" fmla="*/ 2864 w 2924"/>
                <a:gd name="T33" fmla="*/ 713 h 1846"/>
                <a:gd name="T34" fmla="*/ 2840 w 2924"/>
                <a:gd name="T35" fmla="*/ 785 h 1846"/>
                <a:gd name="T36" fmla="*/ 2792 w 2924"/>
                <a:gd name="T37" fmla="*/ 857 h 1846"/>
                <a:gd name="T38" fmla="*/ 2625 w 2924"/>
                <a:gd name="T39" fmla="*/ 1001 h 1846"/>
                <a:gd name="T40" fmla="*/ 2368 w 2924"/>
                <a:gd name="T41" fmla="*/ 1145 h 1846"/>
                <a:gd name="T42" fmla="*/ 2033 w 2924"/>
                <a:gd name="T43" fmla="*/ 1289 h 1846"/>
                <a:gd name="T44" fmla="*/ 1626 w 2924"/>
                <a:gd name="T45" fmla="*/ 1433 h 1846"/>
                <a:gd name="T46" fmla="*/ 1142 w 2924"/>
                <a:gd name="T47" fmla="*/ 1571 h 1846"/>
                <a:gd name="T48" fmla="*/ 604 w 2924"/>
                <a:gd name="T49" fmla="*/ 1702 h 1846"/>
                <a:gd name="T50" fmla="*/ 0 w 2924"/>
                <a:gd name="T51" fmla="*/ 1828 h 1846"/>
                <a:gd name="T52" fmla="*/ 311 w 2924"/>
                <a:gd name="T53" fmla="*/ 1780 h 1846"/>
                <a:gd name="T54" fmla="*/ 897 w 2924"/>
                <a:gd name="T55" fmla="*/ 1648 h 1846"/>
                <a:gd name="T56" fmla="*/ 1417 w 2924"/>
                <a:gd name="T57" fmla="*/ 1511 h 1846"/>
                <a:gd name="T58" fmla="*/ 1871 w 2924"/>
                <a:gd name="T59" fmla="*/ 1367 h 1846"/>
                <a:gd name="T60" fmla="*/ 2254 w 2924"/>
                <a:gd name="T61" fmla="*/ 1223 h 1846"/>
                <a:gd name="T62" fmla="*/ 2559 w 2924"/>
                <a:gd name="T63" fmla="*/ 1079 h 1846"/>
                <a:gd name="T64" fmla="*/ 2774 w 2924"/>
                <a:gd name="T65" fmla="*/ 929 h 1846"/>
                <a:gd name="T66" fmla="*/ 2876 w 2924"/>
                <a:gd name="T67" fmla="*/ 815 h 1846"/>
                <a:gd name="T68" fmla="*/ 2912 w 2924"/>
                <a:gd name="T69" fmla="*/ 743 h 1846"/>
                <a:gd name="T70" fmla="*/ 2924 w 2924"/>
                <a:gd name="T71" fmla="*/ 707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76" name="Freeform 12">
              <a:extLst>
                <a:ext uri="{FF2B5EF4-FFF2-40B4-BE49-F238E27FC236}">
                  <a16:creationId xmlns:a16="http://schemas.microsoft.com/office/drawing/2014/main" id="{C201C8CE-BE35-8BE1-1E60-287AD709E8C4}"/>
                </a:ext>
              </a:extLst>
            </p:cNvPr>
            <p:cNvSpPr>
              <a:spLocks/>
            </p:cNvSpPr>
            <p:nvPr/>
          </p:nvSpPr>
          <p:spPr bwMode="hidden">
            <a:xfrm>
              <a:off x="114" y="2847"/>
              <a:ext cx="1493" cy="204"/>
            </a:xfrm>
            <a:custGeom>
              <a:avLst/>
              <a:gdLst>
                <a:gd name="T0" fmla="*/ 1399 w 1488"/>
                <a:gd name="T1" fmla="*/ 204 h 204"/>
                <a:gd name="T2" fmla="*/ 0 w 1488"/>
                <a:gd name="T3" fmla="*/ 18 h 204"/>
                <a:gd name="T4" fmla="*/ 77 w 1488"/>
                <a:gd name="T5" fmla="*/ 0 h 204"/>
                <a:gd name="T6" fmla="*/ 1488 w 1488"/>
                <a:gd name="T7" fmla="*/ 186 h 204"/>
                <a:gd name="T8" fmla="*/ 1399 w 1488"/>
                <a:gd name="T9" fmla="*/ 204 h 204"/>
                <a:gd name="T10" fmla="*/ 1399 w 1488"/>
                <a:gd name="T11" fmla="*/ 204 h 204"/>
              </a:gdLst>
              <a:ahLst/>
              <a:cxnLst>
                <a:cxn ang="0">
                  <a:pos x="T0" y="T1"/>
                </a:cxn>
                <a:cxn ang="0">
                  <a:pos x="T2" y="T3"/>
                </a:cxn>
                <a:cxn ang="0">
                  <a:pos x="T4" y="T5"/>
                </a:cxn>
                <a:cxn ang="0">
                  <a:pos x="T6" y="T7"/>
                </a:cxn>
                <a:cxn ang="0">
                  <a:pos x="T8" y="T9"/>
                </a:cxn>
                <a:cxn ang="0">
                  <a:pos x="T10" y="T11"/>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77" name="Rectangle 13">
              <a:extLst>
                <a:ext uri="{FF2B5EF4-FFF2-40B4-BE49-F238E27FC236}">
                  <a16:creationId xmlns:a16="http://schemas.microsoft.com/office/drawing/2014/main" id="{97372C75-5E5C-36C6-1D08-750C89FFCD4F}"/>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113678" name="Rectangle 14">
              <a:extLst>
                <a:ext uri="{FF2B5EF4-FFF2-40B4-BE49-F238E27FC236}">
                  <a16:creationId xmlns:a16="http://schemas.microsoft.com/office/drawing/2014/main" id="{BCF7FF58-91FA-D6A7-3E0C-FE2030E00D49}"/>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grpSp>
          <p:nvGrpSpPr>
            <p:cNvPr id="113679" name="Group 15">
              <a:extLst>
                <a:ext uri="{FF2B5EF4-FFF2-40B4-BE49-F238E27FC236}">
                  <a16:creationId xmlns:a16="http://schemas.microsoft.com/office/drawing/2014/main" id="{7BE9DA04-3CBC-18C2-7C7A-6ECC3B2B451A}"/>
                </a:ext>
              </a:extLst>
            </p:cNvPr>
            <p:cNvGrpSpPr>
              <a:grpSpLocks/>
            </p:cNvGrpSpPr>
            <p:nvPr/>
          </p:nvGrpSpPr>
          <p:grpSpPr bwMode="auto">
            <a:xfrm>
              <a:off x="192" y="2284"/>
              <a:ext cx="1254" cy="923"/>
              <a:chOff x="192" y="2284"/>
              <a:chExt cx="1254" cy="923"/>
            </a:xfrm>
          </p:grpSpPr>
          <p:sp>
            <p:nvSpPr>
              <p:cNvPr id="113680" name="Freeform 16">
                <a:extLst>
                  <a:ext uri="{FF2B5EF4-FFF2-40B4-BE49-F238E27FC236}">
                    <a16:creationId xmlns:a16="http://schemas.microsoft.com/office/drawing/2014/main" id="{E647E807-23E8-6016-E458-CFBF5F68609B}"/>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Lst>
                <a:ahLst/>
                <a:cxnLst>
                  <a:cxn ang="0">
                    <a:pos x="T0" y="T1"/>
                  </a:cxn>
                  <a:cxn ang="0">
                    <a:pos x="T2" y="T3"/>
                  </a:cxn>
                  <a:cxn ang="0">
                    <a:pos x="T4" y="T5"/>
                  </a:cxn>
                  <a:cxn ang="0">
                    <a:pos x="T6" y="T7"/>
                  </a:cxn>
                  <a:cxn ang="0">
                    <a:pos x="T8" y="T9"/>
                  </a:cxn>
                  <a:cxn ang="0">
                    <a:pos x="T10" y="T11"/>
                  </a:cxn>
                </a:cxnLst>
                <a:rect l="0" t="0" r="r" b="b"/>
                <a:pathLst>
                  <a:path w="47" h="6">
                    <a:moveTo>
                      <a:pt x="47" y="6"/>
                    </a:moveTo>
                    <a:lnTo>
                      <a:pt x="0" y="0"/>
                    </a:lnTo>
                    <a:lnTo>
                      <a:pt x="0" y="0"/>
                    </a:lnTo>
                    <a:lnTo>
                      <a:pt x="47" y="6"/>
                    </a:lnTo>
                    <a:lnTo>
                      <a:pt x="47" y="6"/>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81" name="Freeform 17">
                <a:extLst>
                  <a:ext uri="{FF2B5EF4-FFF2-40B4-BE49-F238E27FC236}">
                    <a16:creationId xmlns:a16="http://schemas.microsoft.com/office/drawing/2014/main" id="{F39FF78F-D3AE-C257-EA51-71B98D393D25}"/>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3 w 323"/>
                  <a:gd name="T13" fmla="*/ 18 h 162"/>
                  <a:gd name="T14" fmla="*/ 239 w 323"/>
                  <a:gd name="T15" fmla="*/ 54 h 162"/>
                  <a:gd name="T16" fmla="*/ 287 w 323"/>
                  <a:gd name="T17" fmla="*/ 90 h 162"/>
                  <a:gd name="T18" fmla="*/ 317 w 323"/>
                  <a:gd name="T19" fmla="*/ 114 h 162"/>
                  <a:gd name="T20" fmla="*/ 323 w 323"/>
                  <a:gd name="T21" fmla="*/ 126 h 162"/>
                  <a:gd name="T22" fmla="*/ 323 w 323"/>
                  <a:gd name="T23" fmla="*/ 126 h 162"/>
                  <a:gd name="T24" fmla="*/ 221 w 323"/>
                  <a:gd name="T25" fmla="*/ 162 h 162"/>
                  <a:gd name="T26" fmla="*/ 0 w 323"/>
                  <a:gd name="T27" fmla="*/ 24 h 162"/>
                  <a:gd name="T28" fmla="*/ 0 w 323"/>
                  <a:gd name="T2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82" name="Freeform 18">
                <a:extLst>
                  <a:ext uri="{FF2B5EF4-FFF2-40B4-BE49-F238E27FC236}">
                    <a16:creationId xmlns:a16="http://schemas.microsoft.com/office/drawing/2014/main" id="{91DF9259-A07A-DF5F-85A6-D36205308D88}"/>
                  </a:ext>
                </a:extLst>
              </p:cNvPr>
              <p:cNvSpPr>
                <a:spLocks noEditPoints="1"/>
              </p:cNvSpPr>
              <p:nvPr/>
            </p:nvSpPr>
            <p:spPr bwMode="hidden">
              <a:xfrm>
                <a:off x="192" y="2284"/>
                <a:ext cx="1254" cy="923"/>
              </a:xfrm>
              <a:custGeom>
                <a:avLst/>
                <a:gdLst>
                  <a:gd name="T0" fmla="*/ 1166 w 1250"/>
                  <a:gd name="T1" fmla="*/ 641 h 923"/>
                  <a:gd name="T2" fmla="*/ 1166 w 1250"/>
                  <a:gd name="T3" fmla="*/ 473 h 923"/>
                  <a:gd name="T4" fmla="*/ 1136 w 1250"/>
                  <a:gd name="T5" fmla="*/ 384 h 923"/>
                  <a:gd name="T6" fmla="*/ 1112 w 1250"/>
                  <a:gd name="T7" fmla="*/ 288 h 923"/>
                  <a:gd name="T8" fmla="*/ 1053 w 1250"/>
                  <a:gd name="T9" fmla="*/ 174 h 923"/>
                  <a:gd name="T10" fmla="*/ 981 w 1250"/>
                  <a:gd name="T11" fmla="*/ 96 h 923"/>
                  <a:gd name="T12" fmla="*/ 963 w 1250"/>
                  <a:gd name="T13" fmla="*/ 72 h 923"/>
                  <a:gd name="T14" fmla="*/ 891 w 1250"/>
                  <a:gd name="T15" fmla="*/ 18 h 923"/>
                  <a:gd name="T16" fmla="*/ 819 w 1250"/>
                  <a:gd name="T17" fmla="*/ 6 h 923"/>
                  <a:gd name="T18" fmla="*/ 712 w 1250"/>
                  <a:gd name="T19" fmla="*/ 24 h 923"/>
                  <a:gd name="T20" fmla="*/ 664 w 1250"/>
                  <a:gd name="T21" fmla="*/ 42 h 923"/>
                  <a:gd name="T22" fmla="*/ 568 w 1250"/>
                  <a:gd name="T23" fmla="*/ 120 h 923"/>
                  <a:gd name="T24" fmla="*/ 532 w 1250"/>
                  <a:gd name="T25" fmla="*/ 228 h 923"/>
                  <a:gd name="T26" fmla="*/ 509 w 1250"/>
                  <a:gd name="T27" fmla="*/ 348 h 923"/>
                  <a:gd name="T28" fmla="*/ 431 w 1250"/>
                  <a:gd name="T29" fmla="*/ 479 h 923"/>
                  <a:gd name="T30" fmla="*/ 413 w 1250"/>
                  <a:gd name="T31" fmla="*/ 539 h 923"/>
                  <a:gd name="T32" fmla="*/ 353 w 1250"/>
                  <a:gd name="T33" fmla="*/ 599 h 923"/>
                  <a:gd name="T34" fmla="*/ 305 w 1250"/>
                  <a:gd name="T35" fmla="*/ 629 h 923"/>
                  <a:gd name="T36" fmla="*/ 293 w 1250"/>
                  <a:gd name="T37" fmla="*/ 635 h 923"/>
                  <a:gd name="T38" fmla="*/ 257 w 1250"/>
                  <a:gd name="T39" fmla="*/ 677 h 923"/>
                  <a:gd name="T40" fmla="*/ 150 w 1250"/>
                  <a:gd name="T41" fmla="*/ 797 h 923"/>
                  <a:gd name="T42" fmla="*/ 54 w 1250"/>
                  <a:gd name="T43" fmla="*/ 839 h 923"/>
                  <a:gd name="T44" fmla="*/ 156 w 1250"/>
                  <a:gd name="T45" fmla="*/ 905 h 923"/>
                  <a:gd name="T46" fmla="*/ 240 w 1250"/>
                  <a:gd name="T47" fmla="*/ 869 h 923"/>
                  <a:gd name="T48" fmla="*/ 640 w 1250"/>
                  <a:gd name="T49" fmla="*/ 827 h 923"/>
                  <a:gd name="T50" fmla="*/ 700 w 1250"/>
                  <a:gd name="T51" fmla="*/ 725 h 923"/>
                  <a:gd name="T52" fmla="*/ 694 w 1250"/>
                  <a:gd name="T53" fmla="*/ 611 h 923"/>
                  <a:gd name="T54" fmla="*/ 778 w 1250"/>
                  <a:gd name="T55" fmla="*/ 551 h 923"/>
                  <a:gd name="T56" fmla="*/ 879 w 1250"/>
                  <a:gd name="T57" fmla="*/ 449 h 923"/>
                  <a:gd name="T58" fmla="*/ 909 w 1250"/>
                  <a:gd name="T59" fmla="*/ 414 h 923"/>
                  <a:gd name="T60" fmla="*/ 975 w 1250"/>
                  <a:gd name="T61" fmla="*/ 318 h 923"/>
                  <a:gd name="T62" fmla="*/ 1023 w 1250"/>
                  <a:gd name="T63" fmla="*/ 336 h 923"/>
                  <a:gd name="T64" fmla="*/ 1118 w 1250"/>
                  <a:gd name="T65" fmla="*/ 617 h 923"/>
                  <a:gd name="T66" fmla="*/ 1112 w 1250"/>
                  <a:gd name="T67" fmla="*/ 689 h 923"/>
                  <a:gd name="T68" fmla="*/ 1148 w 1250"/>
                  <a:gd name="T69" fmla="*/ 749 h 923"/>
                  <a:gd name="T70" fmla="*/ 1202 w 1250"/>
                  <a:gd name="T71" fmla="*/ 713 h 923"/>
                  <a:gd name="T72" fmla="*/ 1238 w 1250"/>
                  <a:gd name="T73" fmla="*/ 749 h 923"/>
                  <a:gd name="T74" fmla="*/ 1250 w 1250"/>
                  <a:gd name="T75" fmla="*/ 743 h 923"/>
                  <a:gd name="T76" fmla="*/ 694 w 1250"/>
                  <a:gd name="T77" fmla="*/ 264 h 923"/>
                  <a:gd name="T78" fmla="*/ 784 w 1250"/>
                  <a:gd name="T79" fmla="*/ 372 h 923"/>
                  <a:gd name="T80" fmla="*/ 766 w 1250"/>
                  <a:gd name="T81" fmla="*/ 443 h 923"/>
                  <a:gd name="T82" fmla="*/ 706 w 1250"/>
                  <a:gd name="T83" fmla="*/ 515 h 923"/>
                  <a:gd name="T84" fmla="*/ 658 w 1250"/>
                  <a:gd name="T85" fmla="*/ 569 h 923"/>
                  <a:gd name="T86" fmla="*/ 616 w 1250"/>
                  <a:gd name="T87" fmla="*/ 593 h 923"/>
                  <a:gd name="T88" fmla="*/ 574 w 1250"/>
                  <a:gd name="T89" fmla="*/ 617 h 923"/>
                  <a:gd name="T90" fmla="*/ 562 w 1250"/>
                  <a:gd name="T91" fmla="*/ 707 h 923"/>
                  <a:gd name="T92" fmla="*/ 353 w 1250"/>
                  <a:gd name="T93" fmla="*/ 755 h 923"/>
                  <a:gd name="T94" fmla="*/ 389 w 1250"/>
                  <a:gd name="T95" fmla="*/ 641 h 923"/>
                  <a:gd name="T96" fmla="*/ 425 w 1250"/>
                  <a:gd name="T97" fmla="*/ 647 h 923"/>
                  <a:gd name="T98" fmla="*/ 443 w 1250"/>
                  <a:gd name="T99" fmla="*/ 617 h 923"/>
                  <a:gd name="T100" fmla="*/ 568 w 1250"/>
                  <a:gd name="T101" fmla="*/ 515 h 923"/>
                  <a:gd name="T102" fmla="*/ 616 w 1250"/>
                  <a:gd name="T103" fmla="*/ 473 h 923"/>
                  <a:gd name="T104" fmla="*/ 640 w 1250"/>
                  <a:gd name="T105" fmla="*/ 396 h 923"/>
                  <a:gd name="T106" fmla="*/ 640 w 1250"/>
                  <a:gd name="T107" fmla="*/ 378 h 923"/>
                  <a:gd name="T108" fmla="*/ 664 w 1250"/>
                  <a:gd name="T109" fmla="*/ 270 h 923"/>
                  <a:gd name="T110" fmla="*/ 682 w 1250"/>
                  <a:gd name="T111" fmla="*/ 192 h 923"/>
                  <a:gd name="T112" fmla="*/ 694 w 1250"/>
                  <a:gd name="T113" fmla="*/ 264 h 923"/>
                  <a:gd name="T114" fmla="*/ 532 w 1250"/>
                  <a:gd name="T115" fmla="*/ 455 h 923"/>
                  <a:gd name="T116" fmla="*/ 634 w 1250"/>
                  <a:gd name="T117" fmla="*/ 80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83" name="Freeform 19">
                <a:extLst>
                  <a:ext uri="{FF2B5EF4-FFF2-40B4-BE49-F238E27FC236}">
                    <a16:creationId xmlns:a16="http://schemas.microsoft.com/office/drawing/2014/main" id="{32098F54-DC56-4469-B305-5D7D9870B485}"/>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Lst>
                <a:ahLst/>
                <a:cxnLst>
                  <a:cxn ang="0">
                    <a:pos x="T0" y="T1"/>
                  </a:cxn>
                  <a:cxn ang="0">
                    <a:pos x="T2" y="T3"/>
                  </a:cxn>
                  <a:cxn ang="0">
                    <a:pos x="T4" y="T5"/>
                  </a:cxn>
                  <a:cxn ang="0">
                    <a:pos x="T6" y="T7"/>
                  </a:cxn>
                  <a:cxn ang="0">
                    <a:pos x="T8" y="T9"/>
                  </a:cxn>
                  <a:cxn ang="0">
                    <a:pos x="T10" y="T11"/>
                  </a:cxn>
                  <a:cxn ang="0">
                    <a:pos x="T12" y="T13"/>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84" name="Freeform 20">
                <a:extLst>
                  <a:ext uri="{FF2B5EF4-FFF2-40B4-BE49-F238E27FC236}">
                    <a16:creationId xmlns:a16="http://schemas.microsoft.com/office/drawing/2014/main" id="{22678896-BBD4-32EE-2A24-BDDA566EA470}"/>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85" name="Freeform 21">
                <a:extLst>
                  <a:ext uri="{FF2B5EF4-FFF2-40B4-BE49-F238E27FC236}">
                    <a16:creationId xmlns:a16="http://schemas.microsoft.com/office/drawing/2014/main" id="{DA75A403-5648-EF43-09A3-841FF518076B}"/>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86" name="Freeform 22">
                <a:extLst>
                  <a:ext uri="{FF2B5EF4-FFF2-40B4-BE49-F238E27FC236}">
                    <a16:creationId xmlns:a16="http://schemas.microsoft.com/office/drawing/2014/main" id="{7E145741-6DD2-1ED7-7BF1-C4BE28F9C93F}"/>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87" name="Freeform 23">
                <a:extLst>
                  <a:ext uri="{FF2B5EF4-FFF2-40B4-BE49-F238E27FC236}">
                    <a16:creationId xmlns:a16="http://schemas.microsoft.com/office/drawing/2014/main" id="{F7622E4E-2E8C-022A-D940-D40AE1F7EBF4}"/>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88" name="Freeform 24">
                <a:extLst>
                  <a:ext uri="{FF2B5EF4-FFF2-40B4-BE49-F238E27FC236}">
                    <a16:creationId xmlns:a16="http://schemas.microsoft.com/office/drawing/2014/main" id="{3F03A5CA-2EE9-7C06-ECD2-81459C41263B}"/>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89" name="Freeform 25">
                <a:extLst>
                  <a:ext uri="{FF2B5EF4-FFF2-40B4-BE49-F238E27FC236}">
                    <a16:creationId xmlns:a16="http://schemas.microsoft.com/office/drawing/2014/main" id="{A352A9C5-ABFD-509F-C294-723B702F33C2}"/>
                  </a:ext>
                </a:extLst>
              </p:cNvPr>
              <p:cNvSpPr>
                <a:spLocks/>
              </p:cNvSpPr>
              <p:nvPr/>
            </p:nvSpPr>
            <p:spPr bwMode="hidden">
              <a:xfrm>
                <a:off x="737" y="2763"/>
                <a:ext cx="73" cy="54"/>
              </a:xfrm>
              <a:custGeom>
                <a:avLst/>
                <a:gdLst>
                  <a:gd name="T0" fmla="*/ 24 w 72"/>
                  <a:gd name="T1" fmla="*/ 36 h 54"/>
                  <a:gd name="T2" fmla="*/ 48 w 72"/>
                  <a:gd name="T3" fmla="*/ 24 h 54"/>
                  <a:gd name="T4" fmla="*/ 60 w 72"/>
                  <a:gd name="T5" fmla="*/ 12 h 54"/>
                  <a:gd name="T6" fmla="*/ 66 w 72"/>
                  <a:gd name="T7" fmla="*/ 6 h 54"/>
                  <a:gd name="T8" fmla="*/ 72 w 72"/>
                  <a:gd name="T9" fmla="*/ 0 h 54"/>
                  <a:gd name="T10" fmla="*/ 42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90" name="Freeform 26">
                <a:extLst>
                  <a:ext uri="{FF2B5EF4-FFF2-40B4-BE49-F238E27FC236}">
                    <a16:creationId xmlns:a16="http://schemas.microsoft.com/office/drawing/2014/main" id="{3EF4DE6E-9A89-2885-021F-4E7C9120DFD2}"/>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91" name="Freeform 27">
                <a:extLst>
                  <a:ext uri="{FF2B5EF4-FFF2-40B4-BE49-F238E27FC236}">
                    <a16:creationId xmlns:a16="http://schemas.microsoft.com/office/drawing/2014/main" id="{5106F237-9615-5003-657E-AF31DAAB7E3B}"/>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92" name="Freeform 28">
                <a:extLst>
                  <a:ext uri="{FF2B5EF4-FFF2-40B4-BE49-F238E27FC236}">
                    <a16:creationId xmlns:a16="http://schemas.microsoft.com/office/drawing/2014/main" id="{B41A7D72-C9DE-551A-2D0E-47AA684D75F7}"/>
                  </a:ext>
                </a:extLst>
              </p:cNvPr>
              <p:cNvSpPr>
                <a:spLocks/>
              </p:cNvSpPr>
              <p:nvPr/>
            </p:nvSpPr>
            <p:spPr bwMode="hidden">
              <a:xfrm>
                <a:off x="437" y="3027"/>
                <a:ext cx="288" cy="84"/>
              </a:xfrm>
              <a:custGeom>
                <a:avLst/>
                <a:gdLst>
                  <a:gd name="T0" fmla="*/ 287 w 287"/>
                  <a:gd name="T1" fmla="*/ 0 h 84"/>
                  <a:gd name="T2" fmla="*/ 0 w 287"/>
                  <a:gd name="T3" fmla="*/ 84 h 84"/>
                  <a:gd name="T4" fmla="*/ 168 w 287"/>
                  <a:gd name="T5" fmla="*/ 36 h 84"/>
                  <a:gd name="T6" fmla="*/ 114 w 287"/>
                  <a:gd name="T7" fmla="*/ 60 h 84"/>
                  <a:gd name="T8" fmla="*/ 276 w 287"/>
                  <a:gd name="T9" fmla="*/ 18 h 84"/>
                  <a:gd name="T10" fmla="*/ 287 w 287"/>
                  <a:gd name="T11" fmla="*/ 0 h 84"/>
                  <a:gd name="T12" fmla="*/ 287 w 287"/>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93" name="Freeform 29">
                <a:extLst>
                  <a:ext uri="{FF2B5EF4-FFF2-40B4-BE49-F238E27FC236}">
                    <a16:creationId xmlns:a16="http://schemas.microsoft.com/office/drawing/2014/main" id="{E2186102-454F-E4F6-E146-593A9934CB0C}"/>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94" name="Freeform 30">
                <a:extLst>
                  <a:ext uri="{FF2B5EF4-FFF2-40B4-BE49-F238E27FC236}">
                    <a16:creationId xmlns:a16="http://schemas.microsoft.com/office/drawing/2014/main" id="{9B8652AC-AF5C-F994-6786-0226913941D1}"/>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95" name="Freeform 31">
                <a:extLst>
                  <a:ext uri="{FF2B5EF4-FFF2-40B4-BE49-F238E27FC236}">
                    <a16:creationId xmlns:a16="http://schemas.microsoft.com/office/drawing/2014/main" id="{2534DC87-C386-6143-A81E-41827EFE33CD}"/>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96" name="Freeform 32">
                <a:extLst>
                  <a:ext uri="{FF2B5EF4-FFF2-40B4-BE49-F238E27FC236}">
                    <a16:creationId xmlns:a16="http://schemas.microsoft.com/office/drawing/2014/main" id="{D0C6816A-3A2B-A658-5D0A-318E8EF106E3}"/>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97" name="Freeform 33">
                <a:extLst>
                  <a:ext uri="{FF2B5EF4-FFF2-40B4-BE49-F238E27FC236}">
                    <a16:creationId xmlns:a16="http://schemas.microsoft.com/office/drawing/2014/main" id="{498AC2C4-67B4-86B1-88AA-026D68D09396}"/>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98" name="Freeform 34">
                <a:extLst>
                  <a:ext uri="{FF2B5EF4-FFF2-40B4-BE49-F238E27FC236}">
                    <a16:creationId xmlns:a16="http://schemas.microsoft.com/office/drawing/2014/main" id="{FE690E02-7581-FCBA-D911-463B2A9DCC4E}"/>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699" name="Freeform 35">
                <a:extLst>
                  <a:ext uri="{FF2B5EF4-FFF2-40B4-BE49-F238E27FC236}">
                    <a16:creationId xmlns:a16="http://schemas.microsoft.com/office/drawing/2014/main" id="{1241FF99-F228-896F-EF7F-823B69F93F9C}"/>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3700" name="Freeform 36">
                <a:extLst>
                  <a:ext uri="{FF2B5EF4-FFF2-40B4-BE49-F238E27FC236}">
                    <a16:creationId xmlns:a16="http://schemas.microsoft.com/office/drawing/2014/main" id="{4881BFD6-1451-A0DC-AF4E-E4610BCCB47F}"/>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13701" name="Freeform 37">
                <a:extLst>
                  <a:ext uri="{FF2B5EF4-FFF2-40B4-BE49-F238E27FC236}">
                    <a16:creationId xmlns:a16="http://schemas.microsoft.com/office/drawing/2014/main" id="{16E56EE4-6429-F232-48B1-92EF0B5F2FD2}"/>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Lst>
                <a:ahLst/>
                <a:cxnLst>
                  <a:cxn ang="0">
                    <a:pos x="T0" y="T1"/>
                  </a:cxn>
                  <a:cxn ang="0">
                    <a:pos x="T2" y="T3"/>
                  </a:cxn>
                  <a:cxn ang="0">
                    <a:pos x="T4" y="T5"/>
                  </a:cxn>
                  <a:cxn ang="0">
                    <a:pos x="T6" y="T7"/>
                  </a:cxn>
                  <a:cxn ang="0">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13702" name="Freeform 38">
                <a:extLst>
                  <a:ext uri="{FF2B5EF4-FFF2-40B4-BE49-F238E27FC236}">
                    <a16:creationId xmlns:a16="http://schemas.microsoft.com/office/drawing/2014/main" id="{F86BDCB6-D3DB-7C24-EE58-DC1688733EF9}"/>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Lst>
                <a:ahLst/>
                <a:cxnLst>
                  <a:cxn ang="0">
                    <a:pos x="T0" y="T1"/>
                  </a:cxn>
                  <a:cxn ang="0">
                    <a:pos x="T2" y="T3"/>
                  </a:cxn>
                  <a:cxn ang="0">
                    <a:pos x="T4" y="T5"/>
                  </a:cxn>
                  <a:cxn ang="0">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13703" name="Freeform 39">
                <a:extLst>
                  <a:ext uri="{FF2B5EF4-FFF2-40B4-BE49-F238E27FC236}">
                    <a16:creationId xmlns:a16="http://schemas.microsoft.com/office/drawing/2014/main" id="{396E24AF-29A6-1BC2-382F-0EEFEAE7D349}"/>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Lst>
                <a:ahLst/>
                <a:cxnLst>
                  <a:cxn ang="0">
                    <a:pos x="T0" y="T1"/>
                  </a:cxn>
                  <a:cxn ang="0">
                    <a:pos x="T2" y="T3"/>
                  </a:cxn>
                  <a:cxn ang="0">
                    <a:pos x="T4" y="T5"/>
                  </a:cxn>
                  <a:cxn ang="0">
                    <a:pos x="T6" y="T7"/>
                  </a:cxn>
                  <a:cxn ang="0">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113704" name="Freeform 40">
                <a:extLst>
                  <a:ext uri="{FF2B5EF4-FFF2-40B4-BE49-F238E27FC236}">
                    <a16:creationId xmlns:a16="http://schemas.microsoft.com/office/drawing/2014/main" id="{BEA707CA-DECA-FB65-8407-7D39CF20860D}"/>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Lst>
                <a:ahLst/>
                <a:cxnLst>
                  <a:cxn ang="0">
                    <a:pos x="T0" y="T1"/>
                  </a:cxn>
                  <a:cxn ang="0">
                    <a:pos x="T2" y="T3"/>
                  </a:cxn>
                  <a:cxn ang="0">
                    <a:pos x="T4" y="T5"/>
                  </a:cxn>
                  <a:cxn ang="0">
                    <a:pos x="T6" y="T7"/>
                  </a:cxn>
                  <a:cxn ang="0">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grpSp>
      <p:sp>
        <p:nvSpPr>
          <p:cNvPr id="113705" name="Rectangle 41">
            <a:extLst>
              <a:ext uri="{FF2B5EF4-FFF2-40B4-BE49-F238E27FC236}">
                <a16:creationId xmlns:a16="http://schemas.microsoft.com/office/drawing/2014/main" id="{321A20FD-2CCC-125D-5141-07857624C573}"/>
              </a:ext>
            </a:extLst>
          </p:cNvPr>
          <p:cNvSpPr>
            <a:spLocks noGrp="1" noChangeArrowheads="1"/>
          </p:cNvSpPr>
          <p:nvPr>
            <p:ph type="title"/>
          </p:nvPr>
        </p:nvSpPr>
        <p:spPr bwMode="auto">
          <a:xfrm>
            <a:off x="609600" y="158750"/>
            <a:ext cx="109728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h-TH" altLang="en-US"/>
              <a:t>Click to edit Master title style</a:t>
            </a:r>
          </a:p>
        </p:txBody>
      </p:sp>
      <p:sp>
        <p:nvSpPr>
          <p:cNvPr id="113706" name="Rectangle 42">
            <a:extLst>
              <a:ext uri="{FF2B5EF4-FFF2-40B4-BE49-F238E27FC236}">
                <a16:creationId xmlns:a16="http://schemas.microsoft.com/office/drawing/2014/main" id="{F39A5828-F5BB-4966-2156-D20D6F0CF78C}"/>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13707" name="Rectangle 43">
            <a:extLst>
              <a:ext uri="{FF2B5EF4-FFF2-40B4-BE49-F238E27FC236}">
                <a16:creationId xmlns:a16="http://schemas.microsoft.com/office/drawing/2014/main" id="{2A7C90F7-5AFA-7733-B23E-7E201EB56A53}"/>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latin typeface="+mn-lt"/>
              </a:defRPr>
            </a:lvl1pPr>
          </a:lstStyle>
          <a:p>
            <a:endParaRPr lang="th-TH" altLang="en-US"/>
          </a:p>
        </p:txBody>
      </p:sp>
      <p:sp>
        <p:nvSpPr>
          <p:cNvPr id="113708" name="Rectangle 44">
            <a:extLst>
              <a:ext uri="{FF2B5EF4-FFF2-40B4-BE49-F238E27FC236}">
                <a16:creationId xmlns:a16="http://schemas.microsoft.com/office/drawing/2014/main" id="{617B3A1B-7111-C17B-4DE4-FCD984B4A7E5}"/>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th-TH" altLang="en-US"/>
          </a:p>
        </p:txBody>
      </p:sp>
      <p:sp>
        <p:nvSpPr>
          <p:cNvPr id="113709" name="Rectangle 45">
            <a:extLst>
              <a:ext uri="{FF2B5EF4-FFF2-40B4-BE49-F238E27FC236}">
                <a16:creationId xmlns:a16="http://schemas.microsoft.com/office/drawing/2014/main" id="{992DAC76-EEE8-162D-E542-1607D0867B49}"/>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2CB32EA5-15FB-B64A-9681-D184FFC47B00}" type="slidenum">
              <a:rPr lang="th-TH" altLang="en-US"/>
              <a:pPr/>
              <a:t>‹#›</a:t>
            </a:fld>
            <a:endParaRPr lang="th-TH" altLang="en-US"/>
          </a:p>
        </p:txBody>
      </p:sp>
    </p:spTree>
    <p:extLst>
      <p:ext uri="{BB962C8B-B14F-4D97-AF65-F5344CB8AC3E}">
        <p14:creationId xmlns:p14="http://schemas.microsoft.com/office/powerpoint/2010/main" val="3084762882"/>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itchFamily="2" charset="2"/>
        <a:buBlip>
          <a:blip r:embed="rId1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itchFamily="2" charset="2"/>
        <a:buBlip>
          <a:blip r:embed="rId1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906" name="Group 2">
            <a:extLst>
              <a:ext uri="{FF2B5EF4-FFF2-40B4-BE49-F238E27FC236}">
                <a16:creationId xmlns:a16="http://schemas.microsoft.com/office/drawing/2014/main" id="{47BEC20E-9495-A4E2-F716-F33BE38B5112}"/>
              </a:ext>
            </a:extLst>
          </p:cNvPr>
          <p:cNvGrpSpPr>
            <a:grpSpLocks/>
          </p:cNvGrpSpPr>
          <p:nvPr/>
        </p:nvGrpSpPr>
        <p:grpSpPr bwMode="auto">
          <a:xfrm>
            <a:off x="0" y="0"/>
            <a:ext cx="10160000" cy="6858000"/>
            <a:chOff x="0" y="0"/>
            <a:chExt cx="4800" cy="4320"/>
          </a:xfrm>
        </p:grpSpPr>
        <p:grpSp>
          <p:nvGrpSpPr>
            <p:cNvPr id="123907" name="Group 3">
              <a:extLst>
                <a:ext uri="{FF2B5EF4-FFF2-40B4-BE49-F238E27FC236}">
                  <a16:creationId xmlns:a16="http://schemas.microsoft.com/office/drawing/2014/main" id="{B8D7505A-CE66-ED57-17A6-32A23864FBA6}"/>
                </a:ext>
              </a:extLst>
            </p:cNvPr>
            <p:cNvGrpSpPr>
              <a:grpSpLocks/>
            </p:cNvGrpSpPr>
            <p:nvPr userDrawn="1"/>
          </p:nvGrpSpPr>
          <p:grpSpPr bwMode="auto">
            <a:xfrm>
              <a:off x="0" y="0"/>
              <a:ext cx="2016" cy="4320"/>
              <a:chOff x="0" y="0"/>
              <a:chExt cx="2016" cy="4320"/>
            </a:xfrm>
          </p:grpSpPr>
          <p:sp>
            <p:nvSpPr>
              <p:cNvPr id="123908" name="Rectangle 4">
                <a:extLst>
                  <a:ext uri="{FF2B5EF4-FFF2-40B4-BE49-F238E27FC236}">
                    <a16:creationId xmlns:a16="http://schemas.microsoft.com/office/drawing/2014/main" id="{25933264-DAF0-127D-173D-3EBF9F18F79E}"/>
                  </a:ext>
                </a:extLst>
              </p:cNvPr>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3909" name="Freeform 5">
                <a:extLst>
                  <a:ext uri="{FF2B5EF4-FFF2-40B4-BE49-F238E27FC236}">
                    <a16:creationId xmlns:a16="http://schemas.microsoft.com/office/drawing/2014/main" id="{BF270A77-F037-8521-84A9-0DC60E413086}"/>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800"/>
              </a:p>
            </p:txBody>
          </p:sp>
        </p:grpSp>
        <p:grpSp>
          <p:nvGrpSpPr>
            <p:cNvPr id="123910" name="Group 6">
              <a:extLst>
                <a:ext uri="{FF2B5EF4-FFF2-40B4-BE49-F238E27FC236}">
                  <a16:creationId xmlns:a16="http://schemas.microsoft.com/office/drawing/2014/main" id="{E53C3920-9F43-3AB6-C70B-77F3E2768270}"/>
                </a:ext>
              </a:extLst>
            </p:cNvPr>
            <p:cNvGrpSpPr>
              <a:grpSpLocks/>
            </p:cNvGrpSpPr>
            <p:nvPr/>
          </p:nvGrpSpPr>
          <p:grpSpPr bwMode="auto">
            <a:xfrm>
              <a:off x="144" y="1248"/>
              <a:ext cx="4656" cy="201"/>
              <a:chOff x="144" y="1248"/>
              <a:chExt cx="4656" cy="201"/>
            </a:xfrm>
          </p:grpSpPr>
          <p:sp>
            <p:nvSpPr>
              <p:cNvPr id="123911" name="AutoShape 7">
                <a:extLst>
                  <a:ext uri="{FF2B5EF4-FFF2-40B4-BE49-F238E27FC236}">
                    <a16:creationId xmlns:a16="http://schemas.microsoft.com/office/drawing/2014/main" id="{D89DB717-380E-8625-A941-D92A41A76032}"/>
                  </a:ext>
                </a:extLst>
              </p:cNvPr>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3912" name="AutoShape 8">
                <a:extLst>
                  <a:ext uri="{FF2B5EF4-FFF2-40B4-BE49-F238E27FC236}">
                    <a16:creationId xmlns:a16="http://schemas.microsoft.com/office/drawing/2014/main" id="{5027671D-52FD-DFA0-4588-41CE94F222C1}"/>
                  </a:ext>
                </a:extLst>
              </p:cNvPr>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grpSp>
      <p:sp>
        <p:nvSpPr>
          <p:cNvPr id="123913" name="AutoShape 9">
            <a:extLst>
              <a:ext uri="{FF2B5EF4-FFF2-40B4-BE49-F238E27FC236}">
                <a16:creationId xmlns:a16="http://schemas.microsoft.com/office/drawing/2014/main" id="{ABB1F60F-CB0C-6407-2A28-FD173EE81C34}"/>
              </a:ext>
            </a:extLst>
          </p:cNvPr>
          <p:cNvSpPr>
            <a:spLocks noGrp="1" noChangeArrowheads="1"/>
          </p:cNvSpPr>
          <p:nvPr>
            <p:ph type="title"/>
          </p:nvPr>
        </p:nvSpPr>
        <p:spPr bwMode="auto">
          <a:xfrm>
            <a:off x="1016000" y="762000"/>
            <a:ext cx="105664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th-TH" altLang="en-US"/>
              <a:t>Click to edit Master title style</a:t>
            </a:r>
          </a:p>
        </p:txBody>
      </p:sp>
      <p:sp>
        <p:nvSpPr>
          <p:cNvPr id="123914" name="Rectangle 10">
            <a:extLst>
              <a:ext uri="{FF2B5EF4-FFF2-40B4-BE49-F238E27FC236}">
                <a16:creationId xmlns:a16="http://schemas.microsoft.com/office/drawing/2014/main" id="{6BE673BA-5AE9-DCAD-BEF0-D014ACC24994}"/>
              </a:ext>
            </a:extLst>
          </p:cNvPr>
          <p:cNvSpPr>
            <a:spLocks noGrp="1" noChangeArrowheads="1"/>
          </p:cNvSpPr>
          <p:nvPr>
            <p:ph type="body" idx="1"/>
          </p:nvPr>
        </p:nvSpPr>
        <p:spPr bwMode="auto">
          <a:xfrm>
            <a:off x="1117601" y="2362201"/>
            <a:ext cx="1025736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23915" name="Rectangle 11">
            <a:extLst>
              <a:ext uri="{FF2B5EF4-FFF2-40B4-BE49-F238E27FC236}">
                <a16:creationId xmlns:a16="http://schemas.microsoft.com/office/drawing/2014/main" id="{34719CBE-A1DF-9A90-C9A5-9F89A599351E}"/>
              </a:ext>
            </a:extLst>
          </p:cNvPr>
          <p:cNvSpPr>
            <a:spLocks noGrp="1" noChangeArrowheads="1"/>
          </p:cNvSpPr>
          <p:nvPr>
            <p:ph type="dt" sz="half" idx="2"/>
          </p:nvPr>
        </p:nvSpPr>
        <p:spPr bwMode="auto">
          <a:xfrm>
            <a:off x="3251201" y="6248401"/>
            <a:ext cx="284056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endParaRPr lang="th-TH" altLang="en-US"/>
          </a:p>
        </p:txBody>
      </p:sp>
      <p:sp>
        <p:nvSpPr>
          <p:cNvPr id="123916" name="Rectangle 12">
            <a:extLst>
              <a:ext uri="{FF2B5EF4-FFF2-40B4-BE49-F238E27FC236}">
                <a16:creationId xmlns:a16="http://schemas.microsoft.com/office/drawing/2014/main" id="{866279CD-1B34-2511-7B94-32CA22ED8758}"/>
              </a:ext>
            </a:extLst>
          </p:cNvPr>
          <p:cNvSpPr>
            <a:spLocks noGrp="1" noChangeArrowheads="1"/>
          </p:cNvSpPr>
          <p:nvPr>
            <p:ph type="ftr" sz="quarter" idx="3"/>
          </p:nvPr>
        </p:nvSpPr>
        <p:spPr bwMode="auto">
          <a:xfrm>
            <a:off x="7721600" y="6248401"/>
            <a:ext cx="386291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th-TH" altLang="en-US"/>
          </a:p>
        </p:txBody>
      </p:sp>
      <p:sp>
        <p:nvSpPr>
          <p:cNvPr id="123917" name="Rectangle 13">
            <a:extLst>
              <a:ext uri="{FF2B5EF4-FFF2-40B4-BE49-F238E27FC236}">
                <a16:creationId xmlns:a16="http://schemas.microsoft.com/office/drawing/2014/main" id="{F0B90579-1EF5-4EDD-5399-AE41E67552B5}"/>
              </a:ext>
            </a:extLst>
          </p:cNvPr>
          <p:cNvSpPr>
            <a:spLocks noGrp="1" noChangeArrowheads="1"/>
          </p:cNvSpPr>
          <p:nvPr>
            <p:ph type="sldNum" sz="quarter" idx="4"/>
          </p:nvPr>
        </p:nvSpPr>
        <p:spPr bwMode="auto">
          <a:xfrm>
            <a:off x="112184" y="6242050"/>
            <a:ext cx="783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defRPr sz="2600" b="1">
                <a:solidFill>
                  <a:schemeClr val="bg1"/>
                </a:solidFill>
              </a:defRPr>
            </a:lvl1pPr>
          </a:lstStyle>
          <a:p>
            <a:fld id="{8A16324F-AC2E-5F49-9B42-4ED8EFB63F06}" type="slidenum">
              <a:rPr lang="th-TH" altLang="en-US"/>
              <a:pPr/>
              <a:t>‹#›</a:t>
            </a:fld>
            <a:endParaRPr lang="th-TH" altLang="en-US"/>
          </a:p>
        </p:txBody>
      </p:sp>
    </p:spTree>
    <p:extLst>
      <p:ext uri="{BB962C8B-B14F-4D97-AF65-F5344CB8AC3E}">
        <p14:creationId xmlns:p14="http://schemas.microsoft.com/office/powerpoint/2010/main" val="406659386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fontAlgn="base">
        <a:lnSpc>
          <a:spcPct val="90000"/>
        </a:lnSpc>
        <a:spcBef>
          <a:spcPct val="0"/>
        </a:spcBef>
        <a:spcAft>
          <a:spcPct val="0"/>
        </a:spcAft>
        <a:defRPr sz="3600" b="1" kern="1200">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panose="020B0604020202020204" pitchFamily="34" charset="0"/>
          <a:cs typeface="Angsana New" panose="02020603050405020304" pitchFamily="18" charset="-34"/>
        </a:defRPr>
      </a:lvl2pPr>
      <a:lvl3pPr algn="l" rtl="0" fontAlgn="base">
        <a:lnSpc>
          <a:spcPct val="90000"/>
        </a:lnSpc>
        <a:spcBef>
          <a:spcPct val="0"/>
        </a:spcBef>
        <a:spcAft>
          <a:spcPct val="0"/>
        </a:spcAft>
        <a:defRPr sz="3600" b="1">
          <a:solidFill>
            <a:schemeClr val="tx2"/>
          </a:solidFill>
          <a:latin typeface="Arial" panose="020B0604020202020204" pitchFamily="34" charset="0"/>
          <a:cs typeface="Angsana New" panose="02020603050405020304" pitchFamily="18" charset="-34"/>
        </a:defRPr>
      </a:lvl3pPr>
      <a:lvl4pPr algn="l" rtl="0" fontAlgn="base">
        <a:lnSpc>
          <a:spcPct val="90000"/>
        </a:lnSpc>
        <a:spcBef>
          <a:spcPct val="0"/>
        </a:spcBef>
        <a:spcAft>
          <a:spcPct val="0"/>
        </a:spcAft>
        <a:defRPr sz="3600" b="1">
          <a:solidFill>
            <a:schemeClr val="tx2"/>
          </a:solidFill>
          <a:latin typeface="Arial" panose="020B0604020202020204" pitchFamily="34" charset="0"/>
          <a:cs typeface="Angsana New" panose="02020603050405020304" pitchFamily="18" charset="-34"/>
        </a:defRPr>
      </a:lvl4pPr>
      <a:lvl5pPr algn="l" rtl="0" fontAlgn="base">
        <a:lnSpc>
          <a:spcPct val="90000"/>
        </a:lnSpc>
        <a:spcBef>
          <a:spcPct val="0"/>
        </a:spcBef>
        <a:spcAft>
          <a:spcPct val="0"/>
        </a:spcAft>
        <a:defRPr sz="3600" b="1">
          <a:solidFill>
            <a:schemeClr val="tx2"/>
          </a:solidFill>
          <a:latin typeface="Arial" panose="020B0604020202020204" pitchFamily="34" charset="0"/>
          <a:cs typeface="Angsana New" panose="02020603050405020304" pitchFamily="18" charset="-34"/>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cs typeface="Angsana New" panose="02020603050405020304" pitchFamily="18" charset="-34"/>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cs typeface="Angsana New" panose="02020603050405020304" pitchFamily="18" charset="-34"/>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cs typeface="Angsana New" panose="02020603050405020304" pitchFamily="18" charset="-34"/>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SzPct val="75000"/>
        <a:buFont typeface="Wingdings" pitchFamily="2" charset="2"/>
        <a:buChar char="l"/>
        <a:defRPr sz="2000" kern="1200">
          <a:solidFill>
            <a:schemeClr val="tx1"/>
          </a:solidFill>
          <a:latin typeface="+mn-lt"/>
          <a:ea typeface="+mn-ea"/>
          <a:cs typeface="+mn-cs"/>
        </a:defRPr>
      </a:lvl3pPr>
      <a:lvl4pPr marL="1600200" indent="-228600" algn="l" rtl="0" fontAlgn="base">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1"/>
        </a:buClr>
        <a:buSzPct val="65000"/>
        <a:buFont typeface="Wingdings"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623DCCA-D506-ED93-85AA-A61E7CEDFBB4}"/>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3" name="Rectangle 3">
            <a:extLst>
              <a:ext uri="{FF2B5EF4-FFF2-40B4-BE49-F238E27FC236}">
                <a16:creationId xmlns:a16="http://schemas.microsoft.com/office/drawing/2014/main" id="{193085D2-3681-D7D3-2648-4E7119E36360}"/>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04" name="Rectangle 4">
            <a:extLst>
              <a:ext uri="{FF2B5EF4-FFF2-40B4-BE49-F238E27FC236}">
                <a16:creationId xmlns:a16="http://schemas.microsoft.com/office/drawing/2014/main" id="{DA2C80CF-BAEB-F0D4-B37C-A3420E2BB180}"/>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a:latin typeface="+mn-lt"/>
              </a:defRPr>
            </a:lvl1pPr>
          </a:lstStyle>
          <a:p>
            <a:endParaRPr lang="en-US" altLang="en-US"/>
          </a:p>
        </p:txBody>
      </p:sp>
      <p:sp>
        <p:nvSpPr>
          <p:cNvPr id="51205" name="Rectangle 5">
            <a:extLst>
              <a:ext uri="{FF2B5EF4-FFF2-40B4-BE49-F238E27FC236}">
                <a16:creationId xmlns:a16="http://schemas.microsoft.com/office/drawing/2014/main" id="{915CD395-9CE8-8318-4B59-C17A625DD40B}"/>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ltLang="en-US"/>
          </a:p>
        </p:txBody>
      </p:sp>
      <p:sp>
        <p:nvSpPr>
          <p:cNvPr id="51206" name="Rectangle 6">
            <a:extLst>
              <a:ext uri="{FF2B5EF4-FFF2-40B4-BE49-F238E27FC236}">
                <a16:creationId xmlns:a16="http://schemas.microsoft.com/office/drawing/2014/main" id="{F0075EDC-30F5-6397-9D34-D68B09EF6366}"/>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8BD69721-6194-DE4B-A0CA-03CA03CDF81F}" type="slidenum">
              <a:rPr lang="en-US" altLang="en-US"/>
              <a:pPr/>
              <a:t>‹#›</a:t>
            </a:fld>
            <a:endParaRPr lang="en-US" altLang="en-US"/>
          </a:p>
        </p:txBody>
      </p:sp>
    </p:spTree>
    <p:extLst>
      <p:ext uri="{BB962C8B-B14F-4D97-AF65-F5344CB8AC3E}">
        <p14:creationId xmlns:p14="http://schemas.microsoft.com/office/powerpoint/2010/main" val="30523936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2pPr>
      <a:lvl3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3pPr>
      <a:lvl4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4pPr>
      <a:lvl5pPr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5pPr>
      <a:lvl6pPr marL="4572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6pPr>
      <a:lvl7pPr marL="9144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7pPr>
      <a:lvl8pPr marL="13716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8pPr>
      <a:lvl9pPr marL="1828800" algn="ctr" rtl="0" fontAlgn="base">
        <a:spcBef>
          <a:spcPct val="0"/>
        </a:spcBef>
        <a:spcAft>
          <a:spcPct val="0"/>
        </a:spcAft>
        <a:defRPr sz="4400">
          <a:solidFill>
            <a:schemeClr val="tx2"/>
          </a:solidFill>
          <a:latin typeface="Times New Roman" panose="02020603050405020304" pitchFamily="18" charset="0"/>
          <a:cs typeface="Angsana New" panose="02020603050405020304" pitchFamily="18" charset="-34"/>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AEBCB0-55D6-7DAC-C5DE-2E104D9AC49F}"/>
              </a:ext>
            </a:extLst>
          </p:cNvPr>
          <p:cNvSpPr txBox="1"/>
          <p:nvPr/>
        </p:nvSpPr>
        <p:spPr>
          <a:xfrm>
            <a:off x="0" y="5165229"/>
            <a:ext cx="12192000" cy="169277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Ephesians</a:t>
            </a:r>
            <a:endParaRPr kumimoji="0" lang="en-US" sz="44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glow rad="101600">
                    <a:prstClr val="black">
                      <a:alpha val="56000"/>
                    </a:prstClr>
                  </a:glow>
                </a:effectLst>
                <a:uLnTx/>
                <a:uFillTx/>
                <a:latin typeface="ADLaM Display" panose="02010000000000000000" pitchFamily="2" charset="0"/>
                <a:ea typeface="ADLaM Display" panose="02010000000000000000" pitchFamily="2" charset="0"/>
                <a:cs typeface="ADLaM Display" panose="02010000000000000000" pitchFamily="2" charset="0"/>
              </a:rPr>
              <a:t>Inconceivable Blessings, Incredible Purpose.</a:t>
            </a:r>
          </a:p>
        </p:txBody>
      </p:sp>
    </p:spTree>
    <p:extLst>
      <p:ext uri="{BB962C8B-B14F-4D97-AF65-F5344CB8AC3E}">
        <p14:creationId xmlns:p14="http://schemas.microsoft.com/office/powerpoint/2010/main" val="36200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22B12-4172-8859-D828-CF41EFA24D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22745-C80D-C83F-CAEA-812097FA2403}"/>
              </a:ext>
            </a:extLst>
          </p:cNvPr>
          <p:cNvSpPr>
            <a:spLocks noGrp="1"/>
          </p:cNvSpPr>
          <p:nvPr>
            <p:ph idx="1"/>
          </p:nvPr>
        </p:nvSpPr>
        <p:spPr>
          <a:xfrm>
            <a:off x="0" y="-288098"/>
            <a:ext cx="11937304" cy="6028195"/>
          </a:xfrm>
        </p:spPr>
        <p:txBody>
          <a:bodyPr>
            <a:normAutofit/>
          </a:bodyPr>
          <a:lstStyle/>
          <a:p>
            <a:pPr marL="0" indent="0" fontAlgn="t">
              <a:buNone/>
            </a:pPr>
            <a:endParaRPr lang="en-SG" sz="3600" b="1" dirty="0"/>
          </a:p>
          <a:p>
            <a:pPr marL="0" indent="0" algn="ctr">
              <a:buNone/>
            </a:pPr>
            <a:r>
              <a:rPr lang="en-SG" sz="5400" b="1" dirty="0"/>
              <a:t>How odd of God </a:t>
            </a:r>
          </a:p>
          <a:p>
            <a:pPr marL="0" indent="0" algn="ctr">
              <a:buNone/>
            </a:pPr>
            <a:r>
              <a:rPr lang="en-SG" sz="5400" b="1" dirty="0"/>
              <a:t>To choose the Jews.</a:t>
            </a:r>
          </a:p>
          <a:p>
            <a:pPr marL="0" indent="0" algn="ctr">
              <a:buNone/>
            </a:pPr>
            <a:r>
              <a:rPr lang="en-SG" sz="5400" b="1" dirty="0"/>
              <a:t>But odder still are those who choose</a:t>
            </a:r>
          </a:p>
          <a:p>
            <a:pPr marL="0" indent="0" algn="ctr">
              <a:buNone/>
            </a:pPr>
            <a:r>
              <a:rPr lang="en-SG" sz="5400" b="1" dirty="0"/>
              <a:t>The Jewish God, but hate the Jews.</a:t>
            </a:r>
          </a:p>
          <a:p>
            <a:pPr marL="0" indent="0" algn="ctr">
              <a:buNone/>
            </a:pPr>
            <a:r>
              <a:rPr lang="en-SG" sz="5400" b="1" dirty="0"/>
              <a:t>(Leo Rosten)</a:t>
            </a:r>
          </a:p>
          <a:p>
            <a:pPr marL="0" indent="0" fontAlgn="t">
              <a:buNone/>
            </a:pPr>
            <a:endParaRPr lang="en-SG" dirty="0"/>
          </a:p>
          <a:p>
            <a:pPr marL="0" indent="0">
              <a:buNone/>
            </a:pPr>
            <a:endParaRPr lang="en-US" dirty="0"/>
          </a:p>
        </p:txBody>
      </p:sp>
      <p:pic>
        <p:nvPicPr>
          <p:cNvPr id="2" name="Picture 2" descr="Prostration to God and Humans—A Biblical Practice - TheTorah.com">
            <a:extLst>
              <a:ext uri="{FF2B5EF4-FFF2-40B4-BE49-F238E27FC236}">
                <a16:creationId xmlns:a16="http://schemas.microsoft.com/office/drawing/2014/main" id="{A8EB8901-CAD2-8F98-2060-E3FF7EC79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538" y="4717934"/>
            <a:ext cx="3057025" cy="214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0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9C8B85B8-3128-A725-F72D-B248AD29101A}"/>
              </a:ext>
            </a:extLst>
          </p:cNvPr>
          <p:cNvSpPr>
            <a:spLocks noGrp="1" noChangeArrowheads="1"/>
          </p:cNvSpPr>
          <p:nvPr>
            <p:ph type="title"/>
          </p:nvPr>
        </p:nvSpPr>
        <p:spPr/>
        <p:txBody>
          <a:bodyPr/>
          <a:lstStyle/>
          <a:p>
            <a:r>
              <a:rPr lang="en-US" altLang="en-US" sz="4000" b="1" dirty="0"/>
              <a:t>Ephesians – One New Man</a:t>
            </a:r>
            <a:endParaRPr lang="th-TH" altLang="en-US" dirty="0"/>
          </a:p>
        </p:txBody>
      </p:sp>
      <p:sp>
        <p:nvSpPr>
          <p:cNvPr id="117763" name="Rectangle 3">
            <a:extLst>
              <a:ext uri="{FF2B5EF4-FFF2-40B4-BE49-F238E27FC236}">
                <a16:creationId xmlns:a16="http://schemas.microsoft.com/office/drawing/2014/main" id="{DA1AB6FF-3F86-CC6C-CE2A-CBE9566F98E5}"/>
              </a:ext>
            </a:extLst>
          </p:cNvPr>
          <p:cNvSpPr>
            <a:spLocks noGrp="1" noChangeArrowheads="1"/>
          </p:cNvSpPr>
          <p:nvPr>
            <p:ph type="body" idx="1"/>
          </p:nvPr>
        </p:nvSpPr>
        <p:spPr/>
        <p:txBody>
          <a:bodyPr/>
          <a:lstStyle/>
          <a:p>
            <a:pPr marL="533400" indent="-533400">
              <a:buFont typeface="Wingdings" pitchFamily="2" charset="2"/>
              <a:buChar char="Ø"/>
            </a:pPr>
            <a:r>
              <a:rPr lang="en-US" altLang="en-US" sz="3600" b="1" dirty="0"/>
              <a:t>Jews vs Gentiles </a:t>
            </a:r>
            <a:endParaRPr lang="th-TH" altLang="en-US" sz="3600" b="1" dirty="0"/>
          </a:p>
        </p:txBody>
      </p:sp>
      <p:pic>
        <p:nvPicPr>
          <p:cNvPr id="117766" name="Picture 6">
            <a:extLst>
              <a:ext uri="{FF2B5EF4-FFF2-40B4-BE49-F238E27FC236}">
                <a16:creationId xmlns:a16="http://schemas.microsoft.com/office/drawing/2014/main" id="{3DFF87FD-E30D-0B15-3F46-E9739258D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059" y="3019142"/>
            <a:ext cx="4731043" cy="35078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49B0-560B-51D1-30BB-6C16636BE1AD}"/>
            </a:ext>
          </a:extLst>
        </p:cNvPr>
        <p:cNvGrpSpPr/>
        <p:nvPr/>
      </p:nvGrpSpPr>
      <p:grpSpPr>
        <a:xfrm>
          <a:off x="0" y="0"/>
          <a:ext cx="0" cy="0"/>
          <a:chOff x="0" y="0"/>
          <a:chExt cx="0" cy="0"/>
        </a:xfrm>
      </p:grpSpPr>
      <p:sp>
        <p:nvSpPr>
          <p:cNvPr id="69634" name="Rectangle 2">
            <a:extLst>
              <a:ext uri="{FF2B5EF4-FFF2-40B4-BE49-F238E27FC236}">
                <a16:creationId xmlns:a16="http://schemas.microsoft.com/office/drawing/2014/main" id="{16B9D6EC-DF0C-D154-0FBB-940010A91941}"/>
              </a:ext>
            </a:extLst>
          </p:cNvPr>
          <p:cNvSpPr>
            <a:spLocks noGrp="1" noChangeArrowheads="1"/>
          </p:cNvSpPr>
          <p:nvPr>
            <p:ph type="body" idx="1"/>
          </p:nvPr>
        </p:nvSpPr>
        <p:spPr>
          <a:xfrm>
            <a:off x="-125261" y="0"/>
            <a:ext cx="12192000" cy="6858000"/>
          </a:xfrm>
        </p:spPr>
        <p:txBody>
          <a:bodyPr>
            <a:noAutofit/>
          </a:bodyPr>
          <a:lstStyle/>
          <a:p>
            <a:pPr algn="thaiDist">
              <a:lnSpc>
                <a:spcPct val="90000"/>
              </a:lnSpc>
              <a:buFontTx/>
              <a:buNone/>
            </a:pPr>
            <a:r>
              <a:rPr lang="en-US" altLang="en-US" sz="3600" b="1" dirty="0"/>
              <a:t>	</a:t>
            </a:r>
            <a:r>
              <a:rPr lang="en-US" altLang="en-US" sz="3600" b="1" baseline="30000" dirty="0">
                <a:cs typeface="Tahoma" panose="020B0604030504040204" pitchFamily="34" charset="0"/>
              </a:rPr>
              <a:t>11</a:t>
            </a:r>
            <a:r>
              <a:rPr lang="en-US" altLang="en-US" sz="3600" b="1" dirty="0"/>
              <a:t> Therefore, remember that formerly you who are Gentiles by birth and called ‘uncircumcised’ by those who call themselves ‘the circumcision’ (which is done in the body by human hands) – </a:t>
            </a:r>
            <a:r>
              <a:rPr lang="en-US" altLang="en-US" sz="3600" b="1" baseline="30000" dirty="0">
                <a:cs typeface="Tahoma" panose="020B0604030504040204" pitchFamily="34" charset="0"/>
              </a:rPr>
              <a:t>12 </a:t>
            </a:r>
            <a:r>
              <a:rPr lang="en-US" altLang="en-US" sz="3600" b="1" dirty="0"/>
              <a:t>remember that at that time you were separate from Christ, excluded from citizenship in Israel and foreigners to the covenants of the promise, without hope and without God in the world. </a:t>
            </a:r>
            <a:r>
              <a:rPr lang="en-US" altLang="en-US" sz="3600" b="1" baseline="30000" dirty="0">
                <a:cs typeface="Tahoma" panose="020B0604030504040204" pitchFamily="34" charset="0"/>
              </a:rPr>
              <a:t>13 </a:t>
            </a:r>
            <a:r>
              <a:rPr lang="en-US" altLang="en-US" sz="3600" b="1" dirty="0"/>
              <a:t>But now in Christ Jesus you who once were far away have been brought near by the blood of Christ.</a:t>
            </a:r>
          </a:p>
        </p:txBody>
      </p:sp>
    </p:spTree>
    <p:extLst>
      <p:ext uri="{BB962C8B-B14F-4D97-AF65-F5344CB8AC3E}">
        <p14:creationId xmlns:p14="http://schemas.microsoft.com/office/powerpoint/2010/main" val="292063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4502-86D9-2FF8-2BA1-D6CBCE5FC833}"/>
            </a:ext>
          </a:extLst>
        </p:cNvPr>
        <p:cNvGrpSpPr/>
        <p:nvPr/>
      </p:nvGrpSpPr>
      <p:grpSpPr>
        <a:xfrm>
          <a:off x="0" y="0"/>
          <a:ext cx="0" cy="0"/>
          <a:chOff x="0" y="0"/>
          <a:chExt cx="0" cy="0"/>
        </a:xfrm>
      </p:grpSpPr>
      <p:sp>
        <p:nvSpPr>
          <p:cNvPr id="117762" name="Rectangle 2">
            <a:extLst>
              <a:ext uri="{FF2B5EF4-FFF2-40B4-BE49-F238E27FC236}">
                <a16:creationId xmlns:a16="http://schemas.microsoft.com/office/drawing/2014/main" id="{BD0CC7EB-BA04-5C28-2B24-6D5E9BCFBA61}"/>
              </a:ext>
            </a:extLst>
          </p:cNvPr>
          <p:cNvSpPr>
            <a:spLocks noGrp="1" noChangeArrowheads="1"/>
          </p:cNvSpPr>
          <p:nvPr>
            <p:ph type="title"/>
          </p:nvPr>
        </p:nvSpPr>
        <p:spPr/>
        <p:txBody>
          <a:bodyPr/>
          <a:lstStyle/>
          <a:p>
            <a:r>
              <a:rPr lang="en-US" altLang="en-US" sz="4000" b="1" dirty="0"/>
              <a:t>Ephesians – One New Man</a:t>
            </a:r>
            <a:endParaRPr lang="th-TH" altLang="en-US" dirty="0"/>
          </a:p>
        </p:txBody>
      </p:sp>
      <p:sp>
        <p:nvSpPr>
          <p:cNvPr id="117763" name="Rectangle 3">
            <a:extLst>
              <a:ext uri="{FF2B5EF4-FFF2-40B4-BE49-F238E27FC236}">
                <a16:creationId xmlns:a16="http://schemas.microsoft.com/office/drawing/2014/main" id="{D72DD2CF-0CE7-6C5D-C80D-EBE22A93D46A}"/>
              </a:ext>
            </a:extLst>
          </p:cNvPr>
          <p:cNvSpPr>
            <a:spLocks noGrp="1" noChangeArrowheads="1"/>
          </p:cNvSpPr>
          <p:nvPr>
            <p:ph type="body" idx="1"/>
          </p:nvPr>
        </p:nvSpPr>
        <p:spPr>
          <a:xfrm>
            <a:off x="872646" y="1562622"/>
            <a:ext cx="11056307" cy="4530725"/>
          </a:xfrm>
        </p:spPr>
        <p:txBody>
          <a:bodyPr/>
          <a:lstStyle/>
          <a:p>
            <a:pPr marL="533400" indent="-533400">
              <a:buNone/>
            </a:pPr>
            <a:r>
              <a:rPr lang="en-US" altLang="en-US" sz="3600" b="1" dirty="0"/>
              <a:t>5 things that were once true of all Gentiles (vs 12)</a:t>
            </a:r>
          </a:p>
          <a:p>
            <a:pPr marL="533400" indent="-533400">
              <a:buFont typeface="Wingdings" pitchFamily="2" charset="2"/>
              <a:buChar char="Ø"/>
            </a:pPr>
            <a:r>
              <a:rPr lang="en-US" altLang="en-US" sz="3600" b="1" dirty="0"/>
              <a:t>1)  separate from Christ</a:t>
            </a:r>
          </a:p>
          <a:p>
            <a:pPr marL="533400" indent="-533400">
              <a:buFont typeface="Wingdings" pitchFamily="2" charset="2"/>
              <a:buChar char="Ø"/>
            </a:pPr>
            <a:r>
              <a:rPr lang="en-US" altLang="en-US" sz="3600" b="1" dirty="0"/>
              <a:t>2) non-citizens of Israel </a:t>
            </a:r>
          </a:p>
          <a:p>
            <a:pPr marL="533400" indent="-533400">
              <a:buFont typeface="Wingdings" pitchFamily="2" charset="2"/>
              <a:buChar char="Ø"/>
            </a:pPr>
            <a:r>
              <a:rPr lang="en-US" altLang="en-US" sz="3600" b="1" dirty="0"/>
              <a:t>3) foreigners to the covenants of the promise </a:t>
            </a:r>
          </a:p>
          <a:p>
            <a:pPr marL="533400" indent="-533400">
              <a:buFont typeface="Wingdings" pitchFamily="2" charset="2"/>
              <a:buChar char="Ø"/>
            </a:pPr>
            <a:r>
              <a:rPr lang="en-US" altLang="en-US" sz="3600" b="1" dirty="0"/>
              <a:t>4) without hope and </a:t>
            </a:r>
          </a:p>
          <a:p>
            <a:pPr marL="533400" indent="-533400">
              <a:buFont typeface="Wingdings" pitchFamily="2" charset="2"/>
              <a:buChar char="Ø"/>
            </a:pPr>
            <a:r>
              <a:rPr lang="en-US" altLang="en-US" sz="3600" b="1" dirty="0"/>
              <a:t>5) without God. </a:t>
            </a:r>
          </a:p>
          <a:p>
            <a:pPr marL="0" indent="0">
              <a:buNone/>
            </a:pPr>
            <a:endParaRPr lang="th-TH" altLang="en-US" sz="3600" b="1" dirty="0"/>
          </a:p>
        </p:txBody>
      </p:sp>
      <p:pic>
        <p:nvPicPr>
          <p:cNvPr id="2" name="Picture 6">
            <a:extLst>
              <a:ext uri="{FF2B5EF4-FFF2-40B4-BE49-F238E27FC236}">
                <a16:creationId xmlns:a16="http://schemas.microsoft.com/office/drawing/2014/main" id="{EE36442F-C780-1291-DFAC-2357DF15F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059" y="4440791"/>
            <a:ext cx="3408341" cy="226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13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5D8E7-CAAD-1480-F8AF-7FF38B3A6604}"/>
            </a:ext>
          </a:extLst>
        </p:cNvPr>
        <p:cNvGrpSpPr/>
        <p:nvPr/>
      </p:nvGrpSpPr>
      <p:grpSpPr>
        <a:xfrm>
          <a:off x="0" y="0"/>
          <a:ext cx="0" cy="0"/>
          <a:chOff x="0" y="0"/>
          <a:chExt cx="0" cy="0"/>
        </a:xfrm>
      </p:grpSpPr>
      <p:sp>
        <p:nvSpPr>
          <p:cNvPr id="117762" name="Rectangle 2">
            <a:extLst>
              <a:ext uri="{FF2B5EF4-FFF2-40B4-BE49-F238E27FC236}">
                <a16:creationId xmlns:a16="http://schemas.microsoft.com/office/drawing/2014/main" id="{F43F9F3C-DBCD-135E-8CB5-FE61726B0C1C}"/>
              </a:ext>
            </a:extLst>
          </p:cNvPr>
          <p:cNvSpPr>
            <a:spLocks noGrp="1" noChangeArrowheads="1"/>
          </p:cNvSpPr>
          <p:nvPr>
            <p:ph type="title"/>
          </p:nvPr>
        </p:nvSpPr>
        <p:spPr/>
        <p:txBody>
          <a:bodyPr/>
          <a:lstStyle/>
          <a:p>
            <a:r>
              <a:rPr lang="en-US" altLang="en-US" sz="4000" b="1" dirty="0"/>
              <a:t>Ephesians – One New Man</a:t>
            </a:r>
            <a:endParaRPr lang="th-TH" altLang="en-US" dirty="0"/>
          </a:p>
        </p:txBody>
      </p:sp>
      <p:sp>
        <p:nvSpPr>
          <p:cNvPr id="117763" name="Rectangle 3">
            <a:extLst>
              <a:ext uri="{FF2B5EF4-FFF2-40B4-BE49-F238E27FC236}">
                <a16:creationId xmlns:a16="http://schemas.microsoft.com/office/drawing/2014/main" id="{820A7083-D8CD-C68C-4DEF-42FFE372B62F}"/>
              </a:ext>
            </a:extLst>
          </p:cNvPr>
          <p:cNvSpPr>
            <a:spLocks noGrp="1" noChangeArrowheads="1"/>
          </p:cNvSpPr>
          <p:nvPr>
            <p:ph type="body" idx="1"/>
          </p:nvPr>
        </p:nvSpPr>
        <p:spPr>
          <a:xfrm>
            <a:off x="872646" y="1562622"/>
            <a:ext cx="11056307" cy="4530725"/>
          </a:xfrm>
        </p:spPr>
        <p:txBody>
          <a:bodyPr/>
          <a:lstStyle/>
          <a:p>
            <a:pPr marL="533400" indent="-533400">
              <a:buFont typeface="Wingdings" pitchFamily="2" charset="2"/>
              <a:buChar char="Ø"/>
            </a:pPr>
            <a:r>
              <a:rPr lang="en-US" altLang="en-US" sz="3600" b="1" dirty="0"/>
              <a:t>Vs 13 – ‘But now…’ (</a:t>
            </a:r>
            <a:r>
              <a:rPr lang="en-US" altLang="en-US" sz="3600" b="1" dirty="0" err="1"/>
              <a:t>cf</a:t>
            </a:r>
            <a:r>
              <a:rPr lang="en-US" altLang="en-US" sz="3600" b="1" dirty="0"/>
              <a:t> vs 4 – ‘But God’)</a:t>
            </a:r>
            <a:endParaRPr lang="th-TH" altLang="en-US" sz="3600" b="1" dirty="0"/>
          </a:p>
          <a:p>
            <a:pPr marL="533400" indent="-533400">
              <a:buFont typeface="Wingdings" pitchFamily="2" charset="2"/>
              <a:buChar char="Ø"/>
            </a:pPr>
            <a:endParaRPr lang="th-TH" altLang="en-US" sz="3600" b="1" dirty="0"/>
          </a:p>
        </p:txBody>
      </p:sp>
      <p:pic>
        <p:nvPicPr>
          <p:cNvPr id="6146" name="Picture 2" descr="Strength for Today- &quot;But God.&quot; - Ephesians 2:1-10.">
            <a:extLst>
              <a:ext uri="{FF2B5EF4-FFF2-40B4-BE49-F238E27FC236}">
                <a16:creationId xmlns:a16="http://schemas.microsoft.com/office/drawing/2014/main" id="{E58D3728-EDCF-C9B6-A46C-24069283B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739" y="2666456"/>
            <a:ext cx="6350000" cy="356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6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a:extLst>
              <a:ext uri="{FF2B5EF4-FFF2-40B4-BE49-F238E27FC236}">
                <a16:creationId xmlns:a16="http://schemas.microsoft.com/office/drawing/2014/main" id="{EA745252-A359-55C4-EE52-52E3342BFD2B}"/>
              </a:ext>
            </a:extLst>
          </p:cNvPr>
          <p:cNvSpPr>
            <a:spLocks noGrp="1" noChangeArrowheads="1"/>
          </p:cNvSpPr>
          <p:nvPr>
            <p:ph type="title"/>
          </p:nvPr>
        </p:nvSpPr>
        <p:spPr/>
        <p:txBody>
          <a:bodyPr/>
          <a:lstStyle/>
          <a:p>
            <a:r>
              <a:rPr lang="en-US" altLang="en-US" sz="4800" dirty="0"/>
              <a:t>  F. F. Bruce</a:t>
            </a:r>
            <a:endParaRPr lang="th-TH" altLang="en-US" sz="4800" dirty="0"/>
          </a:p>
        </p:txBody>
      </p:sp>
      <p:sp>
        <p:nvSpPr>
          <p:cNvPr id="122883" name="Rectangle 3">
            <a:extLst>
              <a:ext uri="{FF2B5EF4-FFF2-40B4-BE49-F238E27FC236}">
                <a16:creationId xmlns:a16="http://schemas.microsoft.com/office/drawing/2014/main" id="{82154DE7-0AA8-1398-4A3A-82CBD557C912}"/>
              </a:ext>
            </a:extLst>
          </p:cNvPr>
          <p:cNvSpPr>
            <a:spLocks noGrp="1" noChangeArrowheads="1"/>
          </p:cNvSpPr>
          <p:nvPr>
            <p:ph type="body" idx="1"/>
          </p:nvPr>
        </p:nvSpPr>
        <p:spPr/>
        <p:txBody>
          <a:bodyPr/>
          <a:lstStyle/>
          <a:p>
            <a:pPr algn="just">
              <a:buFont typeface="Wingdings" pitchFamily="2" charset="2"/>
              <a:buNone/>
            </a:pPr>
            <a:r>
              <a:rPr lang="en-US" altLang="en-US" sz="4000" b="1" dirty="0"/>
              <a:t>  </a:t>
            </a:r>
            <a:r>
              <a:rPr lang="en-US" altLang="en-US" sz="4800" b="1" dirty="0"/>
              <a:t>“Nothing is so apt to promote gratitude as a retrospective glance fixed on the whole of the pit from whence we have been dug.” </a:t>
            </a:r>
            <a:endParaRPr lang="th-TH" altLang="en-US" sz="4800" b="1" dirty="0"/>
          </a:p>
        </p:txBody>
      </p:sp>
      <p:pic>
        <p:nvPicPr>
          <p:cNvPr id="122885" name="Picture 5">
            <a:extLst>
              <a:ext uri="{FF2B5EF4-FFF2-40B4-BE49-F238E27FC236}">
                <a16:creationId xmlns:a16="http://schemas.microsoft.com/office/drawing/2014/main" id="{383E44CC-2067-A1C4-D8D9-4F993B587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9677" y="0"/>
            <a:ext cx="1524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90D87-FBD2-AD0A-2E68-3AB25436F10B}"/>
            </a:ext>
          </a:extLst>
        </p:cNvPr>
        <p:cNvGrpSpPr/>
        <p:nvPr/>
      </p:nvGrpSpPr>
      <p:grpSpPr>
        <a:xfrm>
          <a:off x="0" y="0"/>
          <a:ext cx="0" cy="0"/>
          <a:chOff x="0" y="0"/>
          <a:chExt cx="0" cy="0"/>
        </a:xfrm>
      </p:grpSpPr>
      <p:sp>
        <p:nvSpPr>
          <p:cNvPr id="69634" name="Rectangle 2">
            <a:extLst>
              <a:ext uri="{FF2B5EF4-FFF2-40B4-BE49-F238E27FC236}">
                <a16:creationId xmlns:a16="http://schemas.microsoft.com/office/drawing/2014/main" id="{4AF8A262-FA6A-115C-C134-479C5E8BCD5F}"/>
              </a:ext>
            </a:extLst>
          </p:cNvPr>
          <p:cNvSpPr>
            <a:spLocks noGrp="1" noChangeArrowheads="1"/>
          </p:cNvSpPr>
          <p:nvPr>
            <p:ph type="body" idx="1"/>
          </p:nvPr>
        </p:nvSpPr>
        <p:spPr>
          <a:xfrm>
            <a:off x="0" y="626302"/>
            <a:ext cx="12079266" cy="6858000"/>
          </a:xfrm>
        </p:spPr>
        <p:txBody>
          <a:bodyPr>
            <a:noAutofit/>
          </a:bodyPr>
          <a:lstStyle/>
          <a:p>
            <a:pPr algn="thaiDist">
              <a:lnSpc>
                <a:spcPct val="90000"/>
              </a:lnSpc>
              <a:buFontTx/>
              <a:buNone/>
            </a:pPr>
            <a:r>
              <a:rPr lang="en-US" altLang="en-US" sz="4000" b="1" dirty="0"/>
              <a:t>	</a:t>
            </a:r>
            <a:r>
              <a:rPr lang="en-US" altLang="en-US" sz="4000" b="1" baseline="30000" dirty="0">
                <a:cs typeface="Tahoma" panose="020B0604030504040204" pitchFamily="34" charset="0"/>
              </a:rPr>
              <a:t>14</a:t>
            </a:r>
            <a:r>
              <a:rPr lang="en-US" altLang="en-US" sz="4000" b="1" dirty="0"/>
              <a:t> For he himself is our peace, who has made the two groups one and has destroyed the barrier, the dividing wall of hostility, </a:t>
            </a:r>
            <a:r>
              <a:rPr lang="en-US" altLang="en-US" sz="4000" b="1" baseline="30000" dirty="0">
                <a:cs typeface="Tahoma" panose="020B0604030504040204" pitchFamily="34" charset="0"/>
              </a:rPr>
              <a:t>15</a:t>
            </a:r>
            <a:r>
              <a:rPr lang="en-US" altLang="en-US" sz="4000" b="1" dirty="0"/>
              <a:t> by setting aside in his flesh the law with its commands and regulations. His purpose was to create in himself one new man out of the two, thus making peace, </a:t>
            </a:r>
            <a:r>
              <a:rPr lang="en-US" altLang="en-US" sz="4000" b="1" baseline="30000" dirty="0">
                <a:cs typeface="Tahoma" panose="020B0604030504040204" pitchFamily="34" charset="0"/>
              </a:rPr>
              <a:t>16</a:t>
            </a:r>
            <a:r>
              <a:rPr lang="en-US" altLang="en-US" sz="4000" b="1" dirty="0"/>
              <a:t> and in one body to reconcile both of them to God through the cross, by which he put to death their hostility. </a:t>
            </a:r>
          </a:p>
        </p:txBody>
      </p:sp>
    </p:spTree>
    <p:extLst>
      <p:ext uri="{BB962C8B-B14F-4D97-AF65-F5344CB8AC3E}">
        <p14:creationId xmlns:p14="http://schemas.microsoft.com/office/powerpoint/2010/main" val="111120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he Temple Warning Inscription">
            <a:extLst>
              <a:ext uri="{FF2B5EF4-FFF2-40B4-BE49-F238E27FC236}">
                <a16:creationId xmlns:a16="http://schemas.microsoft.com/office/drawing/2014/main" id="{8A8D9988-C9D1-07BA-7F08-C8522E066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605" y="268598"/>
            <a:ext cx="9454193" cy="6320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D3F8904-5EE5-A1C2-11DA-FF0A0DFE4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762" y="224841"/>
            <a:ext cx="6850476" cy="6633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89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9E50F-A171-9E23-4FBC-953A8E278EDF}"/>
            </a:ext>
          </a:extLst>
        </p:cNvPr>
        <p:cNvGrpSpPr/>
        <p:nvPr/>
      </p:nvGrpSpPr>
      <p:grpSpPr>
        <a:xfrm>
          <a:off x="0" y="0"/>
          <a:ext cx="0" cy="0"/>
          <a:chOff x="0" y="0"/>
          <a:chExt cx="0" cy="0"/>
        </a:xfrm>
      </p:grpSpPr>
      <p:sp>
        <p:nvSpPr>
          <p:cNvPr id="69634" name="Rectangle 2">
            <a:extLst>
              <a:ext uri="{FF2B5EF4-FFF2-40B4-BE49-F238E27FC236}">
                <a16:creationId xmlns:a16="http://schemas.microsoft.com/office/drawing/2014/main" id="{1635E8D0-7BFA-F155-C2DA-2E0AF2058DC5}"/>
              </a:ext>
            </a:extLst>
          </p:cNvPr>
          <p:cNvSpPr>
            <a:spLocks noGrp="1" noChangeArrowheads="1"/>
          </p:cNvSpPr>
          <p:nvPr>
            <p:ph type="body" idx="1"/>
          </p:nvPr>
        </p:nvSpPr>
        <p:spPr>
          <a:xfrm>
            <a:off x="0" y="626302"/>
            <a:ext cx="12079266" cy="6858000"/>
          </a:xfrm>
        </p:spPr>
        <p:txBody>
          <a:bodyPr>
            <a:noAutofit/>
          </a:bodyPr>
          <a:lstStyle/>
          <a:p>
            <a:pPr algn="thaiDist">
              <a:lnSpc>
                <a:spcPct val="90000"/>
              </a:lnSpc>
              <a:buFontTx/>
              <a:buNone/>
            </a:pPr>
            <a:r>
              <a:rPr lang="en-US" altLang="en-US" sz="4000" b="1" dirty="0"/>
              <a:t>	</a:t>
            </a:r>
            <a:r>
              <a:rPr lang="en-US" altLang="en-US" sz="4000" b="1" baseline="30000" dirty="0">
                <a:cs typeface="Tahoma" panose="020B0604030504040204" pitchFamily="34" charset="0"/>
              </a:rPr>
              <a:t>14</a:t>
            </a:r>
            <a:r>
              <a:rPr lang="en-US" altLang="en-US" sz="4000" b="1" dirty="0"/>
              <a:t> For he himself is our peace, who has made the two groups one and has destroyed the barrier, the dividing wall of hostility, </a:t>
            </a:r>
            <a:r>
              <a:rPr lang="en-US" altLang="en-US" sz="4000" b="1" baseline="30000" dirty="0">
                <a:cs typeface="Tahoma" panose="020B0604030504040204" pitchFamily="34" charset="0"/>
              </a:rPr>
              <a:t>15</a:t>
            </a:r>
            <a:r>
              <a:rPr lang="en-US" altLang="en-US" sz="4000" b="1" dirty="0"/>
              <a:t> by setting aside in his flesh the law with its commands and regulations. His purpose was to create in himself one new man out of the two, thus making peace, </a:t>
            </a:r>
            <a:r>
              <a:rPr lang="en-US" altLang="en-US" sz="4000" b="1" baseline="30000" dirty="0">
                <a:cs typeface="Tahoma" panose="020B0604030504040204" pitchFamily="34" charset="0"/>
              </a:rPr>
              <a:t>16</a:t>
            </a:r>
            <a:r>
              <a:rPr lang="en-US" altLang="en-US" sz="4000" b="1" dirty="0"/>
              <a:t> and in one body to reconcile both of them to God through the cross, by which he put to death their hostility. </a:t>
            </a:r>
          </a:p>
        </p:txBody>
      </p:sp>
    </p:spTree>
    <p:extLst>
      <p:ext uri="{BB962C8B-B14F-4D97-AF65-F5344CB8AC3E}">
        <p14:creationId xmlns:p14="http://schemas.microsoft.com/office/powerpoint/2010/main" val="303090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race |">
            <a:extLst>
              <a:ext uri="{FF2B5EF4-FFF2-40B4-BE49-F238E27FC236}">
                <a16:creationId xmlns:a16="http://schemas.microsoft.com/office/drawing/2014/main" id="{11807986-178A-BC28-8728-E46A5BF7F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15" y="1177447"/>
            <a:ext cx="11884170" cy="473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703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C806-B86A-D556-911C-6C33137A16C7}"/>
            </a:ext>
          </a:extLst>
        </p:cNvPr>
        <p:cNvGrpSpPr/>
        <p:nvPr/>
      </p:nvGrpSpPr>
      <p:grpSpPr>
        <a:xfrm>
          <a:off x="0" y="0"/>
          <a:ext cx="0" cy="0"/>
          <a:chOff x="0" y="0"/>
          <a:chExt cx="0" cy="0"/>
        </a:xfrm>
      </p:grpSpPr>
      <p:sp>
        <p:nvSpPr>
          <p:cNvPr id="107522" name="Rectangle 2">
            <a:extLst>
              <a:ext uri="{FF2B5EF4-FFF2-40B4-BE49-F238E27FC236}">
                <a16:creationId xmlns:a16="http://schemas.microsoft.com/office/drawing/2014/main" id="{690A94B7-39BC-F446-AF8A-2F3B97C07091}"/>
              </a:ext>
            </a:extLst>
          </p:cNvPr>
          <p:cNvSpPr>
            <a:spLocks noGrp="1" noChangeArrowheads="1"/>
          </p:cNvSpPr>
          <p:nvPr>
            <p:ph type="body" idx="1"/>
          </p:nvPr>
        </p:nvSpPr>
        <p:spPr>
          <a:xfrm>
            <a:off x="164926" y="250521"/>
            <a:ext cx="11862148" cy="6858000"/>
          </a:xfrm>
        </p:spPr>
        <p:txBody>
          <a:bodyPr>
            <a:normAutofit/>
          </a:bodyPr>
          <a:lstStyle/>
          <a:p>
            <a:pPr algn="thaiDist">
              <a:lnSpc>
                <a:spcPct val="90000"/>
              </a:lnSpc>
              <a:buFontTx/>
              <a:buNone/>
            </a:pPr>
            <a:r>
              <a:rPr lang="en-US" altLang="en-US" sz="3600" b="1" dirty="0"/>
              <a:t>	</a:t>
            </a:r>
            <a:r>
              <a:rPr lang="en-US" altLang="en-US" sz="3600" b="1" baseline="30000" dirty="0">
                <a:cs typeface="Tahoma" panose="020B0604030504040204" pitchFamily="34" charset="0"/>
              </a:rPr>
              <a:t>17</a:t>
            </a:r>
            <a:r>
              <a:rPr lang="en-US" altLang="en-US" sz="3600" b="1" dirty="0"/>
              <a:t> He came and preached peace to you who were far away and peace to those who were near.</a:t>
            </a:r>
            <a:r>
              <a:rPr lang="en-US" altLang="en-US" sz="3600" b="1" baseline="30000" dirty="0">
                <a:cs typeface="Tahoma" panose="020B0604030504040204" pitchFamily="34" charset="0"/>
              </a:rPr>
              <a:t>18</a:t>
            </a:r>
            <a:r>
              <a:rPr lang="en-US" altLang="en-US" sz="3600" b="1" dirty="0"/>
              <a:t> For through him we both have access to the Father by one Spirit.</a:t>
            </a:r>
          </a:p>
          <a:p>
            <a:pPr algn="thaiDist">
              <a:lnSpc>
                <a:spcPct val="90000"/>
              </a:lnSpc>
              <a:buFontTx/>
              <a:buNone/>
            </a:pPr>
            <a:r>
              <a:rPr lang="en-US" altLang="en-US" sz="3600" b="1" baseline="30000" dirty="0">
                <a:cs typeface="Tahoma" panose="020B0604030504040204" pitchFamily="34" charset="0"/>
              </a:rPr>
              <a:t>    19</a:t>
            </a:r>
            <a:r>
              <a:rPr lang="en-US" altLang="en-US" sz="3600" b="1" dirty="0"/>
              <a:t> Consequently, you are no longer foreigners and strangers, but fellow citizens with God’s people and also members of his household, </a:t>
            </a:r>
            <a:r>
              <a:rPr lang="en-US" altLang="en-US" sz="3600" b="1" baseline="30000" dirty="0">
                <a:cs typeface="Tahoma" panose="020B0604030504040204" pitchFamily="34" charset="0"/>
              </a:rPr>
              <a:t>20</a:t>
            </a:r>
            <a:r>
              <a:rPr lang="en-US" altLang="en-US" sz="3600" b="1" dirty="0"/>
              <a:t> built on the foundation of the apostles and prophets, with Christ Jesus himself as the chief cornerstone. </a:t>
            </a:r>
          </a:p>
        </p:txBody>
      </p:sp>
    </p:spTree>
    <p:extLst>
      <p:ext uri="{BB962C8B-B14F-4D97-AF65-F5344CB8AC3E}">
        <p14:creationId xmlns:p14="http://schemas.microsoft.com/office/powerpoint/2010/main" val="229902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E068F-F341-4FB8-A1D2-C5479BEA4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61AB9-6368-3A92-FB9A-C738FB2DA299}"/>
              </a:ext>
            </a:extLst>
          </p:cNvPr>
          <p:cNvSpPr>
            <a:spLocks noGrp="1"/>
          </p:cNvSpPr>
          <p:nvPr>
            <p:ph type="title"/>
          </p:nvPr>
        </p:nvSpPr>
        <p:spPr/>
        <p:txBody>
          <a:bodyPr>
            <a:normAutofit/>
          </a:bodyPr>
          <a:lstStyle/>
          <a:p>
            <a:r>
              <a:rPr lang="en-US" sz="4400" b="1" dirty="0"/>
              <a:t>John Stott</a:t>
            </a:r>
          </a:p>
        </p:txBody>
      </p:sp>
      <p:sp>
        <p:nvSpPr>
          <p:cNvPr id="3" name="Content Placeholder 2">
            <a:extLst>
              <a:ext uri="{FF2B5EF4-FFF2-40B4-BE49-F238E27FC236}">
                <a16:creationId xmlns:a16="http://schemas.microsoft.com/office/drawing/2014/main" id="{0E2004D4-8CD8-0D7B-6CD5-6D5F1F0FD128}"/>
              </a:ext>
            </a:extLst>
          </p:cNvPr>
          <p:cNvSpPr>
            <a:spLocks noGrp="1"/>
          </p:cNvSpPr>
          <p:nvPr>
            <p:ph idx="1"/>
          </p:nvPr>
        </p:nvSpPr>
        <p:spPr>
          <a:xfrm>
            <a:off x="1083729" y="1829696"/>
            <a:ext cx="9228391" cy="4328890"/>
          </a:xfrm>
        </p:spPr>
        <p:txBody>
          <a:bodyPr>
            <a:normAutofit/>
          </a:bodyPr>
          <a:lstStyle/>
          <a:p>
            <a:pPr marL="0" indent="0">
              <a:buNone/>
            </a:pPr>
            <a:r>
              <a:rPr lang="en-SG" altLang="en-US" sz="4000" b="1" dirty="0"/>
              <a:t>“The three stages are marked by the expressions ‘at one time’ (verse 11), </a:t>
            </a:r>
          </a:p>
          <a:p>
            <a:pPr marL="0" indent="0">
              <a:buNone/>
            </a:pPr>
            <a:r>
              <a:rPr lang="en-SG" altLang="en-US" sz="4000" b="1" dirty="0"/>
              <a:t>‘but now’ (verse 13) and ‘so then’ (verse 19.)”</a:t>
            </a:r>
          </a:p>
          <a:p>
            <a:pPr marL="0" indent="0" algn="just">
              <a:buNone/>
            </a:pPr>
            <a:endParaRPr lang="en-US" sz="4000" b="1" dirty="0"/>
          </a:p>
          <a:p>
            <a:pPr marL="0" indent="0">
              <a:buNone/>
            </a:pPr>
            <a:r>
              <a:rPr lang="en-US" sz="2400" b="1" dirty="0"/>
              <a:t>John R. W. Stott, </a:t>
            </a:r>
            <a:r>
              <a:rPr lang="en-US" sz="2400" b="1" i="1" dirty="0"/>
              <a:t>The Message of Ephesians</a:t>
            </a:r>
            <a:r>
              <a:rPr lang="en-US" sz="2400" b="1" dirty="0"/>
              <a:t>, Leicester: Inter-varsity Press, 1979. page 94.</a:t>
            </a:r>
          </a:p>
        </p:txBody>
      </p:sp>
      <p:pic>
        <p:nvPicPr>
          <p:cNvPr id="5122" name="Picture 2" descr="The Message of Ephesians: God's New Society: With Study Guide (The Bible  Speaks Today New Testament)">
            <a:extLst>
              <a:ext uri="{FF2B5EF4-FFF2-40B4-BE49-F238E27FC236}">
                <a16:creationId xmlns:a16="http://schemas.microsoft.com/office/drawing/2014/main" id="{EAD77B44-C1F8-5ECC-5451-117A0D0B7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031" y="2043953"/>
            <a:ext cx="1567908" cy="254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A78D8-0F62-D376-29B0-3B3AD44B1F2E}"/>
            </a:ext>
          </a:extLst>
        </p:cNvPr>
        <p:cNvGrpSpPr/>
        <p:nvPr/>
      </p:nvGrpSpPr>
      <p:grpSpPr>
        <a:xfrm>
          <a:off x="0" y="0"/>
          <a:ext cx="0" cy="0"/>
          <a:chOff x="0" y="0"/>
          <a:chExt cx="0" cy="0"/>
        </a:xfrm>
      </p:grpSpPr>
      <p:sp>
        <p:nvSpPr>
          <p:cNvPr id="117762" name="Rectangle 2">
            <a:extLst>
              <a:ext uri="{FF2B5EF4-FFF2-40B4-BE49-F238E27FC236}">
                <a16:creationId xmlns:a16="http://schemas.microsoft.com/office/drawing/2014/main" id="{AE072DA4-F735-7152-38AD-9A2FFD79AC8A}"/>
              </a:ext>
            </a:extLst>
          </p:cNvPr>
          <p:cNvSpPr>
            <a:spLocks noGrp="1" noChangeArrowheads="1"/>
          </p:cNvSpPr>
          <p:nvPr>
            <p:ph type="title"/>
          </p:nvPr>
        </p:nvSpPr>
        <p:spPr/>
        <p:txBody>
          <a:bodyPr/>
          <a:lstStyle/>
          <a:p>
            <a:r>
              <a:rPr lang="en-US" altLang="en-US" sz="4000" b="1" dirty="0"/>
              <a:t>Ephesians – One New Man</a:t>
            </a:r>
            <a:endParaRPr lang="th-TH" altLang="en-US" dirty="0"/>
          </a:p>
        </p:txBody>
      </p:sp>
      <p:sp>
        <p:nvSpPr>
          <p:cNvPr id="117763" name="Rectangle 3">
            <a:extLst>
              <a:ext uri="{FF2B5EF4-FFF2-40B4-BE49-F238E27FC236}">
                <a16:creationId xmlns:a16="http://schemas.microsoft.com/office/drawing/2014/main" id="{DF958BD5-18D6-4589-32EB-B5991EE06FCC}"/>
              </a:ext>
            </a:extLst>
          </p:cNvPr>
          <p:cNvSpPr>
            <a:spLocks noGrp="1" noChangeArrowheads="1"/>
          </p:cNvSpPr>
          <p:nvPr>
            <p:ph type="body" idx="1"/>
          </p:nvPr>
        </p:nvSpPr>
        <p:spPr>
          <a:xfrm>
            <a:off x="872646" y="1562622"/>
            <a:ext cx="11056307" cy="4530725"/>
          </a:xfrm>
        </p:spPr>
        <p:txBody>
          <a:bodyPr/>
          <a:lstStyle/>
          <a:p>
            <a:pPr marL="0" indent="0">
              <a:buNone/>
            </a:pPr>
            <a:endParaRPr lang="en-SG" altLang="en-US" sz="3400" b="1" dirty="0"/>
          </a:p>
          <a:p>
            <a:r>
              <a:rPr lang="en-SG" sz="3600" b="1" dirty="0"/>
              <a:t>Paul paints a picture of </a:t>
            </a:r>
            <a:r>
              <a:rPr lang="en-SG" sz="3600" b="1" dirty="0">
                <a:highlight>
                  <a:srgbClr val="C0C0C0"/>
                </a:highlight>
              </a:rPr>
              <a:t>what we once were </a:t>
            </a:r>
            <a:r>
              <a:rPr lang="en-SG" sz="3600" b="1" dirty="0"/>
              <a:t>– an alienated humanity (vs 11-12), </a:t>
            </a:r>
          </a:p>
          <a:p>
            <a:r>
              <a:rPr lang="en-SG" sz="3600" b="1" dirty="0">
                <a:highlight>
                  <a:srgbClr val="FFFF00"/>
                </a:highlight>
              </a:rPr>
              <a:t>what Christ has done </a:t>
            </a:r>
            <a:r>
              <a:rPr lang="en-SG" sz="3600" b="1" dirty="0"/>
              <a:t>to bring peace and end to our hostility (vs 13-18) and finally, </a:t>
            </a:r>
          </a:p>
          <a:p>
            <a:r>
              <a:rPr lang="en-SG" sz="3600" b="1" dirty="0"/>
              <a:t>a picture of God’s new society, </a:t>
            </a:r>
            <a:r>
              <a:rPr lang="en-SG" sz="3600" b="1" dirty="0">
                <a:highlight>
                  <a:srgbClr val="00FF00"/>
                </a:highlight>
              </a:rPr>
              <a:t>what we have become</a:t>
            </a:r>
            <a:r>
              <a:rPr lang="en-SG" sz="3600" b="1" dirty="0"/>
              <a:t> (vs 19-22).</a:t>
            </a:r>
          </a:p>
          <a:p>
            <a:pPr marL="0" indent="0">
              <a:buNone/>
            </a:pPr>
            <a:endParaRPr lang="th-TH" altLang="en-US" sz="3600" b="1" dirty="0"/>
          </a:p>
          <a:p>
            <a:pPr marL="533400" indent="-533400">
              <a:buFont typeface="Wingdings" pitchFamily="2" charset="2"/>
              <a:buChar char="Ø"/>
            </a:pPr>
            <a:endParaRPr lang="th-TH" altLang="en-US" sz="3600" b="1" dirty="0"/>
          </a:p>
        </p:txBody>
      </p:sp>
    </p:spTree>
    <p:extLst>
      <p:ext uri="{BB962C8B-B14F-4D97-AF65-F5344CB8AC3E}">
        <p14:creationId xmlns:p14="http://schemas.microsoft.com/office/powerpoint/2010/main" val="3058034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8CC68B0B-4447-A1BC-24C4-5A274DAA4AD7}"/>
              </a:ext>
            </a:extLst>
          </p:cNvPr>
          <p:cNvSpPr>
            <a:spLocks noGrp="1" noChangeArrowheads="1"/>
          </p:cNvSpPr>
          <p:nvPr>
            <p:ph type="title"/>
          </p:nvPr>
        </p:nvSpPr>
        <p:spPr/>
        <p:txBody>
          <a:bodyPr/>
          <a:lstStyle/>
          <a:p>
            <a:r>
              <a:rPr lang="en-US" altLang="en-US" sz="4400" b="1" dirty="0"/>
              <a:t>Ephesians – One New Man</a:t>
            </a:r>
            <a:endParaRPr lang="th-TH" altLang="en-US" dirty="0"/>
          </a:p>
        </p:txBody>
      </p:sp>
      <p:sp>
        <p:nvSpPr>
          <p:cNvPr id="132099" name="Rectangle 3">
            <a:extLst>
              <a:ext uri="{FF2B5EF4-FFF2-40B4-BE49-F238E27FC236}">
                <a16:creationId xmlns:a16="http://schemas.microsoft.com/office/drawing/2014/main" id="{67F0DB5C-DC6C-A2CF-4AA7-393CBE94EEC4}"/>
              </a:ext>
            </a:extLst>
          </p:cNvPr>
          <p:cNvSpPr>
            <a:spLocks noGrp="1" noChangeArrowheads="1"/>
          </p:cNvSpPr>
          <p:nvPr>
            <p:ph type="body" idx="1"/>
          </p:nvPr>
        </p:nvSpPr>
        <p:spPr>
          <a:xfrm>
            <a:off x="939452" y="1600201"/>
            <a:ext cx="11252548" cy="4530725"/>
          </a:xfrm>
        </p:spPr>
        <p:txBody>
          <a:bodyPr/>
          <a:lstStyle/>
          <a:p>
            <a:pPr marL="533400" indent="-533400">
              <a:lnSpc>
                <a:spcPct val="90000"/>
              </a:lnSpc>
              <a:buNone/>
            </a:pPr>
            <a:r>
              <a:rPr lang="en-US" altLang="en-US" sz="3600" b="1" dirty="0"/>
              <a:t>2 Greek word for ‘new’ in one </a:t>
            </a:r>
            <a:r>
              <a:rPr lang="en-US" altLang="en-US" sz="3600" b="1" i="1" dirty="0"/>
              <a:t>new </a:t>
            </a:r>
            <a:r>
              <a:rPr lang="en-US" altLang="en-US" sz="3600" b="1" dirty="0"/>
              <a:t>man (vs 15):</a:t>
            </a:r>
          </a:p>
          <a:p>
            <a:pPr marL="533400" indent="-533400">
              <a:lnSpc>
                <a:spcPct val="90000"/>
              </a:lnSpc>
              <a:buNone/>
            </a:pPr>
            <a:r>
              <a:rPr lang="en-US" altLang="en-US" sz="4400" b="1" dirty="0" err="1">
                <a:solidFill>
                  <a:srgbClr val="01103A"/>
                </a:solidFill>
                <a:latin typeface="blbGentium"/>
                <a:cs typeface="Times New Roman" panose="02020603050405020304" pitchFamily="18" charset="0"/>
              </a:rPr>
              <a:t>κ</a:t>
            </a:r>
            <a:r>
              <a:rPr lang="en-US" altLang="en-US" sz="4400" b="1" dirty="0">
                <a:solidFill>
                  <a:srgbClr val="01103A"/>
                </a:solidFill>
                <a:latin typeface="blbGentium"/>
                <a:cs typeface="Times New Roman" panose="02020603050405020304" pitchFamily="18" charset="0"/>
              </a:rPr>
              <a:t>α</a:t>
            </a:r>
            <a:r>
              <a:rPr lang="en-US" altLang="en-US" sz="4400" b="1" dirty="0" err="1">
                <a:solidFill>
                  <a:srgbClr val="01103A"/>
                </a:solidFill>
                <a:latin typeface="blbGentium"/>
                <a:cs typeface="Times New Roman" panose="02020603050405020304" pitchFamily="18" charset="0"/>
              </a:rPr>
              <a:t>ινός</a:t>
            </a:r>
            <a:r>
              <a:rPr lang="en-US" altLang="en-US" sz="3600" b="1" i="1" dirty="0">
                <a:solidFill>
                  <a:srgbClr val="000000"/>
                </a:solidFill>
                <a:cs typeface="Times New Roman" panose="02020603050405020304" pitchFamily="18" charset="0"/>
              </a:rPr>
              <a:t> – </a:t>
            </a:r>
            <a:r>
              <a:rPr lang="en-US" altLang="en-US" sz="3600" b="1" dirty="0">
                <a:solidFill>
                  <a:srgbClr val="000000"/>
                </a:solidFill>
                <a:cs typeface="Times New Roman" panose="02020603050405020304" pitchFamily="18" charset="0"/>
              </a:rPr>
              <a:t>‘Kainos’ lit. new of a kind.</a:t>
            </a:r>
          </a:p>
          <a:p>
            <a:pPr marL="533400" indent="-533400">
              <a:lnSpc>
                <a:spcPct val="90000"/>
              </a:lnSpc>
              <a:buNone/>
            </a:pPr>
            <a:endParaRPr lang="en-US" altLang="en-US" sz="2000" b="1" dirty="0">
              <a:solidFill>
                <a:srgbClr val="000000"/>
              </a:solidFill>
              <a:cs typeface="Times New Roman" panose="02020603050405020304" pitchFamily="18" charset="0"/>
            </a:endParaRPr>
          </a:p>
          <a:p>
            <a:pPr marL="533400" indent="-533400" algn="ctr">
              <a:lnSpc>
                <a:spcPct val="90000"/>
              </a:lnSpc>
              <a:buNone/>
            </a:pPr>
            <a:r>
              <a:rPr lang="en-US" altLang="en-US" sz="3600" b="1" dirty="0">
                <a:solidFill>
                  <a:srgbClr val="000000"/>
                </a:solidFill>
                <a:cs typeface="Times New Roman" panose="02020603050405020304" pitchFamily="18" charset="0"/>
              </a:rPr>
              <a:t>A new thing altogether. </a:t>
            </a:r>
          </a:p>
          <a:p>
            <a:pPr marL="533400" indent="-533400">
              <a:lnSpc>
                <a:spcPct val="90000"/>
              </a:lnSpc>
              <a:buNone/>
            </a:pPr>
            <a:endParaRPr lang="en-US" altLang="en-US" sz="1500" dirty="0">
              <a:solidFill>
                <a:srgbClr val="000000"/>
              </a:solidFill>
              <a:cs typeface="Times New Roman" panose="02020603050405020304" pitchFamily="18" charset="0"/>
            </a:endParaRPr>
          </a:p>
        </p:txBody>
      </p:sp>
      <p:pic>
        <p:nvPicPr>
          <p:cNvPr id="132101" name="Picture 5">
            <a:extLst>
              <a:ext uri="{FF2B5EF4-FFF2-40B4-BE49-F238E27FC236}">
                <a16:creationId xmlns:a16="http://schemas.microsoft.com/office/drawing/2014/main" id="{704E48EB-EDE7-F9B7-8524-2AFC79AF9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326" y="4380599"/>
            <a:ext cx="3759591" cy="2477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5DB88810-C654-9847-02B9-F10328340C01}"/>
              </a:ext>
            </a:extLst>
          </p:cNvPr>
          <p:cNvSpPr>
            <a:spLocks noGrp="1" noChangeArrowheads="1"/>
          </p:cNvSpPr>
          <p:nvPr>
            <p:ph type="body" idx="1"/>
          </p:nvPr>
        </p:nvSpPr>
        <p:spPr>
          <a:xfrm>
            <a:off x="828697" y="0"/>
            <a:ext cx="10534606" cy="7750175"/>
          </a:xfrm>
        </p:spPr>
        <p:txBody>
          <a:bodyPr/>
          <a:lstStyle/>
          <a:p>
            <a:pPr>
              <a:buFontTx/>
              <a:buNone/>
            </a:pPr>
            <a:r>
              <a:rPr lang="en-US" altLang="en-US" b="1" baseline="30000" dirty="0">
                <a:cs typeface="Tahoma" panose="020B0604030504040204" pitchFamily="34" charset="0"/>
              </a:rPr>
              <a:t>      </a:t>
            </a:r>
          </a:p>
          <a:p>
            <a:pPr>
              <a:buFontTx/>
              <a:buNone/>
            </a:pPr>
            <a:endParaRPr lang="en-US" altLang="en-US" b="1" baseline="30000" dirty="0">
              <a:cs typeface="Tahoma" panose="020B0604030504040204" pitchFamily="34" charset="0"/>
            </a:endParaRPr>
          </a:p>
          <a:p>
            <a:pPr>
              <a:buFontTx/>
              <a:buNone/>
            </a:pPr>
            <a:endParaRPr lang="en-US" altLang="en-US" b="1" baseline="30000" dirty="0">
              <a:cs typeface="Tahoma" panose="020B0604030504040204" pitchFamily="34" charset="0"/>
            </a:endParaRPr>
          </a:p>
          <a:p>
            <a:pPr>
              <a:buFontTx/>
              <a:buNone/>
            </a:pPr>
            <a:endParaRPr lang="en-US" altLang="en-US" b="1" baseline="30000" dirty="0">
              <a:cs typeface="Tahoma" panose="020B0604030504040204" pitchFamily="34" charset="0"/>
            </a:endParaRPr>
          </a:p>
          <a:p>
            <a:pPr>
              <a:buFontTx/>
              <a:buNone/>
            </a:pPr>
            <a:endParaRPr lang="en-US" altLang="en-US" b="1" baseline="30000" dirty="0">
              <a:cs typeface="Tahoma" panose="020B0604030504040204" pitchFamily="34" charset="0"/>
            </a:endParaRPr>
          </a:p>
          <a:p>
            <a:pPr algn="just">
              <a:buFontTx/>
              <a:buNone/>
            </a:pPr>
            <a:r>
              <a:rPr lang="en-US" altLang="en-US" b="1" baseline="30000" dirty="0">
                <a:cs typeface="Tahoma" panose="020B0604030504040204" pitchFamily="34" charset="0"/>
              </a:rPr>
              <a:t>      </a:t>
            </a:r>
            <a:r>
              <a:rPr lang="en-US" altLang="en-US" sz="5400" b="1" baseline="30000" dirty="0">
                <a:cs typeface="Tahoma" panose="020B0604030504040204" pitchFamily="34" charset="0"/>
              </a:rPr>
              <a:t>18</a:t>
            </a:r>
            <a:r>
              <a:rPr lang="en-US" altLang="en-US" sz="5400" b="1" dirty="0"/>
              <a:t> For through him (Jesus) we both have  access to the Father by one Spirit.</a:t>
            </a:r>
          </a:p>
          <a:p>
            <a:pPr>
              <a:buFontTx/>
              <a:buNone/>
            </a:pPr>
            <a:endParaRPr lang="en-US" altLang="en-US" sz="4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82B4D-7A53-616C-990E-B00972A0AB75}"/>
            </a:ext>
          </a:extLst>
        </p:cNvPr>
        <p:cNvGrpSpPr/>
        <p:nvPr/>
      </p:nvGrpSpPr>
      <p:grpSpPr>
        <a:xfrm>
          <a:off x="0" y="0"/>
          <a:ext cx="0" cy="0"/>
          <a:chOff x="0" y="0"/>
          <a:chExt cx="0" cy="0"/>
        </a:xfrm>
      </p:grpSpPr>
      <p:sp>
        <p:nvSpPr>
          <p:cNvPr id="107522" name="Rectangle 2">
            <a:extLst>
              <a:ext uri="{FF2B5EF4-FFF2-40B4-BE49-F238E27FC236}">
                <a16:creationId xmlns:a16="http://schemas.microsoft.com/office/drawing/2014/main" id="{8416FE34-E20F-BC3D-E4AA-6E61E90B9155}"/>
              </a:ext>
            </a:extLst>
          </p:cNvPr>
          <p:cNvSpPr>
            <a:spLocks noGrp="1" noChangeArrowheads="1"/>
          </p:cNvSpPr>
          <p:nvPr>
            <p:ph type="body" idx="1"/>
          </p:nvPr>
        </p:nvSpPr>
        <p:spPr>
          <a:xfrm>
            <a:off x="164926" y="250521"/>
            <a:ext cx="11862148" cy="6858000"/>
          </a:xfrm>
        </p:spPr>
        <p:txBody>
          <a:bodyPr>
            <a:normAutofit/>
          </a:bodyPr>
          <a:lstStyle/>
          <a:p>
            <a:pPr algn="thaiDist">
              <a:lnSpc>
                <a:spcPct val="90000"/>
              </a:lnSpc>
              <a:buFontTx/>
              <a:buNone/>
            </a:pPr>
            <a:r>
              <a:rPr lang="en-US" altLang="en-US" sz="3600" b="1" dirty="0"/>
              <a:t>	</a:t>
            </a:r>
            <a:r>
              <a:rPr lang="en-US" altLang="en-US" sz="3600" b="1" baseline="30000" dirty="0">
                <a:cs typeface="Tahoma" panose="020B0604030504040204" pitchFamily="34" charset="0"/>
              </a:rPr>
              <a:t>    19</a:t>
            </a:r>
            <a:r>
              <a:rPr lang="en-US" altLang="en-US" sz="3600" b="1" dirty="0"/>
              <a:t> Consequently, you are no longer foreigners and strangers, but fellow citizens with God’s people and also members of his household, </a:t>
            </a:r>
            <a:r>
              <a:rPr lang="en-US" altLang="en-US" sz="3600" b="1" baseline="30000" dirty="0">
                <a:cs typeface="Tahoma" panose="020B0604030504040204" pitchFamily="34" charset="0"/>
              </a:rPr>
              <a:t>20</a:t>
            </a:r>
            <a:r>
              <a:rPr lang="en-US" altLang="en-US" sz="3600" b="1" dirty="0"/>
              <a:t> built on the foundation of the apostles and prophets, with Christ Jesus himself as the chief cornerstone. </a:t>
            </a:r>
            <a:r>
              <a:rPr lang="en-US" altLang="en-US" sz="3600" b="1" baseline="30000" dirty="0">
                <a:cs typeface="Tahoma" panose="020B0604030504040204" pitchFamily="34" charset="0"/>
              </a:rPr>
              <a:t>21 </a:t>
            </a:r>
            <a:r>
              <a:rPr lang="en-US" altLang="en-US" sz="3600" b="1" dirty="0"/>
              <a:t>In him the whole building is joined together and rises to become a holy temple in the Lord. </a:t>
            </a:r>
            <a:r>
              <a:rPr lang="en-US" altLang="en-US" sz="3600" b="1" baseline="30000" dirty="0">
                <a:cs typeface="Tahoma" panose="020B0604030504040204" pitchFamily="34" charset="0"/>
              </a:rPr>
              <a:t>22</a:t>
            </a:r>
            <a:r>
              <a:rPr lang="en-US" altLang="en-US" sz="3600" b="1" dirty="0"/>
              <a:t> And in him you too are being built together to become a dwelling in which God lives by his Spirit.</a:t>
            </a:r>
          </a:p>
        </p:txBody>
      </p:sp>
    </p:spTree>
    <p:extLst>
      <p:ext uri="{BB962C8B-B14F-4D97-AF65-F5344CB8AC3E}">
        <p14:creationId xmlns:p14="http://schemas.microsoft.com/office/powerpoint/2010/main" val="27967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7" name="Picture 5">
            <a:extLst>
              <a:ext uri="{FF2B5EF4-FFF2-40B4-BE49-F238E27FC236}">
                <a16:creationId xmlns:a16="http://schemas.microsoft.com/office/drawing/2014/main" id="{FA6F3A60-8BB2-91F3-33F9-9F4019D83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
            <a:ext cx="62865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36199" name="Picture 7">
            <a:extLst>
              <a:ext uri="{FF2B5EF4-FFF2-40B4-BE49-F238E27FC236}">
                <a16:creationId xmlns:a16="http://schemas.microsoft.com/office/drawing/2014/main" id="{47110A80-5A3C-7122-98A3-4275E43E3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038" y="2897188"/>
            <a:ext cx="2635250" cy="3960812"/>
          </a:xfrm>
          <a:prstGeom prst="rect">
            <a:avLst/>
          </a:prstGeom>
          <a:noFill/>
          <a:extLst>
            <a:ext uri="{909E8E84-426E-40DD-AFC4-6F175D3DCCD1}">
              <a14:hiddenFill xmlns:a14="http://schemas.microsoft.com/office/drawing/2010/main">
                <a:solidFill>
                  <a:srgbClr val="FFFFFF"/>
                </a:solidFill>
              </a14:hiddenFill>
            </a:ext>
          </a:extLst>
        </p:spPr>
      </p:pic>
      <p:sp>
        <p:nvSpPr>
          <p:cNvPr id="136200" name="Line 8">
            <a:extLst>
              <a:ext uri="{FF2B5EF4-FFF2-40B4-BE49-F238E27FC236}">
                <a16:creationId xmlns:a16="http://schemas.microsoft.com/office/drawing/2014/main" id="{3CBE3171-04FE-A169-70A8-F7CE4A460932}"/>
              </a:ext>
            </a:extLst>
          </p:cNvPr>
          <p:cNvSpPr>
            <a:spLocks noChangeShapeType="1"/>
          </p:cNvSpPr>
          <p:nvPr/>
        </p:nvSpPr>
        <p:spPr bwMode="auto">
          <a:xfrm flipV="1">
            <a:off x="4151313" y="2276476"/>
            <a:ext cx="1223962" cy="7207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Angsana Ne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9 Things Kids Should Know About Getting Lost">
            <a:extLst>
              <a:ext uri="{FF2B5EF4-FFF2-40B4-BE49-F238E27FC236}">
                <a16:creationId xmlns:a16="http://schemas.microsoft.com/office/drawing/2014/main" id="{B51D7E66-71C7-46BD-85DC-BA0C38A4E85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70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a:xfrm>
            <a:off x="1655806" y="883508"/>
            <a:ext cx="9601200" cy="1485900"/>
          </a:xfrm>
        </p:spPr>
        <p:txBody>
          <a:bodyPr>
            <a:normAutofit/>
          </a:bodyPr>
          <a:lstStyle/>
          <a:p>
            <a:pPr algn="ctr"/>
            <a:r>
              <a:rPr lang="en-TH" sz="6000" b="1" dirty="0">
                <a:latin typeface="Chalkboard SE" panose="03050602040202020205" pitchFamily="66" charset="77"/>
              </a:rPr>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21" y="1962664"/>
            <a:ext cx="8354235" cy="446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AE82BD2-6A11-C6EE-1CAB-DB4E3C21D27F}"/>
              </a:ext>
            </a:extLst>
          </p:cNvPr>
          <p:cNvSpPr>
            <a:spLocks noGrp="1" noChangeArrowheads="1"/>
          </p:cNvSpPr>
          <p:nvPr>
            <p:ph type="body" idx="1"/>
          </p:nvPr>
        </p:nvSpPr>
        <p:spPr>
          <a:xfrm>
            <a:off x="-125261" y="0"/>
            <a:ext cx="12192000" cy="6858000"/>
          </a:xfrm>
        </p:spPr>
        <p:txBody>
          <a:bodyPr>
            <a:noAutofit/>
          </a:bodyPr>
          <a:lstStyle/>
          <a:p>
            <a:pPr algn="thaiDist">
              <a:lnSpc>
                <a:spcPct val="90000"/>
              </a:lnSpc>
              <a:buFontTx/>
              <a:buNone/>
            </a:pPr>
            <a:r>
              <a:rPr lang="en-US" altLang="en-US" sz="3200" b="1" dirty="0"/>
              <a:t>	</a:t>
            </a:r>
            <a:r>
              <a:rPr lang="en-US" altLang="en-US" sz="3200" b="1" baseline="30000" dirty="0">
                <a:cs typeface="Tahoma" panose="020B0604030504040204" pitchFamily="34" charset="0"/>
              </a:rPr>
              <a:t>11</a:t>
            </a:r>
            <a:r>
              <a:rPr lang="en-US" altLang="en-US" sz="3200" b="1" dirty="0"/>
              <a:t> Therefore, remember that formerly you who are Gentiles by birth and called ‘uncircumcised’ by those who call themselves ‘the circumcision’ (which is done in the body by human hands) – </a:t>
            </a:r>
            <a:r>
              <a:rPr lang="en-US" altLang="en-US" sz="3200" b="1" baseline="30000" dirty="0">
                <a:cs typeface="Tahoma" panose="020B0604030504040204" pitchFamily="34" charset="0"/>
              </a:rPr>
              <a:t>12 </a:t>
            </a:r>
            <a:r>
              <a:rPr lang="en-US" altLang="en-US" sz="3200" b="1" dirty="0"/>
              <a:t>remember that at that time you were separate from Christ, excluded from citizenship in Israel and foreigners to the covenants of the promise, without hope and without God in the world. </a:t>
            </a:r>
            <a:r>
              <a:rPr lang="en-US" altLang="en-US" sz="3200" b="1" baseline="30000" dirty="0">
                <a:cs typeface="Tahoma" panose="020B0604030504040204" pitchFamily="34" charset="0"/>
              </a:rPr>
              <a:t>13 </a:t>
            </a:r>
            <a:r>
              <a:rPr lang="en-US" altLang="en-US" sz="3200" b="1" dirty="0"/>
              <a:t>But now in Christ Jesus you who once were far away have been brought near by the blood of Christ.</a:t>
            </a:r>
          </a:p>
          <a:p>
            <a:pPr algn="thaiDist">
              <a:lnSpc>
                <a:spcPct val="90000"/>
              </a:lnSpc>
              <a:buFontTx/>
              <a:buNone/>
            </a:pPr>
            <a:r>
              <a:rPr lang="en-US" altLang="en-US" sz="3200" b="1" dirty="0"/>
              <a:t>	</a:t>
            </a:r>
            <a:r>
              <a:rPr lang="en-US" altLang="en-US" sz="3200" b="1" baseline="30000" dirty="0">
                <a:cs typeface="Tahoma" panose="020B0604030504040204" pitchFamily="34" charset="0"/>
              </a:rPr>
              <a:t>14</a:t>
            </a:r>
            <a:r>
              <a:rPr lang="en-US" altLang="en-US" sz="3200" b="1" dirty="0"/>
              <a:t> For he himself is our peace, who has made the two groups one and has destroyed the barrier, the dividing wall of hostility, </a:t>
            </a:r>
            <a:r>
              <a:rPr lang="en-US" altLang="en-US" sz="3200" b="1" baseline="30000" dirty="0">
                <a:cs typeface="Tahoma" panose="020B0604030504040204" pitchFamily="34" charset="0"/>
              </a:rPr>
              <a:t>15</a:t>
            </a:r>
            <a:r>
              <a:rPr lang="en-US" altLang="en-US" sz="3200" b="1" dirty="0"/>
              <a:t> by setting aside in his flesh the law with its commands and regulations. His purpose was to create in himself one new man out of the two, thus making peace, </a:t>
            </a:r>
            <a:r>
              <a:rPr lang="en-US" altLang="en-US" sz="3200" b="1" baseline="30000" dirty="0">
                <a:cs typeface="Tahoma" panose="020B0604030504040204" pitchFamily="34" charset="0"/>
              </a:rPr>
              <a:t>16</a:t>
            </a:r>
            <a:r>
              <a:rPr lang="en-US" altLang="en-US" sz="3200" b="1" dirty="0"/>
              <a:t> and in one body to reconcile both of them to God through the cross, by which he put to death their hostility.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39EA9DE-BA42-4509-B1FC-BA833F617192}"/>
              </a:ext>
            </a:extLst>
          </p:cNvPr>
          <p:cNvSpPr>
            <a:spLocks noGrp="1" noChangeArrowheads="1"/>
          </p:cNvSpPr>
          <p:nvPr>
            <p:ph type="body" idx="1"/>
          </p:nvPr>
        </p:nvSpPr>
        <p:spPr>
          <a:xfrm>
            <a:off x="175364" y="0"/>
            <a:ext cx="11862148" cy="6858000"/>
          </a:xfrm>
        </p:spPr>
        <p:txBody>
          <a:bodyPr/>
          <a:lstStyle/>
          <a:p>
            <a:pPr algn="thaiDist">
              <a:lnSpc>
                <a:spcPct val="90000"/>
              </a:lnSpc>
              <a:buFontTx/>
              <a:buNone/>
            </a:pPr>
            <a:r>
              <a:rPr lang="en-US" altLang="en-US" b="1" dirty="0"/>
              <a:t>	</a:t>
            </a:r>
            <a:r>
              <a:rPr lang="en-US" altLang="en-US" sz="3400" b="1" baseline="30000" dirty="0">
                <a:cs typeface="Tahoma" panose="020B0604030504040204" pitchFamily="34" charset="0"/>
              </a:rPr>
              <a:t>17</a:t>
            </a:r>
            <a:r>
              <a:rPr lang="en-US" altLang="en-US" sz="3400" b="1" dirty="0"/>
              <a:t> He came and preached peace to you who were far away and peace to those who were near.</a:t>
            </a:r>
            <a:r>
              <a:rPr lang="en-US" altLang="en-US" sz="3400" b="1" baseline="30000" dirty="0">
                <a:cs typeface="Tahoma" panose="020B0604030504040204" pitchFamily="34" charset="0"/>
              </a:rPr>
              <a:t>18</a:t>
            </a:r>
            <a:r>
              <a:rPr lang="en-US" altLang="en-US" sz="3400" b="1" dirty="0"/>
              <a:t> For through him we both have access to the Father by one Spirit.</a:t>
            </a:r>
          </a:p>
          <a:p>
            <a:pPr algn="thaiDist">
              <a:lnSpc>
                <a:spcPct val="90000"/>
              </a:lnSpc>
              <a:buFontTx/>
              <a:buNone/>
            </a:pPr>
            <a:r>
              <a:rPr lang="en-US" altLang="en-US" sz="3400" b="1" baseline="30000" dirty="0">
                <a:cs typeface="Tahoma" panose="020B0604030504040204" pitchFamily="34" charset="0"/>
              </a:rPr>
              <a:t>    19</a:t>
            </a:r>
            <a:r>
              <a:rPr lang="en-US" altLang="en-US" sz="3400" b="1" dirty="0"/>
              <a:t> Consequently, you are no longer foreigners and strangers, but fellow citizens with God’s people and also members of his household, </a:t>
            </a:r>
            <a:r>
              <a:rPr lang="en-US" altLang="en-US" sz="3400" b="1" baseline="30000" dirty="0">
                <a:cs typeface="Tahoma" panose="020B0604030504040204" pitchFamily="34" charset="0"/>
              </a:rPr>
              <a:t>20</a:t>
            </a:r>
            <a:r>
              <a:rPr lang="en-US" altLang="en-US" sz="3400" b="1" dirty="0"/>
              <a:t> built on the foundation of the apostles and prophets, with Christ Jesus himself as the chief cornerstone. </a:t>
            </a:r>
            <a:r>
              <a:rPr lang="en-US" altLang="en-US" sz="3400" b="1" baseline="30000" dirty="0">
                <a:cs typeface="Tahoma" panose="020B0604030504040204" pitchFamily="34" charset="0"/>
              </a:rPr>
              <a:t>21 </a:t>
            </a:r>
            <a:r>
              <a:rPr lang="en-US" altLang="en-US" sz="3400" b="1" dirty="0"/>
              <a:t>In him the whole building is joined together and rises to become a holy temple in the Lord. </a:t>
            </a:r>
            <a:r>
              <a:rPr lang="en-US" altLang="en-US" sz="3400" b="1" baseline="30000" dirty="0">
                <a:cs typeface="Tahoma" panose="020B0604030504040204" pitchFamily="34" charset="0"/>
              </a:rPr>
              <a:t>22</a:t>
            </a:r>
            <a:r>
              <a:rPr lang="en-US" altLang="en-US" sz="3400" b="1" dirty="0"/>
              <a:t> And in him you too are being built together to become a dwelling in which God lives by his Spirit.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07D99D5-5815-CA10-FD96-1698776087E2}"/>
              </a:ext>
            </a:extLst>
          </p:cNvPr>
          <p:cNvSpPr>
            <a:spLocks noGrp="1" noChangeArrowheads="1"/>
          </p:cNvSpPr>
          <p:nvPr>
            <p:ph type="title"/>
          </p:nvPr>
        </p:nvSpPr>
        <p:spPr/>
        <p:txBody>
          <a:bodyPr/>
          <a:lstStyle/>
          <a:p>
            <a:r>
              <a:rPr lang="en-US" altLang="en-US" sz="4400" b="1" dirty="0"/>
              <a:t>Ephesians – One New Man</a:t>
            </a:r>
            <a:endParaRPr lang="th-TH" altLang="en-US" sz="4400" b="1" dirty="0"/>
          </a:p>
        </p:txBody>
      </p:sp>
      <p:sp>
        <p:nvSpPr>
          <p:cNvPr id="108547" name="Rectangle 3">
            <a:extLst>
              <a:ext uri="{FF2B5EF4-FFF2-40B4-BE49-F238E27FC236}">
                <a16:creationId xmlns:a16="http://schemas.microsoft.com/office/drawing/2014/main" id="{D0203A31-BC2D-A514-83DF-F34BFE146DDD}"/>
              </a:ext>
            </a:extLst>
          </p:cNvPr>
          <p:cNvSpPr>
            <a:spLocks noGrp="1" noChangeArrowheads="1"/>
          </p:cNvSpPr>
          <p:nvPr>
            <p:ph type="body" idx="1"/>
          </p:nvPr>
        </p:nvSpPr>
        <p:spPr>
          <a:xfrm>
            <a:off x="1219200" y="1600201"/>
            <a:ext cx="10642948" cy="4530725"/>
          </a:xfrm>
        </p:spPr>
        <p:txBody>
          <a:bodyPr/>
          <a:lstStyle/>
          <a:p>
            <a:pPr marL="533400" indent="-533400">
              <a:buNone/>
            </a:pPr>
            <a:endParaRPr lang="en-US" altLang="en-US" sz="1000" b="1" dirty="0"/>
          </a:p>
          <a:p>
            <a:pPr marL="533400" indent="-533400">
              <a:buFont typeface="Wingdings" pitchFamily="2" charset="2"/>
              <a:buAutoNum type="arabicParenR"/>
            </a:pPr>
            <a:r>
              <a:rPr lang="en-US" altLang="en-US" sz="3600" b="1" u="sng" dirty="0"/>
              <a:t>Ephesians 2:1-10</a:t>
            </a:r>
            <a:r>
              <a:rPr lang="en-US" altLang="en-US" sz="3600" b="1" dirty="0"/>
              <a:t> is about the vertical relationship between people and God – saved by grace.</a:t>
            </a:r>
          </a:p>
          <a:p>
            <a:pPr marL="533400" indent="-533400">
              <a:buFont typeface="Wingdings" pitchFamily="2" charset="2"/>
              <a:buAutoNum type="arabicParenR"/>
            </a:pPr>
            <a:r>
              <a:rPr lang="en-US" altLang="en-US" sz="3600" b="1" u="sng" dirty="0"/>
              <a:t>Ephesians 2:11-22 </a:t>
            </a:r>
            <a:r>
              <a:rPr lang="en-US" altLang="en-US" sz="3600" b="1" dirty="0"/>
              <a:t>is about horizontal relationship between peoples – reconciled through Christ.</a:t>
            </a:r>
          </a:p>
          <a:p>
            <a:pPr marL="533400" indent="-533400">
              <a:buNone/>
            </a:pPr>
            <a:endParaRPr lang="th-TH" altLang="en-US" dirty="0"/>
          </a:p>
        </p:txBody>
      </p:sp>
      <p:pic>
        <p:nvPicPr>
          <p:cNvPr id="108550" name="Picture 6">
            <a:extLst>
              <a:ext uri="{FF2B5EF4-FFF2-40B4-BE49-F238E27FC236}">
                <a16:creationId xmlns:a16="http://schemas.microsoft.com/office/drawing/2014/main" id="{3ACEBCFE-848B-BFC5-DF96-22BFF4627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815" y="5029200"/>
            <a:ext cx="2972779"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FC475-0FB8-F9FD-BB69-36673E46F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4936C-5D1D-402C-73B6-993BD5A24EE5}"/>
              </a:ext>
            </a:extLst>
          </p:cNvPr>
          <p:cNvSpPr>
            <a:spLocks noGrp="1"/>
          </p:cNvSpPr>
          <p:nvPr>
            <p:ph type="title"/>
          </p:nvPr>
        </p:nvSpPr>
        <p:spPr/>
        <p:txBody>
          <a:bodyPr>
            <a:normAutofit/>
          </a:bodyPr>
          <a:lstStyle/>
          <a:p>
            <a:r>
              <a:rPr lang="en-US" sz="4400" b="1" dirty="0"/>
              <a:t>John Stott</a:t>
            </a:r>
          </a:p>
        </p:txBody>
      </p:sp>
      <p:sp>
        <p:nvSpPr>
          <p:cNvPr id="3" name="Content Placeholder 2">
            <a:extLst>
              <a:ext uri="{FF2B5EF4-FFF2-40B4-BE49-F238E27FC236}">
                <a16:creationId xmlns:a16="http://schemas.microsoft.com/office/drawing/2014/main" id="{C68719C7-DFD8-AFB5-7EC0-581DAEE6ADCD}"/>
              </a:ext>
            </a:extLst>
          </p:cNvPr>
          <p:cNvSpPr>
            <a:spLocks noGrp="1"/>
          </p:cNvSpPr>
          <p:nvPr>
            <p:ph idx="1"/>
          </p:nvPr>
        </p:nvSpPr>
        <p:spPr>
          <a:xfrm>
            <a:off x="1083729" y="1829696"/>
            <a:ext cx="9228391" cy="4328890"/>
          </a:xfrm>
        </p:spPr>
        <p:txBody>
          <a:bodyPr>
            <a:normAutofit/>
          </a:bodyPr>
          <a:lstStyle/>
          <a:p>
            <a:pPr marL="0" indent="0" algn="just">
              <a:buNone/>
            </a:pPr>
            <a:r>
              <a:rPr lang="en-US" sz="4000" b="1" dirty="0"/>
              <a:t>“The grand theme of Ephesians 2 is that Jesus Christ has destroyed both enmities.” </a:t>
            </a:r>
          </a:p>
          <a:p>
            <a:pPr marL="0" indent="0">
              <a:buNone/>
            </a:pPr>
            <a:r>
              <a:rPr lang="en-US" sz="2400" b="1" dirty="0"/>
              <a:t>John R. W. Stott, </a:t>
            </a:r>
            <a:r>
              <a:rPr lang="en-US" sz="2400" b="1" i="1" dirty="0"/>
              <a:t>The Message of Ephesians</a:t>
            </a:r>
            <a:r>
              <a:rPr lang="en-US" sz="2400" b="1" dirty="0"/>
              <a:t>, Leicester: Inter-varsity Press, 1979. page 92.</a:t>
            </a:r>
          </a:p>
        </p:txBody>
      </p:sp>
      <p:pic>
        <p:nvPicPr>
          <p:cNvPr id="5122" name="Picture 2" descr="The Message of Ephesians: God's New Society: With Study Guide (The Bible  Speaks Today New Testament)">
            <a:extLst>
              <a:ext uri="{FF2B5EF4-FFF2-40B4-BE49-F238E27FC236}">
                <a16:creationId xmlns:a16="http://schemas.microsoft.com/office/drawing/2014/main" id="{04DB3AE4-FBA7-F8DE-4753-43A4A184C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031" y="2043953"/>
            <a:ext cx="1567908" cy="254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15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71BD6D14-F0AB-9D75-30D4-77AB4E4689B0}"/>
              </a:ext>
            </a:extLst>
          </p:cNvPr>
          <p:cNvSpPr>
            <a:spLocks noGrp="1" noChangeArrowheads="1"/>
          </p:cNvSpPr>
          <p:nvPr>
            <p:ph type="title"/>
          </p:nvPr>
        </p:nvSpPr>
        <p:spPr/>
        <p:txBody>
          <a:bodyPr/>
          <a:lstStyle/>
          <a:p>
            <a:r>
              <a:rPr lang="en-US" altLang="en-US" sz="4800" b="1" dirty="0">
                <a:solidFill>
                  <a:srgbClr val="002060"/>
                </a:solidFill>
              </a:rPr>
              <a:t>John 17:21</a:t>
            </a:r>
            <a:endParaRPr lang="th-TH" altLang="en-US" sz="4800" b="1" dirty="0">
              <a:solidFill>
                <a:srgbClr val="002060"/>
              </a:solidFill>
            </a:endParaRPr>
          </a:p>
        </p:txBody>
      </p:sp>
      <p:sp>
        <p:nvSpPr>
          <p:cNvPr id="109571" name="Rectangle 3">
            <a:extLst>
              <a:ext uri="{FF2B5EF4-FFF2-40B4-BE49-F238E27FC236}">
                <a16:creationId xmlns:a16="http://schemas.microsoft.com/office/drawing/2014/main" id="{2EB8DB8D-2C87-E04A-0F2A-DBFBF7E4CD34}"/>
              </a:ext>
            </a:extLst>
          </p:cNvPr>
          <p:cNvSpPr>
            <a:spLocks noGrp="1" noChangeArrowheads="1"/>
          </p:cNvSpPr>
          <p:nvPr>
            <p:ph type="body" idx="1"/>
          </p:nvPr>
        </p:nvSpPr>
        <p:spPr>
          <a:xfrm>
            <a:off x="1606138" y="1537375"/>
            <a:ext cx="9976262" cy="4530725"/>
          </a:xfrm>
        </p:spPr>
        <p:txBody>
          <a:bodyPr/>
          <a:lstStyle/>
          <a:p>
            <a:pPr>
              <a:buFont typeface="Wingdings" pitchFamily="2" charset="2"/>
              <a:buNone/>
            </a:pPr>
            <a:r>
              <a:rPr lang="en-US" altLang="en-US" dirty="0">
                <a:solidFill>
                  <a:srgbClr val="002060"/>
                </a:solidFill>
              </a:rPr>
              <a:t>	</a:t>
            </a:r>
            <a:r>
              <a:rPr lang="en-US" altLang="en-US" sz="4400" b="1" dirty="0">
                <a:solidFill>
                  <a:srgbClr val="002060"/>
                </a:solidFill>
              </a:rPr>
              <a:t>I pray that all of them may be one, Father, just as you are in me and I am in you</a:t>
            </a:r>
            <a:r>
              <a:rPr lang="th-TH" altLang="en-US" sz="4400" b="1" dirty="0">
                <a:solidFill>
                  <a:srgbClr val="002060"/>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s Abraham Really a Prophet? - Allen Creek Community Church">
            <a:extLst>
              <a:ext uri="{FF2B5EF4-FFF2-40B4-BE49-F238E27FC236}">
                <a16:creationId xmlns:a16="http://schemas.microsoft.com/office/drawing/2014/main" id="{BE6A81C1-A9CC-6FCA-2021-366864A52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50" y="369288"/>
            <a:ext cx="9013364" cy="6119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BD9F9-5773-C472-98C8-EB4122027513}"/>
              </a:ext>
            </a:extLst>
          </p:cNvPr>
          <p:cNvSpPr>
            <a:spLocks noGrp="1"/>
          </p:cNvSpPr>
          <p:nvPr>
            <p:ph idx="1"/>
          </p:nvPr>
        </p:nvSpPr>
        <p:spPr>
          <a:xfrm>
            <a:off x="750517" y="660703"/>
            <a:ext cx="10723323" cy="6028195"/>
          </a:xfrm>
        </p:spPr>
        <p:txBody>
          <a:bodyPr>
            <a:normAutofit/>
          </a:bodyPr>
          <a:lstStyle/>
          <a:p>
            <a:pPr marL="0" indent="0" algn="ctr" fontAlgn="t">
              <a:buNone/>
            </a:pPr>
            <a:r>
              <a:rPr lang="en-SG" sz="5400" b="1" dirty="0"/>
              <a:t>How odd of God </a:t>
            </a:r>
          </a:p>
          <a:p>
            <a:pPr marL="0" indent="0" algn="ctr" fontAlgn="t">
              <a:buNone/>
            </a:pPr>
            <a:r>
              <a:rPr lang="en-SG" sz="5400" b="1" dirty="0"/>
              <a:t>To choose the Jews.</a:t>
            </a:r>
          </a:p>
          <a:p>
            <a:pPr marL="0" indent="0" algn="ctr" fontAlgn="t">
              <a:buNone/>
            </a:pPr>
            <a:endParaRPr lang="en-SG" sz="3000" b="1" dirty="0"/>
          </a:p>
          <a:p>
            <a:pPr marL="0" indent="0" algn="ctr" fontAlgn="t">
              <a:buNone/>
            </a:pPr>
            <a:r>
              <a:rPr lang="en-SG" sz="5400" b="1" dirty="0"/>
              <a:t>(William Norman Ewer)</a:t>
            </a:r>
          </a:p>
          <a:p>
            <a:pPr marL="0" indent="0" fontAlgn="t">
              <a:buNone/>
            </a:pPr>
            <a:endParaRPr lang="en-SG" sz="3600" b="1" dirty="0"/>
          </a:p>
          <a:p>
            <a:pPr marL="0" indent="0" fontAlgn="t">
              <a:buNone/>
            </a:pPr>
            <a:endParaRPr lang="en-SG" dirty="0"/>
          </a:p>
          <a:p>
            <a:pPr marL="0" indent="0">
              <a:buNone/>
            </a:pPr>
            <a:endParaRPr lang="en-US" dirty="0"/>
          </a:p>
        </p:txBody>
      </p:sp>
      <p:pic>
        <p:nvPicPr>
          <p:cNvPr id="7170" name="Picture 2" descr="How Odd of God to Choose the Jews” - Article - ProphecyExplained.org">
            <a:extLst>
              <a:ext uri="{FF2B5EF4-FFF2-40B4-BE49-F238E27FC236}">
                <a16:creationId xmlns:a16="http://schemas.microsoft.com/office/drawing/2014/main" id="{F86E9C90-1DEA-8193-9217-42563EB7EC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34635" y="4104465"/>
            <a:ext cx="4922729" cy="2584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97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altLang="en-US" sz="2800" b="0"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altLang="en-US" sz="2800" b="0"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Angsana New"/>
      </a:majorFont>
      <a:minorFont>
        <a:latin typeface="Verdan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altLang="en-US" sz="2800" b="0"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altLang="en-US" sz="2800" b="0"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altLang="en-US" sz="2800" b="0"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altLang="en-US" sz="2800" b="0"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altLang="en-US" sz="2800" b="0"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h-TH" altLang="en-US" sz="2800" b="0" i="0" u="none" strike="noStrike" cap="none" normalizeH="0" baseline="0" smtClean="0">
            <a:ln>
              <a:noFill/>
            </a:ln>
            <a:solidFill>
              <a:schemeClr val="tx1"/>
            </a:solidFill>
            <a:effectLst/>
            <a:latin typeface="Arial" panose="020B0604020202020204" pitchFamily="34" charset="0"/>
            <a:cs typeface="Angsana New" panose="02020603050405020304" pitchFamily="18" charset="-34"/>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0</TotalTime>
  <Words>1181</Words>
  <Application>Microsoft Office PowerPoint</Application>
  <PresentationFormat>Widescreen</PresentationFormat>
  <Paragraphs>67</Paragraphs>
  <Slides>28</Slides>
  <Notes>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28</vt:i4>
      </vt:variant>
    </vt:vector>
  </HeadingPairs>
  <TitlesOfParts>
    <vt:vector size="49" baseType="lpstr">
      <vt:lpstr>ADLaM Display</vt:lpstr>
      <vt:lpstr>Aptos</vt:lpstr>
      <vt:lpstr>Aptos Display</vt:lpstr>
      <vt:lpstr>Arial</vt:lpstr>
      <vt:lpstr>blbGentium</vt:lpstr>
      <vt:lpstr>Calibri</vt:lpstr>
      <vt:lpstr>Calibri Light</vt:lpstr>
      <vt:lpstr>Century Gothic</vt:lpstr>
      <vt:lpstr>Chalkboard SE</vt:lpstr>
      <vt:lpstr>Tahoma</vt:lpstr>
      <vt:lpstr>Times New Roman</vt:lpstr>
      <vt:lpstr>Verdana</vt:lpstr>
      <vt:lpstr>Wingdings</vt:lpstr>
      <vt:lpstr>Wingdings 3</vt:lpstr>
      <vt:lpstr>Office Theme</vt:lpstr>
      <vt:lpstr>1_Office Theme</vt:lpstr>
      <vt:lpstr>Layers</vt:lpstr>
      <vt:lpstr>Wisp</vt:lpstr>
      <vt:lpstr>Competition</vt:lpstr>
      <vt:lpstr>Capsules</vt:lpstr>
      <vt:lpstr>1_Default Design</vt:lpstr>
      <vt:lpstr>PowerPoint Presentation</vt:lpstr>
      <vt:lpstr>PowerPoint Presentation</vt:lpstr>
      <vt:lpstr>PowerPoint Presentation</vt:lpstr>
      <vt:lpstr>PowerPoint Presentation</vt:lpstr>
      <vt:lpstr>Ephesians – One New Man</vt:lpstr>
      <vt:lpstr>John Stott</vt:lpstr>
      <vt:lpstr>John 17:21</vt:lpstr>
      <vt:lpstr>PowerPoint Presentation</vt:lpstr>
      <vt:lpstr>PowerPoint Presentation</vt:lpstr>
      <vt:lpstr>PowerPoint Presentation</vt:lpstr>
      <vt:lpstr>Ephesians – One New Man</vt:lpstr>
      <vt:lpstr>PowerPoint Presentation</vt:lpstr>
      <vt:lpstr>Ephesians – One New Man</vt:lpstr>
      <vt:lpstr>Ephesians – One New Man</vt:lpstr>
      <vt:lpstr>  F. F. Bruce</vt:lpstr>
      <vt:lpstr>PowerPoint Presentation</vt:lpstr>
      <vt:lpstr>PowerPoint Presentation</vt:lpstr>
      <vt:lpstr>PowerPoint Presentation</vt:lpstr>
      <vt:lpstr>PowerPoint Presentation</vt:lpstr>
      <vt:lpstr>PowerPoint Presentation</vt:lpstr>
      <vt:lpstr>John Stott</vt:lpstr>
      <vt:lpstr>Ephesians – One New Man</vt:lpstr>
      <vt:lpstr>Ephesians – One New Man</vt:lpstr>
      <vt:lpstr>PowerPoint Presentation</vt:lpstr>
      <vt:lpstr>PowerPoint Presentation</vt:lpstr>
      <vt:lpstr>PowerPoint Presentation</vt:lpstr>
      <vt:lpstr>PowerPoint Presentation</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Matt Lyle</cp:lastModifiedBy>
  <cp:revision>1</cp:revision>
  <dcterms:created xsi:type="dcterms:W3CDTF">2025-08-02T08:38:40Z</dcterms:created>
  <dcterms:modified xsi:type="dcterms:W3CDTF">2025-08-02T11:05:05Z</dcterms:modified>
</cp:coreProperties>
</file>