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6" r:id="rId2"/>
  </p:sldMasterIdLst>
  <p:notesMasterIdLst>
    <p:notesMasterId r:id="rId57"/>
  </p:notesMasterIdLst>
  <p:sldIdLst>
    <p:sldId id="7461" r:id="rId3"/>
    <p:sldId id="7458" r:id="rId4"/>
    <p:sldId id="7517" r:id="rId5"/>
    <p:sldId id="7462" r:id="rId6"/>
    <p:sldId id="325" r:id="rId7"/>
    <p:sldId id="7467" r:id="rId8"/>
    <p:sldId id="7466" r:id="rId9"/>
    <p:sldId id="7456" r:id="rId10"/>
    <p:sldId id="7463" r:id="rId11"/>
    <p:sldId id="7389" r:id="rId12"/>
    <p:sldId id="7472" r:id="rId13"/>
    <p:sldId id="7477" r:id="rId14"/>
    <p:sldId id="7469" r:id="rId15"/>
    <p:sldId id="7471" r:id="rId16"/>
    <p:sldId id="7483" r:id="rId17"/>
    <p:sldId id="7481" r:id="rId18"/>
    <p:sldId id="7482" r:id="rId19"/>
    <p:sldId id="7486" r:id="rId20"/>
    <p:sldId id="7484" r:id="rId21"/>
    <p:sldId id="7487" r:id="rId22"/>
    <p:sldId id="7426" r:id="rId23"/>
    <p:sldId id="7491" r:id="rId24"/>
    <p:sldId id="7490" r:id="rId25"/>
    <p:sldId id="7493" r:id="rId26"/>
    <p:sldId id="7496" r:id="rId27"/>
    <p:sldId id="7468" r:id="rId28"/>
    <p:sldId id="7470" r:id="rId29"/>
    <p:sldId id="7464" r:id="rId30"/>
    <p:sldId id="7500" r:id="rId31"/>
    <p:sldId id="7498" r:id="rId32"/>
    <p:sldId id="7497" r:id="rId33"/>
    <p:sldId id="7499" r:id="rId34"/>
    <p:sldId id="7492" r:id="rId35"/>
    <p:sldId id="7465" r:id="rId36"/>
    <p:sldId id="7501" r:id="rId37"/>
    <p:sldId id="7503" r:id="rId38"/>
    <p:sldId id="7407" r:id="rId39"/>
    <p:sldId id="7478" r:id="rId40"/>
    <p:sldId id="7504" r:id="rId41"/>
    <p:sldId id="7505" r:id="rId42"/>
    <p:sldId id="7506" r:id="rId43"/>
    <p:sldId id="7508" r:id="rId44"/>
    <p:sldId id="7473" r:id="rId45"/>
    <p:sldId id="7509" r:id="rId46"/>
    <p:sldId id="7507" r:id="rId47"/>
    <p:sldId id="7502" r:id="rId48"/>
    <p:sldId id="7510" r:id="rId49"/>
    <p:sldId id="7513" r:id="rId50"/>
    <p:sldId id="7511" r:id="rId51"/>
    <p:sldId id="7512" r:id="rId52"/>
    <p:sldId id="7515" r:id="rId53"/>
    <p:sldId id="7516" r:id="rId54"/>
    <p:sldId id="7518" r:id="rId55"/>
    <p:sldId id="390"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7C05"/>
    <a:srgbClr val="FBBB04"/>
    <a:srgbClr val="F5B107"/>
    <a:srgbClr val="ECCBBA"/>
    <a:srgbClr val="EFD5C7"/>
    <a:srgbClr val="FAECF8"/>
    <a:srgbClr val="FFFFB7"/>
    <a:srgbClr val="ABFFFF"/>
    <a:srgbClr val="152D0D"/>
    <a:srgbClr val="E5FF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CCDA12-8B6F-44A7-892F-8D95F37B6E78}" v="1134" dt="2025-07-26T12:22:23.2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70" autoAdjust="0"/>
    <p:restoredTop sz="85593" autoAdjust="0"/>
  </p:normalViewPr>
  <p:slideViewPr>
    <p:cSldViewPr snapToGrid="0">
      <p:cViewPr varScale="1">
        <p:scale>
          <a:sx n="55" d="100"/>
          <a:sy n="55" d="100"/>
        </p:scale>
        <p:origin x="126" y="312"/>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7D7A69D0-39FC-462C-944D-275A50760DA9}"/>
    <pc:docChg chg="undo redo custSel addSld delSld modSld sldOrd delMainMaster modMainMaster modShowInfo">
      <pc:chgData name="Matt Lyle" userId="a96e7d453dd11193" providerId="LiveId" clId="{7D7A69D0-39FC-462C-944D-275A50760DA9}" dt="2025-06-29T00:32:26.721" v="6434" actId="20578"/>
      <pc:docMkLst>
        <pc:docMk/>
      </pc:docMkLst>
      <pc:sldChg chg="del">
        <pc:chgData name="Matt Lyle" userId="a96e7d453dd11193" providerId="LiveId" clId="{7D7A69D0-39FC-462C-944D-275A50760DA9}" dt="2025-06-26T08:37:52.389" v="37" actId="47"/>
        <pc:sldMkLst>
          <pc:docMk/>
          <pc:sldMk cId="1677220838" sldId="266"/>
        </pc:sldMkLst>
      </pc:sldChg>
      <pc:sldChg chg="del">
        <pc:chgData name="Matt Lyle" userId="a96e7d453dd11193" providerId="LiveId" clId="{7D7A69D0-39FC-462C-944D-275A50760DA9}" dt="2025-06-28T03:13:25.917" v="1015" actId="47"/>
        <pc:sldMkLst>
          <pc:docMk/>
          <pc:sldMk cId="3402679826" sldId="270"/>
        </pc:sldMkLst>
      </pc:sldChg>
      <pc:sldChg chg="addSp delSp modSp del mod">
        <pc:chgData name="Matt Lyle" userId="a96e7d453dd11193" providerId="LiveId" clId="{7D7A69D0-39FC-462C-944D-275A50760DA9}" dt="2025-06-28T03:13:26.591" v="1016" actId="47"/>
        <pc:sldMkLst>
          <pc:docMk/>
          <pc:sldMk cId="2899784298" sldId="273"/>
        </pc:sldMkLst>
      </pc:sldChg>
      <pc:sldChg chg="del">
        <pc:chgData name="Matt Lyle" userId="a96e7d453dd11193" providerId="LiveId" clId="{7D7A69D0-39FC-462C-944D-275A50760DA9}" dt="2025-06-28T03:08:47.115" v="1003" actId="47"/>
        <pc:sldMkLst>
          <pc:docMk/>
          <pc:sldMk cId="3325106264" sldId="276"/>
        </pc:sldMkLst>
      </pc:sldChg>
      <pc:sldChg chg="addSp delSp del delDesignElem">
        <pc:chgData name="Matt Lyle" userId="a96e7d453dd11193" providerId="LiveId" clId="{7D7A69D0-39FC-462C-944D-275A50760DA9}" dt="2025-06-28T03:08:42.755" v="1002" actId="47"/>
        <pc:sldMkLst>
          <pc:docMk/>
          <pc:sldMk cId="3264329551" sldId="277"/>
        </pc:sldMkLst>
      </pc:sldChg>
      <pc:sldChg chg="del">
        <pc:chgData name="Matt Lyle" userId="a96e7d453dd11193" providerId="LiveId" clId="{7D7A69D0-39FC-462C-944D-275A50760DA9}" dt="2025-06-28T03:13:25.411" v="1014" actId="47"/>
        <pc:sldMkLst>
          <pc:docMk/>
          <pc:sldMk cId="1884987237" sldId="278"/>
        </pc:sldMkLst>
      </pc:sldChg>
      <pc:sldChg chg="del">
        <pc:chgData name="Matt Lyle" userId="a96e7d453dd11193" providerId="LiveId" clId="{7D7A69D0-39FC-462C-944D-275A50760DA9}" dt="2025-06-26T08:36:24.350" v="1" actId="47"/>
        <pc:sldMkLst>
          <pc:docMk/>
          <pc:sldMk cId="981449029" sldId="280"/>
        </pc:sldMkLst>
      </pc:sldChg>
      <pc:sldChg chg="del">
        <pc:chgData name="Matt Lyle" userId="a96e7d453dd11193" providerId="LiveId" clId="{7D7A69D0-39FC-462C-944D-275A50760DA9}" dt="2025-06-26T08:36:26.572" v="3" actId="47"/>
        <pc:sldMkLst>
          <pc:docMk/>
          <pc:sldMk cId="47364093" sldId="281"/>
        </pc:sldMkLst>
      </pc:sldChg>
      <pc:sldChg chg="del">
        <pc:chgData name="Matt Lyle" userId="a96e7d453dd11193" providerId="LiveId" clId="{7D7A69D0-39FC-462C-944D-275A50760DA9}" dt="2025-06-26T08:36:23.475" v="0" actId="47"/>
        <pc:sldMkLst>
          <pc:docMk/>
          <pc:sldMk cId="677161335" sldId="282"/>
        </pc:sldMkLst>
      </pc:sldChg>
      <pc:sldChg chg="delSp modSp mod modTransition">
        <pc:chgData name="Matt Lyle" userId="a96e7d453dd11193" providerId="LiveId" clId="{7D7A69D0-39FC-462C-944D-275A50760DA9}" dt="2025-06-28T08:41:29.431" v="3118" actId="2085"/>
        <pc:sldMkLst>
          <pc:docMk/>
          <pc:sldMk cId="1512925482" sldId="283"/>
        </pc:sldMkLst>
      </pc:sldChg>
      <pc:sldChg chg="addSp delSp modSp mod ord modTransition">
        <pc:chgData name="Matt Lyle" userId="a96e7d453dd11193" providerId="LiveId" clId="{7D7A69D0-39FC-462C-944D-275A50760DA9}" dt="2025-06-29T00:18:16.599" v="6425" actId="122"/>
        <pc:sldMkLst>
          <pc:docMk/>
          <pc:sldMk cId="2240780618" sldId="284"/>
        </pc:sldMkLst>
      </pc:sldChg>
      <pc:sldChg chg="del">
        <pc:chgData name="Matt Lyle" userId="a96e7d453dd11193" providerId="LiveId" clId="{7D7A69D0-39FC-462C-944D-275A50760DA9}" dt="2025-06-26T08:36:25.305" v="2" actId="47"/>
        <pc:sldMkLst>
          <pc:docMk/>
          <pc:sldMk cId="1827902623" sldId="288"/>
        </pc:sldMkLst>
      </pc:sldChg>
      <pc:sldChg chg="del modTransition">
        <pc:chgData name="Matt Lyle" userId="a96e7d453dd11193" providerId="LiveId" clId="{7D7A69D0-39FC-462C-944D-275A50760DA9}" dt="2025-06-28T05:51:26.579" v="1711" actId="47"/>
        <pc:sldMkLst>
          <pc:docMk/>
          <pc:sldMk cId="3845407220" sldId="289"/>
        </pc:sldMkLst>
      </pc:sldChg>
      <pc:sldChg chg="del">
        <pc:chgData name="Matt Lyle" userId="a96e7d453dd11193" providerId="LiveId" clId="{7D7A69D0-39FC-462C-944D-275A50760DA9}" dt="2025-06-26T08:37:52.904" v="38" actId="47"/>
        <pc:sldMkLst>
          <pc:docMk/>
          <pc:sldMk cId="1938314896" sldId="290"/>
        </pc:sldMkLst>
      </pc:sldChg>
      <pc:sldChg chg="del">
        <pc:chgData name="Matt Lyle" userId="a96e7d453dd11193" providerId="LiveId" clId="{7D7A69D0-39FC-462C-944D-275A50760DA9}" dt="2025-06-26T08:37:59.111" v="42" actId="47"/>
        <pc:sldMkLst>
          <pc:docMk/>
          <pc:sldMk cId="4113660688" sldId="291"/>
        </pc:sldMkLst>
      </pc:sldChg>
      <pc:sldChg chg="del">
        <pc:chgData name="Matt Lyle" userId="a96e7d453dd11193" providerId="LiveId" clId="{7D7A69D0-39FC-462C-944D-275A50760DA9}" dt="2025-06-26T08:37:56.166" v="39" actId="47"/>
        <pc:sldMkLst>
          <pc:docMk/>
          <pc:sldMk cId="3564539497" sldId="292"/>
        </pc:sldMkLst>
      </pc:sldChg>
      <pc:sldChg chg="del">
        <pc:chgData name="Matt Lyle" userId="a96e7d453dd11193" providerId="LiveId" clId="{7D7A69D0-39FC-462C-944D-275A50760DA9}" dt="2025-06-26T08:37:57.095" v="40" actId="47"/>
        <pc:sldMkLst>
          <pc:docMk/>
          <pc:sldMk cId="203937164" sldId="293"/>
        </pc:sldMkLst>
      </pc:sldChg>
      <pc:sldChg chg="del">
        <pc:chgData name="Matt Lyle" userId="a96e7d453dd11193" providerId="LiveId" clId="{7D7A69D0-39FC-462C-944D-275A50760DA9}" dt="2025-06-26T08:37:57.908" v="41" actId="47"/>
        <pc:sldMkLst>
          <pc:docMk/>
          <pc:sldMk cId="42504925" sldId="294"/>
        </pc:sldMkLst>
      </pc:sldChg>
      <pc:sldChg chg="addSp delSp modSp mod ord modTransition modClrScheme chgLayout">
        <pc:chgData name="Matt Lyle" userId="a96e7d453dd11193" providerId="LiveId" clId="{7D7A69D0-39FC-462C-944D-275A50760DA9}" dt="2025-06-28T04:23:33.236" v="1477"/>
        <pc:sldMkLst>
          <pc:docMk/>
          <pc:sldMk cId="3662480993" sldId="295"/>
        </pc:sldMkLst>
      </pc:sldChg>
      <pc:sldChg chg="del">
        <pc:chgData name="Matt Lyle" userId="a96e7d453dd11193" providerId="LiveId" clId="{7D7A69D0-39FC-462C-944D-275A50760DA9}" dt="2025-06-26T08:36:51.497" v="9" actId="47"/>
        <pc:sldMkLst>
          <pc:docMk/>
          <pc:sldMk cId="938487686" sldId="296"/>
        </pc:sldMkLst>
      </pc:sldChg>
      <pc:sldChg chg="del">
        <pc:chgData name="Matt Lyle" userId="a96e7d453dd11193" providerId="LiveId" clId="{7D7A69D0-39FC-462C-944D-275A50760DA9}" dt="2025-06-26T08:37:04.046" v="14" actId="47"/>
        <pc:sldMkLst>
          <pc:docMk/>
          <pc:sldMk cId="398807510" sldId="297"/>
        </pc:sldMkLst>
      </pc:sldChg>
      <pc:sldChg chg="del">
        <pc:chgData name="Matt Lyle" userId="a96e7d453dd11193" providerId="LiveId" clId="{7D7A69D0-39FC-462C-944D-275A50760DA9}" dt="2025-06-26T08:36:52.142" v="11" actId="47"/>
        <pc:sldMkLst>
          <pc:docMk/>
          <pc:sldMk cId="1230470455" sldId="298"/>
        </pc:sldMkLst>
      </pc:sldChg>
      <pc:sldChg chg="addSp delSp modSp del mod modTransition">
        <pc:chgData name="Matt Lyle" userId="a96e7d453dd11193" providerId="LiveId" clId="{7D7A69D0-39FC-462C-944D-275A50760DA9}" dt="2025-06-28T07:24:46.161" v="2409" actId="47"/>
        <pc:sldMkLst>
          <pc:docMk/>
          <pc:sldMk cId="1727406336" sldId="299"/>
        </pc:sldMkLst>
      </pc:sldChg>
      <pc:sldChg chg="del">
        <pc:chgData name="Matt Lyle" userId="a96e7d453dd11193" providerId="LiveId" clId="{7D7A69D0-39FC-462C-944D-275A50760DA9}" dt="2025-06-26T08:37:07.950" v="18" actId="47"/>
        <pc:sldMkLst>
          <pc:docMk/>
          <pc:sldMk cId="374513753" sldId="300"/>
        </pc:sldMkLst>
      </pc:sldChg>
      <pc:sldChg chg="del">
        <pc:chgData name="Matt Lyle" userId="a96e7d453dd11193" providerId="LiveId" clId="{7D7A69D0-39FC-462C-944D-275A50760DA9}" dt="2025-06-26T08:37:04.643" v="15" actId="47"/>
        <pc:sldMkLst>
          <pc:docMk/>
          <pc:sldMk cId="3919640896" sldId="301"/>
        </pc:sldMkLst>
      </pc:sldChg>
      <pc:sldChg chg="del">
        <pc:chgData name="Matt Lyle" userId="a96e7d453dd11193" providerId="LiveId" clId="{7D7A69D0-39FC-462C-944D-275A50760DA9}" dt="2025-06-26T08:37:05.084" v="16" actId="47"/>
        <pc:sldMkLst>
          <pc:docMk/>
          <pc:sldMk cId="38469584" sldId="302"/>
        </pc:sldMkLst>
      </pc:sldChg>
      <pc:sldChg chg="del">
        <pc:chgData name="Matt Lyle" userId="a96e7d453dd11193" providerId="LiveId" clId="{7D7A69D0-39FC-462C-944D-275A50760DA9}" dt="2025-06-26T08:37:06.076" v="17" actId="47"/>
        <pc:sldMkLst>
          <pc:docMk/>
          <pc:sldMk cId="3866229510" sldId="303"/>
        </pc:sldMkLst>
      </pc:sldChg>
      <pc:sldChg chg="del">
        <pc:chgData name="Matt Lyle" userId="a96e7d453dd11193" providerId="LiveId" clId="{7D7A69D0-39FC-462C-944D-275A50760DA9}" dt="2025-06-26T08:37:09.592" v="19" actId="47"/>
        <pc:sldMkLst>
          <pc:docMk/>
          <pc:sldMk cId="2933837263" sldId="304"/>
        </pc:sldMkLst>
      </pc:sldChg>
      <pc:sldChg chg="ord modTransition">
        <pc:chgData name="Matt Lyle" userId="a96e7d453dd11193" providerId="LiveId" clId="{7D7A69D0-39FC-462C-944D-275A50760DA9}" dt="2025-06-28T04:23:40.182" v="1481"/>
        <pc:sldMkLst>
          <pc:docMk/>
          <pc:sldMk cId="1240479145" sldId="305"/>
        </pc:sldMkLst>
      </pc:sldChg>
      <pc:sldChg chg="del">
        <pc:chgData name="Matt Lyle" userId="a96e7d453dd11193" providerId="LiveId" clId="{7D7A69D0-39FC-462C-944D-275A50760DA9}" dt="2025-06-26T08:37:13.845" v="23" actId="47"/>
        <pc:sldMkLst>
          <pc:docMk/>
          <pc:sldMk cId="1681504547" sldId="306"/>
        </pc:sldMkLst>
      </pc:sldChg>
      <pc:sldChg chg="del">
        <pc:chgData name="Matt Lyle" userId="a96e7d453dd11193" providerId="LiveId" clId="{7D7A69D0-39FC-462C-944D-275A50760DA9}" dt="2025-06-26T08:37:12.909" v="21" actId="47"/>
        <pc:sldMkLst>
          <pc:docMk/>
          <pc:sldMk cId="2588922548" sldId="307"/>
        </pc:sldMkLst>
      </pc:sldChg>
      <pc:sldChg chg="del">
        <pc:chgData name="Matt Lyle" userId="a96e7d453dd11193" providerId="LiveId" clId="{7D7A69D0-39FC-462C-944D-275A50760DA9}" dt="2025-06-26T08:37:10.091" v="20" actId="47"/>
        <pc:sldMkLst>
          <pc:docMk/>
          <pc:sldMk cId="244425485" sldId="308"/>
        </pc:sldMkLst>
      </pc:sldChg>
      <pc:sldChg chg="del">
        <pc:chgData name="Matt Lyle" userId="a96e7d453dd11193" providerId="LiveId" clId="{7D7A69D0-39FC-462C-944D-275A50760DA9}" dt="2025-06-26T08:37:13.440" v="22" actId="47"/>
        <pc:sldMkLst>
          <pc:docMk/>
          <pc:sldMk cId="2811154105" sldId="309"/>
        </pc:sldMkLst>
      </pc:sldChg>
      <pc:sldChg chg="del">
        <pc:chgData name="Matt Lyle" userId="a96e7d453dd11193" providerId="LiveId" clId="{7D7A69D0-39FC-462C-944D-275A50760DA9}" dt="2025-06-26T08:37:14.703" v="24" actId="47"/>
        <pc:sldMkLst>
          <pc:docMk/>
          <pc:sldMk cId="1391927677" sldId="310"/>
        </pc:sldMkLst>
      </pc:sldChg>
      <pc:sldChg chg="del">
        <pc:chgData name="Matt Lyle" userId="a96e7d453dd11193" providerId="LiveId" clId="{7D7A69D0-39FC-462C-944D-275A50760DA9}" dt="2025-06-26T08:37:17.018" v="25" actId="47"/>
        <pc:sldMkLst>
          <pc:docMk/>
          <pc:sldMk cId="3253987426" sldId="311"/>
        </pc:sldMkLst>
      </pc:sldChg>
      <pc:sldChg chg="del">
        <pc:chgData name="Matt Lyle" userId="a96e7d453dd11193" providerId="LiveId" clId="{7D7A69D0-39FC-462C-944D-275A50760DA9}" dt="2025-06-26T08:36:51.819" v="10" actId="47"/>
        <pc:sldMkLst>
          <pc:docMk/>
          <pc:sldMk cId="877111511" sldId="312"/>
        </pc:sldMkLst>
      </pc:sldChg>
      <pc:sldChg chg="delSp modSp del mod modTransition">
        <pc:chgData name="Matt Lyle" userId="a96e7d453dd11193" providerId="LiveId" clId="{7D7A69D0-39FC-462C-944D-275A50760DA9}" dt="2025-06-28T08:40:11.364" v="3025" actId="47"/>
        <pc:sldMkLst>
          <pc:docMk/>
          <pc:sldMk cId="3637737700" sldId="313"/>
        </pc:sldMkLst>
      </pc:sldChg>
      <pc:sldChg chg="del">
        <pc:chgData name="Matt Lyle" userId="a96e7d453dd11193" providerId="LiveId" clId="{7D7A69D0-39FC-462C-944D-275A50760DA9}" dt="2025-06-26T08:37:33.484" v="29" actId="47"/>
        <pc:sldMkLst>
          <pc:docMk/>
          <pc:sldMk cId="3712468815" sldId="314"/>
        </pc:sldMkLst>
      </pc:sldChg>
      <pc:sldChg chg="del">
        <pc:chgData name="Matt Lyle" userId="a96e7d453dd11193" providerId="LiveId" clId="{7D7A69D0-39FC-462C-944D-275A50760DA9}" dt="2025-06-26T08:37:50.400" v="35" actId="47"/>
        <pc:sldMkLst>
          <pc:docMk/>
          <pc:sldMk cId="626321" sldId="315"/>
        </pc:sldMkLst>
      </pc:sldChg>
      <pc:sldChg chg="del">
        <pc:chgData name="Matt Lyle" userId="a96e7d453dd11193" providerId="LiveId" clId="{7D7A69D0-39FC-462C-944D-275A50760DA9}" dt="2025-06-26T08:37:32.949" v="28" actId="47"/>
        <pc:sldMkLst>
          <pc:docMk/>
          <pc:sldMk cId="3916703334" sldId="316"/>
        </pc:sldMkLst>
      </pc:sldChg>
      <pc:sldChg chg="del">
        <pc:chgData name="Matt Lyle" userId="a96e7d453dd11193" providerId="LiveId" clId="{7D7A69D0-39FC-462C-944D-275A50760DA9}" dt="2025-06-26T08:37:59.496" v="43" actId="47"/>
        <pc:sldMkLst>
          <pc:docMk/>
          <pc:sldMk cId="1338734256" sldId="317"/>
        </pc:sldMkLst>
      </pc:sldChg>
      <pc:sldChg chg="del">
        <pc:chgData name="Matt Lyle" userId="a96e7d453dd11193" providerId="LiveId" clId="{7D7A69D0-39FC-462C-944D-275A50760DA9}" dt="2025-06-26T08:38:01.247" v="44" actId="47"/>
        <pc:sldMkLst>
          <pc:docMk/>
          <pc:sldMk cId="2610382609" sldId="318"/>
        </pc:sldMkLst>
      </pc:sldChg>
      <pc:sldChg chg="del">
        <pc:chgData name="Matt Lyle" userId="a96e7d453dd11193" providerId="LiveId" clId="{7D7A69D0-39FC-462C-944D-275A50760DA9}" dt="2025-06-26T08:37:47.362" v="34" actId="47"/>
        <pc:sldMkLst>
          <pc:docMk/>
          <pc:sldMk cId="1842289133" sldId="319"/>
        </pc:sldMkLst>
      </pc:sldChg>
      <pc:sldChg chg="del">
        <pc:chgData name="Matt Lyle" userId="a96e7d453dd11193" providerId="LiveId" clId="{7D7A69D0-39FC-462C-944D-275A50760DA9}" dt="2025-06-26T08:37:42.544" v="32" actId="47"/>
        <pc:sldMkLst>
          <pc:docMk/>
          <pc:sldMk cId="198984734" sldId="320"/>
        </pc:sldMkLst>
      </pc:sldChg>
      <pc:sldChg chg="addSp delSp del mod ord modTransition delAnim">
        <pc:chgData name="Matt Lyle" userId="a96e7d453dd11193" providerId="LiveId" clId="{7D7A69D0-39FC-462C-944D-275A50760DA9}" dt="2025-06-28T23:57:32.828" v="6294" actId="47"/>
        <pc:sldMkLst>
          <pc:docMk/>
          <pc:sldMk cId="2623192583" sldId="322"/>
        </pc:sldMkLst>
      </pc:sldChg>
      <pc:sldChg chg="del">
        <pc:chgData name="Matt Lyle" userId="a96e7d453dd11193" providerId="LiveId" clId="{7D7A69D0-39FC-462C-944D-275A50760DA9}" dt="2025-06-26T08:37:43.926" v="33" actId="47"/>
        <pc:sldMkLst>
          <pc:docMk/>
          <pc:sldMk cId="3442629375" sldId="323"/>
        </pc:sldMkLst>
      </pc:sldChg>
      <pc:sldChg chg="del modTransition">
        <pc:chgData name="Matt Lyle" userId="a96e7d453dd11193" providerId="LiveId" clId="{7D7A69D0-39FC-462C-944D-275A50760DA9}" dt="2025-06-28T13:57:14.745" v="6055" actId="47"/>
        <pc:sldMkLst>
          <pc:docMk/>
          <pc:sldMk cId="3875974331" sldId="324"/>
        </pc:sldMkLst>
      </pc:sldChg>
      <pc:sldChg chg="del">
        <pc:chgData name="Matt Lyle" userId="a96e7d453dd11193" providerId="LiveId" clId="{7D7A69D0-39FC-462C-944D-275A50760DA9}" dt="2025-06-26T08:37:50.974" v="36" actId="47"/>
        <pc:sldMkLst>
          <pc:docMk/>
          <pc:sldMk cId="1605206338" sldId="325"/>
        </pc:sldMkLst>
      </pc:sldChg>
      <pc:sldChg chg="addSp delSp modSp new mod modTransition chgLayout">
        <pc:chgData name="Matt Lyle" userId="a96e7d453dd11193" providerId="LiveId" clId="{7D7A69D0-39FC-462C-944D-275A50760DA9}" dt="2025-06-28T04:23:30.770" v="1476"/>
        <pc:sldMkLst>
          <pc:docMk/>
          <pc:sldMk cId="4066804691" sldId="325"/>
        </pc:sldMkLst>
      </pc:sldChg>
      <pc:sldChg chg="addSp delSp modSp add mod ord modTransition modClrScheme chgLayout">
        <pc:chgData name="Matt Lyle" userId="a96e7d453dd11193" providerId="LiveId" clId="{7D7A69D0-39FC-462C-944D-275A50760DA9}" dt="2025-06-28T04:23:55.214" v="1482"/>
        <pc:sldMkLst>
          <pc:docMk/>
          <pc:sldMk cId="574017899" sldId="326"/>
        </pc:sldMkLst>
      </pc:sldChg>
      <pc:sldChg chg="delSp modSp add del mod">
        <pc:chgData name="Matt Lyle" userId="a96e7d453dd11193" providerId="LiveId" clId="{7D7A69D0-39FC-462C-944D-275A50760DA9}" dt="2025-06-26T09:28:27.155" v="154" actId="47"/>
        <pc:sldMkLst>
          <pc:docMk/>
          <pc:sldMk cId="2881284418" sldId="327"/>
        </pc:sldMkLst>
      </pc:sldChg>
      <pc:sldChg chg="addSp delSp modSp add mod ord modTransition modAnim">
        <pc:chgData name="Matt Lyle" userId="a96e7d453dd11193" providerId="LiveId" clId="{7D7A69D0-39FC-462C-944D-275A50760DA9}" dt="2025-06-28T05:47:45.946" v="1703"/>
        <pc:sldMkLst>
          <pc:docMk/>
          <pc:sldMk cId="3661657175" sldId="328"/>
        </pc:sldMkLst>
      </pc:sldChg>
      <pc:sldChg chg="add del">
        <pc:chgData name="Matt Lyle" userId="a96e7d453dd11193" providerId="LiveId" clId="{7D7A69D0-39FC-462C-944D-275A50760DA9}" dt="2025-06-26T09:36:31.259" v="273" actId="47"/>
        <pc:sldMkLst>
          <pc:docMk/>
          <pc:sldMk cId="590052191" sldId="329"/>
        </pc:sldMkLst>
      </pc:sldChg>
      <pc:sldChg chg="addSp delSp modSp add mod ord modTransition modAnim">
        <pc:chgData name="Matt Lyle" userId="a96e7d453dd11193" providerId="LiveId" clId="{7D7A69D0-39FC-462C-944D-275A50760DA9}" dt="2025-06-28T05:46:52.620" v="1693" actId="2711"/>
        <pc:sldMkLst>
          <pc:docMk/>
          <pc:sldMk cId="3867994052" sldId="329"/>
        </pc:sldMkLst>
      </pc:sldChg>
      <pc:sldChg chg="addSp delSp modSp add mod ord modTransition modAnim">
        <pc:chgData name="Matt Lyle" userId="a96e7d453dd11193" providerId="LiveId" clId="{7D7A69D0-39FC-462C-944D-275A50760DA9}" dt="2025-06-28T05:46:56.913" v="1694" actId="2711"/>
        <pc:sldMkLst>
          <pc:docMk/>
          <pc:sldMk cId="1799369188" sldId="330"/>
        </pc:sldMkLst>
      </pc:sldChg>
      <pc:sldChg chg="addSp delSp modSp add mod ord modTransition modAnim">
        <pc:chgData name="Matt Lyle" userId="a96e7d453dd11193" providerId="LiveId" clId="{7D7A69D0-39FC-462C-944D-275A50760DA9}" dt="2025-06-28T06:41:57.163" v="1994"/>
        <pc:sldMkLst>
          <pc:docMk/>
          <pc:sldMk cId="898949428" sldId="331"/>
        </pc:sldMkLst>
      </pc:sldChg>
      <pc:sldChg chg="addSp delSp modSp add mod ord modTransition modAnim">
        <pc:chgData name="Matt Lyle" userId="a96e7d453dd11193" providerId="LiveId" clId="{7D7A69D0-39FC-462C-944D-275A50760DA9}" dt="2025-06-28T06:40:14.825" v="1984" actId="14100"/>
        <pc:sldMkLst>
          <pc:docMk/>
          <pc:sldMk cId="1254146238" sldId="332"/>
        </pc:sldMkLst>
      </pc:sldChg>
      <pc:sldChg chg="addSp modSp add mod ord modTransition modAnim">
        <pc:chgData name="Matt Lyle" userId="a96e7d453dd11193" providerId="LiveId" clId="{7D7A69D0-39FC-462C-944D-275A50760DA9}" dt="2025-06-28T07:08:13.352" v="2219"/>
        <pc:sldMkLst>
          <pc:docMk/>
          <pc:sldMk cId="1317591242" sldId="333"/>
        </pc:sldMkLst>
      </pc:sldChg>
      <pc:sldChg chg="addSp delSp modSp add mod ord modTransition modClrScheme modAnim chgLayout">
        <pc:chgData name="Matt Lyle" userId="a96e7d453dd11193" providerId="LiveId" clId="{7D7A69D0-39FC-462C-944D-275A50760DA9}" dt="2025-06-28T06:37:57.368" v="1974"/>
        <pc:sldMkLst>
          <pc:docMk/>
          <pc:sldMk cId="3915143462" sldId="334"/>
        </pc:sldMkLst>
      </pc:sldChg>
      <pc:sldChg chg="addSp delSp modSp new mod modTransition modClrScheme delAnim modAnim chgLayout">
        <pc:chgData name="Matt Lyle" userId="a96e7d453dd11193" providerId="LiveId" clId="{7D7A69D0-39FC-462C-944D-275A50760DA9}" dt="2025-06-28T04:23:40.182" v="1481"/>
        <pc:sldMkLst>
          <pc:docMk/>
          <pc:sldMk cId="2710768287" sldId="335"/>
        </pc:sldMkLst>
      </pc:sldChg>
      <pc:sldChg chg="add del">
        <pc:chgData name="Matt Lyle" userId="a96e7d453dd11193" providerId="LiveId" clId="{7D7A69D0-39FC-462C-944D-275A50760DA9}" dt="2025-06-28T03:33:12.768" v="1029" actId="2890"/>
        <pc:sldMkLst>
          <pc:docMk/>
          <pc:sldMk cId="1500252646" sldId="336"/>
        </pc:sldMkLst>
      </pc:sldChg>
      <pc:sldChg chg="delSp add mod modTransition modAnim">
        <pc:chgData name="Matt Lyle" userId="a96e7d453dd11193" providerId="LiveId" clId="{7D7A69D0-39FC-462C-944D-275A50760DA9}" dt="2025-06-28T04:23:40.182" v="1481"/>
        <pc:sldMkLst>
          <pc:docMk/>
          <pc:sldMk cId="2052873731" sldId="336"/>
        </pc:sldMkLst>
      </pc:sldChg>
      <pc:sldChg chg="addSp delSp modSp new mod modTransition modAnim">
        <pc:chgData name="Matt Lyle" userId="a96e7d453dd11193" providerId="LiveId" clId="{7D7A69D0-39FC-462C-944D-275A50760DA9}" dt="2025-06-28T04:23:40.182" v="1481"/>
        <pc:sldMkLst>
          <pc:docMk/>
          <pc:sldMk cId="1508938282" sldId="337"/>
        </pc:sldMkLst>
      </pc:sldChg>
      <pc:sldChg chg="addSp modSp new mod modTransition">
        <pc:chgData name="Matt Lyle" userId="a96e7d453dd11193" providerId="LiveId" clId="{7D7A69D0-39FC-462C-944D-275A50760DA9}" dt="2025-06-28T04:23:40.182" v="1481"/>
        <pc:sldMkLst>
          <pc:docMk/>
          <pc:sldMk cId="2096282662" sldId="338"/>
        </pc:sldMkLst>
      </pc:sldChg>
      <pc:sldChg chg="delSp modSp add mod modTransition delAnim">
        <pc:chgData name="Matt Lyle" userId="a96e7d453dd11193" providerId="LiveId" clId="{7D7A69D0-39FC-462C-944D-275A50760DA9}" dt="2025-06-28T04:23:40.182" v="1481"/>
        <pc:sldMkLst>
          <pc:docMk/>
          <pc:sldMk cId="3086740078" sldId="339"/>
        </pc:sldMkLst>
      </pc:sldChg>
      <pc:sldChg chg="addSp delSp modSp new mod modTransition modClrScheme modAnim chgLayout">
        <pc:chgData name="Matt Lyle" userId="a96e7d453dd11193" providerId="LiveId" clId="{7D7A69D0-39FC-462C-944D-275A50760DA9}" dt="2025-06-28T23:38:13.946" v="6121" actId="700"/>
        <pc:sldMkLst>
          <pc:docMk/>
          <pc:sldMk cId="3421017833" sldId="340"/>
        </pc:sldMkLst>
      </pc:sldChg>
      <pc:sldChg chg="addSp modSp new mod modClrScheme modAnim chgLayout">
        <pc:chgData name="Matt Lyle" userId="a96e7d453dd11193" providerId="LiveId" clId="{7D7A69D0-39FC-462C-944D-275A50760DA9}" dt="2025-06-28T07:15:26.872" v="2390"/>
        <pc:sldMkLst>
          <pc:docMk/>
          <pc:sldMk cId="720022432" sldId="341"/>
        </pc:sldMkLst>
      </pc:sldChg>
      <pc:sldChg chg="addSp modSp new mod setBg modClrScheme modAnim chgLayout">
        <pc:chgData name="Matt Lyle" userId="a96e7d453dd11193" providerId="LiveId" clId="{7D7A69D0-39FC-462C-944D-275A50760DA9}" dt="2025-06-28T23:30:13.878" v="6058" actId="1035"/>
        <pc:sldMkLst>
          <pc:docMk/>
          <pc:sldMk cId="2665903028" sldId="342"/>
        </pc:sldMkLst>
      </pc:sldChg>
      <pc:sldChg chg="add del">
        <pc:chgData name="Matt Lyle" userId="a96e7d453dd11193" providerId="LiveId" clId="{7D7A69D0-39FC-462C-944D-275A50760DA9}" dt="2025-06-28T07:24:47.269" v="2410" actId="47"/>
        <pc:sldMkLst>
          <pc:docMk/>
          <pc:sldMk cId="3472601973" sldId="343"/>
        </pc:sldMkLst>
      </pc:sldChg>
      <pc:sldChg chg="add">
        <pc:chgData name="Matt Lyle" userId="a96e7d453dd11193" providerId="LiveId" clId="{7D7A69D0-39FC-462C-944D-275A50760DA9}" dt="2025-06-29T00:30:55.037" v="6426"/>
        <pc:sldMkLst>
          <pc:docMk/>
          <pc:sldMk cId="1220481354" sldId="390"/>
        </pc:sldMkLst>
      </pc:sldChg>
      <pc:sldChg chg="addSp modSp add mod ord modClrScheme modAnim chgLayout">
        <pc:chgData name="Matt Lyle" userId="a96e7d453dd11193" providerId="LiveId" clId="{7D7A69D0-39FC-462C-944D-275A50760DA9}" dt="2025-06-28T12:55:01.125" v="4982" actId="14100"/>
        <pc:sldMkLst>
          <pc:docMk/>
          <pc:sldMk cId="500715274" sldId="7296"/>
        </pc:sldMkLst>
      </pc:sldChg>
      <pc:sldChg chg="addSp delSp modSp add mod modClrScheme delAnim modAnim chgLayout">
        <pc:chgData name="Matt Lyle" userId="a96e7d453dd11193" providerId="LiveId" clId="{7D7A69D0-39FC-462C-944D-275A50760DA9}" dt="2025-06-28T09:38:51.739" v="3871"/>
        <pc:sldMkLst>
          <pc:docMk/>
          <pc:sldMk cId="1651695518" sldId="7314"/>
        </pc:sldMkLst>
      </pc:sldChg>
      <pc:sldChg chg="modSp add mod modClrScheme chgLayout">
        <pc:chgData name="Matt Lyle" userId="a96e7d453dd11193" providerId="LiveId" clId="{7D7A69D0-39FC-462C-944D-275A50760DA9}" dt="2025-06-28T11:34:51.721" v="4786" actId="6549"/>
        <pc:sldMkLst>
          <pc:docMk/>
          <pc:sldMk cId="2587878761" sldId="7315"/>
        </pc:sldMkLst>
      </pc:sldChg>
      <pc:sldChg chg="addSp modSp add mod ord modClrScheme modAnim chgLayout">
        <pc:chgData name="Matt Lyle" userId="a96e7d453dd11193" providerId="LiveId" clId="{7D7A69D0-39FC-462C-944D-275A50760DA9}" dt="2025-06-28T10:22:09.795" v="4278" actId="122"/>
        <pc:sldMkLst>
          <pc:docMk/>
          <pc:sldMk cId="2110132209" sldId="7316"/>
        </pc:sldMkLst>
      </pc:sldChg>
      <pc:sldChg chg="modSp add mod modClrScheme chgLayout">
        <pc:chgData name="Matt Lyle" userId="a96e7d453dd11193" providerId="LiveId" clId="{7D7A69D0-39FC-462C-944D-275A50760DA9}" dt="2025-06-28T13:46:47.733" v="5911" actId="6549"/>
        <pc:sldMkLst>
          <pc:docMk/>
          <pc:sldMk cId="3174986519" sldId="7317"/>
        </pc:sldMkLst>
      </pc:sldChg>
      <pc:sldChg chg="modSp add mod modClrScheme chgLayout">
        <pc:chgData name="Matt Lyle" userId="a96e7d453dd11193" providerId="LiveId" clId="{7D7A69D0-39FC-462C-944D-275A50760DA9}" dt="2025-06-28T13:23:46.134" v="5420" actId="6549"/>
        <pc:sldMkLst>
          <pc:docMk/>
          <pc:sldMk cId="1823959024" sldId="7319"/>
        </pc:sldMkLst>
      </pc:sldChg>
      <pc:sldChg chg="modSp add mod modClrScheme chgLayout">
        <pc:chgData name="Matt Lyle" userId="a96e7d453dd11193" providerId="LiveId" clId="{7D7A69D0-39FC-462C-944D-275A50760DA9}" dt="2025-06-28T12:29:27.901" v="4788" actId="20578"/>
        <pc:sldMkLst>
          <pc:docMk/>
          <pc:sldMk cId="3623762007" sldId="7320"/>
        </pc:sldMkLst>
      </pc:sldChg>
      <pc:sldChg chg="add del">
        <pc:chgData name="Matt Lyle" userId="a96e7d453dd11193" providerId="LiveId" clId="{7D7A69D0-39FC-462C-944D-275A50760DA9}" dt="2025-06-28T07:31:25.744" v="2415" actId="2890"/>
        <pc:sldMkLst>
          <pc:docMk/>
          <pc:sldMk cId="175540116" sldId="7321"/>
        </pc:sldMkLst>
      </pc:sldChg>
      <pc:sldChg chg="addSp modSp new del mod modClrScheme chgLayout">
        <pc:chgData name="Matt Lyle" userId="a96e7d453dd11193" providerId="LiveId" clId="{7D7A69D0-39FC-462C-944D-275A50760DA9}" dt="2025-06-28T08:20:44.412" v="2770" actId="47"/>
        <pc:sldMkLst>
          <pc:docMk/>
          <pc:sldMk cId="770526715" sldId="7321"/>
        </pc:sldMkLst>
      </pc:sldChg>
      <pc:sldChg chg="addSp delSp modSp new del mod ord modClrScheme delAnim modAnim chgLayout">
        <pc:chgData name="Matt Lyle" userId="a96e7d453dd11193" providerId="LiveId" clId="{7D7A69D0-39FC-462C-944D-275A50760DA9}" dt="2025-06-28T08:36:59.300" v="3013" actId="47"/>
        <pc:sldMkLst>
          <pc:docMk/>
          <pc:sldMk cId="2621339644" sldId="7322"/>
        </pc:sldMkLst>
      </pc:sldChg>
      <pc:sldChg chg="modSp add mod">
        <pc:chgData name="Matt Lyle" userId="a96e7d453dd11193" providerId="LiveId" clId="{7D7A69D0-39FC-462C-944D-275A50760DA9}" dt="2025-06-28T08:47:49.073" v="3269" actId="6549"/>
        <pc:sldMkLst>
          <pc:docMk/>
          <pc:sldMk cId="1962067140" sldId="7323"/>
        </pc:sldMkLst>
      </pc:sldChg>
      <pc:sldChg chg="addSp delSp modSp add mod ord modTransition delAnim modAnim">
        <pc:chgData name="Matt Lyle" userId="a96e7d453dd11193" providerId="LiveId" clId="{7D7A69D0-39FC-462C-944D-275A50760DA9}" dt="2025-06-28T10:23:39.451" v="4285" actId="403"/>
        <pc:sldMkLst>
          <pc:docMk/>
          <pc:sldMk cId="1020967361" sldId="7324"/>
        </pc:sldMkLst>
      </pc:sldChg>
      <pc:sldChg chg="addSp delSp modSp add del mod ord addAnim delAnim modAnim">
        <pc:chgData name="Matt Lyle" userId="a96e7d453dd11193" providerId="LiveId" clId="{7D7A69D0-39FC-462C-944D-275A50760DA9}" dt="2025-06-28T09:52:18.754" v="3955" actId="47"/>
        <pc:sldMkLst>
          <pc:docMk/>
          <pc:sldMk cId="1206839976" sldId="7325"/>
        </pc:sldMkLst>
      </pc:sldChg>
      <pc:sldChg chg="delSp modSp add mod modTransition modAnim">
        <pc:chgData name="Matt Lyle" userId="a96e7d453dd11193" providerId="LiveId" clId="{7D7A69D0-39FC-462C-944D-275A50760DA9}" dt="2025-06-28T08:23:19.922" v="2868"/>
        <pc:sldMkLst>
          <pc:docMk/>
          <pc:sldMk cId="2107735259" sldId="7326"/>
        </pc:sldMkLst>
      </pc:sldChg>
      <pc:sldChg chg="addSp modSp add modAnim">
        <pc:chgData name="Matt Lyle" userId="a96e7d453dd11193" providerId="LiveId" clId="{7D7A69D0-39FC-462C-944D-275A50760DA9}" dt="2025-06-28T08:36:10.399" v="2998"/>
        <pc:sldMkLst>
          <pc:docMk/>
          <pc:sldMk cId="2043704488" sldId="7327"/>
        </pc:sldMkLst>
      </pc:sldChg>
      <pc:sldChg chg="addSp modSp new del setBg modAnim">
        <pc:chgData name="Matt Lyle" userId="a96e7d453dd11193" providerId="LiveId" clId="{7D7A69D0-39FC-462C-944D-275A50760DA9}" dt="2025-06-28T08:37:44.352" v="3024" actId="47"/>
        <pc:sldMkLst>
          <pc:docMk/>
          <pc:sldMk cId="3750843635" sldId="7328"/>
        </pc:sldMkLst>
      </pc:sldChg>
      <pc:sldChg chg="addSp delSp modSp add mod ord modClrScheme modAnim chgLayout">
        <pc:chgData name="Matt Lyle" userId="a96e7d453dd11193" providerId="LiveId" clId="{7D7A69D0-39FC-462C-944D-275A50760DA9}" dt="2025-06-28T23:36:05.501" v="6094" actId="700"/>
        <pc:sldMkLst>
          <pc:docMk/>
          <pc:sldMk cId="3836223882" sldId="7329"/>
        </pc:sldMkLst>
      </pc:sldChg>
      <pc:sldChg chg="modSp add mod ord">
        <pc:chgData name="Matt Lyle" userId="a96e7d453dd11193" providerId="LiveId" clId="{7D7A69D0-39FC-462C-944D-275A50760DA9}" dt="2025-06-28T08:42:13.321" v="3149" actId="20577"/>
        <pc:sldMkLst>
          <pc:docMk/>
          <pc:sldMk cId="4227409121" sldId="7330"/>
        </pc:sldMkLst>
      </pc:sldChg>
      <pc:sldChg chg="modSp add mod ord">
        <pc:chgData name="Matt Lyle" userId="a96e7d453dd11193" providerId="LiveId" clId="{7D7A69D0-39FC-462C-944D-275A50760DA9}" dt="2025-06-28T08:44:02.068" v="3246"/>
        <pc:sldMkLst>
          <pc:docMk/>
          <pc:sldMk cId="2082435549" sldId="7331"/>
        </pc:sldMkLst>
      </pc:sldChg>
      <pc:sldChg chg="modSp add mod ord">
        <pc:chgData name="Matt Lyle" userId="a96e7d453dd11193" providerId="LiveId" clId="{7D7A69D0-39FC-462C-944D-275A50760DA9}" dt="2025-06-28T08:44:34.213" v="3261" actId="20577"/>
        <pc:sldMkLst>
          <pc:docMk/>
          <pc:sldMk cId="1442533338" sldId="7332"/>
        </pc:sldMkLst>
      </pc:sldChg>
      <pc:sldChg chg="addSp delSp modSp add mod ord modAnim">
        <pc:chgData name="Matt Lyle" userId="a96e7d453dd11193" providerId="LiveId" clId="{7D7A69D0-39FC-462C-944D-275A50760DA9}" dt="2025-06-28T09:36:35.850" v="3853"/>
        <pc:sldMkLst>
          <pc:docMk/>
          <pc:sldMk cId="664553207" sldId="7333"/>
        </pc:sldMkLst>
      </pc:sldChg>
      <pc:sldChg chg="modSp add mod ord">
        <pc:chgData name="Matt Lyle" userId="a96e7d453dd11193" providerId="LiveId" clId="{7D7A69D0-39FC-462C-944D-275A50760DA9}" dt="2025-06-28T08:48:02.654" v="3272" actId="207"/>
        <pc:sldMkLst>
          <pc:docMk/>
          <pc:sldMk cId="3916334615" sldId="7334"/>
        </pc:sldMkLst>
      </pc:sldChg>
      <pc:sldChg chg="modSp add mod">
        <pc:chgData name="Matt Lyle" userId="a96e7d453dd11193" providerId="LiveId" clId="{7D7A69D0-39FC-462C-944D-275A50760DA9}" dt="2025-06-28T10:08:20.946" v="3969" actId="13926"/>
        <pc:sldMkLst>
          <pc:docMk/>
          <pc:sldMk cId="3020363290" sldId="7335"/>
        </pc:sldMkLst>
      </pc:sldChg>
      <pc:sldChg chg="addSp delSp modSp new del mod delAnim modAnim">
        <pc:chgData name="Matt Lyle" userId="a96e7d453dd11193" providerId="LiveId" clId="{7D7A69D0-39FC-462C-944D-275A50760DA9}" dt="2025-06-28T12:47:10.445" v="4917" actId="47"/>
        <pc:sldMkLst>
          <pc:docMk/>
          <pc:sldMk cId="2983406396" sldId="7336"/>
        </pc:sldMkLst>
      </pc:sldChg>
      <pc:sldChg chg="addSp delSp modSp add mod modClrScheme delAnim modAnim chgLayout">
        <pc:chgData name="Matt Lyle" userId="a96e7d453dd11193" providerId="LiveId" clId="{7D7A69D0-39FC-462C-944D-275A50760DA9}" dt="2025-06-28T23:36:47.922" v="6102" actId="700"/>
        <pc:sldMkLst>
          <pc:docMk/>
          <pc:sldMk cId="838047021" sldId="7337"/>
        </pc:sldMkLst>
      </pc:sldChg>
      <pc:sldChg chg="modSp add mod">
        <pc:chgData name="Matt Lyle" userId="a96e7d453dd11193" providerId="LiveId" clId="{7D7A69D0-39FC-462C-944D-275A50760DA9}" dt="2025-06-28T08:56:50.818" v="3393" actId="6549"/>
        <pc:sldMkLst>
          <pc:docMk/>
          <pc:sldMk cId="2406478924" sldId="7338"/>
        </pc:sldMkLst>
      </pc:sldChg>
      <pc:sldChg chg="add del">
        <pc:chgData name="Matt Lyle" userId="a96e7d453dd11193" providerId="LiveId" clId="{7D7A69D0-39FC-462C-944D-275A50760DA9}" dt="2025-06-28T11:29:48.785" v="4756" actId="47"/>
        <pc:sldMkLst>
          <pc:docMk/>
          <pc:sldMk cId="3880386186" sldId="7339"/>
        </pc:sldMkLst>
      </pc:sldChg>
      <pc:sldChg chg="modSp add mod">
        <pc:chgData name="Matt Lyle" userId="a96e7d453dd11193" providerId="LiveId" clId="{7D7A69D0-39FC-462C-944D-275A50760DA9}" dt="2025-06-28T08:59:28.114" v="3451" actId="207"/>
        <pc:sldMkLst>
          <pc:docMk/>
          <pc:sldMk cId="32920373" sldId="7340"/>
        </pc:sldMkLst>
      </pc:sldChg>
      <pc:sldChg chg="modSp add mod">
        <pc:chgData name="Matt Lyle" userId="a96e7d453dd11193" providerId="LiveId" clId="{7D7A69D0-39FC-462C-944D-275A50760DA9}" dt="2025-06-28T08:57:24.590" v="3421" actId="6549"/>
        <pc:sldMkLst>
          <pc:docMk/>
          <pc:sldMk cId="3582777727" sldId="7341"/>
        </pc:sldMkLst>
      </pc:sldChg>
      <pc:sldChg chg="modSp add del mod ord">
        <pc:chgData name="Matt Lyle" userId="a96e7d453dd11193" providerId="LiveId" clId="{7D7A69D0-39FC-462C-944D-275A50760DA9}" dt="2025-06-28T09:04:07.664" v="3545" actId="47"/>
        <pc:sldMkLst>
          <pc:docMk/>
          <pc:sldMk cId="2009687067" sldId="7342"/>
        </pc:sldMkLst>
      </pc:sldChg>
      <pc:sldChg chg="addSp delSp modSp add mod ord modAnim">
        <pc:chgData name="Matt Lyle" userId="a96e7d453dd11193" providerId="LiveId" clId="{7D7A69D0-39FC-462C-944D-275A50760DA9}" dt="2025-06-28T11:28:16.222" v="4754" actId="1076"/>
        <pc:sldMkLst>
          <pc:docMk/>
          <pc:sldMk cId="1096302097" sldId="7343"/>
        </pc:sldMkLst>
      </pc:sldChg>
      <pc:sldChg chg="new del">
        <pc:chgData name="Matt Lyle" userId="a96e7d453dd11193" providerId="LiveId" clId="{7D7A69D0-39FC-462C-944D-275A50760DA9}" dt="2025-06-28T11:29:43.094" v="4755" actId="47"/>
        <pc:sldMkLst>
          <pc:docMk/>
          <pc:sldMk cId="1460692299" sldId="7344"/>
        </pc:sldMkLst>
      </pc:sldChg>
      <pc:sldChg chg="modSp add mod modAnim">
        <pc:chgData name="Matt Lyle" userId="a96e7d453dd11193" providerId="LiveId" clId="{7D7A69D0-39FC-462C-944D-275A50760DA9}" dt="2025-06-28T10:15:47.539" v="4064" actId="20577"/>
        <pc:sldMkLst>
          <pc:docMk/>
          <pc:sldMk cId="2502401734" sldId="7345"/>
        </pc:sldMkLst>
      </pc:sldChg>
      <pc:sldChg chg="add">
        <pc:chgData name="Matt Lyle" userId="a96e7d453dd11193" providerId="LiveId" clId="{7D7A69D0-39FC-462C-944D-275A50760DA9}" dt="2025-06-28T09:04:41.443" v="3550" actId="2890"/>
        <pc:sldMkLst>
          <pc:docMk/>
          <pc:sldMk cId="2818318189" sldId="7346"/>
        </pc:sldMkLst>
      </pc:sldChg>
      <pc:sldChg chg="delSp add del mod ord delAnim">
        <pc:chgData name="Matt Lyle" userId="a96e7d453dd11193" providerId="LiveId" clId="{7D7A69D0-39FC-462C-944D-275A50760DA9}" dt="2025-06-28T09:34:21.653" v="3829" actId="47"/>
        <pc:sldMkLst>
          <pc:docMk/>
          <pc:sldMk cId="2050922930" sldId="7347"/>
        </pc:sldMkLst>
      </pc:sldChg>
      <pc:sldChg chg="addSp delSp modSp add mod modTransition delAnim modAnim">
        <pc:chgData name="Matt Lyle" userId="a96e7d453dd11193" providerId="LiveId" clId="{7D7A69D0-39FC-462C-944D-275A50760DA9}" dt="2025-06-28T09:41:02.392" v="3890"/>
        <pc:sldMkLst>
          <pc:docMk/>
          <pc:sldMk cId="3623757189" sldId="7348"/>
        </pc:sldMkLst>
      </pc:sldChg>
      <pc:sldChg chg="new del">
        <pc:chgData name="Matt Lyle" userId="a96e7d453dd11193" providerId="LiveId" clId="{7D7A69D0-39FC-462C-944D-275A50760DA9}" dt="2025-06-28T09:51:29.676" v="3953" actId="47"/>
        <pc:sldMkLst>
          <pc:docMk/>
          <pc:sldMk cId="797700291" sldId="7349"/>
        </pc:sldMkLst>
      </pc:sldChg>
      <pc:sldChg chg="addSp delSp modSp add mod modTransition modClrScheme modAnim chgLayout">
        <pc:chgData name="Matt Lyle" userId="a96e7d453dd11193" providerId="LiveId" clId="{7D7A69D0-39FC-462C-944D-275A50760DA9}" dt="2025-06-28T23:36:13.360" v="6095" actId="700"/>
        <pc:sldMkLst>
          <pc:docMk/>
          <pc:sldMk cId="2030606002" sldId="7350"/>
        </pc:sldMkLst>
      </pc:sldChg>
      <pc:sldChg chg="add">
        <pc:chgData name="Matt Lyle" userId="a96e7d453dd11193" providerId="LiveId" clId="{7D7A69D0-39FC-462C-944D-275A50760DA9}" dt="2025-06-28T10:08:16.161" v="3968" actId="2890"/>
        <pc:sldMkLst>
          <pc:docMk/>
          <pc:sldMk cId="3400681214" sldId="7351"/>
        </pc:sldMkLst>
      </pc:sldChg>
      <pc:sldChg chg="add del">
        <pc:chgData name="Matt Lyle" userId="a96e7d453dd11193" providerId="LiveId" clId="{7D7A69D0-39FC-462C-944D-275A50760DA9}" dt="2025-06-28T11:16:13.984" v="4641" actId="47"/>
        <pc:sldMkLst>
          <pc:docMk/>
          <pc:sldMk cId="3807662944" sldId="7352"/>
        </pc:sldMkLst>
      </pc:sldChg>
      <pc:sldChg chg="addSp delSp modSp add del mod ord modTransition delAnim modAnim">
        <pc:chgData name="Matt Lyle" userId="a96e7d453dd11193" providerId="LiveId" clId="{7D7A69D0-39FC-462C-944D-275A50760DA9}" dt="2025-06-28T11:19:21.302" v="4664" actId="47"/>
        <pc:sldMkLst>
          <pc:docMk/>
          <pc:sldMk cId="1400328152" sldId="7353"/>
        </pc:sldMkLst>
      </pc:sldChg>
      <pc:sldChg chg="add del">
        <pc:chgData name="Matt Lyle" userId="a96e7d453dd11193" providerId="LiveId" clId="{7D7A69D0-39FC-462C-944D-275A50760DA9}" dt="2025-06-28T11:11:36.042" v="4579" actId="47"/>
        <pc:sldMkLst>
          <pc:docMk/>
          <pc:sldMk cId="2281176271" sldId="7354"/>
        </pc:sldMkLst>
      </pc:sldChg>
      <pc:sldChg chg="addSp delSp modSp add mod delAnim modAnim">
        <pc:chgData name="Matt Lyle" userId="a96e7d453dd11193" providerId="LiveId" clId="{7D7A69D0-39FC-462C-944D-275A50760DA9}" dt="2025-06-28T11:22:52.249" v="4726"/>
        <pc:sldMkLst>
          <pc:docMk/>
          <pc:sldMk cId="3772387705" sldId="7354"/>
        </pc:sldMkLst>
      </pc:sldChg>
      <pc:sldChg chg="modSp add mod">
        <pc:chgData name="Matt Lyle" userId="a96e7d453dd11193" providerId="LiveId" clId="{7D7A69D0-39FC-462C-944D-275A50760DA9}" dt="2025-06-28T11:35:01.513" v="4787" actId="207"/>
        <pc:sldMkLst>
          <pc:docMk/>
          <pc:sldMk cId="498756315" sldId="7355"/>
        </pc:sldMkLst>
      </pc:sldChg>
      <pc:sldChg chg="addSp delSp modSp add mod ord modClrScheme modAnim chgLayout">
        <pc:chgData name="Matt Lyle" userId="a96e7d453dd11193" providerId="LiveId" clId="{7D7A69D0-39FC-462C-944D-275A50760DA9}" dt="2025-06-28T23:37:54.296" v="6120" actId="700"/>
        <pc:sldMkLst>
          <pc:docMk/>
          <pc:sldMk cId="4267739508" sldId="7356"/>
        </pc:sldMkLst>
      </pc:sldChg>
      <pc:sldChg chg="addSp delSp modSp add mod ord modClrScheme modAnim chgLayout">
        <pc:chgData name="Matt Lyle" userId="a96e7d453dd11193" providerId="LiveId" clId="{7D7A69D0-39FC-462C-944D-275A50760DA9}" dt="2025-06-28T23:36:23.824" v="6097" actId="700"/>
        <pc:sldMkLst>
          <pc:docMk/>
          <pc:sldMk cId="1068225416" sldId="7357"/>
        </pc:sldMkLst>
      </pc:sldChg>
      <pc:sldChg chg="addSp delSp modSp add mod modClrScheme chgLayout">
        <pc:chgData name="Matt Lyle" userId="a96e7d453dd11193" providerId="LiveId" clId="{7D7A69D0-39FC-462C-944D-275A50760DA9}" dt="2025-06-28T23:37:11.476" v="6108"/>
        <pc:sldMkLst>
          <pc:docMk/>
          <pc:sldMk cId="2061139004" sldId="7358"/>
        </pc:sldMkLst>
      </pc:sldChg>
      <pc:sldChg chg="addSp delSp modSp new mod modClrScheme modAnim chgLayout">
        <pc:chgData name="Matt Lyle" userId="a96e7d453dd11193" providerId="LiveId" clId="{7D7A69D0-39FC-462C-944D-275A50760DA9}" dt="2025-06-28T23:37:25.815" v="6110" actId="700"/>
        <pc:sldMkLst>
          <pc:docMk/>
          <pc:sldMk cId="3830915021" sldId="7359"/>
        </pc:sldMkLst>
      </pc:sldChg>
      <pc:sldChg chg="addSp delSp modSp add mod modClrScheme modAnim chgLayout">
        <pc:chgData name="Matt Lyle" userId="a96e7d453dd11193" providerId="LiveId" clId="{7D7A69D0-39FC-462C-944D-275A50760DA9}" dt="2025-06-28T23:37:44.989" v="6118" actId="700"/>
        <pc:sldMkLst>
          <pc:docMk/>
          <pc:sldMk cId="2919918672" sldId="7360"/>
        </pc:sldMkLst>
      </pc:sldChg>
      <pc:sldChg chg="add del">
        <pc:chgData name="Matt Lyle" userId="a96e7d453dd11193" providerId="LiveId" clId="{7D7A69D0-39FC-462C-944D-275A50760DA9}" dt="2025-06-28T13:09:47.440" v="5181" actId="47"/>
        <pc:sldMkLst>
          <pc:docMk/>
          <pc:sldMk cId="73999181" sldId="7361"/>
        </pc:sldMkLst>
      </pc:sldChg>
      <pc:sldChg chg="addSp delSp modSp new mod modClrScheme modAnim chgLayout modNotesTx">
        <pc:chgData name="Matt Lyle" userId="a96e7d453dd11193" providerId="LiveId" clId="{7D7A69D0-39FC-462C-944D-275A50760DA9}" dt="2025-06-29T00:14:48.728" v="6417" actId="14100"/>
        <pc:sldMkLst>
          <pc:docMk/>
          <pc:sldMk cId="1311963576" sldId="7361"/>
        </pc:sldMkLst>
      </pc:sldChg>
      <pc:sldChg chg="addSp modSp add mod modAnim">
        <pc:chgData name="Matt Lyle" userId="a96e7d453dd11193" providerId="LiveId" clId="{7D7A69D0-39FC-462C-944D-275A50760DA9}" dt="2025-06-28T13:28:05.025" v="5512"/>
        <pc:sldMkLst>
          <pc:docMk/>
          <pc:sldMk cId="456901574" sldId="7362"/>
        </pc:sldMkLst>
      </pc:sldChg>
      <pc:sldChg chg="add ord modAnim">
        <pc:chgData name="Matt Lyle" userId="a96e7d453dd11193" providerId="LiveId" clId="{7D7A69D0-39FC-462C-944D-275A50760DA9}" dt="2025-06-28T13:48:10.466" v="5914"/>
        <pc:sldMkLst>
          <pc:docMk/>
          <pc:sldMk cId="4096324902" sldId="7363"/>
        </pc:sldMkLst>
      </pc:sldChg>
      <pc:sldChg chg="addSp modSp add mod modAnim">
        <pc:chgData name="Matt Lyle" userId="a96e7d453dd11193" providerId="LiveId" clId="{7D7A69D0-39FC-462C-944D-275A50760DA9}" dt="2025-06-28T13:50:43.656" v="5938" actId="167"/>
        <pc:sldMkLst>
          <pc:docMk/>
          <pc:sldMk cId="4225028080" sldId="7364"/>
        </pc:sldMkLst>
      </pc:sldChg>
      <pc:sldChg chg="addSp modSp new mod modClrScheme modAnim chgLayout">
        <pc:chgData name="Matt Lyle" userId="a96e7d453dd11193" providerId="LiveId" clId="{7D7A69D0-39FC-462C-944D-275A50760DA9}" dt="2025-06-28T13:46:19.322" v="5909"/>
        <pc:sldMkLst>
          <pc:docMk/>
          <pc:sldMk cId="2364945912" sldId="7365"/>
        </pc:sldMkLst>
      </pc:sldChg>
      <pc:sldChg chg="modSp add mod">
        <pc:chgData name="Matt Lyle" userId="a96e7d453dd11193" providerId="LiveId" clId="{7D7A69D0-39FC-462C-944D-275A50760DA9}" dt="2025-06-28T13:46:55.438" v="5912" actId="207"/>
        <pc:sldMkLst>
          <pc:docMk/>
          <pc:sldMk cId="3733503276" sldId="7366"/>
        </pc:sldMkLst>
      </pc:sldChg>
      <pc:sldChg chg="addSp modSp add mod modAnim">
        <pc:chgData name="Matt Lyle" userId="a96e7d453dd11193" providerId="LiveId" clId="{7D7A69D0-39FC-462C-944D-275A50760DA9}" dt="2025-06-28T13:52:06.736" v="5951" actId="1076"/>
        <pc:sldMkLst>
          <pc:docMk/>
          <pc:sldMk cId="2182588555" sldId="7367"/>
        </pc:sldMkLst>
      </pc:sldChg>
      <pc:sldChg chg="modSp add mod">
        <pc:chgData name="Matt Lyle" userId="a96e7d453dd11193" providerId="LiveId" clId="{7D7A69D0-39FC-462C-944D-275A50760DA9}" dt="2025-06-28T13:56:31.837" v="6049" actId="6549"/>
        <pc:sldMkLst>
          <pc:docMk/>
          <pc:sldMk cId="153652867" sldId="7368"/>
        </pc:sldMkLst>
      </pc:sldChg>
      <pc:sldChg chg="addSp modSp add modAnim">
        <pc:chgData name="Matt Lyle" userId="a96e7d453dd11193" providerId="LiveId" clId="{7D7A69D0-39FC-462C-944D-275A50760DA9}" dt="2025-06-28T13:57:09.221" v="6054" actId="20577"/>
        <pc:sldMkLst>
          <pc:docMk/>
          <pc:sldMk cId="3133860865" sldId="7369"/>
        </pc:sldMkLst>
      </pc:sldChg>
      <pc:sldChg chg="modSp add mod modClrScheme modAnim chgLayout">
        <pc:chgData name="Matt Lyle" userId="a96e7d453dd11193" providerId="LiveId" clId="{7D7A69D0-39FC-462C-944D-275A50760DA9}" dt="2025-06-28T23:34:39.394" v="6082" actId="700"/>
        <pc:sldMkLst>
          <pc:docMk/>
          <pc:sldMk cId="4148392031" sldId="7370"/>
        </pc:sldMkLst>
      </pc:sldChg>
      <pc:sldChg chg="add modAnim">
        <pc:chgData name="Matt Lyle" userId="a96e7d453dd11193" providerId="LiveId" clId="{7D7A69D0-39FC-462C-944D-275A50760DA9}" dt="2025-06-28T23:38:48.125" v="6128"/>
        <pc:sldMkLst>
          <pc:docMk/>
          <pc:sldMk cId="568651954" sldId="7371"/>
        </pc:sldMkLst>
      </pc:sldChg>
      <pc:sldChg chg="modSp add mod modClrScheme modAnim chgLayout">
        <pc:chgData name="Matt Lyle" userId="a96e7d453dd11193" providerId="LiveId" clId="{7D7A69D0-39FC-462C-944D-275A50760DA9}" dt="2025-06-28T23:43:35.534" v="6209"/>
        <pc:sldMkLst>
          <pc:docMk/>
          <pc:sldMk cId="1238847799" sldId="7372"/>
        </pc:sldMkLst>
      </pc:sldChg>
      <pc:sldChg chg="modSp add del mod">
        <pc:chgData name="Matt Lyle" userId="a96e7d453dd11193" providerId="LiveId" clId="{7D7A69D0-39FC-462C-944D-275A50760DA9}" dt="2025-06-28T23:38:40.694" v="6124" actId="47"/>
        <pc:sldMkLst>
          <pc:docMk/>
          <pc:sldMk cId="1781455825" sldId="7372"/>
        </pc:sldMkLst>
      </pc:sldChg>
      <pc:sldChg chg="addSp delSp modSp new mod modClrScheme modAnim chgLayout">
        <pc:chgData name="Matt Lyle" userId="a96e7d453dd11193" providerId="LiveId" clId="{7D7A69D0-39FC-462C-944D-275A50760DA9}" dt="2025-06-29T00:06:26.909" v="6318" actId="1035"/>
        <pc:sldMkLst>
          <pc:docMk/>
          <pc:sldMk cId="2201032752" sldId="7373"/>
        </pc:sldMkLst>
      </pc:sldChg>
      <pc:sldChg chg="addSp delSp modSp add del mod ord">
        <pc:chgData name="Matt Lyle" userId="a96e7d453dd11193" providerId="LiveId" clId="{7D7A69D0-39FC-462C-944D-275A50760DA9}" dt="2025-06-29T00:18:08.704" v="6424" actId="47"/>
        <pc:sldMkLst>
          <pc:docMk/>
          <pc:sldMk cId="2342057599" sldId="7374"/>
        </pc:sldMkLst>
      </pc:sldChg>
      <pc:sldChg chg="add">
        <pc:chgData name="Matt Lyle" userId="a96e7d453dd11193" providerId="LiveId" clId="{7D7A69D0-39FC-462C-944D-275A50760DA9}" dt="2025-06-29T00:07:49.607" v="6319" actId="2890"/>
        <pc:sldMkLst>
          <pc:docMk/>
          <pc:sldMk cId="1211560987" sldId="7375"/>
        </pc:sldMkLst>
      </pc:sldChg>
      <pc:sldMasterChg chg="addSldLayout modSldLayout sldLayoutOrd">
        <pc:chgData name="Matt Lyle" userId="a96e7d453dd11193" providerId="LiveId" clId="{7D7A69D0-39FC-462C-944D-275A50760DA9}" dt="2025-06-29T00:32:26.721" v="6434" actId="20578"/>
        <pc:sldMasterMkLst>
          <pc:docMk/>
          <pc:sldMasterMk cId="3850500696" sldId="2147483648"/>
        </pc:sldMasterMkLst>
        <pc:sldLayoutChg chg="modTransition">
          <pc:chgData name="Matt Lyle" userId="a96e7d453dd11193" providerId="LiveId" clId="{7D7A69D0-39FC-462C-944D-275A50760DA9}" dt="2025-06-28T04:23:30.770" v="1476"/>
          <pc:sldLayoutMkLst>
            <pc:docMk/>
            <pc:sldMasterMk cId="3850500696" sldId="2147483648"/>
            <pc:sldLayoutMk cId="4199162026" sldId="2147483655"/>
          </pc:sldLayoutMkLst>
        </pc:sldLayoutChg>
        <pc:sldLayoutChg chg="modTransition">
          <pc:chgData name="Matt Lyle" userId="a96e7d453dd11193" providerId="LiveId" clId="{7D7A69D0-39FC-462C-944D-275A50760DA9}" dt="2025-06-28T04:23:40.182" v="1481"/>
          <pc:sldLayoutMkLst>
            <pc:docMk/>
            <pc:sldMasterMk cId="3850500696" sldId="2147483648"/>
            <pc:sldLayoutMk cId="2269141291" sldId="2147483656"/>
          </pc:sldLayoutMkLst>
        </pc:sldLayoutChg>
        <pc:sldLayoutChg chg="modTransition">
          <pc:chgData name="Matt Lyle" userId="a96e7d453dd11193" providerId="LiveId" clId="{7D7A69D0-39FC-462C-944D-275A50760DA9}" dt="2025-06-28T04:23:35.297" v="1478"/>
          <pc:sldLayoutMkLst>
            <pc:docMk/>
            <pc:sldMasterMk cId="3850500696" sldId="2147483648"/>
            <pc:sldLayoutMk cId="1626307160" sldId="2147483657"/>
          </pc:sldLayoutMkLst>
        </pc:sldLayoutChg>
        <pc:sldLayoutChg chg="modTransition">
          <pc:chgData name="Matt Lyle" userId="a96e7d453dd11193" providerId="LiveId" clId="{7D7A69D0-39FC-462C-944D-275A50760DA9}" dt="2025-06-28T04:23:36.777" v="1479"/>
          <pc:sldLayoutMkLst>
            <pc:docMk/>
            <pc:sldMasterMk cId="3850500696" sldId="2147483648"/>
            <pc:sldLayoutMk cId="3117622558" sldId="2147483658"/>
          </pc:sldLayoutMkLst>
        </pc:sldLayoutChg>
        <pc:sldLayoutChg chg="modSp mod modTransition">
          <pc:chgData name="Matt Lyle" userId="a96e7d453dd11193" providerId="LiveId" clId="{7D7A69D0-39FC-462C-944D-275A50760DA9}" dt="2025-06-28T09:17:04.296" v="3729" actId="1076"/>
          <pc:sldLayoutMkLst>
            <pc:docMk/>
            <pc:sldMasterMk cId="3850500696" sldId="2147483648"/>
            <pc:sldLayoutMk cId="3022975717" sldId="2147483659"/>
          </pc:sldLayoutMkLst>
          <pc:picChg chg="mod">
            <ac:chgData name="Matt Lyle" userId="a96e7d453dd11193" providerId="LiveId" clId="{7D7A69D0-39FC-462C-944D-275A50760DA9}" dt="2025-06-28T09:17:04.296" v="3729" actId="1076"/>
            <ac:picMkLst>
              <pc:docMk/>
              <pc:sldMasterMk cId="3850500696" sldId="2147483648"/>
              <pc:sldLayoutMk cId="3022975717" sldId="2147483659"/>
              <ac:picMk id="2" creationId="{6F493974-E6B3-156D-7C46-13F983144FC3}"/>
            </ac:picMkLst>
          </pc:picChg>
        </pc:sldLayoutChg>
        <pc:sldLayoutChg chg="addSp modSp add mod modTransition">
          <pc:chgData name="Matt Lyle" userId="a96e7d453dd11193" providerId="LiveId" clId="{7D7A69D0-39FC-462C-944D-275A50760DA9}" dt="2025-06-28T04:23:33.236" v="1477"/>
          <pc:sldLayoutMkLst>
            <pc:docMk/>
            <pc:sldMasterMk cId="3850500696" sldId="2147483648"/>
            <pc:sldLayoutMk cId="1144960262" sldId="2147483660"/>
          </pc:sldLayoutMkLst>
        </pc:sldLayoutChg>
        <pc:sldLayoutChg chg="addSp modSp mod">
          <pc:chgData name="Matt Lyle" userId="a96e7d453dd11193" providerId="LiveId" clId="{7D7A69D0-39FC-462C-944D-275A50760DA9}" dt="2025-06-28T23:34:48.930" v="6084" actId="207"/>
          <pc:sldLayoutMkLst>
            <pc:docMk/>
            <pc:sldMasterMk cId="3850500696" sldId="2147483648"/>
            <pc:sldLayoutMk cId="3947207198" sldId="2147483662"/>
          </pc:sldLayoutMkLst>
          <pc:spChg chg="add mod">
            <ac:chgData name="Matt Lyle" userId="a96e7d453dd11193" providerId="LiveId" clId="{7D7A69D0-39FC-462C-944D-275A50760DA9}" dt="2025-06-28T23:34:48.930" v="6084" actId="207"/>
            <ac:spMkLst>
              <pc:docMk/>
              <pc:sldMasterMk cId="3850500696" sldId="2147483648"/>
              <pc:sldLayoutMk cId="3947207198" sldId="2147483662"/>
              <ac:spMk id="3" creationId="{8A4A33BD-F7A5-7954-DF51-2BD8944A7D23}"/>
            </ac:spMkLst>
          </pc:spChg>
        </pc:sldLayoutChg>
        <pc:sldLayoutChg chg="addSp modSp">
          <pc:chgData name="Matt Lyle" userId="a96e7d453dd11193" providerId="LiveId" clId="{7D7A69D0-39FC-462C-944D-275A50760DA9}" dt="2025-06-28T23:35:23.154" v="6087"/>
          <pc:sldLayoutMkLst>
            <pc:docMk/>
            <pc:sldMasterMk cId="3850500696" sldId="2147483648"/>
            <pc:sldLayoutMk cId="3452562429" sldId="2147483663"/>
          </pc:sldLayoutMkLst>
          <pc:spChg chg="add mod">
            <ac:chgData name="Matt Lyle" userId="a96e7d453dd11193" providerId="LiveId" clId="{7D7A69D0-39FC-462C-944D-275A50760DA9}" dt="2025-06-28T23:35:23.154" v="6087"/>
            <ac:spMkLst>
              <pc:docMk/>
              <pc:sldMasterMk cId="3850500696" sldId="2147483648"/>
              <pc:sldLayoutMk cId="3452562429" sldId="2147483663"/>
              <ac:spMk id="3" creationId="{3CDB0014-C3C9-ED18-22E1-B0B05A355B60}"/>
            </ac:spMkLst>
          </pc:spChg>
        </pc:sldLayoutChg>
        <pc:sldLayoutChg chg="addSp modSp mod">
          <pc:chgData name="Matt Lyle" userId="a96e7d453dd11193" providerId="LiveId" clId="{7D7A69D0-39FC-462C-944D-275A50760DA9}" dt="2025-06-28T23:35:27.566" v="6089" actId="1076"/>
          <pc:sldLayoutMkLst>
            <pc:docMk/>
            <pc:sldMasterMk cId="3850500696" sldId="2147483648"/>
            <pc:sldLayoutMk cId="1234945084" sldId="2147483664"/>
          </pc:sldLayoutMkLst>
        </pc:sldLayoutChg>
        <pc:sldLayoutChg chg="delSp modSp mod">
          <pc:chgData name="Matt Lyle" userId="a96e7d453dd11193" providerId="LiveId" clId="{7D7A69D0-39FC-462C-944D-275A50760DA9}" dt="2025-06-28T23:35:46.533" v="6093" actId="14100"/>
          <pc:sldLayoutMkLst>
            <pc:docMk/>
            <pc:sldMasterMk cId="3850500696" sldId="2147483648"/>
            <pc:sldLayoutMk cId="385217377" sldId="2147483665"/>
          </pc:sldLayoutMkLst>
          <pc:spChg chg="mod">
            <ac:chgData name="Matt Lyle" userId="a96e7d453dd11193" providerId="LiveId" clId="{7D7A69D0-39FC-462C-944D-275A50760DA9}" dt="2025-06-28T23:35:46.533" v="6093" actId="14100"/>
            <ac:spMkLst>
              <pc:docMk/>
              <pc:sldMasterMk cId="3850500696" sldId="2147483648"/>
              <pc:sldLayoutMk cId="385217377" sldId="2147483665"/>
              <ac:spMk id="3" creationId="{26C7EF5B-F411-2900-9BA8-49084F83189E}"/>
            </ac:spMkLst>
          </pc:spChg>
        </pc:sldLayoutChg>
        <pc:sldLayoutChg chg="modSp mod ord setBg">
          <pc:chgData name="Matt Lyle" userId="a96e7d453dd11193" providerId="LiveId" clId="{7D7A69D0-39FC-462C-944D-275A50760DA9}" dt="2025-06-29T00:32:25.148" v="6432"/>
          <pc:sldLayoutMkLst>
            <pc:docMk/>
            <pc:sldMasterMk cId="3504154313" sldId="2147483666"/>
            <pc:sldLayoutMk cId="70608743" sldId="2147483667"/>
          </pc:sldLayoutMkLst>
        </pc:sldLayoutChg>
      </pc:sldMasterChg>
      <pc:sldMasterChg chg="del">
        <pc:chgData name="Matt Lyle" userId="a96e7d453dd11193" providerId="LiveId" clId="{7D7A69D0-39FC-462C-944D-275A50760DA9}" dt="2025-06-28T23:35:32.818" v="6090" actId="2696"/>
        <pc:sldMasterMkLst>
          <pc:docMk/>
          <pc:sldMasterMk cId="757633219" sldId="2147483661"/>
        </pc:sldMasterMkLst>
      </pc:sldMasterChg>
      <pc:sldMasterChg chg="addSp delSp modSldLayout sldLayoutOrd">
        <pc:chgData name="Matt Lyle" userId="a96e7d453dd11193" providerId="LiveId" clId="{7D7A69D0-39FC-462C-944D-275A50760DA9}" dt="2025-06-29T00:32:26.721" v="6434" actId="20578"/>
        <pc:sldMasterMkLst>
          <pc:docMk/>
          <pc:sldMasterMk cId="3504154313" sldId="2147483666"/>
        </pc:sldMasterMkLst>
        <pc:sldLayoutChg chg="modSp mod ord">
          <pc:chgData name="Matt Lyle" userId="a96e7d453dd11193" providerId="LiveId" clId="{7D7A69D0-39FC-462C-944D-275A50760DA9}" dt="2025-06-29T00:32:26.721" v="6434" actId="20578"/>
          <pc:sldLayoutMkLst>
            <pc:docMk/>
            <pc:sldMasterMk cId="3504154313" sldId="2147483666"/>
            <pc:sldLayoutMk cId="70608743" sldId="2147483667"/>
          </pc:sldLayoutMkLst>
        </pc:sldLayoutChg>
      </pc:sldMasterChg>
    </pc:docChg>
  </pc:docChgLst>
  <pc:docChgLst>
    <pc:chgData name="Matt Lyle" userId="a96e7d453dd11193" providerId="LiveId" clId="{32F13224-6DD6-4F0D-B668-43894B73B8F5}"/>
    <pc:docChg chg="undo redo custSel addSld delSld modSld sldOrd modMainMaster">
      <pc:chgData name="Matt Lyle" userId="a96e7d453dd11193" providerId="LiveId" clId="{32F13224-6DD6-4F0D-B668-43894B73B8F5}" dt="2025-06-05T11:24:17.904" v="580" actId="2890"/>
      <pc:docMkLst>
        <pc:docMk/>
      </pc:docMkLst>
      <pc:sldChg chg="delSp modSp del mod ord modClrScheme chgLayout">
        <pc:chgData name="Matt Lyle" userId="a96e7d453dd11193" providerId="LiveId" clId="{32F13224-6DD6-4F0D-B668-43894B73B8F5}" dt="2025-06-05T04:17:59.653" v="174" actId="47"/>
        <pc:sldMkLst>
          <pc:docMk/>
          <pc:sldMk cId="4150756339" sldId="256"/>
        </pc:sldMkLst>
      </pc:sldChg>
      <pc:sldChg chg="addSp delSp modSp del mod">
        <pc:chgData name="Matt Lyle" userId="a96e7d453dd11193" providerId="LiveId" clId="{32F13224-6DD6-4F0D-B668-43894B73B8F5}" dt="2025-06-05T04:18:01.881" v="175" actId="47"/>
        <pc:sldMkLst>
          <pc:docMk/>
          <pc:sldMk cId="159337104" sldId="257"/>
        </pc:sldMkLst>
      </pc:sldChg>
      <pc:sldChg chg="addSp delSp modSp mod modTransition setBg modClrScheme chgLayout">
        <pc:chgData name="Matt Lyle" userId="a96e7d453dd11193" providerId="LiveId" clId="{32F13224-6DD6-4F0D-B668-43894B73B8F5}" dt="2025-06-05T04:56:40.984" v="269"/>
        <pc:sldMkLst>
          <pc:docMk/>
          <pc:sldMk cId="1248293572" sldId="259"/>
        </pc:sldMkLst>
      </pc:sldChg>
      <pc:sldChg chg="del">
        <pc:chgData name="Matt Lyle" userId="a96e7d453dd11193" providerId="LiveId" clId="{32F13224-6DD6-4F0D-B668-43894B73B8F5}" dt="2025-06-02T11:23:39.081" v="6" actId="47"/>
        <pc:sldMkLst>
          <pc:docMk/>
          <pc:sldMk cId="1772854006" sldId="261"/>
        </pc:sldMkLst>
      </pc:sldChg>
      <pc:sldChg chg="addSp delSp modSp del mod modClrScheme delDesignElem chgLayout">
        <pc:chgData name="Matt Lyle" userId="a96e7d453dd11193" providerId="LiveId" clId="{32F13224-6DD6-4F0D-B668-43894B73B8F5}" dt="2025-06-05T04:45:23.627" v="198" actId="47"/>
        <pc:sldMkLst>
          <pc:docMk/>
          <pc:sldMk cId="3640500633" sldId="265"/>
        </pc:sldMkLst>
      </pc:sldChg>
      <pc:sldChg chg="addSp delSp modSp mod modTransition modClrScheme delDesignElem chgLayout">
        <pc:chgData name="Matt Lyle" userId="a96e7d453dd11193" providerId="LiveId" clId="{32F13224-6DD6-4F0D-B668-43894B73B8F5}" dt="2025-06-05T06:53:27.509" v="522" actId="478"/>
        <pc:sldMkLst>
          <pc:docMk/>
          <pc:sldMk cId="1677220838" sldId="266"/>
        </pc:sldMkLst>
      </pc:sldChg>
      <pc:sldChg chg="addSp modSp mod ord modTransition modClrScheme chgLayout">
        <pc:chgData name="Matt Lyle" userId="a96e7d453dd11193" providerId="LiveId" clId="{32F13224-6DD6-4F0D-B668-43894B73B8F5}" dt="2025-06-05T07:26:19.548" v="549" actId="20577"/>
        <pc:sldMkLst>
          <pc:docMk/>
          <pc:sldMk cId="3402679826" sldId="270"/>
        </pc:sldMkLst>
      </pc:sldChg>
      <pc:sldChg chg="del">
        <pc:chgData name="Matt Lyle" userId="a96e7d453dd11193" providerId="LiveId" clId="{32F13224-6DD6-4F0D-B668-43894B73B8F5}" dt="2025-06-02T11:23:40.724" v="7" actId="47"/>
        <pc:sldMkLst>
          <pc:docMk/>
          <pc:sldMk cId="460135206" sldId="271"/>
        </pc:sldMkLst>
      </pc:sldChg>
      <pc:sldChg chg="del">
        <pc:chgData name="Matt Lyle" userId="a96e7d453dd11193" providerId="LiveId" clId="{32F13224-6DD6-4F0D-B668-43894B73B8F5}" dt="2025-06-02T11:23:41.361" v="8" actId="47"/>
        <pc:sldMkLst>
          <pc:docMk/>
          <pc:sldMk cId="407941680" sldId="272"/>
        </pc:sldMkLst>
      </pc:sldChg>
      <pc:sldChg chg="addSp delSp modSp mod modTransition modClrScheme delAnim modAnim delDesignElem chgLayout">
        <pc:chgData name="Matt Lyle" userId="a96e7d453dd11193" providerId="LiveId" clId="{32F13224-6DD6-4F0D-B668-43894B73B8F5}" dt="2025-06-05T07:26:27.153" v="551" actId="20577"/>
        <pc:sldMkLst>
          <pc:docMk/>
          <pc:sldMk cId="2899784298" sldId="273"/>
        </pc:sldMkLst>
      </pc:sldChg>
      <pc:sldChg chg="addSp delSp modSp add del mod delAnim modAnim">
        <pc:chgData name="Matt Lyle" userId="a96e7d453dd11193" providerId="LiveId" clId="{32F13224-6DD6-4F0D-B668-43894B73B8F5}" dt="2025-06-05T04:16:00.908" v="159" actId="47"/>
        <pc:sldMkLst>
          <pc:docMk/>
          <pc:sldMk cId="657663439" sldId="274"/>
        </pc:sldMkLst>
      </pc:sldChg>
      <pc:sldChg chg="addSp delSp modSp add del mod ord setBg modClrScheme addAnim delAnim delDesignElem chgLayout">
        <pc:chgData name="Matt Lyle" userId="a96e7d453dd11193" providerId="LiveId" clId="{32F13224-6DD6-4F0D-B668-43894B73B8F5}" dt="2025-06-05T04:12:56.491" v="123" actId="47"/>
        <pc:sldMkLst>
          <pc:docMk/>
          <pc:sldMk cId="581196014" sldId="275"/>
        </pc:sldMkLst>
      </pc:sldChg>
      <pc:sldChg chg="addSp modSp add mod ord modTransition modClrScheme chgLayout">
        <pc:chgData name="Matt Lyle" userId="a96e7d453dd11193" providerId="LiveId" clId="{32F13224-6DD6-4F0D-B668-43894B73B8F5}" dt="2025-06-05T07:26:04.665" v="546" actId="20577"/>
        <pc:sldMkLst>
          <pc:docMk/>
          <pc:sldMk cId="3325106264" sldId="276"/>
        </pc:sldMkLst>
      </pc:sldChg>
      <pc:sldChg chg="addSp delSp modSp new mod modTransition modClrScheme delAnim modAnim chgLayout">
        <pc:chgData name="Matt Lyle" userId="a96e7d453dd11193" providerId="LiveId" clId="{32F13224-6DD6-4F0D-B668-43894B73B8F5}" dt="2025-06-05T07:25:18.762" v="541" actId="20577"/>
        <pc:sldMkLst>
          <pc:docMk/>
          <pc:sldMk cId="3264329551" sldId="277"/>
        </pc:sldMkLst>
      </pc:sldChg>
      <pc:sldChg chg="addSp modSp new del mod modClrScheme chgLayout">
        <pc:chgData name="Matt Lyle" userId="a96e7d453dd11193" providerId="LiveId" clId="{32F13224-6DD6-4F0D-B668-43894B73B8F5}" dt="2025-06-05T04:14:47.953" v="146" actId="47"/>
        <pc:sldMkLst>
          <pc:docMk/>
          <pc:sldMk cId="474153448" sldId="278"/>
        </pc:sldMkLst>
      </pc:sldChg>
      <pc:sldChg chg="add del">
        <pc:chgData name="Matt Lyle" userId="a96e7d453dd11193" providerId="LiveId" clId="{32F13224-6DD6-4F0D-B668-43894B73B8F5}" dt="2025-06-05T04:14:57.045" v="148" actId="2890"/>
        <pc:sldMkLst>
          <pc:docMk/>
          <pc:sldMk cId="1186403501" sldId="278"/>
        </pc:sldMkLst>
      </pc:sldChg>
      <pc:sldChg chg="addSp modSp new mod modTransition modClrScheme modAnim chgLayout">
        <pc:chgData name="Matt Lyle" userId="a96e7d453dd11193" providerId="LiveId" clId="{32F13224-6DD6-4F0D-B668-43894B73B8F5}" dt="2025-06-05T07:25:27.083" v="543" actId="20577"/>
        <pc:sldMkLst>
          <pc:docMk/>
          <pc:sldMk cId="1884987237" sldId="278"/>
        </pc:sldMkLst>
      </pc:sldChg>
      <pc:sldChg chg="addSp delSp modSp new mod ord modTransition modAnim">
        <pc:chgData name="Matt Lyle" userId="a96e7d453dd11193" providerId="LiveId" clId="{32F13224-6DD6-4F0D-B668-43894B73B8F5}" dt="2025-06-05T04:56:40.984" v="269"/>
        <pc:sldMkLst>
          <pc:docMk/>
          <pc:sldMk cId="315587248" sldId="279"/>
        </pc:sldMkLst>
      </pc:sldChg>
      <pc:sldChg chg="new del">
        <pc:chgData name="Matt Lyle" userId="a96e7d453dd11193" providerId="LiveId" clId="{32F13224-6DD6-4F0D-B668-43894B73B8F5}" dt="2025-06-05T04:44:46.424" v="190" actId="680"/>
        <pc:sldMkLst>
          <pc:docMk/>
          <pc:sldMk cId="2017794635" sldId="279"/>
        </pc:sldMkLst>
      </pc:sldChg>
      <pc:sldChg chg="addSp modSp new mod ord modTransition">
        <pc:chgData name="Matt Lyle" userId="a96e7d453dd11193" providerId="LiveId" clId="{32F13224-6DD6-4F0D-B668-43894B73B8F5}" dt="2025-06-05T07:24:54.896" v="532" actId="20577"/>
        <pc:sldMkLst>
          <pc:docMk/>
          <pc:sldMk cId="981449029" sldId="280"/>
        </pc:sldMkLst>
      </pc:sldChg>
      <pc:sldChg chg="addSp modSp add mod modTransition modAnim">
        <pc:chgData name="Matt Lyle" userId="a96e7d453dd11193" providerId="LiveId" clId="{32F13224-6DD6-4F0D-B668-43894B73B8F5}" dt="2025-06-05T07:25:03.906" v="536" actId="20577"/>
        <pc:sldMkLst>
          <pc:docMk/>
          <pc:sldMk cId="47364093" sldId="281"/>
        </pc:sldMkLst>
      </pc:sldChg>
      <pc:sldChg chg="addSp modSp add mod ord modTransition modNotesTx">
        <pc:chgData name="Matt Lyle" userId="a96e7d453dd11193" providerId="LiveId" clId="{32F13224-6DD6-4F0D-B668-43894B73B8F5}" dt="2025-06-05T07:24:49.808" v="531" actId="20577"/>
        <pc:sldMkLst>
          <pc:docMk/>
          <pc:sldMk cId="677161335" sldId="282"/>
        </pc:sldMkLst>
      </pc:sldChg>
      <pc:sldChg chg="add ord modTransition">
        <pc:chgData name="Matt Lyle" userId="a96e7d453dd11193" providerId="LiveId" clId="{32F13224-6DD6-4F0D-B668-43894B73B8F5}" dt="2025-06-05T06:56:20.331" v="524"/>
        <pc:sldMkLst>
          <pc:docMk/>
          <pc:sldMk cId="1512925482" sldId="283"/>
        </pc:sldMkLst>
      </pc:sldChg>
      <pc:sldChg chg="new mod modTransition modClrScheme chgLayout">
        <pc:chgData name="Matt Lyle" userId="a96e7d453dd11193" providerId="LiveId" clId="{32F13224-6DD6-4F0D-B668-43894B73B8F5}" dt="2025-06-05T04:56:40.984" v="269"/>
        <pc:sldMkLst>
          <pc:docMk/>
          <pc:sldMk cId="2240780618" sldId="284"/>
        </pc:sldMkLst>
      </pc:sldChg>
      <pc:sldChg chg="add modTransition">
        <pc:chgData name="Matt Lyle" userId="a96e7d453dd11193" providerId="LiveId" clId="{32F13224-6DD6-4F0D-B668-43894B73B8F5}" dt="2025-06-05T04:56:40.984" v="269"/>
        <pc:sldMkLst>
          <pc:docMk/>
          <pc:sldMk cId="3994835963" sldId="285"/>
        </pc:sldMkLst>
      </pc:sldChg>
      <pc:sldChg chg="add modTransition">
        <pc:chgData name="Matt Lyle" userId="a96e7d453dd11193" providerId="LiveId" clId="{32F13224-6DD6-4F0D-B668-43894B73B8F5}" dt="2025-06-05T04:56:40.984" v="269"/>
        <pc:sldMkLst>
          <pc:docMk/>
          <pc:sldMk cId="3928871707" sldId="286"/>
        </pc:sldMkLst>
      </pc:sldChg>
      <pc:sldChg chg="addSp delSp modSp add del mod modTransition">
        <pc:chgData name="Matt Lyle" userId="a96e7d453dd11193" providerId="LiveId" clId="{32F13224-6DD6-4F0D-B668-43894B73B8F5}" dt="2025-06-05T07:25:12.572" v="539" actId="47"/>
        <pc:sldMkLst>
          <pc:docMk/>
          <pc:sldMk cId="617329334" sldId="287"/>
        </pc:sldMkLst>
      </pc:sldChg>
      <pc:sldChg chg="addSp modSp add mod ord modTransition">
        <pc:chgData name="Matt Lyle" userId="a96e7d453dd11193" providerId="LiveId" clId="{32F13224-6DD6-4F0D-B668-43894B73B8F5}" dt="2025-06-05T07:24:39.682" v="527" actId="20577"/>
        <pc:sldMkLst>
          <pc:docMk/>
          <pc:sldMk cId="1827902623" sldId="288"/>
        </pc:sldMkLst>
      </pc:sldChg>
      <pc:sldChg chg="modSp add mod ord modClrScheme chgLayout">
        <pc:chgData name="Matt Lyle" userId="a96e7d453dd11193" providerId="LiveId" clId="{32F13224-6DD6-4F0D-B668-43894B73B8F5}" dt="2025-06-05T06:16:40.703" v="429" actId="207"/>
        <pc:sldMkLst>
          <pc:docMk/>
          <pc:sldMk cId="3845407220" sldId="289"/>
        </pc:sldMkLst>
      </pc:sldChg>
      <pc:sldMasterChg chg="addSldLayout delSldLayout modSldLayout">
        <pc:chgData name="Matt Lyle" userId="a96e7d453dd11193" providerId="LiveId" clId="{32F13224-6DD6-4F0D-B668-43894B73B8F5}" dt="2025-06-05T11:24:17.904" v="580" actId="2890"/>
        <pc:sldMasterMkLst>
          <pc:docMk/>
          <pc:sldMasterMk cId="3850500696" sldId="2147483648"/>
        </pc:sldMasterMkLst>
        <pc:sldLayoutChg chg="addSp modSp mod">
          <pc:chgData name="Matt Lyle" userId="a96e7d453dd11193" providerId="LiveId" clId="{32F13224-6DD6-4F0D-B668-43894B73B8F5}" dt="2025-06-05T04:08:31.064" v="82" actId="1076"/>
          <pc:sldLayoutMkLst>
            <pc:docMk/>
            <pc:sldMasterMk cId="3850500696" sldId="2147483648"/>
            <pc:sldLayoutMk cId="1610508326" sldId="2147483649"/>
          </pc:sldLayoutMkLst>
        </pc:sldLayoutChg>
        <pc:sldLayoutChg chg="addSp mod">
          <pc:chgData name="Matt Lyle" userId="a96e7d453dd11193" providerId="LiveId" clId="{32F13224-6DD6-4F0D-B668-43894B73B8F5}" dt="2025-06-05T04:08:26.654" v="80" actId="11529"/>
          <pc:sldLayoutMkLst>
            <pc:docMk/>
            <pc:sldMasterMk cId="3850500696" sldId="2147483648"/>
            <pc:sldLayoutMk cId="3451036896" sldId="2147483650"/>
          </pc:sldLayoutMkLst>
        </pc:sldLayoutChg>
        <pc:sldLayoutChg chg="delSp mod setBg">
          <pc:chgData name="Matt Lyle" userId="a96e7d453dd11193" providerId="LiveId" clId="{32F13224-6DD6-4F0D-B668-43894B73B8F5}" dt="2025-06-05T04:09:54.338" v="90"/>
          <pc:sldLayoutMkLst>
            <pc:docMk/>
            <pc:sldMasterMk cId="3850500696" sldId="2147483648"/>
            <pc:sldLayoutMk cId="4199162026" sldId="2147483655"/>
          </pc:sldLayoutMkLst>
        </pc:sldLayoutChg>
        <pc:sldLayoutChg chg="add del mod modTransition">
          <pc:chgData name="Matt Lyle" userId="a96e7d453dd11193" providerId="LiveId" clId="{32F13224-6DD6-4F0D-B668-43894B73B8F5}" dt="2025-06-05T04:09:56.332" v="91" actId="2890"/>
          <pc:sldLayoutMkLst>
            <pc:docMk/>
            <pc:sldMasterMk cId="3850500696" sldId="2147483648"/>
            <pc:sldLayoutMk cId="307796579" sldId="2147483656"/>
          </pc:sldLayoutMkLst>
        </pc:sldLayoutChg>
        <pc:sldLayoutChg chg="add mod modTransition setBg">
          <pc:chgData name="Matt Lyle" userId="a96e7d453dd11193" providerId="LiveId" clId="{32F13224-6DD6-4F0D-B668-43894B73B8F5}" dt="2025-06-05T04:10:18.526" v="95"/>
          <pc:sldLayoutMkLst>
            <pc:docMk/>
            <pc:sldMasterMk cId="3850500696" sldId="2147483648"/>
            <pc:sldLayoutMk cId="2269141291" sldId="2147483656"/>
          </pc:sldLayoutMkLst>
        </pc:sldLayoutChg>
        <pc:sldLayoutChg chg="addSp delSp modSp add mod modTransition">
          <pc:chgData name="Matt Lyle" userId="a96e7d453dd11193" providerId="LiveId" clId="{32F13224-6DD6-4F0D-B668-43894B73B8F5}" dt="2025-06-05T11:24:14.817" v="579" actId="478"/>
          <pc:sldLayoutMkLst>
            <pc:docMk/>
            <pc:sldMasterMk cId="3850500696" sldId="2147483648"/>
            <pc:sldLayoutMk cId="1626307160" sldId="2147483657"/>
          </pc:sldLayoutMkLst>
          <pc:picChg chg="add del mod">
            <ac:chgData name="Matt Lyle" userId="a96e7d453dd11193" providerId="LiveId" clId="{32F13224-6DD6-4F0D-B668-43894B73B8F5}" dt="2025-06-05T11:24:14.083" v="577" actId="478"/>
            <ac:picMkLst>
              <pc:docMk/>
              <pc:sldMasterMk cId="3850500696" sldId="2147483648"/>
              <pc:sldLayoutMk cId="1626307160" sldId="2147483657"/>
              <ac:picMk id="2" creationId="{6F493974-E6B3-156D-7C46-13F983144FC3}"/>
            </ac:picMkLst>
          </pc:picChg>
          <pc:picChg chg="add del mod">
            <ac:chgData name="Matt Lyle" userId="a96e7d453dd11193" providerId="LiveId" clId="{32F13224-6DD6-4F0D-B668-43894B73B8F5}" dt="2025-06-05T11:24:13.206" v="572" actId="478"/>
            <ac:picMkLst>
              <pc:docMk/>
              <pc:sldMasterMk cId="3850500696" sldId="2147483648"/>
              <pc:sldLayoutMk cId="1626307160" sldId="2147483657"/>
              <ac:picMk id="3" creationId="{F56991AB-AD1B-53C8-C525-8281707A41B7}"/>
            </ac:picMkLst>
          </pc:picChg>
          <pc:picChg chg="add del mod">
            <ac:chgData name="Matt Lyle" userId="a96e7d453dd11193" providerId="LiveId" clId="{32F13224-6DD6-4F0D-B668-43894B73B8F5}" dt="2025-06-05T11:24:14.498" v="578" actId="478"/>
            <ac:picMkLst>
              <pc:docMk/>
              <pc:sldMasterMk cId="3850500696" sldId="2147483648"/>
              <pc:sldLayoutMk cId="1626307160" sldId="2147483657"/>
              <ac:picMk id="4" creationId="{A38F2B92-4509-DCC0-E3D0-05F6689A535E}"/>
            </ac:picMkLst>
          </pc:picChg>
          <pc:picChg chg="add del mod">
            <ac:chgData name="Matt Lyle" userId="a96e7d453dd11193" providerId="LiveId" clId="{32F13224-6DD6-4F0D-B668-43894B73B8F5}" dt="2025-06-05T11:24:14.817" v="579" actId="478"/>
            <ac:picMkLst>
              <pc:docMk/>
              <pc:sldMasterMk cId="3850500696" sldId="2147483648"/>
              <pc:sldLayoutMk cId="1626307160" sldId="2147483657"/>
              <ac:picMk id="5" creationId="{4A212EE6-486B-EC8D-C6B1-F40BEB8C1B14}"/>
            </ac:picMkLst>
          </pc:picChg>
        </pc:sldLayoutChg>
        <pc:sldLayoutChg chg="add del mod modTransition">
          <pc:chgData name="Matt Lyle" userId="a96e7d453dd11193" providerId="LiveId" clId="{32F13224-6DD6-4F0D-B668-43894B73B8F5}" dt="2025-06-05T11:24:17.904" v="580" actId="2890"/>
          <pc:sldLayoutMkLst>
            <pc:docMk/>
            <pc:sldMasterMk cId="3850500696" sldId="2147483648"/>
            <pc:sldLayoutMk cId="17112110" sldId="2147483658"/>
          </pc:sldLayoutMkLst>
        </pc:sldLayoutChg>
      </pc:sldMasterChg>
    </pc:docChg>
  </pc:docChgLst>
  <pc:docChgLst>
    <pc:chgData name="Matt Lyle" userId="a96e7d453dd11193" providerId="LiveId" clId="{4B3635F1-74BB-41CA-B703-FE4DA2131B8D}"/>
    <pc:docChg chg="undo redo custSel addSld delSld modSld sldOrd modMainMaster">
      <pc:chgData name="Matt Lyle" userId="a96e7d453dd11193" providerId="LiveId" clId="{4B3635F1-74BB-41CA-B703-FE4DA2131B8D}" dt="2025-07-12T14:40:13.391" v="5005" actId="47"/>
      <pc:docMkLst>
        <pc:docMk/>
      </pc:docMkLst>
      <pc:sldChg chg="addSp delSp modSp add del mod modClrScheme chgLayout">
        <pc:chgData name="Matt Lyle" userId="a96e7d453dd11193" providerId="LiveId" clId="{4B3635F1-74BB-41CA-B703-FE4DA2131B8D}" dt="2025-07-12T06:29:10.041" v="2066"/>
        <pc:sldMkLst>
          <pc:docMk/>
          <pc:sldMk cId="650126735" sldId="256"/>
        </pc:sldMkLst>
      </pc:sldChg>
      <pc:sldChg chg="del">
        <pc:chgData name="Matt Lyle" userId="a96e7d453dd11193" providerId="LiveId" clId="{4B3635F1-74BB-41CA-B703-FE4DA2131B8D}" dt="2025-07-10T23:51:51.659" v="1088" actId="47"/>
        <pc:sldMkLst>
          <pc:docMk/>
          <pc:sldMk cId="1512925482" sldId="283"/>
        </pc:sldMkLst>
      </pc:sldChg>
      <pc:sldChg chg="del">
        <pc:chgData name="Matt Lyle" userId="a96e7d453dd11193" providerId="LiveId" clId="{4B3635F1-74BB-41CA-B703-FE4DA2131B8D}" dt="2025-07-10T23:52:45.343" v="1128" actId="47"/>
        <pc:sldMkLst>
          <pc:docMk/>
          <pc:sldMk cId="2240780618" sldId="284"/>
        </pc:sldMkLst>
      </pc:sldChg>
      <pc:sldChg chg="addSp delSp modSp add del mod">
        <pc:chgData name="Matt Lyle" userId="a96e7d453dd11193" providerId="LiveId" clId="{4B3635F1-74BB-41CA-B703-FE4DA2131B8D}" dt="2025-07-10T06:40:53.402" v="141"/>
        <pc:sldMkLst>
          <pc:docMk/>
          <pc:sldMk cId="3662480993" sldId="295"/>
        </pc:sldMkLst>
      </pc:sldChg>
      <pc:sldChg chg="addSp delSp modSp mod ord delAnim modAnim">
        <pc:chgData name="Matt Lyle" userId="a96e7d453dd11193" providerId="LiveId" clId="{4B3635F1-74BB-41CA-B703-FE4DA2131B8D}" dt="2025-07-12T10:29:52.498" v="2380"/>
        <pc:sldMkLst>
          <pc:docMk/>
          <pc:sldMk cId="1240479145" sldId="305"/>
        </pc:sldMkLst>
      </pc:sldChg>
      <pc:sldChg chg="addSp delSp modSp mod setBg modClrScheme chgLayout">
        <pc:chgData name="Matt Lyle" userId="a96e7d453dd11193" providerId="LiveId" clId="{4B3635F1-74BB-41CA-B703-FE4DA2131B8D}" dt="2025-07-12T07:39:25.394" v="2272" actId="700"/>
        <pc:sldMkLst>
          <pc:docMk/>
          <pc:sldMk cId="4066804691" sldId="325"/>
        </pc:sldMkLst>
      </pc:sldChg>
      <pc:sldChg chg="del">
        <pc:chgData name="Matt Lyle" userId="a96e7d453dd11193" providerId="LiveId" clId="{4B3635F1-74BB-41CA-B703-FE4DA2131B8D}" dt="2025-07-10T06:40:34.244" v="137" actId="47"/>
        <pc:sldMkLst>
          <pc:docMk/>
          <pc:sldMk cId="574017899" sldId="326"/>
        </pc:sldMkLst>
      </pc:sldChg>
      <pc:sldChg chg="del">
        <pc:chgData name="Matt Lyle" userId="a96e7d453dd11193" providerId="LiveId" clId="{4B3635F1-74BB-41CA-B703-FE4DA2131B8D}" dt="2025-07-10T23:51:38.775" v="1080" actId="47"/>
        <pc:sldMkLst>
          <pc:docMk/>
          <pc:sldMk cId="3661657175" sldId="328"/>
        </pc:sldMkLst>
      </pc:sldChg>
      <pc:sldChg chg="del">
        <pc:chgData name="Matt Lyle" userId="a96e7d453dd11193" providerId="LiveId" clId="{4B3635F1-74BB-41CA-B703-FE4DA2131B8D}" dt="2025-07-10T23:51:41.034" v="1081" actId="47"/>
        <pc:sldMkLst>
          <pc:docMk/>
          <pc:sldMk cId="3867994052" sldId="329"/>
        </pc:sldMkLst>
      </pc:sldChg>
      <pc:sldChg chg="del">
        <pc:chgData name="Matt Lyle" userId="a96e7d453dd11193" providerId="LiveId" clId="{4B3635F1-74BB-41CA-B703-FE4DA2131B8D}" dt="2025-07-10T23:51:41.716" v="1082" actId="47"/>
        <pc:sldMkLst>
          <pc:docMk/>
          <pc:sldMk cId="1799369188" sldId="330"/>
        </pc:sldMkLst>
      </pc:sldChg>
      <pc:sldChg chg="del">
        <pc:chgData name="Matt Lyle" userId="a96e7d453dd11193" providerId="LiveId" clId="{4B3635F1-74BB-41CA-B703-FE4DA2131B8D}" dt="2025-07-10T23:51:46.654" v="1086" actId="47"/>
        <pc:sldMkLst>
          <pc:docMk/>
          <pc:sldMk cId="898949428" sldId="331"/>
        </pc:sldMkLst>
      </pc:sldChg>
      <pc:sldChg chg="del">
        <pc:chgData name="Matt Lyle" userId="a96e7d453dd11193" providerId="LiveId" clId="{4B3635F1-74BB-41CA-B703-FE4DA2131B8D}" dt="2025-07-10T23:51:44.478" v="1084" actId="47"/>
        <pc:sldMkLst>
          <pc:docMk/>
          <pc:sldMk cId="1254146238" sldId="332"/>
        </pc:sldMkLst>
      </pc:sldChg>
      <pc:sldChg chg="del">
        <pc:chgData name="Matt Lyle" userId="a96e7d453dd11193" providerId="LiveId" clId="{4B3635F1-74BB-41CA-B703-FE4DA2131B8D}" dt="2025-07-10T23:51:45.432" v="1085" actId="47"/>
        <pc:sldMkLst>
          <pc:docMk/>
          <pc:sldMk cId="1317591242" sldId="333"/>
        </pc:sldMkLst>
      </pc:sldChg>
      <pc:sldChg chg="del">
        <pc:chgData name="Matt Lyle" userId="a96e7d453dd11193" providerId="LiveId" clId="{4B3635F1-74BB-41CA-B703-FE4DA2131B8D}" dt="2025-07-10T23:51:43.507" v="1083" actId="47"/>
        <pc:sldMkLst>
          <pc:docMk/>
          <pc:sldMk cId="3915143462" sldId="334"/>
        </pc:sldMkLst>
      </pc:sldChg>
      <pc:sldChg chg="addSp delSp modSp del mod">
        <pc:chgData name="Matt Lyle" userId="a96e7d453dd11193" providerId="LiveId" clId="{4B3635F1-74BB-41CA-B703-FE4DA2131B8D}" dt="2025-07-12T06:32:14.437" v="2158" actId="47"/>
        <pc:sldMkLst>
          <pc:docMk/>
          <pc:sldMk cId="2710768287" sldId="335"/>
        </pc:sldMkLst>
      </pc:sldChg>
      <pc:sldChg chg="del">
        <pc:chgData name="Matt Lyle" userId="a96e7d453dd11193" providerId="LiveId" clId="{4B3635F1-74BB-41CA-B703-FE4DA2131B8D}" dt="2025-07-10T06:11:28.865" v="10" actId="47"/>
        <pc:sldMkLst>
          <pc:docMk/>
          <pc:sldMk cId="2052873731" sldId="336"/>
        </pc:sldMkLst>
      </pc:sldChg>
      <pc:sldChg chg="addSp delSp modSp mod ord delAnim modAnim">
        <pc:chgData name="Matt Lyle" userId="a96e7d453dd11193" providerId="LiveId" clId="{4B3635F1-74BB-41CA-B703-FE4DA2131B8D}" dt="2025-07-12T10:31:03.489" v="2382"/>
        <pc:sldMkLst>
          <pc:docMk/>
          <pc:sldMk cId="1508938282" sldId="337"/>
        </pc:sldMkLst>
      </pc:sldChg>
      <pc:sldChg chg="del">
        <pc:chgData name="Matt Lyle" userId="a96e7d453dd11193" providerId="LiveId" clId="{4B3635F1-74BB-41CA-B703-FE4DA2131B8D}" dt="2025-07-10T11:36:43.986" v="985" actId="47"/>
        <pc:sldMkLst>
          <pc:docMk/>
          <pc:sldMk cId="2096282662" sldId="338"/>
        </pc:sldMkLst>
      </pc:sldChg>
      <pc:sldChg chg="addSp delSp del mod">
        <pc:chgData name="Matt Lyle" userId="a96e7d453dd11193" providerId="LiveId" clId="{4B3635F1-74BB-41CA-B703-FE4DA2131B8D}" dt="2025-07-10T11:36:41.719" v="983" actId="47"/>
        <pc:sldMkLst>
          <pc:docMk/>
          <pc:sldMk cId="3086740078" sldId="339"/>
        </pc:sldMkLst>
      </pc:sldChg>
      <pc:sldChg chg="del">
        <pc:chgData name="Matt Lyle" userId="a96e7d453dd11193" providerId="LiveId" clId="{4B3635F1-74BB-41CA-B703-FE4DA2131B8D}" dt="2025-07-10T11:36:42.400" v="984" actId="47"/>
        <pc:sldMkLst>
          <pc:docMk/>
          <pc:sldMk cId="3421017833" sldId="340"/>
        </pc:sldMkLst>
      </pc:sldChg>
      <pc:sldChg chg="del">
        <pc:chgData name="Matt Lyle" userId="a96e7d453dd11193" providerId="LiveId" clId="{4B3635F1-74BB-41CA-B703-FE4DA2131B8D}" dt="2025-07-10T23:51:50.826" v="1087" actId="47"/>
        <pc:sldMkLst>
          <pc:docMk/>
          <pc:sldMk cId="720022432" sldId="341"/>
        </pc:sldMkLst>
      </pc:sldChg>
      <pc:sldChg chg="del">
        <pc:chgData name="Matt Lyle" userId="a96e7d453dd11193" providerId="LiveId" clId="{4B3635F1-74BB-41CA-B703-FE4DA2131B8D}" dt="2025-07-10T06:11:25.418" v="9" actId="47"/>
        <pc:sldMkLst>
          <pc:docMk/>
          <pc:sldMk cId="2665903028" sldId="342"/>
        </pc:sldMkLst>
      </pc:sldChg>
      <pc:sldChg chg="modSp mod modClrScheme chgLayout">
        <pc:chgData name="Matt Lyle" userId="a96e7d453dd11193" providerId="LiveId" clId="{4B3635F1-74BB-41CA-B703-FE4DA2131B8D}" dt="2025-07-12T01:21:52.977" v="1216" actId="700"/>
        <pc:sldMkLst>
          <pc:docMk/>
          <pc:sldMk cId="1220481354" sldId="390"/>
        </pc:sldMkLst>
        <pc:spChg chg="mod ord">
          <ac:chgData name="Matt Lyle" userId="a96e7d453dd11193" providerId="LiveId" clId="{4B3635F1-74BB-41CA-B703-FE4DA2131B8D}" dt="2025-07-12T01:21:52.977" v="1216" actId="700"/>
          <ac:spMkLst>
            <pc:docMk/>
            <pc:sldMk cId="1220481354" sldId="390"/>
            <ac:spMk id="2" creationId="{145482DE-DCDA-3544-877E-A53A1E41F5A4}"/>
          </ac:spMkLst>
        </pc:spChg>
      </pc:sldChg>
      <pc:sldChg chg="add del">
        <pc:chgData name="Matt Lyle" userId="a96e7d453dd11193" providerId="LiveId" clId="{4B3635F1-74BB-41CA-B703-FE4DA2131B8D}" dt="2025-07-10T23:52:12.026" v="1099" actId="47"/>
        <pc:sldMkLst>
          <pc:docMk/>
          <pc:sldMk cId="500715274" sldId="7296"/>
        </pc:sldMkLst>
      </pc:sldChg>
      <pc:sldChg chg="del">
        <pc:chgData name="Matt Lyle" userId="a96e7d453dd11193" providerId="LiveId" clId="{4B3635F1-74BB-41CA-B703-FE4DA2131B8D}" dt="2025-07-10T23:51:52.115" v="1089" actId="47"/>
        <pc:sldMkLst>
          <pc:docMk/>
          <pc:sldMk cId="1651695518" sldId="7314"/>
        </pc:sldMkLst>
      </pc:sldChg>
      <pc:sldChg chg="del">
        <pc:chgData name="Matt Lyle" userId="a96e7d453dd11193" providerId="LiveId" clId="{4B3635F1-74BB-41CA-B703-FE4DA2131B8D}" dt="2025-07-10T23:52:18.470" v="1108" actId="47"/>
        <pc:sldMkLst>
          <pc:docMk/>
          <pc:sldMk cId="2587878761" sldId="7315"/>
        </pc:sldMkLst>
      </pc:sldChg>
      <pc:sldChg chg="del">
        <pc:chgData name="Matt Lyle" userId="a96e7d453dd11193" providerId="LiveId" clId="{4B3635F1-74BB-41CA-B703-FE4DA2131B8D}" dt="2025-07-10T23:52:17.162" v="1106" actId="47"/>
        <pc:sldMkLst>
          <pc:docMk/>
          <pc:sldMk cId="2110132209" sldId="7316"/>
        </pc:sldMkLst>
      </pc:sldChg>
      <pc:sldChg chg="del">
        <pc:chgData name="Matt Lyle" userId="a96e7d453dd11193" providerId="LiveId" clId="{4B3635F1-74BB-41CA-B703-FE4DA2131B8D}" dt="2025-07-10T23:52:30.912" v="1121" actId="47"/>
        <pc:sldMkLst>
          <pc:docMk/>
          <pc:sldMk cId="3174986519" sldId="7317"/>
        </pc:sldMkLst>
      </pc:sldChg>
      <pc:sldChg chg="del">
        <pc:chgData name="Matt Lyle" userId="a96e7d453dd11193" providerId="LiveId" clId="{4B3635F1-74BB-41CA-B703-FE4DA2131B8D}" dt="2025-07-10T23:52:20.350" v="1112" actId="47"/>
        <pc:sldMkLst>
          <pc:docMk/>
          <pc:sldMk cId="1823959024" sldId="7319"/>
        </pc:sldMkLst>
      </pc:sldChg>
      <pc:sldChg chg="del">
        <pc:chgData name="Matt Lyle" userId="a96e7d453dd11193" providerId="LiveId" clId="{4B3635F1-74BB-41CA-B703-FE4DA2131B8D}" dt="2025-07-10T23:52:19.344" v="1110" actId="47"/>
        <pc:sldMkLst>
          <pc:docMk/>
          <pc:sldMk cId="3623762007" sldId="7320"/>
        </pc:sldMkLst>
      </pc:sldChg>
      <pc:sldChg chg="del">
        <pc:chgData name="Matt Lyle" userId="a96e7d453dd11193" providerId="LiveId" clId="{4B3635F1-74BB-41CA-B703-FE4DA2131B8D}" dt="2025-07-10T23:51:24.365" v="1075" actId="47"/>
        <pc:sldMkLst>
          <pc:docMk/>
          <pc:sldMk cId="1962067140" sldId="7323"/>
        </pc:sldMkLst>
      </pc:sldChg>
      <pc:sldChg chg="del">
        <pc:chgData name="Matt Lyle" userId="a96e7d453dd11193" providerId="LiveId" clId="{4B3635F1-74BB-41CA-B703-FE4DA2131B8D}" dt="2025-07-10T23:51:26.071" v="1078" actId="47"/>
        <pc:sldMkLst>
          <pc:docMk/>
          <pc:sldMk cId="1020967361" sldId="7324"/>
        </pc:sldMkLst>
      </pc:sldChg>
      <pc:sldChg chg="del">
        <pc:chgData name="Matt Lyle" userId="a96e7d453dd11193" providerId="LiveId" clId="{4B3635F1-74BB-41CA-B703-FE4DA2131B8D}" dt="2025-07-10T23:52:55.666" v="1131" actId="47"/>
        <pc:sldMkLst>
          <pc:docMk/>
          <pc:sldMk cId="1206839976" sldId="7325"/>
        </pc:sldMkLst>
      </pc:sldChg>
      <pc:sldChg chg="del">
        <pc:chgData name="Matt Lyle" userId="a96e7d453dd11193" providerId="LiveId" clId="{4B3635F1-74BB-41CA-B703-FE4DA2131B8D}" dt="2025-07-10T23:51:25.618" v="1077" actId="47"/>
        <pc:sldMkLst>
          <pc:docMk/>
          <pc:sldMk cId="2107735259" sldId="7326"/>
        </pc:sldMkLst>
      </pc:sldChg>
      <pc:sldChg chg="del">
        <pc:chgData name="Matt Lyle" userId="a96e7d453dd11193" providerId="LiveId" clId="{4B3635F1-74BB-41CA-B703-FE4DA2131B8D}" dt="2025-07-10T23:51:54.334" v="1090" actId="47"/>
        <pc:sldMkLst>
          <pc:docMk/>
          <pc:sldMk cId="2043704488" sldId="7327"/>
        </pc:sldMkLst>
      </pc:sldChg>
      <pc:sldChg chg="del">
        <pc:chgData name="Matt Lyle" userId="a96e7d453dd11193" providerId="LiveId" clId="{4B3635F1-74BB-41CA-B703-FE4DA2131B8D}" dt="2025-07-10T23:51:21.257" v="1073" actId="47"/>
        <pc:sldMkLst>
          <pc:docMk/>
          <pc:sldMk cId="3836223882" sldId="7329"/>
        </pc:sldMkLst>
      </pc:sldChg>
      <pc:sldChg chg="add del">
        <pc:chgData name="Matt Lyle" userId="a96e7d453dd11193" providerId="LiveId" clId="{4B3635F1-74BB-41CA-B703-FE4DA2131B8D}" dt="2025-07-12T13:51:25.413" v="4792" actId="47"/>
        <pc:sldMkLst>
          <pc:docMk/>
          <pc:sldMk cId="4227409121" sldId="7330"/>
        </pc:sldMkLst>
      </pc:sldChg>
      <pc:sldChg chg="del">
        <pc:chgData name="Matt Lyle" userId="a96e7d453dd11193" providerId="LiveId" clId="{4B3635F1-74BB-41CA-B703-FE4DA2131B8D}" dt="2025-07-10T23:52:17.656" v="1107" actId="47"/>
        <pc:sldMkLst>
          <pc:docMk/>
          <pc:sldMk cId="2082435549" sldId="7331"/>
        </pc:sldMkLst>
      </pc:sldChg>
      <pc:sldChg chg="del">
        <pc:chgData name="Matt Lyle" userId="a96e7d453dd11193" providerId="LiveId" clId="{4B3635F1-74BB-41CA-B703-FE4DA2131B8D}" dt="2025-07-10T23:52:30.340" v="1120" actId="47"/>
        <pc:sldMkLst>
          <pc:docMk/>
          <pc:sldMk cId="1442533338" sldId="7332"/>
        </pc:sldMkLst>
      </pc:sldChg>
      <pc:sldChg chg="del">
        <pc:chgData name="Matt Lyle" userId="a96e7d453dd11193" providerId="LiveId" clId="{4B3635F1-74BB-41CA-B703-FE4DA2131B8D}" dt="2025-07-10T23:51:25.173" v="1076" actId="47"/>
        <pc:sldMkLst>
          <pc:docMk/>
          <pc:sldMk cId="664553207" sldId="7333"/>
        </pc:sldMkLst>
      </pc:sldChg>
      <pc:sldChg chg="addSp delSp modSp mod delAnim modAnim">
        <pc:chgData name="Matt Lyle" userId="a96e7d453dd11193" providerId="LiveId" clId="{4B3635F1-74BB-41CA-B703-FE4DA2131B8D}" dt="2025-07-12T14:28:58.790" v="4991" actId="13926"/>
        <pc:sldMkLst>
          <pc:docMk/>
          <pc:sldMk cId="3916334615" sldId="7334"/>
        </pc:sldMkLst>
      </pc:sldChg>
      <pc:sldChg chg="del">
        <pc:chgData name="Matt Lyle" userId="a96e7d453dd11193" providerId="LiveId" clId="{4B3635F1-74BB-41CA-B703-FE4DA2131B8D}" dt="2025-07-10T23:51:27.569" v="1079" actId="47"/>
        <pc:sldMkLst>
          <pc:docMk/>
          <pc:sldMk cId="3020363290" sldId="7335"/>
        </pc:sldMkLst>
      </pc:sldChg>
      <pc:sldChg chg="del">
        <pc:chgData name="Matt Lyle" userId="a96e7d453dd11193" providerId="LiveId" clId="{4B3635F1-74BB-41CA-B703-FE4DA2131B8D}" dt="2025-07-10T23:52:07.526" v="1093" actId="47"/>
        <pc:sldMkLst>
          <pc:docMk/>
          <pc:sldMk cId="838047021" sldId="7337"/>
        </pc:sldMkLst>
      </pc:sldChg>
      <pc:sldChg chg="del">
        <pc:chgData name="Matt Lyle" userId="a96e7d453dd11193" providerId="LiveId" clId="{4B3635F1-74BB-41CA-B703-FE4DA2131B8D}" dt="2025-07-12T13:51:25.743" v="4793" actId="47"/>
        <pc:sldMkLst>
          <pc:docMk/>
          <pc:sldMk cId="2406478924" sldId="7338"/>
        </pc:sldMkLst>
      </pc:sldChg>
      <pc:sldChg chg="del">
        <pc:chgData name="Matt Lyle" userId="a96e7d453dd11193" providerId="LiveId" clId="{4B3635F1-74BB-41CA-B703-FE4DA2131B8D}" dt="2025-07-10T23:52:13.591" v="1100" actId="47"/>
        <pc:sldMkLst>
          <pc:docMk/>
          <pc:sldMk cId="32920373" sldId="7340"/>
        </pc:sldMkLst>
      </pc:sldChg>
      <pc:sldChg chg="del">
        <pc:chgData name="Matt Lyle" userId="a96e7d453dd11193" providerId="LiveId" clId="{4B3635F1-74BB-41CA-B703-FE4DA2131B8D}" dt="2025-07-10T23:52:13.948" v="1101" actId="47"/>
        <pc:sldMkLst>
          <pc:docMk/>
          <pc:sldMk cId="3582777727" sldId="7341"/>
        </pc:sldMkLst>
      </pc:sldChg>
      <pc:sldChg chg="del">
        <pc:chgData name="Matt Lyle" userId="a96e7d453dd11193" providerId="LiveId" clId="{4B3635F1-74BB-41CA-B703-FE4DA2131B8D}" dt="2025-07-10T23:52:14.601" v="1102" actId="47"/>
        <pc:sldMkLst>
          <pc:docMk/>
          <pc:sldMk cId="1096302097" sldId="7343"/>
        </pc:sldMkLst>
      </pc:sldChg>
      <pc:sldChg chg="del">
        <pc:chgData name="Matt Lyle" userId="a96e7d453dd11193" providerId="LiveId" clId="{4B3635F1-74BB-41CA-B703-FE4DA2131B8D}" dt="2025-07-10T23:52:15.305" v="1104" actId="47"/>
        <pc:sldMkLst>
          <pc:docMk/>
          <pc:sldMk cId="2502401734" sldId="7345"/>
        </pc:sldMkLst>
      </pc:sldChg>
      <pc:sldChg chg="del">
        <pc:chgData name="Matt Lyle" userId="a96e7d453dd11193" providerId="LiveId" clId="{4B3635F1-74BB-41CA-B703-FE4DA2131B8D}" dt="2025-07-10T23:52:14.954" v="1103" actId="47"/>
        <pc:sldMkLst>
          <pc:docMk/>
          <pc:sldMk cId="2818318189" sldId="7346"/>
        </pc:sldMkLst>
      </pc:sldChg>
      <pc:sldChg chg="del">
        <pc:chgData name="Matt Lyle" userId="a96e7d453dd11193" providerId="LiveId" clId="{4B3635F1-74BB-41CA-B703-FE4DA2131B8D}" dt="2025-07-10T23:52:03.053" v="1091" actId="47"/>
        <pc:sldMkLst>
          <pc:docMk/>
          <pc:sldMk cId="3623757189" sldId="7348"/>
        </pc:sldMkLst>
      </pc:sldChg>
      <pc:sldChg chg="del">
        <pc:chgData name="Matt Lyle" userId="a96e7d453dd11193" providerId="LiveId" clId="{4B3635F1-74BB-41CA-B703-FE4DA2131B8D}" dt="2025-07-10T23:51:21.850" v="1074" actId="47"/>
        <pc:sldMkLst>
          <pc:docMk/>
          <pc:sldMk cId="2030606002" sldId="7350"/>
        </pc:sldMkLst>
      </pc:sldChg>
      <pc:sldChg chg="del">
        <pc:chgData name="Matt Lyle" userId="a96e7d453dd11193" providerId="LiveId" clId="{4B3635F1-74BB-41CA-B703-FE4DA2131B8D}" dt="2025-07-10T23:52:05.322" v="1092" actId="47"/>
        <pc:sldMkLst>
          <pc:docMk/>
          <pc:sldMk cId="3400681214" sldId="7351"/>
        </pc:sldMkLst>
      </pc:sldChg>
      <pc:sldChg chg="del">
        <pc:chgData name="Matt Lyle" userId="a96e7d453dd11193" providerId="LiveId" clId="{4B3635F1-74BB-41CA-B703-FE4DA2131B8D}" dt="2025-07-12T13:51:24.621" v="4791" actId="47"/>
        <pc:sldMkLst>
          <pc:docMk/>
          <pc:sldMk cId="3772387705" sldId="7354"/>
        </pc:sldMkLst>
      </pc:sldChg>
      <pc:sldChg chg="del">
        <pc:chgData name="Matt Lyle" userId="a96e7d453dd11193" providerId="LiveId" clId="{4B3635F1-74BB-41CA-B703-FE4DA2131B8D}" dt="2025-07-10T23:52:18.915" v="1109" actId="47"/>
        <pc:sldMkLst>
          <pc:docMk/>
          <pc:sldMk cId="498756315" sldId="7355"/>
        </pc:sldMkLst>
      </pc:sldChg>
      <pc:sldChg chg="del">
        <pc:chgData name="Matt Lyle" userId="a96e7d453dd11193" providerId="LiveId" clId="{4B3635F1-74BB-41CA-B703-FE4DA2131B8D}" dt="2025-07-10T23:52:19.939" v="1111" actId="47"/>
        <pc:sldMkLst>
          <pc:docMk/>
          <pc:sldMk cId="4267739508" sldId="7356"/>
        </pc:sldMkLst>
      </pc:sldChg>
      <pc:sldChg chg="del">
        <pc:chgData name="Matt Lyle" userId="a96e7d453dd11193" providerId="LiveId" clId="{4B3635F1-74BB-41CA-B703-FE4DA2131B8D}" dt="2025-07-12T13:51:32.958" v="4798" actId="47"/>
        <pc:sldMkLst>
          <pc:docMk/>
          <pc:sldMk cId="1068225416" sldId="7357"/>
        </pc:sldMkLst>
      </pc:sldChg>
      <pc:sldChg chg="del">
        <pc:chgData name="Matt Lyle" userId="a96e7d453dd11193" providerId="LiveId" clId="{4B3635F1-74BB-41CA-B703-FE4DA2131B8D}" dt="2025-07-10T23:52:08.159" v="1094" actId="47"/>
        <pc:sldMkLst>
          <pc:docMk/>
          <pc:sldMk cId="2061139004" sldId="7358"/>
        </pc:sldMkLst>
      </pc:sldChg>
      <pc:sldChg chg="del">
        <pc:chgData name="Matt Lyle" userId="a96e7d453dd11193" providerId="LiveId" clId="{4B3635F1-74BB-41CA-B703-FE4DA2131B8D}" dt="2025-07-12T13:51:26.677" v="4794" actId="47"/>
        <pc:sldMkLst>
          <pc:docMk/>
          <pc:sldMk cId="3830915021" sldId="7359"/>
        </pc:sldMkLst>
      </pc:sldChg>
      <pc:sldChg chg="del">
        <pc:chgData name="Matt Lyle" userId="a96e7d453dd11193" providerId="LiveId" clId="{4B3635F1-74BB-41CA-B703-FE4DA2131B8D}" dt="2025-07-10T23:52:16.749" v="1105" actId="47"/>
        <pc:sldMkLst>
          <pc:docMk/>
          <pc:sldMk cId="2919918672" sldId="7360"/>
        </pc:sldMkLst>
      </pc:sldChg>
      <pc:sldChg chg="del">
        <pc:chgData name="Matt Lyle" userId="a96e7d453dd11193" providerId="LiveId" clId="{4B3635F1-74BB-41CA-B703-FE4DA2131B8D}" dt="2025-07-10T23:52:25.132" v="1115" actId="47"/>
        <pc:sldMkLst>
          <pc:docMk/>
          <pc:sldMk cId="1311963576" sldId="7361"/>
        </pc:sldMkLst>
      </pc:sldChg>
      <pc:sldChg chg="del">
        <pc:chgData name="Matt Lyle" userId="a96e7d453dd11193" providerId="LiveId" clId="{4B3635F1-74BB-41CA-B703-FE4DA2131B8D}" dt="2025-07-10T23:52:22.668" v="1113" actId="47"/>
        <pc:sldMkLst>
          <pc:docMk/>
          <pc:sldMk cId="456901574" sldId="7362"/>
        </pc:sldMkLst>
      </pc:sldChg>
      <pc:sldChg chg="del">
        <pc:chgData name="Matt Lyle" userId="a96e7d453dd11193" providerId="LiveId" clId="{4B3635F1-74BB-41CA-B703-FE4DA2131B8D}" dt="2025-07-10T23:52:23.722" v="1114" actId="47"/>
        <pc:sldMkLst>
          <pc:docMk/>
          <pc:sldMk cId="4096324902" sldId="7363"/>
        </pc:sldMkLst>
      </pc:sldChg>
      <pc:sldChg chg="del">
        <pc:chgData name="Matt Lyle" userId="a96e7d453dd11193" providerId="LiveId" clId="{4B3635F1-74BB-41CA-B703-FE4DA2131B8D}" dt="2025-07-10T23:52:26.594" v="1117" actId="47"/>
        <pc:sldMkLst>
          <pc:docMk/>
          <pc:sldMk cId="4225028080" sldId="7364"/>
        </pc:sldMkLst>
      </pc:sldChg>
      <pc:sldChg chg="del">
        <pc:chgData name="Matt Lyle" userId="a96e7d453dd11193" providerId="LiveId" clId="{4B3635F1-74BB-41CA-B703-FE4DA2131B8D}" dt="2025-07-10T23:52:29.392" v="1119" actId="47"/>
        <pc:sldMkLst>
          <pc:docMk/>
          <pc:sldMk cId="2364945912" sldId="7365"/>
        </pc:sldMkLst>
      </pc:sldChg>
      <pc:sldChg chg="del">
        <pc:chgData name="Matt Lyle" userId="a96e7d453dd11193" providerId="LiveId" clId="{4B3635F1-74BB-41CA-B703-FE4DA2131B8D}" dt="2025-07-10T23:52:31.424" v="1122" actId="47"/>
        <pc:sldMkLst>
          <pc:docMk/>
          <pc:sldMk cId="3733503276" sldId="7366"/>
        </pc:sldMkLst>
      </pc:sldChg>
      <pc:sldChg chg="del">
        <pc:chgData name="Matt Lyle" userId="a96e7d453dd11193" providerId="LiveId" clId="{4B3635F1-74BB-41CA-B703-FE4DA2131B8D}" dt="2025-07-10T23:52:27.141" v="1118" actId="47"/>
        <pc:sldMkLst>
          <pc:docMk/>
          <pc:sldMk cId="2182588555" sldId="7367"/>
        </pc:sldMkLst>
      </pc:sldChg>
      <pc:sldChg chg="del">
        <pc:chgData name="Matt Lyle" userId="a96e7d453dd11193" providerId="LiveId" clId="{4B3635F1-74BB-41CA-B703-FE4DA2131B8D}" dt="2025-07-10T23:52:32.243" v="1123" actId="47"/>
        <pc:sldMkLst>
          <pc:docMk/>
          <pc:sldMk cId="153652867" sldId="7368"/>
        </pc:sldMkLst>
      </pc:sldChg>
      <pc:sldChg chg="del">
        <pc:chgData name="Matt Lyle" userId="a96e7d453dd11193" providerId="LiveId" clId="{4B3635F1-74BB-41CA-B703-FE4DA2131B8D}" dt="2025-07-10T23:52:32.907" v="1124" actId="47"/>
        <pc:sldMkLst>
          <pc:docMk/>
          <pc:sldMk cId="3133860865" sldId="7369"/>
        </pc:sldMkLst>
      </pc:sldChg>
      <pc:sldChg chg="add del">
        <pc:chgData name="Matt Lyle" userId="a96e7d453dd11193" providerId="LiveId" clId="{4B3635F1-74BB-41CA-B703-FE4DA2131B8D}" dt="2025-07-10T23:52:51.101" v="1130" actId="47"/>
        <pc:sldMkLst>
          <pc:docMk/>
          <pc:sldMk cId="568651954" sldId="7371"/>
        </pc:sldMkLst>
      </pc:sldChg>
      <pc:sldChg chg="del">
        <pc:chgData name="Matt Lyle" userId="a96e7d453dd11193" providerId="LiveId" clId="{4B3635F1-74BB-41CA-B703-FE4DA2131B8D}" dt="2025-07-10T23:52:43.265" v="1127" actId="47"/>
        <pc:sldMkLst>
          <pc:docMk/>
          <pc:sldMk cId="1238847799" sldId="7372"/>
        </pc:sldMkLst>
      </pc:sldChg>
      <pc:sldChg chg="del">
        <pc:chgData name="Matt Lyle" userId="a96e7d453dd11193" providerId="LiveId" clId="{4B3635F1-74BB-41CA-B703-FE4DA2131B8D}" dt="2025-07-10T23:52:48.700" v="1129" actId="47"/>
        <pc:sldMkLst>
          <pc:docMk/>
          <pc:sldMk cId="2201032752" sldId="7373"/>
        </pc:sldMkLst>
      </pc:sldChg>
      <pc:sldChg chg="del">
        <pc:chgData name="Matt Lyle" userId="a96e7d453dd11193" providerId="LiveId" clId="{4B3635F1-74BB-41CA-B703-FE4DA2131B8D}" dt="2025-07-10T23:52:26.010" v="1116" actId="47"/>
        <pc:sldMkLst>
          <pc:docMk/>
          <pc:sldMk cId="1211560987" sldId="7375"/>
        </pc:sldMkLst>
      </pc:sldChg>
      <pc:sldChg chg="addSp delSp modSp add mod modTransition modClrScheme modAnim chgLayout">
        <pc:chgData name="Matt Lyle" userId="a96e7d453dd11193" providerId="LiveId" clId="{4B3635F1-74BB-41CA-B703-FE4DA2131B8D}" dt="2025-07-12T11:19:46.747" v="2711" actId="1036"/>
        <pc:sldMkLst>
          <pc:docMk/>
          <pc:sldMk cId="677101764" sldId="7376"/>
        </pc:sldMkLst>
      </pc:sldChg>
      <pc:sldChg chg="addSp delSp modSp add mod ord modAnim">
        <pc:chgData name="Matt Lyle" userId="a96e7d453dd11193" providerId="LiveId" clId="{4B3635F1-74BB-41CA-B703-FE4DA2131B8D}" dt="2025-07-12T08:25:08.664" v="2340"/>
        <pc:sldMkLst>
          <pc:docMk/>
          <pc:sldMk cId="1754871313" sldId="7377"/>
        </pc:sldMkLst>
      </pc:sldChg>
      <pc:sldChg chg="addSp delSp modSp add mod modTransition delAnim modAnim">
        <pc:chgData name="Matt Lyle" userId="a96e7d453dd11193" providerId="LiveId" clId="{4B3635F1-74BB-41CA-B703-FE4DA2131B8D}" dt="2025-07-12T11:02:11.844" v="2431" actId="21"/>
        <pc:sldMkLst>
          <pc:docMk/>
          <pc:sldMk cId="4204552525" sldId="7378"/>
        </pc:sldMkLst>
      </pc:sldChg>
      <pc:sldChg chg="addSp delSp modSp add mod ord modTransition modAnim">
        <pc:chgData name="Matt Lyle" userId="a96e7d453dd11193" providerId="LiveId" clId="{4B3635F1-74BB-41CA-B703-FE4DA2131B8D}" dt="2025-07-12T08:25:07.858" v="2339"/>
        <pc:sldMkLst>
          <pc:docMk/>
          <pc:sldMk cId="669877599" sldId="7379"/>
        </pc:sldMkLst>
      </pc:sldChg>
      <pc:sldChg chg="add del">
        <pc:chgData name="Matt Lyle" userId="a96e7d453dd11193" providerId="LiveId" clId="{4B3635F1-74BB-41CA-B703-FE4DA2131B8D}" dt="2025-07-10T11:46:51.062" v="1065" actId="47"/>
        <pc:sldMkLst>
          <pc:docMk/>
          <pc:sldMk cId="3883108344" sldId="7380"/>
        </pc:sldMkLst>
      </pc:sldChg>
      <pc:sldChg chg="addSp delSp modSp add mod ord modTransition modClrScheme delAnim chgLayout">
        <pc:chgData name="Matt Lyle" userId="a96e7d453dd11193" providerId="LiveId" clId="{4B3635F1-74BB-41CA-B703-FE4DA2131B8D}" dt="2025-07-12T08:16:54.212" v="2302"/>
        <pc:sldMkLst>
          <pc:docMk/>
          <pc:sldMk cId="2661879507" sldId="7381"/>
        </pc:sldMkLst>
      </pc:sldChg>
      <pc:sldChg chg="addSp modSp add mod ord modTransition">
        <pc:chgData name="Matt Lyle" userId="a96e7d453dd11193" providerId="LiveId" clId="{4B3635F1-74BB-41CA-B703-FE4DA2131B8D}" dt="2025-07-12T10:31:03.489" v="2382"/>
        <pc:sldMkLst>
          <pc:docMk/>
          <pc:sldMk cId="2834725461" sldId="7382"/>
        </pc:sldMkLst>
      </pc:sldChg>
      <pc:sldChg chg="add del">
        <pc:chgData name="Matt Lyle" userId="a96e7d453dd11193" providerId="LiveId" clId="{4B3635F1-74BB-41CA-B703-FE4DA2131B8D}" dt="2025-07-10T11:36:23.985" v="982" actId="47"/>
        <pc:sldMkLst>
          <pc:docMk/>
          <pc:sldMk cId="2565390597" sldId="7383"/>
        </pc:sldMkLst>
      </pc:sldChg>
      <pc:sldChg chg="addSp delSp modSp new mod ord modClrScheme modAnim chgLayout">
        <pc:chgData name="Matt Lyle" userId="a96e7d453dd11193" providerId="LiveId" clId="{4B3635F1-74BB-41CA-B703-FE4DA2131B8D}" dt="2025-07-12T10:23:05.478" v="2355"/>
        <pc:sldMkLst>
          <pc:docMk/>
          <pc:sldMk cId="4202217137" sldId="7384"/>
        </pc:sldMkLst>
      </pc:sldChg>
      <pc:sldChg chg="addSp delSp modSp add mod ord">
        <pc:chgData name="Matt Lyle" userId="a96e7d453dd11193" providerId="LiveId" clId="{4B3635F1-74BB-41CA-B703-FE4DA2131B8D}" dt="2025-07-12T10:31:03.489" v="2382"/>
        <pc:sldMkLst>
          <pc:docMk/>
          <pc:sldMk cId="4122320354" sldId="7385"/>
        </pc:sldMkLst>
      </pc:sldChg>
      <pc:sldChg chg="addSp delSp modSp add mod ord">
        <pc:chgData name="Matt Lyle" userId="a96e7d453dd11193" providerId="LiveId" clId="{4B3635F1-74BB-41CA-B703-FE4DA2131B8D}" dt="2025-07-12T10:31:03.489" v="2382"/>
        <pc:sldMkLst>
          <pc:docMk/>
          <pc:sldMk cId="1185071186" sldId="7386"/>
        </pc:sldMkLst>
      </pc:sldChg>
      <pc:sldChg chg="addSp delSp modSp new add del mod ord">
        <pc:chgData name="Matt Lyle" userId="a96e7d453dd11193" providerId="LiveId" clId="{4B3635F1-74BB-41CA-B703-FE4DA2131B8D}" dt="2025-07-12T10:31:03.489" v="2382"/>
        <pc:sldMkLst>
          <pc:docMk/>
          <pc:sldMk cId="553616117" sldId="7387"/>
        </pc:sldMkLst>
      </pc:sldChg>
      <pc:sldChg chg="addSp modSp add del mod">
        <pc:chgData name="Matt Lyle" userId="a96e7d453dd11193" providerId="LiveId" clId="{4B3635F1-74BB-41CA-B703-FE4DA2131B8D}" dt="2025-07-12T10:34:37.162" v="2385" actId="47"/>
        <pc:sldMkLst>
          <pc:docMk/>
          <pc:sldMk cId="2138517077" sldId="7388"/>
        </pc:sldMkLst>
      </pc:sldChg>
      <pc:sldChg chg="modSp add mod ord">
        <pc:chgData name="Matt Lyle" userId="a96e7d453dd11193" providerId="LiveId" clId="{4B3635F1-74BB-41CA-B703-FE4DA2131B8D}" dt="2025-07-12T11:32:35.993" v="2876" actId="6549"/>
        <pc:sldMkLst>
          <pc:docMk/>
          <pc:sldMk cId="2242529362" sldId="7389"/>
        </pc:sldMkLst>
      </pc:sldChg>
      <pc:sldChg chg="addSp delSp modSp add mod modAnim">
        <pc:chgData name="Matt Lyle" userId="a96e7d453dd11193" providerId="LiveId" clId="{4B3635F1-74BB-41CA-B703-FE4DA2131B8D}" dt="2025-07-12T14:01:03.709" v="4889"/>
        <pc:sldMkLst>
          <pc:docMk/>
          <pc:sldMk cId="3882303998" sldId="7390"/>
        </pc:sldMkLst>
      </pc:sldChg>
      <pc:sldChg chg="modSp add del mod">
        <pc:chgData name="Matt Lyle" userId="a96e7d453dd11193" providerId="LiveId" clId="{4B3635F1-74BB-41CA-B703-FE4DA2131B8D}" dt="2025-07-12T14:03:00.660" v="4890" actId="47"/>
        <pc:sldMkLst>
          <pc:docMk/>
          <pc:sldMk cId="297166074" sldId="7391"/>
        </pc:sldMkLst>
      </pc:sldChg>
      <pc:sldChg chg="modSp add del mod">
        <pc:chgData name="Matt Lyle" userId="a96e7d453dd11193" providerId="LiveId" clId="{4B3635F1-74BB-41CA-B703-FE4DA2131B8D}" dt="2025-07-12T14:03:01.423" v="4891" actId="47"/>
        <pc:sldMkLst>
          <pc:docMk/>
          <pc:sldMk cId="3275603235" sldId="7392"/>
        </pc:sldMkLst>
      </pc:sldChg>
      <pc:sldChg chg="modSp add del mod">
        <pc:chgData name="Matt Lyle" userId="a96e7d453dd11193" providerId="LiveId" clId="{4B3635F1-74BB-41CA-B703-FE4DA2131B8D}" dt="2025-07-12T14:03:04.014" v="4892" actId="47"/>
        <pc:sldMkLst>
          <pc:docMk/>
          <pc:sldMk cId="1808511329" sldId="7393"/>
        </pc:sldMkLst>
      </pc:sldChg>
      <pc:sldChg chg="modSp add del mod">
        <pc:chgData name="Matt Lyle" userId="a96e7d453dd11193" providerId="LiveId" clId="{4B3635F1-74BB-41CA-B703-FE4DA2131B8D}" dt="2025-07-12T14:11:09.589" v="4986" actId="13926"/>
        <pc:sldMkLst>
          <pc:docMk/>
          <pc:sldMk cId="813371701" sldId="7394"/>
        </pc:sldMkLst>
      </pc:sldChg>
      <pc:sldChg chg="addSp delSp modSp add del mod modClrScheme chgLayout">
        <pc:chgData name="Matt Lyle" userId="a96e7d453dd11193" providerId="LiveId" clId="{4B3635F1-74BB-41CA-B703-FE4DA2131B8D}" dt="2025-07-12T01:21:59.433" v="1218" actId="47"/>
        <pc:sldMkLst>
          <pc:docMk/>
          <pc:sldMk cId="1753910475" sldId="7395"/>
        </pc:sldMkLst>
      </pc:sldChg>
      <pc:sldChg chg="addSp delSp modSp add del mod ord delAnim modAnim">
        <pc:chgData name="Matt Lyle" userId="a96e7d453dd11193" providerId="LiveId" clId="{4B3635F1-74BB-41CA-B703-FE4DA2131B8D}" dt="2025-07-12T05:34:45.828" v="1874" actId="47"/>
        <pc:sldMkLst>
          <pc:docMk/>
          <pc:sldMk cId="2853291067" sldId="7395"/>
        </pc:sldMkLst>
      </pc:sldChg>
      <pc:sldChg chg="modSp add del mod">
        <pc:chgData name="Matt Lyle" userId="a96e7d453dd11193" providerId="LiveId" clId="{4B3635F1-74BB-41CA-B703-FE4DA2131B8D}" dt="2025-07-12T13:22:54.200" v="4400" actId="47"/>
        <pc:sldMkLst>
          <pc:docMk/>
          <pc:sldMk cId="4199092880" sldId="7396"/>
        </pc:sldMkLst>
      </pc:sldChg>
      <pc:sldChg chg="addSp delSp modSp add del mod ord delAnim modAnim">
        <pc:chgData name="Matt Lyle" userId="a96e7d453dd11193" providerId="LiveId" clId="{4B3635F1-74BB-41CA-B703-FE4DA2131B8D}" dt="2025-07-12T13:32:54.829" v="4454" actId="47"/>
        <pc:sldMkLst>
          <pc:docMk/>
          <pc:sldMk cId="3490986983" sldId="7397"/>
        </pc:sldMkLst>
      </pc:sldChg>
      <pc:sldChg chg="add del">
        <pc:chgData name="Matt Lyle" userId="a96e7d453dd11193" providerId="LiveId" clId="{4B3635F1-74BB-41CA-B703-FE4DA2131B8D}" dt="2025-07-12T03:23:19.752" v="1421" actId="47"/>
        <pc:sldMkLst>
          <pc:docMk/>
          <pc:sldMk cId="4218895608" sldId="7397"/>
        </pc:sldMkLst>
      </pc:sldChg>
      <pc:sldChg chg="add del">
        <pc:chgData name="Matt Lyle" userId="a96e7d453dd11193" providerId="LiveId" clId="{4B3635F1-74BB-41CA-B703-FE4DA2131B8D}" dt="2025-07-12T03:22:50.155" v="1397" actId="47"/>
        <pc:sldMkLst>
          <pc:docMk/>
          <pc:sldMk cId="131342143" sldId="7398"/>
        </pc:sldMkLst>
      </pc:sldChg>
      <pc:sldChg chg="addSp delSp modSp add mod ord modAnim">
        <pc:chgData name="Matt Lyle" userId="a96e7d453dd11193" providerId="LiveId" clId="{4B3635F1-74BB-41CA-B703-FE4DA2131B8D}" dt="2025-07-12T12:30:42.639" v="3520" actId="13926"/>
        <pc:sldMkLst>
          <pc:docMk/>
          <pc:sldMk cId="4241457740" sldId="7398"/>
        </pc:sldMkLst>
      </pc:sldChg>
      <pc:sldChg chg="addSp modSp add ord">
        <pc:chgData name="Matt Lyle" userId="a96e7d453dd11193" providerId="LiveId" clId="{4B3635F1-74BB-41CA-B703-FE4DA2131B8D}" dt="2025-07-12T11:54:53.578" v="3270"/>
        <pc:sldMkLst>
          <pc:docMk/>
          <pc:sldMk cId="446627907" sldId="7399"/>
        </pc:sldMkLst>
      </pc:sldChg>
      <pc:sldChg chg="addSp delSp modSp add mod ord delAnim modAnim">
        <pc:chgData name="Matt Lyle" userId="a96e7d453dd11193" providerId="LiveId" clId="{4B3635F1-74BB-41CA-B703-FE4DA2131B8D}" dt="2025-07-12T06:20:37.397" v="2058"/>
        <pc:sldMkLst>
          <pc:docMk/>
          <pc:sldMk cId="3549348908" sldId="7400"/>
        </pc:sldMkLst>
      </pc:sldChg>
      <pc:sldChg chg="modSp add mod">
        <pc:chgData name="Matt Lyle" userId="a96e7d453dd11193" providerId="LiveId" clId="{4B3635F1-74BB-41CA-B703-FE4DA2131B8D}" dt="2025-07-12T13:54:42.960" v="4825" actId="13926"/>
        <pc:sldMkLst>
          <pc:docMk/>
          <pc:sldMk cId="3090102401" sldId="7401"/>
        </pc:sldMkLst>
      </pc:sldChg>
      <pc:sldChg chg="addSp delSp modSp add mod delAnim modAnim">
        <pc:chgData name="Matt Lyle" userId="a96e7d453dd11193" providerId="LiveId" clId="{4B3635F1-74BB-41CA-B703-FE4DA2131B8D}" dt="2025-07-12T11:49:46.399" v="3243" actId="2711"/>
        <pc:sldMkLst>
          <pc:docMk/>
          <pc:sldMk cId="2745170880" sldId="7402"/>
        </pc:sldMkLst>
      </pc:sldChg>
      <pc:sldChg chg="addSp delSp modSp add mod ord modAnim">
        <pc:chgData name="Matt Lyle" userId="a96e7d453dd11193" providerId="LiveId" clId="{4B3635F1-74BB-41CA-B703-FE4DA2131B8D}" dt="2025-07-12T11:55:05.902" v="3288" actId="404"/>
        <pc:sldMkLst>
          <pc:docMk/>
          <pc:sldMk cId="1734049338" sldId="7403"/>
        </pc:sldMkLst>
      </pc:sldChg>
      <pc:sldChg chg="addSp modSp add mod ord modAnim">
        <pc:chgData name="Matt Lyle" userId="a96e7d453dd11193" providerId="LiveId" clId="{4B3635F1-74BB-41CA-B703-FE4DA2131B8D}" dt="2025-07-12T13:26:58.342" v="4405"/>
        <pc:sldMkLst>
          <pc:docMk/>
          <pc:sldMk cId="1566329588" sldId="7404"/>
        </pc:sldMkLst>
      </pc:sldChg>
      <pc:sldChg chg="add del">
        <pc:chgData name="Matt Lyle" userId="a96e7d453dd11193" providerId="LiveId" clId="{4B3635F1-74BB-41CA-B703-FE4DA2131B8D}" dt="2025-07-12T05:45:47.457" v="1886" actId="47"/>
        <pc:sldMkLst>
          <pc:docMk/>
          <pc:sldMk cId="1070354573" sldId="7405"/>
        </pc:sldMkLst>
      </pc:sldChg>
      <pc:sldChg chg="addSp modSp add ord modAnim">
        <pc:chgData name="Matt Lyle" userId="a96e7d453dd11193" providerId="LiveId" clId="{4B3635F1-74BB-41CA-B703-FE4DA2131B8D}" dt="2025-07-12T13:27:21.039" v="4406"/>
        <pc:sldMkLst>
          <pc:docMk/>
          <pc:sldMk cId="4027072796" sldId="7406"/>
        </pc:sldMkLst>
      </pc:sldChg>
      <pc:sldChg chg="addSp delSp modSp new mod modClrScheme modAnim chgLayout">
        <pc:chgData name="Matt Lyle" userId="a96e7d453dd11193" providerId="LiveId" clId="{4B3635F1-74BB-41CA-B703-FE4DA2131B8D}" dt="2025-07-12T11:50:45.339" v="3257"/>
        <pc:sldMkLst>
          <pc:docMk/>
          <pc:sldMk cId="2189997938" sldId="7407"/>
        </pc:sldMkLst>
      </pc:sldChg>
      <pc:sldChg chg="add del ord">
        <pc:chgData name="Matt Lyle" userId="a96e7d453dd11193" providerId="LiveId" clId="{4B3635F1-74BB-41CA-B703-FE4DA2131B8D}" dt="2025-07-12T06:20:00.720" v="2055" actId="47"/>
        <pc:sldMkLst>
          <pc:docMk/>
          <pc:sldMk cId="1658174527" sldId="7408"/>
        </pc:sldMkLst>
      </pc:sldChg>
      <pc:sldChg chg="addSp delSp modSp add mod">
        <pc:chgData name="Matt Lyle" userId="a96e7d453dd11193" providerId="LiveId" clId="{4B3635F1-74BB-41CA-B703-FE4DA2131B8D}" dt="2025-07-12T06:17:46.913" v="2032" actId="1367"/>
        <pc:sldMkLst>
          <pc:docMk/>
          <pc:sldMk cId="214346078" sldId="7409"/>
        </pc:sldMkLst>
      </pc:sldChg>
      <pc:sldChg chg="addSp delSp modSp add mod">
        <pc:chgData name="Matt Lyle" userId="a96e7d453dd11193" providerId="LiveId" clId="{4B3635F1-74BB-41CA-B703-FE4DA2131B8D}" dt="2025-07-12T06:19:48.635" v="2054" actId="1076"/>
        <pc:sldMkLst>
          <pc:docMk/>
          <pc:sldMk cId="979079425" sldId="7410"/>
        </pc:sldMkLst>
      </pc:sldChg>
      <pc:sldChg chg="addSp delSp modSp add mod delAnim">
        <pc:chgData name="Matt Lyle" userId="a96e7d453dd11193" providerId="LiveId" clId="{4B3635F1-74BB-41CA-B703-FE4DA2131B8D}" dt="2025-07-12T14:29:14.301" v="4992" actId="13926"/>
        <pc:sldMkLst>
          <pc:docMk/>
          <pc:sldMk cId="4108302231" sldId="7411"/>
        </pc:sldMkLst>
      </pc:sldChg>
      <pc:sldChg chg="addSp delSp modSp add mod">
        <pc:chgData name="Matt Lyle" userId="a96e7d453dd11193" providerId="LiveId" clId="{4B3635F1-74BB-41CA-B703-FE4DA2131B8D}" dt="2025-07-12T06:40:04.828" v="2166" actId="478"/>
        <pc:sldMkLst>
          <pc:docMk/>
          <pc:sldMk cId="4084777691" sldId="7412"/>
        </pc:sldMkLst>
      </pc:sldChg>
      <pc:sldChg chg="addSp modSp new mod ord modClrScheme chgLayout">
        <pc:chgData name="Matt Lyle" userId="a96e7d453dd11193" providerId="LiveId" clId="{4B3635F1-74BB-41CA-B703-FE4DA2131B8D}" dt="2025-07-12T14:28:38.030" v="4990"/>
        <pc:sldMkLst>
          <pc:docMk/>
          <pc:sldMk cId="375374859" sldId="7413"/>
        </pc:sldMkLst>
      </pc:sldChg>
      <pc:sldChg chg="addSp modSp new mod modClrScheme chgLayout">
        <pc:chgData name="Matt Lyle" userId="a96e7d453dd11193" providerId="LiveId" clId="{4B3635F1-74BB-41CA-B703-FE4DA2131B8D}" dt="2025-07-12T07:42:18.350" v="2280" actId="732"/>
        <pc:sldMkLst>
          <pc:docMk/>
          <pc:sldMk cId="136677379" sldId="7414"/>
        </pc:sldMkLst>
      </pc:sldChg>
      <pc:sldChg chg="addSp delSp modSp add mod modTransition modAnim">
        <pc:chgData name="Matt Lyle" userId="a96e7d453dd11193" providerId="LiveId" clId="{4B3635F1-74BB-41CA-B703-FE4DA2131B8D}" dt="2025-07-12T11:02:08.584" v="2430" actId="478"/>
        <pc:sldMkLst>
          <pc:docMk/>
          <pc:sldMk cId="3054031774" sldId="7415"/>
        </pc:sldMkLst>
      </pc:sldChg>
      <pc:sldChg chg="addSp delSp modSp add mod ord delAnim modAnim">
        <pc:chgData name="Matt Lyle" userId="a96e7d453dd11193" providerId="LiveId" clId="{4B3635F1-74BB-41CA-B703-FE4DA2131B8D}" dt="2025-07-12T11:03:40.551" v="2436" actId="478"/>
        <pc:sldMkLst>
          <pc:docMk/>
          <pc:sldMk cId="3000449084" sldId="7416"/>
        </pc:sldMkLst>
      </pc:sldChg>
      <pc:sldChg chg="addSp delSp modSp add mod modTransition delAnim modAnim">
        <pc:chgData name="Matt Lyle" userId="a96e7d453dd11193" providerId="LiveId" clId="{4B3635F1-74BB-41CA-B703-FE4DA2131B8D}" dt="2025-07-12T11:14:10.147" v="2611" actId="6549"/>
        <pc:sldMkLst>
          <pc:docMk/>
          <pc:sldMk cId="2654609529" sldId="7417"/>
        </pc:sldMkLst>
      </pc:sldChg>
      <pc:sldChg chg="delSp add mod ord modAnim">
        <pc:chgData name="Matt Lyle" userId="a96e7d453dd11193" providerId="LiveId" clId="{4B3635F1-74BB-41CA-B703-FE4DA2131B8D}" dt="2025-07-12T14:24:43.598" v="4988"/>
        <pc:sldMkLst>
          <pc:docMk/>
          <pc:sldMk cId="4133022417" sldId="7418"/>
        </pc:sldMkLst>
      </pc:sldChg>
      <pc:sldChg chg="addSp delSp modSp add del mod modClrScheme chgLayout">
        <pc:chgData name="Matt Lyle" userId="a96e7d453dd11193" providerId="LiveId" clId="{4B3635F1-74BB-41CA-B703-FE4DA2131B8D}" dt="2025-07-12T13:51:29.843" v="4795" actId="47"/>
        <pc:sldMkLst>
          <pc:docMk/>
          <pc:sldMk cId="21997597" sldId="7419"/>
        </pc:sldMkLst>
      </pc:sldChg>
      <pc:sldChg chg="addSp delSp modSp add del mod setBg">
        <pc:chgData name="Matt Lyle" userId="a96e7d453dd11193" providerId="LiveId" clId="{4B3635F1-74BB-41CA-B703-FE4DA2131B8D}" dt="2025-07-12T13:51:30.129" v="4796" actId="47"/>
        <pc:sldMkLst>
          <pc:docMk/>
          <pc:sldMk cId="1945004665" sldId="7420"/>
        </pc:sldMkLst>
      </pc:sldChg>
      <pc:sldChg chg="addSp delSp modSp add del mod">
        <pc:chgData name="Matt Lyle" userId="a96e7d453dd11193" providerId="LiveId" clId="{4B3635F1-74BB-41CA-B703-FE4DA2131B8D}" dt="2025-07-12T13:51:30.777" v="4797" actId="47"/>
        <pc:sldMkLst>
          <pc:docMk/>
          <pc:sldMk cId="1106518070" sldId="7421"/>
        </pc:sldMkLst>
      </pc:sldChg>
      <pc:sldChg chg="addSp delSp modSp add mod ord delAnim modAnim">
        <pc:chgData name="Matt Lyle" userId="a96e7d453dd11193" providerId="LiveId" clId="{4B3635F1-74BB-41CA-B703-FE4DA2131B8D}" dt="2025-07-12T13:02:53.580" v="4067" actId="478"/>
        <pc:sldMkLst>
          <pc:docMk/>
          <pc:sldMk cId="283373424" sldId="7422"/>
        </pc:sldMkLst>
      </pc:sldChg>
      <pc:sldChg chg="add del">
        <pc:chgData name="Matt Lyle" userId="a96e7d453dd11193" providerId="LiveId" clId="{4B3635F1-74BB-41CA-B703-FE4DA2131B8D}" dt="2025-07-12T11:03:52.550" v="2440" actId="2890"/>
        <pc:sldMkLst>
          <pc:docMk/>
          <pc:sldMk cId="387464651" sldId="7422"/>
        </pc:sldMkLst>
      </pc:sldChg>
      <pc:sldChg chg="addSp delSp modSp add del mod delAnim modAnim">
        <pc:chgData name="Matt Lyle" userId="a96e7d453dd11193" providerId="LiveId" clId="{4B3635F1-74BB-41CA-B703-FE4DA2131B8D}" dt="2025-07-12T11:06:30.011" v="2450" actId="47"/>
        <pc:sldMkLst>
          <pc:docMk/>
          <pc:sldMk cId="2013663160" sldId="7422"/>
        </pc:sldMkLst>
      </pc:sldChg>
      <pc:sldChg chg="new del">
        <pc:chgData name="Matt Lyle" userId="a96e7d453dd11193" providerId="LiveId" clId="{4B3635F1-74BB-41CA-B703-FE4DA2131B8D}" dt="2025-07-12T11:03:49.596" v="2438" actId="680"/>
        <pc:sldMkLst>
          <pc:docMk/>
          <pc:sldMk cId="3299372618" sldId="7422"/>
        </pc:sldMkLst>
      </pc:sldChg>
      <pc:sldChg chg="addSp modSp new mod">
        <pc:chgData name="Matt Lyle" userId="a96e7d453dd11193" providerId="LiveId" clId="{4B3635F1-74BB-41CA-B703-FE4DA2131B8D}" dt="2025-07-12T11:16:22.159" v="2632" actId="122"/>
        <pc:sldMkLst>
          <pc:docMk/>
          <pc:sldMk cId="1227280942" sldId="7423"/>
        </pc:sldMkLst>
      </pc:sldChg>
      <pc:sldChg chg="addSp delSp modSp add mod ord">
        <pc:chgData name="Matt Lyle" userId="a96e7d453dd11193" providerId="LiveId" clId="{4B3635F1-74BB-41CA-B703-FE4DA2131B8D}" dt="2025-07-12T11:25:32.587" v="2769" actId="20577"/>
        <pc:sldMkLst>
          <pc:docMk/>
          <pc:sldMk cId="3122182881" sldId="7424"/>
        </pc:sldMkLst>
      </pc:sldChg>
      <pc:sldChg chg="addSp modSp add mod ord modAnim">
        <pc:chgData name="Matt Lyle" userId="a96e7d453dd11193" providerId="LiveId" clId="{4B3635F1-74BB-41CA-B703-FE4DA2131B8D}" dt="2025-07-12T13:19:05.658" v="4395" actId="207"/>
        <pc:sldMkLst>
          <pc:docMk/>
          <pc:sldMk cId="1517942809" sldId="7425"/>
        </pc:sldMkLst>
      </pc:sldChg>
      <pc:sldChg chg="addSp delSp modSp new mod modClrScheme modAnim chgLayout">
        <pc:chgData name="Matt Lyle" userId="a96e7d453dd11193" providerId="LiveId" clId="{4B3635F1-74BB-41CA-B703-FE4DA2131B8D}" dt="2025-07-12T11:40:27.988" v="3154"/>
        <pc:sldMkLst>
          <pc:docMk/>
          <pc:sldMk cId="3781629197" sldId="7426"/>
        </pc:sldMkLst>
        <pc:spChg chg="add mod">
          <ac:chgData name="Matt Lyle" userId="a96e7d453dd11193" providerId="LiveId" clId="{4B3635F1-74BB-41CA-B703-FE4DA2131B8D}" dt="2025-07-12T11:26:32.769" v="2823" actId="6549"/>
          <ac:spMkLst>
            <pc:docMk/>
            <pc:sldMk cId="3781629197" sldId="7426"/>
            <ac:spMk id="2" creationId="{1752FA89-CE1D-F6FB-72C0-DC25C94B42F0}"/>
          </ac:spMkLst>
        </pc:spChg>
        <pc:spChg chg="add mod">
          <ac:chgData name="Matt Lyle" userId="a96e7d453dd11193" providerId="LiveId" clId="{4B3635F1-74BB-41CA-B703-FE4DA2131B8D}" dt="2025-07-12T11:39:01.199" v="3137" actId="6549"/>
          <ac:spMkLst>
            <pc:docMk/>
            <pc:sldMk cId="3781629197" sldId="7426"/>
            <ac:spMk id="8" creationId="{06FD14AA-689B-B4DA-5396-2119F8CA5B5A}"/>
          </ac:spMkLst>
        </pc:spChg>
      </pc:sldChg>
      <pc:sldChg chg="addSp delSp modSp add mod modAnim">
        <pc:chgData name="Matt Lyle" userId="a96e7d453dd11193" providerId="LiveId" clId="{4B3635F1-74BB-41CA-B703-FE4DA2131B8D}" dt="2025-07-12T11:42:33.025" v="3225"/>
        <pc:sldMkLst>
          <pc:docMk/>
          <pc:sldMk cId="1579814858" sldId="7427"/>
        </pc:sldMkLst>
      </pc:sldChg>
      <pc:sldChg chg="modSp add modAnim">
        <pc:chgData name="Matt Lyle" userId="a96e7d453dd11193" providerId="LiveId" clId="{4B3635F1-74BB-41CA-B703-FE4DA2131B8D}" dt="2025-07-12T11:50:06.215" v="3256"/>
        <pc:sldMkLst>
          <pc:docMk/>
          <pc:sldMk cId="1095241395" sldId="7428"/>
        </pc:sldMkLst>
      </pc:sldChg>
      <pc:sldChg chg="add ord">
        <pc:chgData name="Matt Lyle" userId="a96e7d453dd11193" providerId="LiveId" clId="{4B3635F1-74BB-41CA-B703-FE4DA2131B8D}" dt="2025-07-12T13:23:03.806" v="4404"/>
        <pc:sldMkLst>
          <pc:docMk/>
          <pc:sldMk cId="2238178662" sldId="7429"/>
        </pc:sldMkLst>
      </pc:sldChg>
      <pc:sldChg chg="add del">
        <pc:chgData name="Matt Lyle" userId="a96e7d453dd11193" providerId="LiveId" clId="{4B3635F1-74BB-41CA-B703-FE4DA2131B8D}" dt="2025-07-12T11:54:09.453" v="3266" actId="47"/>
        <pc:sldMkLst>
          <pc:docMk/>
          <pc:sldMk cId="4150646498" sldId="7429"/>
        </pc:sldMkLst>
      </pc:sldChg>
      <pc:sldChg chg="addSp delSp modSp add mod">
        <pc:chgData name="Matt Lyle" userId="a96e7d453dd11193" providerId="LiveId" clId="{4B3635F1-74BB-41CA-B703-FE4DA2131B8D}" dt="2025-07-12T12:52:53.941" v="4052" actId="207"/>
        <pc:sldMkLst>
          <pc:docMk/>
          <pc:sldMk cId="2210666974" sldId="7430"/>
        </pc:sldMkLst>
      </pc:sldChg>
      <pc:sldChg chg="modSp add mod ord">
        <pc:chgData name="Matt Lyle" userId="a96e7d453dd11193" providerId="LiveId" clId="{4B3635F1-74BB-41CA-B703-FE4DA2131B8D}" dt="2025-07-12T11:59:09.657" v="3406" actId="13926"/>
        <pc:sldMkLst>
          <pc:docMk/>
          <pc:sldMk cId="3944204846" sldId="7431"/>
        </pc:sldMkLst>
      </pc:sldChg>
      <pc:sldChg chg="modSp add mod">
        <pc:chgData name="Matt Lyle" userId="a96e7d453dd11193" providerId="LiveId" clId="{4B3635F1-74BB-41CA-B703-FE4DA2131B8D}" dt="2025-07-12T11:59:15.981" v="3408" actId="13926"/>
        <pc:sldMkLst>
          <pc:docMk/>
          <pc:sldMk cId="115844040" sldId="7432"/>
        </pc:sldMkLst>
      </pc:sldChg>
      <pc:sldChg chg="modSp add mod">
        <pc:chgData name="Matt Lyle" userId="a96e7d453dd11193" providerId="LiveId" clId="{4B3635F1-74BB-41CA-B703-FE4DA2131B8D}" dt="2025-07-12T12:22:07.124" v="3493" actId="13926"/>
        <pc:sldMkLst>
          <pc:docMk/>
          <pc:sldMk cId="3301220596" sldId="7433"/>
        </pc:sldMkLst>
      </pc:sldChg>
      <pc:sldChg chg="addSp delSp modSp add mod">
        <pc:chgData name="Matt Lyle" userId="a96e7d453dd11193" providerId="LiveId" clId="{4B3635F1-74BB-41CA-B703-FE4DA2131B8D}" dt="2025-07-12T12:21:28.865" v="3490" actId="20577"/>
        <pc:sldMkLst>
          <pc:docMk/>
          <pc:sldMk cId="1141185059" sldId="7434"/>
        </pc:sldMkLst>
      </pc:sldChg>
      <pc:sldChg chg="add ord">
        <pc:chgData name="Matt Lyle" userId="a96e7d453dd11193" providerId="LiveId" clId="{4B3635F1-74BB-41CA-B703-FE4DA2131B8D}" dt="2025-07-12T12:32:05.395" v="3523"/>
        <pc:sldMkLst>
          <pc:docMk/>
          <pc:sldMk cId="2037927419" sldId="7435"/>
        </pc:sldMkLst>
      </pc:sldChg>
      <pc:sldChg chg="add del ord">
        <pc:chgData name="Matt Lyle" userId="a96e7d453dd11193" providerId="LiveId" clId="{4B3635F1-74BB-41CA-B703-FE4DA2131B8D}" dt="2025-07-12T13:32:51.387" v="4453" actId="47"/>
        <pc:sldMkLst>
          <pc:docMk/>
          <pc:sldMk cId="1897660536" sldId="7436"/>
        </pc:sldMkLst>
      </pc:sldChg>
      <pc:sldChg chg="modSp add mod">
        <pc:chgData name="Matt Lyle" userId="a96e7d453dd11193" providerId="LiveId" clId="{4B3635F1-74BB-41CA-B703-FE4DA2131B8D}" dt="2025-07-12T12:31:09.394" v="3521" actId="13926"/>
        <pc:sldMkLst>
          <pc:docMk/>
          <pc:sldMk cId="3566178804" sldId="7437"/>
        </pc:sldMkLst>
      </pc:sldChg>
      <pc:sldChg chg="addSp delSp modSp new mod">
        <pc:chgData name="Matt Lyle" userId="a96e7d453dd11193" providerId="LiveId" clId="{4B3635F1-74BB-41CA-B703-FE4DA2131B8D}" dt="2025-07-12T12:43:08.549" v="3939" actId="120"/>
        <pc:sldMkLst>
          <pc:docMk/>
          <pc:sldMk cId="2750729956" sldId="7438"/>
        </pc:sldMkLst>
      </pc:sldChg>
      <pc:sldChg chg="delSp modSp add mod">
        <pc:chgData name="Matt Lyle" userId="a96e7d453dd11193" providerId="LiveId" clId="{4B3635F1-74BB-41CA-B703-FE4DA2131B8D}" dt="2025-07-12T12:45:43.128" v="4026" actId="20577"/>
        <pc:sldMkLst>
          <pc:docMk/>
          <pc:sldMk cId="841262079" sldId="7439"/>
        </pc:sldMkLst>
      </pc:sldChg>
      <pc:sldChg chg="modSp add mod">
        <pc:chgData name="Matt Lyle" userId="a96e7d453dd11193" providerId="LiveId" clId="{4B3635F1-74BB-41CA-B703-FE4DA2131B8D}" dt="2025-07-12T12:46:18.421" v="4044" actId="13926"/>
        <pc:sldMkLst>
          <pc:docMk/>
          <pc:sldMk cId="1082553280" sldId="7440"/>
        </pc:sldMkLst>
      </pc:sldChg>
      <pc:sldChg chg="modSp add mod">
        <pc:chgData name="Matt Lyle" userId="a96e7d453dd11193" providerId="LiveId" clId="{4B3635F1-74BB-41CA-B703-FE4DA2131B8D}" dt="2025-07-12T12:53:06.761" v="4055" actId="13926"/>
        <pc:sldMkLst>
          <pc:docMk/>
          <pc:sldMk cId="3258136860" sldId="7441"/>
        </pc:sldMkLst>
      </pc:sldChg>
      <pc:sldChg chg="add del ord">
        <pc:chgData name="Matt Lyle" userId="a96e7d453dd11193" providerId="LiveId" clId="{4B3635F1-74BB-41CA-B703-FE4DA2131B8D}" dt="2025-07-12T13:30:20.840" v="4409" actId="47"/>
        <pc:sldMkLst>
          <pc:docMk/>
          <pc:sldMk cId="1419466876" sldId="7442"/>
        </pc:sldMkLst>
      </pc:sldChg>
      <pc:sldChg chg="add del">
        <pc:chgData name="Matt Lyle" userId="a96e7d453dd11193" providerId="LiveId" clId="{4B3635F1-74BB-41CA-B703-FE4DA2131B8D}" dt="2025-07-12T12:55:15.833" v="4065" actId="47"/>
        <pc:sldMkLst>
          <pc:docMk/>
          <pc:sldMk cId="4174022149" sldId="7443"/>
        </pc:sldMkLst>
      </pc:sldChg>
      <pc:sldChg chg="modSp add mod">
        <pc:chgData name="Matt Lyle" userId="a96e7d453dd11193" providerId="LiveId" clId="{4B3635F1-74BB-41CA-B703-FE4DA2131B8D}" dt="2025-07-12T12:53:42.072" v="4062" actId="13926"/>
        <pc:sldMkLst>
          <pc:docMk/>
          <pc:sldMk cId="4159013808" sldId="7444"/>
        </pc:sldMkLst>
      </pc:sldChg>
      <pc:sldChg chg="modSp add mod">
        <pc:chgData name="Matt Lyle" userId="a96e7d453dd11193" providerId="LiveId" clId="{4B3635F1-74BB-41CA-B703-FE4DA2131B8D}" dt="2025-07-12T12:54:22.901" v="4064" actId="13926"/>
        <pc:sldMkLst>
          <pc:docMk/>
          <pc:sldMk cId="2221605840" sldId="7445"/>
        </pc:sldMkLst>
      </pc:sldChg>
      <pc:sldChg chg="add modAnim">
        <pc:chgData name="Matt Lyle" userId="a96e7d453dd11193" providerId="LiveId" clId="{4B3635F1-74BB-41CA-B703-FE4DA2131B8D}" dt="2025-07-12T13:02:56.842" v="4068"/>
        <pc:sldMkLst>
          <pc:docMk/>
          <pc:sldMk cId="3469938288" sldId="7446"/>
        </pc:sldMkLst>
      </pc:sldChg>
      <pc:sldChg chg="modSp add mod">
        <pc:chgData name="Matt Lyle" userId="a96e7d453dd11193" providerId="LiveId" clId="{4B3635F1-74BB-41CA-B703-FE4DA2131B8D}" dt="2025-07-12T13:19:00.650" v="4394" actId="207"/>
        <pc:sldMkLst>
          <pc:docMk/>
          <pc:sldMk cId="1174201160" sldId="7447"/>
        </pc:sldMkLst>
      </pc:sldChg>
      <pc:sldChg chg="addSp delSp modSp new mod modClrScheme modAnim chgLayout">
        <pc:chgData name="Matt Lyle" userId="a96e7d453dd11193" providerId="LiveId" clId="{4B3635F1-74BB-41CA-B703-FE4DA2131B8D}" dt="2025-07-12T13:20:12.695" v="4399" actId="1076"/>
        <pc:sldMkLst>
          <pc:docMk/>
          <pc:sldMk cId="1127798561" sldId="7448"/>
        </pc:sldMkLst>
      </pc:sldChg>
      <pc:sldChg chg="addSp delSp modSp add mod ord">
        <pc:chgData name="Matt Lyle" userId="a96e7d453dd11193" providerId="LiveId" clId="{4B3635F1-74BB-41CA-B703-FE4DA2131B8D}" dt="2025-07-12T13:31:30.270" v="4452" actId="478"/>
        <pc:sldMkLst>
          <pc:docMk/>
          <pc:sldMk cId="2529926453" sldId="7449"/>
        </pc:sldMkLst>
      </pc:sldChg>
      <pc:sldChg chg="addSp delSp modSp new mod modClrScheme modAnim chgLayout">
        <pc:chgData name="Matt Lyle" userId="a96e7d453dd11193" providerId="LiveId" clId="{4B3635F1-74BB-41CA-B703-FE4DA2131B8D}" dt="2025-07-12T13:56:12.991" v="4826" actId="2711"/>
        <pc:sldMkLst>
          <pc:docMk/>
          <pc:sldMk cId="1716315530" sldId="7450"/>
        </pc:sldMkLst>
      </pc:sldChg>
      <pc:sldChg chg="addSp delSp modSp new mod">
        <pc:chgData name="Matt Lyle" userId="a96e7d453dd11193" providerId="LiveId" clId="{4B3635F1-74BB-41CA-B703-FE4DA2131B8D}" dt="2025-07-12T13:47:14.724" v="4790" actId="1076"/>
        <pc:sldMkLst>
          <pc:docMk/>
          <pc:sldMk cId="4117764130" sldId="7451"/>
        </pc:sldMkLst>
      </pc:sldChg>
      <pc:sldChg chg="addSp modSp new mod modClrScheme chgLayout">
        <pc:chgData name="Matt Lyle" userId="a96e7d453dd11193" providerId="LiveId" clId="{4B3635F1-74BB-41CA-B703-FE4DA2131B8D}" dt="2025-07-12T14:07:45.860" v="4966" actId="14100"/>
        <pc:sldMkLst>
          <pc:docMk/>
          <pc:sldMk cId="787169434" sldId="7452"/>
        </pc:sldMkLst>
      </pc:sldChg>
      <pc:sldChg chg="addSp modSp new">
        <pc:chgData name="Matt Lyle" userId="a96e7d453dd11193" providerId="LiveId" clId="{4B3635F1-74BB-41CA-B703-FE4DA2131B8D}" dt="2025-07-12T14:07:49.469" v="4968"/>
        <pc:sldMkLst>
          <pc:docMk/>
          <pc:sldMk cId="2196355879" sldId="7453"/>
        </pc:sldMkLst>
      </pc:sldChg>
      <pc:sldChg chg="addSp modSp new mod modClrScheme chgLayout">
        <pc:chgData name="Matt Lyle" userId="a96e7d453dd11193" providerId="LiveId" clId="{4B3635F1-74BB-41CA-B703-FE4DA2131B8D}" dt="2025-07-12T14:07:50.275" v="4969"/>
        <pc:sldMkLst>
          <pc:docMk/>
          <pc:sldMk cId="429331572" sldId="7454"/>
        </pc:sldMkLst>
      </pc:sldChg>
      <pc:sldChg chg="addSp modSp new mod modTransition modClrScheme modAnim chgLayout">
        <pc:chgData name="Matt Lyle" userId="a96e7d453dd11193" providerId="LiveId" clId="{4B3635F1-74BB-41CA-B703-FE4DA2131B8D}" dt="2025-07-12T14:07:48.279" v="4967"/>
        <pc:sldMkLst>
          <pc:docMk/>
          <pc:sldMk cId="3686817922" sldId="7455"/>
        </pc:sldMkLst>
      </pc:sldChg>
      <pc:sldChg chg="addSp modSp new mod setBg modClrScheme chgLayout">
        <pc:chgData name="Matt Lyle" userId="a96e7d453dd11193" providerId="LiveId" clId="{4B3635F1-74BB-41CA-B703-FE4DA2131B8D}" dt="2025-07-12T14:10:44.243" v="4984" actId="403"/>
        <pc:sldMkLst>
          <pc:docMk/>
          <pc:sldMk cId="3527609010" sldId="7456"/>
        </pc:sldMkLst>
      </pc:sldChg>
      <pc:sldChg chg="modSp add del mod ord">
        <pc:chgData name="Matt Lyle" userId="a96e7d453dd11193" providerId="LiveId" clId="{4B3635F1-74BB-41CA-B703-FE4DA2131B8D}" dt="2025-07-12T14:40:13.391" v="5005" actId="47"/>
        <pc:sldMkLst>
          <pc:docMk/>
          <pc:sldMk cId="2623580954" sldId="7457"/>
        </pc:sldMkLst>
      </pc:sldChg>
      <pc:sldMasterChg chg="modSldLayout sldLayoutOrd">
        <pc:chgData name="Matt Lyle" userId="a96e7d453dd11193" providerId="LiveId" clId="{4B3635F1-74BB-41CA-B703-FE4DA2131B8D}" dt="2025-07-12T14:05:26.342" v="4903"/>
        <pc:sldMasterMkLst>
          <pc:docMk/>
          <pc:sldMasterMk cId="3850500696" sldId="2147483648"/>
        </pc:sldMasterMkLst>
        <pc:sldLayoutChg chg="addSp delSp modSp mod">
          <pc:chgData name="Matt Lyle" userId="a96e7d453dd11193" providerId="LiveId" clId="{4B3635F1-74BB-41CA-B703-FE4DA2131B8D}" dt="2025-07-10T06:19:56.358" v="35" actId="1076"/>
          <pc:sldLayoutMkLst>
            <pc:docMk/>
            <pc:sldMasterMk cId="3850500696" sldId="2147483648"/>
            <pc:sldLayoutMk cId="1144960262" sldId="2147483660"/>
          </pc:sldLayoutMkLst>
        </pc:sldLayoutChg>
        <pc:sldLayoutChg chg="mod ord">
          <pc:chgData name="Matt Lyle" userId="a96e7d453dd11193" providerId="LiveId" clId="{4B3635F1-74BB-41CA-B703-FE4DA2131B8D}" dt="2025-07-12T01:21:10.576" v="1210" actId="20578"/>
          <pc:sldLayoutMkLst>
            <pc:docMk/>
            <pc:sldMasterMk cId="3504154313" sldId="2147483666"/>
            <pc:sldLayoutMk cId="70608743" sldId="2147483667"/>
          </pc:sldLayoutMkLst>
        </pc:sldLayoutChg>
        <pc:sldLayoutChg chg="addSp modSp mod">
          <pc:chgData name="Matt Lyle" userId="a96e7d453dd11193" providerId="LiveId" clId="{4B3635F1-74BB-41CA-B703-FE4DA2131B8D}" dt="2025-07-12T06:40:21.117" v="2172" actId="14100"/>
          <pc:sldLayoutMkLst>
            <pc:docMk/>
            <pc:sldMasterMk cId="3850500696" sldId="2147483648"/>
            <pc:sldLayoutMk cId="1397949610" sldId="2147483669"/>
          </pc:sldLayoutMkLst>
        </pc:sldLayoutChg>
        <pc:sldLayoutChg chg="addSp delSp modSp mod">
          <pc:chgData name="Matt Lyle" userId="a96e7d453dd11193" providerId="LiveId" clId="{4B3635F1-74BB-41CA-B703-FE4DA2131B8D}" dt="2025-07-12T14:05:26.342" v="4903"/>
          <pc:sldLayoutMkLst>
            <pc:docMk/>
            <pc:sldMasterMk cId="3850500696" sldId="2147483648"/>
            <pc:sldLayoutMk cId="2879439100" sldId="2147483670"/>
          </pc:sldLayoutMkLst>
        </pc:sldLayoutChg>
        <pc:sldLayoutChg chg="addSp modSp">
          <pc:chgData name="Matt Lyle" userId="a96e7d453dd11193" providerId="LiveId" clId="{4B3635F1-74BB-41CA-B703-FE4DA2131B8D}" dt="2025-07-12T14:04:44.804" v="4898"/>
          <pc:sldLayoutMkLst>
            <pc:docMk/>
            <pc:sldMasterMk cId="3850500696" sldId="2147483648"/>
            <pc:sldLayoutMk cId="639618831" sldId="2147483671"/>
          </pc:sldLayoutMkLst>
        </pc:sldLayoutChg>
      </pc:sldMasterChg>
      <pc:sldMasterChg chg="delSp modSldLayout sldLayoutOrd">
        <pc:chgData name="Matt Lyle" userId="a96e7d453dd11193" providerId="LiveId" clId="{4B3635F1-74BB-41CA-B703-FE4DA2131B8D}" dt="2025-07-12T01:22:09.771" v="1219" actId="478"/>
        <pc:sldMasterMkLst>
          <pc:docMk/>
          <pc:sldMasterMk cId="3504154313" sldId="2147483666"/>
        </pc:sldMasterMkLst>
        <pc:sldLayoutChg chg="addSp delSp mod ord">
          <pc:chgData name="Matt Lyle" userId="a96e7d453dd11193" providerId="LiveId" clId="{4B3635F1-74BB-41CA-B703-FE4DA2131B8D}" dt="2025-07-12T01:21:34.239" v="1214" actId="11529"/>
          <pc:sldLayoutMkLst>
            <pc:docMk/>
            <pc:sldMasterMk cId="3504154313" sldId="2147483666"/>
            <pc:sldLayoutMk cId="70608743" sldId="2147483667"/>
          </pc:sldLayoutMkLst>
        </pc:sldLayoutChg>
        <pc:sldLayoutChg chg="addSp delSp modSp mod">
          <pc:chgData name="Matt Lyle" userId="a96e7d453dd11193" providerId="LiveId" clId="{4B3635F1-74BB-41CA-B703-FE4DA2131B8D}" dt="2025-07-12T01:22:09.771" v="1219" actId="478"/>
          <pc:sldLayoutMkLst>
            <pc:docMk/>
            <pc:sldMasterMk cId="3504154313" sldId="2147483666"/>
            <pc:sldLayoutMk cId="1030537037" sldId="2147483668"/>
          </pc:sldLayoutMkLst>
        </pc:sldLayoutChg>
      </pc:sldMasterChg>
    </pc:docChg>
  </pc:docChgLst>
  <pc:docChgLst>
    <pc:chgData name="Matt Lyle" userId="a96e7d453dd11193" providerId="LiveId" clId="{C6CCDA12-8B6F-44A7-892F-8D95F37B6E78}"/>
    <pc:docChg chg="undo redo custSel addSld delSld modSld sldOrd modMainMaster">
      <pc:chgData name="Matt Lyle" userId="a96e7d453dd11193" providerId="LiveId" clId="{C6CCDA12-8B6F-44A7-892F-8D95F37B6E78}" dt="2025-07-26T12:25:50.528" v="4505"/>
      <pc:docMkLst>
        <pc:docMk/>
      </pc:docMkLst>
      <pc:sldChg chg="del">
        <pc:chgData name="Matt Lyle" userId="a96e7d453dd11193" providerId="LiveId" clId="{C6CCDA12-8B6F-44A7-892F-8D95F37B6E78}" dt="2025-07-24T04:34:28.581" v="20" actId="47"/>
        <pc:sldMkLst>
          <pc:docMk/>
          <pc:sldMk cId="3662480993" sldId="295"/>
        </pc:sldMkLst>
      </pc:sldChg>
      <pc:sldChg chg="del">
        <pc:chgData name="Matt Lyle" userId="a96e7d453dd11193" providerId="LiveId" clId="{C6CCDA12-8B6F-44A7-892F-8D95F37B6E78}" dt="2025-07-24T04:34:20.053" v="9" actId="47"/>
        <pc:sldMkLst>
          <pc:docMk/>
          <pc:sldMk cId="1240479145" sldId="305"/>
        </pc:sldMkLst>
      </pc:sldChg>
      <pc:sldChg chg="addSp delSp modSp mod ord modAnim">
        <pc:chgData name="Matt Lyle" userId="a96e7d453dd11193" providerId="LiveId" clId="{C6CCDA12-8B6F-44A7-892F-8D95F37B6E78}" dt="2025-07-26T02:14:22.983" v="308"/>
        <pc:sldMkLst>
          <pc:docMk/>
          <pc:sldMk cId="4066804691" sldId="325"/>
        </pc:sldMkLst>
        <pc:spChg chg="add del mod">
          <ac:chgData name="Matt Lyle" userId="a96e7d453dd11193" providerId="LiveId" clId="{C6CCDA12-8B6F-44A7-892F-8D95F37B6E78}" dt="2025-07-26T02:14:00.145" v="305" actId="478"/>
          <ac:spMkLst>
            <pc:docMk/>
            <pc:sldMk cId="4066804691" sldId="325"/>
            <ac:spMk id="6" creationId="{95C9D3B0-9C67-BA15-6877-CA5F615CF213}"/>
          </ac:spMkLst>
        </pc:spChg>
        <pc:spChg chg="add del mod">
          <ac:chgData name="Matt Lyle" userId="a96e7d453dd11193" providerId="LiveId" clId="{C6CCDA12-8B6F-44A7-892F-8D95F37B6E78}" dt="2025-07-26T02:14:02.096" v="306" actId="478"/>
          <ac:spMkLst>
            <pc:docMk/>
            <pc:sldMk cId="4066804691" sldId="325"/>
            <ac:spMk id="7" creationId="{748B0CFF-E245-C55A-C1FF-295D02516D20}"/>
          </ac:spMkLst>
        </pc:spChg>
        <pc:spChg chg="add mod">
          <ac:chgData name="Matt Lyle" userId="a96e7d453dd11193" providerId="LiveId" clId="{C6CCDA12-8B6F-44A7-892F-8D95F37B6E78}" dt="2025-07-26T02:14:02.788" v="307"/>
          <ac:spMkLst>
            <pc:docMk/>
            <pc:sldMk cId="4066804691" sldId="325"/>
            <ac:spMk id="8" creationId="{D8DE0D08-2F5F-55E7-5B5B-483F06F904F8}"/>
          </ac:spMkLst>
        </pc:spChg>
        <pc:spChg chg="add mod">
          <ac:chgData name="Matt Lyle" userId="a96e7d453dd11193" providerId="LiveId" clId="{C6CCDA12-8B6F-44A7-892F-8D95F37B6E78}" dt="2025-07-26T02:14:02.788" v="307"/>
          <ac:spMkLst>
            <pc:docMk/>
            <pc:sldMk cId="4066804691" sldId="325"/>
            <ac:spMk id="9" creationId="{FF0F10F7-B4F1-63CA-3B0B-76971D7A5B48}"/>
          </ac:spMkLst>
        </pc:spChg>
        <pc:picChg chg="add del mod">
          <ac:chgData name="Matt Lyle" userId="a96e7d453dd11193" providerId="LiveId" clId="{C6CCDA12-8B6F-44A7-892F-8D95F37B6E78}" dt="2025-07-25T12:19:28.129" v="77" actId="478"/>
          <ac:picMkLst>
            <pc:docMk/>
            <pc:sldMk cId="4066804691" sldId="325"/>
            <ac:picMk id="3" creationId="{C17A2790-A75E-3D36-A845-E4DAC411EB89}"/>
          </ac:picMkLst>
        </pc:picChg>
        <pc:picChg chg="add mod">
          <ac:chgData name="Matt Lyle" userId="a96e7d453dd11193" providerId="LiveId" clId="{C6CCDA12-8B6F-44A7-892F-8D95F37B6E78}" dt="2025-07-25T12:19:40.290" v="83" actId="14100"/>
          <ac:picMkLst>
            <pc:docMk/>
            <pc:sldMk cId="4066804691" sldId="325"/>
            <ac:picMk id="5" creationId="{D4FD2D52-0BF5-23A1-6A1B-3E51C65D60BA}"/>
          </ac:picMkLst>
        </pc:picChg>
      </pc:sldChg>
      <pc:sldChg chg="del">
        <pc:chgData name="Matt Lyle" userId="a96e7d453dd11193" providerId="LiveId" clId="{C6CCDA12-8B6F-44A7-892F-8D95F37B6E78}" dt="2025-07-24T04:34:21.912" v="11" actId="47"/>
        <pc:sldMkLst>
          <pc:docMk/>
          <pc:sldMk cId="1508938282" sldId="337"/>
        </pc:sldMkLst>
      </pc:sldChg>
      <pc:sldChg chg="ord">
        <pc:chgData name="Matt Lyle" userId="a96e7d453dd11193" providerId="LiveId" clId="{C6CCDA12-8B6F-44A7-892F-8D95F37B6E78}" dt="2025-07-26T10:20:39.922" v="4041"/>
        <pc:sldMkLst>
          <pc:docMk/>
          <pc:sldMk cId="1220481354" sldId="390"/>
        </pc:sldMkLst>
      </pc:sldChg>
      <pc:sldChg chg="del">
        <pc:chgData name="Matt Lyle" userId="a96e7d453dd11193" providerId="LiveId" clId="{C6CCDA12-8B6F-44A7-892F-8D95F37B6E78}" dt="2025-07-24T04:35:06.704" v="36" actId="47"/>
        <pc:sldMkLst>
          <pc:docMk/>
          <pc:sldMk cId="3916334615" sldId="7334"/>
        </pc:sldMkLst>
      </pc:sldChg>
      <pc:sldChg chg="del">
        <pc:chgData name="Matt Lyle" userId="a96e7d453dd11193" providerId="LiveId" clId="{C6CCDA12-8B6F-44A7-892F-8D95F37B6E78}" dt="2025-07-24T04:34:29.044" v="21" actId="47"/>
        <pc:sldMkLst>
          <pc:docMk/>
          <pc:sldMk cId="677101764" sldId="7376"/>
        </pc:sldMkLst>
      </pc:sldChg>
      <pc:sldChg chg="del">
        <pc:chgData name="Matt Lyle" userId="a96e7d453dd11193" providerId="LiveId" clId="{C6CCDA12-8B6F-44A7-892F-8D95F37B6E78}" dt="2025-07-24T04:34:11.543" v="2" actId="47"/>
        <pc:sldMkLst>
          <pc:docMk/>
          <pc:sldMk cId="1754871313" sldId="7377"/>
        </pc:sldMkLst>
      </pc:sldChg>
      <pc:sldChg chg="del">
        <pc:chgData name="Matt Lyle" userId="a96e7d453dd11193" providerId="LiveId" clId="{C6CCDA12-8B6F-44A7-892F-8D95F37B6E78}" dt="2025-07-24T04:34:13.171" v="4" actId="47"/>
        <pc:sldMkLst>
          <pc:docMk/>
          <pc:sldMk cId="4204552525" sldId="7378"/>
        </pc:sldMkLst>
      </pc:sldChg>
      <pc:sldChg chg="del">
        <pc:chgData name="Matt Lyle" userId="a96e7d453dd11193" providerId="LiveId" clId="{C6CCDA12-8B6F-44A7-892F-8D95F37B6E78}" dt="2025-07-24T04:34:11.800" v="3" actId="47"/>
        <pc:sldMkLst>
          <pc:docMk/>
          <pc:sldMk cId="669877599" sldId="7379"/>
        </pc:sldMkLst>
      </pc:sldChg>
      <pc:sldChg chg="del">
        <pc:chgData name="Matt Lyle" userId="a96e7d453dd11193" providerId="LiveId" clId="{C6CCDA12-8B6F-44A7-892F-8D95F37B6E78}" dt="2025-07-24T04:34:18.475" v="6" actId="47"/>
        <pc:sldMkLst>
          <pc:docMk/>
          <pc:sldMk cId="2661879507" sldId="7381"/>
        </pc:sldMkLst>
      </pc:sldChg>
      <pc:sldChg chg="del">
        <pc:chgData name="Matt Lyle" userId="a96e7d453dd11193" providerId="LiveId" clId="{C6CCDA12-8B6F-44A7-892F-8D95F37B6E78}" dt="2025-07-24T04:34:25.353" v="14" actId="47"/>
        <pc:sldMkLst>
          <pc:docMk/>
          <pc:sldMk cId="2834725461" sldId="7382"/>
        </pc:sldMkLst>
      </pc:sldChg>
      <pc:sldChg chg="del">
        <pc:chgData name="Matt Lyle" userId="a96e7d453dd11193" providerId="LiveId" clId="{C6CCDA12-8B6F-44A7-892F-8D95F37B6E78}" dt="2025-07-24T04:34:19.145" v="7" actId="47"/>
        <pc:sldMkLst>
          <pc:docMk/>
          <pc:sldMk cId="4202217137" sldId="7384"/>
        </pc:sldMkLst>
      </pc:sldChg>
      <pc:sldChg chg="del">
        <pc:chgData name="Matt Lyle" userId="a96e7d453dd11193" providerId="LiveId" clId="{C6CCDA12-8B6F-44A7-892F-8D95F37B6E78}" dt="2025-07-24T04:34:22.915" v="12" actId="47"/>
        <pc:sldMkLst>
          <pc:docMk/>
          <pc:sldMk cId="4122320354" sldId="7385"/>
        </pc:sldMkLst>
      </pc:sldChg>
      <pc:sldChg chg="del">
        <pc:chgData name="Matt Lyle" userId="a96e7d453dd11193" providerId="LiveId" clId="{C6CCDA12-8B6F-44A7-892F-8D95F37B6E78}" dt="2025-07-24T04:34:21.499" v="10" actId="47"/>
        <pc:sldMkLst>
          <pc:docMk/>
          <pc:sldMk cId="1185071186" sldId="7386"/>
        </pc:sldMkLst>
      </pc:sldChg>
      <pc:sldChg chg="del">
        <pc:chgData name="Matt Lyle" userId="a96e7d453dd11193" providerId="LiveId" clId="{C6CCDA12-8B6F-44A7-892F-8D95F37B6E78}" dt="2025-07-24T04:34:24.012" v="13" actId="47"/>
        <pc:sldMkLst>
          <pc:docMk/>
          <pc:sldMk cId="553616117" sldId="7387"/>
        </pc:sldMkLst>
      </pc:sldChg>
      <pc:sldChg chg="addSp delSp modSp add del mod ord">
        <pc:chgData name="Matt Lyle" userId="a96e7d453dd11193" providerId="LiveId" clId="{C6CCDA12-8B6F-44A7-892F-8D95F37B6E78}" dt="2025-07-26T04:54:11.978" v="1792" actId="20577"/>
        <pc:sldMkLst>
          <pc:docMk/>
          <pc:sldMk cId="2242529362" sldId="7389"/>
        </pc:sldMkLst>
        <pc:spChg chg="add mod">
          <ac:chgData name="Matt Lyle" userId="a96e7d453dd11193" providerId="LiveId" clId="{C6CCDA12-8B6F-44A7-892F-8D95F37B6E78}" dt="2025-07-26T04:54:11.978" v="1792" actId="20577"/>
          <ac:spMkLst>
            <pc:docMk/>
            <pc:sldMk cId="2242529362" sldId="7389"/>
            <ac:spMk id="3" creationId="{682D4E3F-90A9-CD3D-933F-FD5859628BC9}"/>
          </ac:spMkLst>
        </pc:spChg>
        <pc:spChg chg="del mod">
          <ac:chgData name="Matt Lyle" userId="a96e7d453dd11193" providerId="LiveId" clId="{C6CCDA12-8B6F-44A7-892F-8D95F37B6E78}" dt="2025-07-26T04:47:36.230" v="1720" actId="478"/>
          <ac:spMkLst>
            <pc:docMk/>
            <pc:sldMk cId="2242529362" sldId="7389"/>
            <ac:spMk id="4" creationId="{7668770D-E421-3B09-E3BE-7B55001AD6EF}"/>
          </ac:spMkLst>
        </pc:spChg>
      </pc:sldChg>
      <pc:sldChg chg="del">
        <pc:chgData name="Matt Lyle" userId="a96e7d453dd11193" providerId="LiveId" clId="{C6CCDA12-8B6F-44A7-892F-8D95F37B6E78}" dt="2025-07-24T04:35:39.315" v="67" actId="47"/>
        <pc:sldMkLst>
          <pc:docMk/>
          <pc:sldMk cId="3882303998" sldId="7390"/>
        </pc:sldMkLst>
      </pc:sldChg>
      <pc:sldChg chg="add del">
        <pc:chgData name="Matt Lyle" userId="a96e7d453dd11193" providerId="LiveId" clId="{C6CCDA12-8B6F-44A7-892F-8D95F37B6E78}" dt="2025-07-26T04:11:39.592" v="1528" actId="47"/>
        <pc:sldMkLst>
          <pc:docMk/>
          <pc:sldMk cId="813371701" sldId="7394"/>
        </pc:sldMkLst>
      </pc:sldChg>
      <pc:sldChg chg="del">
        <pc:chgData name="Matt Lyle" userId="a96e7d453dd11193" providerId="LiveId" clId="{C6CCDA12-8B6F-44A7-892F-8D95F37B6E78}" dt="2025-07-24T04:35:27.279" v="51" actId="47"/>
        <pc:sldMkLst>
          <pc:docMk/>
          <pc:sldMk cId="4241457740" sldId="7398"/>
        </pc:sldMkLst>
      </pc:sldChg>
      <pc:sldChg chg="del">
        <pc:chgData name="Matt Lyle" userId="a96e7d453dd11193" providerId="LiveId" clId="{C6CCDA12-8B6F-44A7-892F-8D95F37B6E78}" dt="2025-07-24T04:35:25.179" v="46" actId="47"/>
        <pc:sldMkLst>
          <pc:docMk/>
          <pc:sldMk cId="446627907" sldId="7399"/>
        </pc:sldMkLst>
      </pc:sldChg>
      <pc:sldChg chg="del">
        <pc:chgData name="Matt Lyle" userId="a96e7d453dd11193" providerId="LiveId" clId="{C6CCDA12-8B6F-44A7-892F-8D95F37B6E78}" dt="2025-07-24T04:35:10.136" v="39" actId="47"/>
        <pc:sldMkLst>
          <pc:docMk/>
          <pc:sldMk cId="3549348908" sldId="7400"/>
        </pc:sldMkLst>
      </pc:sldChg>
      <pc:sldChg chg="del">
        <pc:chgData name="Matt Lyle" userId="a96e7d453dd11193" providerId="LiveId" clId="{C6CCDA12-8B6F-44A7-892F-8D95F37B6E78}" dt="2025-07-24T04:35:38.357" v="66" actId="47"/>
        <pc:sldMkLst>
          <pc:docMk/>
          <pc:sldMk cId="3090102401" sldId="7401"/>
        </pc:sldMkLst>
      </pc:sldChg>
      <pc:sldChg chg="del">
        <pc:chgData name="Matt Lyle" userId="a96e7d453dd11193" providerId="LiveId" clId="{C6CCDA12-8B6F-44A7-892F-8D95F37B6E78}" dt="2025-07-24T04:35:10.600" v="40" actId="47"/>
        <pc:sldMkLst>
          <pc:docMk/>
          <pc:sldMk cId="2745170880" sldId="7402"/>
        </pc:sldMkLst>
      </pc:sldChg>
      <pc:sldChg chg="del">
        <pc:chgData name="Matt Lyle" userId="a96e7d453dd11193" providerId="LiveId" clId="{C6CCDA12-8B6F-44A7-892F-8D95F37B6E78}" dt="2025-07-24T04:35:25.558" v="47" actId="47"/>
        <pc:sldMkLst>
          <pc:docMk/>
          <pc:sldMk cId="1734049338" sldId="7403"/>
        </pc:sldMkLst>
      </pc:sldChg>
      <pc:sldChg chg="del">
        <pc:chgData name="Matt Lyle" userId="a96e7d453dd11193" providerId="LiveId" clId="{C6CCDA12-8B6F-44A7-892F-8D95F37B6E78}" dt="2025-07-24T04:35:25.986" v="48" actId="47"/>
        <pc:sldMkLst>
          <pc:docMk/>
          <pc:sldMk cId="1566329588" sldId="7404"/>
        </pc:sldMkLst>
      </pc:sldChg>
      <pc:sldChg chg="del">
        <pc:chgData name="Matt Lyle" userId="a96e7d453dd11193" providerId="LiveId" clId="{C6CCDA12-8B6F-44A7-892F-8D95F37B6E78}" dt="2025-07-24T04:35:26.676" v="49" actId="47"/>
        <pc:sldMkLst>
          <pc:docMk/>
          <pc:sldMk cId="4027072796" sldId="7406"/>
        </pc:sldMkLst>
      </pc:sldChg>
      <pc:sldChg chg="addSp delSp modSp mod delAnim modAnim">
        <pc:chgData name="Matt Lyle" userId="a96e7d453dd11193" providerId="LiveId" clId="{C6CCDA12-8B6F-44A7-892F-8D95F37B6E78}" dt="2025-07-26T10:04:32.759" v="3936" actId="167"/>
        <pc:sldMkLst>
          <pc:docMk/>
          <pc:sldMk cId="2189997938" sldId="7407"/>
        </pc:sldMkLst>
        <pc:spChg chg="add mod">
          <ac:chgData name="Matt Lyle" userId="a96e7d453dd11193" providerId="LiveId" clId="{C6CCDA12-8B6F-44A7-892F-8D95F37B6E78}" dt="2025-07-26T09:58:25.770" v="3873" actId="20577"/>
          <ac:spMkLst>
            <pc:docMk/>
            <pc:sldMk cId="2189997938" sldId="7407"/>
            <ac:spMk id="2" creationId="{5D4803DA-758C-BDAE-F389-E3A3D7D37DAA}"/>
          </ac:spMkLst>
        </pc:spChg>
        <pc:spChg chg="add mod">
          <ac:chgData name="Matt Lyle" userId="a96e7d453dd11193" providerId="LiveId" clId="{C6CCDA12-8B6F-44A7-892F-8D95F37B6E78}" dt="2025-07-26T09:58:35.714" v="3880" actId="20577"/>
          <ac:spMkLst>
            <pc:docMk/>
            <pc:sldMk cId="2189997938" sldId="7407"/>
            <ac:spMk id="4" creationId="{EF4477B1-ED7C-71AC-A743-83A1402B9B59}"/>
          </ac:spMkLst>
        </pc:spChg>
        <pc:spChg chg="add mod ord">
          <ac:chgData name="Matt Lyle" userId="a96e7d453dd11193" providerId="LiveId" clId="{C6CCDA12-8B6F-44A7-892F-8D95F37B6E78}" dt="2025-07-26T10:03:05.142" v="3906" actId="167"/>
          <ac:spMkLst>
            <pc:docMk/>
            <pc:sldMk cId="2189997938" sldId="7407"/>
            <ac:spMk id="5" creationId="{980C940C-A243-943A-238F-E47FD3D85593}"/>
          </ac:spMkLst>
        </pc:spChg>
        <pc:spChg chg="add mod ord">
          <ac:chgData name="Matt Lyle" userId="a96e7d453dd11193" providerId="LiveId" clId="{C6CCDA12-8B6F-44A7-892F-8D95F37B6E78}" dt="2025-07-26T10:04:24.016" v="3935" actId="14100"/>
          <ac:spMkLst>
            <pc:docMk/>
            <pc:sldMk cId="2189997938" sldId="7407"/>
            <ac:spMk id="6" creationId="{714D6C42-92A0-DDC5-5BF0-18F9EC9DB948}"/>
          </ac:spMkLst>
        </pc:spChg>
        <pc:spChg chg="add mod ord">
          <ac:chgData name="Matt Lyle" userId="a96e7d453dd11193" providerId="LiveId" clId="{C6CCDA12-8B6F-44A7-892F-8D95F37B6E78}" dt="2025-07-26T10:03:05.142" v="3906" actId="167"/>
          <ac:spMkLst>
            <pc:docMk/>
            <pc:sldMk cId="2189997938" sldId="7407"/>
            <ac:spMk id="7" creationId="{479789BE-535E-A9F3-DB4B-66198F42A235}"/>
          </ac:spMkLst>
        </pc:spChg>
        <pc:spChg chg="add mod ord">
          <ac:chgData name="Matt Lyle" userId="a96e7d453dd11193" providerId="LiveId" clId="{C6CCDA12-8B6F-44A7-892F-8D95F37B6E78}" dt="2025-07-26T10:04:32.759" v="3936" actId="167"/>
          <ac:spMkLst>
            <pc:docMk/>
            <pc:sldMk cId="2189997938" sldId="7407"/>
            <ac:spMk id="8" creationId="{8B9A4BA8-C65D-9FCC-CA22-980D320375BF}"/>
          </ac:spMkLst>
        </pc:spChg>
        <pc:spChg chg="add mod ord">
          <ac:chgData name="Matt Lyle" userId="a96e7d453dd11193" providerId="LiveId" clId="{C6CCDA12-8B6F-44A7-892F-8D95F37B6E78}" dt="2025-07-26T10:04:32.759" v="3936" actId="167"/>
          <ac:spMkLst>
            <pc:docMk/>
            <pc:sldMk cId="2189997938" sldId="7407"/>
            <ac:spMk id="9" creationId="{091C2412-1E03-B4EE-BD84-E3BD0BED9E88}"/>
          </ac:spMkLst>
        </pc:spChg>
        <pc:spChg chg="add mod">
          <ac:chgData name="Matt Lyle" userId="a96e7d453dd11193" providerId="LiveId" clId="{C6CCDA12-8B6F-44A7-892F-8D95F37B6E78}" dt="2025-07-26T10:03:41.978" v="3925"/>
          <ac:spMkLst>
            <pc:docMk/>
            <pc:sldMk cId="2189997938" sldId="7407"/>
            <ac:spMk id="10" creationId="{8E6E7D56-5C8E-1AE1-00F6-DF0108EE2486}"/>
          </ac:spMkLst>
        </pc:spChg>
        <pc:spChg chg="add mod">
          <ac:chgData name="Matt Lyle" userId="a96e7d453dd11193" providerId="LiveId" clId="{C6CCDA12-8B6F-44A7-892F-8D95F37B6E78}" dt="2025-07-26T10:03:41.978" v="3925"/>
          <ac:spMkLst>
            <pc:docMk/>
            <pc:sldMk cId="2189997938" sldId="7407"/>
            <ac:spMk id="11" creationId="{6BF6183B-75ED-AEEE-41BC-053D13D34542}"/>
          </ac:spMkLst>
        </pc:spChg>
        <pc:spChg chg="add mod ord">
          <ac:chgData name="Matt Lyle" userId="a96e7d453dd11193" providerId="LiveId" clId="{C6CCDA12-8B6F-44A7-892F-8D95F37B6E78}" dt="2025-07-26T10:04:05.862" v="3933" actId="167"/>
          <ac:spMkLst>
            <pc:docMk/>
            <pc:sldMk cId="2189997938" sldId="7407"/>
            <ac:spMk id="12" creationId="{4F5BF773-4E6C-F96C-5A35-4A6A47482EE8}"/>
          </ac:spMkLst>
        </pc:spChg>
      </pc:sldChg>
      <pc:sldChg chg="del">
        <pc:chgData name="Matt Lyle" userId="a96e7d453dd11193" providerId="LiveId" clId="{C6CCDA12-8B6F-44A7-892F-8D95F37B6E78}" dt="2025-07-24T04:35:24.088" v="44" actId="47"/>
        <pc:sldMkLst>
          <pc:docMk/>
          <pc:sldMk cId="214346078" sldId="7409"/>
        </pc:sldMkLst>
      </pc:sldChg>
      <pc:sldChg chg="del">
        <pc:chgData name="Matt Lyle" userId="a96e7d453dd11193" providerId="LiveId" clId="{C6CCDA12-8B6F-44A7-892F-8D95F37B6E78}" dt="2025-07-24T04:35:24.548" v="45" actId="47"/>
        <pc:sldMkLst>
          <pc:docMk/>
          <pc:sldMk cId="979079425" sldId="7410"/>
        </pc:sldMkLst>
      </pc:sldChg>
      <pc:sldChg chg="del">
        <pc:chgData name="Matt Lyle" userId="a96e7d453dd11193" providerId="LiveId" clId="{C6CCDA12-8B6F-44A7-892F-8D95F37B6E78}" dt="2025-07-24T04:35:09.730" v="38" actId="47"/>
        <pc:sldMkLst>
          <pc:docMk/>
          <pc:sldMk cId="4108302231" sldId="7411"/>
        </pc:sldMkLst>
      </pc:sldChg>
      <pc:sldChg chg="del">
        <pc:chgData name="Matt Lyle" userId="a96e7d453dd11193" providerId="LiveId" clId="{C6CCDA12-8B6F-44A7-892F-8D95F37B6E78}" dt="2025-07-26T02:24:56.308" v="314" actId="47"/>
        <pc:sldMkLst>
          <pc:docMk/>
          <pc:sldMk cId="4084777691" sldId="7412"/>
        </pc:sldMkLst>
      </pc:sldChg>
      <pc:sldChg chg="del">
        <pc:chgData name="Matt Lyle" userId="a96e7d453dd11193" providerId="LiveId" clId="{C6CCDA12-8B6F-44A7-892F-8D95F37B6E78}" dt="2025-07-24T04:35:08.080" v="37" actId="47"/>
        <pc:sldMkLst>
          <pc:docMk/>
          <pc:sldMk cId="375374859" sldId="7413"/>
        </pc:sldMkLst>
      </pc:sldChg>
      <pc:sldChg chg="del">
        <pc:chgData name="Matt Lyle" userId="a96e7d453dd11193" providerId="LiveId" clId="{C6CCDA12-8B6F-44A7-892F-8D95F37B6E78}" dt="2025-07-24T04:34:06.008" v="1" actId="47"/>
        <pc:sldMkLst>
          <pc:docMk/>
          <pc:sldMk cId="136677379" sldId="7414"/>
        </pc:sldMkLst>
      </pc:sldChg>
      <pc:sldChg chg="del">
        <pc:chgData name="Matt Lyle" userId="a96e7d453dd11193" providerId="LiveId" clId="{C6CCDA12-8B6F-44A7-892F-8D95F37B6E78}" dt="2025-07-24T04:34:13.570" v="5" actId="47"/>
        <pc:sldMkLst>
          <pc:docMk/>
          <pc:sldMk cId="3054031774" sldId="7415"/>
        </pc:sldMkLst>
      </pc:sldChg>
      <pc:sldChg chg="del">
        <pc:chgData name="Matt Lyle" userId="a96e7d453dd11193" providerId="LiveId" clId="{C6CCDA12-8B6F-44A7-892F-8D95F37B6E78}" dt="2025-07-24T04:34:19.633" v="8" actId="47"/>
        <pc:sldMkLst>
          <pc:docMk/>
          <pc:sldMk cId="3000449084" sldId="7416"/>
        </pc:sldMkLst>
      </pc:sldChg>
      <pc:sldChg chg="del">
        <pc:chgData name="Matt Lyle" userId="a96e7d453dd11193" providerId="LiveId" clId="{C6CCDA12-8B6F-44A7-892F-8D95F37B6E78}" dt="2025-07-24T04:34:27.462" v="18" actId="47"/>
        <pc:sldMkLst>
          <pc:docMk/>
          <pc:sldMk cId="2654609529" sldId="7417"/>
        </pc:sldMkLst>
      </pc:sldChg>
      <pc:sldChg chg="del">
        <pc:chgData name="Matt Lyle" userId="a96e7d453dd11193" providerId="LiveId" clId="{C6CCDA12-8B6F-44A7-892F-8D95F37B6E78}" dt="2025-07-24T04:34:26.114" v="15" actId="47"/>
        <pc:sldMkLst>
          <pc:docMk/>
          <pc:sldMk cId="4133022417" sldId="7418"/>
        </pc:sldMkLst>
      </pc:sldChg>
      <pc:sldChg chg="del">
        <pc:chgData name="Matt Lyle" userId="a96e7d453dd11193" providerId="LiveId" clId="{C6CCDA12-8B6F-44A7-892F-8D95F37B6E78}" dt="2025-07-24T04:34:26.688" v="16" actId="47"/>
        <pc:sldMkLst>
          <pc:docMk/>
          <pc:sldMk cId="283373424" sldId="7422"/>
        </pc:sldMkLst>
      </pc:sldChg>
      <pc:sldChg chg="del">
        <pc:chgData name="Matt Lyle" userId="a96e7d453dd11193" providerId="LiveId" clId="{C6CCDA12-8B6F-44A7-892F-8D95F37B6E78}" dt="2025-07-24T04:34:27.989" v="19" actId="47"/>
        <pc:sldMkLst>
          <pc:docMk/>
          <pc:sldMk cId="1227280942" sldId="7423"/>
        </pc:sldMkLst>
      </pc:sldChg>
      <pc:sldChg chg="del">
        <pc:chgData name="Matt Lyle" userId="a96e7d453dd11193" providerId="LiveId" clId="{C6CCDA12-8B6F-44A7-892F-8D95F37B6E78}" dt="2025-07-26T06:22:17.592" v="2911" actId="47"/>
        <pc:sldMkLst>
          <pc:docMk/>
          <pc:sldMk cId="3122182881" sldId="7424"/>
        </pc:sldMkLst>
      </pc:sldChg>
      <pc:sldChg chg="del">
        <pc:chgData name="Matt Lyle" userId="a96e7d453dd11193" providerId="LiveId" clId="{C6CCDA12-8B6F-44A7-892F-8D95F37B6E78}" dt="2025-07-26T06:22:20.551" v="2912" actId="47"/>
        <pc:sldMkLst>
          <pc:docMk/>
          <pc:sldMk cId="1517942809" sldId="7425"/>
        </pc:sldMkLst>
      </pc:sldChg>
      <pc:sldChg chg="delSp modSp mod ord delAnim modAnim">
        <pc:chgData name="Matt Lyle" userId="a96e7d453dd11193" providerId="LiveId" clId="{C6CCDA12-8B6F-44A7-892F-8D95F37B6E78}" dt="2025-07-26T06:01:39.922" v="2723" actId="20578"/>
        <pc:sldMkLst>
          <pc:docMk/>
          <pc:sldMk cId="3781629197" sldId="7426"/>
        </pc:sldMkLst>
        <pc:spChg chg="mod">
          <ac:chgData name="Matt Lyle" userId="a96e7d453dd11193" providerId="LiveId" clId="{C6CCDA12-8B6F-44A7-892F-8D95F37B6E78}" dt="2025-07-26T04:24:56.305" v="1678" actId="1076"/>
          <ac:spMkLst>
            <pc:docMk/>
            <pc:sldMk cId="3781629197" sldId="7426"/>
            <ac:spMk id="2" creationId="{1752FA89-CE1D-F6FB-72C0-DC25C94B42F0}"/>
          </ac:spMkLst>
        </pc:spChg>
        <pc:spChg chg="mod">
          <ac:chgData name="Matt Lyle" userId="a96e7d453dd11193" providerId="LiveId" clId="{C6CCDA12-8B6F-44A7-892F-8D95F37B6E78}" dt="2025-07-26T05:52:32.237" v="2588" actId="20577"/>
          <ac:spMkLst>
            <pc:docMk/>
            <pc:sldMk cId="3781629197" sldId="7426"/>
            <ac:spMk id="8" creationId="{06FD14AA-689B-B4DA-5396-2119F8CA5B5A}"/>
          </ac:spMkLst>
        </pc:spChg>
        <pc:spChg chg="del">
          <ac:chgData name="Matt Lyle" userId="a96e7d453dd11193" providerId="LiveId" clId="{C6CCDA12-8B6F-44A7-892F-8D95F37B6E78}" dt="2025-07-26T04:22:43.324" v="1670" actId="478"/>
          <ac:spMkLst>
            <pc:docMk/>
            <pc:sldMk cId="3781629197" sldId="7426"/>
            <ac:spMk id="9" creationId="{C84EDDB4-303A-76EF-D86B-12729BA986C9}"/>
          </ac:spMkLst>
        </pc:spChg>
      </pc:sldChg>
      <pc:sldChg chg="del">
        <pc:chgData name="Matt Lyle" userId="a96e7d453dd11193" providerId="LiveId" clId="{C6CCDA12-8B6F-44A7-892F-8D95F37B6E78}" dt="2025-07-24T04:34:42.644" v="24" actId="47"/>
        <pc:sldMkLst>
          <pc:docMk/>
          <pc:sldMk cId="1579814858" sldId="7427"/>
        </pc:sldMkLst>
      </pc:sldChg>
      <pc:sldChg chg="del">
        <pc:chgData name="Matt Lyle" userId="a96e7d453dd11193" providerId="LiveId" clId="{C6CCDA12-8B6F-44A7-892F-8D95F37B6E78}" dt="2025-07-24T04:35:10.947" v="41" actId="47"/>
        <pc:sldMkLst>
          <pc:docMk/>
          <pc:sldMk cId="1095241395" sldId="7428"/>
        </pc:sldMkLst>
      </pc:sldChg>
      <pc:sldChg chg="del">
        <pc:chgData name="Matt Lyle" userId="a96e7d453dd11193" providerId="LiveId" clId="{C6CCDA12-8B6F-44A7-892F-8D95F37B6E78}" dt="2025-07-24T04:35:06.211" v="35" actId="47"/>
        <pc:sldMkLst>
          <pc:docMk/>
          <pc:sldMk cId="2238178662" sldId="7429"/>
        </pc:sldMkLst>
      </pc:sldChg>
      <pc:sldChg chg="del">
        <pc:chgData name="Matt Lyle" userId="a96e7d453dd11193" providerId="LiveId" clId="{C6CCDA12-8B6F-44A7-892F-8D95F37B6E78}" dt="2025-07-24T04:35:27.822" v="53" actId="47"/>
        <pc:sldMkLst>
          <pc:docMk/>
          <pc:sldMk cId="2210666974" sldId="7430"/>
        </pc:sldMkLst>
      </pc:sldChg>
      <pc:sldChg chg="del">
        <pc:chgData name="Matt Lyle" userId="a96e7d453dd11193" providerId="LiveId" clId="{C6CCDA12-8B6F-44A7-892F-8D95F37B6E78}" dt="2025-07-24T04:35:30.603" v="61" actId="47"/>
        <pc:sldMkLst>
          <pc:docMk/>
          <pc:sldMk cId="3944204846" sldId="7431"/>
        </pc:sldMkLst>
      </pc:sldChg>
      <pc:sldChg chg="del">
        <pc:chgData name="Matt Lyle" userId="a96e7d453dd11193" providerId="LiveId" clId="{C6CCDA12-8B6F-44A7-892F-8D95F37B6E78}" dt="2025-07-24T04:35:31.026" v="62" actId="47"/>
        <pc:sldMkLst>
          <pc:docMk/>
          <pc:sldMk cId="115844040" sldId="7432"/>
        </pc:sldMkLst>
      </pc:sldChg>
      <pc:sldChg chg="del">
        <pc:chgData name="Matt Lyle" userId="a96e7d453dd11193" providerId="LiveId" clId="{C6CCDA12-8B6F-44A7-892F-8D95F37B6E78}" dt="2025-07-24T04:35:31.366" v="63" actId="47"/>
        <pc:sldMkLst>
          <pc:docMk/>
          <pc:sldMk cId="3301220596" sldId="7433"/>
        </pc:sldMkLst>
      </pc:sldChg>
      <pc:sldChg chg="del">
        <pc:chgData name="Matt Lyle" userId="a96e7d453dd11193" providerId="LiveId" clId="{C6CCDA12-8B6F-44A7-892F-8D95F37B6E78}" dt="2025-07-24T04:35:31.736" v="64" actId="47"/>
        <pc:sldMkLst>
          <pc:docMk/>
          <pc:sldMk cId="1141185059" sldId="7434"/>
        </pc:sldMkLst>
      </pc:sldChg>
      <pc:sldChg chg="del">
        <pc:chgData name="Matt Lyle" userId="a96e7d453dd11193" providerId="LiveId" clId="{C6CCDA12-8B6F-44A7-892F-8D95F37B6E78}" dt="2025-07-24T04:35:27.007" v="50" actId="47"/>
        <pc:sldMkLst>
          <pc:docMk/>
          <pc:sldMk cId="2037927419" sldId="7435"/>
        </pc:sldMkLst>
      </pc:sldChg>
      <pc:sldChg chg="del">
        <pc:chgData name="Matt Lyle" userId="a96e7d453dd11193" providerId="LiveId" clId="{C6CCDA12-8B6F-44A7-892F-8D95F37B6E78}" dt="2025-07-24T04:35:27.516" v="52" actId="47"/>
        <pc:sldMkLst>
          <pc:docMk/>
          <pc:sldMk cId="3566178804" sldId="7437"/>
        </pc:sldMkLst>
      </pc:sldChg>
      <pc:sldChg chg="del">
        <pc:chgData name="Matt Lyle" userId="a96e7d453dd11193" providerId="LiveId" clId="{C6CCDA12-8B6F-44A7-892F-8D95F37B6E78}" dt="2025-07-24T04:35:29.070" v="57" actId="47"/>
        <pc:sldMkLst>
          <pc:docMk/>
          <pc:sldMk cId="2750729956" sldId="7438"/>
        </pc:sldMkLst>
      </pc:sldChg>
      <pc:sldChg chg="del">
        <pc:chgData name="Matt Lyle" userId="a96e7d453dd11193" providerId="LiveId" clId="{C6CCDA12-8B6F-44A7-892F-8D95F37B6E78}" dt="2025-07-24T04:35:29.385" v="58" actId="47"/>
        <pc:sldMkLst>
          <pc:docMk/>
          <pc:sldMk cId="841262079" sldId="7439"/>
        </pc:sldMkLst>
      </pc:sldChg>
      <pc:sldChg chg="del">
        <pc:chgData name="Matt Lyle" userId="a96e7d453dd11193" providerId="LiveId" clId="{C6CCDA12-8B6F-44A7-892F-8D95F37B6E78}" dt="2025-07-24T04:35:29.884" v="59" actId="47"/>
        <pc:sldMkLst>
          <pc:docMk/>
          <pc:sldMk cId="1082553280" sldId="7440"/>
        </pc:sldMkLst>
      </pc:sldChg>
      <pc:sldChg chg="del">
        <pc:chgData name="Matt Lyle" userId="a96e7d453dd11193" providerId="LiveId" clId="{C6CCDA12-8B6F-44A7-892F-8D95F37B6E78}" dt="2025-07-24T04:35:28.088" v="54" actId="47"/>
        <pc:sldMkLst>
          <pc:docMk/>
          <pc:sldMk cId="3258136860" sldId="7441"/>
        </pc:sldMkLst>
      </pc:sldChg>
      <pc:sldChg chg="del">
        <pc:chgData name="Matt Lyle" userId="a96e7d453dd11193" providerId="LiveId" clId="{C6CCDA12-8B6F-44A7-892F-8D95F37B6E78}" dt="2025-07-24T04:35:28.352" v="55" actId="47"/>
        <pc:sldMkLst>
          <pc:docMk/>
          <pc:sldMk cId="4159013808" sldId="7444"/>
        </pc:sldMkLst>
      </pc:sldChg>
      <pc:sldChg chg="del">
        <pc:chgData name="Matt Lyle" userId="a96e7d453dd11193" providerId="LiveId" clId="{C6CCDA12-8B6F-44A7-892F-8D95F37B6E78}" dt="2025-07-24T04:35:28.656" v="56" actId="47"/>
        <pc:sldMkLst>
          <pc:docMk/>
          <pc:sldMk cId="2221605840" sldId="7445"/>
        </pc:sldMkLst>
      </pc:sldChg>
      <pc:sldChg chg="del">
        <pc:chgData name="Matt Lyle" userId="a96e7d453dd11193" providerId="LiveId" clId="{C6CCDA12-8B6F-44A7-892F-8D95F37B6E78}" dt="2025-07-24T04:34:26.995" v="17" actId="47"/>
        <pc:sldMkLst>
          <pc:docMk/>
          <pc:sldMk cId="3469938288" sldId="7446"/>
        </pc:sldMkLst>
      </pc:sldChg>
      <pc:sldChg chg="del">
        <pc:chgData name="Matt Lyle" userId="a96e7d453dd11193" providerId="LiveId" clId="{C6CCDA12-8B6F-44A7-892F-8D95F37B6E78}" dt="2025-07-24T04:34:56.513" v="34" actId="47"/>
        <pc:sldMkLst>
          <pc:docMk/>
          <pc:sldMk cId="1174201160" sldId="7447"/>
        </pc:sldMkLst>
      </pc:sldChg>
      <pc:sldChg chg="delSp modSp add del mod modAnim">
        <pc:chgData name="Matt Lyle" userId="a96e7d453dd11193" providerId="LiveId" clId="{C6CCDA12-8B6F-44A7-892F-8D95F37B6E78}" dt="2025-07-26T06:22:22.469" v="2913" actId="47"/>
        <pc:sldMkLst>
          <pc:docMk/>
          <pc:sldMk cId="1127798561" sldId="7448"/>
        </pc:sldMkLst>
      </pc:sldChg>
      <pc:sldChg chg="del">
        <pc:chgData name="Matt Lyle" userId="a96e7d453dd11193" providerId="LiveId" clId="{C6CCDA12-8B6F-44A7-892F-8D95F37B6E78}" dt="2025-07-24T04:35:30.364" v="60" actId="47"/>
        <pc:sldMkLst>
          <pc:docMk/>
          <pc:sldMk cId="2529926453" sldId="7449"/>
        </pc:sldMkLst>
      </pc:sldChg>
      <pc:sldChg chg="del">
        <pc:chgData name="Matt Lyle" userId="a96e7d453dd11193" providerId="LiveId" clId="{C6CCDA12-8B6F-44A7-892F-8D95F37B6E78}" dt="2025-07-24T04:35:37.663" v="65" actId="47"/>
        <pc:sldMkLst>
          <pc:docMk/>
          <pc:sldMk cId="1716315530" sldId="7450"/>
        </pc:sldMkLst>
      </pc:sldChg>
      <pc:sldChg chg="addSp delSp modSp del mod ord">
        <pc:chgData name="Matt Lyle" userId="a96e7d453dd11193" providerId="LiveId" clId="{C6CCDA12-8B6F-44A7-892F-8D95F37B6E78}" dt="2025-07-26T03:54:07.450" v="954" actId="47"/>
        <pc:sldMkLst>
          <pc:docMk/>
          <pc:sldMk cId="4117764130" sldId="7451"/>
        </pc:sldMkLst>
        <pc:spChg chg="add del mod">
          <ac:chgData name="Matt Lyle" userId="a96e7d453dd11193" providerId="LiveId" clId="{C6CCDA12-8B6F-44A7-892F-8D95F37B6E78}" dt="2025-07-26T03:15:37.067" v="734" actId="21"/>
          <ac:spMkLst>
            <pc:docMk/>
            <pc:sldMk cId="4117764130" sldId="7451"/>
            <ac:spMk id="2" creationId="{25A4733C-5B51-9D76-854A-5BCE2B7AB5F6}"/>
          </ac:spMkLst>
        </pc:spChg>
        <pc:spChg chg="mod">
          <ac:chgData name="Matt Lyle" userId="a96e7d453dd11193" providerId="LiveId" clId="{C6CCDA12-8B6F-44A7-892F-8D95F37B6E78}" dt="2025-07-26T00:26:49.158" v="85" actId="1076"/>
          <ac:spMkLst>
            <pc:docMk/>
            <pc:sldMk cId="4117764130" sldId="7451"/>
            <ac:spMk id="5" creationId="{6FC8F767-04BA-1998-B7B7-775661545BCA}"/>
          </ac:spMkLst>
        </pc:spChg>
      </pc:sldChg>
      <pc:sldChg chg="add del mod modClrScheme chgLayout">
        <pc:chgData name="Matt Lyle" userId="a96e7d453dd11193" providerId="LiveId" clId="{C6CCDA12-8B6F-44A7-892F-8D95F37B6E78}" dt="2025-07-26T04:11:31.655" v="1524" actId="47"/>
        <pc:sldMkLst>
          <pc:docMk/>
          <pc:sldMk cId="787169434" sldId="7452"/>
        </pc:sldMkLst>
      </pc:sldChg>
      <pc:sldChg chg="del">
        <pc:chgData name="Matt Lyle" userId="a96e7d453dd11193" providerId="LiveId" clId="{C6CCDA12-8B6F-44A7-892F-8D95F37B6E78}" dt="2025-07-26T04:11:32.702" v="1526" actId="47"/>
        <pc:sldMkLst>
          <pc:docMk/>
          <pc:sldMk cId="2196355879" sldId="7453"/>
        </pc:sldMkLst>
      </pc:sldChg>
      <pc:sldChg chg="del">
        <pc:chgData name="Matt Lyle" userId="a96e7d453dd11193" providerId="LiveId" clId="{C6CCDA12-8B6F-44A7-892F-8D95F37B6E78}" dt="2025-07-26T04:11:33.891" v="1527" actId="47"/>
        <pc:sldMkLst>
          <pc:docMk/>
          <pc:sldMk cId="429331572" sldId="7454"/>
        </pc:sldMkLst>
      </pc:sldChg>
      <pc:sldChg chg="del mod modClrScheme chgLayout">
        <pc:chgData name="Matt Lyle" userId="a96e7d453dd11193" providerId="LiveId" clId="{C6CCDA12-8B6F-44A7-892F-8D95F37B6E78}" dt="2025-07-26T04:11:32.014" v="1525" actId="47"/>
        <pc:sldMkLst>
          <pc:docMk/>
          <pc:sldMk cId="3686817922" sldId="7455"/>
        </pc:sldMkLst>
      </pc:sldChg>
      <pc:sldChg chg="addSp modSp new mod ord modTransition modClrScheme chgLayout">
        <pc:chgData name="Matt Lyle" userId="a96e7d453dd11193" providerId="LiveId" clId="{C6CCDA12-8B6F-44A7-892F-8D95F37B6E78}" dt="2025-07-26T04:36:23.363" v="1714" actId="1076"/>
        <pc:sldMkLst>
          <pc:docMk/>
          <pc:sldMk cId="362005184" sldId="7456"/>
        </pc:sldMkLst>
        <pc:spChg chg="add mod">
          <ac:chgData name="Matt Lyle" userId="a96e7d453dd11193" providerId="LiveId" clId="{C6CCDA12-8B6F-44A7-892F-8D95F37B6E78}" dt="2025-07-26T00:31:56.406" v="95"/>
          <ac:spMkLst>
            <pc:docMk/>
            <pc:sldMk cId="362005184" sldId="7456"/>
            <ac:spMk id="5" creationId="{59067C2E-06E1-7FEA-BD12-294BF80031F5}"/>
          </ac:spMkLst>
        </pc:spChg>
        <pc:spChg chg="add mod">
          <ac:chgData name="Matt Lyle" userId="a96e7d453dd11193" providerId="LiveId" clId="{C6CCDA12-8B6F-44A7-892F-8D95F37B6E78}" dt="2025-07-26T04:36:23.363" v="1714" actId="1076"/>
          <ac:spMkLst>
            <pc:docMk/>
            <pc:sldMk cId="362005184" sldId="7456"/>
            <ac:spMk id="6" creationId="{96AEBCB0-55D6-7DAC-C5DE-2E104D9AC49F}"/>
          </ac:spMkLst>
        </pc:spChg>
        <pc:graphicFrameChg chg="add mod">
          <ac:chgData name="Matt Lyle" userId="a96e7d453dd11193" providerId="LiveId" clId="{C6CCDA12-8B6F-44A7-892F-8D95F37B6E78}" dt="2025-07-26T00:31:56.406" v="95"/>
          <ac:graphicFrameMkLst>
            <pc:docMk/>
            <pc:sldMk cId="362005184" sldId="7456"/>
            <ac:graphicFrameMk id="2" creationId="{F7F7D09E-EB82-39C0-4A22-7057F08A8383}"/>
          </ac:graphicFrameMkLst>
        </pc:graphicFrameChg>
        <pc:picChg chg="add mod">
          <ac:chgData name="Matt Lyle" userId="a96e7d453dd11193" providerId="LiveId" clId="{C6CCDA12-8B6F-44A7-892F-8D95F37B6E78}" dt="2025-07-26T00:31:56.406" v="95"/>
          <ac:picMkLst>
            <pc:docMk/>
            <pc:sldMk cId="362005184" sldId="7456"/>
            <ac:picMk id="3" creationId="{D89D0A2C-DE9C-018A-5341-C2F5BA325557}"/>
          </ac:picMkLst>
        </pc:picChg>
        <pc:picChg chg="add mod">
          <ac:chgData name="Matt Lyle" userId="a96e7d453dd11193" providerId="LiveId" clId="{C6CCDA12-8B6F-44A7-892F-8D95F37B6E78}" dt="2025-07-26T00:31:56.406" v="95"/>
          <ac:picMkLst>
            <pc:docMk/>
            <pc:sldMk cId="362005184" sldId="7456"/>
            <ac:picMk id="4" creationId="{3A743AEC-F53E-F3EB-2929-49179A19458C}"/>
          </ac:picMkLst>
        </pc:picChg>
      </pc:sldChg>
      <pc:sldChg chg="del">
        <pc:chgData name="Matt Lyle" userId="a96e7d453dd11193" providerId="LiveId" clId="{C6CCDA12-8B6F-44A7-892F-8D95F37B6E78}" dt="2025-07-24T04:35:49.988" v="70" actId="47"/>
        <pc:sldMkLst>
          <pc:docMk/>
          <pc:sldMk cId="3527609010" sldId="7456"/>
        </pc:sldMkLst>
      </pc:sldChg>
      <pc:sldChg chg="addSp modSp new del mod modTransition modClrScheme chgLayout">
        <pc:chgData name="Matt Lyle" userId="a96e7d453dd11193" providerId="LiveId" clId="{C6CCDA12-8B6F-44A7-892F-8D95F37B6E78}" dt="2025-07-26T03:03:08.091" v="316" actId="47"/>
        <pc:sldMkLst>
          <pc:docMk/>
          <pc:sldMk cId="3386971467" sldId="7457"/>
        </pc:sldMkLst>
        <pc:spChg chg="add mod">
          <ac:chgData name="Matt Lyle" userId="a96e7d453dd11193" providerId="LiveId" clId="{C6CCDA12-8B6F-44A7-892F-8D95F37B6E78}" dt="2025-07-26T00:31:39.514" v="94"/>
          <ac:spMkLst>
            <pc:docMk/>
            <pc:sldMk cId="3386971467" sldId="7457"/>
            <ac:spMk id="5" creationId="{3E02E2ED-B33C-ED26-E5D9-C58E04CCCCED}"/>
          </ac:spMkLst>
        </pc:spChg>
        <pc:spChg chg="add mod ord">
          <ac:chgData name="Matt Lyle" userId="a96e7d453dd11193" providerId="LiveId" clId="{C6CCDA12-8B6F-44A7-892F-8D95F37B6E78}" dt="2025-07-26T00:34:05.636" v="119" actId="167"/>
          <ac:spMkLst>
            <pc:docMk/>
            <pc:sldMk cId="3386971467" sldId="7457"/>
            <ac:spMk id="6" creationId="{0D64B7A2-8251-93CA-F7A5-09D153BF966F}"/>
          </ac:spMkLst>
        </pc:spChg>
        <pc:spChg chg="add mod ord">
          <ac:chgData name="Matt Lyle" userId="a96e7d453dd11193" providerId="LiveId" clId="{C6CCDA12-8B6F-44A7-892F-8D95F37B6E78}" dt="2025-07-26T00:33:59.803" v="118" actId="167"/>
          <ac:spMkLst>
            <pc:docMk/>
            <pc:sldMk cId="3386971467" sldId="7457"/>
            <ac:spMk id="7" creationId="{E1FD71EF-A4FC-5952-BDFB-BB203F8D7DCE}"/>
          </ac:spMkLst>
        </pc:spChg>
        <pc:graphicFrameChg chg="add mod">
          <ac:chgData name="Matt Lyle" userId="a96e7d453dd11193" providerId="LiveId" clId="{C6CCDA12-8B6F-44A7-892F-8D95F37B6E78}" dt="2025-07-26T00:31:39.514" v="94"/>
          <ac:graphicFrameMkLst>
            <pc:docMk/>
            <pc:sldMk cId="3386971467" sldId="7457"/>
            <ac:graphicFrameMk id="2" creationId="{CAED9A26-B6F8-C10D-B265-7D6002E0E4DE}"/>
          </ac:graphicFrameMkLst>
        </pc:graphicFrameChg>
        <pc:picChg chg="add mod">
          <ac:chgData name="Matt Lyle" userId="a96e7d453dd11193" providerId="LiveId" clId="{C6CCDA12-8B6F-44A7-892F-8D95F37B6E78}" dt="2025-07-26T00:31:39.514" v="94"/>
          <ac:picMkLst>
            <pc:docMk/>
            <pc:sldMk cId="3386971467" sldId="7457"/>
            <ac:picMk id="3" creationId="{E905AF21-31F3-EDFF-54C2-F25C84BFEA65}"/>
          </ac:picMkLst>
        </pc:picChg>
        <pc:picChg chg="add mod">
          <ac:chgData name="Matt Lyle" userId="a96e7d453dd11193" providerId="LiveId" clId="{C6CCDA12-8B6F-44A7-892F-8D95F37B6E78}" dt="2025-07-26T00:31:39.514" v="94"/>
          <ac:picMkLst>
            <pc:docMk/>
            <pc:sldMk cId="3386971467" sldId="7457"/>
            <ac:picMk id="4" creationId="{E79E5946-58BD-9949-B01B-F2E1AA2A912A}"/>
          </ac:picMkLst>
        </pc:picChg>
      </pc:sldChg>
      <pc:sldChg chg="addSp modSp new mod modClrScheme chgLayout">
        <pc:chgData name="Matt Lyle" userId="a96e7d453dd11193" providerId="LiveId" clId="{C6CCDA12-8B6F-44A7-892F-8D95F37B6E78}" dt="2025-07-26T00:43:28.284" v="135" actId="732"/>
        <pc:sldMkLst>
          <pc:docMk/>
          <pc:sldMk cId="4011973016" sldId="7458"/>
        </pc:sldMkLst>
        <pc:picChg chg="add mod modCrop">
          <ac:chgData name="Matt Lyle" userId="a96e7d453dd11193" providerId="LiveId" clId="{C6CCDA12-8B6F-44A7-892F-8D95F37B6E78}" dt="2025-07-26T00:43:28.284" v="135" actId="732"/>
          <ac:picMkLst>
            <pc:docMk/>
            <pc:sldMk cId="4011973016" sldId="7458"/>
            <ac:picMk id="3" creationId="{C4AF62F9-C8B1-D246-0CEC-FE045658183D}"/>
          </ac:picMkLst>
        </pc:picChg>
        <pc:picChg chg="add mod modCrop">
          <ac:chgData name="Matt Lyle" userId="a96e7d453dd11193" providerId="LiveId" clId="{C6CCDA12-8B6F-44A7-892F-8D95F37B6E78}" dt="2025-07-26T00:43:14.097" v="134" actId="732"/>
          <ac:picMkLst>
            <pc:docMk/>
            <pc:sldMk cId="4011973016" sldId="7458"/>
            <ac:picMk id="4" creationId="{93AB15EB-65A0-76DE-60F9-A8A162804FA7}"/>
          </ac:picMkLst>
        </pc:picChg>
      </pc:sldChg>
      <pc:sldChg chg="addSp delSp modSp add del mod modAnim">
        <pc:chgData name="Matt Lyle" userId="a96e7d453dd11193" providerId="LiveId" clId="{C6CCDA12-8B6F-44A7-892F-8D95F37B6E78}" dt="2025-07-26T12:23:00.246" v="4490" actId="47"/>
        <pc:sldMkLst>
          <pc:docMk/>
          <pc:sldMk cId="2869758379" sldId="7459"/>
        </pc:sldMkLst>
        <pc:spChg chg="add mod ord">
          <ac:chgData name="Matt Lyle" userId="a96e7d453dd11193" providerId="LiveId" clId="{C6CCDA12-8B6F-44A7-892F-8D95F37B6E78}" dt="2025-07-26T02:16:35.284" v="312" actId="2085"/>
          <ac:spMkLst>
            <pc:docMk/>
            <pc:sldMk cId="2869758379" sldId="7459"/>
            <ac:spMk id="12" creationId="{EC1DD7C7-388E-07B9-4465-A5101798042E}"/>
          </ac:spMkLst>
        </pc:spChg>
        <pc:picChg chg="del mod">
          <ac:chgData name="Matt Lyle" userId="a96e7d453dd11193" providerId="LiveId" clId="{C6CCDA12-8B6F-44A7-892F-8D95F37B6E78}" dt="2025-07-26T00:44:07.838" v="138" actId="478"/>
          <ac:picMkLst>
            <pc:docMk/>
            <pc:sldMk cId="2869758379" sldId="7459"/>
            <ac:picMk id="3" creationId="{17F95CD9-8DB9-D955-02D4-A2FB3CFD358E}"/>
          </ac:picMkLst>
        </pc:picChg>
        <pc:picChg chg="del">
          <ac:chgData name="Matt Lyle" userId="a96e7d453dd11193" providerId="LiveId" clId="{C6CCDA12-8B6F-44A7-892F-8D95F37B6E78}" dt="2025-07-26T00:44:09.107" v="139" actId="478"/>
          <ac:picMkLst>
            <pc:docMk/>
            <pc:sldMk cId="2869758379" sldId="7459"/>
            <ac:picMk id="4" creationId="{B3A0FBE5-A25B-8F3A-68F4-173D93418964}"/>
          </ac:picMkLst>
        </pc:picChg>
        <pc:picChg chg="add del mod">
          <ac:chgData name="Matt Lyle" userId="a96e7d453dd11193" providerId="LiveId" clId="{C6CCDA12-8B6F-44A7-892F-8D95F37B6E78}" dt="2025-07-26T00:56:42.876" v="149" actId="478"/>
          <ac:picMkLst>
            <pc:docMk/>
            <pc:sldMk cId="2869758379" sldId="7459"/>
            <ac:picMk id="5" creationId="{6088A35C-99E5-4A4B-4DD3-812EB1A1E7FE}"/>
          </ac:picMkLst>
        </pc:picChg>
        <pc:picChg chg="add mod">
          <ac:chgData name="Matt Lyle" userId="a96e7d453dd11193" providerId="LiveId" clId="{C6CCDA12-8B6F-44A7-892F-8D95F37B6E78}" dt="2025-07-26T00:57:02.708" v="158"/>
          <ac:picMkLst>
            <pc:docMk/>
            <pc:sldMk cId="2869758379" sldId="7459"/>
            <ac:picMk id="7" creationId="{840E33C3-D5F8-115D-4B77-3B7380C8687C}"/>
          </ac:picMkLst>
        </pc:picChg>
        <pc:picChg chg="add mod">
          <ac:chgData name="Matt Lyle" userId="a96e7d453dd11193" providerId="LiveId" clId="{C6CCDA12-8B6F-44A7-892F-8D95F37B6E78}" dt="2025-07-26T00:57:23.265" v="165"/>
          <ac:picMkLst>
            <pc:docMk/>
            <pc:sldMk cId="2869758379" sldId="7459"/>
            <ac:picMk id="9" creationId="{75EC6DFD-A1C4-A659-093A-FE24A13533A2}"/>
          </ac:picMkLst>
        </pc:picChg>
        <pc:picChg chg="add del mod">
          <ac:chgData name="Matt Lyle" userId="a96e7d453dd11193" providerId="LiveId" clId="{C6CCDA12-8B6F-44A7-892F-8D95F37B6E78}" dt="2025-07-26T12:21:54.140" v="4480" actId="478"/>
          <ac:picMkLst>
            <pc:docMk/>
            <pc:sldMk cId="2869758379" sldId="7459"/>
            <ac:picMk id="11" creationId="{422479FE-1876-A22F-D4AF-57434DD93303}"/>
          </ac:picMkLst>
        </pc:picChg>
        <pc:picChg chg="add mod">
          <ac:chgData name="Matt Lyle" userId="a96e7d453dd11193" providerId="LiveId" clId="{C6CCDA12-8B6F-44A7-892F-8D95F37B6E78}" dt="2025-07-26T12:21:44.924" v="4477" actId="1076"/>
          <ac:picMkLst>
            <pc:docMk/>
            <pc:sldMk cId="2869758379" sldId="7459"/>
            <ac:picMk id="14" creationId="{F764711B-73BB-B306-D4DE-CF0C9FF7123D}"/>
          </ac:picMkLst>
        </pc:picChg>
        <pc:picChg chg="add mod">
          <ac:chgData name="Matt Lyle" userId="a96e7d453dd11193" providerId="LiveId" clId="{C6CCDA12-8B6F-44A7-892F-8D95F37B6E78}" dt="2025-07-26T12:22:23.251" v="4489"/>
          <ac:picMkLst>
            <pc:docMk/>
            <pc:sldMk cId="2869758379" sldId="7459"/>
            <ac:picMk id="16" creationId="{0F7B38CF-81FE-2959-EA3F-9E38FD92EF81}"/>
          </ac:picMkLst>
        </pc:picChg>
      </pc:sldChg>
      <pc:sldChg chg="addSp delSp modSp new del mod setBg modClrScheme chgLayout">
        <pc:chgData name="Matt Lyle" userId="a96e7d453dd11193" providerId="LiveId" clId="{C6CCDA12-8B6F-44A7-892F-8D95F37B6E78}" dt="2025-07-26T01:10:17.341" v="230" actId="47"/>
        <pc:sldMkLst>
          <pc:docMk/>
          <pc:sldMk cId="948820264" sldId="7460"/>
        </pc:sldMkLst>
        <pc:picChg chg="add mod modCrop">
          <ac:chgData name="Matt Lyle" userId="a96e7d453dd11193" providerId="LiveId" clId="{C6CCDA12-8B6F-44A7-892F-8D95F37B6E78}" dt="2025-07-26T01:09:09.325" v="218" actId="26606"/>
          <ac:picMkLst>
            <pc:docMk/>
            <pc:sldMk cId="948820264" sldId="7460"/>
            <ac:picMk id="3" creationId="{D0B296FD-59F6-70DA-2CC9-B67DE614A195}"/>
          </ac:picMkLst>
        </pc:picChg>
        <pc:picChg chg="add del mod">
          <ac:chgData name="Matt Lyle" userId="a96e7d453dd11193" providerId="LiveId" clId="{C6CCDA12-8B6F-44A7-892F-8D95F37B6E78}" dt="2025-07-26T01:06:42.954" v="190" actId="478"/>
          <ac:picMkLst>
            <pc:docMk/>
            <pc:sldMk cId="948820264" sldId="7460"/>
            <ac:picMk id="5" creationId="{4D3F90FB-E2C7-9A74-3649-46D1ED406A48}"/>
          </ac:picMkLst>
        </pc:picChg>
        <pc:picChg chg="add mod modCrop">
          <ac:chgData name="Matt Lyle" userId="a96e7d453dd11193" providerId="LiveId" clId="{C6CCDA12-8B6F-44A7-892F-8D95F37B6E78}" dt="2025-07-26T01:09:09.325" v="218" actId="26606"/>
          <ac:picMkLst>
            <pc:docMk/>
            <pc:sldMk cId="948820264" sldId="7460"/>
            <ac:picMk id="7" creationId="{F1E1F277-D606-70DC-BB1D-59A0670CC8E7}"/>
          </ac:picMkLst>
        </pc:picChg>
        <pc:picChg chg="add mod modCrop">
          <ac:chgData name="Matt Lyle" userId="a96e7d453dd11193" providerId="LiveId" clId="{C6CCDA12-8B6F-44A7-892F-8D95F37B6E78}" dt="2025-07-26T01:09:09.325" v="218" actId="26606"/>
          <ac:picMkLst>
            <pc:docMk/>
            <pc:sldMk cId="948820264" sldId="7460"/>
            <ac:picMk id="9" creationId="{9CD9C965-2D94-D692-C613-D1FA652E752F}"/>
          </ac:picMkLst>
        </pc:picChg>
      </pc:sldChg>
      <pc:sldChg chg="addSp modSp new mod setBg">
        <pc:chgData name="Matt Lyle" userId="a96e7d453dd11193" providerId="LiveId" clId="{C6CCDA12-8B6F-44A7-892F-8D95F37B6E78}" dt="2025-07-26T01:44:36.871" v="241" actId="1076"/>
        <pc:sldMkLst>
          <pc:docMk/>
          <pc:sldMk cId="2947221393" sldId="7461"/>
        </pc:sldMkLst>
        <pc:picChg chg="add mod">
          <ac:chgData name="Matt Lyle" userId="a96e7d453dd11193" providerId="LiveId" clId="{C6CCDA12-8B6F-44A7-892F-8D95F37B6E78}" dt="2025-07-26T01:44:36.871" v="241" actId="1076"/>
          <ac:picMkLst>
            <pc:docMk/>
            <pc:sldMk cId="2947221393" sldId="7461"/>
            <ac:picMk id="3" creationId="{8AE6034D-3699-0A1A-CA6B-2D26E283D979}"/>
          </ac:picMkLst>
        </pc:picChg>
      </pc:sldChg>
      <pc:sldChg chg="addSp delSp modSp new mod ord modClrScheme chgLayout">
        <pc:chgData name="Matt Lyle" userId="a96e7d453dd11193" providerId="LiveId" clId="{C6CCDA12-8B6F-44A7-892F-8D95F37B6E78}" dt="2025-07-26T02:04:07.276" v="256"/>
        <pc:sldMkLst>
          <pc:docMk/>
          <pc:sldMk cId="2738101374" sldId="7462"/>
        </pc:sldMkLst>
        <pc:picChg chg="add del mod">
          <ac:chgData name="Matt Lyle" userId="a96e7d453dd11193" providerId="LiveId" clId="{C6CCDA12-8B6F-44A7-892F-8D95F37B6E78}" dt="2025-07-26T01:42:58.391" v="236" actId="478"/>
          <ac:picMkLst>
            <pc:docMk/>
            <pc:sldMk cId="2738101374" sldId="7462"/>
            <ac:picMk id="3" creationId="{3BC77897-5D21-161B-74E3-5F1B04D574A6}"/>
          </ac:picMkLst>
        </pc:picChg>
        <pc:picChg chg="add mod">
          <ac:chgData name="Matt Lyle" userId="a96e7d453dd11193" providerId="LiveId" clId="{C6CCDA12-8B6F-44A7-892F-8D95F37B6E78}" dt="2025-07-26T01:43:04.268" v="239" actId="962"/>
          <ac:picMkLst>
            <pc:docMk/>
            <pc:sldMk cId="2738101374" sldId="7462"/>
            <ac:picMk id="5" creationId="{EE558FDA-4751-F95C-A016-AD25A44324D4}"/>
          </ac:picMkLst>
        </pc:picChg>
      </pc:sldChg>
      <pc:sldChg chg="addSp modSp new add del mod modClrScheme chgLayout">
        <pc:chgData name="Matt Lyle" userId="a96e7d453dd11193" providerId="LiveId" clId="{C6CCDA12-8B6F-44A7-892F-8D95F37B6E78}" dt="2025-07-26T04:45:33.367" v="1718" actId="1037"/>
        <pc:sldMkLst>
          <pc:docMk/>
          <pc:sldMk cId="1764731513" sldId="7463"/>
        </pc:sldMkLst>
        <pc:spChg chg="add mod">
          <ac:chgData name="Matt Lyle" userId="a96e7d453dd11193" providerId="LiveId" clId="{C6CCDA12-8B6F-44A7-892F-8D95F37B6E78}" dt="2025-07-26T04:45:33.367" v="1718" actId="1037"/>
          <ac:spMkLst>
            <pc:docMk/>
            <pc:sldMk cId="1764731513" sldId="7463"/>
            <ac:spMk id="6" creationId="{16F1C2F5-B3A0-A265-5E37-69FE38572677}"/>
          </ac:spMkLst>
        </pc:spChg>
        <pc:picChg chg="add mod modCrop">
          <ac:chgData name="Matt Lyle" userId="a96e7d453dd11193" providerId="LiveId" clId="{C6CCDA12-8B6F-44A7-892F-8D95F37B6E78}" dt="2025-07-26T03:56:00.926" v="1017" actId="1037"/>
          <ac:picMkLst>
            <pc:docMk/>
            <pc:sldMk cId="1764731513" sldId="7463"/>
            <ac:picMk id="3" creationId="{40F9C6FC-4B5E-1C20-38E1-BEECB72EBEF4}"/>
          </ac:picMkLst>
        </pc:picChg>
        <pc:picChg chg="add mod">
          <ac:chgData name="Matt Lyle" userId="a96e7d453dd11193" providerId="LiveId" clId="{C6CCDA12-8B6F-44A7-892F-8D95F37B6E78}" dt="2025-07-26T03:56:00.926" v="1017" actId="1037"/>
          <ac:picMkLst>
            <pc:docMk/>
            <pc:sldMk cId="1764731513" sldId="7463"/>
            <ac:picMk id="5" creationId="{E7ECDC75-5C6D-BF22-575F-B41BA9A9CB0D}"/>
          </ac:picMkLst>
        </pc:picChg>
      </pc:sldChg>
      <pc:sldChg chg="addSp modSp add mod modAnim">
        <pc:chgData name="Matt Lyle" userId="a96e7d453dd11193" providerId="LiveId" clId="{C6CCDA12-8B6F-44A7-892F-8D95F37B6E78}" dt="2025-07-26T08:14:41.557" v="3608"/>
        <pc:sldMkLst>
          <pc:docMk/>
          <pc:sldMk cId="2560599019" sldId="7464"/>
        </pc:sldMkLst>
        <pc:spChg chg="add mod ord">
          <ac:chgData name="Matt Lyle" userId="a96e7d453dd11193" providerId="LiveId" clId="{C6CCDA12-8B6F-44A7-892F-8D95F37B6E78}" dt="2025-07-26T08:03:08.431" v="3496" actId="167"/>
          <ac:spMkLst>
            <pc:docMk/>
            <pc:sldMk cId="2560599019" sldId="7464"/>
            <ac:spMk id="2" creationId="{25D58952-203F-607F-5978-609AD0E49D99}"/>
          </ac:spMkLst>
        </pc:spChg>
        <pc:spChg chg="add mod ord">
          <ac:chgData name="Matt Lyle" userId="a96e7d453dd11193" providerId="LiveId" clId="{C6CCDA12-8B6F-44A7-892F-8D95F37B6E78}" dt="2025-07-26T08:03:08.431" v="3496" actId="167"/>
          <ac:spMkLst>
            <pc:docMk/>
            <pc:sldMk cId="2560599019" sldId="7464"/>
            <ac:spMk id="3" creationId="{1D49861E-7027-6B21-9AFA-CCAEA746F6F7}"/>
          </ac:spMkLst>
        </pc:spChg>
        <pc:spChg chg="mod">
          <ac:chgData name="Matt Lyle" userId="a96e7d453dd11193" providerId="LiveId" clId="{C6CCDA12-8B6F-44A7-892F-8D95F37B6E78}" dt="2025-07-26T06:21:59.930" v="2886" actId="21"/>
          <ac:spMkLst>
            <pc:docMk/>
            <pc:sldMk cId="2560599019" sldId="7464"/>
            <ac:spMk id="4" creationId="{2F4F93FE-71CF-A90D-5AD0-09DA23AC74D7}"/>
          </ac:spMkLst>
        </pc:spChg>
        <pc:spChg chg="add mod ord">
          <ac:chgData name="Matt Lyle" userId="a96e7d453dd11193" providerId="LiveId" clId="{C6CCDA12-8B6F-44A7-892F-8D95F37B6E78}" dt="2025-07-26T08:03:08.431" v="3496" actId="167"/>
          <ac:spMkLst>
            <pc:docMk/>
            <pc:sldMk cId="2560599019" sldId="7464"/>
            <ac:spMk id="5" creationId="{7DFAF9A3-A028-5F6A-D5C6-CFC537468180}"/>
          </ac:spMkLst>
        </pc:spChg>
        <pc:spChg chg="add mod ord">
          <ac:chgData name="Matt Lyle" userId="a96e7d453dd11193" providerId="LiveId" clId="{C6CCDA12-8B6F-44A7-892F-8D95F37B6E78}" dt="2025-07-26T08:03:08.431" v="3496" actId="167"/>
          <ac:spMkLst>
            <pc:docMk/>
            <pc:sldMk cId="2560599019" sldId="7464"/>
            <ac:spMk id="6" creationId="{CEA4199F-D98B-01C5-321E-05836C5B7492}"/>
          </ac:spMkLst>
        </pc:spChg>
        <pc:spChg chg="add mod">
          <ac:chgData name="Matt Lyle" userId="a96e7d453dd11193" providerId="LiveId" clId="{C6CCDA12-8B6F-44A7-892F-8D95F37B6E78}" dt="2025-07-26T08:14:07.538" v="3597" actId="120"/>
          <ac:spMkLst>
            <pc:docMk/>
            <pc:sldMk cId="2560599019" sldId="7464"/>
            <ac:spMk id="8" creationId="{0B22A212-2585-6E69-F1CF-D0DBE6F3E1F8}"/>
          </ac:spMkLst>
        </pc:spChg>
        <pc:spChg chg="add mod">
          <ac:chgData name="Matt Lyle" userId="a96e7d453dd11193" providerId="LiveId" clId="{C6CCDA12-8B6F-44A7-892F-8D95F37B6E78}" dt="2025-07-26T08:08:00.196" v="3590" actId="1038"/>
          <ac:spMkLst>
            <pc:docMk/>
            <pc:sldMk cId="2560599019" sldId="7464"/>
            <ac:spMk id="10" creationId="{A58EC226-2FA2-837B-2696-4A710F13B11F}"/>
          </ac:spMkLst>
        </pc:spChg>
        <pc:spChg chg="add mod ord">
          <ac:chgData name="Matt Lyle" userId="a96e7d453dd11193" providerId="LiveId" clId="{C6CCDA12-8B6F-44A7-892F-8D95F37B6E78}" dt="2025-07-26T08:14:30.900" v="3605" actId="167"/>
          <ac:spMkLst>
            <pc:docMk/>
            <pc:sldMk cId="2560599019" sldId="7464"/>
            <ac:spMk id="11" creationId="{04DF1782-1AAD-AD67-9E6F-041C85076455}"/>
          </ac:spMkLst>
        </pc:spChg>
      </pc:sldChg>
      <pc:sldChg chg="modSp add mod">
        <pc:chgData name="Matt Lyle" userId="a96e7d453dd11193" providerId="LiveId" clId="{C6CCDA12-8B6F-44A7-892F-8D95F37B6E78}" dt="2025-07-26T10:08:55.502" v="3976" actId="6549"/>
        <pc:sldMkLst>
          <pc:docMk/>
          <pc:sldMk cId="243096810" sldId="7465"/>
        </pc:sldMkLst>
        <pc:spChg chg="mod">
          <ac:chgData name="Matt Lyle" userId="a96e7d453dd11193" providerId="LiveId" clId="{C6CCDA12-8B6F-44A7-892F-8D95F37B6E78}" dt="2025-07-26T10:08:55.502" v="3976" actId="6549"/>
          <ac:spMkLst>
            <pc:docMk/>
            <pc:sldMk cId="243096810" sldId="7465"/>
            <ac:spMk id="4" creationId="{ABBC16D6-C37A-FA7D-5389-7D5A5C5A4F4C}"/>
          </ac:spMkLst>
        </pc:spChg>
      </pc:sldChg>
      <pc:sldChg chg="addSp delSp modSp add mod ord modTransition modAnim">
        <pc:chgData name="Matt Lyle" userId="a96e7d453dd11193" providerId="LiveId" clId="{C6CCDA12-8B6F-44A7-892F-8D95F37B6E78}" dt="2025-07-26T03:54:13.146" v="958"/>
        <pc:sldMkLst>
          <pc:docMk/>
          <pc:sldMk cId="2850224058" sldId="7466"/>
        </pc:sldMkLst>
        <pc:spChg chg="add del mod">
          <ac:chgData name="Matt Lyle" userId="a96e7d453dd11193" providerId="LiveId" clId="{C6CCDA12-8B6F-44A7-892F-8D95F37B6E78}" dt="2025-07-26T03:11:58.137" v="632" actId="478"/>
          <ac:spMkLst>
            <pc:docMk/>
            <pc:sldMk cId="2850224058" sldId="7466"/>
            <ac:spMk id="2" creationId="{C9FEC916-EE5F-3D7C-9D94-358CC1507FEF}"/>
          </ac:spMkLst>
        </pc:spChg>
        <pc:spChg chg="add del mod">
          <ac:chgData name="Matt Lyle" userId="a96e7d453dd11193" providerId="LiveId" clId="{C6CCDA12-8B6F-44A7-892F-8D95F37B6E78}" dt="2025-07-26T03:11:18.121" v="584" actId="478"/>
          <ac:spMkLst>
            <pc:docMk/>
            <pc:sldMk cId="2850224058" sldId="7466"/>
            <ac:spMk id="3" creationId="{08F566A0-8A3D-7188-40FF-37428527157F}"/>
          </ac:spMkLst>
        </pc:spChg>
        <pc:spChg chg="add del mod">
          <ac:chgData name="Matt Lyle" userId="a96e7d453dd11193" providerId="LiveId" clId="{C6CCDA12-8B6F-44A7-892F-8D95F37B6E78}" dt="2025-07-26T03:11:24.809" v="588" actId="478"/>
          <ac:spMkLst>
            <pc:docMk/>
            <pc:sldMk cId="2850224058" sldId="7466"/>
            <ac:spMk id="4" creationId="{17224061-49DF-064A-5A7F-B49C94AAB62B}"/>
          </ac:spMkLst>
        </pc:spChg>
        <pc:spChg chg="mod">
          <ac:chgData name="Matt Lyle" userId="a96e7d453dd11193" providerId="LiveId" clId="{C6CCDA12-8B6F-44A7-892F-8D95F37B6E78}" dt="2025-07-26T03:14:36.871" v="723" actId="403"/>
          <ac:spMkLst>
            <pc:docMk/>
            <pc:sldMk cId="2850224058" sldId="7466"/>
            <ac:spMk id="5" creationId="{1E509B5B-7499-FABF-BAAD-B3CA8E896350}"/>
          </ac:spMkLst>
        </pc:spChg>
        <pc:spChg chg="add mod">
          <ac:chgData name="Matt Lyle" userId="a96e7d453dd11193" providerId="LiveId" clId="{C6CCDA12-8B6F-44A7-892F-8D95F37B6E78}" dt="2025-07-26T03:12:02.808" v="633" actId="207"/>
          <ac:spMkLst>
            <pc:docMk/>
            <pc:sldMk cId="2850224058" sldId="7466"/>
            <ac:spMk id="6" creationId="{1E6AF7C8-07C5-681A-E120-609D1B8BDC68}"/>
          </ac:spMkLst>
        </pc:spChg>
        <pc:spChg chg="add mod">
          <ac:chgData name="Matt Lyle" userId="a96e7d453dd11193" providerId="LiveId" clId="{C6CCDA12-8B6F-44A7-892F-8D95F37B6E78}" dt="2025-07-26T03:12:02.808" v="633" actId="207"/>
          <ac:spMkLst>
            <pc:docMk/>
            <pc:sldMk cId="2850224058" sldId="7466"/>
            <ac:spMk id="7" creationId="{A6EF5343-8395-BABD-6795-6C5D735D3B33}"/>
          </ac:spMkLst>
        </pc:spChg>
        <pc:spChg chg="add mod">
          <ac:chgData name="Matt Lyle" userId="a96e7d453dd11193" providerId="LiveId" clId="{C6CCDA12-8B6F-44A7-892F-8D95F37B6E78}" dt="2025-07-26T03:12:02.808" v="633" actId="207"/>
          <ac:spMkLst>
            <pc:docMk/>
            <pc:sldMk cId="2850224058" sldId="7466"/>
            <ac:spMk id="8" creationId="{67A9BAD4-4183-46FD-9E05-AB8F89C6600A}"/>
          </ac:spMkLst>
        </pc:spChg>
        <pc:spChg chg="add mod">
          <ac:chgData name="Matt Lyle" userId="a96e7d453dd11193" providerId="LiveId" clId="{C6CCDA12-8B6F-44A7-892F-8D95F37B6E78}" dt="2025-07-26T03:12:02.808" v="633" actId="207"/>
          <ac:spMkLst>
            <pc:docMk/>
            <pc:sldMk cId="2850224058" sldId="7466"/>
            <ac:spMk id="9" creationId="{03FD430C-76E7-B842-BF67-F1BA743172F6}"/>
          </ac:spMkLst>
        </pc:spChg>
        <pc:spChg chg="add mod">
          <ac:chgData name="Matt Lyle" userId="a96e7d453dd11193" providerId="LiveId" clId="{C6CCDA12-8B6F-44A7-892F-8D95F37B6E78}" dt="2025-07-26T03:12:02.808" v="633" actId="207"/>
          <ac:spMkLst>
            <pc:docMk/>
            <pc:sldMk cId="2850224058" sldId="7466"/>
            <ac:spMk id="10" creationId="{FA41D411-AE76-9257-76F8-105C8F593D31}"/>
          </ac:spMkLst>
        </pc:spChg>
        <pc:spChg chg="add del">
          <ac:chgData name="Matt Lyle" userId="a96e7d453dd11193" providerId="LiveId" clId="{C6CCDA12-8B6F-44A7-892F-8D95F37B6E78}" dt="2025-07-26T03:11:31.272" v="591" actId="22"/>
          <ac:spMkLst>
            <pc:docMk/>
            <pc:sldMk cId="2850224058" sldId="7466"/>
            <ac:spMk id="12" creationId="{0786D7E2-9B2E-DCB3-FDDD-2691EED60ED3}"/>
          </ac:spMkLst>
        </pc:spChg>
        <pc:spChg chg="add del mod">
          <ac:chgData name="Matt Lyle" userId="a96e7d453dd11193" providerId="LiveId" clId="{C6CCDA12-8B6F-44A7-892F-8D95F37B6E78}" dt="2025-07-26T03:18:57.725" v="820" actId="478"/>
          <ac:spMkLst>
            <pc:docMk/>
            <pc:sldMk cId="2850224058" sldId="7466"/>
            <ac:spMk id="13" creationId="{65FBFFCC-3C8D-CCEE-7C8C-F8AE66194EDC}"/>
          </ac:spMkLst>
        </pc:spChg>
        <pc:spChg chg="add mod ord">
          <ac:chgData name="Matt Lyle" userId="a96e7d453dd11193" providerId="LiveId" clId="{C6CCDA12-8B6F-44A7-892F-8D95F37B6E78}" dt="2025-07-26T03:18:54.978" v="819" actId="167"/>
          <ac:spMkLst>
            <pc:docMk/>
            <pc:sldMk cId="2850224058" sldId="7466"/>
            <ac:spMk id="14" creationId="{6B0AE872-6DEE-7A3D-23C2-09F44BF80AA2}"/>
          </ac:spMkLst>
        </pc:spChg>
      </pc:sldChg>
      <pc:sldChg chg="addSp delSp modSp add mod ord">
        <pc:chgData name="Matt Lyle" userId="a96e7d453dd11193" providerId="LiveId" clId="{C6CCDA12-8B6F-44A7-892F-8D95F37B6E78}" dt="2025-07-26T03:54:10.821" v="956"/>
        <pc:sldMkLst>
          <pc:docMk/>
          <pc:sldMk cId="1022324366" sldId="7467"/>
        </pc:sldMkLst>
        <pc:spChg chg="add mod">
          <ac:chgData name="Matt Lyle" userId="a96e7d453dd11193" providerId="LiveId" clId="{C6CCDA12-8B6F-44A7-892F-8D95F37B6E78}" dt="2025-07-26T03:13:28.383" v="687" actId="20577"/>
          <ac:spMkLst>
            <pc:docMk/>
            <pc:sldMk cId="1022324366" sldId="7467"/>
            <ac:spMk id="2" creationId="{EDC9723E-99F1-791D-0F9E-D13735F9A650}"/>
          </ac:spMkLst>
        </pc:spChg>
        <pc:spChg chg="add mod">
          <ac:chgData name="Matt Lyle" userId="a96e7d453dd11193" providerId="LiveId" clId="{C6CCDA12-8B6F-44A7-892F-8D95F37B6E78}" dt="2025-07-26T03:13:57.473" v="695" actId="404"/>
          <ac:spMkLst>
            <pc:docMk/>
            <pc:sldMk cId="1022324366" sldId="7467"/>
            <ac:spMk id="3" creationId="{AC0CEA4B-AAB9-0F7C-FF6C-8FC3340364E7}"/>
          </ac:spMkLst>
        </pc:spChg>
        <pc:spChg chg="add mod">
          <ac:chgData name="Matt Lyle" userId="a96e7d453dd11193" providerId="LiveId" clId="{C6CCDA12-8B6F-44A7-892F-8D95F37B6E78}" dt="2025-07-26T03:14:13.369" v="702" actId="14100"/>
          <ac:spMkLst>
            <pc:docMk/>
            <pc:sldMk cId="1022324366" sldId="7467"/>
            <ac:spMk id="4" creationId="{4760EACE-3ABD-C537-47A1-D470AC74C0D5}"/>
          </ac:spMkLst>
        </pc:spChg>
        <pc:spChg chg="del mod">
          <ac:chgData name="Matt Lyle" userId="a96e7d453dd11193" providerId="LiveId" clId="{C6CCDA12-8B6F-44A7-892F-8D95F37B6E78}" dt="2025-07-26T03:14:24.400" v="711" actId="478"/>
          <ac:spMkLst>
            <pc:docMk/>
            <pc:sldMk cId="1022324366" sldId="7467"/>
            <ac:spMk id="5" creationId="{2BCF2ACD-0601-E3C5-70BF-47A7BACFB7BE}"/>
          </ac:spMkLst>
        </pc:spChg>
        <pc:spChg chg="add mod">
          <ac:chgData name="Matt Lyle" userId="a96e7d453dd11193" providerId="LiveId" clId="{C6CCDA12-8B6F-44A7-892F-8D95F37B6E78}" dt="2025-07-26T03:18:32.114" v="807" actId="6549"/>
          <ac:spMkLst>
            <pc:docMk/>
            <pc:sldMk cId="1022324366" sldId="7467"/>
            <ac:spMk id="6" creationId="{198B1738-4AC8-F70A-0DFA-2A2226136F77}"/>
          </ac:spMkLst>
        </pc:spChg>
        <pc:spChg chg="add mod">
          <ac:chgData name="Matt Lyle" userId="a96e7d453dd11193" providerId="LiveId" clId="{C6CCDA12-8B6F-44A7-892F-8D95F37B6E78}" dt="2025-07-26T03:15:12.176" v="725"/>
          <ac:spMkLst>
            <pc:docMk/>
            <pc:sldMk cId="1022324366" sldId="7467"/>
            <ac:spMk id="7" creationId="{CF17CC57-1E7A-7BA1-232C-D39FA6766397}"/>
          </ac:spMkLst>
        </pc:spChg>
        <pc:spChg chg="add del mod">
          <ac:chgData name="Matt Lyle" userId="a96e7d453dd11193" providerId="LiveId" clId="{C6CCDA12-8B6F-44A7-892F-8D95F37B6E78}" dt="2025-07-26T03:16:27.015" v="744" actId="478"/>
          <ac:spMkLst>
            <pc:docMk/>
            <pc:sldMk cId="1022324366" sldId="7467"/>
            <ac:spMk id="8" creationId="{25A4733C-5B51-9D76-854A-5BCE2B7AB5F6}"/>
          </ac:spMkLst>
        </pc:spChg>
        <pc:spChg chg="add del mod">
          <ac:chgData name="Matt Lyle" userId="a96e7d453dd11193" providerId="LiveId" clId="{C6CCDA12-8B6F-44A7-892F-8D95F37B6E78}" dt="2025-07-26T03:17:06.740" v="770" actId="21"/>
          <ac:spMkLst>
            <pc:docMk/>
            <pc:sldMk cId="1022324366" sldId="7467"/>
            <ac:spMk id="9" creationId="{54D02D05-16B4-DCF3-3912-BD8C896BBE1A}"/>
          </ac:spMkLst>
        </pc:spChg>
        <pc:spChg chg="add mod">
          <ac:chgData name="Matt Lyle" userId="a96e7d453dd11193" providerId="LiveId" clId="{C6CCDA12-8B6F-44A7-892F-8D95F37B6E78}" dt="2025-07-26T03:18:12.909" v="801" actId="2085"/>
          <ac:spMkLst>
            <pc:docMk/>
            <pc:sldMk cId="1022324366" sldId="7467"/>
            <ac:spMk id="10" creationId="{F81FBE28-7ECE-3A2D-974E-D7C18788F4D7}"/>
          </ac:spMkLst>
        </pc:spChg>
        <pc:spChg chg="add mod">
          <ac:chgData name="Matt Lyle" userId="a96e7d453dd11193" providerId="LiveId" clId="{C6CCDA12-8B6F-44A7-892F-8D95F37B6E78}" dt="2025-07-26T03:18:12.909" v="801" actId="2085"/>
          <ac:spMkLst>
            <pc:docMk/>
            <pc:sldMk cId="1022324366" sldId="7467"/>
            <ac:spMk id="11" creationId="{54D02D05-16B4-DCF3-3912-BD8C896BBE1A}"/>
          </ac:spMkLst>
        </pc:spChg>
        <pc:grpChg chg="add mod">
          <ac:chgData name="Matt Lyle" userId="a96e7d453dd11193" providerId="LiveId" clId="{C6CCDA12-8B6F-44A7-892F-8D95F37B6E78}" dt="2025-07-26T03:18:28.501" v="806" actId="1076"/>
          <ac:grpSpMkLst>
            <pc:docMk/>
            <pc:sldMk cId="1022324366" sldId="7467"/>
            <ac:grpSpMk id="12" creationId="{02F363A8-A126-5166-8FEE-E94E64FA35A6}"/>
          </ac:grpSpMkLst>
        </pc:grpChg>
      </pc:sldChg>
      <pc:sldChg chg="addSp modSp add mod ord modAnim">
        <pc:chgData name="Matt Lyle" userId="a96e7d453dd11193" providerId="LiveId" clId="{C6CCDA12-8B6F-44A7-892F-8D95F37B6E78}" dt="2025-07-26T10:12:15.197" v="3979" actId="20577"/>
        <pc:sldMkLst>
          <pc:docMk/>
          <pc:sldMk cId="1679856819" sldId="7468"/>
        </pc:sldMkLst>
        <pc:spChg chg="add mod">
          <ac:chgData name="Matt Lyle" userId="a96e7d453dd11193" providerId="LiveId" clId="{C6CCDA12-8B6F-44A7-892F-8D95F37B6E78}" dt="2025-07-26T10:12:15.197" v="3979" actId="20577"/>
          <ac:spMkLst>
            <pc:docMk/>
            <pc:sldMk cId="1679856819" sldId="7468"/>
            <ac:spMk id="2" creationId="{04BFD239-89C5-5507-C8D9-A611263FB4B5}"/>
          </ac:spMkLst>
        </pc:spChg>
      </pc:sldChg>
      <pc:sldChg chg="addSp modSp new mod ord modTransition modClrScheme chgLayout">
        <pc:chgData name="Matt Lyle" userId="a96e7d453dd11193" providerId="LiveId" clId="{C6CCDA12-8B6F-44A7-892F-8D95F37B6E78}" dt="2025-07-26T05:14:27.547" v="1985"/>
        <pc:sldMkLst>
          <pc:docMk/>
          <pc:sldMk cId="2586926527" sldId="7469"/>
        </pc:sldMkLst>
        <pc:spChg chg="add mod">
          <ac:chgData name="Matt Lyle" userId="a96e7d453dd11193" providerId="LiveId" clId="{C6CCDA12-8B6F-44A7-892F-8D95F37B6E78}" dt="2025-07-26T05:13:20.661" v="1918" actId="14100"/>
          <ac:spMkLst>
            <pc:docMk/>
            <pc:sldMk cId="2586926527" sldId="7469"/>
            <ac:spMk id="3" creationId="{55D5015F-6022-19AE-A2AD-E1DFFB398953}"/>
          </ac:spMkLst>
        </pc:spChg>
        <pc:spChg chg="add mod">
          <ac:chgData name="Matt Lyle" userId="a96e7d453dd11193" providerId="LiveId" clId="{C6CCDA12-8B6F-44A7-892F-8D95F37B6E78}" dt="2025-07-26T05:13:42.069" v="1961" actId="1038"/>
          <ac:spMkLst>
            <pc:docMk/>
            <pc:sldMk cId="2586926527" sldId="7469"/>
            <ac:spMk id="4" creationId="{CB69463D-BB28-C06E-F42B-394E3E4823C4}"/>
          </ac:spMkLst>
        </pc:spChg>
      </pc:sldChg>
      <pc:sldChg chg="modSp add mod ord">
        <pc:chgData name="Matt Lyle" userId="a96e7d453dd11193" providerId="LiveId" clId="{C6CCDA12-8B6F-44A7-892F-8D95F37B6E78}" dt="2025-07-26T11:22:08.538" v="4306" actId="207"/>
        <pc:sldMkLst>
          <pc:docMk/>
          <pc:sldMk cId="3024837238" sldId="7470"/>
        </pc:sldMkLst>
        <pc:spChg chg="mod">
          <ac:chgData name="Matt Lyle" userId="a96e7d453dd11193" providerId="LiveId" clId="{C6CCDA12-8B6F-44A7-892F-8D95F37B6E78}" dt="2025-07-26T11:22:08.538" v="4306" actId="207"/>
          <ac:spMkLst>
            <pc:docMk/>
            <pc:sldMk cId="3024837238" sldId="7470"/>
            <ac:spMk id="3" creationId="{BB1524F2-393C-8355-DE14-967B0DE7BB4D}"/>
          </ac:spMkLst>
        </pc:spChg>
      </pc:sldChg>
      <pc:sldChg chg="addSp delSp modSp add mod">
        <pc:chgData name="Matt Lyle" userId="a96e7d453dd11193" providerId="LiveId" clId="{C6CCDA12-8B6F-44A7-892F-8D95F37B6E78}" dt="2025-07-26T11:04:30.846" v="4250" actId="207"/>
        <pc:sldMkLst>
          <pc:docMk/>
          <pc:sldMk cId="1749825002" sldId="7471"/>
        </pc:sldMkLst>
        <pc:spChg chg="add del mod">
          <ac:chgData name="Matt Lyle" userId="a96e7d453dd11193" providerId="LiveId" clId="{C6CCDA12-8B6F-44A7-892F-8D95F37B6E78}" dt="2025-07-26T05:25:42.875" v="2050" actId="21"/>
          <ac:spMkLst>
            <pc:docMk/>
            <pc:sldMk cId="1749825002" sldId="7471"/>
            <ac:spMk id="2" creationId="{DE55C802-98FD-B177-D0CC-141254D36163}"/>
          </ac:spMkLst>
        </pc:spChg>
        <pc:spChg chg="mod">
          <ac:chgData name="Matt Lyle" userId="a96e7d453dd11193" providerId="LiveId" clId="{C6CCDA12-8B6F-44A7-892F-8D95F37B6E78}" dt="2025-07-26T11:04:30.846" v="4250" actId="207"/>
          <ac:spMkLst>
            <pc:docMk/>
            <pc:sldMk cId="1749825002" sldId="7471"/>
            <ac:spMk id="4" creationId="{E8F51BCB-593B-0771-0DA3-7B3CA8D1C8CC}"/>
          </ac:spMkLst>
        </pc:spChg>
      </pc:sldChg>
      <pc:sldChg chg="addSp delSp modSp add mod ord modAnim">
        <pc:chgData name="Matt Lyle" userId="a96e7d453dd11193" providerId="LiveId" clId="{C6CCDA12-8B6F-44A7-892F-8D95F37B6E78}" dt="2025-07-26T05:11:16.714" v="1897" actId="1076"/>
        <pc:sldMkLst>
          <pc:docMk/>
          <pc:sldMk cId="1155460735" sldId="7472"/>
        </pc:sldMkLst>
        <pc:spChg chg="add mod">
          <ac:chgData name="Matt Lyle" userId="a96e7d453dd11193" providerId="LiveId" clId="{C6CCDA12-8B6F-44A7-892F-8D95F37B6E78}" dt="2025-07-26T04:58:50.661" v="1837" actId="14838"/>
          <ac:spMkLst>
            <pc:docMk/>
            <pc:sldMk cId="1155460735" sldId="7472"/>
            <ac:spMk id="2" creationId="{F8410F8E-AD02-666D-83CD-54D0102ACEC7}"/>
          </ac:spMkLst>
        </pc:spChg>
        <pc:spChg chg="mod">
          <ac:chgData name="Matt Lyle" userId="a96e7d453dd11193" providerId="LiveId" clId="{C6CCDA12-8B6F-44A7-892F-8D95F37B6E78}" dt="2025-07-26T05:02:19.772" v="1844" actId="6549"/>
          <ac:spMkLst>
            <pc:docMk/>
            <pc:sldMk cId="1155460735" sldId="7472"/>
            <ac:spMk id="3" creationId="{EBFF08E3-20E5-DF36-400A-41A264B15216}"/>
          </ac:spMkLst>
        </pc:spChg>
        <pc:spChg chg="add mod">
          <ac:chgData name="Matt Lyle" userId="a96e7d453dd11193" providerId="LiveId" clId="{C6CCDA12-8B6F-44A7-892F-8D95F37B6E78}" dt="2025-07-26T04:58:50.661" v="1837" actId="14838"/>
          <ac:spMkLst>
            <pc:docMk/>
            <pc:sldMk cId="1155460735" sldId="7472"/>
            <ac:spMk id="4" creationId="{A7E6AA09-5324-4A15-C355-19E24F28091F}"/>
          </ac:spMkLst>
        </pc:spChg>
        <pc:spChg chg="add del mod">
          <ac:chgData name="Matt Lyle" userId="a96e7d453dd11193" providerId="LiveId" clId="{C6CCDA12-8B6F-44A7-892F-8D95F37B6E78}" dt="2025-07-26T04:57:48.130" v="1812" actId="478"/>
          <ac:spMkLst>
            <pc:docMk/>
            <pc:sldMk cId="1155460735" sldId="7472"/>
            <ac:spMk id="5" creationId="{076C2D09-9524-58C0-99ED-85F63E0D67F5}"/>
          </ac:spMkLst>
        </pc:spChg>
        <pc:spChg chg="add del mod">
          <ac:chgData name="Matt Lyle" userId="a96e7d453dd11193" providerId="LiveId" clId="{C6CCDA12-8B6F-44A7-892F-8D95F37B6E78}" dt="2025-07-26T04:57:45.657" v="1811" actId="478"/>
          <ac:spMkLst>
            <pc:docMk/>
            <pc:sldMk cId="1155460735" sldId="7472"/>
            <ac:spMk id="6" creationId="{B37ED91D-98DE-107F-6B7B-AD9E85036A53}"/>
          </ac:spMkLst>
        </pc:spChg>
        <pc:spChg chg="add del mod">
          <ac:chgData name="Matt Lyle" userId="a96e7d453dd11193" providerId="LiveId" clId="{C6CCDA12-8B6F-44A7-892F-8D95F37B6E78}" dt="2025-07-26T04:57:36.169" v="1808" actId="478"/>
          <ac:spMkLst>
            <pc:docMk/>
            <pc:sldMk cId="1155460735" sldId="7472"/>
            <ac:spMk id="7" creationId="{1302B73A-21D3-C89D-8EF8-F340B641BCAF}"/>
          </ac:spMkLst>
        </pc:spChg>
        <pc:spChg chg="add mod">
          <ac:chgData name="Matt Lyle" userId="a96e7d453dd11193" providerId="LiveId" clId="{C6CCDA12-8B6F-44A7-892F-8D95F37B6E78}" dt="2025-07-26T05:11:16.714" v="1897" actId="1076"/>
          <ac:spMkLst>
            <pc:docMk/>
            <pc:sldMk cId="1155460735" sldId="7472"/>
            <ac:spMk id="8" creationId="{4C63D98D-290E-4304-B1E6-D6E5EB07F34F}"/>
          </ac:spMkLst>
        </pc:spChg>
        <pc:spChg chg="add mod">
          <ac:chgData name="Matt Lyle" userId="a96e7d453dd11193" providerId="LiveId" clId="{C6CCDA12-8B6F-44A7-892F-8D95F37B6E78}" dt="2025-07-26T04:58:50.661" v="1837" actId="14838"/>
          <ac:spMkLst>
            <pc:docMk/>
            <pc:sldMk cId="1155460735" sldId="7472"/>
            <ac:spMk id="9" creationId="{CE0E9ABE-0137-4E93-694A-508FF02708D3}"/>
          </ac:spMkLst>
        </pc:spChg>
      </pc:sldChg>
      <pc:sldChg chg="modSp add mod ord">
        <pc:chgData name="Matt Lyle" userId="a96e7d453dd11193" providerId="LiveId" clId="{C6CCDA12-8B6F-44A7-892F-8D95F37B6E78}" dt="2025-07-26T10:37:47.761" v="4214"/>
        <pc:sldMkLst>
          <pc:docMk/>
          <pc:sldMk cId="1072801821" sldId="7473"/>
        </pc:sldMkLst>
        <pc:spChg chg="mod">
          <ac:chgData name="Matt Lyle" userId="a96e7d453dd11193" providerId="LiveId" clId="{C6CCDA12-8B6F-44A7-892F-8D95F37B6E78}" dt="2025-07-26T05:03:51.832" v="1871" actId="6549"/>
          <ac:spMkLst>
            <pc:docMk/>
            <pc:sldMk cId="1072801821" sldId="7473"/>
            <ac:spMk id="3" creationId="{D99620FD-8D39-4844-A35B-E50596597E97}"/>
          </ac:spMkLst>
        </pc:spChg>
      </pc:sldChg>
      <pc:sldChg chg="modSp add del mod">
        <pc:chgData name="Matt Lyle" userId="a96e7d453dd11193" providerId="LiveId" clId="{C6CCDA12-8B6F-44A7-892F-8D95F37B6E78}" dt="2025-07-26T05:05:53.138" v="1892" actId="47"/>
        <pc:sldMkLst>
          <pc:docMk/>
          <pc:sldMk cId="4054528987" sldId="7474"/>
        </pc:sldMkLst>
        <pc:spChg chg="mod">
          <ac:chgData name="Matt Lyle" userId="a96e7d453dd11193" providerId="LiveId" clId="{C6CCDA12-8B6F-44A7-892F-8D95F37B6E78}" dt="2025-07-26T04:53:59.211" v="1788" actId="20577"/>
          <ac:spMkLst>
            <pc:docMk/>
            <pc:sldMk cId="4054528987" sldId="7474"/>
            <ac:spMk id="3" creationId="{4E8ABBB3-E825-B7D7-5D0D-883DE8B54833}"/>
          </ac:spMkLst>
        </pc:spChg>
      </pc:sldChg>
      <pc:sldChg chg="delSp add del mod ord delAnim">
        <pc:chgData name="Matt Lyle" userId="a96e7d453dd11193" providerId="LiveId" clId="{C6CCDA12-8B6F-44A7-892F-8D95F37B6E78}" dt="2025-07-26T10:38:36.351" v="4217" actId="47"/>
        <pc:sldMkLst>
          <pc:docMk/>
          <pc:sldMk cId="282153562" sldId="7475"/>
        </pc:sldMkLst>
        <pc:spChg chg="del">
          <ac:chgData name="Matt Lyle" userId="a96e7d453dd11193" providerId="LiveId" clId="{C6CCDA12-8B6F-44A7-892F-8D95F37B6E78}" dt="2025-07-26T05:04:24.329" v="1878" actId="478"/>
          <ac:spMkLst>
            <pc:docMk/>
            <pc:sldMk cId="282153562" sldId="7475"/>
            <ac:spMk id="2" creationId="{EFE89EF1-4A73-7206-3262-21B65D560373}"/>
          </ac:spMkLst>
        </pc:spChg>
        <pc:spChg chg="del">
          <ac:chgData name="Matt Lyle" userId="a96e7d453dd11193" providerId="LiveId" clId="{C6CCDA12-8B6F-44A7-892F-8D95F37B6E78}" dt="2025-07-26T05:04:18.427" v="1875" actId="478"/>
          <ac:spMkLst>
            <pc:docMk/>
            <pc:sldMk cId="282153562" sldId="7475"/>
            <ac:spMk id="4" creationId="{1AE26F1D-3160-351A-E7D2-2D8AE238D979}"/>
          </ac:spMkLst>
        </pc:spChg>
        <pc:spChg chg="del">
          <ac:chgData name="Matt Lyle" userId="a96e7d453dd11193" providerId="LiveId" clId="{C6CCDA12-8B6F-44A7-892F-8D95F37B6E78}" dt="2025-07-26T05:04:20.303" v="1876" actId="478"/>
          <ac:spMkLst>
            <pc:docMk/>
            <pc:sldMk cId="282153562" sldId="7475"/>
            <ac:spMk id="8" creationId="{A09CE775-CC8F-F104-1DB9-356FCF16CDA2}"/>
          </ac:spMkLst>
        </pc:spChg>
        <pc:spChg chg="del">
          <ac:chgData name="Matt Lyle" userId="a96e7d453dd11193" providerId="LiveId" clId="{C6CCDA12-8B6F-44A7-892F-8D95F37B6E78}" dt="2025-07-26T05:04:22.081" v="1877" actId="478"/>
          <ac:spMkLst>
            <pc:docMk/>
            <pc:sldMk cId="282153562" sldId="7475"/>
            <ac:spMk id="9" creationId="{636C74E0-8D35-5E5A-529F-0698BB5D728C}"/>
          </ac:spMkLst>
        </pc:spChg>
      </pc:sldChg>
      <pc:sldChg chg="modSp add del mod">
        <pc:chgData name="Matt Lyle" userId="a96e7d453dd11193" providerId="LiveId" clId="{C6CCDA12-8B6F-44A7-892F-8D95F37B6E78}" dt="2025-07-26T10:05:33.495" v="3949" actId="47"/>
        <pc:sldMkLst>
          <pc:docMk/>
          <pc:sldMk cId="2210239339" sldId="7476"/>
        </pc:sldMkLst>
        <pc:spChg chg="mod">
          <ac:chgData name="Matt Lyle" userId="a96e7d453dd11193" providerId="LiveId" clId="{C6CCDA12-8B6F-44A7-892F-8D95F37B6E78}" dt="2025-07-26T10:05:20.048" v="3948" actId="6549"/>
          <ac:spMkLst>
            <pc:docMk/>
            <pc:sldMk cId="2210239339" sldId="7476"/>
            <ac:spMk id="3" creationId="{67CCDECE-F3BA-0D83-43E6-5C8BF853FA97}"/>
          </ac:spMkLst>
        </pc:spChg>
      </pc:sldChg>
      <pc:sldChg chg="add del ord">
        <pc:chgData name="Matt Lyle" userId="a96e7d453dd11193" providerId="LiveId" clId="{C6CCDA12-8B6F-44A7-892F-8D95F37B6E78}" dt="2025-07-26T05:04:39.065" v="1883" actId="47"/>
        <pc:sldMkLst>
          <pc:docMk/>
          <pc:sldMk cId="3935145191" sldId="7477"/>
        </pc:sldMkLst>
      </pc:sldChg>
      <pc:sldChg chg="addSp delSp modSp add mod modTransition delAnim modAnim">
        <pc:chgData name="Matt Lyle" userId="a96e7d453dd11193" providerId="LiveId" clId="{C6CCDA12-8B6F-44A7-892F-8D95F37B6E78}" dt="2025-07-26T09:10:31.548" v="3727"/>
        <pc:sldMkLst>
          <pc:docMk/>
          <pc:sldMk cId="4129881761" sldId="7477"/>
        </pc:sldMkLst>
        <pc:spChg chg="mod">
          <ac:chgData name="Matt Lyle" userId="a96e7d453dd11193" providerId="LiveId" clId="{C6CCDA12-8B6F-44A7-892F-8D95F37B6E78}" dt="2025-07-26T05:12:44.369" v="1914" actId="1076"/>
          <ac:spMkLst>
            <pc:docMk/>
            <pc:sldMk cId="4129881761" sldId="7477"/>
            <ac:spMk id="2" creationId="{A3F94AB1-7FE4-A6B3-9BD1-91A3694EB419}"/>
          </ac:spMkLst>
        </pc:spChg>
        <pc:spChg chg="del mod">
          <ac:chgData name="Matt Lyle" userId="a96e7d453dd11193" providerId="LiveId" clId="{C6CCDA12-8B6F-44A7-892F-8D95F37B6E78}" dt="2025-07-26T05:12:49.121" v="1915" actId="478"/>
          <ac:spMkLst>
            <pc:docMk/>
            <pc:sldMk cId="4129881761" sldId="7477"/>
            <ac:spMk id="4" creationId="{7CFFB3C9-47B3-FFB4-90C3-7CFA890A4A0F}"/>
          </ac:spMkLst>
        </pc:spChg>
        <pc:spChg chg="add mod ord">
          <ac:chgData name="Matt Lyle" userId="a96e7d453dd11193" providerId="LiveId" clId="{C6CCDA12-8B6F-44A7-892F-8D95F37B6E78}" dt="2025-07-26T05:14:15.080" v="1982" actId="167"/>
          <ac:spMkLst>
            <pc:docMk/>
            <pc:sldMk cId="4129881761" sldId="7477"/>
            <ac:spMk id="5" creationId="{22DB691C-CA1D-B2E0-F5FC-8A5DF4AF6E23}"/>
          </ac:spMkLst>
        </pc:spChg>
        <pc:spChg chg="mod">
          <ac:chgData name="Matt Lyle" userId="a96e7d453dd11193" providerId="LiveId" clId="{C6CCDA12-8B6F-44A7-892F-8D95F37B6E78}" dt="2025-07-26T05:12:21.444" v="1909"/>
          <ac:spMkLst>
            <pc:docMk/>
            <pc:sldMk cId="4129881761" sldId="7477"/>
            <ac:spMk id="8" creationId="{C14FE49E-6CC1-F69D-A08C-7837799B119D}"/>
          </ac:spMkLst>
        </pc:spChg>
        <pc:spChg chg="mod">
          <ac:chgData name="Matt Lyle" userId="a96e7d453dd11193" providerId="LiveId" clId="{C6CCDA12-8B6F-44A7-892F-8D95F37B6E78}" dt="2025-07-26T05:12:32.799" v="1912" actId="1076"/>
          <ac:spMkLst>
            <pc:docMk/>
            <pc:sldMk cId="4129881761" sldId="7477"/>
            <ac:spMk id="9" creationId="{5A41B98F-3529-895D-67E6-9BABA3500DD4}"/>
          </ac:spMkLst>
        </pc:spChg>
      </pc:sldChg>
      <pc:sldChg chg="addSp delSp modSp add mod ord modAnim">
        <pc:chgData name="Matt Lyle" userId="a96e7d453dd11193" providerId="LiveId" clId="{C6CCDA12-8B6F-44A7-892F-8D95F37B6E78}" dt="2025-07-26T10:35:24.318" v="4203" actId="478"/>
        <pc:sldMkLst>
          <pc:docMk/>
          <pc:sldMk cId="2275907017" sldId="7478"/>
        </pc:sldMkLst>
        <pc:spChg chg="add del mod">
          <ac:chgData name="Matt Lyle" userId="a96e7d453dd11193" providerId="LiveId" clId="{C6CCDA12-8B6F-44A7-892F-8D95F37B6E78}" dt="2025-07-26T10:35:24.318" v="4203" actId="478"/>
          <ac:spMkLst>
            <pc:docMk/>
            <pc:sldMk cId="2275907017" sldId="7478"/>
            <ac:spMk id="2" creationId="{0F52322A-DE4F-81A0-9E2E-2F1F826042AD}"/>
          </ac:spMkLst>
        </pc:spChg>
        <pc:spChg chg="mod">
          <ac:chgData name="Matt Lyle" userId="a96e7d453dd11193" providerId="LiveId" clId="{C6CCDA12-8B6F-44A7-892F-8D95F37B6E78}" dt="2025-07-26T10:26:10.486" v="4065" actId="20577"/>
          <ac:spMkLst>
            <pc:docMk/>
            <pc:sldMk cId="2275907017" sldId="7478"/>
            <ac:spMk id="3" creationId="{450C6C0D-EB6B-89B3-6535-6F8522BC0968}"/>
          </ac:spMkLst>
        </pc:spChg>
      </pc:sldChg>
      <pc:sldChg chg="addSp modSp new del mod modClrScheme chgLayout">
        <pc:chgData name="Matt Lyle" userId="a96e7d453dd11193" providerId="LiveId" clId="{C6CCDA12-8B6F-44A7-892F-8D95F37B6E78}" dt="2025-07-26T05:26:43.640" v="2055" actId="47"/>
        <pc:sldMkLst>
          <pc:docMk/>
          <pc:sldMk cId="2420175289" sldId="7479"/>
        </pc:sldMkLst>
        <pc:spChg chg="add mod">
          <ac:chgData name="Matt Lyle" userId="a96e7d453dd11193" providerId="LiveId" clId="{C6CCDA12-8B6F-44A7-892F-8D95F37B6E78}" dt="2025-07-26T05:17:55.661" v="2020" actId="2711"/>
          <ac:spMkLst>
            <pc:docMk/>
            <pc:sldMk cId="2420175289" sldId="7479"/>
            <ac:spMk id="2" creationId="{D37BDD93-3769-B3C9-4E71-32882B1D3FDC}"/>
          </ac:spMkLst>
        </pc:spChg>
      </pc:sldChg>
      <pc:sldChg chg="addSp delSp modSp new del mod">
        <pc:chgData name="Matt Lyle" userId="a96e7d453dd11193" providerId="LiveId" clId="{C6CCDA12-8B6F-44A7-892F-8D95F37B6E78}" dt="2025-07-26T05:26:40.003" v="2054" actId="47"/>
        <pc:sldMkLst>
          <pc:docMk/>
          <pc:sldMk cId="2561219465" sldId="7480"/>
        </pc:sldMkLst>
        <pc:spChg chg="add del mod">
          <ac:chgData name="Matt Lyle" userId="a96e7d453dd11193" providerId="LiveId" clId="{C6CCDA12-8B6F-44A7-892F-8D95F37B6E78}" dt="2025-07-26T05:25:45.707" v="2051" actId="478"/>
          <ac:spMkLst>
            <pc:docMk/>
            <pc:sldMk cId="2561219465" sldId="7480"/>
            <ac:spMk id="3" creationId="{E0937848-13C1-1608-E9D1-2B7BB0D5E5A0}"/>
          </ac:spMkLst>
        </pc:spChg>
        <pc:spChg chg="add mod">
          <ac:chgData name="Matt Lyle" userId="a96e7d453dd11193" providerId="LiveId" clId="{C6CCDA12-8B6F-44A7-892F-8D95F37B6E78}" dt="2025-07-26T05:25:45.999" v="2052"/>
          <ac:spMkLst>
            <pc:docMk/>
            <pc:sldMk cId="2561219465" sldId="7480"/>
            <ac:spMk id="4" creationId="{DE55C802-98FD-B177-D0CC-141254D36163}"/>
          </ac:spMkLst>
        </pc:spChg>
      </pc:sldChg>
      <pc:sldChg chg="addSp modSp add mod modAnim">
        <pc:chgData name="Matt Lyle" userId="a96e7d453dd11193" providerId="LiveId" clId="{C6CCDA12-8B6F-44A7-892F-8D95F37B6E78}" dt="2025-07-26T11:05:41.400" v="4254" actId="207"/>
        <pc:sldMkLst>
          <pc:docMk/>
          <pc:sldMk cId="842858235" sldId="7481"/>
        </pc:sldMkLst>
        <pc:spChg chg="add mod">
          <ac:chgData name="Matt Lyle" userId="a96e7d453dd11193" providerId="LiveId" clId="{C6CCDA12-8B6F-44A7-892F-8D95F37B6E78}" dt="2025-07-26T05:30:20.397" v="2077" actId="1076"/>
          <ac:spMkLst>
            <pc:docMk/>
            <pc:sldMk cId="842858235" sldId="7481"/>
            <ac:spMk id="2" creationId="{1CE57A3D-3226-A74F-05C2-80E4B9DC9D99}"/>
          </ac:spMkLst>
        </pc:spChg>
        <pc:spChg chg="add mod">
          <ac:chgData name="Matt Lyle" userId="a96e7d453dd11193" providerId="LiveId" clId="{C6CCDA12-8B6F-44A7-892F-8D95F37B6E78}" dt="2025-07-26T05:30:56.788" v="2167" actId="14100"/>
          <ac:spMkLst>
            <pc:docMk/>
            <pc:sldMk cId="842858235" sldId="7481"/>
            <ac:spMk id="3" creationId="{BBB2EEF8-369E-F24D-D830-6586F20BF3B6}"/>
          </ac:spMkLst>
        </pc:spChg>
        <pc:spChg chg="mod">
          <ac:chgData name="Matt Lyle" userId="a96e7d453dd11193" providerId="LiveId" clId="{C6CCDA12-8B6F-44A7-892F-8D95F37B6E78}" dt="2025-07-26T11:05:41.400" v="4254" actId="207"/>
          <ac:spMkLst>
            <pc:docMk/>
            <pc:sldMk cId="842858235" sldId="7481"/>
            <ac:spMk id="4" creationId="{86F1A663-6A44-4D01-329C-1B8086B10E64}"/>
          </ac:spMkLst>
        </pc:spChg>
      </pc:sldChg>
      <pc:sldChg chg="addSp delSp modSp add mod ord delAnim modAnim">
        <pc:chgData name="Matt Lyle" userId="a96e7d453dd11193" providerId="LiveId" clId="{C6CCDA12-8B6F-44A7-892F-8D95F37B6E78}" dt="2025-07-26T11:11:07.117" v="4294" actId="1038"/>
        <pc:sldMkLst>
          <pc:docMk/>
          <pc:sldMk cId="327590764" sldId="7482"/>
        </pc:sldMkLst>
        <pc:spChg chg="add del mod">
          <ac:chgData name="Matt Lyle" userId="a96e7d453dd11193" providerId="LiveId" clId="{C6CCDA12-8B6F-44A7-892F-8D95F37B6E78}" dt="2025-07-26T11:03:26.205" v="4244" actId="478"/>
          <ac:spMkLst>
            <pc:docMk/>
            <pc:sldMk cId="327590764" sldId="7482"/>
            <ac:spMk id="3" creationId="{048E0EBE-453B-E083-8F95-00C4824DE3F3}"/>
          </ac:spMkLst>
        </pc:spChg>
        <pc:spChg chg="mod">
          <ac:chgData name="Matt Lyle" userId="a96e7d453dd11193" providerId="LiveId" clId="{C6CCDA12-8B6F-44A7-892F-8D95F37B6E78}" dt="2025-07-26T11:10:55.681" v="4267" actId="15"/>
          <ac:spMkLst>
            <pc:docMk/>
            <pc:sldMk cId="327590764" sldId="7482"/>
            <ac:spMk id="4" creationId="{3E6059CF-D68C-0982-B6BD-A7CBC96FB1E0}"/>
          </ac:spMkLst>
        </pc:spChg>
        <pc:spChg chg="add mod ord">
          <ac:chgData name="Matt Lyle" userId="a96e7d453dd11193" providerId="LiveId" clId="{C6CCDA12-8B6F-44A7-892F-8D95F37B6E78}" dt="2025-07-26T11:11:07.117" v="4294" actId="1038"/>
          <ac:spMkLst>
            <pc:docMk/>
            <pc:sldMk cId="327590764" sldId="7482"/>
            <ac:spMk id="5" creationId="{C901F93D-3ECC-6228-17E1-98D08A18BE10}"/>
          </ac:spMkLst>
        </pc:spChg>
        <pc:spChg chg="add mod ord">
          <ac:chgData name="Matt Lyle" userId="a96e7d453dd11193" providerId="LiveId" clId="{C6CCDA12-8B6F-44A7-892F-8D95F37B6E78}" dt="2025-07-26T11:11:07.117" v="4294" actId="1038"/>
          <ac:spMkLst>
            <pc:docMk/>
            <pc:sldMk cId="327590764" sldId="7482"/>
            <ac:spMk id="6" creationId="{7DC2D72C-B7BA-918D-5563-B0B2678F3EF9}"/>
          </ac:spMkLst>
        </pc:spChg>
        <pc:spChg chg="add mod">
          <ac:chgData name="Matt Lyle" userId="a96e7d453dd11193" providerId="LiveId" clId="{C6CCDA12-8B6F-44A7-892F-8D95F37B6E78}" dt="2025-07-26T11:03:55.155" v="4249" actId="1076"/>
          <ac:spMkLst>
            <pc:docMk/>
            <pc:sldMk cId="327590764" sldId="7482"/>
            <ac:spMk id="7" creationId="{5598E349-65B0-7867-F09D-4AE7E304FC4B}"/>
          </ac:spMkLst>
        </pc:spChg>
      </pc:sldChg>
      <pc:sldChg chg="addSp delSp modSp add mod ord addAnim delAnim modAnim">
        <pc:chgData name="Matt Lyle" userId="a96e7d453dd11193" providerId="LiveId" clId="{C6CCDA12-8B6F-44A7-892F-8D95F37B6E78}" dt="2025-07-26T05:39:36.994" v="2373" actId="113"/>
        <pc:sldMkLst>
          <pc:docMk/>
          <pc:sldMk cId="943318409" sldId="7483"/>
        </pc:sldMkLst>
        <pc:spChg chg="add del">
          <ac:chgData name="Matt Lyle" userId="a96e7d453dd11193" providerId="LiveId" clId="{C6CCDA12-8B6F-44A7-892F-8D95F37B6E78}" dt="2025-07-26T05:36:40.982" v="2176" actId="478"/>
          <ac:spMkLst>
            <pc:docMk/>
            <pc:sldMk cId="943318409" sldId="7483"/>
            <ac:spMk id="2" creationId="{CA3B019A-D4D9-D0DF-012E-93AF0BC80013}"/>
          </ac:spMkLst>
        </pc:spChg>
        <pc:spChg chg="add del">
          <ac:chgData name="Matt Lyle" userId="a96e7d453dd11193" providerId="LiveId" clId="{C6CCDA12-8B6F-44A7-892F-8D95F37B6E78}" dt="2025-07-26T05:36:39.570" v="2175" actId="478"/>
          <ac:spMkLst>
            <pc:docMk/>
            <pc:sldMk cId="943318409" sldId="7483"/>
            <ac:spMk id="3" creationId="{8EBAF24A-A596-6E96-2812-8A78C850995E}"/>
          </ac:spMkLst>
        </pc:spChg>
        <pc:spChg chg="mod">
          <ac:chgData name="Matt Lyle" userId="a96e7d453dd11193" providerId="LiveId" clId="{C6CCDA12-8B6F-44A7-892F-8D95F37B6E78}" dt="2025-07-26T05:39:36.994" v="2373" actId="113"/>
          <ac:spMkLst>
            <pc:docMk/>
            <pc:sldMk cId="943318409" sldId="7483"/>
            <ac:spMk id="4" creationId="{FB93020E-1037-F7FE-71DA-6AD376EE334C}"/>
          </ac:spMkLst>
        </pc:spChg>
      </pc:sldChg>
      <pc:sldChg chg="modSp add mod ord">
        <pc:chgData name="Matt Lyle" userId="a96e7d453dd11193" providerId="LiveId" clId="{C6CCDA12-8B6F-44A7-892F-8D95F37B6E78}" dt="2025-07-26T11:10:37.265" v="4263" actId="15"/>
        <pc:sldMkLst>
          <pc:docMk/>
          <pc:sldMk cId="505234850" sldId="7484"/>
        </pc:sldMkLst>
        <pc:spChg chg="mod">
          <ac:chgData name="Matt Lyle" userId="a96e7d453dd11193" providerId="LiveId" clId="{C6CCDA12-8B6F-44A7-892F-8D95F37B6E78}" dt="2025-07-26T11:10:37.265" v="4263" actId="15"/>
          <ac:spMkLst>
            <pc:docMk/>
            <pc:sldMk cId="505234850" sldId="7484"/>
            <ac:spMk id="4" creationId="{9B9D5690-2614-E938-4C23-F3E6A2D72A8D}"/>
          </ac:spMkLst>
        </pc:spChg>
      </pc:sldChg>
      <pc:sldChg chg="add del">
        <pc:chgData name="Matt Lyle" userId="a96e7d453dd11193" providerId="LiveId" clId="{C6CCDA12-8B6F-44A7-892F-8D95F37B6E78}" dt="2025-07-26T05:42:30.496" v="2392" actId="47"/>
        <pc:sldMkLst>
          <pc:docMk/>
          <pc:sldMk cId="813615324" sldId="7485"/>
        </pc:sldMkLst>
      </pc:sldChg>
      <pc:sldChg chg="modSp add mod ord">
        <pc:chgData name="Matt Lyle" userId="a96e7d453dd11193" providerId="LiveId" clId="{C6CCDA12-8B6F-44A7-892F-8D95F37B6E78}" dt="2025-07-26T11:10:46.376" v="4265" actId="15"/>
        <pc:sldMkLst>
          <pc:docMk/>
          <pc:sldMk cId="2957238392" sldId="7486"/>
        </pc:sldMkLst>
        <pc:spChg chg="mod">
          <ac:chgData name="Matt Lyle" userId="a96e7d453dd11193" providerId="LiveId" clId="{C6CCDA12-8B6F-44A7-892F-8D95F37B6E78}" dt="2025-07-26T11:10:46.376" v="4265" actId="15"/>
          <ac:spMkLst>
            <pc:docMk/>
            <pc:sldMk cId="2957238392" sldId="7486"/>
            <ac:spMk id="4" creationId="{C3B8064C-85E5-7422-F5B8-69C1ECA149F7}"/>
          </ac:spMkLst>
        </pc:spChg>
      </pc:sldChg>
      <pc:sldChg chg="addSp delSp modSp add mod ord delAnim modAnim">
        <pc:chgData name="Matt Lyle" userId="a96e7d453dd11193" providerId="LiveId" clId="{C6CCDA12-8B6F-44A7-892F-8D95F37B6E78}" dt="2025-07-26T11:11:28.936" v="4296" actId="15"/>
        <pc:sldMkLst>
          <pc:docMk/>
          <pc:sldMk cId="3753616690" sldId="7487"/>
        </pc:sldMkLst>
        <pc:spChg chg="add mod">
          <ac:chgData name="Matt Lyle" userId="a96e7d453dd11193" providerId="LiveId" clId="{C6CCDA12-8B6F-44A7-892F-8D95F37B6E78}" dt="2025-07-26T05:47:16.622" v="2471" actId="14100"/>
          <ac:spMkLst>
            <pc:docMk/>
            <pc:sldMk cId="3753616690" sldId="7487"/>
            <ac:spMk id="3" creationId="{9C7C88D8-F3EE-8F8C-368D-DCEE278288B1}"/>
          </ac:spMkLst>
        </pc:spChg>
        <pc:spChg chg="mod">
          <ac:chgData name="Matt Lyle" userId="a96e7d453dd11193" providerId="LiveId" clId="{C6CCDA12-8B6F-44A7-892F-8D95F37B6E78}" dt="2025-07-26T11:11:28.936" v="4296" actId="15"/>
          <ac:spMkLst>
            <pc:docMk/>
            <pc:sldMk cId="3753616690" sldId="7487"/>
            <ac:spMk id="4" creationId="{11E05BED-1181-917D-8130-62EEAE853007}"/>
          </ac:spMkLst>
        </pc:spChg>
        <pc:spChg chg="add mod">
          <ac:chgData name="Matt Lyle" userId="a96e7d453dd11193" providerId="LiveId" clId="{C6CCDA12-8B6F-44A7-892F-8D95F37B6E78}" dt="2025-07-26T05:47:08.085" v="2468" actId="113"/>
          <ac:spMkLst>
            <pc:docMk/>
            <pc:sldMk cId="3753616690" sldId="7487"/>
            <ac:spMk id="5" creationId="{46BCCDD1-96C9-2A33-1CAC-8ADC46EB8476}"/>
          </ac:spMkLst>
        </pc:spChg>
        <pc:spChg chg="add del mod">
          <ac:chgData name="Matt Lyle" userId="a96e7d453dd11193" providerId="LiveId" clId="{C6CCDA12-8B6F-44A7-892F-8D95F37B6E78}" dt="2025-07-26T06:17:56.654" v="2764" actId="478"/>
          <ac:spMkLst>
            <pc:docMk/>
            <pc:sldMk cId="3753616690" sldId="7487"/>
            <ac:spMk id="6" creationId="{934DD997-22F7-615D-76EB-4F2011D857CA}"/>
          </ac:spMkLst>
        </pc:spChg>
      </pc:sldChg>
      <pc:sldChg chg="addSp modSp new del mod">
        <pc:chgData name="Matt Lyle" userId="a96e7d453dd11193" providerId="LiveId" clId="{C6CCDA12-8B6F-44A7-892F-8D95F37B6E78}" dt="2025-07-26T05:59:08.376" v="2637" actId="47"/>
        <pc:sldMkLst>
          <pc:docMk/>
          <pc:sldMk cId="3301184060" sldId="7488"/>
        </pc:sldMkLst>
        <pc:spChg chg="add mod">
          <ac:chgData name="Matt Lyle" userId="a96e7d453dd11193" providerId="LiveId" clId="{C6CCDA12-8B6F-44A7-892F-8D95F37B6E78}" dt="2025-07-26T05:49:09.093" v="2545" actId="20577"/>
          <ac:spMkLst>
            <pc:docMk/>
            <pc:sldMk cId="3301184060" sldId="7488"/>
            <ac:spMk id="3" creationId="{6042D3AF-198E-3BAE-B560-2E06B35FB6A1}"/>
          </ac:spMkLst>
        </pc:spChg>
      </pc:sldChg>
      <pc:sldChg chg="delSp modSp add del mod ord">
        <pc:chgData name="Matt Lyle" userId="a96e7d453dd11193" providerId="LiveId" clId="{C6CCDA12-8B6F-44A7-892F-8D95F37B6E78}" dt="2025-07-26T06:00:10.954" v="2685" actId="47"/>
        <pc:sldMkLst>
          <pc:docMk/>
          <pc:sldMk cId="432017902" sldId="7489"/>
        </pc:sldMkLst>
        <pc:spChg chg="del">
          <ac:chgData name="Matt Lyle" userId="a96e7d453dd11193" providerId="LiveId" clId="{C6CCDA12-8B6F-44A7-892F-8D95F37B6E78}" dt="2025-07-26T05:57:20.020" v="2594" actId="478"/>
          <ac:spMkLst>
            <pc:docMk/>
            <pc:sldMk cId="432017902" sldId="7489"/>
            <ac:spMk id="2" creationId="{6B272AD4-8E49-DE62-94F1-C9E4870C8715}"/>
          </ac:spMkLst>
        </pc:spChg>
        <pc:spChg chg="mod">
          <ac:chgData name="Matt Lyle" userId="a96e7d453dd11193" providerId="LiveId" clId="{C6CCDA12-8B6F-44A7-892F-8D95F37B6E78}" dt="2025-07-26T05:58:37.213" v="2630" actId="255"/>
          <ac:spMkLst>
            <pc:docMk/>
            <pc:sldMk cId="432017902" sldId="7489"/>
            <ac:spMk id="3" creationId="{F3BD282D-443D-95F5-4539-CDD81318235E}"/>
          </ac:spMkLst>
        </pc:spChg>
        <pc:spChg chg="del">
          <ac:chgData name="Matt Lyle" userId="a96e7d453dd11193" providerId="LiveId" clId="{C6CCDA12-8B6F-44A7-892F-8D95F37B6E78}" dt="2025-07-26T05:57:15.755" v="2592" actId="478"/>
          <ac:spMkLst>
            <pc:docMk/>
            <pc:sldMk cId="432017902" sldId="7489"/>
            <ac:spMk id="5" creationId="{5A033DE7-960C-F896-AFBA-26556287793E}"/>
          </ac:spMkLst>
        </pc:spChg>
        <pc:spChg chg="del">
          <ac:chgData name="Matt Lyle" userId="a96e7d453dd11193" providerId="LiveId" clId="{C6CCDA12-8B6F-44A7-892F-8D95F37B6E78}" dt="2025-07-26T05:57:11.969" v="2590" actId="478"/>
          <ac:spMkLst>
            <pc:docMk/>
            <pc:sldMk cId="432017902" sldId="7489"/>
            <ac:spMk id="8" creationId="{D15E0A41-9CE3-5C04-8107-745F9FB30407}"/>
          </ac:spMkLst>
        </pc:spChg>
        <pc:spChg chg="del mod">
          <ac:chgData name="Matt Lyle" userId="a96e7d453dd11193" providerId="LiveId" clId="{C6CCDA12-8B6F-44A7-892F-8D95F37B6E78}" dt="2025-07-26T05:59:41.179" v="2642" actId="21"/>
          <ac:spMkLst>
            <pc:docMk/>
            <pc:sldMk cId="432017902" sldId="7489"/>
            <ac:spMk id="9" creationId="{A74743D3-2123-36B6-87FE-A43AEDB1BB6C}"/>
          </ac:spMkLst>
        </pc:spChg>
      </pc:sldChg>
      <pc:sldChg chg="addSp delSp modSp add mod delAnim modAnim">
        <pc:chgData name="Matt Lyle" userId="a96e7d453dd11193" providerId="LiveId" clId="{C6CCDA12-8B6F-44A7-892F-8D95F37B6E78}" dt="2025-07-26T11:18:47.352" v="4304" actId="13926"/>
        <pc:sldMkLst>
          <pc:docMk/>
          <pc:sldMk cId="4031936748" sldId="7490"/>
        </pc:sldMkLst>
        <pc:spChg chg="del">
          <ac:chgData name="Matt Lyle" userId="a96e7d453dd11193" providerId="LiveId" clId="{C6CCDA12-8B6F-44A7-892F-8D95F37B6E78}" dt="2025-07-26T05:59:02.409" v="2635" actId="478"/>
          <ac:spMkLst>
            <pc:docMk/>
            <pc:sldMk cId="4031936748" sldId="7490"/>
            <ac:spMk id="3" creationId="{3CEE7018-2052-82A1-9968-3AAF49C07715}"/>
          </ac:spMkLst>
        </pc:spChg>
        <pc:spChg chg="mod">
          <ac:chgData name="Matt Lyle" userId="a96e7d453dd11193" providerId="LiveId" clId="{C6CCDA12-8B6F-44A7-892F-8D95F37B6E78}" dt="2025-07-26T11:18:47.352" v="4304" actId="13926"/>
          <ac:spMkLst>
            <pc:docMk/>
            <pc:sldMk cId="4031936748" sldId="7490"/>
            <ac:spMk id="4" creationId="{681C4885-CEE2-8875-DBE5-D681A9D922CC}"/>
          </ac:spMkLst>
        </pc:spChg>
        <pc:spChg chg="del">
          <ac:chgData name="Matt Lyle" userId="a96e7d453dd11193" providerId="LiveId" clId="{C6CCDA12-8B6F-44A7-892F-8D95F37B6E78}" dt="2025-07-26T05:59:04.267" v="2636" actId="478"/>
          <ac:spMkLst>
            <pc:docMk/>
            <pc:sldMk cId="4031936748" sldId="7490"/>
            <ac:spMk id="5" creationId="{32C36708-BF06-88DC-6F95-201BD0DC6DA1}"/>
          </ac:spMkLst>
        </pc:spChg>
        <pc:spChg chg="add mod">
          <ac:chgData name="Matt Lyle" userId="a96e7d453dd11193" providerId="LiveId" clId="{C6CCDA12-8B6F-44A7-892F-8D95F37B6E78}" dt="2025-07-26T06:01:39.698" v="2722" actId="20577"/>
          <ac:spMkLst>
            <pc:docMk/>
            <pc:sldMk cId="4031936748" sldId="7490"/>
            <ac:spMk id="9" creationId="{A74743D3-2123-36B6-87FE-A43AEDB1BB6C}"/>
          </ac:spMkLst>
        </pc:spChg>
      </pc:sldChg>
      <pc:sldChg chg="addSp delSp modSp add mod ord modAnim">
        <pc:chgData name="Matt Lyle" userId="a96e7d453dd11193" providerId="LiveId" clId="{C6CCDA12-8B6F-44A7-892F-8D95F37B6E78}" dt="2025-07-26T11:18:09.776" v="4303" actId="478"/>
        <pc:sldMkLst>
          <pc:docMk/>
          <pc:sldMk cId="793751677" sldId="7491"/>
        </pc:sldMkLst>
        <pc:spChg chg="add del">
          <ac:chgData name="Matt Lyle" userId="a96e7d453dd11193" providerId="LiveId" clId="{C6CCDA12-8B6F-44A7-892F-8D95F37B6E78}" dt="2025-07-26T11:18:06.331" v="4302" actId="478"/>
          <ac:spMkLst>
            <pc:docMk/>
            <pc:sldMk cId="793751677" sldId="7491"/>
            <ac:spMk id="3" creationId="{1681A9B5-7DA1-FC3F-8C53-2F91919388DC}"/>
          </ac:spMkLst>
        </pc:spChg>
        <pc:spChg chg="mod">
          <ac:chgData name="Matt Lyle" userId="a96e7d453dd11193" providerId="LiveId" clId="{C6CCDA12-8B6F-44A7-892F-8D95F37B6E78}" dt="2025-07-26T11:12:22.863" v="4301" actId="207"/>
          <ac:spMkLst>
            <pc:docMk/>
            <pc:sldMk cId="793751677" sldId="7491"/>
            <ac:spMk id="4" creationId="{47DFA8A7-E401-A10D-0BD1-446B8A3D8BB1}"/>
          </ac:spMkLst>
        </pc:spChg>
        <pc:spChg chg="del">
          <ac:chgData name="Matt Lyle" userId="a96e7d453dd11193" providerId="LiveId" clId="{C6CCDA12-8B6F-44A7-892F-8D95F37B6E78}" dt="2025-07-26T11:18:09.776" v="4303" actId="478"/>
          <ac:spMkLst>
            <pc:docMk/>
            <pc:sldMk cId="793751677" sldId="7491"/>
            <ac:spMk id="5" creationId="{86F53D66-9D80-5AC4-E592-F469722614C5}"/>
          </ac:spMkLst>
        </pc:spChg>
        <pc:spChg chg="add del">
          <ac:chgData name="Matt Lyle" userId="a96e7d453dd11193" providerId="LiveId" clId="{C6CCDA12-8B6F-44A7-892F-8D95F37B6E78}" dt="2025-07-26T10:33:55.966" v="4197" actId="22"/>
          <ac:spMkLst>
            <pc:docMk/>
            <pc:sldMk cId="793751677" sldId="7491"/>
            <ac:spMk id="7" creationId="{19CE3748-C1CB-BACC-9723-858103710B8A}"/>
          </ac:spMkLst>
        </pc:spChg>
        <pc:spChg chg="add mod">
          <ac:chgData name="Matt Lyle" userId="a96e7d453dd11193" providerId="LiveId" clId="{C6CCDA12-8B6F-44A7-892F-8D95F37B6E78}" dt="2025-07-26T10:34:18.787" v="4201"/>
          <ac:spMkLst>
            <pc:docMk/>
            <pc:sldMk cId="793751677" sldId="7491"/>
            <ac:spMk id="8" creationId="{4E727D1C-D65C-F621-ADAB-DB821E1794EF}"/>
          </ac:spMkLst>
        </pc:spChg>
      </pc:sldChg>
      <pc:sldChg chg="addSp delSp modSp add mod ord">
        <pc:chgData name="Matt Lyle" userId="a96e7d453dd11193" providerId="LiveId" clId="{C6CCDA12-8B6F-44A7-892F-8D95F37B6E78}" dt="2025-07-26T10:23:16.972" v="4052" actId="207"/>
        <pc:sldMkLst>
          <pc:docMk/>
          <pc:sldMk cId="265800937" sldId="7492"/>
        </pc:sldMkLst>
        <pc:spChg chg="add del mod ord">
          <ac:chgData name="Matt Lyle" userId="a96e7d453dd11193" providerId="LiveId" clId="{C6CCDA12-8B6F-44A7-892F-8D95F37B6E78}" dt="2025-07-26T09:56:02.525" v="3850" actId="478"/>
          <ac:spMkLst>
            <pc:docMk/>
            <pc:sldMk cId="265800937" sldId="7492"/>
            <ac:spMk id="2" creationId="{937E009A-D860-5FAC-3FD0-FD4ACB1E5B2D}"/>
          </ac:spMkLst>
        </pc:spChg>
        <pc:spChg chg="mod">
          <ac:chgData name="Matt Lyle" userId="a96e7d453dd11193" providerId="LiveId" clId="{C6CCDA12-8B6F-44A7-892F-8D95F37B6E78}" dt="2025-07-26T10:23:16.972" v="4052" actId="207"/>
          <ac:spMkLst>
            <pc:docMk/>
            <pc:sldMk cId="265800937" sldId="7492"/>
            <ac:spMk id="3" creationId="{20D5CE94-7077-E966-8702-BBFE209B35BD}"/>
          </ac:spMkLst>
        </pc:spChg>
      </pc:sldChg>
      <pc:sldChg chg="add del">
        <pc:chgData name="Matt Lyle" userId="a96e7d453dd11193" providerId="LiveId" clId="{C6CCDA12-8B6F-44A7-892F-8D95F37B6E78}" dt="2025-07-26T06:14:31.476" v="2760" actId="2890"/>
        <pc:sldMkLst>
          <pc:docMk/>
          <pc:sldMk cId="4129932751" sldId="7492"/>
        </pc:sldMkLst>
      </pc:sldChg>
      <pc:sldChg chg="addSp delSp modSp new mod modClrScheme modAnim chgLayout">
        <pc:chgData name="Matt Lyle" userId="a96e7d453dd11193" providerId="LiveId" clId="{C6CCDA12-8B6F-44A7-892F-8D95F37B6E78}" dt="2025-07-26T12:18:37.977" v="4463" actId="478"/>
        <pc:sldMkLst>
          <pc:docMk/>
          <pc:sldMk cId="3519238701" sldId="7493"/>
        </pc:sldMkLst>
        <pc:spChg chg="add del">
          <ac:chgData name="Matt Lyle" userId="a96e7d453dd11193" providerId="LiveId" clId="{C6CCDA12-8B6F-44A7-892F-8D95F37B6E78}" dt="2025-07-26T07:24:24.455" v="2937" actId="22"/>
          <ac:spMkLst>
            <pc:docMk/>
            <pc:sldMk cId="3519238701" sldId="7493"/>
            <ac:spMk id="3" creationId="{C1445DE6-DCC2-E9F6-9569-7EB47272971A}"/>
          </ac:spMkLst>
        </pc:spChg>
        <pc:spChg chg="add mod">
          <ac:chgData name="Matt Lyle" userId="a96e7d453dd11193" providerId="LiveId" clId="{C6CCDA12-8B6F-44A7-892F-8D95F37B6E78}" dt="2025-07-26T07:32:59.437" v="3002" actId="14100"/>
          <ac:spMkLst>
            <pc:docMk/>
            <pc:sldMk cId="3519238701" sldId="7493"/>
            <ac:spMk id="9" creationId="{10C55BEA-FB0D-3E75-CAB7-057A33C7B3ED}"/>
          </ac:spMkLst>
        </pc:spChg>
        <pc:spChg chg="add mod">
          <ac:chgData name="Matt Lyle" userId="a96e7d453dd11193" providerId="LiveId" clId="{C6CCDA12-8B6F-44A7-892F-8D95F37B6E78}" dt="2025-07-26T07:45:14.375" v="3273" actId="14100"/>
          <ac:spMkLst>
            <pc:docMk/>
            <pc:sldMk cId="3519238701" sldId="7493"/>
            <ac:spMk id="10" creationId="{656F7BC9-445F-3473-DEA2-E323818FEA52}"/>
          </ac:spMkLst>
        </pc:spChg>
        <pc:spChg chg="add mod">
          <ac:chgData name="Matt Lyle" userId="a96e7d453dd11193" providerId="LiveId" clId="{C6CCDA12-8B6F-44A7-892F-8D95F37B6E78}" dt="2025-07-26T07:45:14.375" v="3273" actId="14100"/>
          <ac:spMkLst>
            <pc:docMk/>
            <pc:sldMk cId="3519238701" sldId="7493"/>
            <ac:spMk id="11" creationId="{FDC318B6-F4B3-7D97-583A-4EFD8BE8A4E2}"/>
          </ac:spMkLst>
        </pc:spChg>
        <pc:spChg chg="add mod">
          <ac:chgData name="Matt Lyle" userId="a96e7d453dd11193" providerId="LiveId" clId="{C6CCDA12-8B6F-44A7-892F-8D95F37B6E78}" dt="2025-07-26T07:45:02.431" v="3270"/>
          <ac:spMkLst>
            <pc:docMk/>
            <pc:sldMk cId="3519238701" sldId="7493"/>
            <ac:spMk id="12" creationId="{A1DE25BA-3571-AC51-F09E-625A8C91BC3C}"/>
          </ac:spMkLst>
        </pc:spChg>
        <pc:graphicFrameChg chg="add mod modGraphic">
          <ac:chgData name="Matt Lyle" userId="a96e7d453dd11193" providerId="LiveId" clId="{C6CCDA12-8B6F-44A7-892F-8D95F37B6E78}" dt="2025-07-26T07:44:44.171" v="3268" actId="14734"/>
          <ac:graphicFrameMkLst>
            <pc:docMk/>
            <pc:sldMk cId="3519238701" sldId="7493"/>
            <ac:graphicFrameMk id="7" creationId="{CB475B69-E5EF-BAF4-4CC2-45D4D5C0ED71}"/>
          </ac:graphicFrameMkLst>
        </pc:graphicFrameChg>
        <pc:picChg chg="add del mod">
          <ac:chgData name="Matt Lyle" userId="a96e7d453dd11193" providerId="LiveId" clId="{C6CCDA12-8B6F-44A7-892F-8D95F37B6E78}" dt="2025-07-26T07:28:51.320" v="2942" actId="478"/>
          <ac:picMkLst>
            <pc:docMk/>
            <pc:sldMk cId="3519238701" sldId="7493"/>
            <ac:picMk id="5" creationId="{E75D3CBE-1067-B579-4724-EBCC1F4E1175}"/>
          </ac:picMkLst>
        </pc:picChg>
        <pc:picChg chg="add del mod">
          <ac:chgData name="Matt Lyle" userId="a96e7d453dd11193" providerId="LiveId" clId="{C6CCDA12-8B6F-44A7-892F-8D95F37B6E78}" dt="2025-07-26T12:18:37.977" v="4463" actId="478"/>
          <ac:picMkLst>
            <pc:docMk/>
            <pc:sldMk cId="3519238701" sldId="7493"/>
            <ac:picMk id="6" creationId="{A6039BB7-506D-D51D-1010-6CC8CD8363BD}"/>
          </ac:picMkLst>
        </pc:picChg>
        <pc:picChg chg="add mod ord">
          <ac:chgData name="Matt Lyle" userId="a96e7d453dd11193" providerId="LiveId" clId="{C6CCDA12-8B6F-44A7-892F-8D95F37B6E78}" dt="2025-07-26T12:18:36.044" v="4462" actId="167"/>
          <ac:picMkLst>
            <pc:docMk/>
            <pc:sldMk cId="3519238701" sldId="7493"/>
            <ac:picMk id="14" creationId="{BF518577-3C26-9A34-7FFE-05B5EEF30CD4}"/>
          </ac:picMkLst>
        </pc:picChg>
      </pc:sldChg>
      <pc:sldChg chg="add del">
        <pc:chgData name="Matt Lyle" userId="a96e7d453dd11193" providerId="LiveId" clId="{C6CCDA12-8B6F-44A7-892F-8D95F37B6E78}" dt="2025-07-26T07:50:34.057" v="3387" actId="47"/>
        <pc:sldMkLst>
          <pc:docMk/>
          <pc:sldMk cId="4020167667" sldId="7494"/>
        </pc:sldMkLst>
      </pc:sldChg>
      <pc:sldChg chg="modSp add del mod">
        <pc:chgData name="Matt Lyle" userId="a96e7d453dd11193" providerId="LiveId" clId="{C6CCDA12-8B6F-44A7-892F-8D95F37B6E78}" dt="2025-07-26T07:41:52.600" v="3265" actId="47"/>
        <pc:sldMkLst>
          <pc:docMk/>
          <pc:sldMk cId="3790414798" sldId="7495"/>
        </pc:sldMkLst>
        <pc:graphicFrameChg chg="mod modGraphic">
          <ac:chgData name="Matt Lyle" userId="a96e7d453dd11193" providerId="LiveId" clId="{C6CCDA12-8B6F-44A7-892F-8D95F37B6E78}" dt="2025-07-26T07:34:57.215" v="3048" actId="21"/>
          <ac:graphicFrameMkLst>
            <pc:docMk/>
            <pc:sldMk cId="3790414798" sldId="7495"/>
            <ac:graphicFrameMk id="7" creationId="{DD101E1C-8D51-9C54-3AD0-99547F3AF204}"/>
          </ac:graphicFrameMkLst>
        </pc:graphicFrameChg>
      </pc:sldChg>
      <pc:sldChg chg="addSp delSp modSp add mod modAnim">
        <pc:chgData name="Matt Lyle" userId="a96e7d453dd11193" providerId="LiveId" clId="{C6CCDA12-8B6F-44A7-892F-8D95F37B6E78}" dt="2025-07-26T11:19:27.861" v="4305"/>
        <pc:sldMkLst>
          <pc:docMk/>
          <pc:sldMk cId="3441070370" sldId="7496"/>
        </pc:sldMkLst>
        <pc:spChg chg="add mod">
          <ac:chgData name="Matt Lyle" userId="a96e7d453dd11193" providerId="LiveId" clId="{C6CCDA12-8B6F-44A7-892F-8D95F37B6E78}" dt="2025-07-26T07:49:37.064" v="3384" actId="20577"/>
          <ac:spMkLst>
            <pc:docMk/>
            <pc:sldMk cId="3441070370" sldId="7496"/>
            <ac:spMk id="4" creationId="{ACAED993-923A-2853-E148-34101A1AC911}"/>
          </ac:spMkLst>
        </pc:spChg>
        <pc:spChg chg="mod">
          <ac:chgData name="Matt Lyle" userId="a96e7d453dd11193" providerId="LiveId" clId="{C6CCDA12-8B6F-44A7-892F-8D95F37B6E78}" dt="2025-07-26T07:38:41.009" v="3146" actId="14100"/>
          <ac:spMkLst>
            <pc:docMk/>
            <pc:sldMk cId="3441070370" sldId="7496"/>
            <ac:spMk id="9" creationId="{0ADB1589-EFEF-3A98-8C81-0551B5A6B205}"/>
          </ac:spMkLst>
        </pc:spChg>
        <pc:spChg chg="mod">
          <ac:chgData name="Matt Lyle" userId="a96e7d453dd11193" providerId="LiveId" clId="{C6CCDA12-8B6F-44A7-892F-8D95F37B6E78}" dt="2025-07-26T07:40:26.547" v="3260" actId="20577"/>
          <ac:spMkLst>
            <pc:docMk/>
            <pc:sldMk cId="3441070370" sldId="7496"/>
            <ac:spMk id="10" creationId="{04367951-84CD-F681-8B27-A059CAC5416A}"/>
          </ac:spMkLst>
        </pc:spChg>
        <pc:spChg chg="mod">
          <ac:chgData name="Matt Lyle" userId="a96e7d453dd11193" providerId="LiveId" clId="{C6CCDA12-8B6F-44A7-892F-8D95F37B6E78}" dt="2025-07-26T07:38:43.048" v="3147"/>
          <ac:spMkLst>
            <pc:docMk/>
            <pc:sldMk cId="3441070370" sldId="7496"/>
            <ac:spMk id="11" creationId="{2616E820-AD0E-BCD8-7F4B-42B3F3DB1FC5}"/>
          </ac:spMkLst>
        </pc:spChg>
        <pc:graphicFrameChg chg="modGraphic">
          <ac:chgData name="Matt Lyle" userId="a96e7d453dd11193" providerId="LiveId" clId="{C6CCDA12-8B6F-44A7-892F-8D95F37B6E78}" dt="2025-07-26T07:40:29.229" v="3261" actId="20577"/>
          <ac:graphicFrameMkLst>
            <pc:docMk/>
            <pc:sldMk cId="3441070370" sldId="7496"/>
            <ac:graphicFrameMk id="7" creationId="{4E440327-0DB7-965D-307A-F0FFD9BE2110}"/>
          </ac:graphicFrameMkLst>
        </pc:graphicFrameChg>
        <pc:picChg chg="add mod">
          <ac:chgData name="Matt Lyle" userId="a96e7d453dd11193" providerId="LiveId" clId="{C6CCDA12-8B6F-44A7-892F-8D95F37B6E78}" dt="2025-07-26T07:49:09.829" v="3299" actId="1076"/>
          <ac:picMkLst>
            <pc:docMk/>
            <pc:sldMk cId="3441070370" sldId="7496"/>
            <ac:picMk id="3" creationId="{7D77EB01-DF78-FE05-B6F7-6A38680762B5}"/>
          </ac:picMkLst>
        </pc:picChg>
        <pc:picChg chg="del mod">
          <ac:chgData name="Matt Lyle" userId="a96e7d453dd11193" providerId="LiveId" clId="{C6CCDA12-8B6F-44A7-892F-8D95F37B6E78}" dt="2025-07-26T07:43:19.437" v="3267" actId="478"/>
          <ac:picMkLst>
            <pc:docMk/>
            <pc:sldMk cId="3441070370" sldId="7496"/>
            <ac:picMk id="6" creationId="{5D0C4ED6-78C1-1589-0FBF-20094F52171D}"/>
          </ac:picMkLst>
        </pc:picChg>
      </pc:sldChg>
      <pc:sldChg chg="addSp delSp modSp add mod">
        <pc:chgData name="Matt Lyle" userId="a96e7d453dd11193" providerId="LiveId" clId="{C6CCDA12-8B6F-44A7-892F-8D95F37B6E78}" dt="2025-07-26T10:33:29.595" v="4195" actId="20577"/>
        <pc:sldMkLst>
          <pc:docMk/>
          <pc:sldMk cId="2292097985" sldId="7497"/>
        </pc:sldMkLst>
        <pc:spChg chg="add del mod">
          <ac:chgData name="Matt Lyle" userId="a96e7d453dd11193" providerId="LiveId" clId="{C6CCDA12-8B6F-44A7-892F-8D95F37B6E78}" dt="2025-07-26T08:01:29.167" v="3474" actId="478"/>
          <ac:spMkLst>
            <pc:docMk/>
            <pc:sldMk cId="2292097985" sldId="7497"/>
            <ac:spMk id="3" creationId="{0091BF78-EF32-8AF8-311C-8014218C5ED2}"/>
          </ac:spMkLst>
        </pc:spChg>
        <pc:spChg chg="mod">
          <ac:chgData name="Matt Lyle" userId="a96e7d453dd11193" providerId="LiveId" clId="{C6CCDA12-8B6F-44A7-892F-8D95F37B6E78}" dt="2025-07-26T10:09:13.712" v="3978" actId="207"/>
          <ac:spMkLst>
            <pc:docMk/>
            <pc:sldMk cId="2292097985" sldId="7497"/>
            <ac:spMk id="4" creationId="{A50BDCA7-2A0D-7187-C030-DB1001D0E6E5}"/>
          </ac:spMkLst>
        </pc:spChg>
        <pc:spChg chg="add del mod">
          <ac:chgData name="Matt Lyle" userId="a96e7d453dd11193" providerId="LiveId" clId="{C6CCDA12-8B6F-44A7-892F-8D95F37B6E78}" dt="2025-07-26T10:32:39.857" v="4181" actId="478"/>
          <ac:spMkLst>
            <pc:docMk/>
            <pc:sldMk cId="2292097985" sldId="7497"/>
            <ac:spMk id="5" creationId="{B80B19DF-F154-6791-80A3-9E9744D52A44}"/>
          </ac:spMkLst>
        </pc:spChg>
        <pc:spChg chg="add del">
          <ac:chgData name="Matt Lyle" userId="a96e7d453dd11193" providerId="LiveId" clId="{C6CCDA12-8B6F-44A7-892F-8D95F37B6E78}" dt="2025-07-26T08:18:10.260" v="3640" actId="22"/>
          <ac:spMkLst>
            <pc:docMk/>
            <pc:sldMk cId="2292097985" sldId="7497"/>
            <ac:spMk id="7" creationId="{1E4E9D27-1D57-4154-8816-2B4D4C06C412}"/>
          </ac:spMkLst>
        </pc:spChg>
        <pc:spChg chg="add del mod">
          <ac:chgData name="Matt Lyle" userId="a96e7d453dd11193" providerId="LiveId" clId="{C6CCDA12-8B6F-44A7-892F-8D95F37B6E78}" dt="2025-07-26T08:18:31.020" v="3667" actId="21"/>
          <ac:spMkLst>
            <pc:docMk/>
            <pc:sldMk cId="2292097985" sldId="7497"/>
            <ac:spMk id="8" creationId="{2FD739EE-3AB0-FD08-6B67-4C070026CD60}"/>
          </ac:spMkLst>
        </pc:spChg>
        <pc:spChg chg="add mod">
          <ac:chgData name="Matt Lyle" userId="a96e7d453dd11193" providerId="LiveId" clId="{C6CCDA12-8B6F-44A7-892F-8D95F37B6E78}" dt="2025-07-26T10:33:29.595" v="4195" actId="20577"/>
          <ac:spMkLst>
            <pc:docMk/>
            <pc:sldMk cId="2292097985" sldId="7497"/>
            <ac:spMk id="9" creationId="{125A68A6-2E9A-B0F1-8ABA-4B98628A557C}"/>
          </ac:spMkLst>
        </pc:spChg>
      </pc:sldChg>
      <pc:sldChg chg="addSp delSp modSp add mod ord modAnim">
        <pc:chgData name="Matt Lyle" userId="a96e7d453dd11193" providerId="LiveId" clId="{C6CCDA12-8B6F-44A7-892F-8D95F37B6E78}" dt="2025-07-26T10:34:13.851" v="4200" actId="21"/>
        <pc:sldMkLst>
          <pc:docMk/>
          <pc:sldMk cId="4642221" sldId="7498"/>
        </pc:sldMkLst>
        <pc:spChg chg="add del mod">
          <ac:chgData name="Matt Lyle" userId="a96e7d453dd11193" providerId="LiveId" clId="{C6CCDA12-8B6F-44A7-892F-8D95F37B6E78}" dt="2025-07-26T10:34:13.851" v="4200" actId="21"/>
          <ac:spMkLst>
            <pc:docMk/>
            <pc:sldMk cId="4642221" sldId="7498"/>
            <ac:spMk id="2" creationId="{4E727D1C-D65C-F621-ADAB-DB821E1794EF}"/>
          </ac:spMkLst>
        </pc:spChg>
        <pc:spChg chg="mod">
          <ac:chgData name="Matt Lyle" userId="a96e7d453dd11193" providerId="LiveId" clId="{C6CCDA12-8B6F-44A7-892F-8D95F37B6E78}" dt="2025-07-26T10:23:47.906" v="4055" actId="207"/>
          <ac:spMkLst>
            <pc:docMk/>
            <pc:sldMk cId="4642221" sldId="7498"/>
            <ac:spMk id="3" creationId="{E6BB0FB2-3928-B15E-D830-0706B5901B11}"/>
          </ac:spMkLst>
        </pc:spChg>
        <pc:spChg chg="add mod">
          <ac:chgData name="Matt Lyle" userId="a96e7d453dd11193" providerId="LiveId" clId="{C6CCDA12-8B6F-44A7-892F-8D95F37B6E78}" dt="2025-07-26T08:18:14.340" v="3644"/>
          <ac:spMkLst>
            <pc:docMk/>
            <pc:sldMk cId="4642221" sldId="7498"/>
            <ac:spMk id="5" creationId="{B80B19DF-F154-6791-80A3-9E9744D52A44}"/>
          </ac:spMkLst>
        </pc:spChg>
      </pc:sldChg>
      <pc:sldChg chg="addSp delSp modSp add mod">
        <pc:chgData name="Matt Lyle" userId="a96e7d453dd11193" providerId="LiveId" clId="{C6CCDA12-8B6F-44A7-892F-8D95F37B6E78}" dt="2025-07-26T10:33:18.553" v="4192" actId="478"/>
        <pc:sldMkLst>
          <pc:docMk/>
          <pc:sldMk cId="2229429311" sldId="7499"/>
        </pc:sldMkLst>
        <pc:spChg chg="add del mod">
          <ac:chgData name="Matt Lyle" userId="a96e7d453dd11193" providerId="LiveId" clId="{C6CCDA12-8B6F-44A7-892F-8D95F37B6E78}" dt="2025-07-26T08:18:23.573" v="3648" actId="21"/>
          <ac:spMkLst>
            <pc:docMk/>
            <pc:sldMk cId="2229429311" sldId="7499"/>
            <ac:spMk id="2" creationId="{2FD739EE-3AB0-FD08-6B67-4C070026CD60}"/>
          </ac:spMkLst>
        </pc:spChg>
        <pc:spChg chg="add mod">
          <ac:chgData name="Matt Lyle" userId="a96e7d453dd11193" providerId="LiveId" clId="{C6CCDA12-8B6F-44A7-892F-8D95F37B6E78}" dt="2025-07-26T10:33:06.729" v="4190" actId="20577"/>
          <ac:spMkLst>
            <pc:docMk/>
            <pc:sldMk cId="2229429311" sldId="7499"/>
            <ac:spMk id="3" creationId="{7D5BE98E-6BF9-5B93-348A-E57FB9078C30}"/>
          </ac:spMkLst>
        </pc:spChg>
        <pc:spChg chg="mod">
          <ac:chgData name="Matt Lyle" userId="a96e7d453dd11193" providerId="LiveId" clId="{C6CCDA12-8B6F-44A7-892F-8D95F37B6E78}" dt="2025-07-26T10:09:08.265" v="3977" actId="207"/>
          <ac:spMkLst>
            <pc:docMk/>
            <pc:sldMk cId="2229429311" sldId="7499"/>
            <ac:spMk id="4" creationId="{71543C0E-F9A2-00A6-1F1F-3AEC267C9E91}"/>
          </ac:spMkLst>
        </pc:spChg>
        <pc:spChg chg="add del mod">
          <ac:chgData name="Matt Lyle" userId="a96e7d453dd11193" providerId="LiveId" clId="{C6CCDA12-8B6F-44A7-892F-8D95F37B6E78}" dt="2025-07-26T10:33:18.553" v="4192" actId="478"/>
          <ac:spMkLst>
            <pc:docMk/>
            <pc:sldMk cId="2229429311" sldId="7499"/>
            <ac:spMk id="8" creationId="{2FD739EE-3AB0-FD08-6B67-4C070026CD60}"/>
          </ac:spMkLst>
        </pc:spChg>
      </pc:sldChg>
      <pc:sldChg chg="delSp modSp add mod delAnim modAnim">
        <pc:chgData name="Matt Lyle" userId="a96e7d453dd11193" providerId="LiveId" clId="{C6CCDA12-8B6F-44A7-892F-8D95F37B6E78}" dt="2025-07-26T10:54:18" v="4228"/>
        <pc:sldMkLst>
          <pc:docMk/>
          <pc:sldMk cId="3495006466" sldId="7500"/>
        </pc:sldMkLst>
        <pc:spChg chg="mod">
          <ac:chgData name="Matt Lyle" userId="a96e7d453dd11193" providerId="LiveId" clId="{C6CCDA12-8B6F-44A7-892F-8D95F37B6E78}" dt="2025-07-26T10:54:18" v="4228"/>
          <ac:spMkLst>
            <pc:docMk/>
            <pc:sldMk cId="3495006466" sldId="7500"/>
            <ac:spMk id="8" creationId="{6EA012D6-7105-D680-387E-80F246ED2A94}"/>
          </ac:spMkLst>
        </pc:spChg>
        <pc:spChg chg="del">
          <ac:chgData name="Matt Lyle" userId="a96e7d453dd11193" providerId="LiveId" clId="{C6CCDA12-8B6F-44A7-892F-8D95F37B6E78}" dt="2025-07-26T08:21:46.256" v="3674" actId="478"/>
          <ac:spMkLst>
            <pc:docMk/>
            <pc:sldMk cId="3495006466" sldId="7500"/>
            <ac:spMk id="10" creationId="{E761F6B7-6918-86A2-7861-A3F2B9B911F9}"/>
          </ac:spMkLst>
        </pc:spChg>
        <pc:spChg chg="del">
          <ac:chgData name="Matt Lyle" userId="a96e7d453dd11193" providerId="LiveId" clId="{C6CCDA12-8B6F-44A7-892F-8D95F37B6E78}" dt="2025-07-26T08:21:44.399" v="3673" actId="478"/>
          <ac:spMkLst>
            <pc:docMk/>
            <pc:sldMk cId="3495006466" sldId="7500"/>
            <ac:spMk id="11" creationId="{03061955-2A56-2E60-1E34-9FF059636C5A}"/>
          </ac:spMkLst>
        </pc:spChg>
      </pc:sldChg>
      <pc:sldChg chg="modSp add mod ord">
        <pc:chgData name="Matt Lyle" userId="a96e7d453dd11193" providerId="LiveId" clId="{C6CCDA12-8B6F-44A7-892F-8D95F37B6E78}" dt="2025-07-26T10:01:13.241" v="3888"/>
        <pc:sldMkLst>
          <pc:docMk/>
          <pc:sldMk cId="1105939959" sldId="7501"/>
        </pc:sldMkLst>
        <pc:spChg chg="mod">
          <ac:chgData name="Matt Lyle" userId="a96e7d453dd11193" providerId="LiveId" clId="{C6CCDA12-8B6F-44A7-892F-8D95F37B6E78}" dt="2025-07-26T09:50:03.466" v="3766" actId="13926"/>
          <ac:spMkLst>
            <pc:docMk/>
            <pc:sldMk cId="1105939959" sldId="7501"/>
            <ac:spMk id="3" creationId="{6C8C854C-1C64-3251-449E-9DEC51E358F9}"/>
          </ac:spMkLst>
        </pc:spChg>
      </pc:sldChg>
      <pc:sldChg chg="add del">
        <pc:chgData name="Matt Lyle" userId="a96e7d453dd11193" providerId="LiveId" clId="{C6CCDA12-8B6F-44A7-892F-8D95F37B6E78}" dt="2025-07-26T09:14:51.675" v="3729" actId="2890"/>
        <pc:sldMkLst>
          <pc:docMk/>
          <pc:sldMk cId="2497199705" sldId="7501"/>
        </pc:sldMkLst>
      </pc:sldChg>
      <pc:sldChg chg="modSp add del mod">
        <pc:chgData name="Matt Lyle" userId="a96e7d453dd11193" providerId="LiveId" clId="{C6CCDA12-8B6F-44A7-892F-8D95F37B6E78}" dt="2025-07-26T09:55:57.363" v="3849" actId="47"/>
        <pc:sldMkLst>
          <pc:docMk/>
          <pc:sldMk cId="1757869736" sldId="7502"/>
        </pc:sldMkLst>
        <pc:spChg chg="mod">
          <ac:chgData name="Matt Lyle" userId="a96e7d453dd11193" providerId="LiveId" clId="{C6CCDA12-8B6F-44A7-892F-8D95F37B6E78}" dt="2025-07-26T09:54:52.673" v="3830" actId="1076"/>
          <ac:spMkLst>
            <pc:docMk/>
            <pc:sldMk cId="1757869736" sldId="7502"/>
            <ac:spMk id="2" creationId="{8BA1FF12-537F-15CF-88E3-D27A5F2BF619}"/>
          </ac:spMkLst>
        </pc:spChg>
        <pc:spChg chg="mod">
          <ac:chgData name="Matt Lyle" userId="a96e7d453dd11193" providerId="LiveId" clId="{C6CCDA12-8B6F-44A7-892F-8D95F37B6E78}" dt="2025-07-26T09:55:06.831" v="3848" actId="14100"/>
          <ac:spMkLst>
            <pc:docMk/>
            <pc:sldMk cId="1757869736" sldId="7502"/>
            <ac:spMk id="3" creationId="{F0045E0F-8F19-EA68-6369-3D6C0A703D65}"/>
          </ac:spMkLst>
        </pc:spChg>
      </pc:sldChg>
      <pc:sldChg chg="modSp add mod ord">
        <pc:chgData name="Matt Lyle" userId="a96e7d453dd11193" providerId="LiveId" clId="{C6CCDA12-8B6F-44A7-892F-8D95F37B6E78}" dt="2025-07-26T10:39:27.851" v="4226" actId="207"/>
        <pc:sldMkLst>
          <pc:docMk/>
          <pc:sldMk cId="3279178840" sldId="7502"/>
        </pc:sldMkLst>
        <pc:spChg chg="mod">
          <ac:chgData name="Matt Lyle" userId="a96e7d453dd11193" providerId="LiveId" clId="{C6CCDA12-8B6F-44A7-892F-8D95F37B6E78}" dt="2025-07-26T10:39:27.851" v="4226" actId="207"/>
          <ac:spMkLst>
            <pc:docMk/>
            <pc:sldMk cId="3279178840" sldId="7502"/>
            <ac:spMk id="4" creationId="{CBB3EBFD-AB6A-585B-E5C7-C188F75EF763}"/>
          </ac:spMkLst>
        </pc:spChg>
      </pc:sldChg>
      <pc:sldChg chg="modSp add mod">
        <pc:chgData name="Matt Lyle" userId="a96e7d453dd11193" providerId="LiveId" clId="{C6CCDA12-8B6F-44A7-892F-8D95F37B6E78}" dt="2025-07-26T10:08:36.342" v="3967" actId="207"/>
        <pc:sldMkLst>
          <pc:docMk/>
          <pc:sldMk cId="1199372615" sldId="7503"/>
        </pc:sldMkLst>
        <pc:spChg chg="mod">
          <ac:chgData name="Matt Lyle" userId="a96e7d453dd11193" providerId="LiveId" clId="{C6CCDA12-8B6F-44A7-892F-8D95F37B6E78}" dt="2025-07-26T10:08:36.342" v="3967" actId="207"/>
          <ac:spMkLst>
            <pc:docMk/>
            <pc:sldMk cId="1199372615" sldId="7503"/>
            <ac:spMk id="4" creationId="{43F9F186-257B-1B08-A148-224B3A7C3EA4}"/>
          </ac:spMkLst>
        </pc:spChg>
      </pc:sldChg>
      <pc:sldChg chg="modSp add mod ord">
        <pc:chgData name="Matt Lyle" userId="a96e7d453dd11193" providerId="LiveId" clId="{C6CCDA12-8B6F-44A7-892F-8D95F37B6E78}" dt="2025-07-26T10:08:26.640" v="3965" actId="207"/>
        <pc:sldMkLst>
          <pc:docMk/>
          <pc:sldMk cId="3983083504" sldId="7504"/>
        </pc:sldMkLst>
        <pc:spChg chg="mod">
          <ac:chgData name="Matt Lyle" userId="a96e7d453dd11193" providerId="LiveId" clId="{C6CCDA12-8B6F-44A7-892F-8D95F37B6E78}" dt="2025-07-26T10:08:26.640" v="3965" actId="207"/>
          <ac:spMkLst>
            <pc:docMk/>
            <pc:sldMk cId="3983083504" sldId="7504"/>
            <ac:spMk id="4" creationId="{CCCB8364-92DC-0029-90DC-024C167E9D0A}"/>
          </ac:spMkLst>
        </pc:spChg>
      </pc:sldChg>
      <pc:sldChg chg="addSp modSp add mod modAnim">
        <pc:chgData name="Matt Lyle" userId="a96e7d453dd11193" providerId="LiveId" clId="{C6CCDA12-8B6F-44A7-892F-8D95F37B6E78}" dt="2025-07-26T11:02:35.849" v="4230" actId="1036"/>
        <pc:sldMkLst>
          <pc:docMk/>
          <pc:sldMk cId="3572462966" sldId="7505"/>
        </pc:sldMkLst>
        <pc:spChg chg="add mod">
          <ac:chgData name="Matt Lyle" userId="a96e7d453dd11193" providerId="LiveId" clId="{C6CCDA12-8B6F-44A7-892F-8D95F37B6E78}" dt="2025-07-26T11:02:35.849" v="4230" actId="1036"/>
          <ac:spMkLst>
            <pc:docMk/>
            <pc:sldMk cId="3572462966" sldId="7505"/>
            <ac:spMk id="2" creationId="{CB0CD4C3-CDBF-665A-AE76-E3CCC916331E}"/>
          </ac:spMkLst>
        </pc:spChg>
      </pc:sldChg>
      <pc:sldChg chg="addSp delSp modSp add mod modAnim">
        <pc:chgData name="Matt Lyle" userId="a96e7d453dd11193" providerId="LiveId" clId="{C6CCDA12-8B6F-44A7-892F-8D95F37B6E78}" dt="2025-07-26T10:35:32.809" v="4204" actId="478"/>
        <pc:sldMkLst>
          <pc:docMk/>
          <pc:sldMk cId="412224885" sldId="7506"/>
        </pc:sldMkLst>
        <pc:spChg chg="add del mod">
          <ac:chgData name="Matt Lyle" userId="a96e7d453dd11193" providerId="LiveId" clId="{C6CCDA12-8B6F-44A7-892F-8D95F37B6E78}" dt="2025-07-26T10:35:32.809" v="4204" actId="478"/>
          <ac:spMkLst>
            <pc:docMk/>
            <pc:sldMk cId="412224885" sldId="7506"/>
            <ac:spMk id="2" creationId="{DB1563AB-B530-AD2C-CBC4-3F9259EA4C5B}"/>
          </ac:spMkLst>
        </pc:spChg>
        <pc:spChg chg="mod">
          <ac:chgData name="Matt Lyle" userId="a96e7d453dd11193" providerId="LiveId" clId="{C6CCDA12-8B6F-44A7-892F-8D95F37B6E78}" dt="2025-07-26T10:27:18.716" v="4071" actId="207"/>
          <ac:spMkLst>
            <pc:docMk/>
            <pc:sldMk cId="412224885" sldId="7506"/>
            <ac:spMk id="3" creationId="{0C49507F-A23B-8611-E63E-8FFF4A8A3A1B}"/>
          </ac:spMkLst>
        </pc:spChg>
      </pc:sldChg>
      <pc:sldChg chg="modSp add mod">
        <pc:chgData name="Matt Lyle" userId="a96e7d453dd11193" providerId="LiveId" clId="{C6CCDA12-8B6F-44A7-892F-8D95F37B6E78}" dt="2025-07-26T10:38:29.774" v="4216" actId="207"/>
        <pc:sldMkLst>
          <pc:docMk/>
          <pc:sldMk cId="2951410278" sldId="7507"/>
        </pc:sldMkLst>
        <pc:spChg chg="mod">
          <ac:chgData name="Matt Lyle" userId="a96e7d453dd11193" providerId="LiveId" clId="{C6CCDA12-8B6F-44A7-892F-8D95F37B6E78}" dt="2025-07-26T10:38:29.774" v="4216" actId="207"/>
          <ac:spMkLst>
            <pc:docMk/>
            <pc:sldMk cId="2951410278" sldId="7507"/>
            <ac:spMk id="3" creationId="{F9C51A0A-0C40-2B9C-3BE7-0978B57AA33A}"/>
          </ac:spMkLst>
        </pc:spChg>
      </pc:sldChg>
      <pc:sldChg chg="addSp modSp add mod ord">
        <pc:chgData name="Matt Lyle" userId="a96e7d453dd11193" providerId="LiveId" clId="{C6CCDA12-8B6F-44A7-892F-8D95F37B6E78}" dt="2025-07-26T10:32:11.019" v="4173" actId="1076"/>
        <pc:sldMkLst>
          <pc:docMk/>
          <pc:sldMk cId="2138514947" sldId="7508"/>
        </pc:sldMkLst>
        <pc:spChg chg="add mod">
          <ac:chgData name="Matt Lyle" userId="a96e7d453dd11193" providerId="LiveId" clId="{C6CCDA12-8B6F-44A7-892F-8D95F37B6E78}" dt="2025-07-26T10:32:11.019" v="4173" actId="1076"/>
          <ac:spMkLst>
            <pc:docMk/>
            <pc:sldMk cId="2138514947" sldId="7508"/>
            <ac:spMk id="2" creationId="{B03C9463-0C0C-4375-4E68-AA87EB4B40EC}"/>
          </ac:spMkLst>
        </pc:spChg>
        <pc:spChg chg="mod">
          <ac:chgData name="Matt Lyle" userId="a96e7d453dd11193" providerId="LiveId" clId="{C6CCDA12-8B6F-44A7-892F-8D95F37B6E78}" dt="2025-07-26T10:27:51.101" v="4076" actId="207"/>
          <ac:spMkLst>
            <pc:docMk/>
            <pc:sldMk cId="2138514947" sldId="7508"/>
            <ac:spMk id="4" creationId="{90F90DC9-6EBC-1952-72A2-3E4AE7472B43}"/>
          </ac:spMkLst>
        </pc:spChg>
      </pc:sldChg>
      <pc:sldChg chg="addSp delSp modSp add mod ord addAnim delAnim">
        <pc:chgData name="Matt Lyle" userId="a96e7d453dd11193" providerId="LiveId" clId="{C6CCDA12-8B6F-44A7-892F-8D95F37B6E78}" dt="2025-07-26T10:37:12.582" v="4212" actId="6549"/>
        <pc:sldMkLst>
          <pc:docMk/>
          <pc:sldMk cId="2934503624" sldId="7509"/>
        </pc:sldMkLst>
        <pc:spChg chg="mod">
          <ac:chgData name="Matt Lyle" userId="a96e7d453dd11193" providerId="LiveId" clId="{C6CCDA12-8B6F-44A7-892F-8D95F37B6E78}" dt="2025-07-26T10:28:47.415" v="4085" actId="6549"/>
          <ac:spMkLst>
            <pc:docMk/>
            <pc:sldMk cId="2934503624" sldId="7509"/>
            <ac:spMk id="2" creationId="{D2154EDD-C35E-8F86-7958-46282FD47DBF}"/>
          </ac:spMkLst>
        </pc:spChg>
        <pc:spChg chg="add mod">
          <ac:chgData name="Matt Lyle" userId="a96e7d453dd11193" providerId="LiveId" clId="{C6CCDA12-8B6F-44A7-892F-8D95F37B6E78}" dt="2025-07-26T10:35:46.213" v="4205"/>
          <ac:spMkLst>
            <pc:docMk/>
            <pc:sldMk cId="2934503624" sldId="7509"/>
            <ac:spMk id="3" creationId="{A433EB84-CB23-DDE8-C250-AB5FC3B972AF}"/>
          </ac:spMkLst>
        </pc:spChg>
        <pc:spChg chg="add del mod">
          <ac:chgData name="Matt Lyle" userId="a96e7d453dd11193" providerId="LiveId" clId="{C6CCDA12-8B6F-44A7-892F-8D95F37B6E78}" dt="2025-07-26T10:37:12.582" v="4212" actId="6549"/>
          <ac:spMkLst>
            <pc:docMk/>
            <pc:sldMk cId="2934503624" sldId="7509"/>
            <ac:spMk id="4" creationId="{DD611F90-3FAD-B3C0-EC15-FEC46EB45E25}"/>
          </ac:spMkLst>
        </pc:spChg>
        <pc:spChg chg="add del mod">
          <ac:chgData name="Matt Lyle" userId="a96e7d453dd11193" providerId="LiveId" clId="{C6CCDA12-8B6F-44A7-892F-8D95F37B6E78}" dt="2025-07-26T10:30:08.142" v="4153" actId="14100"/>
          <ac:spMkLst>
            <pc:docMk/>
            <pc:sldMk cId="2934503624" sldId="7509"/>
            <ac:spMk id="5" creationId="{ECCAC735-F490-F1E7-8A36-5BDFC2D22048}"/>
          </ac:spMkLst>
        </pc:spChg>
        <pc:spChg chg="add del">
          <ac:chgData name="Matt Lyle" userId="a96e7d453dd11193" providerId="LiveId" clId="{C6CCDA12-8B6F-44A7-892F-8D95F37B6E78}" dt="2025-07-26T10:29:44.781" v="4107" actId="478"/>
          <ac:spMkLst>
            <pc:docMk/>
            <pc:sldMk cId="2934503624" sldId="7509"/>
            <ac:spMk id="6" creationId="{85646EAA-99CF-A4FE-6904-5A9362C311CF}"/>
          </ac:spMkLst>
        </pc:spChg>
        <pc:spChg chg="add del">
          <ac:chgData name="Matt Lyle" userId="a96e7d453dd11193" providerId="LiveId" clId="{C6CCDA12-8B6F-44A7-892F-8D95F37B6E78}" dt="2025-07-26T10:30:12.509" v="4154" actId="478"/>
          <ac:spMkLst>
            <pc:docMk/>
            <pc:sldMk cId="2934503624" sldId="7509"/>
            <ac:spMk id="7" creationId="{43DB5A4F-5DFE-77AA-414F-9473518E79A7}"/>
          </ac:spMkLst>
        </pc:spChg>
        <pc:spChg chg="add del">
          <ac:chgData name="Matt Lyle" userId="a96e7d453dd11193" providerId="LiveId" clId="{C6CCDA12-8B6F-44A7-892F-8D95F37B6E78}" dt="2025-07-26T10:30:12.509" v="4154" actId="478"/>
          <ac:spMkLst>
            <pc:docMk/>
            <pc:sldMk cId="2934503624" sldId="7509"/>
            <ac:spMk id="8" creationId="{0DEA4224-6CF3-2292-B7D8-BA2AE5EA863E}"/>
          </ac:spMkLst>
        </pc:spChg>
        <pc:spChg chg="add del">
          <ac:chgData name="Matt Lyle" userId="a96e7d453dd11193" providerId="LiveId" clId="{C6CCDA12-8B6F-44A7-892F-8D95F37B6E78}" dt="2025-07-26T10:30:12.509" v="4154" actId="478"/>
          <ac:spMkLst>
            <pc:docMk/>
            <pc:sldMk cId="2934503624" sldId="7509"/>
            <ac:spMk id="9" creationId="{46EF23A5-9B5F-B3A6-FF78-C3CD5F8B9B90}"/>
          </ac:spMkLst>
        </pc:spChg>
        <pc:spChg chg="add del">
          <ac:chgData name="Matt Lyle" userId="a96e7d453dd11193" providerId="LiveId" clId="{C6CCDA12-8B6F-44A7-892F-8D95F37B6E78}" dt="2025-07-26T10:30:12.509" v="4154" actId="478"/>
          <ac:spMkLst>
            <pc:docMk/>
            <pc:sldMk cId="2934503624" sldId="7509"/>
            <ac:spMk id="12" creationId="{0E43F286-CCA8-5357-3CE6-C6D7F11F484B}"/>
          </ac:spMkLst>
        </pc:spChg>
      </pc:sldChg>
      <pc:sldChg chg="addSp modSp new mod">
        <pc:chgData name="Matt Lyle" userId="a96e7d453dd11193" providerId="LiveId" clId="{C6CCDA12-8B6F-44A7-892F-8D95F37B6E78}" dt="2025-07-26T11:41:24.548" v="4357" actId="113"/>
        <pc:sldMkLst>
          <pc:docMk/>
          <pc:sldMk cId="303772779" sldId="7510"/>
        </pc:sldMkLst>
        <pc:spChg chg="add mod">
          <ac:chgData name="Matt Lyle" userId="a96e7d453dd11193" providerId="LiveId" clId="{C6CCDA12-8B6F-44A7-892F-8D95F37B6E78}" dt="2025-07-26T11:41:24.548" v="4357" actId="113"/>
          <ac:spMkLst>
            <pc:docMk/>
            <pc:sldMk cId="303772779" sldId="7510"/>
            <ac:spMk id="3" creationId="{53C362EA-67DC-2ECC-8F9E-2B56ACC5C499}"/>
          </ac:spMkLst>
        </pc:spChg>
      </pc:sldChg>
      <pc:sldChg chg="modSp add mod">
        <pc:chgData name="Matt Lyle" userId="a96e7d453dd11193" providerId="LiveId" clId="{C6CCDA12-8B6F-44A7-892F-8D95F37B6E78}" dt="2025-07-26T11:41:58.073" v="4362" actId="113"/>
        <pc:sldMkLst>
          <pc:docMk/>
          <pc:sldMk cId="2918702711" sldId="7511"/>
        </pc:sldMkLst>
        <pc:spChg chg="mod">
          <ac:chgData name="Matt Lyle" userId="a96e7d453dd11193" providerId="LiveId" clId="{C6CCDA12-8B6F-44A7-892F-8D95F37B6E78}" dt="2025-07-26T11:41:58.073" v="4362" actId="113"/>
          <ac:spMkLst>
            <pc:docMk/>
            <pc:sldMk cId="2918702711" sldId="7511"/>
            <ac:spMk id="3" creationId="{FB8020A1-D689-A9D6-2843-9ED9B941FF01}"/>
          </ac:spMkLst>
        </pc:spChg>
      </pc:sldChg>
      <pc:sldChg chg="add del">
        <pc:chgData name="Matt Lyle" userId="a96e7d453dd11193" providerId="LiveId" clId="{C6CCDA12-8B6F-44A7-892F-8D95F37B6E78}" dt="2025-07-26T11:37:40.257" v="4326"/>
        <pc:sldMkLst>
          <pc:docMk/>
          <pc:sldMk cId="2817169088" sldId="7512"/>
        </pc:sldMkLst>
      </pc:sldChg>
      <pc:sldChg chg="modSp add mod">
        <pc:chgData name="Matt Lyle" userId="a96e7d453dd11193" providerId="LiveId" clId="{C6CCDA12-8B6F-44A7-892F-8D95F37B6E78}" dt="2025-07-26T11:42:26.056" v="4364" actId="113"/>
        <pc:sldMkLst>
          <pc:docMk/>
          <pc:sldMk cId="4159764808" sldId="7512"/>
        </pc:sldMkLst>
        <pc:spChg chg="mod">
          <ac:chgData name="Matt Lyle" userId="a96e7d453dd11193" providerId="LiveId" clId="{C6CCDA12-8B6F-44A7-892F-8D95F37B6E78}" dt="2025-07-26T11:42:26.056" v="4364" actId="113"/>
          <ac:spMkLst>
            <pc:docMk/>
            <pc:sldMk cId="4159764808" sldId="7512"/>
            <ac:spMk id="3" creationId="{06C582D1-80F4-8DED-1AD1-D3AE96F6A6A8}"/>
          </ac:spMkLst>
        </pc:spChg>
      </pc:sldChg>
      <pc:sldChg chg="modSp add mod">
        <pc:chgData name="Matt Lyle" userId="a96e7d453dd11193" providerId="LiveId" clId="{C6CCDA12-8B6F-44A7-892F-8D95F37B6E78}" dt="2025-07-26T11:41:40.198" v="4359" actId="113"/>
        <pc:sldMkLst>
          <pc:docMk/>
          <pc:sldMk cId="1964339418" sldId="7513"/>
        </pc:sldMkLst>
        <pc:spChg chg="mod">
          <ac:chgData name="Matt Lyle" userId="a96e7d453dd11193" providerId="LiveId" clId="{C6CCDA12-8B6F-44A7-892F-8D95F37B6E78}" dt="2025-07-26T11:41:40.198" v="4359" actId="113"/>
          <ac:spMkLst>
            <pc:docMk/>
            <pc:sldMk cId="1964339418" sldId="7513"/>
            <ac:spMk id="3" creationId="{AE50321A-73EB-08B5-4016-5ED31609C761}"/>
          </ac:spMkLst>
        </pc:spChg>
      </pc:sldChg>
      <pc:sldChg chg="addSp modSp new del mod">
        <pc:chgData name="Matt Lyle" userId="a96e7d453dd11193" providerId="LiveId" clId="{C6CCDA12-8B6F-44A7-892F-8D95F37B6E78}" dt="2025-07-26T12:25:30.869" v="4502" actId="47"/>
        <pc:sldMkLst>
          <pc:docMk/>
          <pc:sldMk cId="3453068287" sldId="7514"/>
        </pc:sldMkLst>
        <pc:picChg chg="add mod">
          <ac:chgData name="Matt Lyle" userId="a96e7d453dd11193" providerId="LiveId" clId="{C6CCDA12-8B6F-44A7-892F-8D95F37B6E78}" dt="2025-07-26T11:52:34.674" v="4372" actId="1076"/>
          <ac:picMkLst>
            <pc:docMk/>
            <pc:sldMk cId="3453068287" sldId="7514"/>
            <ac:picMk id="3" creationId="{0D02ABC4-3463-6B7F-C6DA-1174A22903AE}"/>
          </ac:picMkLst>
        </pc:picChg>
      </pc:sldChg>
      <pc:sldChg chg="addSp modSp add mod ord">
        <pc:chgData name="Matt Lyle" userId="a96e7d453dd11193" providerId="LiveId" clId="{C6CCDA12-8B6F-44A7-892F-8D95F37B6E78}" dt="2025-07-26T12:24:53.712" v="4501" actId="14100"/>
        <pc:sldMkLst>
          <pc:docMk/>
          <pc:sldMk cId="3239347129" sldId="7515"/>
        </pc:sldMkLst>
        <pc:spChg chg="mod">
          <ac:chgData name="Matt Lyle" userId="a96e7d453dd11193" providerId="LiveId" clId="{C6CCDA12-8B6F-44A7-892F-8D95F37B6E78}" dt="2025-07-26T12:24:47.709" v="4500" actId="1038"/>
          <ac:spMkLst>
            <pc:docMk/>
            <pc:sldMk cId="3239347129" sldId="7515"/>
            <ac:spMk id="2" creationId="{7A2659A1-AB8A-3A03-50DA-D02F5EFD20CC}"/>
          </ac:spMkLst>
        </pc:spChg>
        <pc:spChg chg="mod">
          <ac:chgData name="Matt Lyle" userId="a96e7d453dd11193" providerId="LiveId" clId="{C6CCDA12-8B6F-44A7-892F-8D95F37B6E78}" dt="2025-07-26T12:24:53.712" v="4501" actId="14100"/>
          <ac:spMkLst>
            <pc:docMk/>
            <pc:sldMk cId="3239347129" sldId="7515"/>
            <ac:spMk id="4" creationId="{62354EC0-E053-BF16-5AFD-41219D761E76}"/>
          </ac:spMkLst>
        </pc:spChg>
        <pc:picChg chg="add mod">
          <ac:chgData name="Matt Lyle" userId="a96e7d453dd11193" providerId="LiveId" clId="{C6CCDA12-8B6F-44A7-892F-8D95F37B6E78}" dt="2025-07-26T12:24:47.709" v="4500" actId="1038"/>
          <ac:picMkLst>
            <pc:docMk/>
            <pc:sldMk cId="3239347129" sldId="7515"/>
            <ac:picMk id="3" creationId="{DE5C6EEB-F61E-D1EA-7DC1-3D780309C5F4}"/>
          </ac:picMkLst>
        </pc:picChg>
      </pc:sldChg>
      <pc:sldChg chg="addSp modSp add del mod">
        <pc:chgData name="Matt Lyle" userId="a96e7d453dd11193" providerId="LiveId" clId="{C6CCDA12-8B6F-44A7-892F-8D95F37B6E78}" dt="2025-07-26T12:15:52.825" v="4455" actId="1076"/>
        <pc:sldMkLst>
          <pc:docMk/>
          <pc:sldMk cId="3823039346" sldId="7516"/>
        </pc:sldMkLst>
        <pc:spChg chg="mod">
          <ac:chgData name="Matt Lyle" userId="a96e7d453dd11193" providerId="LiveId" clId="{C6CCDA12-8B6F-44A7-892F-8D95F37B6E78}" dt="2025-07-26T12:15:52.825" v="4455" actId="1076"/>
          <ac:spMkLst>
            <pc:docMk/>
            <pc:sldMk cId="3823039346" sldId="7516"/>
            <ac:spMk id="2" creationId="{5EA0EB18-0E01-088F-E3CF-92D73DAC5A0E}"/>
          </ac:spMkLst>
        </pc:spChg>
        <pc:spChg chg="mod">
          <ac:chgData name="Matt Lyle" userId="a96e7d453dd11193" providerId="LiveId" clId="{C6CCDA12-8B6F-44A7-892F-8D95F37B6E78}" dt="2025-07-26T12:15:31.554" v="4444" actId="1076"/>
          <ac:spMkLst>
            <pc:docMk/>
            <pc:sldMk cId="3823039346" sldId="7516"/>
            <ac:spMk id="4" creationId="{8855CFD5-2285-FF0F-FCB3-35C8DE0ADC67}"/>
          </ac:spMkLst>
        </pc:spChg>
        <pc:picChg chg="add mod">
          <ac:chgData name="Matt Lyle" userId="a96e7d453dd11193" providerId="LiveId" clId="{C6CCDA12-8B6F-44A7-892F-8D95F37B6E78}" dt="2025-07-26T12:15:50.550" v="4454" actId="1076"/>
          <ac:picMkLst>
            <pc:docMk/>
            <pc:sldMk cId="3823039346" sldId="7516"/>
            <ac:picMk id="5" creationId="{E3D9D8E4-D5CB-1268-9F47-C73F59F10BA2}"/>
          </ac:picMkLst>
        </pc:picChg>
      </pc:sldChg>
      <pc:sldChg chg="add">
        <pc:chgData name="Matt Lyle" userId="a96e7d453dd11193" providerId="LiveId" clId="{C6CCDA12-8B6F-44A7-892F-8D95F37B6E78}" dt="2025-07-26T12:21:51.800" v="4479" actId="2890"/>
        <pc:sldMkLst>
          <pc:docMk/>
          <pc:sldMk cId="233617796" sldId="7517"/>
        </pc:sldMkLst>
      </pc:sldChg>
      <pc:sldChg chg="modSp add del mod">
        <pc:chgData name="Matt Lyle" userId="a96e7d453dd11193" providerId="LiveId" clId="{C6CCDA12-8B6F-44A7-892F-8D95F37B6E78}" dt="2025-07-26T11:57:31.002" v="4409" actId="47"/>
        <pc:sldMkLst>
          <pc:docMk/>
          <pc:sldMk cId="600481293" sldId="7517"/>
        </pc:sldMkLst>
        <pc:spChg chg="mod">
          <ac:chgData name="Matt Lyle" userId="a96e7d453dd11193" providerId="LiveId" clId="{C6CCDA12-8B6F-44A7-892F-8D95F37B6E78}" dt="2025-07-26T11:56:45.079" v="4408" actId="1076"/>
          <ac:spMkLst>
            <pc:docMk/>
            <pc:sldMk cId="600481293" sldId="7517"/>
            <ac:spMk id="4" creationId="{D8565C9B-9099-2D30-F393-4689EA062A28}"/>
          </ac:spMkLst>
        </pc:spChg>
      </pc:sldChg>
      <pc:sldChg chg="add ord">
        <pc:chgData name="Matt Lyle" userId="a96e7d453dd11193" providerId="LiveId" clId="{C6CCDA12-8B6F-44A7-892F-8D95F37B6E78}" dt="2025-07-26T12:25:50.528" v="4505"/>
        <pc:sldMkLst>
          <pc:docMk/>
          <pc:sldMk cId="3204351002" sldId="7518"/>
        </pc:sldMkLst>
      </pc:sldChg>
      <pc:sldMasterChg chg="modSldLayout">
        <pc:chgData name="Matt Lyle" userId="a96e7d453dd11193" providerId="LiveId" clId="{C6CCDA12-8B6F-44A7-892F-8D95F37B6E78}" dt="2025-07-26T00:27:58.661" v="89"/>
        <pc:sldMasterMkLst>
          <pc:docMk/>
          <pc:sldMasterMk cId="3850500696" sldId="2147483648"/>
        </pc:sldMasterMkLst>
        <pc:sldLayoutChg chg="addSp modSp">
          <pc:chgData name="Matt Lyle" userId="a96e7d453dd11193" providerId="LiveId" clId="{C6CCDA12-8B6F-44A7-892F-8D95F37B6E78}" dt="2025-07-26T00:27:14.776" v="86"/>
          <pc:sldLayoutMkLst>
            <pc:docMk/>
            <pc:sldMasterMk cId="3850500696" sldId="2147483648"/>
            <pc:sldLayoutMk cId="4199162026" sldId="2147483655"/>
          </pc:sldLayoutMkLst>
          <pc:picChg chg="add mod">
            <ac:chgData name="Matt Lyle" userId="a96e7d453dd11193" providerId="LiveId" clId="{C6CCDA12-8B6F-44A7-892F-8D95F37B6E78}" dt="2025-07-26T00:27:14.776" v="86"/>
            <ac:picMkLst>
              <pc:docMk/>
              <pc:sldMasterMk cId="3850500696" sldId="2147483648"/>
              <pc:sldLayoutMk cId="4199162026" sldId="2147483655"/>
              <ac:picMk id="2" creationId="{9050BFB0-2DF1-6DEF-0322-BF6353A8F33F}"/>
            </ac:picMkLst>
          </pc:picChg>
        </pc:sldLayoutChg>
        <pc:sldLayoutChg chg="addSp delSp modSp mod">
          <pc:chgData name="Matt Lyle" userId="a96e7d453dd11193" providerId="LiveId" clId="{C6CCDA12-8B6F-44A7-892F-8D95F37B6E78}" dt="2025-07-26T00:27:58.661" v="89"/>
          <pc:sldLayoutMkLst>
            <pc:docMk/>
            <pc:sldMasterMk cId="3850500696" sldId="2147483648"/>
            <pc:sldLayoutMk cId="2123928811" sldId="2147483673"/>
          </pc:sldLayoutMkLst>
          <pc:spChg chg="del">
            <ac:chgData name="Matt Lyle" userId="a96e7d453dd11193" providerId="LiveId" clId="{C6CCDA12-8B6F-44A7-892F-8D95F37B6E78}" dt="2025-07-26T00:27:36.797" v="87" actId="478"/>
            <ac:spMkLst>
              <pc:docMk/>
              <pc:sldMasterMk cId="3850500696" sldId="2147483648"/>
              <pc:sldLayoutMk cId="2123928811" sldId="2147483673"/>
              <ac:spMk id="2" creationId="{983AE16B-4CF2-6634-5976-F1A644237B72}"/>
            </ac:spMkLst>
          </pc:spChg>
          <pc:spChg chg="del">
            <ac:chgData name="Matt Lyle" userId="a96e7d453dd11193" providerId="LiveId" clId="{C6CCDA12-8B6F-44A7-892F-8D95F37B6E78}" dt="2025-07-26T00:27:37.475" v="88" actId="478"/>
            <ac:spMkLst>
              <pc:docMk/>
              <pc:sldMasterMk cId="3850500696" sldId="2147483648"/>
              <pc:sldLayoutMk cId="2123928811" sldId="2147483673"/>
              <ac:spMk id="3" creationId="{2E75D759-F1F8-0E40-AF1E-7F08F4410FCA}"/>
            </ac:spMkLst>
          </pc:spChg>
          <pc:spChg chg="del">
            <ac:chgData name="Matt Lyle" userId="a96e7d453dd11193" providerId="LiveId" clId="{C6CCDA12-8B6F-44A7-892F-8D95F37B6E78}" dt="2025-07-26T00:27:37.475" v="88" actId="478"/>
            <ac:spMkLst>
              <pc:docMk/>
              <pc:sldMasterMk cId="3850500696" sldId="2147483648"/>
              <pc:sldLayoutMk cId="2123928811" sldId="2147483673"/>
              <ac:spMk id="4" creationId="{1E0F0D27-743F-DCB8-B2C9-170F07758B5C}"/>
            </ac:spMkLst>
          </pc:spChg>
          <pc:spChg chg="del">
            <ac:chgData name="Matt Lyle" userId="a96e7d453dd11193" providerId="LiveId" clId="{C6CCDA12-8B6F-44A7-892F-8D95F37B6E78}" dt="2025-07-26T00:27:37.475" v="88" actId="478"/>
            <ac:spMkLst>
              <pc:docMk/>
              <pc:sldMasterMk cId="3850500696" sldId="2147483648"/>
              <pc:sldLayoutMk cId="2123928811" sldId="2147483673"/>
              <ac:spMk id="5" creationId="{0B38ADE6-6A91-2089-EC4B-BBEB74F566FB}"/>
            </ac:spMkLst>
          </pc:spChg>
          <pc:picChg chg="add mod">
            <ac:chgData name="Matt Lyle" userId="a96e7d453dd11193" providerId="LiveId" clId="{C6CCDA12-8B6F-44A7-892F-8D95F37B6E78}" dt="2025-07-26T00:27:58.661" v="89"/>
            <ac:picMkLst>
              <pc:docMk/>
              <pc:sldMasterMk cId="3850500696" sldId="2147483648"/>
              <pc:sldLayoutMk cId="2123928811" sldId="2147483673"/>
              <ac:picMk id="6" creationId="{530CA753-4000-7512-9CB1-42C57A66A417}"/>
            </ac:picMkLst>
          </pc:picChg>
        </pc:sldLayoutChg>
      </pc:sldMasterChg>
    </pc:docChg>
  </pc:docChgLst>
  <pc:docChgLst>
    <pc:chgData name="Matt Lyle" userId="a96e7d453dd11193" providerId="LiveId" clId="{D61882C6-655D-4A88-8962-6C3B5A5C036F}"/>
    <pc:docChg chg="delSld">
      <pc:chgData name="Matt Lyle" userId="a96e7d453dd11193" providerId="LiveId" clId="{D61882C6-655D-4A88-8962-6C3B5A5C036F}" dt="2025-06-29T07:51:30.735" v="0" actId="47"/>
      <pc:docMkLst>
        <pc:docMk/>
      </pc:docMkLst>
      <pc:sldChg chg="del">
        <pc:chgData name="Matt Lyle" userId="a96e7d453dd11193" providerId="LiveId" clId="{D61882C6-655D-4A88-8962-6C3B5A5C036F}" dt="2025-06-29T07:51:30.735" v="0" actId="47"/>
        <pc:sldMkLst>
          <pc:docMk/>
          <pc:sldMk cId="4148392031" sldId="7370"/>
        </pc:sldMkLst>
      </pc:sldChg>
    </pc:docChg>
  </pc:docChgLst>
  <pc:docChgLst>
    <pc:chgData name="Matt Lyle" userId="a96e7d453dd11193" providerId="LiveId" clId="{5947D1E1-D99E-4468-9A97-0EC230828E14}"/>
    <pc:docChg chg="undo redo custSel addSld delSld modSld sldOrd modMainMaster">
      <pc:chgData name="Matt Lyle" userId="a96e7d453dd11193" providerId="LiveId" clId="{5947D1E1-D99E-4468-9A97-0EC230828E14}" dt="2025-06-14T14:07:50.136" v="3006" actId="47"/>
      <pc:docMkLst>
        <pc:docMk/>
      </pc:docMkLst>
      <pc:sldChg chg="addSp modSp del">
        <pc:chgData name="Matt Lyle" userId="a96e7d453dd11193" providerId="LiveId" clId="{5947D1E1-D99E-4468-9A97-0EC230828E14}" dt="2025-06-14T11:13:34.847" v="1921" actId="47"/>
        <pc:sldMkLst>
          <pc:docMk/>
          <pc:sldMk cId="1248293572" sldId="259"/>
        </pc:sldMkLst>
      </pc:sldChg>
      <pc:sldChg chg="addSp delSp modSp mod modClrScheme chgLayout">
        <pc:chgData name="Matt Lyle" userId="a96e7d453dd11193" providerId="LiveId" clId="{5947D1E1-D99E-4468-9A97-0EC230828E14}" dt="2025-06-14T06:42:27.734" v="279" actId="403"/>
        <pc:sldMkLst>
          <pc:docMk/>
          <pc:sldMk cId="1677220838" sldId="266"/>
        </pc:sldMkLst>
      </pc:sldChg>
      <pc:sldChg chg="delSp mod">
        <pc:chgData name="Matt Lyle" userId="a96e7d453dd11193" providerId="LiveId" clId="{5947D1E1-D99E-4468-9A97-0EC230828E14}" dt="2025-06-14T10:53:04.455" v="1797" actId="478"/>
        <pc:sldMkLst>
          <pc:docMk/>
          <pc:sldMk cId="3402679826" sldId="270"/>
        </pc:sldMkLst>
      </pc:sldChg>
      <pc:sldChg chg="delSp mod">
        <pc:chgData name="Matt Lyle" userId="a96e7d453dd11193" providerId="LiveId" clId="{5947D1E1-D99E-4468-9A97-0EC230828E14}" dt="2025-06-14T10:53:06.558" v="1798" actId="478"/>
        <pc:sldMkLst>
          <pc:docMk/>
          <pc:sldMk cId="2899784298" sldId="273"/>
        </pc:sldMkLst>
      </pc:sldChg>
      <pc:sldChg chg="delSp mod">
        <pc:chgData name="Matt Lyle" userId="a96e7d453dd11193" providerId="LiveId" clId="{5947D1E1-D99E-4468-9A97-0EC230828E14}" dt="2025-06-14T10:52:58.576" v="1795" actId="478"/>
        <pc:sldMkLst>
          <pc:docMk/>
          <pc:sldMk cId="3325106264" sldId="276"/>
        </pc:sldMkLst>
      </pc:sldChg>
      <pc:sldChg chg="delSp modSp mod">
        <pc:chgData name="Matt Lyle" userId="a96e7d453dd11193" providerId="LiveId" clId="{5947D1E1-D99E-4468-9A97-0EC230828E14}" dt="2025-06-14T10:52:56.335" v="1794" actId="478"/>
        <pc:sldMkLst>
          <pc:docMk/>
          <pc:sldMk cId="3264329551" sldId="277"/>
        </pc:sldMkLst>
      </pc:sldChg>
      <pc:sldChg chg="delSp mod">
        <pc:chgData name="Matt Lyle" userId="a96e7d453dd11193" providerId="LiveId" clId="{5947D1E1-D99E-4468-9A97-0EC230828E14}" dt="2025-06-14T10:53:02.450" v="1796" actId="478"/>
        <pc:sldMkLst>
          <pc:docMk/>
          <pc:sldMk cId="1884987237" sldId="278"/>
        </pc:sldMkLst>
      </pc:sldChg>
      <pc:sldChg chg="del">
        <pc:chgData name="Matt Lyle" userId="a96e7d453dd11193" providerId="LiveId" clId="{5947D1E1-D99E-4468-9A97-0EC230828E14}" dt="2025-06-14T06:50:24.951" v="393" actId="47"/>
        <pc:sldMkLst>
          <pc:docMk/>
          <pc:sldMk cId="315587248" sldId="279"/>
        </pc:sldMkLst>
      </pc:sldChg>
      <pc:sldChg chg="delSp mod">
        <pc:chgData name="Matt Lyle" userId="a96e7d453dd11193" providerId="LiveId" clId="{5947D1E1-D99E-4468-9A97-0EC230828E14}" dt="2025-06-14T10:52:47.542" v="1791" actId="478"/>
        <pc:sldMkLst>
          <pc:docMk/>
          <pc:sldMk cId="981449029" sldId="280"/>
        </pc:sldMkLst>
      </pc:sldChg>
      <pc:sldChg chg="delSp mod">
        <pc:chgData name="Matt Lyle" userId="a96e7d453dd11193" providerId="LiveId" clId="{5947D1E1-D99E-4468-9A97-0EC230828E14}" dt="2025-06-14T10:52:54.204" v="1793" actId="478"/>
        <pc:sldMkLst>
          <pc:docMk/>
          <pc:sldMk cId="47364093" sldId="281"/>
        </pc:sldMkLst>
      </pc:sldChg>
      <pc:sldChg chg="delSp mod">
        <pc:chgData name="Matt Lyle" userId="a96e7d453dd11193" providerId="LiveId" clId="{5947D1E1-D99E-4468-9A97-0EC230828E14}" dt="2025-06-14T10:52:44.606" v="1790" actId="478"/>
        <pc:sldMkLst>
          <pc:docMk/>
          <pc:sldMk cId="677161335" sldId="282"/>
        </pc:sldMkLst>
      </pc:sldChg>
      <pc:sldChg chg="addSp delSp modSp mod">
        <pc:chgData name="Matt Lyle" userId="a96e7d453dd11193" providerId="LiveId" clId="{5947D1E1-D99E-4468-9A97-0EC230828E14}" dt="2025-06-14T12:18:45.257" v="2494" actId="1036"/>
        <pc:sldMkLst>
          <pc:docMk/>
          <pc:sldMk cId="1512925482" sldId="283"/>
        </pc:sldMkLst>
      </pc:sldChg>
      <pc:sldChg chg="addSp delSp modSp mod">
        <pc:chgData name="Matt Lyle" userId="a96e7d453dd11193" providerId="LiveId" clId="{5947D1E1-D99E-4468-9A97-0EC230828E14}" dt="2025-06-14T14:07:37.098" v="3003" actId="1076"/>
        <pc:sldMkLst>
          <pc:docMk/>
          <pc:sldMk cId="2240780618" sldId="284"/>
        </pc:sldMkLst>
      </pc:sldChg>
      <pc:sldChg chg="del">
        <pc:chgData name="Matt Lyle" userId="a96e7d453dd11193" providerId="LiveId" clId="{5947D1E1-D99E-4468-9A97-0EC230828E14}" dt="2025-06-14T14:07:46.749" v="3005" actId="47"/>
        <pc:sldMkLst>
          <pc:docMk/>
          <pc:sldMk cId="3994835963" sldId="285"/>
        </pc:sldMkLst>
      </pc:sldChg>
      <pc:sldChg chg="del">
        <pc:chgData name="Matt Lyle" userId="a96e7d453dd11193" providerId="LiveId" clId="{5947D1E1-D99E-4468-9A97-0EC230828E14}" dt="2025-06-14T14:07:50.136" v="3006" actId="47"/>
        <pc:sldMkLst>
          <pc:docMk/>
          <pc:sldMk cId="3928871707" sldId="286"/>
        </pc:sldMkLst>
      </pc:sldChg>
      <pc:sldChg chg="delSp mod">
        <pc:chgData name="Matt Lyle" userId="a96e7d453dd11193" providerId="LiveId" clId="{5947D1E1-D99E-4468-9A97-0EC230828E14}" dt="2025-06-14T10:52:50.532" v="1792" actId="478"/>
        <pc:sldMkLst>
          <pc:docMk/>
          <pc:sldMk cId="1827902623" sldId="288"/>
        </pc:sldMkLst>
      </pc:sldChg>
      <pc:sldChg chg="modSp mod">
        <pc:chgData name="Matt Lyle" userId="a96e7d453dd11193" providerId="LiveId" clId="{5947D1E1-D99E-4468-9A97-0EC230828E14}" dt="2025-06-14T11:48:59.129" v="2079" actId="20577"/>
        <pc:sldMkLst>
          <pc:docMk/>
          <pc:sldMk cId="3845407220" sldId="289"/>
        </pc:sldMkLst>
      </pc:sldChg>
      <pc:sldChg chg="addSp delSp modSp add mod ord modClrScheme modAnim chgLayout">
        <pc:chgData name="Matt Lyle" userId="a96e7d453dd11193" providerId="LiveId" clId="{5947D1E1-D99E-4468-9A97-0EC230828E14}" dt="2025-06-14T07:32:25.270" v="399"/>
        <pc:sldMkLst>
          <pc:docMk/>
          <pc:sldMk cId="1938314896" sldId="290"/>
        </pc:sldMkLst>
      </pc:sldChg>
      <pc:sldChg chg="addSp delSp modSp add mod modClrScheme delAnim chgLayout">
        <pc:chgData name="Matt Lyle" userId="a96e7d453dd11193" providerId="LiveId" clId="{5947D1E1-D99E-4468-9A97-0EC230828E14}" dt="2025-06-14T11:10:34.424" v="1913" actId="14100"/>
        <pc:sldMkLst>
          <pc:docMk/>
          <pc:sldMk cId="4113660688" sldId="291"/>
        </pc:sldMkLst>
      </pc:sldChg>
      <pc:sldChg chg="addSp modSp add mod ord modClrScheme modAnim chgLayout">
        <pc:chgData name="Matt Lyle" userId="a96e7d453dd11193" providerId="LiveId" clId="{5947D1E1-D99E-4468-9A97-0EC230828E14}" dt="2025-06-14T08:02:34.340" v="672" actId="20577"/>
        <pc:sldMkLst>
          <pc:docMk/>
          <pc:sldMk cId="3564539497" sldId="292"/>
        </pc:sldMkLst>
      </pc:sldChg>
      <pc:sldChg chg="addSp delSp modSp add mod ord">
        <pc:chgData name="Matt Lyle" userId="a96e7d453dd11193" providerId="LiveId" clId="{5947D1E1-D99E-4468-9A97-0EC230828E14}" dt="2025-06-14T08:04:06.771" v="675"/>
        <pc:sldMkLst>
          <pc:docMk/>
          <pc:sldMk cId="203937164" sldId="293"/>
        </pc:sldMkLst>
      </pc:sldChg>
      <pc:sldChg chg="addSp delSp modSp new mod modTransition">
        <pc:chgData name="Matt Lyle" userId="a96e7d453dd11193" providerId="LiveId" clId="{5947D1E1-D99E-4468-9A97-0EC230828E14}" dt="2025-06-14T11:10:44.034" v="1914" actId="14100"/>
        <pc:sldMkLst>
          <pc:docMk/>
          <pc:sldMk cId="42504925" sldId="294"/>
        </pc:sldMkLst>
      </pc:sldChg>
      <pc:sldChg chg="addSp modSp new mod modTransition modClrScheme chgLayout">
        <pc:chgData name="Matt Lyle" userId="a96e7d453dd11193" providerId="LiveId" clId="{5947D1E1-D99E-4468-9A97-0EC230828E14}" dt="2025-06-14T10:57:42.569" v="1804"/>
        <pc:sldMkLst>
          <pc:docMk/>
          <pc:sldMk cId="3662480993" sldId="295"/>
        </pc:sldMkLst>
      </pc:sldChg>
      <pc:sldChg chg="modSp add mod modTransition">
        <pc:chgData name="Matt Lyle" userId="a96e7d453dd11193" providerId="LiveId" clId="{5947D1E1-D99E-4468-9A97-0EC230828E14}" dt="2025-06-14T10:57:41.475" v="1803"/>
        <pc:sldMkLst>
          <pc:docMk/>
          <pc:sldMk cId="938487686" sldId="296"/>
        </pc:sldMkLst>
      </pc:sldChg>
      <pc:sldChg chg="addSp modSp add mod modTransition">
        <pc:chgData name="Matt Lyle" userId="a96e7d453dd11193" providerId="LiveId" clId="{5947D1E1-D99E-4468-9A97-0EC230828E14}" dt="2025-06-14T10:57:34.859" v="1799"/>
        <pc:sldMkLst>
          <pc:docMk/>
          <pc:sldMk cId="398807510" sldId="297"/>
        </pc:sldMkLst>
      </pc:sldChg>
      <pc:sldChg chg="addSp delSp modSp new mod modTransition modClrScheme chgLayout">
        <pc:chgData name="Matt Lyle" userId="a96e7d453dd11193" providerId="LiveId" clId="{5947D1E1-D99E-4468-9A97-0EC230828E14}" dt="2025-06-14T11:35:12.650" v="1985"/>
        <pc:sldMkLst>
          <pc:docMk/>
          <pc:sldMk cId="1230470455" sldId="298"/>
        </pc:sldMkLst>
      </pc:sldChg>
      <pc:sldChg chg="addSp delSp modSp add mod modTransition modClrScheme chgLayout">
        <pc:chgData name="Matt Lyle" userId="a96e7d453dd11193" providerId="LiveId" clId="{5947D1E1-D99E-4468-9A97-0EC230828E14}" dt="2025-06-14T10:57:36.199" v="1800"/>
        <pc:sldMkLst>
          <pc:docMk/>
          <pc:sldMk cId="1727406336" sldId="299"/>
        </pc:sldMkLst>
      </pc:sldChg>
      <pc:sldChg chg="addSp modSp add mod modTransition modAnim">
        <pc:chgData name="Matt Lyle" userId="a96e7d453dd11193" providerId="LiveId" clId="{5947D1E1-D99E-4468-9A97-0EC230828E14}" dt="2025-06-14T10:57:57.060" v="1805"/>
        <pc:sldMkLst>
          <pc:docMk/>
          <pc:sldMk cId="374513753" sldId="300"/>
        </pc:sldMkLst>
      </pc:sldChg>
      <pc:sldChg chg="addSp delSp modSp add mod ord modTransition modAnim">
        <pc:chgData name="Matt Lyle" userId="a96e7d453dd11193" providerId="LiveId" clId="{5947D1E1-D99E-4468-9A97-0EC230828E14}" dt="2025-06-14T09:11:25.179" v="1271" actId="113"/>
        <pc:sldMkLst>
          <pc:docMk/>
          <pc:sldMk cId="3919640896" sldId="301"/>
        </pc:sldMkLst>
      </pc:sldChg>
      <pc:sldChg chg="addSp delSp modSp add mod modTransition modAnim">
        <pc:chgData name="Matt Lyle" userId="a96e7d453dd11193" providerId="LiveId" clId="{5947D1E1-D99E-4468-9A97-0EC230828E14}" dt="2025-06-14T09:11:29.616" v="1272" actId="113"/>
        <pc:sldMkLst>
          <pc:docMk/>
          <pc:sldMk cId="38469584" sldId="302"/>
        </pc:sldMkLst>
      </pc:sldChg>
      <pc:sldChg chg="modSp add mod">
        <pc:chgData name="Matt Lyle" userId="a96e7d453dd11193" providerId="LiveId" clId="{5947D1E1-D99E-4468-9A97-0EC230828E14}" dt="2025-06-14T09:12:15.681" v="1281" actId="115"/>
        <pc:sldMkLst>
          <pc:docMk/>
          <pc:sldMk cId="3866229510" sldId="303"/>
        </pc:sldMkLst>
      </pc:sldChg>
      <pc:sldChg chg="modSp add mod modTransition">
        <pc:chgData name="Matt Lyle" userId="a96e7d453dd11193" providerId="LiveId" clId="{5947D1E1-D99E-4468-9A97-0EC230828E14}" dt="2025-06-14T10:57:59.914" v="1807"/>
        <pc:sldMkLst>
          <pc:docMk/>
          <pc:sldMk cId="2933837263" sldId="304"/>
        </pc:sldMkLst>
      </pc:sldChg>
      <pc:sldChg chg="addSp delSp modSp new mod modTransition modClrScheme chgLayout">
        <pc:chgData name="Matt Lyle" userId="a96e7d453dd11193" providerId="LiveId" clId="{5947D1E1-D99E-4468-9A97-0EC230828E14}" dt="2025-06-14T10:57:58.561" v="1806"/>
        <pc:sldMkLst>
          <pc:docMk/>
          <pc:sldMk cId="1240479145" sldId="305"/>
        </pc:sldMkLst>
      </pc:sldChg>
      <pc:sldChg chg="addSp delSp modSp add del mod modTransition">
        <pc:chgData name="Matt Lyle" userId="a96e7d453dd11193" providerId="LiveId" clId="{5947D1E1-D99E-4468-9A97-0EC230828E14}" dt="2025-06-14T10:59:18.345" v="1814" actId="2696"/>
        <pc:sldMkLst>
          <pc:docMk/>
          <pc:sldMk cId="1681504547" sldId="306"/>
        </pc:sldMkLst>
      </pc:sldChg>
      <pc:sldChg chg="addSp delSp modSp new mod modTransition modClrScheme chgLayout">
        <pc:chgData name="Matt Lyle" userId="a96e7d453dd11193" providerId="LiveId" clId="{5947D1E1-D99E-4468-9A97-0EC230828E14}" dt="2025-06-14T10:58:03.050" v="1809"/>
        <pc:sldMkLst>
          <pc:docMk/>
          <pc:sldMk cId="2588922548" sldId="307"/>
        </pc:sldMkLst>
      </pc:sldChg>
      <pc:sldChg chg="modSp add mod modTransition">
        <pc:chgData name="Matt Lyle" userId="a96e7d453dd11193" providerId="LiveId" clId="{5947D1E1-D99E-4468-9A97-0EC230828E14}" dt="2025-06-14T10:58:01.192" v="1808"/>
        <pc:sldMkLst>
          <pc:docMk/>
          <pc:sldMk cId="244425485" sldId="308"/>
        </pc:sldMkLst>
      </pc:sldChg>
      <pc:sldChg chg="modSp add mod ord modTransition">
        <pc:chgData name="Matt Lyle" userId="a96e7d453dd11193" providerId="LiveId" clId="{5947D1E1-D99E-4468-9A97-0EC230828E14}" dt="2025-06-14T10:58:04.451" v="1810"/>
        <pc:sldMkLst>
          <pc:docMk/>
          <pc:sldMk cId="2811154105" sldId="309"/>
        </pc:sldMkLst>
      </pc:sldChg>
      <pc:sldChg chg="addSp delSp modSp add mod ord modTransition">
        <pc:chgData name="Matt Lyle" userId="a96e7d453dd11193" providerId="LiveId" clId="{5947D1E1-D99E-4468-9A97-0EC230828E14}" dt="2025-06-14T10:30:06.559" v="1708" actId="1076"/>
        <pc:sldMkLst>
          <pc:docMk/>
          <pc:sldMk cId="1391927677" sldId="310"/>
        </pc:sldMkLst>
      </pc:sldChg>
      <pc:sldChg chg="addSp delSp modSp add mod modTransition modAnim">
        <pc:chgData name="Matt Lyle" userId="a96e7d453dd11193" providerId="LiveId" clId="{5947D1E1-D99E-4468-9A97-0EC230828E14}" dt="2025-06-14T10:52:38.881" v="1789"/>
        <pc:sldMkLst>
          <pc:docMk/>
          <pc:sldMk cId="3253987426" sldId="311"/>
        </pc:sldMkLst>
      </pc:sldChg>
      <pc:sldChg chg="modSp add mod modTransition">
        <pc:chgData name="Matt Lyle" userId="a96e7d453dd11193" providerId="LiveId" clId="{5947D1E1-D99E-4468-9A97-0EC230828E14}" dt="2025-06-14T10:57:40.395" v="1802"/>
        <pc:sldMkLst>
          <pc:docMk/>
          <pc:sldMk cId="877111511" sldId="312"/>
        </pc:sldMkLst>
      </pc:sldChg>
      <pc:sldChg chg="modSp add mod ord">
        <pc:chgData name="Matt Lyle" userId="a96e7d453dd11193" providerId="LiveId" clId="{5947D1E1-D99E-4468-9A97-0EC230828E14}" dt="2025-06-14T12:18:32.813" v="2489" actId="1036"/>
        <pc:sldMkLst>
          <pc:docMk/>
          <pc:sldMk cId="3637737700" sldId="313"/>
        </pc:sldMkLst>
      </pc:sldChg>
      <pc:sldChg chg="addSp delSp modSp add mod ord delAnim modAnim">
        <pc:chgData name="Matt Lyle" userId="a96e7d453dd11193" providerId="LiveId" clId="{5947D1E1-D99E-4468-9A97-0EC230828E14}" dt="2025-06-14T11:59:16.654" v="2152" actId="478"/>
        <pc:sldMkLst>
          <pc:docMk/>
          <pc:sldMk cId="3712468815" sldId="314"/>
        </pc:sldMkLst>
      </pc:sldChg>
      <pc:sldChg chg="addSp delSp modSp add mod ord modAnim">
        <pc:chgData name="Matt Lyle" userId="a96e7d453dd11193" providerId="LiveId" clId="{5947D1E1-D99E-4468-9A97-0EC230828E14}" dt="2025-06-14T12:54:53.562" v="2883"/>
        <pc:sldMkLst>
          <pc:docMk/>
          <pc:sldMk cId="626321" sldId="315"/>
        </pc:sldMkLst>
      </pc:sldChg>
      <pc:sldChg chg="addSp delSp modSp add mod">
        <pc:chgData name="Matt Lyle" userId="a96e7d453dd11193" providerId="LiveId" clId="{5947D1E1-D99E-4468-9A97-0EC230828E14}" dt="2025-06-14T12:18:28.091" v="2484" actId="1036"/>
        <pc:sldMkLst>
          <pc:docMk/>
          <pc:sldMk cId="3916703334" sldId="316"/>
        </pc:sldMkLst>
      </pc:sldChg>
      <pc:sldChg chg="addSp delSp modSp add mod">
        <pc:chgData name="Matt Lyle" userId="a96e7d453dd11193" providerId="LiveId" clId="{5947D1E1-D99E-4468-9A97-0EC230828E14}" dt="2025-06-14T11:53:18.804" v="2138" actId="1036"/>
        <pc:sldMkLst>
          <pc:docMk/>
          <pc:sldMk cId="1338734256" sldId="317"/>
        </pc:sldMkLst>
      </pc:sldChg>
      <pc:sldChg chg="addSp delSp modSp add mod">
        <pc:chgData name="Matt Lyle" userId="a96e7d453dd11193" providerId="LiveId" clId="{5947D1E1-D99E-4468-9A97-0EC230828E14}" dt="2025-06-14T11:54:06.298" v="2148" actId="21"/>
        <pc:sldMkLst>
          <pc:docMk/>
          <pc:sldMk cId="2610382609" sldId="318"/>
        </pc:sldMkLst>
      </pc:sldChg>
      <pc:sldChg chg="addSp delSp modSp add mod ord">
        <pc:chgData name="Matt Lyle" userId="a96e7d453dd11193" providerId="LiveId" clId="{5947D1E1-D99E-4468-9A97-0EC230828E14}" dt="2025-06-14T11:54:20.452" v="2150" actId="1035"/>
        <pc:sldMkLst>
          <pc:docMk/>
          <pc:sldMk cId="1842289133" sldId="319"/>
        </pc:sldMkLst>
      </pc:sldChg>
      <pc:sldChg chg="delSp modSp add mod delAnim">
        <pc:chgData name="Matt Lyle" userId="a96e7d453dd11193" providerId="LiveId" clId="{5947D1E1-D99E-4468-9A97-0EC230828E14}" dt="2025-06-14T12:10:04.796" v="2312" actId="207"/>
        <pc:sldMkLst>
          <pc:docMk/>
          <pc:sldMk cId="198984734" sldId="320"/>
        </pc:sldMkLst>
      </pc:sldChg>
      <pc:sldChg chg="add del">
        <pc:chgData name="Matt Lyle" userId="a96e7d453dd11193" providerId="LiveId" clId="{5947D1E1-D99E-4468-9A97-0EC230828E14}" dt="2025-06-14T11:15:20.386" v="1923" actId="2890"/>
        <pc:sldMkLst>
          <pc:docMk/>
          <pc:sldMk cId="1297964482" sldId="320"/>
        </pc:sldMkLst>
      </pc:sldChg>
      <pc:sldChg chg="addSp delSp modSp new del mod modClrScheme chgLayout">
        <pc:chgData name="Matt Lyle" userId="a96e7d453dd11193" providerId="LiveId" clId="{5947D1E1-D99E-4468-9A97-0EC230828E14}" dt="2025-06-14T12:09:47.031" v="2311" actId="47"/>
        <pc:sldMkLst>
          <pc:docMk/>
          <pc:sldMk cId="619643303" sldId="321"/>
        </pc:sldMkLst>
      </pc:sldChg>
      <pc:sldChg chg="addSp delSp modSp add mod modTransition modAnim">
        <pc:chgData name="Matt Lyle" userId="a96e7d453dd11193" providerId="LiveId" clId="{5947D1E1-D99E-4468-9A97-0EC230828E14}" dt="2025-06-14T12:18:12.942" v="2479"/>
        <pc:sldMkLst>
          <pc:docMk/>
          <pc:sldMk cId="2623192583" sldId="322"/>
        </pc:sldMkLst>
      </pc:sldChg>
      <pc:sldChg chg="addSp modSp new mod modTransition modClrScheme modAnim chgLayout">
        <pc:chgData name="Matt Lyle" userId="a96e7d453dd11193" providerId="LiveId" clId="{5947D1E1-D99E-4468-9A97-0EC230828E14}" dt="2025-06-14T12:21:57.123" v="2551" actId="207"/>
        <pc:sldMkLst>
          <pc:docMk/>
          <pc:sldMk cId="3442629375" sldId="323"/>
        </pc:sldMkLst>
      </pc:sldChg>
      <pc:sldChg chg="addSp delSp modSp add mod setBg delAnim modAnim">
        <pc:chgData name="Matt Lyle" userId="a96e7d453dd11193" providerId="LiveId" clId="{5947D1E1-D99E-4468-9A97-0EC230828E14}" dt="2025-06-14T12:44:39.499" v="2834"/>
        <pc:sldMkLst>
          <pc:docMk/>
          <pc:sldMk cId="3875974331" sldId="324"/>
        </pc:sldMkLst>
      </pc:sldChg>
      <pc:sldChg chg="add modAnim">
        <pc:chgData name="Matt Lyle" userId="a96e7d453dd11193" providerId="LiveId" clId="{5947D1E1-D99E-4468-9A97-0EC230828E14}" dt="2025-06-14T12:55:13.901" v="2884"/>
        <pc:sldMkLst>
          <pc:docMk/>
          <pc:sldMk cId="1605206338" sldId="325"/>
        </pc:sldMkLst>
      </pc:sldChg>
      <pc:sldChg chg="modSp add del mod">
        <pc:chgData name="Matt Lyle" userId="a96e7d453dd11193" providerId="LiveId" clId="{5947D1E1-D99E-4468-9A97-0EC230828E14}" dt="2025-06-14T14:07:45.893" v="3004" actId="47"/>
        <pc:sldMkLst>
          <pc:docMk/>
          <pc:sldMk cId="3749276883" sldId="326"/>
        </pc:sldMkLst>
      </pc:sldChg>
      <pc:sldMasterChg chg="addSldLayout modSldLayout">
        <pc:chgData name="Matt Lyle" userId="a96e7d453dd11193" providerId="LiveId" clId="{5947D1E1-D99E-4468-9A97-0EC230828E14}" dt="2025-06-14T07:33:36.383" v="403"/>
        <pc:sldMasterMkLst>
          <pc:docMk/>
          <pc:sldMasterMk cId="3850500696" sldId="2147483648"/>
        </pc:sldMasterMkLst>
        <pc:sldLayoutChg chg="delSp modSp add mod modTransition">
          <pc:chgData name="Matt Lyle" userId="a96e7d453dd11193" providerId="LiveId" clId="{5947D1E1-D99E-4468-9A97-0EC230828E14}" dt="2025-06-14T06:24:17.513" v="83" actId="14100"/>
          <pc:sldLayoutMkLst>
            <pc:docMk/>
            <pc:sldMasterMk cId="3850500696" sldId="2147483648"/>
            <pc:sldLayoutMk cId="3117622558" sldId="2147483658"/>
          </pc:sldLayoutMkLst>
          <pc:picChg chg="mod">
            <ac:chgData name="Matt Lyle" userId="a96e7d453dd11193" providerId="LiveId" clId="{5947D1E1-D99E-4468-9A97-0EC230828E14}" dt="2025-06-14T06:24:10.299" v="81" actId="14100"/>
            <ac:picMkLst>
              <pc:docMk/>
              <pc:sldMasterMk cId="3850500696" sldId="2147483648"/>
              <pc:sldLayoutMk cId="3117622558" sldId="2147483658"/>
              <ac:picMk id="2" creationId="{6F493974-E6B3-156D-7C46-13F983144FC3}"/>
            </ac:picMkLst>
          </pc:picChg>
          <pc:picChg chg="mod">
            <ac:chgData name="Matt Lyle" userId="a96e7d453dd11193" providerId="LiveId" clId="{5947D1E1-D99E-4468-9A97-0EC230828E14}" dt="2025-06-14T06:24:17.513" v="83" actId="14100"/>
            <ac:picMkLst>
              <pc:docMk/>
              <pc:sldMasterMk cId="3850500696" sldId="2147483648"/>
              <pc:sldLayoutMk cId="3117622558" sldId="2147483658"/>
              <ac:picMk id="5" creationId="{4A212EE6-486B-EC8D-C6B1-F40BEB8C1B14}"/>
            </ac:picMkLst>
          </pc:picChg>
        </pc:sldLayoutChg>
        <pc:sldLayoutChg chg="modSp add mod modTransition">
          <pc:chgData name="Matt Lyle" userId="a96e7d453dd11193" providerId="LiveId" clId="{5947D1E1-D99E-4468-9A97-0EC230828E14}" dt="2025-06-14T07:33:36.383" v="403"/>
          <pc:sldLayoutMkLst>
            <pc:docMk/>
            <pc:sldMasterMk cId="3850500696" sldId="2147483648"/>
            <pc:sldLayoutMk cId="3022975717" sldId="2147483659"/>
          </pc:sldLayoutMkLst>
          <pc:picChg chg="mod">
            <ac:chgData name="Matt Lyle" userId="a96e7d453dd11193" providerId="LiveId" clId="{5947D1E1-D99E-4468-9A97-0EC230828E14}" dt="2025-06-14T07:33:36.383" v="403"/>
            <ac:picMkLst>
              <pc:docMk/>
              <pc:sldMasterMk cId="3850500696" sldId="2147483648"/>
              <pc:sldLayoutMk cId="3022975717" sldId="2147483659"/>
              <ac:picMk id="2" creationId="{6F493974-E6B3-156D-7C46-13F983144FC3}"/>
            </ac:picMkLst>
          </pc:picChg>
          <pc:picChg chg="mod">
            <ac:chgData name="Matt Lyle" userId="a96e7d453dd11193" providerId="LiveId" clId="{5947D1E1-D99E-4468-9A97-0EC230828E14}" dt="2025-06-14T07:33:36.383" v="403"/>
            <ac:picMkLst>
              <pc:docMk/>
              <pc:sldMasterMk cId="3850500696" sldId="2147483648"/>
              <pc:sldLayoutMk cId="3022975717" sldId="2147483659"/>
              <ac:picMk id="5" creationId="{4A212EE6-486B-EC8D-C6B1-F40BEB8C1B14}"/>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9E1ED3-56B4-4047-B9CA-F09864A50B8A}" type="datetimeFigureOut">
              <a:rPr lang="en-US" smtClean="0"/>
              <a:t>7/25/2025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064278-8ECB-42C3-A72B-55231720E522}" type="slidenum">
              <a:rPr lang="en-US" smtClean="0"/>
              <a:t>‹#›</a:t>
            </a:fld>
            <a:endParaRPr lang="en-US"/>
          </a:p>
        </p:txBody>
      </p:sp>
    </p:spTree>
    <p:extLst>
      <p:ext uri="{BB962C8B-B14F-4D97-AF65-F5344CB8AC3E}">
        <p14:creationId xmlns:p14="http://schemas.microsoft.com/office/powerpoint/2010/main" val="3952568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https://en.wikipedia.org/wiki/Bortle_scale</a:t>
            </a:r>
          </a:p>
        </p:txBody>
      </p:sp>
      <p:sp>
        <p:nvSpPr>
          <p:cNvPr id="4" name="Slide Number Placeholder 3"/>
          <p:cNvSpPr>
            <a:spLocks noGrp="1"/>
          </p:cNvSpPr>
          <p:nvPr>
            <p:ph type="sldNum" sz="quarter" idx="5"/>
          </p:nvPr>
        </p:nvSpPr>
        <p:spPr/>
        <p:txBody>
          <a:bodyPr/>
          <a:lstStyle/>
          <a:p>
            <a:fld id="{45064278-8ECB-42C3-A72B-55231720E522}" type="slidenum">
              <a:rPr lang="en-US" smtClean="0"/>
              <a:t>4</a:t>
            </a:fld>
            <a:endParaRPr lang="en-US"/>
          </a:p>
        </p:txBody>
      </p:sp>
    </p:spTree>
    <p:extLst>
      <p:ext uri="{BB962C8B-B14F-4D97-AF65-F5344CB8AC3E}">
        <p14:creationId xmlns:p14="http://schemas.microsoft.com/office/powerpoint/2010/main" val="3428792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A galaxy in the sky&#10;&#10;AI-generated content may be incorrect.">
            <a:extLst>
              <a:ext uri="{FF2B5EF4-FFF2-40B4-BE49-F238E27FC236}">
                <a16:creationId xmlns:a16="http://schemas.microsoft.com/office/drawing/2014/main" id="{9050BFB0-2DF1-6DEF-0322-BF6353A8F33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9916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914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053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A sun setting over a mountain&#10;&#10;AI-generated content may be incorrect.">
            <a:extLst>
              <a:ext uri="{FF2B5EF4-FFF2-40B4-BE49-F238E27FC236}">
                <a16:creationId xmlns:a16="http://schemas.microsoft.com/office/drawing/2014/main" id="{530CA753-4000-7512-9CB1-42C57A66A41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23928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39076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1" descr="A white speech bubble with a question mark on it&#10;&#10;AI-generated content may be incorrect.">
            <a:extLst>
              <a:ext uri="{FF2B5EF4-FFF2-40B4-BE49-F238E27FC236}">
                <a16:creationId xmlns:a16="http://schemas.microsoft.com/office/drawing/2014/main" id="{6F493974-E6B3-156D-7C46-13F983144FC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2925714" y="0"/>
            <a:ext cx="9266285" cy="2636520"/>
          </a:xfrm>
          <a:prstGeom prst="rect">
            <a:avLst/>
          </a:prstGeom>
        </p:spPr>
      </p:pic>
      <p:pic>
        <p:nvPicPr>
          <p:cNvPr id="3" name="Picture 2" descr="A white speech bubble with a question mark on it&#10;&#10;AI-generated content may be incorrect.">
            <a:extLst>
              <a:ext uri="{FF2B5EF4-FFF2-40B4-BE49-F238E27FC236}">
                <a16:creationId xmlns:a16="http://schemas.microsoft.com/office/drawing/2014/main" id="{F56991AB-AD1B-53C8-C525-8281707A41B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 y="0"/>
            <a:ext cx="2926080" cy="2636520"/>
          </a:xfrm>
          <a:prstGeom prst="rect">
            <a:avLst/>
          </a:prstGeom>
        </p:spPr>
      </p:pic>
      <p:pic>
        <p:nvPicPr>
          <p:cNvPr id="4" name="Picture 3" descr="A white speech bubble with a question mark on it&#10;&#10;AI-generated content may be incorrect.">
            <a:extLst>
              <a:ext uri="{FF2B5EF4-FFF2-40B4-BE49-F238E27FC236}">
                <a16:creationId xmlns:a16="http://schemas.microsoft.com/office/drawing/2014/main" id="{A38F2B92-4509-DCC0-E3D0-05F6689A535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1" y="2636520"/>
            <a:ext cx="2926080" cy="4221480"/>
          </a:xfrm>
          <a:prstGeom prst="rect">
            <a:avLst/>
          </a:prstGeom>
        </p:spPr>
      </p:pic>
      <p:pic>
        <p:nvPicPr>
          <p:cNvPr id="5" name="Picture 4" descr="A white speech bubble with a question mark on it&#10;&#10;AI-generated content may be incorrect.">
            <a:extLst>
              <a:ext uri="{FF2B5EF4-FFF2-40B4-BE49-F238E27FC236}">
                <a16:creationId xmlns:a16="http://schemas.microsoft.com/office/drawing/2014/main" id="{4A212EE6-486B-EC8D-C6B1-F40BEB8C1B14}"/>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a:xfrm>
            <a:off x="2925714" y="2636520"/>
            <a:ext cx="9266285" cy="4221480"/>
          </a:xfrm>
          <a:prstGeom prst="rect">
            <a:avLst/>
          </a:prstGeom>
        </p:spPr>
      </p:pic>
    </p:spTree>
    <p:extLst>
      <p:ext uri="{BB962C8B-B14F-4D97-AF65-F5344CB8AC3E}">
        <p14:creationId xmlns:p14="http://schemas.microsoft.com/office/powerpoint/2010/main" val="162630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2" name="Picture 1" descr="A white speech bubble with a question mark on it&#10;&#10;AI-generated content may be incorrect.">
            <a:extLst>
              <a:ext uri="{FF2B5EF4-FFF2-40B4-BE49-F238E27FC236}">
                <a16:creationId xmlns:a16="http://schemas.microsoft.com/office/drawing/2014/main" id="{6F493974-E6B3-156D-7C46-13F983144FC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1999" cy="2636520"/>
          </a:xfrm>
          <a:prstGeom prst="rect">
            <a:avLst/>
          </a:prstGeom>
        </p:spPr>
      </p:pic>
      <p:pic>
        <p:nvPicPr>
          <p:cNvPr id="5" name="Picture 4" descr="A white speech bubble with a question mark on it&#10;&#10;AI-generated content may be incorrect.">
            <a:extLst>
              <a:ext uri="{FF2B5EF4-FFF2-40B4-BE49-F238E27FC236}">
                <a16:creationId xmlns:a16="http://schemas.microsoft.com/office/drawing/2014/main" id="{4A212EE6-486B-EC8D-C6B1-F40BEB8C1B1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0" y="2636520"/>
            <a:ext cx="12191999" cy="4221480"/>
          </a:xfrm>
          <a:prstGeom prst="rect">
            <a:avLst/>
          </a:prstGeom>
        </p:spPr>
      </p:pic>
    </p:spTree>
    <p:extLst>
      <p:ext uri="{BB962C8B-B14F-4D97-AF65-F5344CB8AC3E}">
        <p14:creationId xmlns:p14="http://schemas.microsoft.com/office/powerpoint/2010/main" val="311762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pic>
        <p:nvPicPr>
          <p:cNvPr id="2" name="Picture 1" descr="A white speech bubble with a question mark on it&#10;&#10;AI-generated content may be incorrect.">
            <a:extLst>
              <a:ext uri="{FF2B5EF4-FFF2-40B4-BE49-F238E27FC236}">
                <a16:creationId xmlns:a16="http://schemas.microsoft.com/office/drawing/2014/main" id="{6F493974-E6B3-156D-7C46-13F983144FC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1999" cy="2636520"/>
          </a:xfrm>
          <a:prstGeom prst="rect">
            <a:avLst/>
          </a:prstGeom>
        </p:spPr>
      </p:pic>
      <p:pic>
        <p:nvPicPr>
          <p:cNvPr id="5" name="Picture 4" descr="A white speech bubble with a question mark on it&#10;&#10;AI-generated content may be incorrect.">
            <a:extLst>
              <a:ext uri="{FF2B5EF4-FFF2-40B4-BE49-F238E27FC236}">
                <a16:creationId xmlns:a16="http://schemas.microsoft.com/office/drawing/2014/main" id="{4A212EE6-486B-EC8D-C6B1-F40BEB8C1B1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0" y="2636520"/>
            <a:ext cx="12191999" cy="4221480"/>
          </a:xfrm>
          <a:prstGeom prst="rect">
            <a:avLst/>
          </a:prstGeom>
        </p:spPr>
      </p:pic>
      <p:sp>
        <p:nvSpPr>
          <p:cNvPr id="3" name="Rectangle 2">
            <a:extLst>
              <a:ext uri="{FF2B5EF4-FFF2-40B4-BE49-F238E27FC236}">
                <a16:creationId xmlns:a16="http://schemas.microsoft.com/office/drawing/2014/main" id="{8A4A33BD-F7A5-7954-DF51-2BD8944A7D23}"/>
              </a:ext>
            </a:extLst>
          </p:cNvPr>
          <p:cNvSpPr/>
          <p:nvPr userDrawn="1"/>
        </p:nvSpPr>
        <p:spPr>
          <a:xfrm>
            <a:off x="0" y="0"/>
            <a:ext cx="12192000" cy="6858000"/>
          </a:xfrm>
          <a:prstGeom prst="rect">
            <a:avLst/>
          </a:prstGeom>
          <a:solidFill>
            <a:srgbClr val="FFFFFF">
              <a:alpha val="3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207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2" name="Picture 1" descr="A white speech bubble with a question mark on it&#10;&#10;AI-generated content may be incorrect.">
            <a:extLst>
              <a:ext uri="{FF2B5EF4-FFF2-40B4-BE49-F238E27FC236}">
                <a16:creationId xmlns:a16="http://schemas.microsoft.com/office/drawing/2014/main" id="{6F493974-E6B3-156D-7C46-13F983144FC3}"/>
              </a:ext>
            </a:extLst>
          </p:cNvPr>
          <p:cNvPicPr>
            <a:picLocks noChangeAspect="1"/>
          </p:cNvPicPr>
          <p:nvPr userDrawn="1"/>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1" y="0"/>
            <a:ext cx="12191999" cy="2636520"/>
          </a:xfrm>
          <a:prstGeom prst="rect">
            <a:avLst/>
          </a:prstGeom>
        </p:spPr>
      </p:pic>
      <p:pic>
        <p:nvPicPr>
          <p:cNvPr id="5" name="Picture 4" descr="A white speech bubble with a question mark on it&#10;&#10;AI-generated content may be incorrect.">
            <a:extLst>
              <a:ext uri="{FF2B5EF4-FFF2-40B4-BE49-F238E27FC236}">
                <a16:creationId xmlns:a16="http://schemas.microsoft.com/office/drawing/2014/main" id="{4A212EE6-486B-EC8D-C6B1-F40BEB8C1B14}"/>
              </a:ext>
            </a:extLst>
          </p:cNvPr>
          <p:cNvPicPr>
            <a:picLocks noChangeAspect="1"/>
          </p:cNvPicPr>
          <p:nvPr userDrawn="1"/>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0" y="2636520"/>
            <a:ext cx="12191999" cy="4221480"/>
          </a:xfrm>
          <a:prstGeom prst="rect">
            <a:avLst/>
          </a:prstGeom>
        </p:spPr>
      </p:pic>
    </p:spTree>
    <p:extLst>
      <p:ext uri="{BB962C8B-B14F-4D97-AF65-F5344CB8AC3E}">
        <p14:creationId xmlns:p14="http://schemas.microsoft.com/office/powerpoint/2010/main" val="302297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pic>
        <p:nvPicPr>
          <p:cNvPr id="2" name="Picture 1" descr="A white speech bubble with a question mark on it&#10;&#10;AI-generated content may be incorrect.">
            <a:extLst>
              <a:ext uri="{FF2B5EF4-FFF2-40B4-BE49-F238E27FC236}">
                <a16:creationId xmlns:a16="http://schemas.microsoft.com/office/drawing/2014/main" id="{6F493974-E6B3-156D-7C46-13F983144FC3}"/>
              </a:ext>
            </a:extLst>
          </p:cNvPr>
          <p:cNvPicPr>
            <a:picLocks noChangeAspect="1"/>
          </p:cNvPicPr>
          <p:nvPr userDrawn="1"/>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1" y="0"/>
            <a:ext cx="12191999" cy="2636520"/>
          </a:xfrm>
          <a:prstGeom prst="rect">
            <a:avLst/>
          </a:prstGeom>
        </p:spPr>
      </p:pic>
      <p:pic>
        <p:nvPicPr>
          <p:cNvPr id="5" name="Picture 4" descr="A white speech bubble with a question mark on it&#10;&#10;AI-generated content may be incorrect.">
            <a:extLst>
              <a:ext uri="{FF2B5EF4-FFF2-40B4-BE49-F238E27FC236}">
                <a16:creationId xmlns:a16="http://schemas.microsoft.com/office/drawing/2014/main" id="{4A212EE6-486B-EC8D-C6B1-F40BEB8C1B14}"/>
              </a:ext>
            </a:extLst>
          </p:cNvPr>
          <p:cNvPicPr>
            <a:picLocks noChangeAspect="1"/>
          </p:cNvPicPr>
          <p:nvPr userDrawn="1"/>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0" y="2636520"/>
            <a:ext cx="12191999" cy="4221480"/>
          </a:xfrm>
          <a:prstGeom prst="rect">
            <a:avLst/>
          </a:prstGeom>
        </p:spPr>
      </p:pic>
      <p:sp>
        <p:nvSpPr>
          <p:cNvPr id="3" name="Rectangle 2">
            <a:extLst>
              <a:ext uri="{FF2B5EF4-FFF2-40B4-BE49-F238E27FC236}">
                <a16:creationId xmlns:a16="http://schemas.microsoft.com/office/drawing/2014/main" id="{3CDB0014-C3C9-ED18-22E1-B0B05A355B60}"/>
              </a:ext>
            </a:extLst>
          </p:cNvPr>
          <p:cNvSpPr/>
          <p:nvPr userDrawn="1"/>
        </p:nvSpPr>
        <p:spPr>
          <a:xfrm>
            <a:off x="0" y="0"/>
            <a:ext cx="6096000" cy="6858000"/>
          </a:xfrm>
          <a:prstGeom prst="rect">
            <a:avLst/>
          </a:prstGeom>
          <a:solidFill>
            <a:srgbClr val="DCE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256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C7EF5B-F411-2900-9BA8-49084F83189E}"/>
              </a:ext>
            </a:extLst>
          </p:cNvPr>
          <p:cNvSpPr/>
          <p:nvPr userDrawn="1"/>
        </p:nvSpPr>
        <p:spPr>
          <a:xfrm>
            <a:off x="0" y="0"/>
            <a:ext cx="12191999" cy="6858000"/>
          </a:xfrm>
          <a:prstGeom prst="rect">
            <a:avLst/>
          </a:prstGeom>
          <a:solidFill>
            <a:srgbClr val="DCE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217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3F688F-EE3E-DBA3-3D47-E6E443485C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644337A-9820-B839-4EED-910A181182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634A34-D0CE-278D-8216-B2377E3CCA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3715016-7373-C747-972F-83EDAF616DB1}" type="datetimeFigureOut">
              <a:rPr lang="en-US" smtClean="0"/>
              <a:t>7/25/2025</a:t>
            </a:fld>
            <a:endParaRPr lang="en-US"/>
          </a:p>
        </p:txBody>
      </p:sp>
      <p:sp>
        <p:nvSpPr>
          <p:cNvPr id="5" name="Footer Placeholder 4">
            <a:extLst>
              <a:ext uri="{FF2B5EF4-FFF2-40B4-BE49-F238E27FC236}">
                <a16:creationId xmlns:a16="http://schemas.microsoft.com/office/drawing/2014/main" id="{AB71219F-1276-6962-96F3-E21562CBC6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B2891B5-15E2-BA92-7127-8D4DDE4D38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6A9EC73-1F41-954E-99CC-3FEBE80C68EE}" type="slidenum">
              <a:rPr lang="en-US" smtClean="0"/>
              <a:t>‹#›</a:t>
            </a:fld>
            <a:endParaRPr lang="en-US"/>
          </a:p>
        </p:txBody>
      </p:sp>
    </p:spTree>
    <p:extLst>
      <p:ext uri="{BB962C8B-B14F-4D97-AF65-F5344CB8AC3E}">
        <p14:creationId xmlns:p14="http://schemas.microsoft.com/office/powerpoint/2010/main" val="3850500696"/>
      </p:ext>
    </p:extLst>
  </p:cSld>
  <p:clrMap bg1="lt1" tx1="dk1" bg2="lt2" tx2="dk2" accent1="accent1" accent2="accent2" accent3="accent3" accent4="accent4" accent5="accent5" accent6="accent6" hlink="hlink" folHlink="folHlink"/>
  <p:sldLayoutIdLst>
    <p:sldLayoutId id="2147483655" r:id="rId1"/>
    <p:sldLayoutId id="2147483673" r:id="rId2"/>
    <p:sldLayoutId id="2147483672" r:id="rId3"/>
    <p:sldLayoutId id="2147483657" r:id="rId4"/>
    <p:sldLayoutId id="2147483658" r:id="rId5"/>
    <p:sldLayoutId id="2147483662" r:id="rId6"/>
    <p:sldLayoutId id="2147483659" r:id="rId7"/>
    <p:sldLayoutId id="2147483663" r:id="rId8"/>
    <p:sldLayoutId id="2147483665" r:id="rId9"/>
    <p:sldLayoutId id="214748365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154313"/>
      </p:ext>
    </p:extLst>
  </p:cSld>
  <p:clrMap bg1="dk2" tx1="lt1" bg2="dk1" tx2="lt2" accent1="accent1" accent2="accent2" accent3="accent3" accent4="accent4" accent5="accent5" accent6="accent6" hlink="hlink" folHlink="folHlink"/>
  <p:sldLayoutIdLst>
    <p:sldLayoutId id="2147483668" r:id="rId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lage of different foods&#10;&#10;AI-generated content may be incorrect.">
            <a:extLst>
              <a:ext uri="{FF2B5EF4-FFF2-40B4-BE49-F238E27FC236}">
                <a16:creationId xmlns:a16="http://schemas.microsoft.com/office/drawing/2014/main" id="{8AE6034D-3699-0A1A-CA6B-2D26E283D97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472213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0D85B-B553-19EF-2F11-4A40FC84C0B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82D4E3F-90A9-CD3D-933F-FD5859628BC9}"/>
              </a:ext>
            </a:extLst>
          </p:cNvPr>
          <p:cNvSpPr txBox="1"/>
          <p:nvPr/>
        </p:nvSpPr>
        <p:spPr>
          <a:xfrm>
            <a:off x="213851" y="0"/>
            <a:ext cx="11978149" cy="6924973"/>
          </a:xfrm>
          <a:prstGeom prst="rect">
            <a:avLst/>
          </a:prstGeom>
          <a:noFill/>
        </p:spPr>
        <p:txBody>
          <a:bodyPr wrap="square">
            <a:spAutoFit/>
          </a:bodyPr>
          <a:lstStyle/>
          <a:p>
            <a:pPr algn="l"/>
            <a:r>
              <a:rPr lang="en-US" sz="2800" b="1" i="0" dirty="0">
                <a:solidFill>
                  <a:srgbClr val="000000"/>
                </a:solidFill>
                <a:effectLst/>
                <a:latin typeface="system-ui"/>
              </a:rPr>
              <a:t>Ch 2 </a:t>
            </a:r>
            <a:r>
              <a:rPr lang="en-US" sz="2800" b="1" i="0" baseline="30000" dirty="0">
                <a:solidFill>
                  <a:srgbClr val="000000"/>
                </a:solidFill>
                <a:effectLst/>
                <a:latin typeface="system-ui"/>
              </a:rPr>
              <a:t>1</a:t>
            </a:r>
            <a:r>
              <a:rPr lang="en-US" sz="2800" b="1" i="0" dirty="0">
                <a:solidFill>
                  <a:srgbClr val="000000"/>
                </a:solidFill>
                <a:effectLst/>
                <a:latin typeface="system-ui"/>
              </a:rPr>
              <a:t> </a:t>
            </a:r>
            <a:r>
              <a:rPr lang="en-US" sz="3600" b="1" i="0" dirty="0">
                <a:solidFill>
                  <a:srgbClr val="000000"/>
                </a:solidFill>
                <a:effectLst/>
                <a:highlight>
                  <a:srgbClr val="FFFF00"/>
                </a:highlight>
                <a:latin typeface="system-ui"/>
              </a:rPr>
              <a:t>And you </a:t>
            </a:r>
            <a:r>
              <a:rPr lang="en-US" sz="2800" b="0" i="0" dirty="0">
                <a:solidFill>
                  <a:srgbClr val="000000"/>
                </a:solidFill>
                <a:effectLst/>
                <a:latin typeface="system-ui"/>
              </a:rPr>
              <a:t>were dead in the trespasses and sins </a:t>
            </a:r>
            <a:r>
              <a:rPr lang="en-US" sz="2800" b="1" i="0" baseline="30000" dirty="0">
                <a:solidFill>
                  <a:srgbClr val="000000"/>
                </a:solidFill>
                <a:effectLst/>
                <a:latin typeface="system-ui"/>
              </a:rPr>
              <a:t>2 </a:t>
            </a:r>
            <a:r>
              <a:rPr lang="en-US" sz="2800" b="0" i="0" dirty="0">
                <a:solidFill>
                  <a:srgbClr val="000000"/>
                </a:solidFill>
                <a:effectLst/>
                <a:latin typeface="system-ui"/>
              </a:rPr>
              <a:t>in which you once walked, following the course of this world, following the prince of the power of the air, the spirit that is now at work in the sons of disobedience— </a:t>
            </a:r>
            <a:r>
              <a:rPr lang="en-US" sz="2800" b="1" i="0" baseline="30000" dirty="0">
                <a:solidFill>
                  <a:srgbClr val="000000"/>
                </a:solidFill>
                <a:effectLst/>
                <a:latin typeface="system-ui"/>
              </a:rPr>
              <a:t>3 </a:t>
            </a:r>
            <a:r>
              <a:rPr lang="en-US" sz="2800" b="0" i="0" dirty="0">
                <a:solidFill>
                  <a:srgbClr val="000000"/>
                </a:solidFill>
                <a:effectLst/>
                <a:latin typeface="system-ui"/>
              </a:rPr>
              <a:t>among whom we all once lived in the passions of our flesh, carrying out the desires of the body and the mind, and were by nature children of wrath, like the rest of mankind. </a:t>
            </a:r>
          </a:p>
          <a:p>
            <a:pPr algn="l"/>
            <a:endParaRPr lang="en-US" sz="1200" b="0" i="0" dirty="0">
              <a:solidFill>
                <a:srgbClr val="000000"/>
              </a:solidFill>
              <a:effectLst/>
              <a:latin typeface="system-ui"/>
            </a:endParaRPr>
          </a:p>
          <a:p>
            <a:pPr algn="l"/>
            <a:r>
              <a:rPr lang="en-US" sz="2800" b="1" i="0" baseline="30000" dirty="0">
                <a:solidFill>
                  <a:srgbClr val="000000"/>
                </a:solidFill>
                <a:effectLst/>
                <a:latin typeface="system-ui"/>
              </a:rPr>
              <a:t>4 </a:t>
            </a:r>
            <a:r>
              <a:rPr lang="en-US" sz="3600" b="1" i="0" dirty="0">
                <a:solidFill>
                  <a:srgbClr val="000000"/>
                </a:solidFill>
                <a:effectLst/>
                <a:highlight>
                  <a:srgbClr val="FFFF00"/>
                </a:highlight>
                <a:latin typeface="system-ui"/>
              </a:rPr>
              <a:t>But God</a:t>
            </a:r>
            <a:r>
              <a:rPr lang="en-US" sz="2800" b="0" i="0" dirty="0">
                <a:solidFill>
                  <a:srgbClr val="000000"/>
                </a:solidFill>
                <a:effectLst/>
                <a:latin typeface="system-ui"/>
              </a:rPr>
              <a:t>, being rich in mercy, because of the great love with which he loved us, </a:t>
            </a:r>
            <a:r>
              <a:rPr lang="en-US" sz="2800" b="1" i="0" baseline="30000" dirty="0">
                <a:solidFill>
                  <a:srgbClr val="000000"/>
                </a:solidFill>
                <a:effectLst/>
                <a:latin typeface="system-ui"/>
              </a:rPr>
              <a:t>5 </a:t>
            </a:r>
            <a:r>
              <a:rPr lang="en-US" sz="2800" b="0" i="0" dirty="0">
                <a:solidFill>
                  <a:srgbClr val="000000"/>
                </a:solidFill>
                <a:effectLst/>
                <a:latin typeface="system-ui"/>
              </a:rPr>
              <a:t>even when we were dead in our trespasses, made us alive together with Christ—by grace you have been saved— </a:t>
            </a:r>
            <a:r>
              <a:rPr lang="en-US" sz="2800" b="1" i="0" baseline="30000" dirty="0">
                <a:solidFill>
                  <a:srgbClr val="000000"/>
                </a:solidFill>
                <a:effectLst/>
                <a:latin typeface="system-ui"/>
              </a:rPr>
              <a:t>6 </a:t>
            </a:r>
            <a:r>
              <a:rPr lang="en-US" sz="2800" b="0" i="0" dirty="0">
                <a:solidFill>
                  <a:srgbClr val="000000"/>
                </a:solidFill>
                <a:effectLst/>
                <a:latin typeface="system-ui"/>
              </a:rPr>
              <a:t>and raised us up with him and seated us with him in the heavenly places in Christ Jesus, </a:t>
            </a:r>
            <a:r>
              <a:rPr lang="en-US" sz="2800" b="1" i="0" baseline="30000" dirty="0">
                <a:solidFill>
                  <a:srgbClr val="000000"/>
                </a:solidFill>
                <a:effectLst/>
                <a:latin typeface="system-ui"/>
              </a:rPr>
              <a:t>7 </a:t>
            </a:r>
            <a:r>
              <a:rPr lang="en-US" sz="2800" b="0" i="0" dirty="0">
                <a:solidFill>
                  <a:srgbClr val="000000"/>
                </a:solidFill>
                <a:effectLst/>
                <a:latin typeface="system-ui"/>
              </a:rPr>
              <a:t>so that in the coming ages he might show the immeasurable riches of his grace in kindness toward us in Christ Jesus. </a:t>
            </a:r>
            <a:r>
              <a:rPr lang="en-US" sz="2800" b="1" i="0" baseline="30000" dirty="0">
                <a:solidFill>
                  <a:srgbClr val="000000"/>
                </a:solidFill>
                <a:effectLst/>
                <a:latin typeface="system-ui"/>
              </a:rPr>
              <a:t>8 </a:t>
            </a:r>
            <a:r>
              <a:rPr lang="en-US" sz="2800" b="0" i="0" dirty="0">
                <a:solidFill>
                  <a:srgbClr val="000000"/>
                </a:solidFill>
                <a:effectLst/>
                <a:latin typeface="system-ui"/>
              </a:rPr>
              <a:t>For by grace you have been saved through faith. And this is not your own doing; it is the gift of God, </a:t>
            </a:r>
            <a:r>
              <a:rPr lang="en-US" sz="2800" b="1" i="0" baseline="30000" dirty="0">
                <a:solidFill>
                  <a:srgbClr val="000000"/>
                </a:solidFill>
                <a:effectLst/>
                <a:latin typeface="system-ui"/>
              </a:rPr>
              <a:t>9 </a:t>
            </a:r>
            <a:r>
              <a:rPr lang="en-US" sz="2800" b="0" i="0" dirty="0">
                <a:solidFill>
                  <a:srgbClr val="000000"/>
                </a:solidFill>
                <a:effectLst/>
                <a:latin typeface="system-ui"/>
              </a:rPr>
              <a:t>not a result of works, so that no one may boast. </a:t>
            </a:r>
            <a:r>
              <a:rPr lang="en-US" sz="2800" b="1" i="0" baseline="30000" dirty="0">
                <a:solidFill>
                  <a:srgbClr val="000000"/>
                </a:solidFill>
                <a:effectLst/>
                <a:latin typeface="system-ui"/>
              </a:rPr>
              <a:t>10 </a:t>
            </a:r>
            <a:r>
              <a:rPr lang="en-US" sz="2800" b="0" i="0" dirty="0">
                <a:solidFill>
                  <a:srgbClr val="000000"/>
                </a:solidFill>
                <a:effectLst/>
                <a:latin typeface="system-ui"/>
              </a:rPr>
              <a:t>For we are his workmanship, created in Christ Jesus for good works, which God prepared beforehand, that we should walk in them.</a:t>
            </a:r>
          </a:p>
        </p:txBody>
      </p:sp>
    </p:spTree>
    <p:extLst>
      <p:ext uri="{BB962C8B-B14F-4D97-AF65-F5344CB8AC3E}">
        <p14:creationId xmlns:p14="http://schemas.microsoft.com/office/powerpoint/2010/main" val="224252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BBDD4-1697-BF6E-6DFD-FA6A7705F62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BFF08E3-20E5-DF36-400A-41A264B15216}"/>
              </a:ext>
            </a:extLst>
          </p:cNvPr>
          <p:cNvSpPr txBox="1"/>
          <p:nvPr/>
        </p:nvSpPr>
        <p:spPr>
          <a:xfrm>
            <a:off x="213851" y="0"/>
            <a:ext cx="11978149" cy="6961906"/>
          </a:xfrm>
          <a:prstGeom prst="rect">
            <a:avLst/>
          </a:prstGeom>
          <a:noFill/>
        </p:spPr>
        <p:txBody>
          <a:bodyPr wrap="square">
            <a:spAutoFit/>
          </a:bodyPr>
          <a:lstStyle/>
          <a:p>
            <a:pPr algn="l">
              <a:lnSpc>
                <a:spcPct val="90000"/>
              </a:lnSpc>
            </a:pPr>
            <a:r>
              <a:rPr lang="en-US" sz="2800" b="1" i="0" dirty="0">
                <a:solidFill>
                  <a:srgbClr val="000000"/>
                </a:solidFill>
                <a:effectLst/>
                <a:latin typeface="system-ui"/>
              </a:rPr>
              <a:t>Ch 2 </a:t>
            </a:r>
            <a:r>
              <a:rPr lang="en-US" sz="2800" b="1" i="0" baseline="30000" dirty="0">
                <a:solidFill>
                  <a:srgbClr val="000000"/>
                </a:solidFill>
                <a:effectLst/>
                <a:latin typeface="system-ui"/>
              </a:rPr>
              <a:t>1</a:t>
            </a:r>
            <a:r>
              <a:rPr lang="en-US" sz="2800" b="1" i="0" dirty="0">
                <a:solidFill>
                  <a:srgbClr val="000000"/>
                </a:solidFill>
                <a:effectLst/>
                <a:latin typeface="system-ui"/>
              </a:rPr>
              <a:t> </a:t>
            </a:r>
            <a:r>
              <a:rPr lang="en-US" sz="2800" b="0" i="0" dirty="0">
                <a:solidFill>
                  <a:srgbClr val="000000"/>
                </a:solidFill>
                <a:effectLst/>
                <a:latin typeface="system-ui"/>
              </a:rPr>
              <a:t>And you were dead in the trespasses and sins </a:t>
            </a:r>
            <a:r>
              <a:rPr lang="en-US" sz="2800" b="1" i="0" baseline="30000" dirty="0">
                <a:solidFill>
                  <a:srgbClr val="000000"/>
                </a:solidFill>
                <a:effectLst/>
                <a:latin typeface="system-ui"/>
              </a:rPr>
              <a:t>2 </a:t>
            </a:r>
            <a:r>
              <a:rPr lang="en-US" sz="2800" b="0" i="0" dirty="0">
                <a:solidFill>
                  <a:srgbClr val="000000"/>
                </a:solidFill>
                <a:effectLst/>
                <a:latin typeface="system-ui"/>
              </a:rPr>
              <a:t>in which you once walked, following the course of this world, following the prince of the power of the air, the spirit that is now at work in the sons of disobedience— </a:t>
            </a:r>
            <a:r>
              <a:rPr lang="en-US" sz="2800" b="1" i="0" baseline="30000" dirty="0">
                <a:solidFill>
                  <a:srgbClr val="000000"/>
                </a:solidFill>
                <a:effectLst/>
                <a:latin typeface="system-ui"/>
              </a:rPr>
              <a:t>3 </a:t>
            </a:r>
            <a:r>
              <a:rPr lang="en-US" sz="2800" b="0" i="0" dirty="0">
                <a:solidFill>
                  <a:srgbClr val="000000"/>
                </a:solidFill>
                <a:effectLst/>
                <a:latin typeface="system-ui"/>
              </a:rPr>
              <a:t>among whom we all once lived in the passions of our flesh, carrying out the desires of the body and the mind, and were by nature children of wrath, like the rest of mankind. </a:t>
            </a:r>
          </a:p>
          <a:p>
            <a:pPr algn="l">
              <a:lnSpc>
                <a:spcPct val="90000"/>
              </a:lnSpc>
            </a:pPr>
            <a:endParaRPr lang="en-US" sz="1200" b="0" i="0" dirty="0">
              <a:solidFill>
                <a:srgbClr val="000000"/>
              </a:solidFill>
              <a:effectLst/>
              <a:latin typeface="system-ui"/>
            </a:endParaRPr>
          </a:p>
          <a:p>
            <a:pPr algn="l">
              <a:lnSpc>
                <a:spcPct val="90000"/>
              </a:lnSpc>
            </a:pPr>
            <a:endParaRPr lang="en-US" sz="1200" b="0" i="0" dirty="0">
              <a:solidFill>
                <a:srgbClr val="000000"/>
              </a:solidFill>
              <a:effectLst/>
              <a:latin typeface="system-ui"/>
            </a:endParaRPr>
          </a:p>
          <a:p>
            <a:pPr algn="l">
              <a:lnSpc>
                <a:spcPct val="90000"/>
              </a:lnSpc>
            </a:pPr>
            <a:endParaRPr lang="en-US" sz="1200" b="0" i="0" dirty="0">
              <a:solidFill>
                <a:srgbClr val="000000"/>
              </a:solidFill>
              <a:effectLst/>
              <a:latin typeface="system-ui"/>
            </a:endParaRPr>
          </a:p>
          <a:p>
            <a:pPr algn="l">
              <a:lnSpc>
                <a:spcPct val="90000"/>
              </a:lnSpc>
            </a:pPr>
            <a:r>
              <a:rPr lang="en-US" sz="2800" b="1" i="0" baseline="30000" dirty="0">
                <a:solidFill>
                  <a:srgbClr val="000000"/>
                </a:solidFill>
                <a:effectLst/>
                <a:latin typeface="system-ui"/>
              </a:rPr>
              <a:t>4 </a:t>
            </a:r>
            <a:r>
              <a:rPr lang="en-US" sz="2800" b="0" i="0" dirty="0">
                <a:solidFill>
                  <a:srgbClr val="000000"/>
                </a:solidFill>
                <a:effectLst/>
                <a:latin typeface="system-ui"/>
              </a:rPr>
              <a:t>But God, being rich in mercy, because of the great love with which he loved us, </a:t>
            </a:r>
            <a:r>
              <a:rPr lang="en-US" sz="2800" b="1" i="0" baseline="30000" dirty="0">
                <a:solidFill>
                  <a:srgbClr val="000000"/>
                </a:solidFill>
                <a:effectLst/>
                <a:latin typeface="system-ui"/>
              </a:rPr>
              <a:t>5 </a:t>
            </a:r>
            <a:r>
              <a:rPr lang="en-US" sz="2800" b="0" i="0" dirty="0">
                <a:solidFill>
                  <a:srgbClr val="000000"/>
                </a:solidFill>
                <a:effectLst/>
                <a:latin typeface="system-ui"/>
              </a:rPr>
              <a:t>even when we were dead in our trespasses, made us alive together with Christ—by grace you have been saved— </a:t>
            </a:r>
            <a:r>
              <a:rPr lang="en-US" sz="2800" b="1" i="0" baseline="30000" dirty="0">
                <a:solidFill>
                  <a:srgbClr val="000000"/>
                </a:solidFill>
                <a:effectLst/>
                <a:latin typeface="system-ui"/>
              </a:rPr>
              <a:t>6 </a:t>
            </a:r>
            <a:r>
              <a:rPr lang="en-US" sz="2800" b="0" i="0" dirty="0">
                <a:solidFill>
                  <a:srgbClr val="000000"/>
                </a:solidFill>
                <a:effectLst/>
                <a:latin typeface="system-ui"/>
              </a:rPr>
              <a:t>and raised us up with him and seated us with him in the heavenly places in Christ Jesus,</a:t>
            </a:r>
          </a:p>
          <a:p>
            <a:pPr algn="l">
              <a:lnSpc>
                <a:spcPct val="90000"/>
              </a:lnSpc>
            </a:pPr>
            <a:endParaRPr lang="en-US" sz="2800" dirty="0">
              <a:solidFill>
                <a:srgbClr val="000000"/>
              </a:solidFill>
              <a:latin typeface="system-ui"/>
            </a:endParaRPr>
          </a:p>
          <a:p>
            <a:pPr algn="l">
              <a:lnSpc>
                <a:spcPct val="90000"/>
              </a:lnSpc>
            </a:pPr>
            <a:r>
              <a:rPr lang="en-US" sz="2800" b="0" i="0" dirty="0">
                <a:solidFill>
                  <a:srgbClr val="000000"/>
                </a:solidFill>
                <a:effectLst/>
                <a:latin typeface="system-ui"/>
              </a:rPr>
              <a:t> </a:t>
            </a:r>
            <a:r>
              <a:rPr lang="en-US" sz="2800" b="1" i="0" baseline="30000" dirty="0">
                <a:solidFill>
                  <a:srgbClr val="000000"/>
                </a:solidFill>
                <a:effectLst/>
                <a:latin typeface="system-ui"/>
              </a:rPr>
              <a:t>7 </a:t>
            </a:r>
            <a:r>
              <a:rPr lang="en-US" sz="2800" b="0" i="0" dirty="0">
                <a:solidFill>
                  <a:srgbClr val="000000"/>
                </a:solidFill>
                <a:effectLst/>
                <a:latin typeface="system-ui"/>
              </a:rPr>
              <a:t>so that in the coming ages he might show the immeasurable riches of his grace in kindness toward us in Christ Jesus. </a:t>
            </a:r>
            <a:r>
              <a:rPr lang="en-US" sz="2800" b="1" i="0" baseline="30000" dirty="0">
                <a:solidFill>
                  <a:srgbClr val="000000"/>
                </a:solidFill>
                <a:effectLst/>
                <a:latin typeface="system-ui"/>
              </a:rPr>
              <a:t>8 </a:t>
            </a:r>
            <a:r>
              <a:rPr lang="en-US" sz="2800" b="0" i="0" dirty="0">
                <a:solidFill>
                  <a:srgbClr val="000000"/>
                </a:solidFill>
                <a:effectLst/>
                <a:latin typeface="system-ui"/>
              </a:rPr>
              <a:t>For by grace you have been saved through faith. And this is not your own doing; it is the gift of God, </a:t>
            </a:r>
            <a:r>
              <a:rPr lang="en-US" sz="2800" b="1" i="0" baseline="30000" dirty="0">
                <a:solidFill>
                  <a:srgbClr val="000000"/>
                </a:solidFill>
                <a:effectLst/>
                <a:latin typeface="system-ui"/>
              </a:rPr>
              <a:t>9 </a:t>
            </a:r>
            <a:r>
              <a:rPr lang="en-US" sz="2800" b="0" i="0" dirty="0">
                <a:solidFill>
                  <a:srgbClr val="000000"/>
                </a:solidFill>
                <a:effectLst/>
                <a:latin typeface="system-ui"/>
              </a:rPr>
              <a:t>not a result of works, so that no one may boast. </a:t>
            </a:r>
            <a:r>
              <a:rPr lang="en-US" sz="2800" b="1" i="0" baseline="30000" dirty="0">
                <a:solidFill>
                  <a:srgbClr val="000000"/>
                </a:solidFill>
                <a:effectLst/>
                <a:latin typeface="system-ui"/>
              </a:rPr>
              <a:t>10 </a:t>
            </a:r>
            <a:r>
              <a:rPr lang="en-US" sz="2800" b="0" i="0" dirty="0">
                <a:solidFill>
                  <a:srgbClr val="000000"/>
                </a:solidFill>
                <a:effectLst/>
                <a:latin typeface="system-ui"/>
              </a:rPr>
              <a:t>For we are his workmanship, created in Christ Jesus for good works, which God prepared beforehand, that we should walk in them.</a:t>
            </a:r>
          </a:p>
        </p:txBody>
      </p:sp>
      <p:sp>
        <p:nvSpPr>
          <p:cNvPr id="2" name="TextBox 1">
            <a:extLst>
              <a:ext uri="{FF2B5EF4-FFF2-40B4-BE49-F238E27FC236}">
                <a16:creationId xmlns:a16="http://schemas.microsoft.com/office/drawing/2014/main" id="{F8410F8E-AD02-666D-83CD-54D0102ACEC7}"/>
              </a:ext>
            </a:extLst>
          </p:cNvPr>
          <p:cNvSpPr txBox="1"/>
          <p:nvPr/>
        </p:nvSpPr>
        <p:spPr>
          <a:xfrm>
            <a:off x="403381" y="4487383"/>
            <a:ext cx="8359621" cy="1754326"/>
          </a:xfrm>
          <a:prstGeom prst="rect">
            <a:avLst/>
          </a:prstGeom>
          <a:noFill/>
        </p:spPr>
        <p:txBody>
          <a:bodyPr wrap="square">
            <a:spAutoFit/>
          </a:bodyPr>
          <a:lstStyle/>
          <a:p>
            <a:r>
              <a:rPr lang="en-US" sz="5400" b="1" dirty="0">
                <a:solidFill>
                  <a:schemeClr val="bg1"/>
                </a:solidFill>
                <a:effectLst>
                  <a:glow rad="190500">
                    <a:schemeClr val="tx1"/>
                  </a:glow>
                </a:effectLst>
              </a:rPr>
              <a:t>showcases God’s kindness for eternity!</a:t>
            </a:r>
          </a:p>
        </p:txBody>
      </p:sp>
      <p:sp>
        <p:nvSpPr>
          <p:cNvPr id="4" name="TextBox 3">
            <a:extLst>
              <a:ext uri="{FF2B5EF4-FFF2-40B4-BE49-F238E27FC236}">
                <a16:creationId xmlns:a16="http://schemas.microsoft.com/office/drawing/2014/main" id="{A7E6AA09-5324-4A15-C355-19E24F28091F}"/>
              </a:ext>
            </a:extLst>
          </p:cNvPr>
          <p:cNvSpPr txBox="1"/>
          <p:nvPr/>
        </p:nvSpPr>
        <p:spPr>
          <a:xfrm>
            <a:off x="6770916" y="162335"/>
            <a:ext cx="5373584" cy="1862048"/>
          </a:xfrm>
          <a:prstGeom prst="rect">
            <a:avLst/>
          </a:prstGeom>
          <a:noFill/>
        </p:spPr>
        <p:txBody>
          <a:bodyPr wrap="square">
            <a:spAutoFit/>
          </a:bodyPr>
          <a:lstStyle/>
          <a:p>
            <a:r>
              <a:rPr lang="en-US" sz="11500" b="1" dirty="0">
                <a:solidFill>
                  <a:schemeClr val="bg1"/>
                </a:solidFill>
                <a:effectLst>
                  <a:glow rad="190500">
                    <a:schemeClr val="tx1"/>
                  </a:glow>
                </a:effectLst>
              </a:rPr>
              <a:t>GRACE</a:t>
            </a:r>
            <a:endParaRPr lang="en-US" sz="5400" b="1" dirty="0">
              <a:solidFill>
                <a:schemeClr val="bg1"/>
              </a:solidFill>
              <a:effectLst>
                <a:glow rad="190500">
                  <a:schemeClr val="tx1"/>
                </a:glow>
              </a:effectLst>
            </a:endParaRPr>
          </a:p>
        </p:txBody>
      </p:sp>
      <p:sp>
        <p:nvSpPr>
          <p:cNvPr id="8" name="TextBox 7">
            <a:extLst>
              <a:ext uri="{FF2B5EF4-FFF2-40B4-BE49-F238E27FC236}">
                <a16:creationId xmlns:a16="http://schemas.microsoft.com/office/drawing/2014/main" id="{4C63D98D-290E-4304-B1E6-D6E5EB07F34F}"/>
              </a:ext>
            </a:extLst>
          </p:cNvPr>
          <p:cNvSpPr txBox="1"/>
          <p:nvPr/>
        </p:nvSpPr>
        <p:spPr>
          <a:xfrm>
            <a:off x="526470" y="162335"/>
            <a:ext cx="4894615" cy="1754326"/>
          </a:xfrm>
          <a:prstGeom prst="rect">
            <a:avLst/>
          </a:prstGeom>
          <a:noFill/>
        </p:spPr>
        <p:txBody>
          <a:bodyPr wrap="square">
            <a:spAutoFit/>
          </a:bodyPr>
          <a:lstStyle/>
          <a:p>
            <a:r>
              <a:rPr lang="en-US" sz="5400" b="1" dirty="0">
                <a:solidFill>
                  <a:schemeClr val="bg1"/>
                </a:solidFill>
                <a:effectLst>
                  <a:glow rad="190500">
                    <a:schemeClr val="tx1"/>
                  </a:glow>
                </a:effectLst>
              </a:rPr>
              <a:t>meets you at your worst</a:t>
            </a:r>
          </a:p>
        </p:txBody>
      </p:sp>
      <p:sp>
        <p:nvSpPr>
          <p:cNvPr id="9" name="TextBox 8">
            <a:extLst>
              <a:ext uri="{FF2B5EF4-FFF2-40B4-BE49-F238E27FC236}">
                <a16:creationId xmlns:a16="http://schemas.microsoft.com/office/drawing/2014/main" id="{CE0E9ABE-0137-4E93-694A-508FF02708D3}"/>
              </a:ext>
            </a:extLst>
          </p:cNvPr>
          <p:cNvSpPr txBox="1"/>
          <p:nvPr/>
        </p:nvSpPr>
        <p:spPr>
          <a:xfrm>
            <a:off x="403381" y="2378720"/>
            <a:ext cx="4883727" cy="1754326"/>
          </a:xfrm>
          <a:prstGeom prst="rect">
            <a:avLst/>
          </a:prstGeom>
          <a:noFill/>
        </p:spPr>
        <p:txBody>
          <a:bodyPr wrap="square">
            <a:spAutoFit/>
          </a:bodyPr>
          <a:lstStyle/>
          <a:p>
            <a:r>
              <a:rPr lang="en-US" sz="5400" b="1" dirty="0">
                <a:solidFill>
                  <a:schemeClr val="bg1"/>
                </a:solidFill>
                <a:effectLst>
                  <a:glow rad="190500">
                    <a:schemeClr val="tx1"/>
                  </a:glow>
                </a:effectLst>
              </a:rPr>
              <a:t>changes you forever</a:t>
            </a:r>
          </a:p>
        </p:txBody>
      </p:sp>
    </p:spTree>
    <p:extLst>
      <p:ext uri="{BB962C8B-B14F-4D97-AF65-F5344CB8AC3E}">
        <p14:creationId xmlns:p14="http://schemas.microsoft.com/office/powerpoint/2010/main" val="11554607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FA7EF-C824-D8C0-6F8F-65FA236640F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2DB691C-CA1D-B2E0-F5FC-8A5DF4AF6E23}"/>
              </a:ext>
            </a:extLst>
          </p:cNvPr>
          <p:cNvSpPr txBox="1"/>
          <p:nvPr/>
        </p:nvSpPr>
        <p:spPr>
          <a:xfrm>
            <a:off x="526470" y="162335"/>
            <a:ext cx="5133087" cy="923330"/>
          </a:xfrm>
          <a:prstGeom prst="rect">
            <a:avLst/>
          </a:prstGeom>
          <a:noFill/>
        </p:spPr>
        <p:txBody>
          <a:bodyPr wrap="square">
            <a:spAutoFit/>
          </a:bodyPr>
          <a:lstStyle/>
          <a:p>
            <a:pPr marR="228600" defTabSz="228600">
              <a:tabLst>
                <a:tab pos="3048000" algn="ctr"/>
                <a:tab pos="6134100" algn="r"/>
                <a:tab pos="3143250" algn="ctr"/>
                <a:tab pos="6134100" algn="r"/>
              </a:tabLst>
            </a:pPr>
            <a:r>
              <a:rPr lang="en-US" sz="5400" b="1" dirty="0">
                <a:ea typeface="Times New Roman" panose="02020603050405020304" pitchFamily="18" charset="0"/>
                <a:cs typeface="Arial" panose="020B0604020202020204" pitchFamily="34" charset="0"/>
              </a:rPr>
              <a:t>Ruined by Sin</a:t>
            </a:r>
          </a:p>
        </p:txBody>
      </p:sp>
      <p:sp>
        <p:nvSpPr>
          <p:cNvPr id="3" name="TextBox 2">
            <a:extLst>
              <a:ext uri="{FF2B5EF4-FFF2-40B4-BE49-F238E27FC236}">
                <a16:creationId xmlns:a16="http://schemas.microsoft.com/office/drawing/2014/main" id="{29D016D3-70AF-F512-F879-AD2AAE75B002}"/>
              </a:ext>
            </a:extLst>
          </p:cNvPr>
          <p:cNvSpPr txBox="1"/>
          <p:nvPr/>
        </p:nvSpPr>
        <p:spPr>
          <a:xfrm>
            <a:off x="213851" y="0"/>
            <a:ext cx="11978149" cy="6961906"/>
          </a:xfrm>
          <a:prstGeom prst="rect">
            <a:avLst/>
          </a:prstGeom>
          <a:noFill/>
        </p:spPr>
        <p:txBody>
          <a:bodyPr wrap="square">
            <a:spAutoFit/>
          </a:bodyPr>
          <a:lstStyle/>
          <a:p>
            <a:pPr algn="l">
              <a:lnSpc>
                <a:spcPct val="90000"/>
              </a:lnSpc>
            </a:pPr>
            <a:r>
              <a:rPr lang="en-US" sz="2800" b="1" i="0" dirty="0">
                <a:solidFill>
                  <a:srgbClr val="000000"/>
                </a:solidFill>
                <a:effectLst/>
                <a:latin typeface="system-ui"/>
              </a:rPr>
              <a:t>Ch 2 </a:t>
            </a:r>
            <a:r>
              <a:rPr lang="en-US" sz="2800" b="1" i="0" baseline="30000" dirty="0">
                <a:solidFill>
                  <a:srgbClr val="000000"/>
                </a:solidFill>
                <a:effectLst/>
                <a:latin typeface="system-ui"/>
              </a:rPr>
              <a:t>1</a:t>
            </a:r>
            <a:r>
              <a:rPr lang="en-US" sz="2800" b="1" i="0" dirty="0">
                <a:solidFill>
                  <a:srgbClr val="000000"/>
                </a:solidFill>
                <a:effectLst/>
                <a:latin typeface="system-ui"/>
              </a:rPr>
              <a:t> </a:t>
            </a:r>
            <a:r>
              <a:rPr lang="en-US" sz="2800" b="0" i="0" dirty="0">
                <a:solidFill>
                  <a:srgbClr val="000000"/>
                </a:solidFill>
                <a:effectLst/>
                <a:latin typeface="system-ui"/>
              </a:rPr>
              <a:t>And you were dead in the trespasses and sins </a:t>
            </a:r>
            <a:r>
              <a:rPr lang="en-US" sz="2800" b="1" i="0" baseline="30000" dirty="0">
                <a:solidFill>
                  <a:srgbClr val="000000"/>
                </a:solidFill>
                <a:effectLst/>
                <a:latin typeface="system-ui"/>
              </a:rPr>
              <a:t>2 </a:t>
            </a:r>
            <a:r>
              <a:rPr lang="en-US" sz="2800" b="0" i="0" dirty="0">
                <a:solidFill>
                  <a:srgbClr val="000000"/>
                </a:solidFill>
                <a:effectLst/>
                <a:latin typeface="system-ui"/>
              </a:rPr>
              <a:t>in which you once walked, following the course of this world, following the prince of the power of the air, the spirit that is now at work in the sons of disobedience— </a:t>
            </a:r>
            <a:r>
              <a:rPr lang="en-US" sz="2800" b="1" i="0" baseline="30000" dirty="0">
                <a:solidFill>
                  <a:srgbClr val="000000"/>
                </a:solidFill>
                <a:effectLst/>
                <a:latin typeface="system-ui"/>
              </a:rPr>
              <a:t>3 </a:t>
            </a:r>
            <a:r>
              <a:rPr lang="en-US" sz="2800" b="0" i="0" dirty="0">
                <a:solidFill>
                  <a:srgbClr val="000000"/>
                </a:solidFill>
                <a:effectLst/>
                <a:latin typeface="system-ui"/>
              </a:rPr>
              <a:t>among whom we all once lived in the passions of our flesh, carrying out the desires of the body and the mind, and were by nature children of wrath, like the rest of mankind. </a:t>
            </a:r>
          </a:p>
          <a:p>
            <a:pPr algn="l">
              <a:lnSpc>
                <a:spcPct val="90000"/>
              </a:lnSpc>
            </a:pPr>
            <a:endParaRPr lang="en-US" sz="1200" b="0" i="0" dirty="0">
              <a:solidFill>
                <a:srgbClr val="000000"/>
              </a:solidFill>
              <a:effectLst/>
              <a:latin typeface="system-ui"/>
            </a:endParaRPr>
          </a:p>
          <a:p>
            <a:pPr algn="l">
              <a:lnSpc>
                <a:spcPct val="90000"/>
              </a:lnSpc>
            </a:pPr>
            <a:endParaRPr lang="en-US" sz="1200" b="0" i="0" dirty="0">
              <a:solidFill>
                <a:srgbClr val="000000"/>
              </a:solidFill>
              <a:effectLst/>
              <a:latin typeface="system-ui"/>
            </a:endParaRPr>
          </a:p>
          <a:p>
            <a:pPr algn="l">
              <a:lnSpc>
                <a:spcPct val="90000"/>
              </a:lnSpc>
            </a:pPr>
            <a:endParaRPr lang="en-US" sz="1200" b="0" i="0" dirty="0">
              <a:solidFill>
                <a:srgbClr val="000000"/>
              </a:solidFill>
              <a:effectLst/>
              <a:latin typeface="system-ui"/>
            </a:endParaRPr>
          </a:p>
          <a:p>
            <a:pPr algn="l">
              <a:lnSpc>
                <a:spcPct val="90000"/>
              </a:lnSpc>
            </a:pPr>
            <a:r>
              <a:rPr lang="en-US" sz="2800" b="1" i="0" baseline="30000" dirty="0">
                <a:solidFill>
                  <a:srgbClr val="000000"/>
                </a:solidFill>
                <a:effectLst/>
                <a:latin typeface="system-ui"/>
              </a:rPr>
              <a:t>4 </a:t>
            </a:r>
            <a:r>
              <a:rPr lang="en-US" sz="2800" b="0" i="0" dirty="0">
                <a:solidFill>
                  <a:srgbClr val="000000"/>
                </a:solidFill>
                <a:effectLst/>
                <a:latin typeface="system-ui"/>
              </a:rPr>
              <a:t>But God, being rich in mercy, because of the great love with which he loved us, </a:t>
            </a:r>
            <a:r>
              <a:rPr lang="en-US" sz="2800" b="1" i="0" baseline="30000" dirty="0">
                <a:solidFill>
                  <a:srgbClr val="000000"/>
                </a:solidFill>
                <a:effectLst/>
                <a:latin typeface="system-ui"/>
              </a:rPr>
              <a:t>5 </a:t>
            </a:r>
            <a:r>
              <a:rPr lang="en-US" sz="2800" b="0" i="0" dirty="0">
                <a:solidFill>
                  <a:srgbClr val="000000"/>
                </a:solidFill>
                <a:effectLst/>
                <a:latin typeface="system-ui"/>
              </a:rPr>
              <a:t>even when we were dead in our trespasses, made us alive together with Christ—by grace you have been saved— </a:t>
            </a:r>
            <a:r>
              <a:rPr lang="en-US" sz="2800" b="1" i="0" baseline="30000" dirty="0">
                <a:solidFill>
                  <a:srgbClr val="000000"/>
                </a:solidFill>
                <a:effectLst/>
                <a:latin typeface="system-ui"/>
              </a:rPr>
              <a:t>6 </a:t>
            </a:r>
            <a:r>
              <a:rPr lang="en-US" sz="2800" b="0" i="0" dirty="0">
                <a:solidFill>
                  <a:srgbClr val="000000"/>
                </a:solidFill>
                <a:effectLst/>
                <a:latin typeface="system-ui"/>
              </a:rPr>
              <a:t>and raised us up with him and seated us with him in the heavenly places in Christ Jesus,</a:t>
            </a:r>
          </a:p>
          <a:p>
            <a:pPr algn="l">
              <a:lnSpc>
                <a:spcPct val="90000"/>
              </a:lnSpc>
            </a:pPr>
            <a:endParaRPr lang="en-US" sz="2800" dirty="0">
              <a:solidFill>
                <a:srgbClr val="000000"/>
              </a:solidFill>
              <a:latin typeface="system-ui"/>
            </a:endParaRPr>
          </a:p>
          <a:p>
            <a:pPr algn="l">
              <a:lnSpc>
                <a:spcPct val="90000"/>
              </a:lnSpc>
            </a:pPr>
            <a:r>
              <a:rPr lang="en-US" sz="2800" b="0" i="0" dirty="0">
                <a:solidFill>
                  <a:srgbClr val="000000"/>
                </a:solidFill>
                <a:effectLst/>
                <a:latin typeface="system-ui"/>
              </a:rPr>
              <a:t> </a:t>
            </a:r>
            <a:r>
              <a:rPr lang="en-US" sz="2800" b="1" i="0" baseline="30000" dirty="0">
                <a:solidFill>
                  <a:srgbClr val="000000"/>
                </a:solidFill>
                <a:effectLst/>
                <a:latin typeface="system-ui"/>
              </a:rPr>
              <a:t>7 </a:t>
            </a:r>
            <a:r>
              <a:rPr lang="en-US" sz="2800" b="0" i="0" dirty="0">
                <a:solidFill>
                  <a:srgbClr val="000000"/>
                </a:solidFill>
                <a:effectLst/>
                <a:latin typeface="system-ui"/>
              </a:rPr>
              <a:t>so that in the coming ages he might show the immeasurable riches of his grace in kindness toward us in Christ Jesus. </a:t>
            </a:r>
            <a:r>
              <a:rPr lang="en-US" sz="2800" b="1" i="0" baseline="30000" dirty="0">
                <a:solidFill>
                  <a:srgbClr val="000000"/>
                </a:solidFill>
                <a:effectLst/>
                <a:latin typeface="system-ui"/>
              </a:rPr>
              <a:t>8 </a:t>
            </a:r>
            <a:r>
              <a:rPr lang="en-US" sz="2800" b="0" i="0" dirty="0">
                <a:solidFill>
                  <a:srgbClr val="000000"/>
                </a:solidFill>
                <a:effectLst/>
                <a:latin typeface="system-ui"/>
              </a:rPr>
              <a:t>For by grace you have been saved through faith. And this is not your own doing; it is the gift of God, </a:t>
            </a:r>
            <a:r>
              <a:rPr lang="en-US" sz="2800" b="1" i="0" baseline="30000" dirty="0">
                <a:solidFill>
                  <a:srgbClr val="000000"/>
                </a:solidFill>
                <a:effectLst/>
                <a:latin typeface="system-ui"/>
              </a:rPr>
              <a:t>9 </a:t>
            </a:r>
            <a:r>
              <a:rPr lang="en-US" sz="2800" b="0" i="0" dirty="0">
                <a:solidFill>
                  <a:srgbClr val="000000"/>
                </a:solidFill>
                <a:effectLst/>
                <a:latin typeface="system-ui"/>
              </a:rPr>
              <a:t>not a result of works, so that no one may boast. </a:t>
            </a:r>
            <a:r>
              <a:rPr lang="en-US" sz="2800" b="1" i="0" baseline="30000" dirty="0">
                <a:solidFill>
                  <a:srgbClr val="000000"/>
                </a:solidFill>
                <a:effectLst/>
                <a:latin typeface="system-ui"/>
              </a:rPr>
              <a:t>10 </a:t>
            </a:r>
            <a:r>
              <a:rPr lang="en-US" sz="2800" b="0" i="0" dirty="0">
                <a:solidFill>
                  <a:srgbClr val="000000"/>
                </a:solidFill>
                <a:effectLst/>
                <a:latin typeface="system-ui"/>
              </a:rPr>
              <a:t>For we are his workmanship, created in Christ Jesus for good works, which God prepared beforehand, that we should walk in them.</a:t>
            </a:r>
          </a:p>
        </p:txBody>
      </p:sp>
      <p:sp>
        <p:nvSpPr>
          <p:cNvPr id="2" name="TextBox 1">
            <a:extLst>
              <a:ext uri="{FF2B5EF4-FFF2-40B4-BE49-F238E27FC236}">
                <a16:creationId xmlns:a16="http://schemas.microsoft.com/office/drawing/2014/main" id="{A3F94AB1-7FE4-A6B3-9BD1-91A3694EB419}"/>
              </a:ext>
            </a:extLst>
          </p:cNvPr>
          <p:cNvSpPr txBox="1"/>
          <p:nvPr/>
        </p:nvSpPr>
        <p:spPr>
          <a:xfrm>
            <a:off x="526470" y="4833618"/>
            <a:ext cx="8359621" cy="923330"/>
          </a:xfrm>
          <a:prstGeom prst="rect">
            <a:avLst/>
          </a:prstGeom>
          <a:noFill/>
        </p:spPr>
        <p:txBody>
          <a:bodyPr wrap="square">
            <a:spAutoFit/>
          </a:bodyPr>
          <a:lstStyle/>
          <a:p>
            <a:r>
              <a:rPr lang="en-US" sz="5400" b="1" dirty="0">
                <a:solidFill>
                  <a:schemeClr val="bg1"/>
                </a:solidFill>
                <a:effectLst>
                  <a:glow rad="190500">
                    <a:schemeClr val="tx1"/>
                  </a:glow>
                </a:effectLst>
              </a:rPr>
              <a:t>Repurposed for Glory </a:t>
            </a:r>
          </a:p>
        </p:txBody>
      </p:sp>
      <p:sp>
        <p:nvSpPr>
          <p:cNvPr id="8" name="TextBox 7">
            <a:extLst>
              <a:ext uri="{FF2B5EF4-FFF2-40B4-BE49-F238E27FC236}">
                <a16:creationId xmlns:a16="http://schemas.microsoft.com/office/drawing/2014/main" id="{C14FE49E-6CC1-F69D-A08C-7837799B119D}"/>
              </a:ext>
            </a:extLst>
          </p:cNvPr>
          <p:cNvSpPr txBox="1"/>
          <p:nvPr/>
        </p:nvSpPr>
        <p:spPr>
          <a:xfrm>
            <a:off x="526470" y="162335"/>
            <a:ext cx="4894615" cy="923330"/>
          </a:xfrm>
          <a:prstGeom prst="rect">
            <a:avLst/>
          </a:prstGeom>
          <a:noFill/>
        </p:spPr>
        <p:txBody>
          <a:bodyPr wrap="square">
            <a:spAutoFit/>
          </a:bodyPr>
          <a:lstStyle/>
          <a:p>
            <a:r>
              <a:rPr lang="en-US" sz="5400" b="1" dirty="0">
                <a:solidFill>
                  <a:schemeClr val="bg1"/>
                </a:solidFill>
                <a:effectLst>
                  <a:glow rad="190500">
                    <a:schemeClr val="tx1"/>
                  </a:glow>
                </a:effectLst>
              </a:rPr>
              <a:t>Ruined by Sin </a:t>
            </a:r>
          </a:p>
        </p:txBody>
      </p:sp>
      <p:sp>
        <p:nvSpPr>
          <p:cNvPr id="9" name="TextBox 8">
            <a:extLst>
              <a:ext uri="{FF2B5EF4-FFF2-40B4-BE49-F238E27FC236}">
                <a16:creationId xmlns:a16="http://schemas.microsoft.com/office/drawing/2014/main" id="{5A41B98F-3529-895D-67E6-9BABA3500DD4}"/>
              </a:ext>
            </a:extLst>
          </p:cNvPr>
          <p:cNvSpPr txBox="1"/>
          <p:nvPr/>
        </p:nvSpPr>
        <p:spPr>
          <a:xfrm>
            <a:off x="403381" y="2557623"/>
            <a:ext cx="6180299" cy="923330"/>
          </a:xfrm>
          <a:prstGeom prst="rect">
            <a:avLst/>
          </a:prstGeom>
          <a:noFill/>
        </p:spPr>
        <p:txBody>
          <a:bodyPr wrap="square">
            <a:spAutoFit/>
          </a:bodyPr>
          <a:lstStyle/>
          <a:p>
            <a:r>
              <a:rPr lang="en-US" sz="5400" b="1" dirty="0">
                <a:solidFill>
                  <a:schemeClr val="bg1"/>
                </a:solidFill>
                <a:effectLst>
                  <a:glow rad="190500">
                    <a:schemeClr val="tx1"/>
                  </a:glow>
                </a:effectLst>
              </a:rPr>
              <a:t>Rescued by Mercy </a:t>
            </a:r>
          </a:p>
        </p:txBody>
      </p:sp>
    </p:spTree>
    <p:extLst>
      <p:ext uri="{BB962C8B-B14F-4D97-AF65-F5344CB8AC3E}">
        <p14:creationId xmlns:p14="http://schemas.microsoft.com/office/powerpoint/2010/main" val="41298817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D5015F-6022-19AE-A2AD-E1DFFB398953}"/>
              </a:ext>
            </a:extLst>
          </p:cNvPr>
          <p:cNvSpPr txBox="1"/>
          <p:nvPr/>
        </p:nvSpPr>
        <p:spPr>
          <a:xfrm>
            <a:off x="323850" y="140813"/>
            <a:ext cx="11537224" cy="1938992"/>
          </a:xfrm>
          <a:prstGeom prst="rect">
            <a:avLst/>
          </a:prstGeom>
          <a:noFill/>
        </p:spPr>
        <p:txBody>
          <a:bodyPr wrap="square">
            <a:spAutoFit/>
          </a:bodyPr>
          <a:lstStyle/>
          <a:p>
            <a:pPr marR="228600" indent="-228600" defTabSz="228600">
              <a:tabLst>
                <a:tab pos="3048000" algn="ctr"/>
                <a:tab pos="6134100" algn="r"/>
                <a:tab pos="3143250" algn="ctr"/>
                <a:tab pos="6134100" algn="r"/>
              </a:tabLst>
            </a:pPr>
            <a:r>
              <a:rPr lang="en-US" sz="4400" b="1" i="1" dirty="0">
                <a:effectLst/>
                <a:latin typeface="+mj-lt"/>
                <a:ea typeface="Times New Roman" panose="02020603050405020304" pitchFamily="18" charset="0"/>
                <a:cs typeface="Arial" panose="020B0604020202020204" pitchFamily="34" charset="0"/>
              </a:rPr>
              <a:t>Eph 2:1-10  --  </a:t>
            </a:r>
            <a:r>
              <a:rPr lang="en-US" sz="4400" b="1" dirty="0">
                <a:latin typeface="+mj-lt"/>
                <a:ea typeface="Times New Roman" panose="02020603050405020304" pitchFamily="18" charset="0"/>
                <a:cs typeface="Arial" panose="020B0604020202020204" pitchFamily="34" charset="0"/>
              </a:rPr>
              <a:t>Unfathomable Grace</a:t>
            </a:r>
          </a:p>
          <a:p>
            <a:pPr marR="228600" defTabSz="228600">
              <a:tabLst>
                <a:tab pos="3048000" algn="ctr"/>
                <a:tab pos="6134100" algn="r"/>
                <a:tab pos="3143250" algn="ctr"/>
                <a:tab pos="6134100" algn="r"/>
              </a:tabLst>
            </a:pPr>
            <a:r>
              <a:rPr lang="en-US" sz="4000" b="1" dirty="0">
                <a:latin typeface="+mj-lt"/>
                <a:ea typeface="Times New Roman" panose="02020603050405020304" pitchFamily="18" charset="0"/>
                <a:cs typeface="Arial" panose="020B0604020202020204" pitchFamily="34" charset="0"/>
              </a:rPr>
              <a:t>1.  Ruined by Sin </a:t>
            </a:r>
            <a:r>
              <a:rPr lang="en-US" sz="3600" dirty="0">
                <a:latin typeface="+mj-lt"/>
                <a:ea typeface="Times New Roman" panose="02020603050405020304" pitchFamily="18" charset="0"/>
                <a:cs typeface="Arial" panose="020B0604020202020204" pitchFamily="34" charset="0"/>
              </a:rPr>
              <a:t>(1-3)</a:t>
            </a:r>
            <a:r>
              <a:rPr lang="en-US" sz="4000" b="1" dirty="0">
                <a:latin typeface="+mj-lt"/>
                <a:ea typeface="Times New Roman" panose="02020603050405020304" pitchFamily="18" charset="0"/>
                <a:cs typeface="Arial" panose="020B0604020202020204" pitchFamily="34" charset="0"/>
              </a:rPr>
              <a:t> </a:t>
            </a:r>
          </a:p>
          <a:p>
            <a:pPr marR="228600" defTabSz="228600">
              <a:tabLst>
                <a:tab pos="3048000" algn="ctr"/>
                <a:tab pos="6134100" algn="r"/>
                <a:tab pos="3143250" algn="ctr"/>
                <a:tab pos="6134100" algn="r"/>
              </a:tabLst>
            </a:pPr>
            <a:r>
              <a:rPr lang="en-US" sz="3600" b="1" dirty="0">
                <a:latin typeface="Aptos Narrow" panose="020B0004020202020204" pitchFamily="34" charset="0"/>
                <a:ea typeface="Times New Roman" panose="02020603050405020304" pitchFamily="18" charset="0"/>
                <a:cs typeface="Arial" panose="020B0604020202020204" pitchFamily="34" charset="0"/>
              </a:rPr>
              <a:t>       • 	Grace Finds Us at Our Worst </a:t>
            </a:r>
            <a:r>
              <a:rPr lang="en-US" sz="3600" dirty="0">
                <a:latin typeface="Aptos Narrow" panose="020B0004020202020204" pitchFamily="34" charset="0"/>
                <a:ea typeface="Times New Roman" panose="02020603050405020304" pitchFamily="18" charset="0"/>
                <a:cs typeface="Arial" panose="020B0604020202020204" pitchFamily="34" charset="0"/>
              </a:rPr>
              <a:t>(1–3)</a:t>
            </a:r>
          </a:p>
        </p:txBody>
      </p:sp>
      <p:sp>
        <p:nvSpPr>
          <p:cNvPr id="4" name="TextBox 3">
            <a:extLst>
              <a:ext uri="{FF2B5EF4-FFF2-40B4-BE49-F238E27FC236}">
                <a16:creationId xmlns:a16="http://schemas.microsoft.com/office/drawing/2014/main" id="{CB69463D-BB28-C06E-F42B-394E3E4823C4}"/>
              </a:ext>
            </a:extLst>
          </p:cNvPr>
          <p:cNvSpPr txBox="1"/>
          <p:nvPr/>
        </p:nvSpPr>
        <p:spPr>
          <a:xfrm>
            <a:off x="932361" y="819866"/>
            <a:ext cx="4021727" cy="707886"/>
          </a:xfrm>
          <a:prstGeom prst="rect">
            <a:avLst/>
          </a:prstGeom>
          <a:noFill/>
        </p:spPr>
        <p:txBody>
          <a:bodyPr wrap="square">
            <a:spAutoFit/>
          </a:bodyPr>
          <a:lstStyle/>
          <a:p>
            <a:pPr marR="228600" defTabSz="228600">
              <a:tabLst>
                <a:tab pos="3048000" algn="ctr"/>
                <a:tab pos="6134100" algn="r"/>
                <a:tab pos="3143250" algn="ctr"/>
                <a:tab pos="6134100" algn="r"/>
              </a:tabLst>
            </a:pPr>
            <a:r>
              <a:rPr lang="en-US" sz="4000" b="1" dirty="0">
                <a:latin typeface="+mj-lt"/>
                <a:ea typeface="Times New Roman" panose="02020603050405020304" pitchFamily="18" charset="0"/>
                <a:cs typeface="Arial" panose="020B0604020202020204" pitchFamily="34" charset="0"/>
              </a:rPr>
              <a:t>Ruined by Sin</a:t>
            </a:r>
          </a:p>
        </p:txBody>
      </p:sp>
    </p:spTree>
    <p:extLst>
      <p:ext uri="{BB962C8B-B14F-4D97-AF65-F5344CB8AC3E}">
        <p14:creationId xmlns:p14="http://schemas.microsoft.com/office/powerpoint/2010/main" val="25869265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E8F29-BBD7-158B-CAB5-FE8BEE6D726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8F51BCB-593B-0771-0DA3-7B3CA8D1C8CC}"/>
              </a:ext>
            </a:extLst>
          </p:cNvPr>
          <p:cNvSpPr txBox="1"/>
          <p:nvPr/>
        </p:nvSpPr>
        <p:spPr>
          <a:xfrm>
            <a:off x="-1" y="110169"/>
            <a:ext cx="12107537" cy="5509200"/>
          </a:xfrm>
          <a:prstGeom prst="rect">
            <a:avLst/>
          </a:prstGeom>
          <a:noFill/>
        </p:spPr>
        <p:txBody>
          <a:bodyPr wrap="square">
            <a:spAutoFit/>
          </a:bodyPr>
          <a:lstStyle/>
          <a:p>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you were dead in the trespasses and sins </a:t>
            </a:r>
            <a:r>
              <a:rPr lang="en-US" sz="4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2</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 in which you once walked, following the course of this world, following the prince of the power of the air, the spirit that is now at work in the sons of disobedience— </a:t>
            </a:r>
            <a:r>
              <a:rPr lang="en-US" sz="4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3</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 among whom we all once lived in the passions of our flesh, carrying out the desires of the body and the mind, and were by nature children of wrath, like the rest of mankind.</a:t>
            </a:r>
            <a:endParaRPr lang="en-US" sz="4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98250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9959C-ED2C-0CCF-6E63-656D79F9EEA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B93020E-1037-F7FE-71DA-6AD376EE334C}"/>
              </a:ext>
            </a:extLst>
          </p:cNvPr>
          <p:cNvSpPr txBox="1"/>
          <p:nvPr/>
        </p:nvSpPr>
        <p:spPr>
          <a:xfrm>
            <a:off x="-1" y="110169"/>
            <a:ext cx="12107537" cy="3477875"/>
          </a:xfrm>
          <a:prstGeom prst="rect">
            <a:avLst/>
          </a:prstGeom>
          <a:noFill/>
        </p:spPr>
        <p:txBody>
          <a:bodyPr wrap="square">
            <a:spAutoFit/>
          </a:bodyPr>
          <a:lstStyle/>
          <a:p>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you </a:t>
            </a:r>
            <a:r>
              <a:rPr lang="en-US" sz="44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were dead in the trespasses and sins</a:t>
            </a:r>
          </a:p>
          <a:p>
            <a:endPar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Trespasses:	missing the mark</a:t>
            </a:r>
          </a:p>
          <a:p>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	     Sins:	slipping or falling from the way</a:t>
            </a:r>
            <a:endPar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33184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A442E-E5EC-9EBB-0B16-09840F98CEA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6F1A663-6A44-4D01-329C-1B8086B10E64}"/>
              </a:ext>
            </a:extLst>
          </p:cNvPr>
          <p:cNvSpPr txBox="1"/>
          <p:nvPr/>
        </p:nvSpPr>
        <p:spPr>
          <a:xfrm>
            <a:off x="-1" y="110169"/>
            <a:ext cx="12107537" cy="2800767"/>
          </a:xfrm>
          <a:prstGeom prst="rect">
            <a:avLst/>
          </a:prstGeom>
          <a:noFill/>
        </p:spPr>
        <p:txBody>
          <a:bodyPr wrap="square">
            <a:spAutoFit/>
          </a:bodyPr>
          <a:lstStyle/>
          <a:p>
            <a:r>
              <a:rPr lang="en-US" sz="4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1 </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And you were dead in the trespasses and sins </a:t>
            </a:r>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which you once walked,</a:t>
            </a:r>
          </a:p>
          <a:p>
            <a:pPr marL="571500" indent="-571500">
              <a:buFont typeface="Arial" panose="020B0604020202020204" pitchFamily="34" charset="0"/>
              <a:buChar char="•"/>
            </a:pP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following the course of this world, </a:t>
            </a:r>
          </a:p>
          <a:p>
            <a:pPr marL="571500" indent="-571500">
              <a:buFont typeface="Arial" panose="020B0604020202020204" pitchFamily="34" charset="0"/>
              <a:buChar char="•"/>
            </a:pP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following the prince of the power of the air</a:t>
            </a:r>
            <a:endPar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1CE57A3D-3226-A74F-05C2-80E4B9DC9D99}"/>
              </a:ext>
            </a:extLst>
          </p:cNvPr>
          <p:cNvSpPr/>
          <p:nvPr/>
        </p:nvSpPr>
        <p:spPr>
          <a:xfrm>
            <a:off x="158610" y="3429000"/>
            <a:ext cx="11874780" cy="87221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t>Who is the prince of the power of the air</a:t>
            </a:r>
          </a:p>
        </p:txBody>
      </p:sp>
      <p:sp>
        <p:nvSpPr>
          <p:cNvPr id="3" name="Rectangle: Rounded Corners 2">
            <a:extLst>
              <a:ext uri="{FF2B5EF4-FFF2-40B4-BE49-F238E27FC236}">
                <a16:creationId xmlns:a16="http://schemas.microsoft.com/office/drawing/2014/main" id="{BBB2EEF8-369E-F24D-D830-6586F20BF3B6}"/>
              </a:ext>
            </a:extLst>
          </p:cNvPr>
          <p:cNvSpPr/>
          <p:nvPr/>
        </p:nvSpPr>
        <p:spPr>
          <a:xfrm>
            <a:off x="158610" y="4383171"/>
            <a:ext cx="11874780" cy="148561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t>How is the course of the world different than the course we are called to?</a:t>
            </a:r>
          </a:p>
        </p:txBody>
      </p:sp>
    </p:spTree>
    <p:extLst>
      <p:ext uri="{BB962C8B-B14F-4D97-AF65-F5344CB8AC3E}">
        <p14:creationId xmlns:p14="http://schemas.microsoft.com/office/powerpoint/2010/main" val="8428582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BD878-AA4D-E223-68AF-51F472BCB588}"/>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901F93D-3ECC-6228-17E1-98D08A18BE10}"/>
              </a:ext>
            </a:extLst>
          </p:cNvPr>
          <p:cNvSpPr/>
          <p:nvPr/>
        </p:nvSpPr>
        <p:spPr>
          <a:xfrm>
            <a:off x="9013585" y="2933700"/>
            <a:ext cx="1807936" cy="495300"/>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7DC2D72C-B7BA-918D-5563-B0B2678F3EF9}"/>
              </a:ext>
            </a:extLst>
          </p:cNvPr>
          <p:cNvSpPr/>
          <p:nvPr/>
        </p:nvSpPr>
        <p:spPr>
          <a:xfrm>
            <a:off x="774006" y="3601240"/>
            <a:ext cx="3864429" cy="495300"/>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E6059CF-D68C-0982-B6BD-A7CBC96FB1E0}"/>
              </a:ext>
            </a:extLst>
          </p:cNvPr>
          <p:cNvSpPr txBox="1"/>
          <p:nvPr/>
        </p:nvSpPr>
        <p:spPr>
          <a:xfrm>
            <a:off x="-1" y="110169"/>
            <a:ext cx="12107537" cy="4154984"/>
          </a:xfrm>
          <a:prstGeom prst="rect">
            <a:avLst/>
          </a:prstGeom>
          <a:noFill/>
        </p:spPr>
        <p:txBody>
          <a:bodyPr wrap="square">
            <a:spAutoFit/>
          </a:bodyPr>
          <a:lstStyle/>
          <a:p>
            <a:r>
              <a:rPr lang="en-US" sz="4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1 </a:t>
            </a:r>
            <a:r>
              <a:rPr lang="en-US" sz="4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And you were dead in the trespasses and sins </a:t>
            </a:r>
            <a:r>
              <a:rPr lang="en-US" sz="4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2</a:t>
            </a:r>
            <a:r>
              <a:rPr lang="en-US" sz="4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 in which you once walked,</a:t>
            </a:r>
          </a:p>
          <a:p>
            <a:pPr marL="571500" indent="-571500">
              <a:buFont typeface="Arial" panose="020B0604020202020204" pitchFamily="34" charset="0"/>
              <a:buChar char="•"/>
            </a:pPr>
            <a:r>
              <a:rPr lang="en-US" sz="4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following the course of this world, </a:t>
            </a:r>
          </a:p>
          <a:p>
            <a:pPr marL="571500" indent="-571500">
              <a:buFont typeface="Arial" panose="020B0604020202020204" pitchFamily="34" charset="0"/>
              <a:buChar char="•"/>
            </a:pPr>
            <a:r>
              <a:rPr lang="en-US" sz="4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following the prince of the power of the air</a:t>
            </a:r>
            <a:endParaRPr lang="en-US" sz="4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endParaRPr>
          </a:p>
          <a:p>
            <a:pPr lvl="2"/>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spirit that is now at work in the sons of disobedience— </a:t>
            </a:r>
            <a:endPar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5598E349-65B0-7867-F09D-4AE7E304FC4B}"/>
              </a:ext>
            </a:extLst>
          </p:cNvPr>
          <p:cNvSpPr/>
          <p:nvPr/>
        </p:nvSpPr>
        <p:spPr>
          <a:xfrm>
            <a:off x="1721531" y="4705085"/>
            <a:ext cx="8664471" cy="62985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dirty="0">
                <a:latin typeface="Calibri" panose="020F0502020204030204" pitchFamily="34" charset="0"/>
                <a:ea typeface="Calibri" panose="020F0502020204030204" pitchFamily="34" charset="0"/>
                <a:cs typeface="Calibri" panose="020F0502020204030204" pitchFamily="34" charset="0"/>
              </a:rPr>
              <a:t>NLT: those who refuse to obey God. </a:t>
            </a:r>
            <a:endParaRPr lang="en-US" sz="4400" dirty="0"/>
          </a:p>
        </p:txBody>
      </p:sp>
    </p:spTree>
    <p:extLst>
      <p:ext uri="{BB962C8B-B14F-4D97-AF65-F5344CB8AC3E}">
        <p14:creationId xmlns:p14="http://schemas.microsoft.com/office/powerpoint/2010/main" val="3275907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66057-89C8-4312-B747-79A28A1A0D6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3B8064C-85E5-7422-F5B8-69C1ECA149F7}"/>
              </a:ext>
            </a:extLst>
          </p:cNvPr>
          <p:cNvSpPr txBox="1"/>
          <p:nvPr/>
        </p:nvSpPr>
        <p:spPr>
          <a:xfrm>
            <a:off x="-1" y="110169"/>
            <a:ext cx="12107537" cy="6863417"/>
          </a:xfrm>
          <a:prstGeom prst="rect">
            <a:avLst/>
          </a:prstGeom>
          <a:noFill/>
        </p:spPr>
        <p:txBody>
          <a:bodyPr wrap="square">
            <a:spAutoFit/>
          </a:bodyPr>
          <a:lstStyle/>
          <a:p>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you </a:t>
            </a:r>
            <a:r>
              <a:rPr lang="en-US" sz="440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were dead in the trespasses and sins </a:t>
            </a:r>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which you once walked, </a:t>
            </a:r>
          </a:p>
          <a:p>
            <a:pPr marL="571500" indent="-571500">
              <a:buFont typeface="Arial" panose="020B0604020202020204" pitchFamily="34" charset="0"/>
              <a:buChar char="•"/>
            </a:pP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following the course of this world, </a:t>
            </a:r>
          </a:p>
          <a:p>
            <a:pPr marL="571500" indent="-571500">
              <a:buFont typeface="Arial" panose="020B0604020202020204" pitchFamily="34" charset="0"/>
              <a:buChar char="•"/>
            </a:pP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following the prince of the power of the air,</a:t>
            </a:r>
          </a:p>
          <a:p>
            <a:pPr lvl="2"/>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the spirit that is now at work in the sons of disobedience— </a:t>
            </a:r>
          </a:p>
          <a:p>
            <a:r>
              <a:rPr lang="en-US" sz="4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3</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 among whom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we all once lived in the passions of our flesh</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carrying out the desires of the body and the mind, and were by nature children of wrath, like the rest of mankind.</a:t>
            </a:r>
            <a:endParaRPr lang="en-US" sz="4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72383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603A9-8AA3-739C-505F-D0F24A465AC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B9D5690-2614-E938-4C23-F3E6A2D72A8D}"/>
              </a:ext>
            </a:extLst>
          </p:cNvPr>
          <p:cNvSpPr txBox="1"/>
          <p:nvPr/>
        </p:nvSpPr>
        <p:spPr>
          <a:xfrm>
            <a:off x="-1" y="110169"/>
            <a:ext cx="12107537" cy="6186309"/>
          </a:xfrm>
          <a:prstGeom prst="rect">
            <a:avLst/>
          </a:prstGeom>
          <a:noFill/>
        </p:spPr>
        <p:txBody>
          <a:bodyPr wrap="square">
            <a:spAutoFit/>
          </a:bodyPr>
          <a:lstStyle/>
          <a:p>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you </a:t>
            </a:r>
            <a:r>
              <a:rPr lang="en-US" sz="440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were dead in the trespasses and sins </a:t>
            </a:r>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4400" b="0" i="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in which you once walked, </a:t>
            </a:r>
          </a:p>
          <a:p>
            <a:pPr marL="571500" indent="-571500">
              <a:buFont typeface="Arial" panose="020B0604020202020204" pitchFamily="34" charset="0"/>
              <a:buChar char="•"/>
            </a:pP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following the course of this world, </a:t>
            </a:r>
          </a:p>
          <a:p>
            <a:pPr marL="571500" indent="-571500">
              <a:buFont typeface="Arial" panose="020B0604020202020204" pitchFamily="34" charset="0"/>
              <a:buChar char="•"/>
            </a:pP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following the prince of the power of the air,</a:t>
            </a:r>
          </a:p>
          <a:p>
            <a:pPr lvl="2"/>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the spirit that is now at work in the sons of disobedience— </a:t>
            </a:r>
          </a:p>
          <a:p>
            <a:r>
              <a:rPr lang="en-US" sz="4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3</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 among whom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we all once lived in the passions of our flesh</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4400" b="0" i="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carrying out the desires of the body and the mind, </a:t>
            </a:r>
            <a:endPar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052348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ity skyline with a body of water&#10;&#10;AI-generated content may be incorrect.">
            <a:extLst>
              <a:ext uri="{FF2B5EF4-FFF2-40B4-BE49-F238E27FC236}">
                <a16:creationId xmlns:a16="http://schemas.microsoft.com/office/drawing/2014/main" id="{C4AF62F9-C8B1-D246-0CEC-FE045658183D}"/>
              </a:ext>
            </a:extLst>
          </p:cNvPr>
          <p:cNvPicPr>
            <a:picLocks noChangeAspect="1"/>
          </p:cNvPicPr>
          <p:nvPr/>
        </p:nvPicPr>
        <p:blipFill>
          <a:blip r:embed="rId2"/>
          <a:srcRect b="29431"/>
          <a:stretch>
            <a:fillRect/>
          </a:stretch>
        </p:blipFill>
        <p:spPr>
          <a:xfrm>
            <a:off x="0" y="0"/>
            <a:ext cx="12192000" cy="4839628"/>
          </a:xfrm>
          <a:prstGeom prst="rect">
            <a:avLst/>
          </a:prstGeom>
        </p:spPr>
      </p:pic>
      <p:pic>
        <p:nvPicPr>
          <p:cNvPr id="4" name="Picture 3" descr="A city skyline with a body of water&#10;&#10;AI-generated content may be incorrect.">
            <a:extLst>
              <a:ext uri="{FF2B5EF4-FFF2-40B4-BE49-F238E27FC236}">
                <a16:creationId xmlns:a16="http://schemas.microsoft.com/office/drawing/2014/main" id="{93AB15EB-65A0-76DE-60F9-A8A162804FA7}"/>
              </a:ext>
            </a:extLst>
          </p:cNvPr>
          <p:cNvPicPr>
            <a:picLocks noChangeAspect="1"/>
          </p:cNvPicPr>
          <p:nvPr/>
        </p:nvPicPr>
        <p:blipFill>
          <a:blip r:embed="rId2"/>
          <a:srcRect t="70569"/>
          <a:stretch>
            <a:fillRect/>
          </a:stretch>
        </p:blipFill>
        <p:spPr>
          <a:xfrm>
            <a:off x="0" y="4839628"/>
            <a:ext cx="12192000" cy="2018371"/>
          </a:xfrm>
          <a:prstGeom prst="rect">
            <a:avLst/>
          </a:prstGeom>
        </p:spPr>
      </p:pic>
    </p:spTree>
    <p:extLst>
      <p:ext uri="{BB962C8B-B14F-4D97-AF65-F5344CB8AC3E}">
        <p14:creationId xmlns:p14="http://schemas.microsoft.com/office/powerpoint/2010/main" val="401197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1A8BB-5428-AF81-5D08-48292217668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1E05BED-1181-917D-8130-62EEAE853007}"/>
              </a:ext>
            </a:extLst>
          </p:cNvPr>
          <p:cNvSpPr txBox="1"/>
          <p:nvPr/>
        </p:nvSpPr>
        <p:spPr>
          <a:xfrm>
            <a:off x="-1" y="110169"/>
            <a:ext cx="12107537" cy="6863417"/>
          </a:xfrm>
          <a:prstGeom prst="rect">
            <a:avLst/>
          </a:prstGeom>
          <a:noFill/>
        </p:spPr>
        <p:txBody>
          <a:bodyPr wrap="square">
            <a:spAutoFit/>
          </a:bodyPr>
          <a:lstStyle/>
          <a:p>
            <a:r>
              <a:rPr lang="en-US" sz="4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1 </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And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you </a:t>
            </a:r>
            <a:r>
              <a:rPr lang="en-US" sz="440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were dead in the trespasses and sins </a:t>
            </a:r>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4400" b="0" i="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in which you once walked, </a:t>
            </a:r>
          </a:p>
          <a:p>
            <a:pPr marL="571500" indent="-571500">
              <a:buFont typeface="Arial" panose="020B0604020202020204" pitchFamily="34" charset="0"/>
              <a:buChar char="•"/>
            </a:pP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following the course of this world, </a:t>
            </a:r>
          </a:p>
          <a:p>
            <a:pPr marL="571500" indent="-571500">
              <a:buFont typeface="Arial" panose="020B0604020202020204" pitchFamily="34" charset="0"/>
              <a:buChar char="•"/>
            </a:pP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following the prince of the power of the air,</a:t>
            </a:r>
          </a:p>
          <a:p>
            <a:pPr lvl="2"/>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the spirit that is now at work in the sons of disobedience— </a:t>
            </a:r>
          </a:p>
          <a:p>
            <a:r>
              <a:rPr lang="en-US" sz="4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3</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 among whom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we all once lived in the passions of our flesh</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4400" b="0" i="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carrying out the desires of the body and the mind,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=&gt; and were by nature children of wrath, like the rest of mankind.</a:t>
            </a:r>
            <a:endPar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9C7C88D8-F3EE-8F8C-368D-DCEE278288B1}"/>
              </a:ext>
            </a:extLst>
          </p:cNvPr>
          <p:cNvSpPr txBox="1"/>
          <p:nvPr/>
        </p:nvSpPr>
        <p:spPr>
          <a:xfrm>
            <a:off x="7985871" y="5452610"/>
            <a:ext cx="4121665" cy="769441"/>
          </a:xfrm>
          <a:prstGeom prst="rect">
            <a:avLst/>
          </a:prstGeom>
          <a:noFill/>
        </p:spPr>
        <p:txBody>
          <a:bodyPr wrap="square">
            <a:spAutoFit/>
          </a:bodyPr>
          <a:lstStyle/>
          <a:p>
            <a:r>
              <a:rPr lang="en-US" sz="4400" b="1" i="0" dirty="0">
                <a:solidFill>
                  <a:srgbClr val="C00000"/>
                </a:solidFill>
                <a:effectLst>
                  <a:glow rad="393700">
                    <a:srgbClr val="ECCBBA"/>
                  </a:glow>
                </a:effectLst>
                <a:latin typeface="Calibri" panose="020F0502020204030204" pitchFamily="34" charset="0"/>
                <a:ea typeface="Calibri" panose="020F0502020204030204" pitchFamily="34" charset="0"/>
                <a:cs typeface="Calibri" panose="020F0502020204030204" pitchFamily="34" charset="0"/>
              </a:rPr>
              <a:t>subject to God’s</a:t>
            </a:r>
            <a:endParaRPr lang="en-US" sz="4400" b="1" dirty="0">
              <a:solidFill>
                <a:srgbClr val="C00000"/>
              </a:solidFill>
              <a:effectLst>
                <a:glow rad="393700">
                  <a:srgbClr val="ECCBBA"/>
                </a:glow>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6BCCDD1-96C9-2A33-1CAC-8ADC46EB8476}"/>
              </a:ext>
            </a:extLst>
          </p:cNvPr>
          <p:cNvSpPr txBox="1"/>
          <p:nvPr/>
        </p:nvSpPr>
        <p:spPr>
          <a:xfrm>
            <a:off x="84464" y="6122849"/>
            <a:ext cx="1714389" cy="769441"/>
          </a:xfrm>
          <a:prstGeom prst="rect">
            <a:avLst/>
          </a:prstGeom>
          <a:noFill/>
        </p:spPr>
        <p:txBody>
          <a:bodyPr wrap="square">
            <a:spAutoFit/>
          </a:bodyPr>
          <a:lstStyle/>
          <a:p>
            <a:r>
              <a:rPr lang="en-US" sz="4400" b="1" i="0" dirty="0">
                <a:solidFill>
                  <a:srgbClr val="C00000"/>
                </a:solidFill>
                <a:effectLst>
                  <a:glow rad="393700">
                    <a:srgbClr val="ECCBBA"/>
                  </a:glow>
                </a:effectLst>
                <a:latin typeface="Calibri" panose="020F0502020204030204" pitchFamily="34" charset="0"/>
                <a:ea typeface="Calibri" panose="020F0502020204030204" pitchFamily="34" charset="0"/>
                <a:cs typeface="Calibri" panose="020F0502020204030204" pitchFamily="34" charset="0"/>
              </a:rPr>
              <a:t>anger</a:t>
            </a:r>
            <a:endParaRPr lang="en-US" sz="4400" b="1" dirty="0">
              <a:solidFill>
                <a:srgbClr val="C00000"/>
              </a:solidFill>
              <a:effectLst>
                <a:glow rad="393700">
                  <a:srgbClr val="ECCBBA"/>
                </a:glo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36166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52FA89-CE1D-F6FB-72C0-DC25C94B42F0}"/>
              </a:ext>
            </a:extLst>
          </p:cNvPr>
          <p:cNvSpPr txBox="1"/>
          <p:nvPr/>
        </p:nvSpPr>
        <p:spPr>
          <a:xfrm>
            <a:off x="2418735" y="525657"/>
            <a:ext cx="9773265" cy="1520224"/>
          </a:xfrm>
          <a:prstGeom prst="rect">
            <a:avLst/>
          </a:prstGeom>
          <a:noFill/>
        </p:spPr>
        <p:txBody>
          <a:bodyPr wrap="square">
            <a:spAutoFit/>
          </a:bodyPr>
          <a:lstStyle/>
          <a:p>
            <a:pPr algn="ctr">
              <a:lnSpc>
                <a:spcPct val="85000"/>
              </a:lnSpc>
            </a:pPr>
            <a:r>
              <a:rPr lang="en-US" sz="5400" b="1" dirty="0">
                <a:solidFill>
                  <a:srgbClr val="152D0D"/>
                </a:solidFill>
                <a:latin typeface="Aptos Narrow" panose="020B0004020202020204" pitchFamily="34" charset="0"/>
              </a:rPr>
              <a:t>Are we sinful and deserving of death from the day we are born?</a:t>
            </a:r>
          </a:p>
        </p:txBody>
      </p:sp>
      <p:sp>
        <p:nvSpPr>
          <p:cNvPr id="8" name="TextBox 7">
            <a:extLst>
              <a:ext uri="{FF2B5EF4-FFF2-40B4-BE49-F238E27FC236}">
                <a16:creationId xmlns:a16="http://schemas.microsoft.com/office/drawing/2014/main" id="{06FD14AA-689B-B4DA-5396-2119F8CA5B5A}"/>
              </a:ext>
            </a:extLst>
          </p:cNvPr>
          <p:cNvSpPr txBox="1"/>
          <p:nvPr/>
        </p:nvSpPr>
        <p:spPr>
          <a:xfrm>
            <a:off x="370114" y="2503796"/>
            <a:ext cx="11402786" cy="3416320"/>
          </a:xfrm>
          <a:prstGeom prst="rect">
            <a:avLst/>
          </a:prstGeom>
          <a:noFill/>
        </p:spPr>
        <p:txBody>
          <a:bodyPr wrap="square">
            <a:spAutoFit/>
          </a:bodyPr>
          <a:lstStyle/>
          <a:p>
            <a:r>
              <a:rPr lang="en-US" sz="3600" dirty="0">
                <a:solidFill>
                  <a:srgbClr val="000000"/>
                </a:solidFill>
                <a:latin typeface="Aptos Narrow" panose="020B0004020202020204" pitchFamily="34" charset="0"/>
              </a:rPr>
              <a:t>Age of Accountability  (2 Sam 12:23 &amp; Matt 19:14)</a:t>
            </a:r>
          </a:p>
          <a:p>
            <a:endParaRPr lang="en-US" sz="3600" b="1" u="sng" dirty="0">
              <a:solidFill>
                <a:srgbClr val="000000"/>
              </a:solidFill>
              <a:latin typeface="Aptos Narrow" panose="020B0004020202020204" pitchFamily="34" charset="0"/>
            </a:endParaRPr>
          </a:p>
          <a:p>
            <a:r>
              <a:rPr lang="en-US" sz="3600" b="1" u="sng" dirty="0">
                <a:solidFill>
                  <a:srgbClr val="000000"/>
                </a:solidFill>
                <a:latin typeface="Aptos Narrow" panose="020B0004020202020204" pitchFamily="34" charset="0"/>
              </a:rPr>
              <a:t>Romans 7:9-10</a:t>
            </a:r>
            <a:r>
              <a:rPr lang="en-US" sz="3600" dirty="0">
                <a:solidFill>
                  <a:srgbClr val="000000"/>
                </a:solidFill>
                <a:latin typeface="Aptos Narrow" panose="020B0004020202020204" pitchFamily="34" charset="0"/>
              </a:rPr>
              <a:t>  </a:t>
            </a:r>
          </a:p>
          <a:p>
            <a:r>
              <a:rPr lang="en-US" sz="3600" b="1" baseline="30000" dirty="0">
                <a:solidFill>
                  <a:srgbClr val="000000"/>
                </a:solidFill>
                <a:latin typeface="Aptos Narrow" panose="020B0004020202020204" pitchFamily="34" charset="0"/>
              </a:rPr>
              <a:t>9</a:t>
            </a:r>
            <a:r>
              <a:rPr lang="en-US" sz="3600" dirty="0">
                <a:solidFill>
                  <a:srgbClr val="000000"/>
                </a:solidFill>
                <a:latin typeface="Aptos Narrow" panose="020B0004020202020204" pitchFamily="34" charset="0"/>
              </a:rPr>
              <a:t> I was once alive apart from the law, but when the commandment came, sin came alive and I died. </a:t>
            </a:r>
            <a:r>
              <a:rPr lang="en-US" sz="3600" b="1" baseline="30000" dirty="0">
                <a:solidFill>
                  <a:srgbClr val="000000"/>
                </a:solidFill>
                <a:latin typeface="Aptos Narrow" panose="020B0004020202020204" pitchFamily="34" charset="0"/>
              </a:rPr>
              <a:t>10</a:t>
            </a:r>
            <a:r>
              <a:rPr lang="en-US" sz="3600" dirty="0">
                <a:solidFill>
                  <a:srgbClr val="000000"/>
                </a:solidFill>
                <a:latin typeface="Aptos Narrow" panose="020B0004020202020204" pitchFamily="34" charset="0"/>
              </a:rPr>
              <a:t> The very commandment that promised life proved to be death to me. </a:t>
            </a:r>
          </a:p>
        </p:txBody>
      </p:sp>
    </p:spTree>
    <p:extLst>
      <p:ext uri="{BB962C8B-B14F-4D97-AF65-F5344CB8AC3E}">
        <p14:creationId xmlns:p14="http://schemas.microsoft.com/office/powerpoint/2010/main" val="378162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fade">
                                      <p:cBhvr>
                                        <p:cTn id="15"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A7F06-19E8-2064-CCCA-29CB510A3BB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7DFA8A7-E401-A10D-0BD1-446B8A3D8BB1}"/>
              </a:ext>
            </a:extLst>
          </p:cNvPr>
          <p:cNvSpPr txBox="1"/>
          <p:nvPr/>
        </p:nvSpPr>
        <p:spPr>
          <a:xfrm>
            <a:off x="-1" y="110169"/>
            <a:ext cx="12107537" cy="6863417"/>
          </a:xfrm>
          <a:prstGeom prst="rect">
            <a:avLst/>
          </a:prstGeom>
          <a:noFill/>
        </p:spPr>
        <p:txBody>
          <a:bodyPr wrap="square">
            <a:spAutoFit/>
          </a:bodyPr>
          <a:lstStyle/>
          <a:p>
            <a:r>
              <a:rPr lang="en-US" sz="4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1 </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And you </a:t>
            </a:r>
            <a:r>
              <a:rPr lang="en-US" sz="440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were dead in the trespasses and sins </a:t>
            </a:r>
            <a:r>
              <a:rPr lang="en-US" sz="4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2</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 in which you once walked, </a:t>
            </a:r>
          </a:p>
          <a:p>
            <a:pPr marL="571500" indent="-571500">
              <a:buFont typeface="Arial" panose="020B0604020202020204" pitchFamily="34" charset="0"/>
              <a:buChar char="•"/>
            </a:pP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following the course of this world, </a:t>
            </a:r>
          </a:p>
          <a:p>
            <a:pPr marL="571500" indent="-571500">
              <a:buFont typeface="Arial" panose="020B0604020202020204" pitchFamily="34" charset="0"/>
              <a:buChar char="•"/>
            </a:pP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following the prince of the power of the air,</a:t>
            </a:r>
          </a:p>
          <a:p>
            <a:pPr lvl="2"/>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the spirit that is now at work in the sons of disobedience— </a:t>
            </a:r>
          </a:p>
          <a:p>
            <a:r>
              <a:rPr lang="en-US" sz="4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3</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 among whom we all once lived in the passions of our flesh, carrying out the desires of the body and the mind,    =&gt; and were by nature children of wrath, like the rest of mankind.</a:t>
            </a:r>
            <a:endParaRPr lang="en-US" sz="4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55284C78-2D15-A67F-5F5B-82F87594B115}"/>
              </a:ext>
            </a:extLst>
          </p:cNvPr>
          <p:cNvSpPr txBox="1"/>
          <p:nvPr/>
        </p:nvSpPr>
        <p:spPr>
          <a:xfrm>
            <a:off x="528262" y="2526214"/>
            <a:ext cx="11135476" cy="1015663"/>
          </a:xfrm>
          <a:prstGeom prst="rect">
            <a:avLst/>
          </a:prstGeom>
          <a:noFill/>
        </p:spPr>
        <p:txBody>
          <a:bodyPr wrap="square">
            <a:spAutoFit/>
          </a:bodyPr>
          <a:lstStyle/>
          <a:p>
            <a:r>
              <a:rPr lang="en-US" sz="6000" b="1" dirty="0">
                <a:solidFill>
                  <a:schemeClr val="bg1"/>
                </a:solidFill>
                <a:effectLst>
                  <a:glow rad="266700">
                    <a:schemeClr val="tx1"/>
                  </a:glow>
                </a:effectLst>
              </a:rPr>
              <a:t>Where is Grace?</a:t>
            </a:r>
          </a:p>
        </p:txBody>
      </p:sp>
      <p:sp>
        <p:nvSpPr>
          <p:cNvPr id="8" name="Rectangle: Rounded Corners 7">
            <a:extLst>
              <a:ext uri="{FF2B5EF4-FFF2-40B4-BE49-F238E27FC236}">
                <a16:creationId xmlns:a16="http://schemas.microsoft.com/office/drawing/2014/main" id="{4E727D1C-D65C-F621-ADAB-DB821E1794EF}"/>
              </a:ext>
            </a:extLst>
          </p:cNvPr>
          <p:cNvSpPr/>
          <p:nvPr/>
        </p:nvSpPr>
        <p:spPr>
          <a:xfrm>
            <a:off x="616700" y="4918503"/>
            <a:ext cx="10958600" cy="750518"/>
          </a:xfrm>
          <a:prstGeom prst="roundRect">
            <a:avLst/>
          </a:prstGeom>
          <a:solidFill>
            <a:srgbClr val="FBBB0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0" lang="en-US" sz="3600" b="1" i="0" u="none" strike="noStrike" kern="1200" cap="none" spc="0" normalizeH="0" baseline="0" noProof="0" dirty="0">
                <a:ln>
                  <a:noFill/>
                </a:ln>
                <a:solidFill>
                  <a:prstClr val="black"/>
                </a:solidFill>
                <a:effectLst/>
                <a:uLnTx/>
                <a:uFillTx/>
                <a:latin typeface="Aptos Narrow" panose="020B0004020202020204" pitchFamily="34" charset="0"/>
                <a:ea typeface="Times New Roman" panose="02020603050405020304" pitchFamily="18" charset="0"/>
                <a:cs typeface="Arial" panose="020B0604020202020204" pitchFamily="34" charset="0"/>
              </a:rPr>
              <a:t>• Grace Finds Us at Our Worst </a:t>
            </a:r>
          </a:p>
        </p:txBody>
      </p:sp>
    </p:spTree>
    <p:extLst>
      <p:ext uri="{BB962C8B-B14F-4D97-AF65-F5344CB8AC3E}">
        <p14:creationId xmlns:p14="http://schemas.microsoft.com/office/powerpoint/2010/main" val="7937516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7E30F-EC05-EB7C-971A-5D6F112EC17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81C4885-CEE2-8875-DBE5-D681A9D922CC}"/>
              </a:ext>
            </a:extLst>
          </p:cNvPr>
          <p:cNvSpPr txBox="1"/>
          <p:nvPr/>
        </p:nvSpPr>
        <p:spPr>
          <a:xfrm>
            <a:off x="-1" y="110169"/>
            <a:ext cx="12107537" cy="6863417"/>
          </a:xfrm>
          <a:prstGeom prst="rect">
            <a:avLst/>
          </a:prstGeom>
          <a:noFill/>
        </p:spPr>
        <p:txBody>
          <a:bodyPr wrap="square">
            <a:spAutoFit/>
          </a:bodyPr>
          <a:lstStyle/>
          <a:p>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you </a:t>
            </a:r>
            <a:r>
              <a:rPr lang="en-US" sz="4400" i="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were dead </a:t>
            </a:r>
            <a:r>
              <a:rPr lang="en-US" sz="4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the trespasses and sins </a:t>
            </a:r>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which you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once walked</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571500" indent="-571500">
              <a:buFont typeface="Arial" panose="020B0604020202020204" pitchFamily="34" charset="0"/>
              <a:buChar char="•"/>
            </a:pP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following the course of this world, </a:t>
            </a:r>
          </a:p>
          <a:p>
            <a:pPr marL="571500" indent="-571500">
              <a:buFont typeface="Arial" panose="020B0604020202020204" pitchFamily="34" charset="0"/>
              <a:buChar char="•"/>
            </a:pP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following the prince of the power of the air,</a:t>
            </a:r>
          </a:p>
          <a:p>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spirit that is now at work in the sons of disobedience— </a:t>
            </a:r>
          </a:p>
          <a:p>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among whom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we all once lived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the passions of our flesh, carrying out the desires of the body and the mind,    =&gt; and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were by nature children of wrath</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like the rest of mankind.</a:t>
            </a:r>
            <a:endPar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A74743D3-2123-36B6-87FE-A43AEDB1BB6C}"/>
              </a:ext>
            </a:extLst>
          </p:cNvPr>
          <p:cNvSpPr txBox="1"/>
          <p:nvPr/>
        </p:nvSpPr>
        <p:spPr>
          <a:xfrm>
            <a:off x="528262" y="2526214"/>
            <a:ext cx="11135476" cy="1015663"/>
          </a:xfrm>
          <a:prstGeom prst="rect">
            <a:avLst/>
          </a:prstGeom>
          <a:noFill/>
        </p:spPr>
        <p:txBody>
          <a:bodyPr wrap="square">
            <a:spAutoFit/>
          </a:bodyPr>
          <a:lstStyle/>
          <a:p>
            <a:r>
              <a:rPr lang="en-US" sz="6000" b="1" dirty="0">
                <a:solidFill>
                  <a:schemeClr val="bg1"/>
                </a:solidFill>
                <a:effectLst>
                  <a:glow rad="266700">
                    <a:schemeClr val="tx1"/>
                  </a:glow>
                </a:effectLst>
              </a:rPr>
              <a:t>All these are past tense!</a:t>
            </a:r>
          </a:p>
        </p:txBody>
      </p:sp>
    </p:spTree>
    <p:extLst>
      <p:ext uri="{BB962C8B-B14F-4D97-AF65-F5344CB8AC3E}">
        <p14:creationId xmlns:p14="http://schemas.microsoft.com/office/powerpoint/2010/main" val="40319367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flat tire on a car&#10;&#10;AI-generated content may be incorrect.">
            <a:extLst>
              <a:ext uri="{FF2B5EF4-FFF2-40B4-BE49-F238E27FC236}">
                <a16:creationId xmlns:a16="http://schemas.microsoft.com/office/drawing/2014/main" id="{BF518577-3C26-9A34-7FFE-05B5EEF30CD4}"/>
              </a:ext>
            </a:extLst>
          </p:cNvPr>
          <p:cNvPicPr>
            <a:picLocks noChangeAspect="1"/>
          </p:cNvPicPr>
          <p:nvPr/>
        </p:nvPicPr>
        <p:blipFill>
          <a:blip r:embed="rId2"/>
          <a:stretch>
            <a:fillRect/>
          </a:stretch>
        </p:blipFill>
        <p:spPr>
          <a:xfrm>
            <a:off x="2810659" y="2413283"/>
            <a:ext cx="6549240" cy="4011532"/>
          </a:xfrm>
          <a:prstGeom prst="rect">
            <a:avLst/>
          </a:prstGeom>
        </p:spPr>
      </p:pic>
      <p:graphicFrame>
        <p:nvGraphicFramePr>
          <p:cNvPr id="7" name="Table 6">
            <a:extLst>
              <a:ext uri="{FF2B5EF4-FFF2-40B4-BE49-F238E27FC236}">
                <a16:creationId xmlns:a16="http://schemas.microsoft.com/office/drawing/2014/main" id="{CB475B69-E5EF-BAF4-4CC2-45D4D5C0ED71}"/>
              </a:ext>
            </a:extLst>
          </p:cNvPr>
          <p:cNvGraphicFramePr>
            <a:graphicFrameLocks noGrp="1"/>
          </p:cNvGraphicFramePr>
          <p:nvPr>
            <p:extLst>
              <p:ext uri="{D42A27DB-BD31-4B8C-83A1-F6EECF244321}">
                <p14:modId xmlns:p14="http://schemas.microsoft.com/office/powerpoint/2010/main" val="3959558401"/>
              </p:ext>
            </p:extLst>
          </p:nvPr>
        </p:nvGraphicFramePr>
        <p:xfrm>
          <a:off x="838199" y="420053"/>
          <a:ext cx="10515600" cy="1554480"/>
        </p:xfrm>
        <a:graphic>
          <a:graphicData uri="http://schemas.openxmlformats.org/drawingml/2006/table">
            <a:tbl>
              <a:tblPr/>
              <a:tblGrid>
                <a:gridCol w="4521201">
                  <a:extLst>
                    <a:ext uri="{9D8B030D-6E8A-4147-A177-3AD203B41FA5}">
                      <a16:colId xmlns:a16="http://schemas.microsoft.com/office/drawing/2014/main" val="3825923352"/>
                    </a:ext>
                  </a:extLst>
                </a:gridCol>
                <a:gridCol w="5994399">
                  <a:extLst>
                    <a:ext uri="{9D8B030D-6E8A-4147-A177-3AD203B41FA5}">
                      <a16:colId xmlns:a16="http://schemas.microsoft.com/office/drawing/2014/main" val="3153301440"/>
                    </a:ext>
                  </a:extLst>
                </a:gridCol>
              </a:tblGrid>
              <a:tr h="0">
                <a:tc>
                  <a:txBody>
                    <a:bodyPr/>
                    <a:lstStyle/>
                    <a:p>
                      <a:r>
                        <a:rPr lang="en-US" sz="2800" b="1" dirty="0"/>
                        <a:t>Cause (Root Condition)</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b="1" dirty="0"/>
                        <a:t>Effects (Visible Outcomes)</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8049020"/>
                  </a:ext>
                </a:extLst>
              </a:tr>
              <a:tr h="0">
                <a:tc>
                  <a:txBody>
                    <a:bodyPr/>
                    <a:lstStyle/>
                    <a:p>
                      <a:endParaRPr lang="en-US" sz="2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1695116"/>
                  </a:ext>
                </a:extLst>
              </a:tr>
              <a:tr h="0">
                <a:tc>
                  <a:txBody>
                    <a:bodyPr/>
                    <a:lstStyle/>
                    <a:p>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3506893"/>
                  </a:ext>
                </a:extLst>
              </a:tr>
            </a:tbl>
          </a:graphicData>
        </a:graphic>
      </p:graphicFrame>
      <p:sp>
        <p:nvSpPr>
          <p:cNvPr id="9" name="TextBox 8">
            <a:extLst>
              <a:ext uri="{FF2B5EF4-FFF2-40B4-BE49-F238E27FC236}">
                <a16:creationId xmlns:a16="http://schemas.microsoft.com/office/drawing/2014/main" id="{10C55BEA-FB0D-3E75-CAB7-057A33C7B3ED}"/>
              </a:ext>
            </a:extLst>
          </p:cNvPr>
          <p:cNvSpPr txBox="1"/>
          <p:nvPr/>
        </p:nvSpPr>
        <p:spPr>
          <a:xfrm>
            <a:off x="838199" y="935683"/>
            <a:ext cx="4333876" cy="523220"/>
          </a:xfrm>
          <a:prstGeom prst="rect">
            <a:avLst/>
          </a:prstGeom>
          <a:noFill/>
        </p:spPr>
        <p:txBody>
          <a:bodyPr wrap="square">
            <a:spAutoFit/>
          </a:bodyPr>
          <a:lstStyle/>
          <a:p>
            <a:r>
              <a:rPr lang="en-US" sz="2800" dirty="0"/>
              <a:t>Flat Tire</a:t>
            </a:r>
          </a:p>
        </p:txBody>
      </p:sp>
      <p:sp>
        <p:nvSpPr>
          <p:cNvPr id="10" name="TextBox 9">
            <a:extLst>
              <a:ext uri="{FF2B5EF4-FFF2-40B4-BE49-F238E27FC236}">
                <a16:creationId xmlns:a16="http://schemas.microsoft.com/office/drawing/2014/main" id="{656F7BC9-445F-3473-DEA2-E323818FEA52}"/>
              </a:ext>
            </a:extLst>
          </p:cNvPr>
          <p:cNvSpPr txBox="1"/>
          <p:nvPr/>
        </p:nvSpPr>
        <p:spPr>
          <a:xfrm>
            <a:off x="5577578" y="1456703"/>
            <a:ext cx="5966722" cy="523220"/>
          </a:xfrm>
          <a:prstGeom prst="rect">
            <a:avLst/>
          </a:prstGeom>
          <a:noFill/>
        </p:spPr>
        <p:txBody>
          <a:bodyPr wrap="square">
            <a:spAutoFit/>
          </a:bodyPr>
          <a:lstStyle/>
          <a:p>
            <a:r>
              <a:rPr lang="en-US" sz="2800" dirty="0"/>
              <a:t>Thump-Thump-Thump sound</a:t>
            </a:r>
          </a:p>
        </p:txBody>
      </p:sp>
      <p:sp>
        <p:nvSpPr>
          <p:cNvPr id="11" name="TextBox 10">
            <a:extLst>
              <a:ext uri="{FF2B5EF4-FFF2-40B4-BE49-F238E27FC236}">
                <a16:creationId xmlns:a16="http://schemas.microsoft.com/office/drawing/2014/main" id="{FDC318B6-F4B3-7D97-583A-4EFD8BE8A4E2}"/>
              </a:ext>
            </a:extLst>
          </p:cNvPr>
          <p:cNvSpPr txBox="1"/>
          <p:nvPr/>
        </p:nvSpPr>
        <p:spPr>
          <a:xfrm>
            <a:off x="5588001" y="933483"/>
            <a:ext cx="5956300" cy="523220"/>
          </a:xfrm>
          <a:prstGeom prst="rect">
            <a:avLst/>
          </a:prstGeom>
          <a:noFill/>
        </p:spPr>
        <p:txBody>
          <a:bodyPr wrap="square">
            <a:spAutoFit/>
          </a:bodyPr>
          <a:lstStyle/>
          <a:p>
            <a:r>
              <a:rPr lang="en-US" sz="2800" dirty="0"/>
              <a:t>Unresponsive Steering</a:t>
            </a:r>
          </a:p>
        </p:txBody>
      </p:sp>
    </p:spTree>
    <p:extLst>
      <p:ext uri="{BB962C8B-B14F-4D97-AF65-F5344CB8AC3E}">
        <p14:creationId xmlns:p14="http://schemas.microsoft.com/office/powerpoint/2010/main" val="351923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CDCA2-98DE-0527-1A08-D640239042B6}"/>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4E440327-0DB7-965D-307A-F0FFD9BE2110}"/>
              </a:ext>
            </a:extLst>
          </p:cNvPr>
          <p:cNvGraphicFramePr>
            <a:graphicFrameLocks noGrp="1"/>
          </p:cNvGraphicFramePr>
          <p:nvPr>
            <p:extLst>
              <p:ext uri="{D42A27DB-BD31-4B8C-83A1-F6EECF244321}">
                <p14:modId xmlns:p14="http://schemas.microsoft.com/office/powerpoint/2010/main" val="624292335"/>
              </p:ext>
            </p:extLst>
          </p:nvPr>
        </p:nvGraphicFramePr>
        <p:xfrm>
          <a:off x="838199" y="420053"/>
          <a:ext cx="10515600" cy="3261360"/>
        </p:xfrm>
        <a:graphic>
          <a:graphicData uri="http://schemas.openxmlformats.org/drawingml/2006/table">
            <a:tbl>
              <a:tblPr/>
              <a:tblGrid>
                <a:gridCol w="4514386">
                  <a:extLst>
                    <a:ext uri="{9D8B030D-6E8A-4147-A177-3AD203B41FA5}">
                      <a16:colId xmlns:a16="http://schemas.microsoft.com/office/drawing/2014/main" val="3825923352"/>
                    </a:ext>
                  </a:extLst>
                </a:gridCol>
                <a:gridCol w="6001214">
                  <a:extLst>
                    <a:ext uri="{9D8B030D-6E8A-4147-A177-3AD203B41FA5}">
                      <a16:colId xmlns:a16="http://schemas.microsoft.com/office/drawing/2014/main" val="3153301440"/>
                    </a:ext>
                  </a:extLst>
                </a:gridCol>
              </a:tblGrid>
              <a:tr h="0">
                <a:tc>
                  <a:txBody>
                    <a:bodyPr/>
                    <a:lstStyle/>
                    <a:p>
                      <a:r>
                        <a:rPr lang="en-US" sz="2800" b="1" dirty="0"/>
                        <a:t>Cause (Root Condition)</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b="1" dirty="0"/>
                        <a:t>Effects (Visible Outcomes)</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8049020"/>
                  </a:ext>
                </a:extLst>
              </a:tr>
              <a:tr h="0">
                <a:tc>
                  <a:txBody>
                    <a:bodyPr/>
                    <a:lstStyle/>
                    <a:p>
                      <a:endParaRPr lang="en-US" sz="2800" dirty="0">
                        <a:solidFill>
                          <a:srgbClr val="FF0000"/>
                        </a:solidFill>
                      </a:endParaRPr>
                    </a:p>
                    <a:p>
                      <a:endParaRPr lang="en-US" sz="2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1695116"/>
                  </a:ext>
                </a:extLst>
              </a:tr>
              <a:tr h="0">
                <a:tc>
                  <a:txBody>
                    <a:bodyPr/>
                    <a:lstStyle/>
                    <a:p>
                      <a:endParaRPr lang="en-US" sz="2800" dirty="0"/>
                    </a:p>
                    <a:p>
                      <a:endParaRPr lang="en-US" sz="2800" dirty="0"/>
                    </a:p>
                    <a:p>
                      <a:endParaRPr lang="en-US" sz="2800" dirty="0"/>
                    </a:p>
                    <a:p>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3506893"/>
                  </a:ext>
                </a:extLst>
              </a:tr>
            </a:tbl>
          </a:graphicData>
        </a:graphic>
      </p:graphicFrame>
      <p:sp>
        <p:nvSpPr>
          <p:cNvPr id="9" name="TextBox 8">
            <a:extLst>
              <a:ext uri="{FF2B5EF4-FFF2-40B4-BE49-F238E27FC236}">
                <a16:creationId xmlns:a16="http://schemas.microsoft.com/office/drawing/2014/main" id="{0ADB1589-EFEF-3A98-8C81-0551B5A6B205}"/>
              </a:ext>
            </a:extLst>
          </p:cNvPr>
          <p:cNvSpPr txBox="1"/>
          <p:nvPr/>
        </p:nvSpPr>
        <p:spPr>
          <a:xfrm>
            <a:off x="838199" y="935683"/>
            <a:ext cx="4435398" cy="523220"/>
          </a:xfrm>
          <a:prstGeom prst="rect">
            <a:avLst/>
          </a:prstGeom>
          <a:noFill/>
        </p:spPr>
        <p:txBody>
          <a:bodyPr wrap="square">
            <a:spAutoFit/>
          </a:bodyPr>
          <a:lstStyle/>
          <a:p>
            <a:r>
              <a:rPr lang="en-US" sz="2800" dirty="0"/>
              <a:t>Dead in Sin and Trespasses</a:t>
            </a:r>
          </a:p>
        </p:txBody>
      </p:sp>
      <p:sp>
        <p:nvSpPr>
          <p:cNvPr id="10" name="TextBox 9">
            <a:extLst>
              <a:ext uri="{FF2B5EF4-FFF2-40B4-BE49-F238E27FC236}">
                <a16:creationId xmlns:a16="http://schemas.microsoft.com/office/drawing/2014/main" id="{04367951-84CD-F681-8B27-A059CAC5416A}"/>
              </a:ext>
            </a:extLst>
          </p:cNvPr>
          <p:cNvSpPr txBox="1"/>
          <p:nvPr/>
        </p:nvSpPr>
        <p:spPr>
          <a:xfrm>
            <a:off x="5453459" y="1880446"/>
            <a:ext cx="6090841" cy="1815882"/>
          </a:xfrm>
          <a:prstGeom prst="rect">
            <a:avLst/>
          </a:prstGeom>
          <a:noFill/>
        </p:spPr>
        <p:txBody>
          <a:bodyPr wrap="square">
            <a:spAutoFit/>
          </a:bodyPr>
          <a:lstStyle/>
          <a:p>
            <a:r>
              <a:rPr lang="en-US" sz="2800" dirty="0"/>
              <a:t>Thump-thump-thump</a:t>
            </a:r>
          </a:p>
          <a:p>
            <a:r>
              <a:rPr lang="en-US" sz="2800" dirty="0"/>
              <a:t>Living under influence of the world, </a:t>
            </a:r>
          </a:p>
          <a:p>
            <a:r>
              <a:rPr lang="en-US" sz="2800" dirty="0"/>
              <a:t>The prince of the air</a:t>
            </a:r>
          </a:p>
          <a:p>
            <a:r>
              <a:rPr lang="en-US" sz="2800" dirty="0"/>
              <a:t>The passions of our flesh</a:t>
            </a:r>
          </a:p>
        </p:txBody>
      </p:sp>
      <p:sp>
        <p:nvSpPr>
          <p:cNvPr id="11" name="TextBox 10">
            <a:extLst>
              <a:ext uri="{FF2B5EF4-FFF2-40B4-BE49-F238E27FC236}">
                <a16:creationId xmlns:a16="http://schemas.microsoft.com/office/drawing/2014/main" id="{2616E820-AD0E-BCD8-7F4B-42B3F3DB1FC5}"/>
              </a:ext>
            </a:extLst>
          </p:cNvPr>
          <p:cNvSpPr txBox="1"/>
          <p:nvPr/>
        </p:nvSpPr>
        <p:spPr>
          <a:xfrm>
            <a:off x="5464099" y="933483"/>
            <a:ext cx="6080202" cy="954107"/>
          </a:xfrm>
          <a:prstGeom prst="rect">
            <a:avLst/>
          </a:prstGeom>
          <a:noFill/>
        </p:spPr>
        <p:txBody>
          <a:bodyPr wrap="square">
            <a:spAutoFit/>
          </a:bodyPr>
          <a:lstStyle/>
          <a:p>
            <a:r>
              <a:rPr lang="en-US" sz="2800" dirty="0"/>
              <a:t>Unresponsive Steering</a:t>
            </a:r>
          </a:p>
          <a:p>
            <a:r>
              <a:rPr lang="en-US" sz="2800" dirty="0"/>
              <a:t>Walking in lifestyle shaped by sin</a:t>
            </a:r>
          </a:p>
        </p:txBody>
      </p:sp>
      <p:pic>
        <p:nvPicPr>
          <p:cNvPr id="3" name="Picture 2" descr="A black and white drawing of a car tire&#10;&#10;AI-generated content may be incorrect.">
            <a:extLst>
              <a:ext uri="{FF2B5EF4-FFF2-40B4-BE49-F238E27FC236}">
                <a16:creationId xmlns:a16="http://schemas.microsoft.com/office/drawing/2014/main" id="{7D77EB01-DF78-FE05-B6F7-6A38680762B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38199" y="4197043"/>
            <a:ext cx="2657005" cy="1771337"/>
          </a:xfrm>
          <a:prstGeom prst="rect">
            <a:avLst/>
          </a:prstGeom>
        </p:spPr>
      </p:pic>
      <p:sp>
        <p:nvSpPr>
          <p:cNvPr id="4" name="TextBox 3">
            <a:extLst>
              <a:ext uri="{FF2B5EF4-FFF2-40B4-BE49-F238E27FC236}">
                <a16:creationId xmlns:a16="http://schemas.microsoft.com/office/drawing/2014/main" id="{ACAED993-923A-2853-E148-34101A1AC911}"/>
              </a:ext>
            </a:extLst>
          </p:cNvPr>
          <p:cNvSpPr txBox="1"/>
          <p:nvPr/>
        </p:nvSpPr>
        <p:spPr>
          <a:xfrm>
            <a:off x="3495204" y="4150980"/>
            <a:ext cx="7858595" cy="523220"/>
          </a:xfrm>
          <a:prstGeom prst="rect">
            <a:avLst/>
          </a:prstGeom>
          <a:noFill/>
        </p:spPr>
        <p:txBody>
          <a:bodyPr wrap="square">
            <a:spAutoFit/>
          </a:bodyPr>
          <a:lstStyle/>
          <a:p>
            <a:r>
              <a:rPr lang="en-US" sz="2800" dirty="0"/>
              <a:t>A flat tire can easily be taken care of! </a:t>
            </a:r>
          </a:p>
        </p:txBody>
      </p:sp>
    </p:spTree>
    <p:extLst>
      <p:ext uri="{BB962C8B-B14F-4D97-AF65-F5344CB8AC3E}">
        <p14:creationId xmlns:p14="http://schemas.microsoft.com/office/powerpoint/2010/main" val="34410703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fade">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animEffect transition="in" filter="fade">
                                      <p:cBhvr>
                                        <p:cTn id="32" dur="500"/>
                                        <p:tgtEl>
                                          <p:spTgt spid="1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par>
                                <p:cTn id="38" presetID="10"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8425C-AE8D-6D4B-2CEF-52B1FA0A32A9}"/>
            </a:ext>
          </a:extLst>
        </p:cNvPr>
        <p:cNvGrpSpPr/>
        <p:nvPr/>
      </p:nvGrpSpPr>
      <p:grpSpPr>
        <a:xfrm>
          <a:off x="0" y="0"/>
          <a:ext cx="0" cy="0"/>
          <a:chOff x="0" y="0"/>
          <a:chExt cx="0" cy="0"/>
        </a:xfrm>
      </p:grpSpPr>
      <p:pic>
        <p:nvPicPr>
          <p:cNvPr id="5" name="Picture 4" descr="A galaxy in the sky&#10;&#10;AI-generated content may be incorrect.">
            <a:extLst>
              <a:ext uri="{FF2B5EF4-FFF2-40B4-BE49-F238E27FC236}">
                <a16:creationId xmlns:a16="http://schemas.microsoft.com/office/drawing/2014/main" id="{DF2CB4B5-A369-E128-A68B-70A0FACAD1AA}"/>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C135E8AC-8985-8999-538D-C889B43F8E46}"/>
              </a:ext>
            </a:extLst>
          </p:cNvPr>
          <p:cNvSpPr txBox="1"/>
          <p:nvPr/>
        </p:nvSpPr>
        <p:spPr>
          <a:xfrm>
            <a:off x="0" y="5496830"/>
            <a:ext cx="6421755" cy="769441"/>
          </a:xfrm>
          <a:prstGeom prst="rect">
            <a:avLst/>
          </a:prstGeom>
          <a:noFill/>
        </p:spPr>
        <p:txBody>
          <a:bodyPr wrap="square">
            <a:spAutoFit/>
          </a:bodyPr>
          <a:lstStyle/>
          <a:p>
            <a:r>
              <a:rPr lang="en-US" sz="4400" b="1" dirty="0">
                <a:solidFill>
                  <a:schemeClr val="bg1"/>
                </a:solidFill>
              </a:rPr>
              <a:t>Unfathomable Grace</a:t>
            </a:r>
          </a:p>
        </p:txBody>
      </p:sp>
      <p:sp>
        <p:nvSpPr>
          <p:cNvPr id="9" name="TextBox 8">
            <a:extLst>
              <a:ext uri="{FF2B5EF4-FFF2-40B4-BE49-F238E27FC236}">
                <a16:creationId xmlns:a16="http://schemas.microsoft.com/office/drawing/2014/main" id="{ADA5E6C8-0DD0-78A2-2F58-94DD579D4FB0}"/>
              </a:ext>
            </a:extLst>
          </p:cNvPr>
          <p:cNvSpPr txBox="1"/>
          <p:nvPr/>
        </p:nvSpPr>
        <p:spPr>
          <a:xfrm>
            <a:off x="1" y="6211669"/>
            <a:ext cx="3631474" cy="646331"/>
          </a:xfrm>
          <a:prstGeom prst="rect">
            <a:avLst/>
          </a:prstGeom>
          <a:noFill/>
        </p:spPr>
        <p:txBody>
          <a:bodyPr wrap="square">
            <a:spAutoFit/>
          </a:bodyPr>
          <a:lstStyle/>
          <a:p>
            <a:r>
              <a:rPr lang="en-US" sz="3600" dirty="0">
                <a:solidFill>
                  <a:schemeClr val="bg1"/>
                </a:solidFill>
              </a:rPr>
              <a:t>Eph 2:1-10</a:t>
            </a:r>
          </a:p>
        </p:txBody>
      </p:sp>
      <p:sp>
        <p:nvSpPr>
          <p:cNvPr id="2" name="TextBox 1">
            <a:extLst>
              <a:ext uri="{FF2B5EF4-FFF2-40B4-BE49-F238E27FC236}">
                <a16:creationId xmlns:a16="http://schemas.microsoft.com/office/drawing/2014/main" id="{04BFD239-89C5-5507-C8D9-A611263FB4B5}"/>
              </a:ext>
            </a:extLst>
          </p:cNvPr>
          <p:cNvSpPr txBox="1"/>
          <p:nvPr/>
        </p:nvSpPr>
        <p:spPr>
          <a:xfrm>
            <a:off x="237717" y="12680"/>
            <a:ext cx="11954283" cy="1754326"/>
          </a:xfrm>
          <a:prstGeom prst="rect">
            <a:avLst/>
          </a:prstGeom>
          <a:noFill/>
        </p:spPr>
        <p:txBody>
          <a:bodyPr wrap="square">
            <a:spAutoFit/>
          </a:bodyPr>
          <a:lstStyle/>
          <a:p>
            <a:r>
              <a:rPr lang="en-US" sz="5400" b="1" dirty="0">
                <a:solidFill>
                  <a:schemeClr val="bg1"/>
                </a:solidFill>
              </a:rPr>
              <a:t>Unfathomable Grace was shown to us even when we were Ruined by Sin </a:t>
            </a:r>
          </a:p>
        </p:txBody>
      </p:sp>
    </p:spTree>
    <p:extLst>
      <p:ext uri="{BB962C8B-B14F-4D97-AF65-F5344CB8AC3E}">
        <p14:creationId xmlns:p14="http://schemas.microsoft.com/office/powerpoint/2010/main" val="16798568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E869D-18A6-D18B-C503-838CC5282ED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B1524F2-393C-8355-DE14-967B0DE7BB4D}"/>
              </a:ext>
            </a:extLst>
          </p:cNvPr>
          <p:cNvSpPr txBox="1"/>
          <p:nvPr/>
        </p:nvSpPr>
        <p:spPr>
          <a:xfrm>
            <a:off x="323850" y="140813"/>
            <a:ext cx="12134850" cy="2554545"/>
          </a:xfrm>
          <a:prstGeom prst="rect">
            <a:avLst/>
          </a:prstGeom>
          <a:noFill/>
        </p:spPr>
        <p:txBody>
          <a:bodyPr wrap="square">
            <a:spAutoFit/>
          </a:bodyPr>
          <a:lstStyle/>
          <a:p>
            <a:pPr marR="228600" indent="-228600" defTabSz="228600">
              <a:tabLst>
                <a:tab pos="3048000" algn="ctr"/>
                <a:tab pos="6134100" algn="r"/>
                <a:tab pos="3143250" algn="ctr"/>
                <a:tab pos="6134100" algn="r"/>
              </a:tabLst>
            </a:pPr>
            <a:r>
              <a:rPr lang="en-US" sz="4400" b="1" i="1" dirty="0">
                <a:effectLst/>
                <a:latin typeface="+mj-lt"/>
                <a:ea typeface="Times New Roman" panose="02020603050405020304" pitchFamily="18" charset="0"/>
                <a:cs typeface="Arial" panose="020B0604020202020204" pitchFamily="34" charset="0"/>
              </a:rPr>
              <a:t>Eph 2:1-10  --  </a:t>
            </a:r>
            <a:r>
              <a:rPr lang="en-US" sz="4400" b="1" dirty="0">
                <a:latin typeface="+mj-lt"/>
                <a:ea typeface="Times New Roman" panose="02020603050405020304" pitchFamily="18" charset="0"/>
                <a:cs typeface="Arial" panose="020B0604020202020204" pitchFamily="34" charset="0"/>
              </a:rPr>
              <a:t>Unfathomable Grace</a:t>
            </a:r>
          </a:p>
          <a:p>
            <a:pPr marR="228600" defTabSz="228600">
              <a:tabLst>
                <a:tab pos="3048000" algn="ctr"/>
                <a:tab pos="6134100" algn="r"/>
                <a:tab pos="3143250" algn="ctr"/>
                <a:tab pos="6134100" algn="r"/>
              </a:tabLst>
            </a:pPr>
            <a:r>
              <a:rPr lang="en-US" sz="4000" b="1" dirty="0">
                <a:solidFill>
                  <a:srgbClr val="AB7C05"/>
                </a:solidFill>
                <a:latin typeface="+mj-lt"/>
                <a:ea typeface="Times New Roman" panose="02020603050405020304" pitchFamily="18" charset="0"/>
                <a:cs typeface="Arial" panose="020B0604020202020204" pitchFamily="34" charset="0"/>
              </a:rPr>
              <a:t>1.  Ruined by Sin </a:t>
            </a:r>
            <a:r>
              <a:rPr lang="en-US" sz="3600" dirty="0">
                <a:solidFill>
                  <a:srgbClr val="AB7C05"/>
                </a:solidFill>
                <a:latin typeface="+mj-lt"/>
                <a:ea typeface="Times New Roman" panose="02020603050405020304" pitchFamily="18" charset="0"/>
                <a:cs typeface="Arial" panose="020B0604020202020204" pitchFamily="34" charset="0"/>
              </a:rPr>
              <a:t>(1-3)</a:t>
            </a:r>
            <a:r>
              <a:rPr lang="en-US" sz="4000" b="1" dirty="0">
                <a:solidFill>
                  <a:srgbClr val="AB7C05"/>
                </a:solidFill>
                <a:latin typeface="+mj-lt"/>
                <a:ea typeface="Times New Roman" panose="02020603050405020304" pitchFamily="18" charset="0"/>
                <a:cs typeface="Arial" panose="020B0604020202020204" pitchFamily="34" charset="0"/>
              </a:rPr>
              <a:t> </a:t>
            </a:r>
          </a:p>
          <a:p>
            <a:pPr marR="228600" defTabSz="228600">
              <a:tabLst>
                <a:tab pos="3048000" algn="ctr"/>
                <a:tab pos="6134100" algn="r"/>
                <a:tab pos="3143250" algn="ctr"/>
                <a:tab pos="6134100" algn="r"/>
              </a:tabLst>
            </a:pPr>
            <a:r>
              <a:rPr lang="en-US" sz="3600" b="1" dirty="0">
                <a:solidFill>
                  <a:srgbClr val="AB7C05"/>
                </a:solidFill>
                <a:latin typeface="Aptos Narrow" panose="020B0004020202020204" pitchFamily="34" charset="0"/>
                <a:ea typeface="Times New Roman" panose="02020603050405020304" pitchFamily="18" charset="0"/>
                <a:cs typeface="Arial" panose="020B0604020202020204" pitchFamily="34" charset="0"/>
              </a:rPr>
              <a:t>       • 	Grace Finds Us at Our Worst </a:t>
            </a:r>
            <a:r>
              <a:rPr lang="en-US" sz="3600" dirty="0">
                <a:solidFill>
                  <a:srgbClr val="AB7C05"/>
                </a:solidFill>
                <a:latin typeface="Aptos Narrow" panose="020B0004020202020204" pitchFamily="34" charset="0"/>
                <a:ea typeface="Times New Roman" panose="02020603050405020304" pitchFamily="18" charset="0"/>
                <a:cs typeface="Arial" panose="020B0604020202020204" pitchFamily="34" charset="0"/>
              </a:rPr>
              <a:t>(1–3)</a:t>
            </a:r>
          </a:p>
          <a:p>
            <a:pPr marR="228600" defTabSz="228600">
              <a:tabLst>
                <a:tab pos="3048000" algn="ctr"/>
                <a:tab pos="6134100" algn="r"/>
                <a:tab pos="3143250" algn="ctr"/>
                <a:tab pos="6134100" algn="r"/>
              </a:tabLst>
            </a:pPr>
            <a:r>
              <a:rPr lang="en-US" sz="4000" b="1" dirty="0">
                <a:latin typeface="+mj-lt"/>
                <a:ea typeface="Times New Roman" panose="02020603050405020304" pitchFamily="18" charset="0"/>
                <a:cs typeface="Arial" panose="020B0604020202020204" pitchFamily="34" charset="0"/>
              </a:rPr>
              <a:t>2.  Rescued by Mercy </a:t>
            </a:r>
            <a:r>
              <a:rPr lang="en-US" sz="3600" dirty="0">
                <a:latin typeface="+mj-lt"/>
                <a:ea typeface="Times New Roman" panose="02020603050405020304" pitchFamily="18" charset="0"/>
                <a:cs typeface="Arial" panose="020B0604020202020204" pitchFamily="34" charset="0"/>
              </a:rPr>
              <a:t>(4-6)</a:t>
            </a:r>
            <a:endParaRPr lang="en-US" sz="4000" dirty="0">
              <a:latin typeface="+mj-l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248372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78A6A-8032-D6D3-D245-39B7510BE43B}"/>
            </a:ext>
          </a:extLst>
        </p:cNvPr>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04DF1782-1AAD-AD67-9E6F-041C85076455}"/>
              </a:ext>
            </a:extLst>
          </p:cNvPr>
          <p:cNvSpPr/>
          <p:nvPr/>
        </p:nvSpPr>
        <p:spPr>
          <a:xfrm>
            <a:off x="581024" y="4549140"/>
            <a:ext cx="1278255" cy="1972642"/>
          </a:xfrm>
          <a:prstGeom prst="roundRect">
            <a:avLst>
              <a:gd name="adj" fmla="val 18680"/>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25D58952-203F-607F-5978-609AD0E49D99}"/>
              </a:ext>
            </a:extLst>
          </p:cNvPr>
          <p:cNvSpPr/>
          <p:nvPr/>
        </p:nvSpPr>
        <p:spPr>
          <a:xfrm>
            <a:off x="5384800" y="1638300"/>
            <a:ext cx="3238500" cy="495300"/>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1D49861E-7027-6B21-9AFA-CCAEA746F6F7}"/>
              </a:ext>
            </a:extLst>
          </p:cNvPr>
          <p:cNvSpPr/>
          <p:nvPr/>
        </p:nvSpPr>
        <p:spPr>
          <a:xfrm>
            <a:off x="10572750" y="2298700"/>
            <a:ext cx="1885950" cy="495300"/>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7DFAF9A3-A028-5F6A-D5C6-CFC537468180}"/>
              </a:ext>
            </a:extLst>
          </p:cNvPr>
          <p:cNvSpPr/>
          <p:nvPr/>
        </p:nvSpPr>
        <p:spPr>
          <a:xfrm>
            <a:off x="4565650" y="2951726"/>
            <a:ext cx="2139950" cy="495300"/>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CEA4199F-D98B-01C5-321E-05836C5B7492}"/>
              </a:ext>
            </a:extLst>
          </p:cNvPr>
          <p:cNvSpPr/>
          <p:nvPr/>
        </p:nvSpPr>
        <p:spPr>
          <a:xfrm>
            <a:off x="-177800" y="2951726"/>
            <a:ext cx="1517650" cy="495300"/>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F4F93FE-71CF-A90D-5AD0-09DA23AC74D7}"/>
              </a:ext>
            </a:extLst>
          </p:cNvPr>
          <p:cNvSpPr txBox="1"/>
          <p:nvPr/>
        </p:nvSpPr>
        <p:spPr>
          <a:xfrm>
            <a:off x="-1" y="110169"/>
            <a:ext cx="12107537" cy="4154984"/>
          </a:xfrm>
          <a:prstGeom prst="rect">
            <a:avLst/>
          </a:prstGeom>
          <a:noFill/>
        </p:spPr>
        <p:txBody>
          <a:bodyPr wrap="square">
            <a:spAutoFit/>
          </a:bodyPr>
          <a:lstStyle/>
          <a:p>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But God, being rich in mercy, because of the great love with which he loved us, </a:t>
            </a:r>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even when we were dead in our trespasses, made us alive together with Christ—by grace you have been saved— </a:t>
            </a:r>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raised us up with him and seated us with him in the heavenly places in Christ Jesus, </a:t>
            </a:r>
            <a:endPar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0B22A212-2585-6E69-F1CF-D0DBE6F3E1F8}"/>
              </a:ext>
            </a:extLst>
          </p:cNvPr>
          <p:cNvSpPr txBox="1"/>
          <p:nvPr/>
        </p:nvSpPr>
        <p:spPr>
          <a:xfrm>
            <a:off x="581025" y="4398124"/>
            <a:ext cx="4260978" cy="2123658"/>
          </a:xfrm>
          <a:prstGeom prst="rect">
            <a:avLst/>
          </a:prstGeom>
          <a:noFill/>
        </p:spPr>
        <p:txBody>
          <a:bodyPr wrap="square">
            <a:spAutoFit/>
          </a:bodyPr>
          <a:lstStyle/>
          <a:p>
            <a:r>
              <a:rPr lang="en-US" sz="4400" dirty="0" err="1"/>
              <a:t>synezōopoiēsen</a:t>
            </a:r>
            <a:endParaRPr lang="en-US" sz="4400" dirty="0"/>
          </a:p>
          <a:p>
            <a:r>
              <a:rPr lang="en-US" sz="4400" dirty="0" err="1"/>
              <a:t>synēgeiren</a:t>
            </a:r>
            <a:endParaRPr lang="en-US" sz="4400" dirty="0"/>
          </a:p>
          <a:p>
            <a:r>
              <a:rPr lang="en-US" sz="4400" dirty="0" err="1"/>
              <a:t>synekathisen</a:t>
            </a:r>
            <a:endParaRPr lang="en-US" sz="4400" dirty="0"/>
          </a:p>
        </p:txBody>
      </p:sp>
      <p:sp>
        <p:nvSpPr>
          <p:cNvPr id="10" name="TextBox 9">
            <a:extLst>
              <a:ext uri="{FF2B5EF4-FFF2-40B4-BE49-F238E27FC236}">
                <a16:creationId xmlns:a16="http://schemas.microsoft.com/office/drawing/2014/main" id="{A58EC226-2FA2-837B-2696-4A710F13B11F}"/>
              </a:ext>
            </a:extLst>
          </p:cNvPr>
          <p:cNvSpPr txBox="1"/>
          <p:nvPr/>
        </p:nvSpPr>
        <p:spPr>
          <a:xfrm>
            <a:off x="4770856" y="4398745"/>
            <a:ext cx="6606072" cy="2123658"/>
          </a:xfrm>
          <a:prstGeom prst="rect">
            <a:avLst/>
          </a:prstGeom>
          <a:noFill/>
        </p:spPr>
        <p:txBody>
          <a:bodyPr wrap="square">
            <a:spAutoFit/>
          </a:bodyPr>
          <a:lstStyle/>
          <a:p>
            <a:r>
              <a:rPr lang="en-US" sz="4400" dirty="0"/>
              <a:t>- Christ's Resurrection</a:t>
            </a:r>
          </a:p>
          <a:p>
            <a:r>
              <a:rPr lang="en-US" sz="4400" dirty="0"/>
              <a:t>- Christ's Ascension</a:t>
            </a:r>
          </a:p>
          <a:p>
            <a:r>
              <a:rPr lang="en-US" sz="4400" dirty="0"/>
              <a:t>- Christ's Exaltation</a:t>
            </a:r>
          </a:p>
        </p:txBody>
      </p:sp>
    </p:spTree>
    <p:extLst>
      <p:ext uri="{BB962C8B-B14F-4D97-AF65-F5344CB8AC3E}">
        <p14:creationId xmlns:p14="http://schemas.microsoft.com/office/powerpoint/2010/main" val="256059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500"/>
                                        <p:tgtEl>
                                          <p:spTgt spid="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nodeType="with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fade">
                                      <p:cBhvr>
                                        <p:cTn id="29" dur="500"/>
                                        <p:tgtEl>
                                          <p:spTgt spid="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Effect transition="in" filter="fade">
                                      <p:cBhvr>
                                        <p:cTn id="39" dur="500"/>
                                        <p:tgtEl>
                                          <p:spTgt spid="10">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
                                            <p:txEl>
                                              <p:pRg st="1" end="1"/>
                                            </p:txEl>
                                          </p:spTgt>
                                        </p:tgtEl>
                                        <p:attrNameLst>
                                          <p:attrName>style.visibility</p:attrName>
                                        </p:attrNameLst>
                                      </p:cBhvr>
                                      <p:to>
                                        <p:strVal val="visible"/>
                                      </p:to>
                                    </p:set>
                                    <p:animEffect transition="in" filter="fade">
                                      <p:cBhvr>
                                        <p:cTn id="44" dur="500"/>
                                        <p:tgtEl>
                                          <p:spTgt spid="10">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
                                            <p:txEl>
                                              <p:pRg st="2" end="2"/>
                                            </p:txEl>
                                          </p:spTgt>
                                        </p:tgtEl>
                                        <p:attrNameLst>
                                          <p:attrName>style.visibility</p:attrName>
                                        </p:attrNameLst>
                                      </p:cBhvr>
                                      <p:to>
                                        <p:strVal val="visible"/>
                                      </p:to>
                                    </p:set>
                                    <p:animEffect transition="in" filter="fade">
                                      <p:cBhvr>
                                        <p:cTn id="49"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3" grpId="0" animBg="1"/>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AC57B-490C-5488-663A-1FF0B686DF43}"/>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337E16D-94AB-305E-935A-44943BC74598}"/>
              </a:ext>
            </a:extLst>
          </p:cNvPr>
          <p:cNvSpPr/>
          <p:nvPr/>
        </p:nvSpPr>
        <p:spPr>
          <a:xfrm>
            <a:off x="5384800" y="1638300"/>
            <a:ext cx="3238500" cy="495300"/>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396A7514-8C1C-A654-9630-4FD5CF0E9D7F}"/>
              </a:ext>
            </a:extLst>
          </p:cNvPr>
          <p:cNvSpPr/>
          <p:nvPr/>
        </p:nvSpPr>
        <p:spPr>
          <a:xfrm>
            <a:off x="10572750" y="2298700"/>
            <a:ext cx="1885950" cy="495300"/>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A7188DB2-3F34-A8C6-45CA-34180A75C093}"/>
              </a:ext>
            </a:extLst>
          </p:cNvPr>
          <p:cNvSpPr/>
          <p:nvPr/>
        </p:nvSpPr>
        <p:spPr>
          <a:xfrm>
            <a:off x="4565650" y="2951726"/>
            <a:ext cx="2139950" cy="495300"/>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525D3853-63E0-AE14-B2DF-55573AECD5C0}"/>
              </a:ext>
            </a:extLst>
          </p:cNvPr>
          <p:cNvSpPr/>
          <p:nvPr/>
        </p:nvSpPr>
        <p:spPr>
          <a:xfrm>
            <a:off x="-177800" y="2951726"/>
            <a:ext cx="1517650" cy="495300"/>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D3DB13C-F463-A3AA-E910-C8823D9F6C50}"/>
              </a:ext>
            </a:extLst>
          </p:cNvPr>
          <p:cNvSpPr txBox="1"/>
          <p:nvPr/>
        </p:nvSpPr>
        <p:spPr>
          <a:xfrm>
            <a:off x="-1" y="110169"/>
            <a:ext cx="12107537" cy="4154984"/>
          </a:xfrm>
          <a:prstGeom prst="rect">
            <a:avLst/>
          </a:prstGeom>
          <a:noFill/>
        </p:spPr>
        <p:txBody>
          <a:bodyPr wrap="square">
            <a:spAutoFit/>
          </a:bodyPr>
          <a:lstStyle/>
          <a:p>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But God, being rich in mercy, because of the great love with which he loved us, </a:t>
            </a:r>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even when we were dead in our trespasses, made us alive together with Christ—by grace you have been saved— </a:t>
            </a:r>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raised us up with him and seated us with him in the heavenly places in Christ Jesus, </a:t>
            </a:r>
            <a:endPar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6EA012D6-7105-D680-387E-80F246ED2A94}"/>
              </a:ext>
            </a:extLst>
          </p:cNvPr>
          <p:cNvSpPr txBox="1"/>
          <p:nvPr/>
        </p:nvSpPr>
        <p:spPr>
          <a:xfrm>
            <a:off x="-2" y="4398124"/>
            <a:ext cx="12107537" cy="2554545"/>
          </a:xfrm>
          <a:prstGeom prst="rect">
            <a:avLst/>
          </a:prstGeom>
          <a:noFill/>
        </p:spPr>
        <p:txBody>
          <a:bodyPr wrap="square">
            <a:spAutoFit/>
          </a:bodyPr>
          <a:lstStyle/>
          <a:p>
            <a:pPr marL="571500" indent="-571500">
              <a:buFont typeface="Arial" panose="020B0604020202020204" pitchFamily="34" charset="0"/>
              <a:buChar char="•"/>
            </a:pPr>
            <a:r>
              <a:rPr lang="en-US" sz="4000" dirty="0"/>
              <a:t>Jesus replaces your flat tire with a new one</a:t>
            </a:r>
          </a:p>
          <a:p>
            <a:pPr marL="571500" indent="-571500">
              <a:buFont typeface="Arial" panose="020B0604020202020204" pitchFamily="34" charset="0"/>
              <a:buChar char="•"/>
            </a:pPr>
            <a:r>
              <a:rPr lang="en-US" sz="4000" dirty="0"/>
              <a:t>Jesus doesn’t stop at one tire—He replaces all four.</a:t>
            </a:r>
          </a:p>
          <a:p>
            <a:pPr marL="571500" indent="-571500">
              <a:buFont typeface="Arial" panose="020B0604020202020204" pitchFamily="34" charset="0"/>
              <a:buChar char="•"/>
            </a:pPr>
            <a:r>
              <a:rPr lang="en-US" sz="4000" dirty="0"/>
              <a:t>He upgrades your wheels to never-flats—tires that never fail.</a:t>
            </a:r>
          </a:p>
        </p:txBody>
      </p:sp>
    </p:spTree>
    <p:extLst>
      <p:ext uri="{BB962C8B-B14F-4D97-AF65-F5344CB8AC3E}">
        <p14:creationId xmlns:p14="http://schemas.microsoft.com/office/powerpoint/2010/main" val="34950064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500"/>
                                        <p:tgtEl>
                                          <p:spTgt spid="8">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AED95-17AD-81C9-3558-339A66B3CADD}"/>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F9F26066-548C-982B-8177-552563608E83}"/>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ity skyline with a white structure and a white structure with lights&#10;&#10;AI-generated content may be incorrect.">
            <a:extLst>
              <a:ext uri="{FF2B5EF4-FFF2-40B4-BE49-F238E27FC236}">
                <a16:creationId xmlns:a16="http://schemas.microsoft.com/office/drawing/2014/main" id="{CE60379F-630C-F2B2-0F67-37357DEF2AB4}"/>
              </a:ext>
            </a:extLst>
          </p:cNvPr>
          <p:cNvPicPr>
            <a:picLocks noChangeAspect="1"/>
          </p:cNvPicPr>
          <p:nvPr/>
        </p:nvPicPr>
        <p:blipFill>
          <a:blip r:embed="rId2"/>
          <a:stretch>
            <a:fillRect/>
          </a:stretch>
        </p:blipFill>
        <p:spPr>
          <a:xfrm>
            <a:off x="0" y="0"/>
            <a:ext cx="12192000" cy="6858000"/>
          </a:xfrm>
          <a:prstGeom prst="rect">
            <a:avLst/>
          </a:prstGeom>
          <a:ln>
            <a:noFill/>
          </a:ln>
        </p:spPr>
      </p:pic>
    </p:spTree>
    <p:extLst>
      <p:ext uri="{BB962C8B-B14F-4D97-AF65-F5344CB8AC3E}">
        <p14:creationId xmlns:p14="http://schemas.microsoft.com/office/powerpoint/2010/main" val="2336177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3000"/>
                                        <p:tgtEl>
                                          <p:spTgt spid="12"/>
                                        </p:tgtEl>
                                      </p:cBhvr>
                                    </p:animEffect>
                                    <p:set>
                                      <p:cBhvr>
                                        <p:cTn id="7" dur="1" fill="hold">
                                          <p:stCondLst>
                                            <p:cond delay="2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6D670-EB61-8D61-C150-CF2151DFE37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6BB0FB2-3928-B15E-D830-0706B5901B11}"/>
              </a:ext>
            </a:extLst>
          </p:cNvPr>
          <p:cNvSpPr txBox="1"/>
          <p:nvPr/>
        </p:nvSpPr>
        <p:spPr>
          <a:xfrm>
            <a:off x="323850" y="140813"/>
            <a:ext cx="12134850" cy="3662541"/>
          </a:xfrm>
          <a:prstGeom prst="rect">
            <a:avLst/>
          </a:prstGeom>
          <a:noFill/>
        </p:spPr>
        <p:txBody>
          <a:bodyPr wrap="square">
            <a:spAutoFit/>
          </a:bodyPr>
          <a:lstStyle/>
          <a:p>
            <a:pPr marR="228600" indent="-228600" defTabSz="228600">
              <a:tabLst>
                <a:tab pos="3048000" algn="ctr"/>
                <a:tab pos="6134100" algn="r"/>
                <a:tab pos="3143250" algn="ctr"/>
                <a:tab pos="6134100" algn="r"/>
              </a:tabLst>
            </a:pPr>
            <a:r>
              <a:rPr lang="en-US" sz="4400" b="1" i="1" dirty="0">
                <a:effectLst/>
                <a:latin typeface="+mj-lt"/>
                <a:ea typeface="Times New Roman" panose="02020603050405020304" pitchFamily="18" charset="0"/>
                <a:cs typeface="Arial" panose="020B0604020202020204" pitchFamily="34" charset="0"/>
              </a:rPr>
              <a:t>Eph 2:1-10  --  </a:t>
            </a:r>
            <a:r>
              <a:rPr lang="en-US" sz="4400" b="1" dirty="0">
                <a:latin typeface="+mj-lt"/>
                <a:ea typeface="Times New Roman" panose="02020603050405020304" pitchFamily="18" charset="0"/>
                <a:cs typeface="Arial" panose="020B0604020202020204" pitchFamily="34" charset="0"/>
              </a:rPr>
              <a:t>Unfathomable Grace</a:t>
            </a:r>
          </a:p>
          <a:p>
            <a:pPr marR="228600" defTabSz="228600">
              <a:tabLst>
                <a:tab pos="3048000" algn="ctr"/>
                <a:tab pos="6134100" algn="r"/>
                <a:tab pos="3143250" algn="ctr"/>
                <a:tab pos="6134100" algn="r"/>
              </a:tabLst>
            </a:pPr>
            <a:r>
              <a:rPr lang="en-US" sz="4000" b="1" dirty="0">
                <a:solidFill>
                  <a:srgbClr val="AB7C05"/>
                </a:solidFill>
                <a:latin typeface="+mj-lt"/>
                <a:ea typeface="Times New Roman" panose="02020603050405020304" pitchFamily="18" charset="0"/>
                <a:cs typeface="Arial" panose="020B0604020202020204" pitchFamily="34" charset="0"/>
              </a:rPr>
              <a:t>1.  Ruined by Sin </a:t>
            </a:r>
            <a:r>
              <a:rPr lang="en-US" sz="3600" dirty="0">
                <a:solidFill>
                  <a:srgbClr val="AB7C05"/>
                </a:solidFill>
                <a:latin typeface="+mj-lt"/>
                <a:ea typeface="Times New Roman" panose="02020603050405020304" pitchFamily="18" charset="0"/>
                <a:cs typeface="Arial" panose="020B0604020202020204" pitchFamily="34" charset="0"/>
              </a:rPr>
              <a:t>(1-3)</a:t>
            </a:r>
            <a:r>
              <a:rPr lang="en-US" sz="4000" b="1" dirty="0">
                <a:solidFill>
                  <a:srgbClr val="AB7C05"/>
                </a:solidFill>
                <a:latin typeface="+mj-lt"/>
                <a:ea typeface="Times New Roman" panose="02020603050405020304" pitchFamily="18" charset="0"/>
                <a:cs typeface="Arial" panose="020B0604020202020204" pitchFamily="34" charset="0"/>
              </a:rPr>
              <a:t> </a:t>
            </a:r>
          </a:p>
          <a:p>
            <a:pPr marR="228600" defTabSz="228600">
              <a:tabLst>
                <a:tab pos="3048000" algn="ctr"/>
                <a:tab pos="6134100" algn="r"/>
                <a:tab pos="3143250" algn="ctr"/>
                <a:tab pos="6134100" algn="r"/>
              </a:tabLst>
            </a:pPr>
            <a:r>
              <a:rPr lang="en-US" sz="3600" b="1" dirty="0">
                <a:solidFill>
                  <a:srgbClr val="AB7C05"/>
                </a:solidFill>
                <a:latin typeface="Aptos Narrow" panose="020B0004020202020204" pitchFamily="34" charset="0"/>
                <a:ea typeface="Times New Roman" panose="02020603050405020304" pitchFamily="18" charset="0"/>
                <a:cs typeface="Arial" panose="020B0604020202020204" pitchFamily="34" charset="0"/>
              </a:rPr>
              <a:t>       • 	Grace Finds Us at Our Worst </a:t>
            </a:r>
            <a:r>
              <a:rPr lang="en-US" sz="3600" dirty="0">
                <a:solidFill>
                  <a:srgbClr val="AB7C05"/>
                </a:solidFill>
                <a:latin typeface="Aptos Narrow" panose="020B0004020202020204" pitchFamily="34" charset="0"/>
                <a:ea typeface="Times New Roman" panose="02020603050405020304" pitchFamily="18" charset="0"/>
                <a:cs typeface="Arial" panose="020B0604020202020204" pitchFamily="34" charset="0"/>
              </a:rPr>
              <a:t>(1–3)</a:t>
            </a:r>
          </a:p>
          <a:p>
            <a:pPr marR="228600" defTabSz="228600">
              <a:tabLst>
                <a:tab pos="3048000" algn="ctr"/>
                <a:tab pos="6134100" algn="r"/>
                <a:tab pos="3143250" algn="ctr"/>
                <a:tab pos="6134100" algn="r"/>
              </a:tabLst>
            </a:pPr>
            <a:r>
              <a:rPr lang="en-US" sz="4000" b="1" dirty="0">
                <a:latin typeface="+mj-lt"/>
                <a:ea typeface="Times New Roman" panose="02020603050405020304" pitchFamily="18" charset="0"/>
                <a:cs typeface="Arial" panose="020B0604020202020204" pitchFamily="34" charset="0"/>
              </a:rPr>
              <a:t>2.  Rescued by Mercy </a:t>
            </a:r>
            <a:r>
              <a:rPr lang="en-US" sz="3600" dirty="0">
                <a:latin typeface="+mj-lt"/>
                <a:ea typeface="Times New Roman" panose="02020603050405020304" pitchFamily="18" charset="0"/>
                <a:cs typeface="Arial" panose="020B0604020202020204" pitchFamily="34" charset="0"/>
              </a:rPr>
              <a:t>(4-6)</a:t>
            </a:r>
            <a:endParaRPr lang="en-US" sz="4000" dirty="0">
              <a:latin typeface="+mj-lt"/>
              <a:ea typeface="Times New Roman" panose="02020603050405020304" pitchFamily="18" charset="0"/>
              <a:cs typeface="Arial" panose="020B0604020202020204" pitchFamily="34" charset="0"/>
            </a:endParaRPr>
          </a:p>
          <a:p>
            <a:pPr marL="0" marR="228600" lvl="1" indent="-228600" defTabSz="228600">
              <a:tabLst>
                <a:tab pos="3048000" algn="ctr"/>
                <a:tab pos="6134100" algn="r"/>
                <a:tab pos="3143250" algn="ctr"/>
                <a:tab pos="6134100" algn="r"/>
              </a:tabLst>
            </a:pPr>
            <a:r>
              <a:rPr lang="en-US" sz="3600" b="1" dirty="0">
                <a:latin typeface="Aptos Narrow" panose="020B0004020202020204" pitchFamily="34" charset="0"/>
                <a:ea typeface="Times New Roman" panose="02020603050405020304" pitchFamily="18" charset="0"/>
                <a:cs typeface="Arial" panose="020B0604020202020204" pitchFamily="34" charset="0"/>
              </a:rPr>
              <a:t>       •	 Grace Flows from God’s Character, Not Our Worth </a:t>
            </a:r>
            <a:r>
              <a:rPr lang="en-US" sz="3600" dirty="0">
                <a:latin typeface="Aptos Narrow" panose="020B0004020202020204" pitchFamily="34" charset="0"/>
                <a:ea typeface="Times New Roman" panose="02020603050405020304" pitchFamily="18" charset="0"/>
                <a:cs typeface="Arial" panose="020B0604020202020204" pitchFamily="34" charset="0"/>
              </a:rPr>
              <a:t>(4)</a:t>
            </a:r>
          </a:p>
          <a:p>
            <a:pPr marL="0" marR="228600" lvl="1" indent="-228600" defTabSz="228600">
              <a:tabLst>
                <a:tab pos="3048000" algn="ctr"/>
                <a:tab pos="6134100" algn="r"/>
                <a:tab pos="3143250" algn="ctr"/>
                <a:tab pos="6134100" algn="r"/>
              </a:tabLst>
            </a:pPr>
            <a:r>
              <a:rPr lang="en-US" sz="3600" b="1" dirty="0">
                <a:latin typeface="Aptos Narrow" panose="020B0004020202020204" pitchFamily="34" charset="0"/>
                <a:ea typeface="Times New Roman" panose="02020603050405020304" pitchFamily="18" charset="0"/>
                <a:cs typeface="Arial" panose="020B0604020202020204" pitchFamily="34" charset="0"/>
              </a:rPr>
              <a:t>       • 	Grace Makes Us Alive in Christ </a:t>
            </a:r>
            <a:r>
              <a:rPr lang="en-US" sz="3600" dirty="0">
                <a:latin typeface="Aptos Narrow" panose="020B0004020202020204" pitchFamily="34" charset="0"/>
                <a:ea typeface="Times New Roman" panose="02020603050405020304" pitchFamily="18" charset="0"/>
                <a:cs typeface="Arial" panose="020B0604020202020204" pitchFamily="34" charset="0"/>
              </a:rPr>
              <a:t>(5–6)</a:t>
            </a:r>
          </a:p>
        </p:txBody>
      </p:sp>
    </p:spTree>
    <p:extLst>
      <p:ext uri="{BB962C8B-B14F-4D97-AF65-F5344CB8AC3E}">
        <p14:creationId xmlns:p14="http://schemas.microsoft.com/office/powerpoint/2010/main" val="46422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D2601-5E2A-749F-12E5-BC36D0F4FCB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50BDCA7-2A0D-7187-C030-DB1001D0E6E5}"/>
              </a:ext>
            </a:extLst>
          </p:cNvPr>
          <p:cNvSpPr txBox="1"/>
          <p:nvPr/>
        </p:nvSpPr>
        <p:spPr>
          <a:xfrm>
            <a:off x="-1" y="110169"/>
            <a:ext cx="12107537" cy="4154984"/>
          </a:xfrm>
          <a:prstGeom prst="rect">
            <a:avLst/>
          </a:prstGeom>
          <a:noFill/>
        </p:spPr>
        <p:txBody>
          <a:bodyPr wrap="square">
            <a:spAutoFit/>
          </a:bodyPr>
          <a:lstStyle/>
          <a:p>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But God, being rich in mercy, because of the great love with which he loved us, </a:t>
            </a:r>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even when we were dead in our trespasses, </a:t>
            </a:r>
            <a:r>
              <a:rPr lang="en-US" sz="4400" b="0" i="0" dirty="0">
                <a:effectLst/>
                <a:latin typeface="Calibri" panose="020F0502020204030204" pitchFamily="34" charset="0"/>
                <a:ea typeface="Calibri" panose="020F0502020204030204" pitchFamily="34" charset="0"/>
                <a:cs typeface="Calibri" panose="020F0502020204030204" pitchFamily="34" charset="0"/>
              </a:rPr>
              <a:t>made us alive together with Christ—by grace you have been saved— </a:t>
            </a:r>
            <a:r>
              <a:rPr lang="en-US" sz="4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6</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 and raised us up with him and seated us with him in the heavenly places in Christ Jesus, </a:t>
            </a:r>
            <a:endParaRPr lang="en-US" sz="4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125A68A6-2E9A-B0F1-8ABA-4B98628A557C}"/>
              </a:ext>
            </a:extLst>
          </p:cNvPr>
          <p:cNvSpPr/>
          <p:nvPr/>
        </p:nvSpPr>
        <p:spPr>
          <a:xfrm>
            <a:off x="616700" y="4918503"/>
            <a:ext cx="10958600" cy="750518"/>
          </a:xfrm>
          <a:prstGeom prst="roundRect">
            <a:avLst/>
          </a:prstGeom>
          <a:solidFill>
            <a:srgbClr val="FBBB0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0" lang="en-US" sz="3600" b="1" i="0" u="none" strike="noStrike" kern="1200" cap="none" spc="0" normalizeH="0" baseline="0" noProof="0" dirty="0">
                <a:ln>
                  <a:noFill/>
                </a:ln>
                <a:solidFill>
                  <a:prstClr val="black"/>
                </a:solidFill>
                <a:effectLst/>
                <a:uLnTx/>
                <a:uFillTx/>
                <a:latin typeface="Aptos Narrow" panose="020B0004020202020204" pitchFamily="34" charset="0"/>
                <a:ea typeface="Times New Roman" panose="02020603050405020304" pitchFamily="18" charset="0"/>
                <a:cs typeface="Arial" panose="020B0604020202020204" pitchFamily="34" charset="0"/>
              </a:rPr>
              <a:t>• Grace Flows from God’s Character, Not Our Worth</a:t>
            </a:r>
          </a:p>
        </p:txBody>
      </p:sp>
    </p:spTree>
    <p:extLst>
      <p:ext uri="{BB962C8B-B14F-4D97-AF65-F5344CB8AC3E}">
        <p14:creationId xmlns:p14="http://schemas.microsoft.com/office/powerpoint/2010/main" val="22920979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AFC69-0F32-DFF8-8D30-07981C3D7F2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1543C0E-F9A2-00A6-1F1F-3AEC267C9E91}"/>
              </a:ext>
            </a:extLst>
          </p:cNvPr>
          <p:cNvSpPr txBox="1"/>
          <p:nvPr/>
        </p:nvSpPr>
        <p:spPr>
          <a:xfrm>
            <a:off x="-1" y="110169"/>
            <a:ext cx="12107537" cy="4154984"/>
          </a:xfrm>
          <a:prstGeom prst="rect">
            <a:avLst/>
          </a:prstGeom>
          <a:noFill/>
        </p:spPr>
        <p:txBody>
          <a:bodyPr wrap="square">
            <a:spAutoFit/>
          </a:bodyPr>
          <a:lstStyle/>
          <a:p>
            <a:r>
              <a:rPr lang="en-US" sz="4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4</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 But God, being rich in mercy, because of the great love with which he loved us, </a:t>
            </a:r>
            <a:r>
              <a:rPr lang="en-US" sz="4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5</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 even when we were dead in our trespasses, </a:t>
            </a:r>
            <a:r>
              <a:rPr lang="en-US" sz="4400" b="0" i="0" dirty="0">
                <a:effectLst/>
                <a:latin typeface="Calibri" panose="020F0502020204030204" pitchFamily="34" charset="0"/>
                <a:ea typeface="Calibri" panose="020F0502020204030204" pitchFamily="34" charset="0"/>
                <a:cs typeface="Calibri" panose="020F0502020204030204" pitchFamily="34" charset="0"/>
              </a:rPr>
              <a:t>made us alive together with Christ—by grace you have been saved— </a:t>
            </a:r>
            <a:r>
              <a:rPr lang="en-US" sz="4400" b="1" i="0" baseline="30000" dirty="0">
                <a:effectLst/>
                <a:latin typeface="Calibri" panose="020F0502020204030204" pitchFamily="34" charset="0"/>
                <a:ea typeface="Calibri" panose="020F0502020204030204" pitchFamily="34" charset="0"/>
                <a:cs typeface="Calibri" panose="020F0502020204030204" pitchFamily="34" charset="0"/>
              </a:rPr>
              <a:t>6</a:t>
            </a:r>
            <a:r>
              <a:rPr lang="en-US" sz="4400" b="0" i="0" dirty="0">
                <a:effectLst/>
                <a:latin typeface="Calibri" panose="020F0502020204030204" pitchFamily="34" charset="0"/>
                <a:ea typeface="Calibri" panose="020F0502020204030204" pitchFamily="34" charset="0"/>
                <a:cs typeface="Calibri" panose="020F0502020204030204" pitchFamily="34" charset="0"/>
              </a:rPr>
              <a:t> and raised us up with him and seated us with him in the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heavenly places in Christ Jesus, </a:t>
            </a:r>
            <a:endPar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7D5BE98E-6BF9-5B93-348A-E57FB9078C30}"/>
              </a:ext>
            </a:extLst>
          </p:cNvPr>
          <p:cNvSpPr/>
          <p:nvPr/>
        </p:nvSpPr>
        <p:spPr>
          <a:xfrm>
            <a:off x="616700" y="4918503"/>
            <a:ext cx="10958600" cy="750518"/>
          </a:xfrm>
          <a:prstGeom prst="roundRect">
            <a:avLst/>
          </a:prstGeom>
          <a:solidFill>
            <a:srgbClr val="FBBB0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0" lang="en-US" sz="3600" b="1" i="0" u="none" strike="noStrike" kern="1200" cap="none" spc="0" normalizeH="0" baseline="0" noProof="0" dirty="0">
                <a:ln>
                  <a:noFill/>
                </a:ln>
                <a:solidFill>
                  <a:prstClr val="black"/>
                </a:solidFill>
                <a:effectLst/>
                <a:uLnTx/>
                <a:uFillTx/>
                <a:latin typeface="Aptos Narrow" panose="020B0004020202020204" pitchFamily="34" charset="0"/>
                <a:ea typeface="Times New Roman" panose="02020603050405020304" pitchFamily="18" charset="0"/>
                <a:cs typeface="Arial" panose="020B0604020202020204" pitchFamily="34" charset="0"/>
              </a:rPr>
              <a:t>• Grace Makes Us Alive in Christ </a:t>
            </a:r>
          </a:p>
        </p:txBody>
      </p:sp>
    </p:spTree>
    <p:extLst>
      <p:ext uri="{BB962C8B-B14F-4D97-AF65-F5344CB8AC3E}">
        <p14:creationId xmlns:p14="http://schemas.microsoft.com/office/powerpoint/2010/main" val="22294293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170B7-BC4D-F095-8AC8-72F5C0D543F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0D5CE94-7077-E966-8702-BBFE209B35BD}"/>
              </a:ext>
            </a:extLst>
          </p:cNvPr>
          <p:cNvSpPr txBox="1"/>
          <p:nvPr/>
        </p:nvSpPr>
        <p:spPr>
          <a:xfrm>
            <a:off x="323850" y="140813"/>
            <a:ext cx="12134850" cy="4278094"/>
          </a:xfrm>
          <a:prstGeom prst="rect">
            <a:avLst/>
          </a:prstGeom>
          <a:noFill/>
        </p:spPr>
        <p:txBody>
          <a:bodyPr wrap="square">
            <a:spAutoFit/>
          </a:bodyPr>
          <a:lstStyle/>
          <a:p>
            <a:pPr marR="228600" indent="-228600" defTabSz="228600">
              <a:tabLst>
                <a:tab pos="3048000" algn="ctr"/>
                <a:tab pos="6134100" algn="r"/>
                <a:tab pos="3143250" algn="ctr"/>
                <a:tab pos="6134100" algn="r"/>
              </a:tabLst>
            </a:pPr>
            <a:r>
              <a:rPr lang="en-US" sz="4400" b="1" i="1" dirty="0">
                <a:effectLst/>
                <a:latin typeface="+mj-lt"/>
                <a:ea typeface="Times New Roman" panose="02020603050405020304" pitchFamily="18" charset="0"/>
                <a:cs typeface="Arial" panose="020B0604020202020204" pitchFamily="34" charset="0"/>
              </a:rPr>
              <a:t>Eph 2:1-10  --  </a:t>
            </a:r>
            <a:r>
              <a:rPr lang="en-US" sz="4400" b="1" dirty="0">
                <a:latin typeface="+mj-lt"/>
                <a:ea typeface="Times New Roman" panose="02020603050405020304" pitchFamily="18" charset="0"/>
                <a:cs typeface="Arial" panose="020B0604020202020204" pitchFamily="34" charset="0"/>
              </a:rPr>
              <a:t>Unfathomable Grace</a:t>
            </a:r>
          </a:p>
          <a:p>
            <a:pPr marR="228600" defTabSz="228600">
              <a:tabLst>
                <a:tab pos="3048000" algn="ctr"/>
                <a:tab pos="6134100" algn="r"/>
                <a:tab pos="3143250" algn="ctr"/>
                <a:tab pos="6134100" algn="r"/>
              </a:tabLst>
            </a:pPr>
            <a:r>
              <a:rPr lang="en-US" sz="4000" b="1" dirty="0">
                <a:solidFill>
                  <a:srgbClr val="AB7C05"/>
                </a:solidFill>
                <a:latin typeface="+mj-lt"/>
                <a:ea typeface="Times New Roman" panose="02020603050405020304" pitchFamily="18" charset="0"/>
                <a:cs typeface="Arial" panose="020B0604020202020204" pitchFamily="34" charset="0"/>
              </a:rPr>
              <a:t>1.  Ruined by Sin </a:t>
            </a:r>
            <a:r>
              <a:rPr lang="en-US" sz="3600" dirty="0">
                <a:solidFill>
                  <a:srgbClr val="AB7C05"/>
                </a:solidFill>
                <a:latin typeface="+mj-lt"/>
                <a:ea typeface="Times New Roman" panose="02020603050405020304" pitchFamily="18" charset="0"/>
                <a:cs typeface="Arial" panose="020B0604020202020204" pitchFamily="34" charset="0"/>
              </a:rPr>
              <a:t>(1-3)</a:t>
            </a:r>
            <a:r>
              <a:rPr lang="en-US" sz="4000" b="1" dirty="0">
                <a:solidFill>
                  <a:srgbClr val="AB7C05"/>
                </a:solidFill>
                <a:latin typeface="+mj-lt"/>
                <a:ea typeface="Times New Roman" panose="02020603050405020304" pitchFamily="18" charset="0"/>
                <a:cs typeface="Arial" panose="020B0604020202020204" pitchFamily="34" charset="0"/>
              </a:rPr>
              <a:t> </a:t>
            </a:r>
          </a:p>
          <a:p>
            <a:pPr marR="228600" defTabSz="228600">
              <a:tabLst>
                <a:tab pos="3048000" algn="ctr"/>
                <a:tab pos="6134100" algn="r"/>
                <a:tab pos="3143250" algn="ctr"/>
                <a:tab pos="6134100" algn="r"/>
              </a:tabLst>
            </a:pPr>
            <a:r>
              <a:rPr lang="en-US" sz="3600" b="1" dirty="0">
                <a:solidFill>
                  <a:srgbClr val="AB7C05"/>
                </a:solidFill>
                <a:latin typeface="Aptos Narrow" panose="020B0004020202020204" pitchFamily="34" charset="0"/>
                <a:ea typeface="Times New Roman" panose="02020603050405020304" pitchFamily="18" charset="0"/>
                <a:cs typeface="Arial" panose="020B0604020202020204" pitchFamily="34" charset="0"/>
              </a:rPr>
              <a:t>       • 	Grace Finds Us at Our Worst </a:t>
            </a:r>
            <a:r>
              <a:rPr lang="en-US" sz="3600" dirty="0">
                <a:solidFill>
                  <a:srgbClr val="AB7C05"/>
                </a:solidFill>
                <a:latin typeface="Aptos Narrow" panose="020B0004020202020204" pitchFamily="34" charset="0"/>
                <a:ea typeface="Times New Roman" panose="02020603050405020304" pitchFamily="18" charset="0"/>
                <a:cs typeface="Arial" panose="020B0604020202020204" pitchFamily="34" charset="0"/>
              </a:rPr>
              <a:t>(1–3)</a:t>
            </a:r>
          </a:p>
          <a:p>
            <a:pPr marR="228600" defTabSz="228600">
              <a:tabLst>
                <a:tab pos="3048000" algn="ctr"/>
                <a:tab pos="6134100" algn="r"/>
                <a:tab pos="3143250" algn="ctr"/>
                <a:tab pos="6134100" algn="r"/>
              </a:tabLst>
            </a:pPr>
            <a:r>
              <a:rPr lang="en-US" sz="4000" b="1" dirty="0">
                <a:solidFill>
                  <a:srgbClr val="AB7C05"/>
                </a:solidFill>
                <a:latin typeface="+mj-lt"/>
                <a:ea typeface="Times New Roman" panose="02020603050405020304" pitchFamily="18" charset="0"/>
                <a:cs typeface="Arial" panose="020B0604020202020204" pitchFamily="34" charset="0"/>
              </a:rPr>
              <a:t>2.  Rescued by Mercy </a:t>
            </a:r>
            <a:r>
              <a:rPr lang="en-US" sz="3600" dirty="0">
                <a:solidFill>
                  <a:srgbClr val="AB7C05"/>
                </a:solidFill>
                <a:latin typeface="+mj-lt"/>
                <a:ea typeface="Times New Roman" panose="02020603050405020304" pitchFamily="18" charset="0"/>
                <a:cs typeface="Arial" panose="020B0604020202020204" pitchFamily="34" charset="0"/>
              </a:rPr>
              <a:t>(4-6)</a:t>
            </a:r>
            <a:endParaRPr lang="en-US" sz="4000" dirty="0">
              <a:solidFill>
                <a:srgbClr val="AB7C05"/>
              </a:solidFill>
              <a:latin typeface="+mj-lt"/>
              <a:ea typeface="Times New Roman" panose="02020603050405020304" pitchFamily="18" charset="0"/>
              <a:cs typeface="Arial" panose="020B0604020202020204" pitchFamily="34" charset="0"/>
            </a:endParaRPr>
          </a:p>
          <a:p>
            <a:pPr marL="0" marR="228600" lvl="1" indent="-228600" defTabSz="228600">
              <a:tabLst>
                <a:tab pos="3048000" algn="ctr"/>
                <a:tab pos="6134100" algn="r"/>
                <a:tab pos="3143250" algn="ctr"/>
                <a:tab pos="6134100" algn="r"/>
              </a:tabLst>
            </a:pPr>
            <a:r>
              <a:rPr lang="en-US" sz="3600" b="1" dirty="0">
                <a:solidFill>
                  <a:srgbClr val="AB7C05"/>
                </a:solidFill>
                <a:latin typeface="Aptos Narrow" panose="020B0004020202020204" pitchFamily="34" charset="0"/>
                <a:ea typeface="Times New Roman" panose="02020603050405020304" pitchFamily="18" charset="0"/>
                <a:cs typeface="Arial" panose="020B0604020202020204" pitchFamily="34" charset="0"/>
              </a:rPr>
              <a:t>       •	 Grace Flows from God’s Character, Not Our Worth </a:t>
            </a:r>
            <a:r>
              <a:rPr lang="en-US" sz="3600" dirty="0">
                <a:solidFill>
                  <a:srgbClr val="AB7C05"/>
                </a:solidFill>
                <a:latin typeface="Aptos Narrow" panose="020B0004020202020204" pitchFamily="34" charset="0"/>
                <a:ea typeface="Times New Roman" panose="02020603050405020304" pitchFamily="18" charset="0"/>
                <a:cs typeface="Arial" panose="020B0604020202020204" pitchFamily="34" charset="0"/>
              </a:rPr>
              <a:t>(4)</a:t>
            </a:r>
          </a:p>
          <a:p>
            <a:pPr marL="0" marR="228600" lvl="1" indent="-228600" defTabSz="228600">
              <a:tabLst>
                <a:tab pos="3048000" algn="ctr"/>
                <a:tab pos="6134100" algn="r"/>
                <a:tab pos="3143250" algn="ctr"/>
                <a:tab pos="6134100" algn="r"/>
              </a:tabLst>
            </a:pPr>
            <a:r>
              <a:rPr lang="en-US" sz="3600" b="1" dirty="0">
                <a:solidFill>
                  <a:srgbClr val="AB7C05"/>
                </a:solidFill>
                <a:latin typeface="Aptos Narrow" panose="020B0004020202020204" pitchFamily="34" charset="0"/>
                <a:ea typeface="Times New Roman" panose="02020603050405020304" pitchFamily="18" charset="0"/>
                <a:cs typeface="Arial" panose="020B0604020202020204" pitchFamily="34" charset="0"/>
              </a:rPr>
              <a:t>       • 	Grace Makes Us Alive in Christ </a:t>
            </a:r>
            <a:r>
              <a:rPr lang="en-US" sz="3600" dirty="0">
                <a:solidFill>
                  <a:srgbClr val="AB7C05"/>
                </a:solidFill>
                <a:latin typeface="Aptos Narrow" panose="020B0004020202020204" pitchFamily="34" charset="0"/>
                <a:ea typeface="Times New Roman" panose="02020603050405020304" pitchFamily="18" charset="0"/>
                <a:cs typeface="Arial" panose="020B0604020202020204" pitchFamily="34" charset="0"/>
              </a:rPr>
              <a:t>(5–6)</a:t>
            </a:r>
          </a:p>
          <a:p>
            <a:pPr marR="228600" defTabSz="228600">
              <a:tabLst>
                <a:tab pos="3048000" algn="ctr"/>
                <a:tab pos="6134100" algn="r"/>
                <a:tab pos="3143250" algn="ctr"/>
                <a:tab pos="6134100" algn="r"/>
              </a:tabLst>
            </a:pPr>
            <a:r>
              <a:rPr lang="en-US" sz="4000" b="1" dirty="0">
                <a:latin typeface="+mj-lt"/>
                <a:ea typeface="Times New Roman" panose="02020603050405020304" pitchFamily="18" charset="0"/>
                <a:cs typeface="Arial" panose="020B0604020202020204" pitchFamily="34" charset="0"/>
              </a:rPr>
              <a:t>3.  Repurposed for Glory </a:t>
            </a:r>
            <a:r>
              <a:rPr lang="en-US" sz="3600" dirty="0">
                <a:latin typeface="+mj-lt"/>
                <a:ea typeface="Times New Roman" panose="02020603050405020304" pitchFamily="18" charset="0"/>
                <a:cs typeface="Arial" panose="020B0604020202020204" pitchFamily="34" charset="0"/>
              </a:rPr>
              <a:t>(7-10)</a:t>
            </a:r>
            <a:endParaRPr lang="en-US" sz="3600" dirty="0">
              <a:latin typeface="+mj-lt"/>
              <a:ea typeface="Times New Roman" panose="02020603050405020304" pitchFamily="18" charset="0"/>
            </a:endParaRPr>
          </a:p>
        </p:txBody>
      </p:sp>
    </p:spTree>
    <p:extLst>
      <p:ext uri="{BB962C8B-B14F-4D97-AF65-F5344CB8AC3E}">
        <p14:creationId xmlns:p14="http://schemas.microsoft.com/office/powerpoint/2010/main" val="2658009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76DB5-B478-140E-AB87-8D73DB72CFC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BBC16D6-C37A-FA7D-5389-7D5A5C5A4F4C}"/>
              </a:ext>
            </a:extLst>
          </p:cNvPr>
          <p:cNvSpPr txBox="1"/>
          <p:nvPr/>
        </p:nvSpPr>
        <p:spPr>
          <a:xfrm>
            <a:off x="-1" y="110169"/>
            <a:ext cx="12107537" cy="5509200"/>
          </a:xfrm>
          <a:prstGeom prst="rect">
            <a:avLst/>
          </a:prstGeom>
          <a:noFill/>
        </p:spPr>
        <p:txBody>
          <a:bodyPr wrap="square">
            <a:spAutoFit/>
          </a:bodyPr>
          <a:lstStyle/>
          <a:p>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7</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 so that in the coming ages </a:t>
            </a:r>
            <a:r>
              <a:rPr lang="en-US" sz="4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he might show the immeasurable riches of his grace in kindness toward us in Christ Jesus. </a:t>
            </a:r>
            <a:r>
              <a:rPr lang="en-US" sz="4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8</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 For by grace you have been saved through faith. And this is not your own doing; it is the gift of God, </a:t>
            </a:r>
            <a:r>
              <a:rPr lang="en-US" sz="4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9</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 not a result of works, so that no one may boast. </a:t>
            </a:r>
            <a:r>
              <a:rPr lang="en-US" sz="4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10</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 For we are his workmanship, created in Christ Jesus for good works, which God prepared beforehand, that we should walk in them.</a:t>
            </a:r>
            <a:endParaRPr lang="en-US" sz="4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09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18008-CE82-F502-F08B-4B064E5227C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C8C854C-1C64-3251-449E-9DEC51E358F9}"/>
              </a:ext>
            </a:extLst>
          </p:cNvPr>
          <p:cNvSpPr txBox="1"/>
          <p:nvPr/>
        </p:nvSpPr>
        <p:spPr>
          <a:xfrm>
            <a:off x="213851" y="0"/>
            <a:ext cx="11978149" cy="6666440"/>
          </a:xfrm>
          <a:prstGeom prst="rect">
            <a:avLst/>
          </a:prstGeom>
          <a:noFill/>
        </p:spPr>
        <p:txBody>
          <a:bodyPr wrap="square">
            <a:spAutoFit/>
          </a:bodyPr>
          <a:lstStyle/>
          <a:p>
            <a:pPr algn="l">
              <a:lnSpc>
                <a:spcPct val="90000"/>
              </a:lnSpc>
            </a:pPr>
            <a:r>
              <a:rPr lang="en-US" sz="2800" b="1" i="0" dirty="0">
                <a:solidFill>
                  <a:srgbClr val="000000"/>
                </a:solidFill>
                <a:effectLst/>
                <a:latin typeface="system-ui"/>
              </a:rPr>
              <a:t>Ch 2 </a:t>
            </a:r>
            <a:r>
              <a:rPr lang="en-US" sz="2800" b="1" i="0" baseline="30000" dirty="0">
                <a:solidFill>
                  <a:srgbClr val="000000"/>
                </a:solidFill>
                <a:effectLst/>
                <a:latin typeface="system-ui"/>
              </a:rPr>
              <a:t>1</a:t>
            </a:r>
            <a:r>
              <a:rPr lang="en-US" sz="2800" b="1" i="0" dirty="0">
                <a:solidFill>
                  <a:srgbClr val="000000"/>
                </a:solidFill>
                <a:effectLst/>
                <a:latin typeface="system-ui"/>
              </a:rPr>
              <a:t> </a:t>
            </a:r>
            <a:r>
              <a:rPr lang="en-US" sz="2800" b="0" i="0" dirty="0">
                <a:solidFill>
                  <a:srgbClr val="000000"/>
                </a:solidFill>
                <a:effectLst/>
                <a:latin typeface="system-ui"/>
              </a:rPr>
              <a:t>And you were dead in the trespasses and sins </a:t>
            </a:r>
            <a:r>
              <a:rPr lang="en-US" sz="2800" b="1" i="0" baseline="30000" dirty="0">
                <a:solidFill>
                  <a:srgbClr val="000000"/>
                </a:solidFill>
                <a:effectLst/>
                <a:latin typeface="system-ui"/>
              </a:rPr>
              <a:t>2 </a:t>
            </a:r>
            <a:r>
              <a:rPr lang="en-US" sz="2800" b="0" i="0" dirty="0">
                <a:solidFill>
                  <a:srgbClr val="000000"/>
                </a:solidFill>
                <a:effectLst/>
                <a:latin typeface="system-ui"/>
              </a:rPr>
              <a:t>in which you once walked, following </a:t>
            </a:r>
            <a:r>
              <a:rPr lang="en-US" sz="3200" b="1" i="0" dirty="0">
                <a:solidFill>
                  <a:srgbClr val="000000"/>
                </a:solidFill>
                <a:effectLst/>
                <a:highlight>
                  <a:srgbClr val="FFFF00"/>
                </a:highlight>
                <a:latin typeface="system-ui"/>
              </a:rPr>
              <a:t>the course of this world</a:t>
            </a:r>
            <a:r>
              <a:rPr lang="en-US" sz="2800" b="0" i="0" dirty="0">
                <a:solidFill>
                  <a:srgbClr val="000000"/>
                </a:solidFill>
                <a:effectLst/>
                <a:latin typeface="system-ui"/>
              </a:rPr>
              <a:t>, following the prince of the power of the air, the spirit that is now at work in the sons of disobedience— </a:t>
            </a:r>
            <a:r>
              <a:rPr lang="en-US" sz="2800" b="1" i="0" baseline="30000" dirty="0">
                <a:solidFill>
                  <a:srgbClr val="000000"/>
                </a:solidFill>
                <a:effectLst/>
                <a:latin typeface="system-ui"/>
              </a:rPr>
              <a:t>3 </a:t>
            </a:r>
            <a:r>
              <a:rPr lang="en-US" sz="2800" b="0" i="0" dirty="0">
                <a:solidFill>
                  <a:srgbClr val="000000"/>
                </a:solidFill>
                <a:effectLst/>
                <a:latin typeface="system-ui"/>
              </a:rPr>
              <a:t>among whom we all once lived in the passions of our flesh, carrying out the desires of the body and the mind, and were by nature children of wrath, like the rest of mankind. </a:t>
            </a:r>
          </a:p>
          <a:p>
            <a:pPr algn="l">
              <a:lnSpc>
                <a:spcPct val="90000"/>
              </a:lnSpc>
            </a:pPr>
            <a:endParaRPr lang="en-US" sz="2800" dirty="0">
              <a:solidFill>
                <a:srgbClr val="000000"/>
              </a:solidFill>
              <a:latin typeface="system-ui"/>
            </a:endParaRPr>
          </a:p>
          <a:p>
            <a:pPr algn="l">
              <a:lnSpc>
                <a:spcPct val="90000"/>
              </a:lnSpc>
            </a:pPr>
            <a:r>
              <a:rPr lang="en-US" sz="2800" b="1" i="0" baseline="30000" dirty="0">
                <a:solidFill>
                  <a:srgbClr val="000000"/>
                </a:solidFill>
                <a:effectLst/>
                <a:latin typeface="system-ui"/>
              </a:rPr>
              <a:t>4 </a:t>
            </a:r>
            <a:r>
              <a:rPr lang="en-US" sz="2800" b="0" i="0" dirty="0">
                <a:solidFill>
                  <a:srgbClr val="000000"/>
                </a:solidFill>
                <a:effectLst/>
                <a:latin typeface="system-ui"/>
              </a:rPr>
              <a:t>But God, being rich in mercy, because of the great love with which he loved us, </a:t>
            </a:r>
            <a:r>
              <a:rPr lang="en-US" sz="2800" b="1" i="0" baseline="30000" dirty="0">
                <a:solidFill>
                  <a:srgbClr val="000000"/>
                </a:solidFill>
                <a:effectLst/>
                <a:latin typeface="system-ui"/>
              </a:rPr>
              <a:t>5 </a:t>
            </a:r>
            <a:r>
              <a:rPr lang="en-US" sz="2800" b="0" i="0" dirty="0">
                <a:solidFill>
                  <a:srgbClr val="000000"/>
                </a:solidFill>
                <a:effectLst/>
                <a:latin typeface="system-ui"/>
              </a:rPr>
              <a:t>even when we were dead in our trespasses, made us alive together with Christ</a:t>
            </a:r>
            <a:r>
              <a:rPr lang="en-US" sz="2800" i="0" dirty="0">
                <a:solidFill>
                  <a:srgbClr val="000000"/>
                </a:solidFill>
                <a:effectLst/>
                <a:latin typeface="system-ui"/>
              </a:rPr>
              <a:t>—by grace you have been saved</a:t>
            </a:r>
            <a:r>
              <a:rPr lang="en-US" sz="2800" b="0" i="0" dirty="0">
                <a:solidFill>
                  <a:srgbClr val="000000"/>
                </a:solidFill>
                <a:effectLst/>
                <a:latin typeface="system-ui"/>
              </a:rPr>
              <a:t>— </a:t>
            </a:r>
            <a:r>
              <a:rPr lang="en-US" sz="2800" b="1" i="0" baseline="30000" dirty="0">
                <a:solidFill>
                  <a:srgbClr val="000000"/>
                </a:solidFill>
                <a:effectLst/>
                <a:latin typeface="system-ui"/>
              </a:rPr>
              <a:t>6 </a:t>
            </a:r>
            <a:r>
              <a:rPr lang="en-US" sz="2800" b="0" i="0" dirty="0">
                <a:solidFill>
                  <a:srgbClr val="000000"/>
                </a:solidFill>
                <a:effectLst/>
                <a:latin typeface="system-ui"/>
              </a:rPr>
              <a:t>and raised us up with him and seated us with him in the heavenly places in Christ Jesus, </a:t>
            </a:r>
          </a:p>
          <a:p>
            <a:pPr algn="l">
              <a:lnSpc>
                <a:spcPct val="90000"/>
              </a:lnSpc>
            </a:pPr>
            <a:endParaRPr lang="en-US" sz="2800" baseline="30000" dirty="0">
              <a:solidFill>
                <a:srgbClr val="000000"/>
              </a:solidFill>
              <a:latin typeface="system-ui"/>
            </a:endParaRPr>
          </a:p>
          <a:p>
            <a:pPr algn="l">
              <a:lnSpc>
                <a:spcPct val="90000"/>
              </a:lnSpc>
            </a:pPr>
            <a:r>
              <a:rPr lang="en-US" sz="2800" b="1" i="0" baseline="30000" dirty="0">
                <a:solidFill>
                  <a:srgbClr val="000000"/>
                </a:solidFill>
                <a:effectLst/>
                <a:latin typeface="system-ui"/>
              </a:rPr>
              <a:t>7 </a:t>
            </a:r>
            <a:r>
              <a:rPr lang="en-US" sz="2800" b="0" i="0" dirty="0">
                <a:solidFill>
                  <a:srgbClr val="000000"/>
                </a:solidFill>
                <a:effectLst/>
                <a:latin typeface="system-ui"/>
              </a:rPr>
              <a:t>so that </a:t>
            </a:r>
            <a:r>
              <a:rPr lang="en-US" sz="3200" b="1" i="0" dirty="0">
                <a:solidFill>
                  <a:srgbClr val="000000"/>
                </a:solidFill>
                <a:effectLst/>
                <a:highlight>
                  <a:srgbClr val="FFFF00"/>
                </a:highlight>
                <a:latin typeface="system-ui"/>
              </a:rPr>
              <a:t>in the coming ages </a:t>
            </a:r>
            <a:r>
              <a:rPr lang="en-US" sz="2800" b="0" i="0" dirty="0">
                <a:solidFill>
                  <a:srgbClr val="000000"/>
                </a:solidFill>
                <a:effectLst/>
                <a:latin typeface="system-ui"/>
              </a:rPr>
              <a:t>he might show the immeasurable riches of his grace in kindness toward us in Christ Jesus. </a:t>
            </a:r>
            <a:r>
              <a:rPr lang="en-US" sz="2800" b="1" i="0" baseline="30000" dirty="0">
                <a:solidFill>
                  <a:srgbClr val="000000"/>
                </a:solidFill>
                <a:effectLst/>
                <a:latin typeface="system-ui"/>
              </a:rPr>
              <a:t>8 </a:t>
            </a:r>
            <a:r>
              <a:rPr lang="en-US" sz="2800" i="0" dirty="0">
                <a:solidFill>
                  <a:srgbClr val="000000"/>
                </a:solidFill>
                <a:effectLst/>
                <a:latin typeface="system-ui"/>
              </a:rPr>
              <a:t>For by grace you have been saved through faith. And this is not your own doing; it is </a:t>
            </a:r>
            <a:r>
              <a:rPr lang="en-US" sz="2800" b="0" i="0" dirty="0">
                <a:solidFill>
                  <a:srgbClr val="000000"/>
                </a:solidFill>
                <a:effectLst/>
                <a:latin typeface="system-ui"/>
              </a:rPr>
              <a:t>the gift of God, </a:t>
            </a:r>
            <a:r>
              <a:rPr lang="en-US" sz="2800" b="1" i="0" baseline="30000" dirty="0">
                <a:solidFill>
                  <a:srgbClr val="000000"/>
                </a:solidFill>
                <a:effectLst/>
                <a:latin typeface="system-ui"/>
              </a:rPr>
              <a:t>9 </a:t>
            </a:r>
            <a:r>
              <a:rPr lang="en-US" sz="2800" b="0" i="0" dirty="0">
                <a:solidFill>
                  <a:srgbClr val="000000"/>
                </a:solidFill>
                <a:effectLst/>
                <a:latin typeface="system-ui"/>
              </a:rPr>
              <a:t>not a result of works, so that no one may boast. </a:t>
            </a:r>
            <a:r>
              <a:rPr lang="en-US" sz="2800" b="1" i="0" baseline="30000" dirty="0">
                <a:solidFill>
                  <a:srgbClr val="000000"/>
                </a:solidFill>
                <a:effectLst/>
                <a:latin typeface="system-ui"/>
              </a:rPr>
              <a:t>10 </a:t>
            </a:r>
            <a:r>
              <a:rPr lang="en-US" sz="2800" b="0" i="0" dirty="0">
                <a:solidFill>
                  <a:srgbClr val="000000"/>
                </a:solidFill>
                <a:effectLst/>
                <a:latin typeface="system-ui"/>
              </a:rPr>
              <a:t>For we are his workmanship, created in Christ Jesus for good works, which God prepared beforehand, that we should walk in them.</a:t>
            </a:r>
          </a:p>
        </p:txBody>
      </p:sp>
    </p:spTree>
    <p:extLst>
      <p:ext uri="{BB962C8B-B14F-4D97-AF65-F5344CB8AC3E}">
        <p14:creationId xmlns:p14="http://schemas.microsoft.com/office/powerpoint/2010/main" val="11059399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3A74F-AAF1-DEC7-B521-7169788FC31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3F9F186-257B-1B08-A148-224B3A7C3EA4}"/>
              </a:ext>
            </a:extLst>
          </p:cNvPr>
          <p:cNvSpPr txBox="1"/>
          <p:nvPr/>
        </p:nvSpPr>
        <p:spPr>
          <a:xfrm>
            <a:off x="-1" y="110169"/>
            <a:ext cx="12107537" cy="5509200"/>
          </a:xfrm>
          <a:prstGeom prst="rect">
            <a:avLst/>
          </a:prstGeom>
          <a:noFill/>
        </p:spPr>
        <p:txBody>
          <a:bodyPr wrap="square">
            <a:spAutoFit/>
          </a:bodyPr>
          <a:lstStyle/>
          <a:p>
            <a:r>
              <a:rPr lang="en-US" sz="4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7</a:t>
            </a:r>
            <a:r>
              <a:rPr lang="en-US" sz="4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 so that in the coming ages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he might show the immeasurable riches of his grace in kindness toward us in Christ Jesus. </a:t>
            </a:r>
            <a:r>
              <a:rPr lang="en-US" sz="4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8</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 For by grace you have been saved through faith. And this is not your own doing; it is the gift of God, </a:t>
            </a:r>
            <a:r>
              <a:rPr lang="en-US" sz="4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9</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 not a result of works, so that no one may boast. </a:t>
            </a:r>
            <a:r>
              <a:rPr lang="en-US" sz="4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10</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 For we are his workmanship, created in Christ Jesus for good works, which God prepared beforehand, that we should walk in them.</a:t>
            </a:r>
          </a:p>
        </p:txBody>
      </p:sp>
    </p:spTree>
    <p:extLst>
      <p:ext uri="{BB962C8B-B14F-4D97-AF65-F5344CB8AC3E}">
        <p14:creationId xmlns:p14="http://schemas.microsoft.com/office/powerpoint/2010/main" val="11993726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B9A4BA8-C65D-9FCC-CA22-980D320375BF}"/>
              </a:ext>
            </a:extLst>
          </p:cNvPr>
          <p:cNvSpPr/>
          <p:nvPr/>
        </p:nvSpPr>
        <p:spPr>
          <a:xfrm>
            <a:off x="6143624" y="2979902"/>
            <a:ext cx="5419725" cy="495300"/>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91C2412-1E03-B4EE-BD84-E3BD0BED9E88}"/>
              </a:ext>
            </a:extLst>
          </p:cNvPr>
          <p:cNvSpPr/>
          <p:nvPr/>
        </p:nvSpPr>
        <p:spPr>
          <a:xfrm>
            <a:off x="10166351" y="2261555"/>
            <a:ext cx="1396999" cy="872169"/>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4F5BF773-4E6C-F96C-5A35-4A6A47482EE8}"/>
              </a:ext>
            </a:extLst>
          </p:cNvPr>
          <p:cNvSpPr/>
          <p:nvPr/>
        </p:nvSpPr>
        <p:spPr>
          <a:xfrm>
            <a:off x="6143625" y="3314700"/>
            <a:ext cx="2486025" cy="841147"/>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980C940C-A243-943A-238F-E47FD3D85593}"/>
              </a:ext>
            </a:extLst>
          </p:cNvPr>
          <p:cNvSpPr/>
          <p:nvPr/>
        </p:nvSpPr>
        <p:spPr>
          <a:xfrm>
            <a:off x="9086849" y="276225"/>
            <a:ext cx="2619375" cy="495300"/>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714D6C42-92A0-DDC5-5BF0-18F9EC9DB948}"/>
              </a:ext>
            </a:extLst>
          </p:cNvPr>
          <p:cNvSpPr/>
          <p:nvPr/>
        </p:nvSpPr>
        <p:spPr>
          <a:xfrm>
            <a:off x="9994900" y="560712"/>
            <a:ext cx="1711324" cy="872169"/>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79789BE-535E-A9F3-DB4B-66198F42A235}"/>
              </a:ext>
            </a:extLst>
          </p:cNvPr>
          <p:cNvSpPr/>
          <p:nvPr/>
        </p:nvSpPr>
        <p:spPr>
          <a:xfrm>
            <a:off x="6213475" y="1618226"/>
            <a:ext cx="2178050" cy="495300"/>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D4803DA-758C-BDAE-F389-E3A3D7D37DAA}"/>
              </a:ext>
            </a:extLst>
          </p:cNvPr>
          <p:cNvSpPr txBox="1"/>
          <p:nvPr/>
        </p:nvSpPr>
        <p:spPr>
          <a:xfrm>
            <a:off x="-1" y="110169"/>
            <a:ext cx="6096001" cy="5057795"/>
          </a:xfrm>
          <a:prstGeom prst="rect">
            <a:avLst/>
          </a:prstGeom>
          <a:noFill/>
        </p:spPr>
        <p:txBody>
          <a:bodyPr wrap="square">
            <a:spAutoFit/>
          </a:bodyPr>
          <a:lstStyle/>
          <a:p>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7</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 so that in the coming ages he might show the immeasurable riches of his grace in kindness toward us in Christ Jesus.</a:t>
            </a:r>
          </a:p>
          <a:p>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(ESV) </a:t>
            </a:r>
          </a:p>
          <a:p>
            <a:endPar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F4477B1-ED7C-71AC-A743-83A1402B9B59}"/>
              </a:ext>
            </a:extLst>
          </p:cNvPr>
          <p:cNvSpPr txBox="1"/>
          <p:nvPr/>
        </p:nvSpPr>
        <p:spPr>
          <a:xfrm>
            <a:off x="6096000" y="110169"/>
            <a:ext cx="5981700" cy="6863417"/>
          </a:xfrm>
          <a:prstGeom prst="rect">
            <a:avLst/>
          </a:prstGeom>
          <a:noFill/>
        </p:spPr>
        <p:txBody>
          <a:bodyPr wrap="square">
            <a:spAutoFit/>
          </a:bodyPr>
          <a:lstStyle/>
          <a:p>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God can point to us in all future ages as examples of the incredible wealth of his grace and kindness toward us, as shown in all he has done for us who are united with Christ Jesus.</a:t>
            </a:r>
          </a:p>
          <a:p>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(NLT)</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999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5" grpId="0" animBg="1"/>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48421-B78A-1BB1-3949-8DE0DFC4461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50C6C0D-EB6B-89B3-6535-6F8522BC0968}"/>
              </a:ext>
            </a:extLst>
          </p:cNvPr>
          <p:cNvSpPr txBox="1"/>
          <p:nvPr/>
        </p:nvSpPr>
        <p:spPr>
          <a:xfrm>
            <a:off x="323850" y="140813"/>
            <a:ext cx="12134850" cy="5531771"/>
          </a:xfrm>
          <a:prstGeom prst="rect">
            <a:avLst/>
          </a:prstGeom>
          <a:noFill/>
        </p:spPr>
        <p:txBody>
          <a:bodyPr wrap="square">
            <a:spAutoFit/>
          </a:bodyPr>
          <a:lstStyle/>
          <a:p>
            <a:pPr marR="228600" indent="-228600" defTabSz="228600">
              <a:tabLst>
                <a:tab pos="3048000" algn="ctr"/>
                <a:tab pos="6134100" algn="r"/>
                <a:tab pos="3143250" algn="ctr"/>
                <a:tab pos="6134100" algn="r"/>
              </a:tabLst>
            </a:pPr>
            <a:r>
              <a:rPr lang="en-US" sz="4400" b="1" i="1" dirty="0">
                <a:effectLst/>
                <a:latin typeface="+mj-lt"/>
                <a:ea typeface="Times New Roman" panose="02020603050405020304" pitchFamily="18" charset="0"/>
                <a:cs typeface="Arial" panose="020B0604020202020204" pitchFamily="34" charset="0"/>
              </a:rPr>
              <a:t>Eph 2:1-10  --  </a:t>
            </a:r>
            <a:r>
              <a:rPr lang="en-US" sz="4400" b="1" dirty="0">
                <a:latin typeface="+mj-lt"/>
                <a:ea typeface="Times New Roman" panose="02020603050405020304" pitchFamily="18" charset="0"/>
                <a:cs typeface="Arial" panose="020B0604020202020204" pitchFamily="34" charset="0"/>
              </a:rPr>
              <a:t>Unfathomable Grace</a:t>
            </a:r>
          </a:p>
          <a:p>
            <a:pPr marR="228600" defTabSz="228600">
              <a:tabLst>
                <a:tab pos="3048000" algn="ctr"/>
                <a:tab pos="6134100" algn="r"/>
                <a:tab pos="3143250" algn="ctr"/>
                <a:tab pos="6134100" algn="r"/>
              </a:tabLst>
            </a:pPr>
            <a:r>
              <a:rPr lang="en-US" sz="4000" b="1" dirty="0">
                <a:solidFill>
                  <a:srgbClr val="AB7C05"/>
                </a:solidFill>
                <a:latin typeface="+mj-lt"/>
                <a:ea typeface="Times New Roman" panose="02020603050405020304" pitchFamily="18" charset="0"/>
                <a:cs typeface="Arial" panose="020B0604020202020204" pitchFamily="34" charset="0"/>
              </a:rPr>
              <a:t>1.  Ruined by Sin </a:t>
            </a:r>
            <a:r>
              <a:rPr lang="en-US" sz="3600" dirty="0">
                <a:solidFill>
                  <a:srgbClr val="AB7C05"/>
                </a:solidFill>
                <a:latin typeface="+mj-lt"/>
                <a:ea typeface="Times New Roman" panose="02020603050405020304" pitchFamily="18" charset="0"/>
                <a:cs typeface="Arial" panose="020B0604020202020204" pitchFamily="34" charset="0"/>
              </a:rPr>
              <a:t>(1-3)</a:t>
            </a:r>
            <a:r>
              <a:rPr lang="en-US" sz="4000" b="1" dirty="0">
                <a:solidFill>
                  <a:srgbClr val="AB7C05"/>
                </a:solidFill>
                <a:latin typeface="+mj-lt"/>
                <a:ea typeface="Times New Roman" panose="02020603050405020304" pitchFamily="18" charset="0"/>
                <a:cs typeface="Arial" panose="020B0604020202020204" pitchFamily="34" charset="0"/>
              </a:rPr>
              <a:t> </a:t>
            </a:r>
          </a:p>
          <a:p>
            <a:pPr marR="228600" defTabSz="228600">
              <a:tabLst>
                <a:tab pos="3048000" algn="ctr"/>
                <a:tab pos="6134100" algn="r"/>
                <a:tab pos="3143250" algn="ctr"/>
                <a:tab pos="6134100" algn="r"/>
              </a:tabLst>
            </a:pPr>
            <a:r>
              <a:rPr lang="en-US" sz="3600" b="1" dirty="0">
                <a:solidFill>
                  <a:srgbClr val="AB7C05"/>
                </a:solidFill>
                <a:latin typeface="Aptos Narrow" panose="020B0004020202020204" pitchFamily="34" charset="0"/>
                <a:ea typeface="Times New Roman" panose="02020603050405020304" pitchFamily="18" charset="0"/>
                <a:cs typeface="Arial" panose="020B0604020202020204" pitchFamily="34" charset="0"/>
              </a:rPr>
              <a:t>       • 	Grace Finds Us at Our Worst </a:t>
            </a:r>
            <a:r>
              <a:rPr lang="en-US" sz="3600" dirty="0">
                <a:solidFill>
                  <a:srgbClr val="AB7C05"/>
                </a:solidFill>
                <a:latin typeface="Aptos Narrow" panose="020B0004020202020204" pitchFamily="34" charset="0"/>
                <a:ea typeface="Times New Roman" panose="02020603050405020304" pitchFamily="18" charset="0"/>
                <a:cs typeface="Arial" panose="020B0604020202020204" pitchFamily="34" charset="0"/>
              </a:rPr>
              <a:t>(1–3)</a:t>
            </a:r>
          </a:p>
          <a:p>
            <a:pPr marR="228600" defTabSz="228600">
              <a:tabLst>
                <a:tab pos="3048000" algn="ctr"/>
                <a:tab pos="6134100" algn="r"/>
                <a:tab pos="3143250" algn="ctr"/>
                <a:tab pos="6134100" algn="r"/>
              </a:tabLst>
            </a:pPr>
            <a:r>
              <a:rPr lang="en-US" sz="4000" b="1" dirty="0">
                <a:solidFill>
                  <a:srgbClr val="AB7C05"/>
                </a:solidFill>
                <a:latin typeface="+mj-lt"/>
                <a:ea typeface="Times New Roman" panose="02020603050405020304" pitchFamily="18" charset="0"/>
                <a:cs typeface="Arial" panose="020B0604020202020204" pitchFamily="34" charset="0"/>
              </a:rPr>
              <a:t>2.  Rescued by Mercy </a:t>
            </a:r>
            <a:r>
              <a:rPr lang="en-US" sz="3600" dirty="0">
                <a:solidFill>
                  <a:srgbClr val="AB7C05"/>
                </a:solidFill>
                <a:latin typeface="+mj-lt"/>
                <a:ea typeface="Times New Roman" panose="02020603050405020304" pitchFamily="18" charset="0"/>
                <a:cs typeface="Arial" panose="020B0604020202020204" pitchFamily="34" charset="0"/>
              </a:rPr>
              <a:t>(4-6)</a:t>
            </a:r>
            <a:endParaRPr lang="en-US" sz="4000" dirty="0">
              <a:solidFill>
                <a:srgbClr val="AB7C05"/>
              </a:solidFill>
              <a:latin typeface="+mj-lt"/>
              <a:ea typeface="Times New Roman" panose="02020603050405020304" pitchFamily="18" charset="0"/>
              <a:cs typeface="Arial" panose="020B0604020202020204" pitchFamily="34" charset="0"/>
            </a:endParaRPr>
          </a:p>
          <a:p>
            <a:pPr marL="0" marR="228600" lvl="1" indent="-228600" defTabSz="228600">
              <a:tabLst>
                <a:tab pos="3048000" algn="ctr"/>
                <a:tab pos="6134100" algn="r"/>
                <a:tab pos="3143250" algn="ctr"/>
                <a:tab pos="6134100" algn="r"/>
              </a:tabLst>
            </a:pPr>
            <a:r>
              <a:rPr lang="en-US" sz="3600" b="1" dirty="0">
                <a:solidFill>
                  <a:srgbClr val="AB7C05"/>
                </a:solidFill>
                <a:latin typeface="Aptos Narrow" panose="020B0004020202020204" pitchFamily="34" charset="0"/>
                <a:ea typeface="Times New Roman" panose="02020603050405020304" pitchFamily="18" charset="0"/>
                <a:cs typeface="Arial" panose="020B0604020202020204" pitchFamily="34" charset="0"/>
              </a:rPr>
              <a:t>       •	 Grace Flows from God’s Character, Not Our Worth </a:t>
            </a:r>
            <a:r>
              <a:rPr lang="en-US" sz="3600" dirty="0">
                <a:solidFill>
                  <a:srgbClr val="AB7C05"/>
                </a:solidFill>
                <a:latin typeface="Aptos Narrow" panose="020B0004020202020204" pitchFamily="34" charset="0"/>
                <a:ea typeface="Times New Roman" panose="02020603050405020304" pitchFamily="18" charset="0"/>
                <a:cs typeface="Arial" panose="020B0604020202020204" pitchFamily="34" charset="0"/>
              </a:rPr>
              <a:t>(4)</a:t>
            </a:r>
          </a:p>
          <a:p>
            <a:pPr marL="0" marR="228600" lvl="1" indent="-228600" defTabSz="228600">
              <a:tabLst>
                <a:tab pos="3048000" algn="ctr"/>
                <a:tab pos="6134100" algn="r"/>
                <a:tab pos="3143250" algn="ctr"/>
                <a:tab pos="6134100" algn="r"/>
              </a:tabLst>
            </a:pPr>
            <a:r>
              <a:rPr lang="en-US" sz="3600" b="1" dirty="0">
                <a:solidFill>
                  <a:srgbClr val="AB7C05"/>
                </a:solidFill>
                <a:latin typeface="Aptos Narrow" panose="020B0004020202020204" pitchFamily="34" charset="0"/>
                <a:ea typeface="Times New Roman" panose="02020603050405020304" pitchFamily="18" charset="0"/>
                <a:cs typeface="Arial" panose="020B0604020202020204" pitchFamily="34" charset="0"/>
              </a:rPr>
              <a:t>       • 	Grace Makes Us Alive in Christ </a:t>
            </a:r>
            <a:r>
              <a:rPr lang="en-US" sz="3600" dirty="0">
                <a:solidFill>
                  <a:srgbClr val="AB7C05"/>
                </a:solidFill>
                <a:latin typeface="Aptos Narrow" panose="020B0004020202020204" pitchFamily="34" charset="0"/>
                <a:ea typeface="Times New Roman" panose="02020603050405020304" pitchFamily="18" charset="0"/>
                <a:cs typeface="Arial" panose="020B0604020202020204" pitchFamily="34" charset="0"/>
              </a:rPr>
              <a:t>(5–6)</a:t>
            </a:r>
          </a:p>
          <a:p>
            <a:pPr marR="228600" defTabSz="228600">
              <a:tabLst>
                <a:tab pos="3048000" algn="ctr"/>
                <a:tab pos="6134100" algn="r"/>
                <a:tab pos="3143250" algn="ctr"/>
                <a:tab pos="6134100" algn="r"/>
              </a:tabLst>
            </a:pPr>
            <a:r>
              <a:rPr lang="en-US" sz="4000" b="1" dirty="0">
                <a:latin typeface="+mj-lt"/>
                <a:ea typeface="Times New Roman" panose="02020603050405020304" pitchFamily="18" charset="0"/>
                <a:cs typeface="Arial" panose="020B0604020202020204" pitchFamily="34" charset="0"/>
              </a:rPr>
              <a:t>3.  Repurposed for Glory </a:t>
            </a:r>
            <a:r>
              <a:rPr lang="en-US" sz="3600" dirty="0">
                <a:latin typeface="+mj-lt"/>
                <a:ea typeface="Times New Roman" panose="02020603050405020304" pitchFamily="18" charset="0"/>
                <a:cs typeface="Arial" panose="020B0604020202020204" pitchFamily="34" charset="0"/>
              </a:rPr>
              <a:t>(7-10)</a:t>
            </a:r>
            <a:endParaRPr lang="en-US" sz="3600" dirty="0">
              <a:latin typeface="+mj-lt"/>
              <a:ea typeface="Times New Roman" panose="02020603050405020304" pitchFamily="18" charset="0"/>
            </a:endParaRPr>
          </a:p>
          <a:p>
            <a:pPr marL="0" marR="228600" lvl="1" indent="-228600" defTabSz="228600">
              <a:tabLst>
                <a:tab pos="3048000" algn="ctr"/>
                <a:tab pos="6134100" algn="r"/>
                <a:tab pos="3143250" algn="ctr"/>
                <a:tab pos="6134100" algn="r"/>
              </a:tabLst>
            </a:pPr>
            <a:r>
              <a:rPr lang="en-US" sz="3600" b="1" dirty="0">
                <a:latin typeface="Aptos Narrow" panose="020B0004020202020204" pitchFamily="34" charset="0"/>
                <a:ea typeface="Times New Roman" panose="02020603050405020304" pitchFamily="18" charset="0"/>
                <a:cs typeface="Arial" panose="020B0604020202020204" pitchFamily="34" charset="0"/>
              </a:rPr>
              <a:t>       • 	Grace Is a Demonstration of God’s Glory Forever </a:t>
            </a:r>
            <a:r>
              <a:rPr lang="en-US" sz="3600" dirty="0">
                <a:latin typeface="Aptos Narrow" panose="020B0004020202020204" pitchFamily="34" charset="0"/>
                <a:ea typeface="Times New Roman" panose="02020603050405020304" pitchFamily="18" charset="0"/>
                <a:cs typeface="Arial" panose="020B0604020202020204" pitchFamily="34" charset="0"/>
              </a:rPr>
              <a:t>(7)</a:t>
            </a:r>
          </a:p>
          <a:p>
            <a:pPr marR="0" indent="-228600" defTabSz="228600">
              <a:lnSpc>
                <a:spcPct val="107000"/>
              </a:lnSpc>
              <a:spcAft>
                <a:spcPts val="800"/>
              </a:spcAft>
              <a:tabLst>
                <a:tab pos="5054600" algn="l"/>
              </a:tabLst>
            </a:pPr>
            <a:r>
              <a:rPr lang="en-US" sz="4400" b="1" dirty="0">
                <a:effectLst/>
                <a:latin typeface="+mj-lt"/>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22759070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04EF3-AD2B-85C7-E66C-128E76B278D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CCB8364-92DC-0029-90DC-024C167E9D0A}"/>
              </a:ext>
            </a:extLst>
          </p:cNvPr>
          <p:cNvSpPr txBox="1"/>
          <p:nvPr/>
        </p:nvSpPr>
        <p:spPr>
          <a:xfrm>
            <a:off x="-1" y="110169"/>
            <a:ext cx="12107537" cy="5509200"/>
          </a:xfrm>
          <a:prstGeom prst="rect">
            <a:avLst/>
          </a:prstGeom>
          <a:noFill/>
        </p:spPr>
        <p:txBody>
          <a:bodyPr wrap="square">
            <a:spAutoFit/>
          </a:bodyPr>
          <a:lstStyle/>
          <a:p>
            <a:r>
              <a:rPr lang="en-US" sz="4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7</a:t>
            </a:r>
            <a:r>
              <a:rPr lang="en-US" sz="4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 so that in the coming ages he might show the immeasurable riches of his grace in kindness toward us in Christ Jesus. </a:t>
            </a:r>
            <a:r>
              <a:rPr lang="en-US" sz="4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8</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 For by grace you have been saved through faith. And this is not your own doing; it is the gift of God, </a:t>
            </a:r>
            <a:r>
              <a:rPr lang="en-US" sz="4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9</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 not a result of works, so that no one may boast. </a:t>
            </a:r>
            <a:r>
              <a:rPr lang="en-US" sz="4400" b="1" i="0" baseline="30000" dirty="0">
                <a:effectLst/>
                <a:latin typeface="Calibri" panose="020F0502020204030204" pitchFamily="34" charset="0"/>
                <a:ea typeface="Calibri" panose="020F0502020204030204" pitchFamily="34" charset="0"/>
                <a:cs typeface="Calibri" panose="020F0502020204030204" pitchFamily="34" charset="0"/>
              </a:rPr>
              <a:t>10</a:t>
            </a:r>
            <a:r>
              <a:rPr lang="en-US" sz="4400" b="0" i="0" dirty="0">
                <a:effectLst/>
                <a:latin typeface="Calibri" panose="020F0502020204030204" pitchFamily="34" charset="0"/>
                <a:ea typeface="Calibri" panose="020F0502020204030204" pitchFamily="34" charset="0"/>
                <a:cs typeface="Calibri" panose="020F0502020204030204" pitchFamily="34" charset="0"/>
              </a:rPr>
              <a:t> For we are his workmanship, </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created in Christ Jesus for good works, which God prepared beforehand, that we should walk in them.</a:t>
            </a:r>
          </a:p>
        </p:txBody>
      </p:sp>
    </p:spTree>
    <p:extLst>
      <p:ext uri="{BB962C8B-B14F-4D97-AF65-F5344CB8AC3E}">
        <p14:creationId xmlns:p14="http://schemas.microsoft.com/office/powerpoint/2010/main" val="39830835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circles with text&#10;&#10;AI-generated content may be incorrect.">
            <a:extLst>
              <a:ext uri="{FF2B5EF4-FFF2-40B4-BE49-F238E27FC236}">
                <a16:creationId xmlns:a16="http://schemas.microsoft.com/office/drawing/2014/main" id="{EE558FDA-4751-F95C-A016-AD25A44324D4}"/>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3810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69E1C-28BD-C39E-A528-9AA1411220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1BDB352-7EC7-1D5D-24C2-90B6871A986B}"/>
              </a:ext>
            </a:extLst>
          </p:cNvPr>
          <p:cNvSpPr txBox="1"/>
          <p:nvPr/>
        </p:nvSpPr>
        <p:spPr>
          <a:xfrm>
            <a:off x="-1" y="110169"/>
            <a:ext cx="12107537" cy="5509200"/>
          </a:xfrm>
          <a:prstGeom prst="rect">
            <a:avLst/>
          </a:prstGeom>
          <a:noFill/>
        </p:spPr>
        <p:txBody>
          <a:bodyPr wrap="square">
            <a:spAutoFit/>
          </a:bodyPr>
          <a:lstStyle/>
          <a:p>
            <a:r>
              <a:rPr lang="en-US" sz="4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7</a:t>
            </a:r>
            <a:r>
              <a:rPr lang="en-US" sz="4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 so that in the coming ages he might show the immeasurable riches of his grace in kindness toward us in Christ Jesus. </a:t>
            </a:r>
            <a:r>
              <a:rPr lang="en-US" sz="4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8</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 For by grace you have been saved through faith. And this is not your own doing; it is the gift of God, </a:t>
            </a:r>
            <a:r>
              <a:rPr lang="en-US" sz="4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9</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 not a result of works, so that no one may boast. </a:t>
            </a:r>
            <a:r>
              <a:rPr lang="en-US" sz="4400" b="1" i="0" baseline="30000" dirty="0">
                <a:effectLst/>
                <a:latin typeface="Calibri" panose="020F0502020204030204" pitchFamily="34" charset="0"/>
                <a:ea typeface="Calibri" panose="020F0502020204030204" pitchFamily="34" charset="0"/>
                <a:cs typeface="Calibri" panose="020F0502020204030204" pitchFamily="34" charset="0"/>
              </a:rPr>
              <a:t>10</a:t>
            </a:r>
            <a:r>
              <a:rPr lang="en-US" sz="4400" b="0" i="0" dirty="0">
                <a:effectLst/>
                <a:latin typeface="Calibri" panose="020F0502020204030204" pitchFamily="34" charset="0"/>
                <a:ea typeface="Calibri" panose="020F0502020204030204" pitchFamily="34" charset="0"/>
                <a:cs typeface="Calibri" panose="020F0502020204030204" pitchFamily="34" charset="0"/>
              </a:rPr>
              <a:t> For we are his workmanship, </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created in Christ Jesus for good works, which God prepared beforehand, that we should walk in them.</a:t>
            </a:r>
          </a:p>
        </p:txBody>
      </p:sp>
      <p:sp>
        <p:nvSpPr>
          <p:cNvPr id="2" name="Rectangle: Rounded Corners 1">
            <a:extLst>
              <a:ext uri="{FF2B5EF4-FFF2-40B4-BE49-F238E27FC236}">
                <a16:creationId xmlns:a16="http://schemas.microsoft.com/office/drawing/2014/main" id="{CB0CD4C3-CDBF-665A-AE76-E3CCC916331E}"/>
              </a:ext>
            </a:extLst>
          </p:cNvPr>
          <p:cNvSpPr/>
          <p:nvPr/>
        </p:nvSpPr>
        <p:spPr>
          <a:xfrm>
            <a:off x="7738945" y="4226311"/>
            <a:ext cx="4192859" cy="139305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dirty="0">
                <a:latin typeface="Calibri" panose="020F0502020204030204" pitchFamily="34" charset="0"/>
                <a:ea typeface="Calibri" panose="020F0502020204030204" pitchFamily="34" charset="0"/>
                <a:cs typeface="Calibri" panose="020F0502020204030204" pitchFamily="34" charset="0"/>
              </a:rPr>
              <a:t>NIV: handiwork</a:t>
            </a:r>
          </a:p>
          <a:p>
            <a:r>
              <a:rPr lang="en-US" sz="4400" dirty="0">
                <a:latin typeface="Calibri" panose="020F0502020204030204" pitchFamily="34" charset="0"/>
                <a:ea typeface="Calibri" panose="020F0502020204030204" pitchFamily="34" charset="0"/>
                <a:cs typeface="Calibri" panose="020F0502020204030204" pitchFamily="34" charset="0"/>
              </a:rPr>
              <a:t>NLT: masterpiece</a:t>
            </a:r>
            <a:endParaRPr lang="en-US" sz="4400" dirty="0"/>
          </a:p>
        </p:txBody>
      </p:sp>
    </p:spTree>
    <p:extLst>
      <p:ext uri="{BB962C8B-B14F-4D97-AF65-F5344CB8AC3E}">
        <p14:creationId xmlns:p14="http://schemas.microsoft.com/office/powerpoint/2010/main" val="35724629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8F279-57F3-B63A-76E7-B7AC829755E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C49507F-A23B-8611-E63E-8FFF4A8A3A1B}"/>
              </a:ext>
            </a:extLst>
          </p:cNvPr>
          <p:cNvSpPr txBox="1"/>
          <p:nvPr/>
        </p:nvSpPr>
        <p:spPr>
          <a:xfrm>
            <a:off x="323850" y="140813"/>
            <a:ext cx="12134850" cy="6085769"/>
          </a:xfrm>
          <a:prstGeom prst="rect">
            <a:avLst/>
          </a:prstGeom>
          <a:noFill/>
        </p:spPr>
        <p:txBody>
          <a:bodyPr wrap="square">
            <a:spAutoFit/>
          </a:bodyPr>
          <a:lstStyle/>
          <a:p>
            <a:pPr marR="228600" indent="-228600" defTabSz="228600">
              <a:tabLst>
                <a:tab pos="3048000" algn="ctr"/>
                <a:tab pos="6134100" algn="r"/>
                <a:tab pos="3143250" algn="ctr"/>
                <a:tab pos="6134100" algn="r"/>
              </a:tabLst>
            </a:pPr>
            <a:r>
              <a:rPr lang="en-US" sz="4400" b="1" i="1" dirty="0">
                <a:effectLst/>
                <a:latin typeface="+mj-lt"/>
                <a:ea typeface="Times New Roman" panose="02020603050405020304" pitchFamily="18" charset="0"/>
                <a:cs typeface="Arial" panose="020B0604020202020204" pitchFamily="34" charset="0"/>
              </a:rPr>
              <a:t>Eph 2:1-10  --  </a:t>
            </a:r>
            <a:r>
              <a:rPr lang="en-US" sz="4400" b="1" dirty="0">
                <a:latin typeface="+mj-lt"/>
                <a:ea typeface="Times New Roman" panose="02020603050405020304" pitchFamily="18" charset="0"/>
                <a:cs typeface="Arial" panose="020B0604020202020204" pitchFamily="34" charset="0"/>
              </a:rPr>
              <a:t>Unfathomable Grace</a:t>
            </a:r>
          </a:p>
          <a:p>
            <a:pPr marR="228600" defTabSz="228600">
              <a:tabLst>
                <a:tab pos="3048000" algn="ctr"/>
                <a:tab pos="6134100" algn="r"/>
                <a:tab pos="3143250" algn="ctr"/>
                <a:tab pos="6134100" algn="r"/>
              </a:tabLst>
            </a:pPr>
            <a:r>
              <a:rPr lang="en-US" sz="4000" b="1" dirty="0">
                <a:solidFill>
                  <a:srgbClr val="AB7C05"/>
                </a:solidFill>
                <a:latin typeface="+mj-lt"/>
                <a:ea typeface="Times New Roman" panose="02020603050405020304" pitchFamily="18" charset="0"/>
                <a:cs typeface="Arial" panose="020B0604020202020204" pitchFamily="34" charset="0"/>
              </a:rPr>
              <a:t>1.  Ruined by Sin </a:t>
            </a:r>
            <a:r>
              <a:rPr lang="en-US" sz="3600" dirty="0">
                <a:solidFill>
                  <a:srgbClr val="AB7C05"/>
                </a:solidFill>
                <a:latin typeface="+mj-lt"/>
                <a:ea typeface="Times New Roman" panose="02020603050405020304" pitchFamily="18" charset="0"/>
                <a:cs typeface="Arial" panose="020B0604020202020204" pitchFamily="34" charset="0"/>
              </a:rPr>
              <a:t>(1-3)</a:t>
            </a:r>
            <a:r>
              <a:rPr lang="en-US" sz="4000" b="1" dirty="0">
                <a:solidFill>
                  <a:srgbClr val="AB7C05"/>
                </a:solidFill>
                <a:latin typeface="+mj-lt"/>
                <a:ea typeface="Times New Roman" panose="02020603050405020304" pitchFamily="18" charset="0"/>
                <a:cs typeface="Arial" panose="020B0604020202020204" pitchFamily="34" charset="0"/>
              </a:rPr>
              <a:t> </a:t>
            </a:r>
          </a:p>
          <a:p>
            <a:pPr marR="228600" defTabSz="228600">
              <a:tabLst>
                <a:tab pos="3048000" algn="ctr"/>
                <a:tab pos="6134100" algn="r"/>
                <a:tab pos="3143250" algn="ctr"/>
                <a:tab pos="6134100" algn="r"/>
              </a:tabLst>
            </a:pPr>
            <a:r>
              <a:rPr lang="en-US" sz="3600" b="1" dirty="0">
                <a:solidFill>
                  <a:srgbClr val="AB7C05"/>
                </a:solidFill>
                <a:latin typeface="Aptos Narrow" panose="020B0004020202020204" pitchFamily="34" charset="0"/>
                <a:ea typeface="Times New Roman" panose="02020603050405020304" pitchFamily="18" charset="0"/>
                <a:cs typeface="Arial" panose="020B0604020202020204" pitchFamily="34" charset="0"/>
              </a:rPr>
              <a:t>       • 	Grace Finds Us at Our Worst </a:t>
            </a:r>
            <a:r>
              <a:rPr lang="en-US" sz="3600" dirty="0">
                <a:solidFill>
                  <a:srgbClr val="AB7C05"/>
                </a:solidFill>
                <a:latin typeface="Aptos Narrow" panose="020B0004020202020204" pitchFamily="34" charset="0"/>
                <a:ea typeface="Times New Roman" panose="02020603050405020304" pitchFamily="18" charset="0"/>
                <a:cs typeface="Arial" panose="020B0604020202020204" pitchFamily="34" charset="0"/>
              </a:rPr>
              <a:t>(1–3)</a:t>
            </a:r>
          </a:p>
          <a:p>
            <a:pPr marR="228600" defTabSz="228600">
              <a:tabLst>
                <a:tab pos="3048000" algn="ctr"/>
                <a:tab pos="6134100" algn="r"/>
                <a:tab pos="3143250" algn="ctr"/>
                <a:tab pos="6134100" algn="r"/>
              </a:tabLst>
            </a:pPr>
            <a:r>
              <a:rPr lang="en-US" sz="4000" b="1" dirty="0">
                <a:solidFill>
                  <a:srgbClr val="AB7C05"/>
                </a:solidFill>
                <a:latin typeface="+mj-lt"/>
                <a:ea typeface="Times New Roman" panose="02020603050405020304" pitchFamily="18" charset="0"/>
                <a:cs typeface="Arial" panose="020B0604020202020204" pitchFamily="34" charset="0"/>
              </a:rPr>
              <a:t>2.  Rescued by Mercy </a:t>
            </a:r>
            <a:r>
              <a:rPr lang="en-US" sz="3600" dirty="0">
                <a:solidFill>
                  <a:srgbClr val="AB7C05"/>
                </a:solidFill>
                <a:latin typeface="+mj-lt"/>
                <a:ea typeface="Times New Roman" panose="02020603050405020304" pitchFamily="18" charset="0"/>
                <a:cs typeface="Arial" panose="020B0604020202020204" pitchFamily="34" charset="0"/>
              </a:rPr>
              <a:t>(4-6)</a:t>
            </a:r>
            <a:endParaRPr lang="en-US" sz="4000" dirty="0">
              <a:solidFill>
                <a:srgbClr val="AB7C05"/>
              </a:solidFill>
              <a:latin typeface="+mj-lt"/>
              <a:ea typeface="Times New Roman" panose="02020603050405020304" pitchFamily="18" charset="0"/>
              <a:cs typeface="Arial" panose="020B0604020202020204" pitchFamily="34" charset="0"/>
            </a:endParaRPr>
          </a:p>
          <a:p>
            <a:pPr marL="0" marR="228600" lvl="1" indent="-228600" defTabSz="228600">
              <a:tabLst>
                <a:tab pos="3048000" algn="ctr"/>
                <a:tab pos="6134100" algn="r"/>
                <a:tab pos="3143250" algn="ctr"/>
                <a:tab pos="6134100" algn="r"/>
              </a:tabLst>
            </a:pPr>
            <a:r>
              <a:rPr lang="en-US" sz="3600" b="1" dirty="0">
                <a:solidFill>
                  <a:srgbClr val="AB7C05"/>
                </a:solidFill>
                <a:latin typeface="Aptos Narrow" panose="020B0004020202020204" pitchFamily="34" charset="0"/>
                <a:ea typeface="Times New Roman" panose="02020603050405020304" pitchFamily="18" charset="0"/>
                <a:cs typeface="Arial" panose="020B0604020202020204" pitchFamily="34" charset="0"/>
              </a:rPr>
              <a:t>       •	 Grace Flows from God’s Character, Not Our Worth </a:t>
            </a:r>
            <a:r>
              <a:rPr lang="en-US" sz="3600" dirty="0">
                <a:solidFill>
                  <a:srgbClr val="AB7C05"/>
                </a:solidFill>
                <a:latin typeface="Aptos Narrow" panose="020B0004020202020204" pitchFamily="34" charset="0"/>
                <a:ea typeface="Times New Roman" panose="02020603050405020304" pitchFamily="18" charset="0"/>
                <a:cs typeface="Arial" panose="020B0604020202020204" pitchFamily="34" charset="0"/>
              </a:rPr>
              <a:t>(4)</a:t>
            </a:r>
          </a:p>
          <a:p>
            <a:pPr marL="0" marR="228600" lvl="1" indent="-228600" defTabSz="228600">
              <a:tabLst>
                <a:tab pos="3048000" algn="ctr"/>
                <a:tab pos="6134100" algn="r"/>
                <a:tab pos="3143250" algn="ctr"/>
                <a:tab pos="6134100" algn="r"/>
              </a:tabLst>
            </a:pPr>
            <a:r>
              <a:rPr lang="en-US" sz="3600" b="1" dirty="0">
                <a:solidFill>
                  <a:srgbClr val="AB7C05"/>
                </a:solidFill>
                <a:latin typeface="Aptos Narrow" panose="020B0004020202020204" pitchFamily="34" charset="0"/>
                <a:ea typeface="Times New Roman" panose="02020603050405020304" pitchFamily="18" charset="0"/>
                <a:cs typeface="Arial" panose="020B0604020202020204" pitchFamily="34" charset="0"/>
              </a:rPr>
              <a:t>       • 	Grace Makes Us Alive in Christ </a:t>
            </a:r>
            <a:r>
              <a:rPr lang="en-US" sz="3600" dirty="0">
                <a:solidFill>
                  <a:srgbClr val="AB7C05"/>
                </a:solidFill>
                <a:latin typeface="Aptos Narrow" panose="020B0004020202020204" pitchFamily="34" charset="0"/>
                <a:ea typeface="Times New Roman" panose="02020603050405020304" pitchFamily="18" charset="0"/>
                <a:cs typeface="Arial" panose="020B0604020202020204" pitchFamily="34" charset="0"/>
              </a:rPr>
              <a:t>(5–6)</a:t>
            </a:r>
          </a:p>
          <a:p>
            <a:pPr marR="228600" defTabSz="228600">
              <a:tabLst>
                <a:tab pos="3048000" algn="ctr"/>
                <a:tab pos="6134100" algn="r"/>
                <a:tab pos="3143250" algn="ctr"/>
                <a:tab pos="6134100" algn="r"/>
              </a:tabLst>
            </a:pPr>
            <a:r>
              <a:rPr lang="en-US" sz="4000" b="1" dirty="0">
                <a:latin typeface="+mj-lt"/>
                <a:ea typeface="Times New Roman" panose="02020603050405020304" pitchFamily="18" charset="0"/>
                <a:cs typeface="Arial" panose="020B0604020202020204" pitchFamily="34" charset="0"/>
              </a:rPr>
              <a:t>3.  Repurposed for Glory </a:t>
            </a:r>
            <a:r>
              <a:rPr lang="en-US" sz="3600" dirty="0">
                <a:latin typeface="+mj-lt"/>
                <a:ea typeface="Times New Roman" panose="02020603050405020304" pitchFamily="18" charset="0"/>
                <a:cs typeface="Arial" panose="020B0604020202020204" pitchFamily="34" charset="0"/>
              </a:rPr>
              <a:t>(7-10)</a:t>
            </a:r>
            <a:endParaRPr lang="en-US" sz="3600" dirty="0">
              <a:latin typeface="+mj-lt"/>
              <a:ea typeface="Times New Roman" panose="02020603050405020304" pitchFamily="18" charset="0"/>
            </a:endParaRPr>
          </a:p>
          <a:p>
            <a:pPr marL="0" marR="228600" lvl="1" indent="-228600" defTabSz="228600">
              <a:tabLst>
                <a:tab pos="3048000" algn="ctr"/>
                <a:tab pos="6134100" algn="r"/>
                <a:tab pos="3143250" algn="ctr"/>
                <a:tab pos="6134100" algn="r"/>
              </a:tabLst>
            </a:pPr>
            <a:r>
              <a:rPr lang="en-US" sz="3600" b="1" dirty="0">
                <a:solidFill>
                  <a:srgbClr val="AB7C05"/>
                </a:solidFill>
                <a:latin typeface="Aptos Narrow" panose="020B0004020202020204" pitchFamily="34" charset="0"/>
                <a:ea typeface="Times New Roman" panose="02020603050405020304" pitchFamily="18" charset="0"/>
                <a:cs typeface="Arial" panose="020B0604020202020204" pitchFamily="34" charset="0"/>
              </a:rPr>
              <a:t>       • 	Grace Is a Demonstration of God’s Glory Forever </a:t>
            </a:r>
            <a:r>
              <a:rPr lang="en-US" sz="3600" dirty="0">
                <a:solidFill>
                  <a:srgbClr val="AB7C05"/>
                </a:solidFill>
                <a:latin typeface="Aptos Narrow" panose="020B0004020202020204" pitchFamily="34" charset="0"/>
                <a:ea typeface="Times New Roman" panose="02020603050405020304" pitchFamily="18" charset="0"/>
                <a:cs typeface="Arial" panose="020B0604020202020204" pitchFamily="34" charset="0"/>
              </a:rPr>
              <a:t>(7)</a:t>
            </a:r>
          </a:p>
          <a:p>
            <a:pPr marL="0" marR="228600" lvl="1" indent="-228600" defTabSz="228600">
              <a:tabLst>
                <a:tab pos="3048000" algn="ctr"/>
                <a:tab pos="6134100" algn="r"/>
                <a:tab pos="3143250" algn="ctr"/>
                <a:tab pos="6134100" algn="r"/>
              </a:tabLst>
            </a:pPr>
            <a:r>
              <a:rPr lang="en-US" sz="3600" b="1" dirty="0">
                <a:latin typeface="Aptos Narrow" panose="020B0004020202020204" pitchFamily="34" charset="0"/>
                <a:ea typeface="Times New Roman" panose="02020603050405020304" pitchFamily="18" charset="0"/>
                <a:cs typeface="Arial" panose="020B0604020202020204" pitchFamily="34" charset="0"/>
              </a:rPr>
              <a:t>       •	 Grace Is a Gift, Not a Reward </a:t>
            </a:r>
            <a:r>
              <a:rPr lang="en-US" sz="3600" dirty="0">
                <a:latin typeface="Aptos Narrow" panose="020B0004020202020204" pitchFamily="34" charset="0"/>
                <a:ea typeface="Times New Roman" panose="02020603050405020304" pitchFamily="18" charset="0"/>
                <a:cs typeface="Arial" panose="020B0604020202020204" pitchFamily="34" charset="0"/>
              </a:rPr>
              <a:t>(8–9)</a:t>
            </a:r>
          </a:p>
          <a:p>
            <a:pPr marR="0" indent="-228600" defTabSz="228600">
              <a:lnSpc>
                <a:spcPct val="107000"/>
              </a:lnSpc>
              <a:spcAft>
                <a:spcPts val="800"/>
              </a:spcAft>
              <a:tabLst>
                <a:tab pos="5054600" algn="l"/>
              </a:tabLst>
            </a:pPr>
            <a:r>
              <a:rPr lang="en-US" sz="4400" b="1" dirty="0">
                <a:effectLst/>
                <a:latin typeface="+mj-lt"/>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4122248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FEE88-E8F4-D9BA-A591-AEAD1343320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0F90DC9-6EBC-1952-72A2-3E4AE7472B43}"/>
              </a:ext>
            </a:extLst>
          </p:cNvPr>
          <p:cNvSpPr txBox="1"/>
          <p:nvPr/>
        </p:nvSpPr>
        <p:spPr>
          <a:xfrm>
            <a:off x="-1" y="110169"/>
            <a:ext cx="12107537" cy="5509200"/>
          </a:xfrm>
          <a:prstGeom prst="rect">
            <a:avLst/>
          </a:prstGeom>
          <a:noFill/>
        </p:spPr>
        <p:txBody>
          <a:bodyPr wrap="square">
            <a:spAutoFit/>
          </a:bodyPr>
          <a:lstStyle/>
          <a:p>
            <a:r>
              <a:rPr lang="en-US" sz="4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7</a:t>
            </a:r>
            <a:r>
              <a:rPr lang="en-US" sz="4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 so that in the coming ages he might show the immeasurable riches of his grace in kindness toward us in Christ Jesus. </a:t>
            </a:r>
            <a:r>
              <a:rPr lang="en-US" sz="4400" b="1" i="0" baseline="30000" dirty="0">
                <a:effectLst/>
                <a:latin typeface="Calibri" panose="020F0502020204030204" pitchFamily="34" charset="0"/>
                <a:ea typeface="Calibri" panose="020F0502020204030204" pitchFamily="34" charset="0"/>
                <a:cs typeface="Calibri" panose="020F0502020204030204" pitchFamily="34" charset="0"/>
              </a:rPr>
              <a:t>8</a:t>
            </a:r>
            <a:r>
              <a:rPr lang="en-US" sz="4400" b="0" i="0" dirty="0">
                <a:effectLst/>
                <a:latin typeface="Calibri" panose="020F0502020204030204" pitchFamily="34" charset="0"/>
                <a:ea typeface="Calibri" panose="020F0502020204030204" pitchFamily="34" charset="0"/>
                <a:cs typeface="Calibri" panose="020F0502020204030204" pitchFamily="34" charset="0"/>
              </a:rPr>
              <a:t> For by grace you have been saved through faith. And this is not your own doing; it is the gift of God, </a:t>
            </a:r>
            <a:r>
              <a:rPr lang="en-US" sz="4400" b="1" i="0" baseline="30000" dirty="0">
                <a:effectLst/>
                <a:latin typeface="Calibri" panose="020F0502020204030204" pitchFamily="34" charset="0"/>
                <a:ea typeface="Calibri" panose="020F0502020204030204" pitchFamily="34" charset="0"/>
                <a:cs typeface="Calibri" panose="020F0502020204030204" pitchFamily="34" charset="0"/>
              </a:rPr>
              <a:t>9</a:t>
            </a:r>
            <a:r>
              <a:rPr lang="en-US" sz="4400" b="0" i="0" dirty="0">
                <a:effectLst/>
                <a:latin typeface="Calibri" panose="020F0502020204030204" pitchFamily="34" charset="0"/>
                <a:ea typeface="Calibri" panose="020F0502020204030204" pitchFamily="34" charset="0"/>
                <a:cs typeface="Calibri" panose="020F0502020204030204" pitchFamily="34" charset="0"/>
              </a:rPr>
              <a:t> not a result of works, so that no one may boast. </a:t>
            </a:r>
            <a:r>
              <a:rPr lang="en-US" sz="4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10</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 For we are his workmanship, created in Christ Jesus for good works, which God prepared beforehand, that we should walk in them.</a:t>
            </a:r>
          </a:p>
        </p:txBody>
      </p:sp>
      <p:sp>
        <p:nvSpPr>
          <p:cNvPr id="2" name="Rectangle: Rounded Corners 1">
            <a:extLst>
              <a:ext uri="{FF2B5EF4-FFF2-40B4-BE49-F238E27FC236}">
                <a16:creationId xmlns:a16="http://schemas.microsoft.com/office/drawing/2014/main" id="{B03C9463-0C0C-4375-4E68-AA87EB4B40EC}"/>
              </a:ext>
            </a:extLst>
          </p:cNvPr>
          <p:cNvSpPr/>
          <p:nvPr/>
        </p:nvSpPr>
        <p:spPr>
          <a:xfrm>
            <a:off x="870724" y="5877508"/>
            <a:ext cx="10450552" cy="750518"/>
          </a:xfrm>
          <a:prstGeom prst="roundRect">
            <a:avLst/>
          </a:prstGeom>
          <a:solidFill>
            <a:srgbClr val="FBBB0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0" lang="en-US" sz="3600" b="1" i="0" u="none" strike="noStrike" kern="1200" cap="none" spc="0" normalizeH="0" baseline="0" noProof="0" dirty="0">
                <a:ln>
                  <a:noFill/>
                </a:ln>
                <a:solidFill>
                  <a:prstClr val="black"/>
                </a:solidFill>
                <a:effectLst/>
                <a:uLnTx/>
                <a:uFillTx/>
                <a:latin typeface="Aptos Narrow" panose="020B0004020202020204" pitchFamily="34" charset="0"/>
                <a:ea typeface="Times New Roman" panose="02020603050405020304" pitchFamily="18" charset="0"/>
                <a:cs typeface="Arial" panose="020B0604020202020204" pitchFamily="34" charset="0"/>
              </a:rPr>
              <a:t> • Grace Is a Gift, Not a Reward</a:t>
            </a:r>
          </a:p>
        </p:txBody>
      </p:sp>
    </p:spTree>
    <p:extLst>
      <p:ext uri="{BB962C8B-B14F-4D97-AF65-F5344CB8AC3E}">
        <p14:creationId xmlns:p14="http://schemas.microsoft.com/office/powerpoint/2010/main" val="21385149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D9EA6-7E8C-8BD9-CCCD-7D4FA0766B1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99620FD-8D39-4844-A35B-E50596597E97}"/>
              </a:ext>
            </a:extLst>
          </p:cNvPr>
          <p:cNvSpPr txBox="1"/>
          <p:nvPr/>
        </p:nvSpPr>
        <p:spPr>
          <a:xfrm>
            <a:off x="213851" y="0"/>
            <a:ext cx="11978149" cy="6888039"/>
          </a:xfrm>
          <a:prstGeom prst="rect">
            <a:avLst/>
          </a:prstGeom>
          <a:noFill/>
        </p:spPr>
        <p:txBody>
          <a:bodyPr wrap="square">
            <a:spAutoFit/>
          </a:bodyPr>
          <a:lstStyle/>
          <a:p>
            <a:pPr algn="l">
              <a:lnSpc>
                <a:spcPct val="90000"/>
              </a:lnSpc>
            </a:pPr>
            <a:r>
              <a:rPr lang="en-US" sz="2800" b="1" i="0" dirty="0">
                <a:solidFill>
                  <a:srgbClr val="000000"/>
                </a:solidFill>
                <a:effectLst/>
                <a:latin typeface="system-ui"/>
              </a:rPr>
              <a:t>Ch 2 </a:t>
            </a:r>
            <a:r>
              <a:rPr lang="en-US" sz="2800" b="1" i="0" baseline="30000" dirty="0">
                <a:solidFill>
                  <a:srgbClr val="000000"/>
                </a:solidFill>
                <a:effectLst/>
                <a:latin typeface="system-ui"/>
              </a:rPr>
              <a:t>1</a:t>
            </a:r>
            <a:r>
              <a:rPr lang="en-US" sz="2800" b="1" i="0" dirty="0">
                <a:solidFill>
                  <a:srgbClr val="000000"/>
                </a:solidFill>
                <a:effectLst/>
                <a:latin typeface="system-ui"/>
              </a:rPr>
              <a:t> </a:t>
            </a:r>
            <a:r>
              <a:rPr lang="en-US" sz="2800" b="0" i="0" dirty="0">
                <a:solidFill>
                  <a:srgbClr val="000000"/>
                </a:solidFill>
                <a:effectLst/>
                <a:latin typeface="system-ui"/>
              </a:rPr>
              <a:t>And you were dead in the trespasses and sins </a:t>
            </a:r>
            <a:r>
              <a:rPr lang="en-US" sz="2800" b="1" i="0" baseline="30000" dirty="0">
                <a:solidFill>
                  <a:srgbClr val="000000"/>
                </a:solidFill>
                <a:effectLst/>
                <a:latin typeface="system-ui"/>
              </a:rPr>
              <a:t>2 </a:t>
            </a:r>
            <a:r>
              <a:rPr lang="en-US" sz="2800" b="0" i="0" dirty="0">
                <a:solidFill>
                  <a:srgbClr val="000000"/>
                </a:solidFill>
                <a:effectLst/>
                <a:latin typeface="system-ui"/>
              </a:rPr>
              <a:t>in which you once walked, following the course of this world, following the prince of the power of the air, the spirit that is now at work in the sons of disobedience— </a:t>
            </a:r>
            <a:r>
              <a:rPr lang="en-US" sz="2800" b="1" i="0" baseline="30000" dirty="0">
                <a:solidFill>
                  <a:srgbClr val="000000"/>
                </a:solidFill>
                <a:effectLst/>
                <a:latin typeface="system-ui"/>
              </a:rPr>
              <a:t>3 </a:t>
            </a:r>
            <a:r>
              <a:rPr lang="en-US" sz="2800" b="0" i="0" dirty="0">
                <a:solidFill>
                  <a:srgbClr val="000000"/>
                </a:solidFill>
                <a:effectLst/>
                <a:latin typeface="system-ui"/>
              </a:rPr>
              <a:t>among whom we all once lived in the passions of our flesh, carrying out the desires of the body and the mind, and were by nature children of wrath, like the rest of mankind. </a:t>
            </a:r>
          </a:p>
          <a:p>
            <a:pPr algn="l">
              <a:lnSpc>
                <a:spcPct val="90000"/>
              </a:lnSpc>
            </a:pPr>
            <a:endParaRPr lang="en-US" sz="2800" dirty="0">
              <a:solidFill>
                <a:srgbClr val="000000"/>
              </a:solidFill>
              <a:latin typeface="system-ui"/>
            </a:endParaRPr>
          </a:p>
          <a:p>
            <a:pPr algn="l">
              <a:lnSpc>
                <a:spcPct val="90000"/>
              </a:lnSpc>
            </a:pPr>
            <a:r>
              <a:rPr lang="en-US" sz="2800" b="1" i="0" baseline="30000" dirty="0">
                <a:solidFill>
                  <a:srgbClr val="000000"/>
                </a:solidFill>
                <a:effectLst/>
                <a:latin typeface="system-ui"/>
              </a:rPr>
              <a:t>4 </a:t>
            </a:r>
            <a:r>
              <a:rPr lang="en-US" sz="2800" b="0" i="0" dirty="0">
                <a:solidFill>
                  <a:srgbClr val="000000"/>
                </a:solidFill>
                <a:effectLst/>
                <a:latin typeface="system-ui"/>
              </a:rPr>
              <a:t>But God, being rich in mercy, because of the great love with which he loved us, </a:t>
            </a:r>
            <a:r>
              <a:rPr lang="en-US" sz="2800" b="1" i="0" baseline="30000" dirty="0">
                <a:solidFill>
                  <a:srgbClr val="000000"/>
                </a:solidFill>
                <a:effectLst/>
                <a:latin typeface="system-ui"/>
              </a:rPr>
              <a:t>5 </a:t>
            </a:r>
            <a:r>
              <a:rPr lang="en-US" sz="2800" b="0" i="0" dirty="0">
                <a:solidFill>
                  <a:srgbClr val="000000"/>
                </a:solidFill>
                <a:effectLst/>
                <a:latin typeface="system-ui"/>
              </a:rPr>
              <a:t>even when we were dead in our trespasses, made us alive together with Christ—</a:t>
            </a:r>
            <a:r>
              <a:rPr lang="en-US" sz="3600" b="1" i="0" dirty="0">
                <a:solidFill>
                  <a:srgbClr val="000000"/>
                </a:solidFill>
                <a:effectLst/>
                <a:highlight>
                  <a:srgbClr val="FFFF00"/>
                </a:highlight>
                <a:latin typeface="system-ui"/>
              </a:rPr>
              <a:t>by grace you have been saved</a:t>
            </a:r>
            <a:r>
              <a:rPr lang="en-US" sz="2800" b="0" i="0" dirty="0">
                <a:solidFill>
                  <a:srgbClr val="000000"/>
                </a:solidFill>
                <a:effectLst/>
                <a:latin typeface="system-ui"/>
              </a:rPr>
              <a:t>— </a:t>
            </a:r>
            <a:r>
              <a:rPr lang="en-US" sz="2800" b="1" i="0" baseline="30000" dirty="0">
                <a:solidFill>
                  <a:srgbClr val="000000"/>
                </a:solidFill>
                <a:effectLst/>
                <a:latin typeface="system-ui"/>
              </a:rPr>
              <a:t>6 </a:t>
            </a:r>
            <a:r>
              <a:rPr lang="en-US" sz="2800" b="0" i="0" dirty="0">
                <a:solidFill>
                  <a:srgbClr val="000000"/>
                </a:solidFill>
                <a:effectLst/>
                <a:latin typeface="system-ui"/>
              </a:rPr>
              <a:t>and raised us up with him and seated us with him in the heavenly places in Christ Jesus, </a:t>
            </a:r>
          </a:p>
          <a:p>
            <a:pPr algn="l">
              <a:lnSpc>
                <a:spcPct val="90000"/>
              </a:lnSpc>
            </a:pPr>
            <a:endParaRPr lang="en-US" sz="2800" baseline="30000" dirty="0">
              <a:solidFill>
                <a:srgbClr val="000000"/>
              </a:solidFill>
              <a:latin typeface="system-ui"/>
            </a:endParaRPr>
          </a:p>
          <a:p>
            <a:pPr algn="l">
              <a:lnSpc>
                <a:spcPct val="90000"/>
              </a:lnSpc>
            </a:pPr>
            <a:r>
              <a:rPr lang="en-US" sz="2800" b="1" i="0" baseline="30000" dirty="0">
                <a:solidFill>
                  <a:srgbClr val="000000"/>
                </a:solidFill>
                <a:effectLst/>
                <a:latin typeface="system-ui"/>
              </a:rPr>
              <a:t>7 </a:t>
            </a:r>
            <a:r>
              <a:rPr lang="en-US" sz="2800" b="0" i="0" dirty="0">
                <a:solidFill>
                  <a:srgbClr val="000000"/>
                </a:solidFill>
                <a:effectLst/>
                <a:latin typeface="system-ui"/>
              </a:rPr>
              <a:t>so that in the coming ages he might show the immeasurable riches of his grace in kindness toward us in Christ Jesus. </a:t>
            </a:r>
            <a:r>
              <a:rPr lang="en-US" sz="2800" b="1" i="0" baseline="30000" dirty="0">
                <a:solidFill>
                  <a:srgbClr val="000000"/>
                </a:solidFill>
                <a:effectLst/>
                <a:latin typeface="system-ui"/>
              </a:rPr>
              <a:t>8 </a:t>
            </a:r>
            <a:r>
              <a:rPr lang="en-US" sz="2800" b="0" i="0" dirty="0">
                <a:solidFill>
                  <a:srgbClr val="000000"/>
                </a:solidFill>
                <a:effectLst/>
                <a:latin typeface="system-ui"/>
              </a:rPr>
              <a:t>For </a:t>
            </a:r>
            <a:r>
              <a:rPr lang="en-US" sz="3600" b="1" i="0" dirty="0">
                <a:solidFill>
                  <a:srgbClr val="000000"/>
                </a:solidFill>
                <a:effectLst/>
                <a:highlight>
                  <a:srgbClr val="FFFF00"/>
                </a:highlight>
                <a:latin typeface="system-ui"/>
              </a:rPr>
              <a:t>by grace you have been saved through faith</a:t>
            </a:r>
            <a:r>
              <a:rPr lang="en-US" sz="2800" b="0" i="0" dirty="0">
                <a:solidFill>
                  <a:srgbClr val="000000"/>
                </a:solidFill>
                <a:effectLst/>
                <a:latin typeface="system-ui"/>
              </a:rPr>
              <a:t>. And this is not your own doing; it is the gift of God, </a:t>
            </a:r>
            <a:r>
              <a:rPr lang="en-US" sz="2800" b="1" i="0" baseline="30000" dirty="0">
                <a:solidFill>
                  <a:srgbClr val="000000"/>
                </a:solidFill>
                <a:effectLst/>
                <a:latin typeface="system-ui"/>
              </a:rPr>
              <a:t>9 </a:t>
            </a:r>
            <a:r>
              <a:rPr lang="en-US" sz="2800" b="0" i="0" dirty="0">
                <a:solidFill>
                  <a:srgbClr val="000000"/>
                </a:solidFill>
                <a:effectLst/>
                <a:latin typeface="system-ui"/>
              </a:rPr>
              <a:t>not a result of works, so that no one may boast. </a:t>
            </a:r>
            <a:r>
              <a:rPr lang="en-US" sz="2800" b="1" i="0" baseline="30000" dirty="0">
                <a:solidFill>
                  <a:srgbClr val="000000"/>
                </a:solidFill>
                <a:effectLst/>
                <a:latin typeface="system-ui"/>
              </a:rPr>
              <a:t>10 </a:t>
            </a:r>
            <a:r>
              <a:rPr lang="en-US" sz="2800" b="0" i="0" dirty="0">
                <a:solidFill>
                  <a:srgbClr val="000000"/>
                </a:solidFill>
                <a:effectLst/>
                <a:latin typeface="system-ui"/>
              </a:rPr>
              <a:t>For we are his workmanship, created in Christ Jesus for good works, which God prepared beforehand, that we should walk in them.</a:t>
            </a:r>
          </a:p>
        </p:txBody>
      </p:sp>
    </p:spTree>
    <p:extLst>
      <p:ext uri="{BB962C8B-B14F-4D97-AF65-F5344CB8AC3E}">
        <p14:creationId xmlns:p14="http://schemas.microsoft.com/office/powerpoint/2010/main" val="10728018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0CD51-18B8-C508-8821-EEB9CA6F8F05}"/>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CCAC735-F490-F1E7-8A36-5BDFC2D22048}"/>
              </a:ext>
            </a:extLst>
          </p:cNvPr>
          <p:cNvSpPr/>
          <p:nvPr/>
        </p:nvSpPr>
        <p:spPr>
          <a:xfrm>
            <a:off x="7437863" y="956450"/>
            <a:ext cx="4639837" cy="495300"/>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2154EDD-C35E-8F86-7958-46282FD47DBF}"/>
              </a:ext>
            </a:extLst>
          </p:cNvPr>
          <p:cNvSpPr txBox="1"/>
          <p:nvPr/>
        </p:nvSpPr>
        <p:spPr>
          <a:xfrm>
            <a:off x="-1" y="110169"/>
            <a:ext cx="6096001" cy="5734903"/>
          </a:xfrm>
          <a:prstGeom prst="rect">
            <a:avLst/>
          </a:prstGeom>
          <a:noFill/>
        </p:spPr>
        <p:txBody>
          <a:bodyPr wrap="square">
            <a:spAutoFit/>
          </a:bodyPr>
          <a:lstStyle/>
          <a:p>
            <a:r>
              <a:rPr lang="en-US" sz="4400" b="1" baseline="30000" dirty="0">
                <a:latin typeface="Calibri" panose="020F0502020204030204" pitchFamily="34" charset="0"/>
                <a:ea typeface="Calibri" panose="020F0502020204030204" pitchFamily="34" charset="0"/>
                <a:cs typeface="Calibri" panose="020F0502020204030204" pitchFamily="34" charset="0"/>
              </a:rPr>
              <a:t>8</a:t>
            </a:r>
            <a:r>
              <a:rPr lang="en-US" sz="4400" dirty="0">
                <a:latin typeface="Calibri" panose="020F0502020204030204" pitchFamily="34" charset="0"/>
                <a:ea typeface="Calibri" panose="020F0502020204030204" pitchFamily="34" charset="0"/>
                <a:cs typeface="Calibri" panose="020F0502020204030204" pitchFamily="34" charset="0"/>
              </a:rPr>
              <a:t> For by grace you have been saved through faith. And this is not your own doing; it is the gift of God, </a:t>
            </a:r>
            <a:r>
              <a:rPr lang="en-US" sz="4400" b="1" baseline="30000" dirty="0">
                <a:latin typeface="Calibri" panose="020F0502020204030204" pitchFamily="34" charset="0"/>
                <a:ea typeface="Calibri" panose="020F0502020204030204" pitchFamily="34" charset="0"/>
                <a:cs typeface="Calibri" panose="020F0502020204030204" pitchFamily="34" charset="0"/>
              </a:rPr>
              <a:t>9</a:t>
            </a:r>
            <a:r>
              <a:rPr lang="en-US" sz="4400" dirty="0">
                <a:latin typeface="Calibri" panose="020F0502020204030204" pitchFamily="34" charset="0"/>
                <a:ea typeface="Calibri" panose="020F0502020204030204" pitchFamily="34" charset="0"/>
                <a:cs typeface="Calibri" panose="020F0502020204030204" pitchFamily="34" charset="0"/>
              </a:rPr>
              <a:t> not a result of works, so that no one may boast.</a:t>
            </a:r>
            <a:endPar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(ESV) </a:t>
            </a:r>
          </a:p>
          <a:p>
            <a:endPar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D611F90-3FAD-B3C0-EC15-FEC46EB45E25}"/>
              </a:ext>
            </a:extLst>
          </p:cNvPr>
          <p:cNvSpPr txBox="1"/>
          <p:nvPr/>
        </p:nvSpPr>
        <p:spPr>
          <a:xfrm>
            <a:off x="6096000" y="110169"/>
            <a:ext cx="5981700" cy="5881610"/>
          </a:xfrm>
          <a:prstGeom prst="rect">
            <a:avLst/>
          </a:prstGeom>
          <a:noFill/>
        </p:spPr>
        <p:txBody>
          <a:bodyPr wrap="square">
            <a:spAutoFit/>
          </a:bodyPr>
          <a:lstStyle/>
          <a:p>
            <a:pPr>
              <a:lnSpc>
                <a:spcPct val="95000"/>
              </a:lnSpc>
            </a:pPr>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God saved you by his grace when you believed. And you can’t take credit for this; it is a gift from God. </a:t>
            </a:r>
            <a:r>
              <a:rPr lang="en-US" sz="4400" b="0"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Salvation is not a reward for the good things we have done, so none of us can boast about it.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(NLT)</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A433EB84-CB23-DDE8-C250-AB5FC3B972AF}"/>
              </a:ext>
            </a:extLst>
          </p:cNvPr>
          <p:cNvSpPr/>
          <p:nvPr/>
        </p:nvSpPr>
        <p:spPr>
          <a:xfrm>
            <a:off x="870724" y="5877508"/>
            <a:ext cx="10450552" cy="750518"/>
          </a:xfrm>
          <a:prstGeom prst="roundRect">
            <a:avLst/>
          </a:prstGeom>
          <a:solidFill>
            <a:srgbClr val="FBBB0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0" lang="en-US" sz="3600" b="1" i="0" u="none" strike="noStrike" kern="1200" cap="none" spc="0" normalizeH="0" baseline="0" noProof="0" dirty="0">
                <a:ln>
                  <a:noFill/>
                </a:ln>
                <a:solidFill>
                  <a:prstClr val="black"/>
                </a:solidFill>
                <a:effectLst/>
                <a:uLnTx/>
                <a:uFillTx/>
                <a:latin typeface="Aptos Narrow" panose="020B0004020202020204" pitchFamily="34" charset="0"/>
                <a:ea typeface="Times New Roman" panose="02020603050405020304" pitchFamily="18" charset="0"/>
                <a:cs typeface="Arial" panose="020B0604020202020204" pitchFamily="34" charset="0"/>
              </a:rPr>
              <a:t> • Grace Is a Gift, Not a Reward</a:t>
            </a:r>
          </a:p>
        </p:txBody>
      </p:sp>
    </p:spTree>
    <p:extLst>
      <p:ext uri="{BB962C8B-B14F-4D97-AF65-F5344CB8AC3E}">
        <p14:creationId xmlns:p14="http://schemas.microsoft.com/office/powerpoint/2010/main" val="29345036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B73DC-8C16-DC0F-966B-E8C6D4865B6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9C51A0A-0C40-2B9C-3BE7-0978B57AA33A}"/>
              </a:ext>
            </a:extLst>
          </p:cNvPr>
          <p:cNvSpPr txBox="1"/>
          <p:nvPr/>
        </p:nvSpPr>
        <p:spPr>
          <a:xfrm>
            <a:off x="323850" y="140813"/>
            <a:ext cx="12134850" cy="6639766"/>
          </a:xfrm>
          <a:prstGeom prst="rect">
            <a:avLst/>
          </a:prstGeom>
          <a:noFill/>
        </p:spPr>
        <p:txBody>
          <a:bodyPr wrap="square">
            <a:spAutoFit/>
          </a:bodyPr>
          <a:lstStyle/>
          <a:p>
            <a:pPr marR="228600" indent="-228600" defTabSz="228600">
              <a:tabLst>
                <a:tab pos="3048000" algn="ctr"/>
                <a:tab pos="6134100" algn="r"/>
                <a:tab pos="3143250" algn="ctr"/>
                <a:tab pos="6134100" algn="r"/>
              </a:tabLst>
            </a:pPr>
            <a:r>
              <a:rPr lang="en-US" sz="4400" b="1" i="1" dirty="0">
                <a:effectLst/>
                <a:latin typeface="+mj-lt"/>
                <a:ea typeface="Times New Roman" panose="02020603050405020304" pitchFamily="18" charset="0"/>
                <a:cs typeface="Arial" panose="020B0604020202020204" pitchFamily="34" charset="0"/>
              </a:rPr>
              <a:t>Eph 2:1-10  --  </a:t>
            </a:r>
            <a:r>
              <a:rPr lang="en-US" sz="4400" b="1" dirty="0">
                <a:latin typeface="+mj-lt"/>
                <a:ea typeface="Times New Roman" panose="02020603050405020304" pitchFamily="18" charset="0"/>
                <a:cs typeface="Arial" panose="020B0604020202020204" pitchFamily="34" charset="0"/>
              </a:rPr>
              <a:t>Unfathomable Grace</a:t>
            </a:r>
          </a:p>
          <a:p>
            <a:pPr marR="228600" defTabSz="228600">
              <a:tabLst>
                <a:tab pos="3048000" algn="ctr"/>
                <a:tab pos="6134100" algn="r"/>
                <a:tab pos="3143250" algn="ctr"/>
                <a:tab pos="6134100" algn="r"/>
              </a:tabLst>
            </a:pPr>
            <a:r>
              <a:rPr lang="en-US" sz="4000" b="1" dirty="0">
                <a:solidFill>
                  <a:srgbClr val="AB7C05"/>
                </a:solidFill>
                <a:latin typeface="+mj-lt"/>
                <a:ea typeface="Times New Roman" panose="02020603050405020304" pitchFamily="18" charset="0"/>
                <a:cs typeface="Arial" panose="020B0604020202020204" pitchFamily="34" charset="0"/>
              </a:rPr>
              <a:t>1.  Ruined by Sin </a:t>
            </a:r>
            <a:r>
              <a:rPr lang="en-US" sz="3600" dirty="0">
                <a:solidFill>
                  <a:srgbClr val="AB7C05"/>
                </a:solidFill>
                <a:latin typeface="+mj-lt"/>
                <a:ea typeface="Times New Roman" panose="02020603050405020304" pitchFamily="18" charset="0"/>
                <a:cs typeface="Arial" panose="020B0604020202020204" pitchFamily="34" charset="0"/>
              </a:rPr>
              <a:t>(1-3)</a:t>
            </a:r>
            <a:r>
              <a:rPr lang="en-US" sz="4000" b="1" dirty="0">
                <a:solidFill>
                  <a:srgbClr val="AB7C05"/>
                </a:solidFill>
                <a:latin typeface="+mj-lt"/>
                <a:ea typeface="Times New Roman" panose="02020603050405020304" pitchFamily="18" charset="0"/>
                <a:cs typeface="Arial" panose="020B0604020202020204" pitchFamily="34" charset="0"/>
              </a:rPr>
              <a:t> </a:t>
            </a:r>
          </a:p>
          <a:p>
            <a:pPr marR="228600" defTabSz="228600">
              <a:tabLst>
                <a:tab pos="3048000" algn="ctr"/>
                <a:tab pos="6134100" algn="r"/>
                <a:tab pos="3143250" algn="ctr"/>
                <a:tab pos="6134100" algn="r"/>
              </a:tabLst>
            </a:pPr>
            <a:r>
              <a:rPr lang="en-US" sz="3600" b="1" dirty="0">
                <a:solidFill>
                  <a:srgbClr val="AB7C05"/>
                </a:solidFill>
                <a:latin typeface="Aptos Narrow" panose="020B0004020202020204" pitchFamily="34" charset="0"/>
                <a:ea typeface="Times New Roman" panose="02020603050405020304" pitchFamily="18" charset="0"/>
                <a:cs typeface="Arial" panose="020B0604020202020204" pitchFamily="34" charset="0"/>
              </a:rPr>
              <a:t>       • 	Grace Finds Us at Our Worst </a:t>
            </a:r>
            <a:r>
              <a:rPr lang="en-US" sz="3600" dirty="0">
                <a:solidFill>
                  <a:srgbClr val="AB7C05"/>
                </a:solidFill>
                <a:latin typeface="Aptos Narrow" panose="020B0004020202020204" pitchFamily="34" charset="0"/>
                <a:ea typeface="Times New Roman" panose="02020603050405020304" pitchFamily="18" charset="0"/>
                <a:cs typeface="Arial" panose="020B0604020202020204" pitchFamily="34" charset="0"/>
              </a:rPr>
              <a:t>(1–3)</a:t>
            </a:r>
          </a:p>
          <a:p>
            <a:pPr marR="228600" defTabSz="228600">
              <a:tabLst>
                <a:tab pos="3048000" algn="ctr"/>
                <a:tab pos="6134100" algn="r"/>
                <a:tab pos="3143250" algn="ctr"/>
                <a:tab pos="6134100" algn="r"/>
              </a:tabLst>
            </a:pPr>
            <a:r>
              <a:rPr lang="en-US" sz="4000" b="1" dirty="0">
                <a:solidFill>
                  <a:srgbClr val="AB7C05"/>
                </a:solidFill>
                <a:latin typeface="+mj-lt"/>
                <a:ea typeface="Times New Roman" panose="02020603050405020304" pitchFamily="18" charset="0"/>
                <a:cs typeface="Arial" panose="020B0604020202020204" pitchFamily="34" charset="0"/>
              </a:rPr>
              <a:t>2.  Rescued by Mercy </a:t>
            </a:r>
            <a:r>
              <a:rPr lang="en-US" sz="3600" dirty="0">
                <a:solidFill>
                  <a:srgbClr val="AB7C05"/>
                </a:solidFill>
                <a:latin typeface="+mj-lt"/>
                <a:ea typeface="Times New Roman" panose="02020603050405020304" pitchFamily="18" charset="0"/>
                <a:cs typeface="Arial" panose="020B0604020202020204" pitchFamily="34" charset="0"/>
              </a:rPr>
              <a:t>(4-6)</a:t>
            </a:r>
            <a:endParaRPr lang="en-US" sz="4000" dirty="0">
              <a:solidFill>
                <a:srgbClr val="AB7C05"/>
              </a:solidFill>
              <a:latin typeface="+mj-lt"/>
              <a:ea typeface="Times New Roman" panose="02020603050405020304" pitchFamily="18" charset="0"/>
              <a:cs typeface="Arial" panose="020B0604020202020204" pitchFamily="34" charset="0"/>
            </a:endParaRPr>
          </a:p>
          <a:p>
            <a:pPr marL="0" marR="228600" lvl="1" indent="-228600" defTabSz="228600">
              <a:tabLst>
                <a:tab pos="3048000" algn="ctr"/>
                <a:tab pos="6134100" algn="r"/>
                <a:tab pos="3143250" algn="ctr"/>
                <a:tab pos="6134100" algn="r"/>
              </a:tabLst>
            </a:pPr>
            <a:r>
              <a:rPr lang="en-US" sz="3600" b="1" dirty="0">
                <a:solidFill>
                  <a:srgbClr val="AB7C05"/>
                </a:solidFill>
                <a:latin typeface="Aptos Narrow" panose="020B0004020202020204" pitchFamily="34" charset="0"/>
                <a:ea typeface="Times New Roman" panose="02020603050405020304" pitchFamily="18" charset="0"/>
                <a:cs typeface="Arial" panose="020B0604020202020204" pitchFamily="34" charset="0"/>
              </a:rPr>
              <a:t>       •	 Grace Flows from God’s Character, Not Our Worth </a:t>
            </a:r>
            <a:r>
              <a:rPr lang="en-US" sz="3600" dirty="0">
                <a:solidFill>
                  <a:srgbClr val="AB7C05"/>
                </a:solidFill>
                <a:latin typeface="Aptos Narrow" panose="020B0004020202020204" pitchFamily="34" charset="0"/>
                <a:ea typeface="Times New Roman" panose="02020603050405020304" pitchFamily="18" charset="0"/>
                <a:cs typeface="Arial" panose="020B0604020202020204" pitchFamily="34" charset="0"/>
              </a:rPr>
              <a:t>(4)</a:t>
            </a:r>
          </a:p>
          <a:p>
            <a:pPr marL="0" marR="228600" lvl="1" indent="-228600" defTabSz="228600">
              <a:tabLst>
                <a:tab pos="3048000" algn="ctr"/>
                <a:tab pos="6134100" algn="r"/>
                <a:tab pos="3143250" algn="ctr"/>
                <a:tab pos="6134100" algn="r"/>
              </a:tabLst>
            </a:pPr>
            <a:r>
              <a:rPr lang="en-US" sz="3600" b="1" dirty="0">
                <a:solidFill>
                  <a:srgbClr val="AB7C05"/>
                </a:solidFill>
                <a:latin typeface="Aptos Narrow" panose="020B0004020202020204" pitchFamily="34" charset="0"/>
                <a:ea typeface="Times New Roman" panose="02020603050405020304" pitchFamily="18" charset="0"/>
                <a:cs typeface="Arial" panose="020B0604020202020204" pitchFamily="34" charset="0"/>
              </a:rPr>
              <a:t>       • 	Grace Makes Us Alive in Christ </a:t>
            </a:r>
            <a:r>
              <a:rPr lang="en-US" sz="3600" dirty="0">
                <a:solidFill>
                  <a:srgbClr val="AB7C05"/>
                </a:solidFill>
                <a:latin typeface="Aptos Narrow" panose="020B0004020202020204" pitchFamily="34" charset="0"/>
                <a:ea typeface="Times New Roman" panose="02020603050405020304" pitchFamily="18" charset="0"/>
                <a:cs typeface="Arial" panose="020B0604020202020204" pitchFamily="34" charset="0"/>
              </a:rPr>
              <a:t>(5–6)</a:t>
            </a:r>
          </a:p>
          <a:p>
            <a:pPr marR="228600" defTabSz="228600">
              <a:tabLst>
                <a:tab pos="3048000" algn="ctr"/>
                <a:tab pos="6134100" algn="r"/>
                <a:tab pos="3143250" algn="ctr"/>
                <a:tab pos="6134100" algn="r"/>
              </a:tabLst>
            </a:pPr>
            <a:r>
              <a:rPr lang="en-US" sz="4000" b="1" dirty="0">
                <a:latin typeface="+mj-lt"/>
                <a:ea typeface="Times New Roman" panose="02020603050405020304" pitchFamily="18" charset="0"/>
                <a:cs typeface="Arial" panose="020B0604020202020204" pitchFamily="34" charset="0"/>
              </a:rPr>
              <a:t>3.  Repurposed for Glory </a:t>
            </a:r>
            <a:r>
              <a:rPr lang="en-US" sz="3600" dirty="0">
                <a:latin typeface="+mj-lt"/>
                <a:ea typeface="Times New Roman" panose="02020603050405020304" pitchFamily="18" charset="0"/>
                <a:cs typeface="Arial" panose="020B0604020202020204" pitchFamily="34" charset="0"/>
              </a:rPr>
              <a:t>(7-10)</a:t>
            </a:r>
            <a:endParaRPr lang="en-US" sz="3600" dirty="0">
              <a:latin typeface="+mj-lt"/>
              <a:ea typeface="Times New Roman" panose="02020603050405020304" pitchFamily="18" charset="0"/>
            </a:endParaRPr>
          </a:p>
          <a:p>
            <a:pPr marL="0" marR="228600" lvl="1" indent="-228600" defTabSz="228600">
              <a:tabLst>
                <a:tab pos="3048000" algn="ctr"/>
                <a:tab pos="6134100" algn="r"/>
                <a:tab pos="3143250" algn="ctr"/>
                <a:tab pos="6134100" algn="r"/>
              </a:tabLst>
            </a:pPr>
            <a:r>
              <a:rPr lang="en-US" sz="3600" b="1" dirty="0">
                <a:solidFill>
                  <a:srgbClr val="AB7C05"/>
                </a:solidFill>
                <a:latin typeface="Aptos Narrow" panose="020B0004020202020204" pitchFamily="34" charset="0"/>
                <a:ea typeface="Times New Roman" panose="02020603050405020304" pitchFamily="18" charset="0"/>
                <a:cs typeface="Arial" panose="020B0604020202020204" pitchFamily="34" charset="0"/>
              </a:rPr>
              <a:t>       • 	Grace Is a Demonstration of God’s Glory Forever </a:t>
            </a:r>
            <a:r>
              <a:rPr lang="en-US" sz="3600" dirty="0">
                <a:solidFill>
                  <a:srgbClr val="AB7C05"/>
                </a:solidFill>
                <a:latin typeface="Aptos Narrow" panose="020B0004020202020204" pitchFamily="34" charset="0"/>
                <a:ea typeface="Times New Roman" panose="02020603050405020304" pitchFamily="18" charset="0"/>
                <a:cs typeface="Arial" panose="020B0604020202020204" pitchFamily="34" charset="0"/>
              </a:rPr>
              <a:t>(7)</a:t>
            </a:r>
          </a:p>
          <a:p>
            <a:pPr marL="0" marR="228600" lvl="1" indent="-228600" defTabSz="228600">
              <a:tabLst>
                <a:tab pos="3048000" algn="ctr"/>
                <a:tab pos="6134100" algn="r"/>
                <a:tab pos="3143250" algn="ctr"/>
                <a:tab pos="6134100" algn="r"/>
              </a:tabLst>
            </a:pPr>
            <a:r>
              <a:rPr lang="en-US" sz="3600" b="1" dirty="0">
                <a:solidFill>
                  <a:srgbClr val="AB7C05"/>
                </a:solidFill>
                <a:latin typeface="Aptos Narrow" panose="020B0004020202020204" pitchFamily="34" charset="0"/>
                <a:ea typeface="Times New Roman" panose="02020603050405020304" pitchFamily="18" charset="0"/>
                <a:cs typeface="Arial" panose="020B0604020202020204" pitchFamily="34" charset="0"/>
              </a:rPr>
              <a:t>       •	 Grace Is a Gift, Not a Reward </a:t>
            </a:r>
            <a:r>
              <a:rPr lang="en-US" sz="3600" dirty="0">
                <a:solidFill>
                  <a:srgbClr val="AB7C05"/>
                </a:solidFill>
                <a:latin typeface="Aptos Narrow" panose="020B0004020202020204" pitchFamily="34" charset="0"/>
                <a:ea typeface="Times New Roman" panose="02020603050405020304" pitchFamily="18" charset="0"/>
                <a:cs typeface="Arial" panose="020B0604020202020204" pitchFamily="34" charset="0"/>
              </a:rPr>
              <a:t>(8–9)</a:t>
            </a:r>
          </a:p>
          <a:p>
            <a:pPr marL="0" marR="228600" lvl="1" indent="-228600" defTabSz="228600">
              <a:tabLst>
                <a:tab pos="3048000" algn="ctr"/>
                <a:tab pos="6134100" algn="r"/>
                <a:tab pos="3143250" algn="ctr"/>
                <a:tab pos="6134100" algn="r"/>
              </a:tabLst>
            </a:pPr>
            <a:r>
              <a:rPr lang="en-US" sz="3600" b="1" dirty="0">
                <a:latin typeface="Aptos Narrow" panose="020B0004020202020204" pitchFamily="34" charset="0"/>
                <a:ea typeface="Times New Roman" panose="02020603050405020304" pitchFamily="18" charset="0"/>
                <a:cs typeface="Arial" panose="020B0604020202020204" pitchFamily="34" charset="0"/>
              </a:rPr>
              <a:t>       • 	Grace Produces Good Works, Not Passive Faith </a:t>
            </a:r>
            <a:r>
              <a:rPr lang="en-US" sz="3600" dirty="0">
                <a:latin typeface="Aptos Narrow" panose="020B0004020202020204" pitchFamily="34" charset="0"/>
                <a:ea typeface="Times New Roman" panose="02020603050405020304" pitchFamily="18" charset="0"/>
                <a:cs typeface="Arial" panose="020B0604020202020204" pitchFamily="34" charset="0"/>
              </a:rPr>
              <a:t>(10)</a:t>
            </a:r>
            <a:endParaRPr lang="en-US" sz="3600" dirty="0">
              <a:effectLst/>
              <a:latin typeface="Aptos Narrow" panose="020B0004020202020204" pitchFamily="34" charset="0"/>
              <a:ea typeface="Times New Roman" panose="02020603050405020304" pitchFamily="18" charset="0"/>
            </a:endParaRPr>
          </a:p>
          <a:p>
            <a:pPr marR="0" indent="-228600" defTabSz="228600">
              <a:lnSpc>
                <a:spcPct val="107000"/>
              </a:lnSpc>
              <a:spcAft>
                <a:spcPts val="800"/>
              </a:spcAft>
              <a:tabLst>
                <a:tab pos="5054600" algn="l"/>
              </a:tabLst>
            </a:pPr>
            <a:r>
              <a:rPr lang="en-US" sz="4400" b="1" dirty="0">
                <a:effectLst/>
                <a:latin typeface="+mj-lt"/>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29514102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85A94-F682-F78C-7F07-53E6A3E3A59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BB3EBFD-AB6A-585B-E5C7-C188F75EF763}"/>
              </a:ext>
            </a:extLst>
          </p:cNvPr>
          <p:cNvSpPr txBox="1"/>
          <p:nvPr/>
        </p:nvSpPr>
        <p:spPr>
          <a:xfrm>
            <a:off x="-1" y="110169"/>
            <a:ext cx="12107537" cy="5509200"/>
          </a:xfrm>
          <a:prstGeom prst="rect">
            <a:avLst/>
          </a:prstGeom>
          <a:noFill/>
        </p:spPr>
        <p:txBody>
          <a:bodyPr wrap="square">
            <a:spAutoFit/>
          </a:bodyPr>
          <a:lstStyle/>
          <a:p>
            <a:r>
              <a:rPr lang="en-US" sz="4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7</a:t>
            </a:r>
            <a:r>
              <a:rPr lang="en-US" sz="4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 so that in the coming ages he might show the immeasurable riches of his grace in kindness toward us in Christ Jesus. </a:t>
            </a:r>
            <a:r>
              <a:rPr lang="en-US" sz="4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8</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 For by grace you have been saved through faith. And this is not your own doing; it is the gift of God, </a:t>
            </a:r>
            <a:r>
              <a:rPr lang="en-US" sz="4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9</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 not a result of works, so that no one may boast. </a:t>
            </a:r>
            <a:r>
              <a:rPr lang="en-US" sz="4400" b="1" i="0" baseline="30000" dirty="0">
                <a:effectLst/>
                <a:latin typeface="Calibri" panose="020F0502020204030204" pitchFamily="34" charset="0"/>
                <a:ea typeface="Calibri" panose="020F0502020204030204" pitchFamily="34" charset="0"/>
                <a:cs typeface="Calibri" panose="020F0502020204030204" pitchFamily="34" charset="0"/>
              </a:rPr>
              <a:t>10</a:t>
            </a:r>
            <a:r>
              <a:rPr lang="en-US" sz="4400" b="0" i="0" dirty="0">
                <a:effectLst/>
                <a:latin typeface="Calibri" panose="020F0502020204030204" pitchFamily="34" charset="0"/>
                <a:ea typeface="Calibri" panose="020F0502020204030204" pitchFamily="34" charset="0"/>
                <a:cs typeface="Calibri" panose="020F0502020204030204" pitchFamily="34" charset="0"/>
              </a:rPr>
              <a:t> For we are his workmanship, created in Christ Jesus for good works, which God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prepared beforehand, that we should walk in them.</a:t>
            </a:r>
          </a:p>
        </p:txBody>
      </p:sp>
    </p:spTree>
    <p:extLst>
      <p:ext uri="{BB962C8B-B14F-4D97-AF65-F5344CB8AC3E}">
        <p14:creationId xmlns:p14="http://schemas.microsoft.com/office/powerpoint/2010/main" val="32791788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C362EA-67DC-2ECC-8F9E-2B56ACC5C499}"/>
              </a:ext>
            </a:extLst>
          </p:cNvPr>
          <p:cNvSpPr txBox="1"/>
          <p:nvPr/>
        </p:nvSpPr>
        <p:spPr>
          <a:xfrm>
            <a:off x="0" y="0"/>
            <a:ext cx="12192000" cy="6799297"/>
          </a:xfrm>
          <a:prstGeom prst="rect">
            <a:avLst/>
          </a:prstGeom>
          <a:noFill/>
        </p:spPr>
        <p:txBody>
          <a:bodyPr wrap="square">
            <a:spAutoFit/>
          </a:bodyPr>
          <a:lstStyle/>
          <a:p>
            <a:pPr>
              <a:lnSpc>
                <a:spcPct val="90000"/>
              </a:lnSpc>
            </a:pPr>
            <a:r>
              <a:rPr lang="en-US" sz="4400" b="1" u="sng" dirty="0">
                <a:latin typeface="+mj-lt"/>
              </a:rPr>
              <a:t>God Works as the Purpose and Result of Salvation</a:t>
            </a:r>
          </a:p>
          <a:p>
            <a:pPr>
              <a:lnSpc>
                <a:spcPct val="90000"/>
              </a:lnSpc>
            </a:pPr>
            <a:endParaRPr lang="en-US" sz="4000" dirty="0">
              <a:latin typeface="+mj-lt"/>
            </a:endParaRPr>
          </a:p>
          <a:p>
            <a:pPr>
              <a:lnSpc>
                <a:spcPct val="90000"/>
              </a:lnSpc>
            </a:pPr>
            <a:r>
              <a:rPr lang="en-US" sz="4000" dirty="0">
                <a:latin typeface="+mj-lt"/>
              </a:rPr>
              <a:t>Ephesians 2:10  For we are his workmanship, created in Christ Jesus </a:t>
            </a:r>
            <a:r>
              <a:rPr lang="en-US" sz="4000" b="1" dirty="0">
                <a:latin typeface="+mj-lt"/>
              </a:rPr>
              <a:t>for good works</a:t>
            </a:r>
            <a:r>
              <a:rPr lang="en-US" sz="4000" dirty="0">
                <a:latin typeface="+mj-lt"/>
              </a:rPr>
              <a:t>, which God prepared beforehand, that we should walk in them.</a:t>
            </a:r>
          </a:p>
          <a:p>
            <a:pPr>
              <a:lnSpc>
                <a:spcPct val="90000"/>
              </a:lnSpc>
            </a:pPr>
            <a:endParaRPr lang="en-US" sz="4000" dirty="0">
              <a:latin typeface="+mj-lt"/>
            </a:endParaRPr>
          </a:p>
          <a:p>
            <a:pPr>
              <a:lnSpc>
                <a:spcPct val="90000"/>
              </a:lnSpc>
            </a:pPr>
            <a:r>
              <a:rPr lang="en-US" sz="4000" dirty="0">
                <a:latin typeface="+mj-lt"/>
              </a:rPr>
              <a:t>Titus 2:14  ...who gave himself for us to redeem us from all lawlessness and to purify for himself a people for his own possession who are zealous </a:t>
            </a:r>
            <a:r>
              <a:rPr lang="en-US" sz="4000" b="1" dirty="0">
                <a:latin typeface="+mj-lt"/>
              </a:rPr>
              <a:t>for good works</a:t>
            </a:r>
            <a:r>
              <a:rPr lang="en-US" sz="4000" dirty="0">
                <a:latin typeface="+mj-lt"/>
              </a:rPr>
              <a:t>.</a:t>
            </a:r>
          </a:p>
          <a:p>
            <a:pPr>
              <a:lnSpc>
                <a:spcPct val="90000"/>
              </a:lnSpc>
            </a:pPr>
            <a:endParaRPr lang="en-US" sz="4000" dirty="0">
              <a:latin typeface="+mj-lt"/>
            </a:endParaRPr>
          </a:p>
          <a:p>
            <a:pPr>
              <a:lnSpc>
                <a:spcPct val="90000"/>
              </a:lnSpc>
            </a:pPr>
            <a:r>
              <a:rPr lang="en-US" sz="4000" dirty="0">
                <a:latin typeface="+mj-lt"/>
              </a:rPr>
              <a:t>Hebrews 10:24  And let us consider how to stir up one another to love </a:t>
            </a:r>
            <a:r>
              <a:rPr lang="en-US" sz="4000" b="1" dirty="0">
                <a:latin typeface="+mj-lt"/>
              </a:rPr>
              <a:t>and good works</a:t>
            </a:r>
            <a:r>
              <a:rPr lang="en-US" sz="4000" dirty="0">
                <a:latin typeface="+mj-lt"/>
              </a:rPr>
              <a:t>.</a:t>
            </a:r>
          </a:p>
        </p:txBody>
      </p:sp>
    </p:spTree>
    <p:extLst>
      <p:ext uri="{BB962C8B-B14F-4D97-AF65-F5344CB8AC3E}">
        <p14:creationId xmlns:p14="http://schemas.microsoft.com/office/powerpoint/2010/main" val="30377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6CB82-B896-A7ED-3773-AE0AF8AE192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50321A-73EB-08B5-4016-5ED31609C761}"/>
              </a:ext>
            </a:extLst>
          </p:cNvPr>
          <p:cNvSpPr txBox="1"/>
          <p:nvPr/>
        </p:nvSpPr>
        <p:spPr>
          <a:xfrm>
            <a:off x="0" y="0"/>
            <a:ext cx="12192000" cy="5691302"/>
          </a:xfrm>
          <a:prstGeom prst="rect">
            <a:avLst/>
          </a:prstGeom>
          <a:noFill/>
        </p:spPr>
        <p:txBody>
          <a:bodyPr wrap="square">
            <a:spAutoFit/>
          </a:bodyPr>
          <a:lstStyle/>
          <a:p>
            <a:pPr>
              <a:lnSpc>
                <a:spcPct val="90000"/>
              </a:lnSpc>
            </a:pPr>
            <a:r>
              <a:rPr lang="en-US" sz="4400" b="1" u="sng" dirty="0">
                <a:latin typeface="+mj-lt"/>
              </a:rPr>
              <a:t>God Works as the Purpose and Result of Salvation</a:t>
            </a:r>
          </a:p>
          <a:p>
            <a:pPr>
              <a:lnSpc>
                <a:spcPct val="90000"/>
              </a:lnSpc>
            </a:pPr>
            <a:endParaRPr lang="en-US" sz="4000" dirty="0">
              <a:latin typeface="+mj-lt"/>
            </a:endParaRPr>
          </a:p>
          <a:p>
            <a:pPr>
              <a:lnSpc>
                <a:spcPct val="90000"/>
              </a:lnSpc>
            </a:pPr>
            <a:r>
              <a:rPr lang="en-US" sz="4000" dirty="0">
                <a:latin typeface="+mj-lt"/>
              </a:rPr>
              <a:t>Titus 3:8  The saying is trustworthy, and I want you to insist on these things, so that those who have believed in God may be careful to devote themselves </a:t>
            </a:r>
            <a:r>
              <a:rPr lang="en-US" sz="4000" b="1" dirty="0">
                <a:latin typeface="+mj-lt"/>
              </a:rPr>
              <a:t>to good works</a:t>
            </a:r>
            <a:r>
              <a:rPr lang="en-US" sz="4000" dirty="0">
                <a:latin typeface="+mj-lt"/>
              </a:rPr>
              <a:t>. These things are excellent and profitable for people.</a:t>
            </a:r>
          </a:p>
          <a:p>
            <a:pPr>
              <a:lnSpc>
                <a:spcPct val="90000"/>
              </a:lnSpc>
            </a:pPr>
            <a:endParaRPr lang="en-US" sz="4000" dirty="0">
              <a:latin typeface="+mj-lt"/>
            </a:endParaRPr>
          </a:p>
          <a:p>
            <a:pPr>
              <a:lnSpc>
                <a:spcPct val="90000"/>
              </a:lnSpc>
            </a:pPr>
            <a:r>
              <a:rPr lang="en-US" sz="4000" dirty="0">
                <a:latin typeface="+mj-lt"/>
              </a:rPr>
              <a:t>Colossians 1:10  So as to walk in a manner worthy of the Lord, fully pleasing to him: bearing fruit </a:t>
            </a:r>
            <a:r>
              <a:rPr lang="en-US" sz="4000" b="1" dirty="0">
                <a:latin typeface="+mj-lt"/>
              </a:rPr>
              <a:t>in every good work </a:t>
            </a:r>
            <a:r>
              <a:rPr lang="en-US" sz="4000" dirty="0">
                <a:latin typeface="+mj-lt"/>
              </a:rPr>
              <a:t>and increasing in the knowledge of God.</a:t>
            </a:r>
          </a:p>
        </p:txBody>
      </p:sp>
    </p:spTree>
    <p:extLst>
      <p:ext uri="{BB962C8B-B14F-4D97-AF65-F5344CB8AC3E}">
        <p14:creationId xmlns:p14="http://schemas.microsoft.com/office/powerpoint/2010/main" val="19643394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1873E-9D7A-2969-97C4-948E3CCE4CB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B8020A1-D689-A9D6-2843-9ED9B941FF01}"/>
              </a:ext>
            </a:extLst>
          </p:cNvPr>
          <p:cNvSpPr txBox="1"/>
          <p:nvPr/>
        </p:nvSpPr>
        <p:spPr>
          <a:xfrm>
            <a:off x="0" y="0"/>
            <a:ext cx="12192000" cy="6245299"/>
          </a:xfrm>
          <a:prstGeom prst="rect">
            <a:avLst/>
          </a:prstGeom>
          <a:noFill/>
        </p:spPr>
        <p:txBody>
          <a:bodyPr wrap="square">
            <a:spAutoFit/>
          </a:bodyPr>
          <a:lstStyle/>
          <a:p>
            <a:pPr>
              <a:lnSpc>
                <a:spcPct val="90000"/>
              </a:lnSpc>
            </a:pPr>
            <a:r>
              <a:rPr lang="en-US" sz="4400" b="1" u="sng" dirty="0">
                <a:latin typeface="+mj-lt"/>
              </a:rPr>
              <a:t>Good Works as Evidence of True Faith</a:t>
            </a:r>
          </a:p>
          <a:p>
            <a:pPr>
              <a:lnSpc>
                <a:spcPct val="90000"/>
              </a:lnSpc>
            </a:pPr>
            <a:endParaRPr lang="en-US" sz="4000" dirty="0">
              <a:latin typeface="+mj-lt"/>
            </a:endParaRPr>
          </a:p>
          <a:p>
            <a:pPr>
              <a:lnSpc>
                <a:spcPct val="90000"/>
              </a:lnSpc>
            </a:pPr>
            <a:r>
              <a:rPr lang="en-US" sz="4000" dirty="0">
                <a:latin typeface="+mj-lt"/>
              </a:rPr>
              <a:t>Acts 26:20  ...that they should repent and turn to God, </a:t>
            </a:r>
            <a:r>
              <a:rPr lang="en-US" sz="4000" b="1" dirty="0">
                <a:latin typeface="+mj-lt"/>
              </a:rPr>
              <a:t>performing deeds in keeping with their repentance</a:t>
            </a:r>
            <a:r>
              <a:rPr lang="en-US" sz="4000" dirty="0">
                <a:latin typeface="+mj-lt"/>
              </a:rPr>
              <a:t>.”</a:t>
            </a:r>
          </a:p>
          <a:p>
            <a:pPr>
              <a:lnSpc>
                <a:spcPct val="90000"/>
              </a:lnSpc>
            </a:pPr>
            <a:endParaRPr lang="en-US" sz="4000" dirty="0">
              <a:latin typeface="+mj-lt"/>
            </a:endParaRPr>
          </a:p>
          <a:p>
            <a:pPr>
              <a:lnSpc>
                <a:spcPct val="90000"/>
              </a:lnSpc>
            </a:pPr>
            <a:r>
              <a:rPr lang="en-US" sz="4000" dirty="0">
                <a:latin typeface="+mj-lt"/>
              </a:rPr>
              <a:t>James 2:17  So also faith by itself, if </a:t>
            </a:r>
            <a:r>
              <a:rPr lang="en-US" sz="4000" b="1" dirty="0">
                <a:latin typeface="+mj-lt"/>
              </a:rPr>
              <a:t>it does not have works, is dead.”</a:t>
            </a:r>
          </a:p>
          <a:p>
            <a:pPr>
              <a:lnSpc>
                <a:spcPct val="90000"/>
              </a:lnSpc>
            </a:pPr>
            <a:endParaRPr lang="en-US" sz="4000" dirty="0">
              <a:latin typeface="+mj-lt"/>
            </a:endParaRPr>
          </a:p>
          <a:p>
            <a:pPr>
              <a:lnSpc>
                <a:spcPct val="90000"/>
              </a:lnSpc>
            </a:pPr>
            <a:r>
              <a:rPr lang="en-US" sz="4000" dirty="0">
                <a:latin typeface="+mj-lt"/>
              </a:rPr>
              <a:t>James 2:26  For as the body apart from the spirit is dead, so also </a:t>
            </a:r>
            <a:r>
              <a:rPr lang="en-US" sz="4000" b="1" dirty="0">
                <a:latin typeface="+mj-lt"/>
              </a:rPr>
              <a:t>faith apart from works is dead</a:t>
            </a:r>
            <a:r>
              <a:rPr lang="en-US" sz="4000" dirty="0">
                <a:latin typeface="+mj-lt"/>
              </a:rPr>
              <a:t>.”</a:t>
            </a:r>
          </a:p>
          <a:p>
            <a:pPr>
              <a:lnSpc>
                <a:spcPct val="90000"/>
              </a:lnSpc>
            </a:pPr>
            <a:endParaRPr lang="en-US" sz="4000" dirty="0">
              <a:latin typeface="+mj-lt"/>
            </a:endParaRPr>
          </a:p>
        </p:txBody>
      </p:sp>
    </p:spTree>
    <p:extLst>
      <p:ext uri="{BB962C8B-B14F-4D97-AF65-F5344CB8AC3E}">
        <p14:creationId xmlns:p14="http://schemas.microsoft.com/office/powerpoint/2010/main" val="291870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alaxy in the sky&#10;&#10;AI-generated content may be incorrect.">
            <a:extLst>
              <a:ext uri="{FF2B5EF4-FFF2-40B4-BE49-F238E27FC236}">
                <a16:creationId xmlns:a16="http://schemas.microsoft.com/office/drawing/2014/main" id="{D4FD2D52-0BF5-23A1-6A1B-3E51C65D60BA}"/>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D8DE0D08-2F5F-55E7-5B5B-483F06F904F8}"/>
              </a:ext>
            </a:extLst>
          </p:cNvPr>
          <p:cNvSpPr txBox="1"/>
          <p:nvPr/>
        </p:nvSpPr>
        <p:spPr>
          <a:xfrm>
            <a:off x="0" y="5496830"/>
            <a:ext cx="6421755" cy="769441"/>
          </a:xfrm>
          <a:prstGeom prst="rect">
            <a:avLst/>
          </a:prstGeom>
          <a:noFill/>
        </p:spPr>
        <p:txBody>
          <a:bodyPr wrap="square">
            <a:spAutoFit/>
          </a:bodyPr>
          <a:lstStyle/>
          <a:p>
            <a:r>
              <a:rPr lang="en-US" sz="4400" b="1" dirty="0">
                <a:solidFill>
                  <a:schemeClr val="bg1"/>
                </a:solidFill>
              </a:rPr>
              <a:t>Unfathomable Grace</a:t>
            </a:r>
          </a:p>
        </p:txBody>
      </p:sp>
      <p:sp>
        <p:nvSpPr>
          <p:cNvPr id="9" name="TextBox 8">
            <a:extLst>
              <a:ext uri="{FF2B5EF4-FFF2-40B4-BE49-F238E27FC236}">
                <a16:creationId xmlns:a16="http://schemas.microsoft.com/office/drawing/2014/main" id="{FF0F10F7-B4F1-63CA-3B0B-76971D7A5B48}"/>
              </a:ext>
            </a:extLst>
          </p:cNvPr>
          <p:cNvSpPr txBox="1"/>
          <p:nvPr/>
        </p:nvSpPr>
        <p:spPr>
          <a:xfrm>
            <a:off x="1" y="6211669"/>
            <a:ext cx="3631474" cy="646331"/>
          </a:xfrm>
          <a:prstGeom prst="rect">
            <a:avLst/>
          </a:prstGeom>
          <a:noFill/>
        </p:spPr>
        <p:txBody>
          <a:bodyPr wrap="square">
            <a:spAutoFit/>
          </a:bodyPr>
          <a:lstStyle/>
          <a:p>
            <a:r>
              <a:rPr lang="en-US" sz="3600" dirty="0">
                <a:solidFill>
                  <a:schemeClr val="bg1"/>
                </a:solidFill>
              </a:rPr>
              <a:t>Eph 2:1-10</a:t>
            </a:r>
          </a:p>
        </p:txBody>
      </p:sp>
    </p:spTree>
    <p:extLst>
      <p:ext uri="{BB962C8B-B14F-4D97-AF65-F5344CB8AC3E}">
        <p14:creationId xmlns:p14="http://schemas.microsoft.com/office/powerpoint/2010/main" val="406680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7895E-2F82-53B9-2EB9-C5A65A55186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6C582D1-80F4-8DED-1AD1-D3AE96F6A6A8}"/>
              </a:ext>
            </a:extLst>
          </p:cNvPr>
          <p:cNvSpPr txBox="1"/>
          <p:nvPr/>
        </p:nvSpPr>
        <p:spPr>
          <a:xfrm>
            <a:off x="0" y="0"/>
            <a:ext cx="12192000" cy="5691302"/>
          </a:xfrm>
          <a:prstGeom prst="rect">
            <a:avLst/>
          </a:prstGeom>
          <a:noFill/>
        </p:spPr>
        <p:txBody>
          <a:bodyPr wrap="square">
            <a:spAutoFit/>
          </a:bodyPr>
          <a:lstStyle/>
          <a:p>
            <a:pPr>
              <a:lnSpc>
                <a:spcPct val="90000"/>
              </a:lnSpc>
            </a:pPr>
            <a:r>
              <a:rPr lang="en-US" sz="4400" b="1" u="sng" dirty="0">
                <a:latin typeface="+mj-lt"/>
              </a:rPr>
              <a:t>Good Works as a Witness to the World</a:t>
            </a:r>
          </a:p>
          <a:p>
            <a:pPr>
              <a:lnSpc>
                <a:spcPct val="90000"/>
              </a:lnSpc>
            </a:pPr>
            <a:endParaRPr lang="en-US" sz="4000" dirty="0">
              <a:latin typeface="+mj-lt"/>
            </a:endParaRPr>
          </a:p>
          <a:p>
            <a:pPr>
              <a:lnSpc>
                <a:spcPct val="90000"/>
              </a:lnSpc>
            </a:pPr>
            <a:r>
              <a:rPr lang="en-US" sz="4000" dirty="0">
                <a:latin typeface="+mj-lt"/>
              </a:rPr>
              <a:t>Matthew 5:16  In the same way, let your light shine before others, so that they may </a:t>
            </a:r>
            <a:r>
              <a:rPr lang="en-US" sz="4000" b="1" dirty="0">
                <a:latin typeface="+mj-lt"/>
              </a:rPr>
              <a:t>see your good works </a:t>
            </a:r>
            <a:r>
              <a:rPr lang="en-US" sz="4000" dirty="0">
                <a:latin typeface="+mj-lt"/>
              </a:rPr>
              <a:t>and give glory to your Father who is in heaven.”</a:t>
            </a:r>
          </a:p>
          <a:p>
            <a:pPr>
              <a:lnSpc>
                <a:spcPct val="90000"/>
              </a:lnSpc>
            </a:pPr>
            <a:endParaRPr lang="en-US" sz="4000" dirty="0">
              <a:latin typeface="+mj-lt"/>
            </a:endParaRPr>
          </a:p>
          <a:p>
            <a:pPr>
              <a:lnSpc>
                <a:spcPct val="90000"/>
              </a:lnSpc>
            </a:pPr>
            <a:r>
              <a:rPr lang="en-US" sz="4000" dirty="0">
                <a:latin typeface="+mj-lt"/>
              </a:rPr>
              <a:t>1 Peter 2:12  Keep your conduct among the Gentiles honorable, so that when they speak against you as evildoers, they may </a:t>
            </a:r>
            <a:r>
              <a:rPr lang="en-US" sz="4000" b="1" dirty="0">
                <a:latin typeface="+mj-lt"/>
              </a:rPr>
              <a:t>see your good deeds </a:t>
            </a:r>
            <a:r>
              <a:rPr lang="en-US" sz="4000" dirty="0">
                <a:latin typeface="+mj-lt"/>
              </a:rPr>
              <a:t>and glorify God on the day of visitation.</a:t>
            </a:r>
          </a:p>
        </p:txBody>
      </p:sp>
    </p:spTree>
    <p:extLst>
      <p:ext uri="{BB962C8B-B14F-4D97-AF65-F5344CB8AC3E}">
        <p14:creationId xmlns:p14="http://schemas.microsoft.com/office/powerpoint/2010/main" val="415976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6E8B6-5C59-20B3-4BA2-B78FA0C4233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2354EC0-E053-BF16-5AFD-41219D761E76}"/>
              </a:ext>
            </a:extLst>
          </p:cNvPr>
          <p:cNvSpPr txBox="1"/>
          <p:nvPr/>
        </p:nvSpPr>
        <p:spPr>
          <a:xfrm>
            <a:off x="4360986" y="549784"/>
            <a:ext cx="7496906" cy="2123658"/>
          </a:xfrm>
          <a:prstGeom prst="rect">
            <a:avLst/>
          </a:prstGeom>
          <a:noFill/>
        </p:spPr>
        <p:txBody>
          <a:bodyPr wrap="square">
            <a:spAutoFit/>
          </a:bodyPr>
          <a:lstStyle/>
          <a:p>
            <a:r>
              <a:rPr lang="en-US" sz="4400" b="1" baseline="30000" dirty="0">
                <a:latin typeface="Calibri" panose="020F0502020204030204" pitchFamily="34" charset="0"/>
                <a:ea typeface="Calibri" panose="020F0502020204030204" pitchFamily="34" charset="0"/>
                <a:cs typeface="Calibri" panose="020F0502020204030204" pitchFamily="34" charset="0"/>
              </a:rPr>
              <a:t>7</a:t>
            </a:r>
            <a:r>
              <a:rPr lang="en-US" sz="4400" dirty="0">
                <a:latin typeface="Calibri" panose="020F0502020204030204" pitchFamily="34" charset="0"/>
                <a:ea typeface="Calibri" panose="020F0502020204030204" pitchFamily="34" charset="0"/>
                <a:cs typeface="Calibri" panose="020F0502020204030204" pitchFamily="34" charset="0"/>
              </a:rPr>
              <a:t> so that in the coming ages he might show the immeasurable riches of his grace in kindness</a:t>
            </a:r>
            <a:endParaRPr lang="en-US" sz="4400" b="0" i="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7A2659A1-AB8A-3A03-50DA-D02F5EFD20CC}"/>
              </a:ext>
            </a:extLst>
          </p:cNvPr>
          <p:cNvSpPr/>
          <p:nvPr/>
        </p:nvSpPr>
        <p:spPr>
          <a:xfrm>
            <a:off x="5222632" y="3507261"/>
            <a:ext cx="5521569" cy="1354595"/>
          </a:xfrm>
          <a:prstGeom prst="roundRect">
            <a:avLst/>
          </a:prstGeom>
          <a:solidFill>
            <a:srgbClr val="FBBB0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0" lang="en-US" sz="3600" b="1" i="0" u="none" strike="noStrike" kern="1200" cap="none" spc="0" normalizeH="0" baseline="0" noProof="0" dirty="0">
                <a:ln>
                  <a:noFill/>
                </a:ln>
                <a:solidFill>
                  <a:prstClr val="black"/>
                </a:solidFill>
                <a:effectLst/>
                <a:uLnTx/>
                <a:uFillTx/>
                <a:latin typeface="Aptos Narrow" panose="020B0004020202020204" pitchFamily="34" charset="0"/>
                <a:ea typeface="Times New Roman" panose="02020603050405020304" pitchFamily="18" charset="0"/>
                <a:cs typeface="Arial" panose="020B0604020202020204" pitchFamily="34" charset="0"/>
              </a:rPr>
              <a:t>• Grace Is a Demonstration </a:t>
            </a:r>
          </a:p>
          <a:p>
            <a:r>
              <a:rPr lang="en-US" sz="3600" b="1" dirty="0">
                <a:solidFill>
                  <a:prstClr val="black"/>
                </a:solidFill>
                <a:latin typeface="Aptos Narrow" panose="020B0004020202020204" pitchFamily="34" charset="0"/>
                <a:ea typeface="Times New Roman" panose="02020603050405020304" pitchFamily="18" charset="0"/>
                <a:cs typeface="Arial" panose="020B0604020202020204" pitchFamily="34" charset="0"/>
              </a:rPr>
              <a:t>    </a:t>
            </a:r>
            <a:r>
              <a:rPr kumimoji="0" lang="en-US" sz="3600" b="1" i="0" u="none" strike="noStrike" kern="1200" cap="none" spc="0" normalizeH="0" baseline="0" noProof="0" dirty="0">
                <a:ln>
                  <a:noFill/>
                </a:ln>
                <a:solidFill>
                  <a:prstClr val="black"/>
                </a:solidFill>
                <a:effectLst/>
                <a:uLnTx/>
                <a:uFillTx/>
                <a:latin typeface="Aptos Narrow" panose="020B0004020202020204" pitchFamily="34" charset="0"/>
                <a:ea typeface="Times New Roman" panose="02020603050405020304" pitchFamily="18" charset="0"/>
                <a:cs typeface="Arial" panose="020B0604020202020204" pitchFamily="34" charset="0"/>
              </a:rPr>
              <a:t>of God’s Glory Forever </a:t>
            </a:r>
          </a:p>
        </p:txBody>
      </p:sp>
      <p:pic>
        <p:nvPicPr>
          <p:cNvPr id="3" name="Picture 2" descr="A toy character in a cowboy hat&#10;&#10;AI-generated content may be incorrect.">
            <a:extLst>
              <a:ext uri="{FF2B5EF4-FFF2-40B4-BE49-F238E27FC236}">
                <a16:creationId xmlns:a16="http://schemas.microsoft.com/office/drawing/2014/main" id="{DE5C6EEB-F61E-D1EA-7DC1-3D780309C5F4}"/>
              </a:ext>
            </a:extLst>
          </p:cNvPr>
          <p:cNvPicPr>
            <a:picLocks noChangeAspect="1"/>
          </p:cNvPicPr>
          <p:nvPr/>
        </p:nvPicPr>
        <p:blipFill>
          <a:blip r:embed="rId2"/>
          <a:stretch>
            <a:fillRect/>
          </a:stretch>
        </p:blipFill>
        <p:spPr>
          <a:xfrm>
            <a:off x="334109" y="378163"/>
            <a:ext cx="3840526" cy="5731246"/>
          </a:xfrm>
          <a:prstGeom prst="rect">
            <a:avLst/>
          </a:prstGeom>
        </p:spPr>
      </p:pic>
    </p:spTree>
    <p:extLst>
      <p:ext uri="{BB962C8B-B14F-4D97-AF65-F5344CB8AC3E}">
        <p14:creationId xmlns:p14="http://schemas.microsoft.com/office/powerpoint/2010/main" val="32393471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578BA-53FF-E86A-2AF2-9E9661E864A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855CFD5-2285-FF0F-FCB3-35C8DE0ADC67}"/>
              </a:ext>
            </a:extLst>
          </p:cNvPr>
          <p:cNvSpPr txBox="1"/>
          <p:nvPr/>
        </p:nvSpPr>
        <p:spPr>
          <a:xfrm>
            <a:off x="172387" y="20844"/>
            <a:ext cx="4716137" cy="6186309"/>
          </a:xfrm>
          <a:prstGeom prst="rect">
            <a:avLst/>
          </a:prstGeom>
          <a:noFill/>
        </p:spPr>
        <p:txBody>
          <a:bodyPr wrap="square">
            <a:spAutoFit/>
          </a:bodyPr>
          <a:lstStyle/>
          <a:p>
            <a:r>
              <a:rPr lang="en-US" sz="4400" b="1" i="0" baseline="30000" dirty="0">
                <a:effectLst/>
                <a:latin typeface="Calibri" panose="020F0502020204030204" pitchFamily="34" charset="0"/>
                <a:ea typeface="Calibri" panose="020F0502020204030204" pitchFamily="34" charset="0"/>
                <a:cs typeface="Calibri" panose="020F0502020204030204" pitchFamily="34" charset="0"/>
              </a:rPr>
              <a:t>10</a:t>
            </a:r>
            <a:r>
              <a:rPr lang="en-US" sz="4400" b="0" i="0" dirty="0">
                <a:effectLst/>
                <a:latin typeface="Calibri" panose="020F0502020204030204" pitchFamily="34" charset="0"/>
                <a:ea typeface="Calibri" panose="020F0502020204030204" pitchFamily="34" charset="0"/>
                <a:cs typeface="Calibri" panose="020F0502020204030204" pitchFamily="34" charset="0"/>
              </a:rPr>
              <a:t> For we are his workmanship, created in Christ Jesus for good works, which God prepared beforehand, that we should walk in them.</a:t>
            </a:r>
          </a:p>
        </p:txBody>
      </p:sp>
      <p:sp>
        <p:nvSpPr>
          <p:cNvPr id="2" name="Rectangle: Rounded Corners 1">
            <a:extLst>
              <a:ext uri="{FF2B5EF4-FFF2-40B4-BE49-F238E27FC236}">
                <a16:creationId xmlns:a16="http://schemas.microsoft.com/office/drawing/2014/main" id="{5EA0EB18-0E01-088F-E3CF-92D73DAC5A0E}"/>
              </a:ext>
            </a:extLst>
          </p:cNvPr>
          <p:cNvSpPr/>
          <p:nvPr/>
        </p:nvSpPr>
        <p:spPr>
          <a:xfrm>
            <a:off x="5500709" y="4862881"/>
            <a:ext cx="5957968" cy="1344272"/>
          </a:xfrm>
          <a:prstGeom prst="roundRect">
            <a:avLst/>
          </a:prstGeom>
          <a:solidFill>
            <a:srgbClr val="FBBB0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0" lang="en-US" sz="3600" b="1" i="0" u="none" strike="noStrike" kern="1200" cap="none" spc="0" normalizeH="0" baseline="0" noProof="0" dirty="0">
                <a:ln>
                  <a:noFill/>
                </a:ln>
                <a:solidFill>
                  <a:prstClr val="black"/>
                </a:solidFill>
                <a:effectLst/>
                <a:uLnTx/>
                <a:uFillTx/>
                <a:latin typeface="Aptos Narrow" panose="020B0004020202020204" pitchFamily="34" charset="0"/>
                <a:ea typeface="Times New Roman" panose="02020603050405020304" pitchFamily="18" charset="0"/>
                <a:cs typeface="Arial" panose="020B0604020202020204" pitchFamily="34" charset="0"/>
              </a:rPr>
              <a:t> • Grace Produces Good </a:t>
            </a:r>
          </a:p>
          <a:p>
            <a:r>
              <a:rPr lang="en-US" sz="3600" b="1" dirty="0">
                <a:solidFill>
                  <a:prstClr val="black"/>
                </a:solidFill>
                <a:latin typeface="Aptos Narrow" panose="020B0004020202020204" pitchFamily="34" charset="0"/>
                <a:ea typeface="Times New Roman" panose="02020603050405020304" pitchFamily="18" charset="0"/>
                <a:cs typeface="Arial" panose="020B0604020202020204" pitchFamily="34" charset="0"/>
              </a:rPr>
              <a:t>     </a:t>
            </a:r>
            <a:r>
              <a:rPr kumimoji="0" lang="en-US" sz="3600" b="1" i="0" u="none" strike="noStrike" kern="1200" cap="none" spc="0" normalizeH="0" baseline="0" noProof="0" dirty="0">
                <a:ln>
                  <a:noFill/>
                </a:ln>
                <a:solidFill>
                  <a:prstClr val="black"/>
                </a:solidFill>
                <a:effectLst/>
                <a:uLnTx/>
                <a:uFillTx/>
                <a:latin typeface="Aptos Narrow" panose="020B0004020202020204" pitchFamily="34" charset="0"/>
                <a:ea typeface="Times New Roman" panose="02020603050405020304" pitchFamily="18" charset="0"/>
                <a:cs typeface="Arial" panose="020B0604020202020204" pitchFamily="34" charset="0"/>
              </a:rPr>
              <a:t>Works, Not Passive Faith </a:t>
            </a:r>
          </a:p>
        </p:txBody>
      </p:sp>
      <p:pic>
        <p:nvPicPr>
          <p:cNvPr id="5" name="Picture 4" descr="A group of toys on a wooden floor&#10;&#10;AI-generated content may be incorrect.">
            <a:extLst>
              <a:ext uri="{FF2B5EF4-FFF2-40B4-BE49-F238E27FC236}">
                <a16:creationId xmlns:a16="http://schemas.microsoft.com/office/drawing/2014/main" id="{E3D9D8E4-D5CB-1268-9F47-C73F59F10BA2}"/>
              </a:ext>
            </a:extLst>
          </p:cNvPr>
          <p:cNvPicPr>
            <a:picLocks noChangeAspect="1"/>
          </p:cNvPicPr>
          <p:nvPr/>
        </p:nvPicPr>
        <p:blipFill>
          <a:blip r:embed="rId2"/>
          <a:stretch>
            <a:fillRect/>
          </a:stretch>
        </p:blipFill>
        <p:spPr>
          <a:xfrm>
            <a:off x="5117124" y="578093"/>
            <a:ext cx="6725139" cy="3782891"/>
          </a:xfrm>
          <a:prstGeom prst="rect">
            <a:avLst/>
          </a:prstGeom>
        </p:spPr>
      </p:pic>
    </p:spTree>
    <p:extLst>
      <p:ext uri="{BB962C8B-B14F-4D97-AF65-F5344CB8AC3E}">
        <p14:creationId xmlns:p14="http://schemas.microsoft.com/office/powerpoint/2010/main" val="38230393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79BF5-4CA0-A74A-B55E-F9365AE9179D}"/>
            </a:ext>
          </a:extLst>
        </p:cNvPr>
        <p:cNvGrpSpPr/>
        <p:nvPr/>
      </p:nvGrpSpPr>
      <p:grpSpPr>
        <a:xfrm>
          <a:off x="0" y="0"/>
          <a:ext cx="0" cy="0"/>
          <a:chOff x="0" y="0"/>
          <a:chExt cx="0" cy="0"/>
        </a:xfrm>
      </p:grpSpPr>
      <p:pic>
        <p:nvPicPr>
          <p:cNvPr id="5" name="Picture 4" descr="A galaxy in the sky&#10;&#10;AI-generated content may be incorrect.">
            <a:extLst>
              <a:ext uri="{FF2B5EF4-FFF2-40B4-BE49-F238E27FC236}">
                <a16:creationId xmlns:a16="http://schemas.microsoft.com/office/drawing/2014/main" id="{594EBD03-6521-F3CC-CF57-5AC94D7240D0}"/>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46526502-6B09-B257-FA9E-96B1A0B346D9}"/>
              </a:ext>
            </a:extLst>
          </p:cNvPr>
          <p:cNvSpPr txBox="1"/>
          <p:nvPr/>
        </p:nvSpPr>
        <p:spPr>
          <a:xfrm>
            <a:off x="0" y="5496830"/>
            <a:ext cx="6421755" cy="769441"/>
          </a:xfrm>
          <a:prstGeom prst="rect">
            <a:avLst/>
          </a:prstGeom>
          <a:noFill/>
        </p:spPr>
        <p:txBody>
          <a:bodyPr wrap="square">
            <a:spAutoFit/>
          </a:bodyPr>
          <a:lstStyle/>
          <a:p>
            <a:r>
              <a:rPr lang="en-US" sz="4400" b="1" dirty="0">
                <a:solidFill>
                  <a:schemeClr val="bg1"/>
                </a:solidFill>
              </a:rPr>
              <a:t>Unfathomable Grace</a:t>
            </a:r>
          </a:p>
        </p:txBody>
      </p:sp>
      <p:sp>
        <p:nvSpPr>
          <p:cNvPr id="9" name="TextBox 8">
            <a:extLst>
              <a:ext uri="{FF2B5EF4-FFF2-40B4-BE49-F238E27FC236}">
                <a16:creationId xmlns:a16="http://schemas.microsoft.com/office/drawing/2014/main" id="{4F02ECA5-2A0A-7445-4F21-E4520CC99AD9}"/>
              </a:ext>
            </a:extLst>
          </p:cNvPr>
          <p:cNvSpPr txBox="1"/>
          <p:nvPr/>
        </p:nvSpPr>
        <p:spPr>
          <a:xfrm>
            <a:off x="1" y="6211669"/>
            <a:ext cx="3631474" cy="646331"/>
          </a:xfrm>
          <a:prstGeom prst="rect">
            <a:avLst/>
          </a:prstGeom>
          <a:noFill/>
        </p:spPr>
        <p:txBody>
          <a:bodyPr wrap="square">
            <a:spAutoFit/>
          </a:bodyPr>
          <a:lstStyle/>
          <a:p>
            <a:r>
              <a:rPr lang="en-US" sz="3600" dirty="0">
                <a:solidFill>
                  <a:schemeClr val="bg1"/>
                </a:solidFill>
              </a:rPr>
              <a:t>Eph 2:1-10</a:t>
            </a:r>
          </a:p>
        </p:txBody>
      </p:sp>
    </p:spTree>
    <p:extLst>
      <p:ext uri="{BB962C8B-B14F-4D97-AF65-F5344CB8AC3E}">
        <p14:creationId xmlns:p14="http://schemas.microsoft.com/office/powerpoint/2010/main" val="32043510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482DE-DCDA-3544-877E-A53A1E41F5A4}"/>
              </a:ext>
            </a:extLst>
          </p:cNvPr>
          <p:cNvSpPr>
            <a:spLocks noGrp="1"/>
          </p:cNvSpPr>
          <p:nvPr>
            <p:ph type="title" idx="4294967295"/>
          </p:nvPr>
        </p:nvSpPr>
        <p:spPr>
          <a:xfrm>
            <a:off x="0" y="381000"/>
            <a:ext cx="10972800" cy="1371600"/>
          </a:xfrm>
          <a:prstGeom prst="rect">
            <a:avLst/>
          </a:prstGeom>
        </p:spPr>
        <p:txBody>
          <a:bodyPr>
            <a:normAutofit/>
          </a:bodyPr>
          <a:lstStyle/>
          <a:p>
            <a:pPr algn="ctr"/>
            <a:r>
              <a:rPr lang="en-TH" sz="4800" b="1" dirty="0"/>
              <a:t>LET US PRAY….</a:t>
            </a:r>
          </a:p>
        </p:txBody>
      </p:sp>
      <p:pic>
        <p:nvPicPr>
          <p:cNvPr id="34818" name="Picture 2" descr="Let us pray!">
            <a:extLst>
              <a:ext uri="{FF2B5EF4-FFF2-40B4-BE49-F238E27FC236}">
                <a16:creationId xmlns:a16="http://schemas.microsoft.com/office/drawing/2014/main" id="{9292EA36-8F16-9E46-AACB-98D7425FD0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421" y="1890823"/>
            <a:ext cx="7655157" cy="408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481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3D1BD-C092-0CBB-F992-413E0950072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DC9723E-99F1-791D-0F9E-D13735F9A650}"/>
              </a:ext>
            </a:extLst>
          </p:cNvPr>
          <p:cNvSpPr txBox="1"/>
          <p:nvPr/>
        </p:nvSpPr>
        <p:spPr>
          <a:xfrm>
            <a:off x="526473" y="416147"/>
            <a:ext cx="9131878" cy="1754326"/>
          </a:xfrm>
          <a:prstGeom prst="rect">
            <a:avLst/>
          </a:prstGeom>
          <a:noFill/>
        </p:spPr>
        <p:txBody>
          <a:bodyPr wrap="square">
            <a:spAutoFit/>
          </a:bodyPr>
          <a:lstStyle/>
          <a:p>
            <a:r>
              <a:rPr lang="en-US" sz="5400" b="1" dirty="0">
                <a:solidFill>
                  <a:schemeClr val="bg1"/>
                </a:solidFill>
              </a:rPr>
              <a:t>How do you begin to grasp a salvation that</a:t>
            </a:r>
          </a:p>
        </p:txBody>
      </p:sp>
      <p:sp>
        <p:nvSpPr>
          <p:cNvPr id="3" name="TextBox 2">
            <a:extLst>
              <a:ext uri="{FF2B5EF4-FFF2-40B4-BE49-F238E27FC236}">
                <a16:creationId xmlns:a16="http://schemas.microsoft.com/office/drawing/2014/main" id="{AC0CEA4B-AAB9-0F7C-FF6C-8FC3340364E7}"/>
              </a:ext>
            </a:extLst>
          </p:cNvPr>
          <p:cNvSpPr txBox="1"/>
          <p:nvPr/>
        </p:nvSpPr>
        <p:spPr>
          <a:xfrm>
            <a:off x="507423" y="1250208"/>
            <a:ext cx="11158104" cy="1754326"/>
          </a:xfrm>
          <a:prstGeom prst="rect">
            <a:avLst/>
          </a:prstGeom>
          <a:noFill/>
        </p:spPr>
        <p:txBody>
          <a:bodyPr wrap="square">
            <a:spAutoFit/>
          </a:bodyPr>
          <a:lstStyle/>
          <a:p>
            <a:r>
              <a:rPr lang="en-US" sz="5400" b="1" dirty="0">
                <a:solidFill>
                  <a:schemeClr val="bg1"/>
                </a:solidFill>
              </a:rPr>
              <a:t>                             </a:t>
            </a:r>
            <a:r>
              <a:rPr lang="en-US" sz="4400" b="1" dirty="0">
                <a:solidFill>
                  <a:schemeClr val="bg1"/>
                </a:solidFill>
              </a:rPr>
              <a:t>  </a:t>
            </a:r>
            <a:r>
              <a:rPr lang="en-US" sz="5400" b="1" dirty="0">
                <a:solidFill>
                  <a:schemeClr val="bg1"/>
                </a:solidFill>
              </a:rPr>
              <a:t> meets you at your worst,</a:t>
            </a:r>
          </a:p>
        </p:txBody>
      </p:sp>
      <p:sp>
        <p:nvSpPr>
          <p:cNvPr id="4" name="TextBox 3">
            <a:extLst>
              <a:ext uri="{FF2B5EF4-FFF2-40B4-BE49-F238E27FC236}">
                <a16:creationId xmlns:a16="http://schemas.microsoft.com/office/drawing/2014/main" id="{4760EACE-3ABD-C537-47A1-D470AC74C0D5}"/>
              </a:ext>
            </a:extLst>
          </p:cNvPr>
          <p:cNvSpPr txBox="1"/>
          <p:nvPr/>
        </p:nvSpPr>
        <p:spPr>
          <a:xfrm>
            <a:off x="2609848" y="2064097"/>
            <a:ext cx="8420102" cy="923330"/>
          </a:xfrm>
          <a:prstGeom prst="rect">
            <a:avLst/>
          </a:prstGeom>
          <a:noFill/>
        </p:spPr>
        <p:txBody>
          <a:bodyPr wrap="square">
            <a:spAutoFit/>
          </a:bodyPr>
          <a:lstStyle/>
          <a:p>
            <a:r>
              <a:rPr lang="en-US" sz="5400" b="1" dirty="0">
                <a:solidFill>
                  <a:schemeClr val="bg1"/>
                </a:solidFill>
              </a:rPr>
              <a:t>changes you forever, and</a:t>
            </a:r>
          </a:p>
        </p:txBody>
      </p:sp>
      <p:sp>
        <p:nvSpPr>
          <p:cNvPr id="6" name="TextBox 5">
            <a:extLst>
              <a:ext uri="{FF2B5EF4-FFF2-40B4-BE49-F238E27FC236}">
                <a16:creationId xmlns:a16="http://schemas.microsoft.com/office/drawing/2014/main" id="{198B1738-4AC8-F70A-0DFA-2A2226136F77}"/>
              </a:ext>
            </a:extLst>
          </p:cNvPr>
          <p:cNvSpPr txBox="1"/>
          <p:nvPr/>
        </p:nvSpPr>
        <p:spPr>
          <a:xfrm>
            <a:off x="526473" y="2909284"/>
            <a:ext cx="9963150" cy="1754326"/>
          </a:xfrm>
          <a:prstGeom prst="rect">
            <a:avLst/>
          </a:prstGeom>
          <a:noFill/>
        </p:spPr>
        <p:txBody>
          <a:bodyPr wrap="square">
            <a:spAutoFit/>
          </a:bodyPr>
          <a:lstStyle/>
          <a:p>
            <a:r>
              <a:rPr lang="en-US" sz="5400" b="1" dirty="0">
                <a:solidFill>
                  <a:schemeClr val="bg1"/>
                </a:solidFill>
              </a:rPr>
              <a:t>showcases God’s kindness for eternity!</a:t>
            </a:r>
          </a:p>
        </p:txBody>
      </p:sp>
      <p:grpSp>
        <p:nvGrpSpPr>
          <p:cNvPr id="12" name="Group 11">
            <a:extLst>
              <a:ext uri="{FF2B5EF4-FFF2-40B4-BE49-F238E27FC236}">
                <a16:creationId xmlns:a16="http://schemas.microsoft.com/office/drawing/2014/main" id="{02F363A8-A126-5166-8FEE-E94E64FA35A6}"/>
              </a:ext>
            </a:extLst>
          </p:cNvPr>
          <p:cNvGrpSpPr/>
          <p:nvPr/>
        </p:nvGrpSpPr>
        <p:grpSpPr>
          <a:xfrm>
            <a:off x="2955348" y="3726238"/>
            <a:ext cx="714952" cy="923330"/>
            <a:chOff x="4142798" y="4981872"/>
            <a:chExt cx="714952" cy="923330"/>
          </a:xfrm>
        </p:grpSpPr>
        <p:sp>
          <p:nvSpPr>
            <p:cNvPr id="10" name="Rectangle 9">
              <a:extLst>
                <a:ext uri="{FF2B5EF4-FFF2-40B4-BE49-F238E27FC236}">
                  <a16:creationId xmlns:a16="http://schemas.microsoft.com/office/drawing/2014/main" id="{F81FBE28-7ECE-3A2D-974E-D7C18788F4D7}"/>
                </a:ext>
              </a:extLst>
            </p:cNvPr>
            <p:cNvSpPr/>
            <p:nvPr/>
          </p:nvSpPr>
          <p:spPr>
            <a:xfrm>
              <a:off x="4248150" y="5057775"/>
              <a:ext cx="609600" cy="77152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4D02D05-16B4-DCF3-3912-BD8C896BBE1A}"/>
                </a:ext>
              </a:extLst>
            </p:cNvPr>
            <p:cNvSpPr txBox="1"/>
            <p:nvPr/>
          </p:nvSpPr>
          <p:spPr>
            <a:xfrm>
              <a:off x="4142798" y="4981872"/>
              <a:ext cx="483177" cy="923330"/>
            </a:xfrm>
            <a:prstGeom prst="rect">
              <a:avLst/>
            </a:prstGeom>
            <a:noFill/>
            <a:ln>
              <a:noFill/>
            </a:ln>
          </p:spPr>
          <p:txBody>
            <a:bodyPr wrap="square">
              <a:spAutoFit/>
            </a:bodyPr>
            <a:lstStyle/>
            <a:p>
              <a:r>
                <a:rPr lang="en-US" sz="5400" b="1" dirty="0">
                  <a:solidFill>
                    <a:schemeClr val="bg1"/>
                  </a:solidFill>
                </a:rPr>
                <a:t>?</a:t>
              </a:r>
            </a:p>
          </p:txBody>
        </p:sp>
      </p:grpSp>
    </p:spTree>
    <p:extLst>
      <p:ext uri="{BB962C8B-B14F-4D97-AF65-F5344CB8AC3E}">
        <p14:creationId xmlns:p14="http://schemas.microsoft.com/office/powerpoint/2010/main" val="102232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47EFF-F0F1-B80E-9D52-FB60FA4D7D50}"/>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6B0AE872-6DEE-7A3D-23C2-09F44BF80AA2}"/>
              </a:ext>
            </a:extLst>
          </p:cNvPr>
          <p:cNvSpPr txBox="1"/>
          <p:nvPr/>
        </p:nvSpPr>
        <p:spPr>
          <a:xfrm>
            <a:off x="1190624" y="3699176"/>
            <a:ext cx="9963150" cy="1754326"/>
          </a:xfrm>
          <a:prstGeom prst="rect">
            <a:avLst/>
          </a:prstGeom>
          <a:noFill/>
        </p:spPr>
        <p:txBody>
          <a:bodyPr wrap="square">
            <a:spAutoFit/>
          </a:bodyPr>
          <a:lstStyle/>
          <a:p>
            <a:r>
              <a:rPr lang="en-US" sz="5400" b="1" dirty="0">
                <a:solidFill>
                  <a:schemeClr val="bg1"/>
                </a:solidFill>
              </a:rPr>
              <a:t>showcases God’s kindness for eternity!</a:t>
            </a:r>
          </a:p>
        </p:txBody>
      </p:sp>
      <p:sp>
        <p:nvSpPr>
          <p:cNvPr id="5" name="TextBox 4">
            <a:extLst>
              <a:ext uri="{FF2B5EF4-FFF2-40B4-BE49-F238E27FC236}">
                <a16:creationId xmlns:a16="http://schemas.microsoft.com/office/drawing/2014/main" id="{1E509B5B-7499-FABF-BAAD-B3CA8E896350}"/>
              </a:ext>
            </a:extLst>
          </p:cNvPr>
          <p:cNvSpPr txBox="1"/>
          <p:nvPr/>
        </p:nvSpPr>
        <p:spPr>
          <a:xfrm>
            <a:off x="526472" y="416147"/>
            <a:ext cx="11139055" cy="1862048"/>
          </a:xfrm>
          <a:prstGeom prst="rect">
            <a:avLst/>
          </a:prstGeom>
          <a:noFill/>
        </p:spPr>
        <p:txBody>
          <a:bodyPr wrap="square">
            <a:spAutoFit/>
          </a:bodyPr>
          <a:lstStyle/>
          <a:p>
            <a:r>
              <a:rPr lang="en-US" sz="11500" b="1" dirty="0">
                <a:solidFill>
                  <a:schemeClr val="bg1"/>
                </a:solidFill>
              </a:rPr>
              <a:t>GRACE</a:t>
            </a:r>
            <a:endParaRPr lang="en-US" sz="5400" b="1" dirty="0">
              <a:solidFill>
                <a:schemeClr val="bg1"/>
              </a:solidFill>
            </a:endParaRPr>
          </a:p>
        </p:txBody>
      </p:sp>
      <p:sp>
        <p:nvSpPr>
          <p:cNvPr id="6" name="TextBox 5">
            <a:extLst>
              <a:ext uri="{FF2B5EF4-FFF2-40B4-BE49-F238E27FC236}">
                <a16:creationId xmlns:a16="http://schemas.microsoft.com/office/drawing/2014/main" id="{1E6AF7C8-07C5-681A-E120-609D1B8BDC68}"/>
              </a:ext>
            </a:extLst>
          </p:cNvPr>
          <p:cNvSpPr txBox="1"/>
          <p:nvPr/>
        </p:nvSpPr>
        <p:spPr>
          <a:xfrm>
            <a:off x="526471" y="3699176"/>
            <a:ext cx="546955" cy="923330"/>
          </a:xfrm>
          <a:prstGeom prst="rect">
            <a:avLst/>
          </a:prstGeom>
          <a:noFill/>
        </p:spPr>
        <p:txBody>
          <a:bodyPr wrap="square">
            <a:spAutoFit/>
          </a:bodyPr>
          <a:lstStyle/>
          <a:p>
            <a:pPr marL="685800" indent="-685800">
              <a:buFont typeface="Arial" panose="020B0604020202020204" pitchFamily="34" charset="0"/>
              <a:buChar char="•"/>
            </a:pPr>
            <a:r>
              <a:rPr lang="en-US" sz="5400" b="1" dirty="0">
                <a:solidFill>
                  <a:schemeClr val="bg1"/>
                </a:solidFill>
              </a:rPr>
              <a:t> </a:t>
            </a:r>
          </a:p>
        </p:txBody>
      </p:sp>
      <p:sp>
        <p:nvSpPr>
          <p:cNvPr id="7" name="TextBox 6">
            <a:extLst>
              <a:ext uri="{FF2B5EF4-FFF2-40B4-BE49-F238E27FC236}">
                <a16:creationId xmlns:a16="http://schemas.microsoft.com/office/drawing/2014/main" id="{A6EF5343-8395-BABD-6795-6C5D735D3B33}"/>
              </a:ext>
            </a:extLst>
          </p:cNvPr>
          <p:cNvSpPr txBox="1"/>
          <p:nvPr/>
        </p:nvSpPr>
        <p:spPr>
          <a:xfrm>
            <a:off x="526471" y="2880819"/>
            <a:ext cx="546955" cy="923330"/>
          </a:xfrm>
          <a:prstGeom prst="rect">
            <a:avLst/>
          </a:prstGeom>
          <a:noFill/>
        </p:spPr>
        <p:txBody>
          <a:bodyPr wrap="square">
            <a:spAutoFit/>
          </a:bodyPr>
          <a:lstStyle/>
          <a:p>
            <a:pPr marL="685800" indent="-685800">
              <a:buFont typeface="Arial" panose="020B0604020202020204" pitchFamily="34" charset="0"/>
              <a:buChar char="•"/>
            </a:pPr>
            <a:r>
              <a:rPr lang="en-US" sz="5400" b="1" dirty="0">
                <a:solidFill>
                  <a:schemeClr val="bg1"/>
                </a:solidFill>
              </a:rPr>
              <a:t> </a:t>
            </a:r>
          </a:p>
        </p:txBody>
      </p:sp>
      <p:sp>
        <p:nvSpPr>
          <p:cNvPr id="8" name="TextBox 7">
            <a:extLst>
              <a:ext uri="{FF2B5EF4-FFF2-40B4-BE49-F238E27FC236}">
                <a16:creationId xmlns:a16="http://schemas.microsoft.com/office/drawing/2014/main" id="{67A9BAD4-4183-46FD-9E05-AB8F89C6600A}"/>
              </a:ext>
            </a:extLst>
          </p:cNvPr>
          <p:cNvSpPr txBox="1"/>
          <p:nvPr/>
        </p:nvSpPr>
        <p:spPr>
          <a:xfrm>
            <a:off x="526471" y="2064114"/>
            <a:ext cx="546955" cy="923330"/>
          </a:xfrm>
          <a:prstGeom prst="rect">
            <a:avLst/>
          </a:prstGeom>
          <a:noFill/>
        </p:spPr>
        <p:txBody>
          <a:bodyPr wrap="square">
            <a:spAutoFit/>
          </a:bodyPr>
          <a:lstStyle/>
          <a:p>
            <a:pPr marL="685800" indent="-685800">
              <a:buFont typeface="Arial" panose="020B0604020202020204" pitchFamily="34" charset="0"/>
              <a:buChar char="•"/>
            </a:pPr>
            <a:r>
              <a:rPr lang="en-US" sz="5400" b="1" dirty="0">
                <a:solidFill>
                  <a:schemeClr val="bg1"/>
                </a:solidFill>
              </a:rPr>
              <a:t> </a:t>
            </a:r>
          </a:p>
        </p:txBody>
      </p:sp>
      <p:sp>
        <p:nvSpPr>
          <p:cNvPr id="9" name="TextBox 8">
            <a:extLst>
              <a:ext uri="{FF2B5EF4-FFF2-40B4-BE49-F238E27FC236}">
                <a16:creationId xmlns:a16="http://schemas.microsoft.com/office/drawing/2014/main" id="{03FD430C-76E7-B842-BF67-F1BA743172F6}"/>
              </a:ext>
            </a:extLst>
          </p:cNvPr>
          <p:cNvSpPr txBox="1"/>
          <p:nvPr/>
        </p:nvSpPr>
        <p:spPr>
          <a:xfrm>
            <a:off x="1212272" y="2094273"/>
            <a:ext cx="9131879" cy="923330"/>
          </a:xfrm>
          <a:prstGeom prst="rect">
            <a:avLst/>
          </a:prstGeom>
          <a:noFill/>
        </p:spPr>
        <p:txBody>
          <a:bodyPr wrap="square">
            <a:spAutoFit/>
          </a:bodyPr>
          <a:lstStyle/>
          <a:p>
            <a:r>
              <a:rPr lang="en-US" sz="5400" b="1" dirty="0">
                <a:solidFill>
                  <a:schemeClr val="bg1"/>
                </a:solidFill>
              </a:rPr>
              <a:t>meets you at your worst,</a:t>
            </a:r>
          </a:p>
        </p:txBody>
      </p:sp>
      <p:sp>
        <p:nvSpPr>
          <p:cNvPr id="10" name="TextBox 9">
            <a:extLst>
              <a:ext uri="{FF2B5EF4-FFF2-40B4-BE49-F238E27FC236}">
                <a16:creationId xmlns:a16="http://schemas.microsoft.com/office/drawing/2014/main" id="{FA41D411-AE76-9257-76F8-105C8F593D31}"/>
              </a:ext>
            </a:extLst>
          </p:cNvPr>
          <p:cNvSpPr txBox="1"/>
          <p:nvPr/>
        </p:nvSpPr>
        <p:spPr>
          <a:xfrm>
            <a:off x="1212273" y="2881051"/>
            <a:ext cx="9131878" cy="923330"/>
          </a:xfrm>
          <a:prstGeom prst="rect">
            <a:avLst/>
          </a:prstGeom>
          <a:noFill/>
        </p:spPr>
        <p:txBody>
          <a:bodyPr wrap="square">
            <a:spAutoFit/>
          </a:bodyPr>
          <a:lstStyle/>
          <a:p>
            <a:r>
              <a:rPr lang="en-US" sz="5400" b="1" dirty="0">
                <a:solidFill>
                  <a:schemeClr val="bg1"/>
                </a:solidFill>
              </a:rPr>
              <a:t>changes you forever, and</a:t>
            </a:r>
          </a:p>
        </p:txBody>
      </p:sp>
    </p:spTree>
    <p:extLst>
      <p:ext uri="{BB962C8B-B14F-4D97-AF65-F5344CB8AC3E}">
        <p14:creationId xmlns:p14="http://schemas.microsoft.com/office/powerpoint/2010/main" val="285022405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6AEBCB0-55D6-7DAC-C5DE-2E104D9AC49F}"/>
              </a:ext>
            </a:extLst>
          </p:cNvPr>
          <p:cNvSpPr txBox="1"/>
          <p:nvPr/>
        </p:nvSpPr>
        <p:spPr>
          <a:xfrm>
            <a:off x="0" y="5165229"/>
            <a:ext cx="12192000" cy="1692771"/>
          </a:xfrm>
          <a:prstGeom prst="rect">
            <a:avLst/>
          </a:prstGeom>
          <a:noFill/>
        </p:spPr>
        <p:txBody>
          <a:bodyPr wrap="square">
            <a:spAutoFit/>
          </a:bodyPr>
          <a:lstStyle/>
          <a:p>
            <a:pPr defTabSz="457200">
              <a:defRPr/>
            </a:pPr>
            <a:r>
              <a:rPr lang="en-US" sz="6000" dirty="0">
                <a:solidFill>
                  <a:prstClr val="white"/>
                </a:solidFill>
                <a:effectLst>
                  <a:glow rad="101600">
                    <a:prstClr val="black">
                      <a:alpha val="56000"/>
                    </a:prstClr>
                  </a:glow>
                </a:effectLst>
                <a:latin typeface="ADLaM Display" panose="02010000000000000000" pitchFamily="2" charset="0"/>
                <a:ea typeface="ADLaM Display" panose="02010000000000000000" pitchFamily="2" charset="0"/>
                <a:cs typeface="ADLaM Display" panose="02010000000000000000" pitchFamily="2" charset="0"/>
              </a:rPr>
              <a:t>Ephesians</a:t>
            </a:r>
            <a:endParaRPr lang="en-US" sz="4400" dirty="0">
              <a:solidFill>
                <a:prstClr val="white"/>
              </a:solidFill>
              <a:effectLst>
                <a:glow rad="101600">
                  <a:prstClr val="black">
                    <a:alpha val="56000"/>
                  </a:prstClr>
                </a:glow>
              </a:effectLst>
              <a:latin typeface="ADLaM Display" panose="02010000000000000000" pitchFamily="2" charset="0"/>
              <a:ea typeface="ADLaM Display" panose="02010000000000000000" pitchFamily="2" charset="0"/>
              <a:cs typeface="ADLaM Display" panose="02010000000000000000"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dirty="0">
                <a:ln>
                  <a:noFill/>
                </a:ln>
                <a:solidFill>
                  <a:prstClr val="white"/>
                </a:solidFill>
                <a:effectLst>
                  <a:glow rad="101600">
                    <a:prstClr val="black">
                      <a:alpha val="56000"/>
                    </a:prstClr>
                  </a:glow>
                </a:effectLst>
                <a:uLnTx/>
                <a:uFillTx/>
                <a:latin typeface="ADLaM Display" panose="02010000000000000000" pitchFamily="2" charset="0"/>
                <a:ea typeface="ADLaM Display" panose="02010000000000000000" pitchFamily="2" charset="0"/>
                <a:cs typeface="ADLaM Display" panose="02010000000000000000" pitchFamily="2" charset="0"/>
              </a:rPr>
              <a:t>Inconceivable Blessings, Incredible Purpose.</a:t>
            </a:r>
          </a:p>
        </p:txBody>
      </p:sp>
    </p:spTree>
    <p:extLst>
      <p:ext uri="{BB962C8B-B14F-4D97-AF65-F5344CB8AC3E}">
        <p14:creationId xmlns:p14="http://schemas.microsoft.com/office/powerpoint/2010/main" val="3620051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nd holding a block&#10;&#10;AI-generated content may be incorrect.">
            <a:extLst>
              <a:ext uri="{FF2B5EF4-FFF2-40B4-BE49-F238E27FC236}">
                <a16:creationId xmlns:a16="http://schemas.microsoft.com/office/drawing/2014/main" id="{40F9C6FC-4B5E-1C20-38E1-BEECB72EBEF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96240" y="422316"/>
            <a:ext cx="3026229" cy="3006684"/>
          </a:xfrm>
          <a:prstGeom prst="rect">
            <a:avLst/>
          </a:prstGeom>
          <a:ln>
            <a:solidFill>
              <a:schemeClr val="tx1"/>
            </a:solidFill>
          </a:ln>
        </p:spPr>
      </p:pic>
      <p:pic>
        <p:nvPicPr>
          <p:cNvPr id="5" name="Picture 4" descr="A hand holding a credit card and a cross&#10;&#10;AI-generated content may be incorrect.">
            <a:extLst>
              <a:ext uri="{FF2B5EF4-FFF2-40B4-BE49-F238E27FC236}">
                <a16:creationId xmlns:a16="http://schemas.microsoft.com/office/drawing/2014/main" id="{E7ECDC75-5C6D-BF22-575F-B41BA9A9CB0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96240" y="3429000"/>
            <a:ext cx="3026229" cy="3009976"/>
          </a:xfrm>
          <a:prstGeom prst="rect">
            <a:avLst/>
          </a:prstGeom>
          <a:ln>
            <a:solidFill>
              <a:schemeClr val="tx1"/>
            </a:solidFill>
          </a:ln>
        </p:spPr>
      </p:pic>
      <p:sp>
        <p:nvSpPr>
          <p:cNvPr id="6" name="TextBox 5">
            <a:extLst>
              <a:ext uri="{FF2B5EF4-FFF2-40B4-BE49-F238E27FC236}">
                <a16:creationId xmlns:a16="http://schemas.microsoft.com/office/drawing/2014/main" id="{16F1C2F5-B3A0-A265-5E37-69FE38572677}"/>
              </a:ext>
            </a:extLst>
          </p:cNvPr>
          <p:cNvSpPr txBox="1"/>
          <p:nvPr/>
        </p:nvSpPr>
        <p:spPr>
          <a:xfrm>
            <a:off x="4023688" y="422316"/>
            <a:ext cx="8079821" cy="5509200"/>
          </a:xfrm>
          <a:prstGeom prst="rect">
            <a:avLst/>
          </a:prstGeom>
          <a:noFill/>
        </p:spPr>
        <p:txBody>
          <a:bodyPr wrap="square">
            <a:spAutoFit/>
          </a:bodyPr>
          <a:lstStyle/>
          <a:p>
            <a:pPr algn="ctr"/>
            <a:r>
              <a:rPr lang="en-US" sz="4400" b="1" dirty="0">
                <a:solidFill>
                  <a:srgbClr val="000000"/>
                </a:solidFill>
                <a:latin typeface="Calibri" panose="020F0502020204030204" pitchFamily="34" charset="0"/>
                <a:ea typeface="Calibri" panose="020F0502020204030204" pitchFamily="34" charset="0"/>
                <a:cs typeface="Calibri" panose="020F0502020204030204" pitchFamily="34" charset="0"/>
              </a:rPr>
              <a:t>Paul Argues Against </a:t>
            </a:r>
          </a:p>
          <a:p>
            <a:pPr algn="ctr"/>
            <a:r>
              <a:rPr lang="en-US" sz="4400" b="1" dirty="0">
                <a:solidFill>
                  <a:srgbClr val="000000"/>
                </a:solidFill>
                <a:latin typeface="Calibri" panose="020F0502020204030204" pitchFamily="34" charset="0"/>
                <a:ea typeface="Calibri" panose="020F0502020204030204" pitchFamily="34" charset="0"/>
                <a:cs typeface="Calibri" panose="020F0502020204030204" pitchFamily="34" charset="0"/>
              </a:rPr>
              <a:t>Transactional Christianity</a:t>
            </a:r>
          </a:p>
          <a:p>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A belief system where One's relationship with God is viewed as a transaction, with an expectation of receiving blessings or favors in return for specific actions or adherence to religious practices</a:t>
            </a:r>
          </a:p>
        </p:txBody>
      </p:sp>
    </p:spTree>
    <p:extLst>
      <p:ext uri="{BB962C8B-B14F-4D97-AF65-F5344CB8AC3E}">
        <p14:creationId xmlns:p14="http://schemas.microsoft.com/office/powerpoint/2010/main" val="176473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ngsana New"/>
      </a:majorFont>
      <a:minorFont>
        <a:latin typeface="Tahoma"/>
        <a:ea typeface=""/>
        <a:cs typeface="Angsana New"/>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Slice</Template>
  <TotalTime>9024</TotalTime>
  <Words>4104</Words>
  <Application>Microsoft Office PowerPoint</Application>
  <PresentationFormat>Widescreen</PresentationFormat>
  <Paragraphs>242</Paragraphs>
  <Slides>54</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54</vt:i4>
      </vt:variant>
    </vt:vector>
  </HeadingPairs>
  <TitlesOfParts>
    <vt:vector size="66" baseType="lpstr">
      <vt:lpstr>ADLaM Display</vt:lpstr>
      <vt:lpstr>Aptos</vt:lpstr>
      <vt:lpstr>Aptos Display</vt:lpstr>
      <vt:lpstr>Aptos Narrow</vt:lpstr>
      <vt:lpstr>Arial</vt:lpstr>
      <vt:lpstr>Calibri</vt:lpstr>
      <vt:lpstr>system-ui</vt:lpstr>
      <vt:lpstr>Tahoma</vt:lpstr>
      <vt:lpstr>Times New Roman</vt:lpstr>
      <vt:lpstr>Wingdings</vt:lpstr>
      <vt:lpstr>Office Theme</vt:lpstr>
      <vt:lpstr>Textured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 US PRAY….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Friends, Foes, and Family</dc:title>
  <dc:creator>ABS</dc:creator>
  <cp:lastModifiedBy>Matt Lyle</cp:lastModifiedBy>
  <cp:revision>97</cp:revision>
  <dcterms:created xsi:type="dcterms:W3CDTF">2024-09-12T01:07:31Z</dcterms:created>
  <dcterms:modified xsi:type="dcterms:W3CDTF">2025-07-26T12:26:01Z</dcterms:modified>
</cp:coreProperties>
</file>