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2" r:id="rId2"/>
    <p:sldMasterId id="2147483703" r:id="rId3"/>
    <p:sldMasterId id="2147483721" r:id="rId4"/>
    <p:sldMasterId id="2147483738" r:id="rId5"/>
  </p:sldMasterIdLst>
  <p:sldIdLst>
    <p:sldId id="257" r:id="rId6"/>
    <p:sldId id="258" r:id="rId7"/>
    <p:sldId id="261" r:id="rId8"/>
    <p:sldId id="259" r:id="rId9"/>
    <p:sldId id="6465" r:id="rId10"/>
    <p:sldId id="260" r:id="rId11"/>
    <p:sldId id="263" r:id="rId12"/>
    <p:sldId id="264" r:id="rId13"/>
    <p:sldId id="262" r:id="rId14"/>
    <p:sldId id="271" r:id="rId15"/>
    <p:sldId id="273" r:id="rId16"/>
    <p:sldId id="272" r:id="rId17"/>
    <p:sldId id="275" r:id="rId18"/>
    <p:sldId id="274" r:id="rId19"/>
    <p:sldId id="276" r:id="rId20"/>
    <p:sldId id="278" r:id="rId21"/>
    <p:sldId id="277" r:id="rId22"/>
    <p:sldId id="279" r:id="rId23"/>
    <p:sldId id="280" r:id="rId24"/>
    <p:sldId id="282" r:id="rId25"/>
    <p:sldId id="281" r:id="rId26"/>
    <p:sldId id="283" r:id="rId27"/>
    <p:sldId id="6460" r:id="rId28"/>
    <p:sldId id="6462" r:id="rId29"/>
    <p:sldId id="6463" r:id="rId30"/>
    <p:sldId id="646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D5764-E2A7-42AB-9BA5-54B975470CCA}" v="24" dt="2025-07-19T08:32:56.842"/>
    <p1510:client id="{9C5F9A68-67BA-47E5-B5A4-43964D6EC3B9}" v="1" dt="2025-07-20T06:19:27.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720"/>
  </p:normalViewPr>
  <p:slideViewPr>
    <p:cSldViewPr snapToGrid="0">
      <p:cViewPr varScale="1">
        <p:scale>
          <a:sx n="66" d="100"/>
          <a:sy n="66" d="100"/>
        </p:scale>
        <p:origin x="28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9C5F9A68-67BA-47E5-B5A4-43964D6EC3B9}"/>
    <pc:docChg chg="custSel addSld modSld">
      <pc:chgData name="Matt Lyle" userId="a96e7d453dd11193" providerId="LiveId" clId="{9C5F9A68-67BA-47E5-B5A4-43964D6EC3B9}" dt="2025-07-20T06:19:45.634" v="6" actId="26606"/>
      <pc:docMkLst>
        <pc:docMk/>
      </pc:docMkLst>
      <pc:sldChg chg="addSp delSp modSp new mod setBg modClrScheme chgLayout">
        <pc:chgData name="Matt Lyle" userId="a96e7d453dd11193" providerId="LiveId" clId="{9C5F9A68-67BA-47E5-B5A4-43964D6EC3B9}" dt="2025-07-20T06:19:45.634" v="6" actId="26606"/>
        <pc:sldMkLst>
          <pc:docMk/>
          <pc:sldMk cId="330849138" sldId="6465"/>
        </pc:sldMkLst>
        <pc:spChg chg="del">
          <ac:chgData name="Matt Lyle" userId="a96e7d453dd11193" providerId="LiveId" clId="{9C5F9A68-67BA-47E5-B5A4-43964D6EC3B9}" dt="2025-07-20T06:19:20.995" v="1" actId="700"/>
          <ac:spMkLst>
            <pc:docMk/>
            <pc:sldMk cId="330849138" sldId="6465"/>
            <ac:spMk id="2" creationId="{5813B628-7E66-D908-ECF3-423C555C1772}"/>
          </ac:spMkLst>
        </pc:spChg>
        <pc:spChg chg="del">
          <ac:chgData name="Matt Lyle" userId="a96e7d453dd11193" providerId="LiveId" clId="{9C5F9A68-67BA-47E5-B5A4-43964D6EC3B9}" dt="2025-07-20T06:19:20.995" v="1" actId="700"/>
          <ac:spMkLst>
            <pc:docMk/>
            <pc:sldMk cId="330849138" sldId="6465"/>
            <ac:spMk id="3" creationId="{78ECE480-2D3C-7BD1-6613-19696A791904}"/>
          </ac:spMkLst>
        </pc:spChg>
        <pc:spChg chg="add mod ord">
          <ac:chgData name="Matt Lyle" userId="a96e7d453dd11193" providerId="LiveId" clId="{9C5F9A68-67BA-47E5-B5A4-43964D6EC3B9}" dt="2025-07-20T06:19:45.634" v="6" actId="26606"/>
          <ac:spMkLst>
            <pc:docMk/>
            <pc:sldMk cId="330849138" sldId="6465"/>
            <ac:spMk id="4" creationId="{15BDCF23-E0AA-D1FA-841F-92D2C70EE2A4}"/>
          </ac:spMkLst>
        </pc:spChg>
        <pc:spChg chg="add">
          <ac:chgData name="Matt Lyle" userId="a96e7d453dd11193" providerId="LiveId" clId="{9C5F9A68-67BA-47E5-B5A4-43964D6EC3B9}" dt="2025-07-20T06:19:45.634" v="6" actId="26606"/>
          <ac:spMkLst>
            <pc:docMk/>
            <pc:sldMk cId="330849138" sldId="6465"/>
            <ac:spMk id="10" creationId="{0671A8AE-40A1-4631-A6B8-581AFF065482}"/>
          </ac:spMkLst>
        </pc:spChg>
        <pc:spChg chg="add">
          <ac:chgData name="Matt Lyle" userId="a96e7d453dd11193" providerId="LiveId" clId="{9C5F9A68-67BA-47E5-B5A4-43964D6EC3B9}" dt="2025-07-20T06:19:45.634" v="6" actId="26606"/>
          <ac:spMkLst>
            <pc:docMk/>
            <pc:sldMk cId="330849138" sldId="6465"/>
            <ac:spMk id="12" creationId="{AB58EF07-17C2-48CF-ABB0-EEF1F17CB8F0}"/>
          </ac:spMkLst>
        </pc:spChg>
        <pc:spChg chg="add">
          <ac:chgData name="Matt Lyle" userId="a96e7d453dd11193" providerId="LiveId" clId="{9C5F9A68-67BA-47E5-B5A4-43964D6EC3B9}" dt="2025-07-20T06:19:45.634" v="6" actId="26606"/>
          <ac:spMkLst>
            <pc:docMk/>
            <pc:sldMk cId="330849138" sldId="6465"/>
            <ac:spMk id="14" creationId="{AF2F604E-43BE-4DC3-B983-E071523364F8}"/>
          </ac:spMkLst>
        </pc:spChg>
        <pc:spChg chg="add">
          <ac:chgData name="Matt Lyle" userId="a96e7d453dd11193" providerId="LiveId" clId="{9C5F9A68-67BA-47E5-B5A4-43964D6EC3B9}" dt="2025-07-20T06:19:45.634" v="6" actId="26606"/>
          <ac:spMkLst>
            <pc:docMk/>
            <pc:sldMk cId="330849138" sldId="6465"/>
            <ac:spMk id="16" creationId="{08C9B587-E65E-4B52-B37C-ABEBB6E87928}"/>
          </ac:spMkLst>
        </pc:spChg>
        <pc:picChg chg="add mod">
          <ac:chgData name="Matt Lyle" userId="a96e7d453dd11193" providerId="LiveId" clId="{9C5F9A68-67BA-47E5-B5A4-43964D6EC3B9}" dt="2025-07-20T06:19:45.634" v="6" actId="26606"/>
          <ac:picMkLst>
            <pc:docMk/>
            <pc:sldMk cId="330849138" sldId="6465"/>
            <ac:picMk id="5" creationId="{26FD2672-0E79-AFB0-944A-11420968D180}"/>
          </ac:picMkLst>
        </pc:picChg>
      </pc:sldChg>
    </pc:docChg>
  </pc:docChgLst>
  <pc:docChgLst>
    <pc:chgData name="Matt Lyle" userId="a96e7d453dd11193" providerId="LiveId" clId="{51DD5764-E2A7-42AB-9BA5-54B975470CCA}"/>
    <pc:docChg chg="undo redo custSel modSld modMainMaster">
      <pc:chgData name="Matt Lyle" userId="a96e7d453dd11193" providerId="LiveId" clId="{51DD5764-E2A7-42AB-9BA5-54B975470CCA}" dt="2025-07-19T08:33:03.465" v="110" actId="14100"/>
      <pc:docMkLst>
        <pc:docMk/>
      </pc:docMkLst>
      <pc:sldChg chg="addSp delSp modSp mod setBg">
        <pc:chgData name="Matt Lyle" userId="a96e7d453dd11193" providerId="LiveId" clId="{51DD5764-E2A7-42AB-9BA5-54B975470CCA}" dt="2025-07-19T08:29:33.521" v="74" actId="14838"/>
        <pc:sldMkLst>
          <pc:docMk/>
          <pc:sldMk cId="2373816711" sldId="257"/>
        </pc:sldMkLst>
        <pc:spChg chg="mod">
          <ac:chgData name="Matt Lyle" userId="a96e7d453dd11193" providerId="LiveId" clId="{51DD5764-E2A7-42AB-9BA5-54B975470CCA}" dt="2025-07-19T08:29:33.521" v="74" actId="14838"/>
          <ac:spMkLst>
            <pc:docMk/>
            <pc:sldMk cId="2373816711" sldId="257"/>
            <ac:spMk id="6" creationId="{D29935E8-3658-4974-96E4-A06AB7E2B029}"/>
          </ac:spMkLst>
        </pc:spChg>
        <pc:picChg chg="add del mod">
          <ac:chgData name="Matt Lyle" userId="a96e7d453dd11193" providerId="LiveId" clId="{51DD5764-E2A7-42AB-9BA5-54B975470CCA}" dt="2025-07-19T08:28:50.422" v="7" actId="478"/>
          <ac:picMkLst>
            <pc:docMk/>
            <pc:sldMk cId="2373816711" sldId="257"/>
            <ac:picMk id="3" creationId="{F9426524-B85A-D1D2-F0E1-ECB1BE0BC331}"/>
          </ac:picMkLst>
        </pc:picChg>
        <pc:picChg chg="add del">
          <ac:chgData name="Matt Lyle" userId="a96e7d453dd11193" providerId="LiveId" clId="{51DD5764-E2A7-42AB-9BA5-54B975470CCA}" dt="2025-07-19T08:27:20.581" v="2" actId="478"/>
          <ac:picMkLst>
            <pc:docMk/>
            <pc:sldMk cId="2373816711" sldId="257"/>
            <ac:picMk id="4" creationId="{0706710E-79BE-FE29-5C03-5E087CBC892F}"/>
          </ac:picMkLst>
        </pc:picChg>
        <pc:picChg chg="add mod ord">
          <ac:chgData name="Matt Lyle" userId="a96e7d453dd11193" providerId="LiveId" clId="{51DD5764-E2A7-42AB-9BA5-54B975470CCA}" dt="2025-07-19T08:29:02.373" v="13" actId="167"/>
          <ac:picMkLst>
            <pc:docMk/>
            <pc:sldMk cId="2373816711" sldId="257"/>
            <ac:picMk id="7" creationId="{4DBD2496-C6E6-B463-15DC-09235F3CF030}"/>
          </ac:picMkLst>
        </pc:picChg>
      </pc:sldChg>
      <pc:sldChg chg="addSp delSp modSp mod">
        <pc:chgData name="Matt Lyle" userId="a96e7d453dd11193" providerId="LiveId" clId="{51DD5764-E2A7-42AB-9BA5-54B975470CCA}" dt="2025-07-19T08:33:03.465" v="110" actId="14100"/>
        <pc:sldMkLst>
          <pc:docMk/>
          <pc:sldMk cId="1159204740" sldId="258"/>
        </pc:sldMkLst>
        <pc:spChg chg="add mod">
          <ac:chgData name="Matt Lyle" userId="a96e7d453dd11193" providerId="LiveId" clId="{51DD5764-E2A7-42AB-9BA5-54B975470CCA}" dt="2025-07-19T08:32:43.845" v="102"/>
          <ac:spMkLst>
            <pc:docMk/>
            <pc:sldMk cId="1159204740" sldId="258"/>
            <ac:spMk id="6" creationId="{76CD6493-389B-D3E1-DB76-8D2A496ABAED}"/>
          </ac:spMkLst>
        </pc:spChg>
        <pc:graphicFrameChg chg="add mod modGraphic">
          <ac:chgData name="Matt Lyle" userId="a96e7d453dd11193" providerId="LiveId" clId="{51DD5764-E2A7-42AB-9BA5-54B975470CCA}" dt="2025-07-19T08:33:03.465" v="110" actId="14100"/>
          <ac:graphicFrameMkLst>
            <pc:docMk/>
            <pc:sldMk cId="1159204740" sldId="258"/>
            <ac:graphicFrameMk id="2" creationId="{2A9F130C-444E-9B06-367B-0228B2C905A7}"/>
          </ac:graphicFrameMkLst>
        </pc:graphicFrameChg>
        <pc:picChg chg="add mod">
          <ac:chgData name="Matt Lyle" userId="a96e7d453dd11193" providerId="LiveId" clId="{51DD5764-E2A7-42AB-9BA5-54B975470CCA}" dt="2025-07-19T08:32:43.845" v="102"/>
          <ac:picMkLst>
            <pc:docMk/>
            <pc:sldMk cId="1159204740" sldId="258"/>
            <ac:picMk id="3" creationId="{0C442A8D-61B4-E12D-D173-FE6D2773FB54}"/>
          </ac:picMkLst>
        </pc:picChg>
        <pc:picChg chg="add del">
          <ac:chgData name="Matt Lyle" userId="a96e7d453dd11193" providerId="LiveId" clId="{51DD5764-E2A7-42AB-9BA5-54B975470CCA}" dt="2025-07-19T08:32:56.642" v="108" actId="478"/>
          <ac:picMkLst>
            <pc:docMk/>
            <pc:sldMk cId="1159204740" sldId="258"/>
            <ac:picMk id="4" creationId="{C3A3B6E5-3F4A-0C81-B969-9BE227A75178}"/>
          </ac:picMkLst>
        </pc:picChg>
        <pc:picChg chg="add mod">
          <ac:chgData name="Matt Lyle" userId="a96e7d453dd11193" providerId="LiveId" clId="{51DD5764-E2A7-42AB-9BA5-54B975470CCA}" dt="2025-07-19T08:32:43.845" v="102"/>
          <ac:picMkLst>
            <pc:docMk/>
            <pc:sldMk cId="1159204740" sldId="258"/>
            <ac:picMk id="5" creationId="{CCF6D9AF-931E-CD43-B672-8F0CF0F98035}"/>
          </ac:picMkLst>
        </pc:picChg>
      </pc:sldChg>
      <pc:sldChg chg="addSp delSp modSp mod">
        <pc:chgData name="Matt Lyle" userId="a96e7d453dd11193" providerId="LiveId" clId="{51DD5764-E2A7-42AB-9BA5-54B975470CCA}" dt="2025-07-19T08:32:23.210" v="100" actId="1035"/>
        <pc:sldMkLst>
          <pc:docMk/>
          <pc:sldMk cId="1024337919" sldId="259"/>
        </pc:sldMkLst>
        <pc:picChg chg="add del mod">
          <ac:chgData name="Matt Lyle" userId="a96e7d453dd11193" providerId="LiveId" clId="{51DD5764-E2A7-42AB-9BA5-54B975470CCA}" dt="2025-07-19T08:30:33.802" v="79" actId="478"/>
          <ac:picMkLst>
            <pc:docMk/>
            <pc:sldMk cId="1024337919" sldId="259"/>
            <ac:picMk id="5" creationId="{56C30847-036F-B9FF-51C1-54FA7E5B20F3}"/>
          </ac:picMkLst>
        </pc:picChg>
        <pc:picChg chg="add del mod">
          <ac:chgData name="Matt Lyle" userId="a96e7d453dd11193" providerId="LiveId" clId="{51DD5764-E2A7-42AB-9BA5-54B975470CCA}" dt="2025-07-19T08:30:49.490" v="85" actId="478"/>
          <ac:picMkLst>
            <pc:docMk/>
            <pc:sldMk cId="1024337919" sldId="259"/>
            <ac:picMk id="7" creationId="{B43C73D6-51E1-6DE5-81BB-87C550ACBDB8}"/>
          </ac:picMkLst>
        </pc:picChg>
        <pc:picChg chg="add del mod">
          <ac:chgData name="Matt Lyle" userId="a96e7d453dd11193" providerId="LiveId" clId="{51DD5764-E2A7-42AB-9BA5-54B975470CCA}" dt="2025-07-19T08:31:10.955" v="90" actId="21"/>
          <ac:picMkLst>
            <pc:docMk/>
            <pc:sldMk cId="1024337919" sldId="259"/>
            <ac:picMk id="9" creationId="{6D807B63-CB46-54B0-9199-EC2A4EBC2D48}"/>
          </ac:picMkLst>
        </pc:picChg>
        <pc:picChg chg="add mod">
          <ac:chgData name="Matt Lyle" userId="a96e7d453dd11193" providerId="LiveId" clId="{51DD5764-E2A7-42AB-9BA5-54B975470CCA}" dt="2025-07-19T08:32:23.210" v="100" actId="1035"/>
          <ac:picMkLst>
            <pc:docMk/>
            <pc:sldMk cId="1024337919" sldId="259"/>
            <ac:picMk id="10" creationId="{6D807B63-CB46-54B0-9199-EC2A4EBC2D48}"/>
          </ac:picMkLst>
        </pc:picChg>
        <pc:picChg chg="del mod">
          <ac:chgData name="Matt Lyle" userId="a96e7d453dd11193" providerId="LiveId" clId="{51DD5764-E2A7-42AB-9BA5-54B975470CCA}" dt="2025-07-19T08:31:13.975" v="91" actId="478"/>
          <ac:picMkLst>
            <pc:docMk/>
            <pc:sldMk cId="1024337919" sldId="259"/>
            <ac:picMk id="1026" creationId="{A09BD6A8-6DAD-93BD-49B5-862DC4B745F6}"/>
          </ac:picMkLst>
        </pc:picChg>
      </pc:sldChg>
      <pc:sldMasterChg chg="addSp delSp modSp mod">
        <pc:chgData name="Matt Lyle" userId="a96e7d453dd11193" providerId="LiveId" clId="{51DD5764-E2A7-42AB-9BA5-54B975470CCA}" dt="2025-07-19T08:31:52.567" v="98" actId="165"/>
        <pc:sldMasterMkLst>
          <pc:docMk/>
          <pc:sldMasterMk cId="579164064" sldId="2147483703"/>
        </pc:sldMasterMkLst>
        <pc:spChg chg="mod topLvl">
          <ac:chgData name="Matt Lyle" userId="a96e7d453dd11193" providerId="LiveId" clId="{51DD5764-E2A7-42AB-9BA5-54B975470CCA}" dt="2025-07-19T08:31:52.567" v="98" actId="165"/>
          <ac:spMkLst>
            <pc:docMk/>
            <pc:sldMasterMk cId="579164064" sldId="2147483703"/>
            <ac:spMk id="9" creationId="{00000000-0000-0000-0000-000000000000}"/>
          </ac:spMkLst>
        </pc:spChg>
        <pc:grpChg chg="add del mod">
          <ac:chgData name="Matt Lyle" userId="a96e7d453dd11193" providerId="LiveId" clId="{51DD5764-E2A7-42AB-9BA5-54B975470CCA}" dt="2025-07-19T08:31:52.567" v="98" actId="165"/>
          <ac:grpSpMkLst>
            <pc:docMk/>
            <pc:sldMasterMk cId="579164064" sldId="2147483703"/>
            <ac:grpSpMk id="7" creationId="{00000000-0000-0000-0000-000000000000}"/>
          </ac:grpSpMkLst>
        </pc:grpChg>
        <pc:picChg chg="mod topLvl">
          <ac:chgData name="Matt Lyle" userId="a96e7d453dd11193" providerId="LiveId" clId="{51DD5764-E2A7-42AB-9BA5-54B975470CCA}" dt="2025-07-19T08:31:52.567" v="98" actId="165"/>
          <ac:picMkLst>
            <pc:docMk/>
            <pc:sldMasterMk cId="579164064" sldId="2147483703"/>
            <ac:picMk id="8" creationId="{00000000-0000-0000-0000-000000000000}"/>
          </ac:picMkLst>
        </pc:picChg>
        <pc:picChg chg="mod topLvl">
          <ac:chgData name="Matt Lyle" userId="a96e7d453dd11193" providerId="LiveId" clId="{51DD5764-E2A7-42AB-9BA5-54B975470CCA}" dt="2025-07-19T08:31:52.567" v="98" actId="165"/>
          <ac:picMkLst>
            <pc:docMk/>
            <pc:sldMasterMk cId="579164064" sldId="2147483703"/>
            <ac:picMk id="10" creationId="{00000000-0000-0000-0000-000000000000}"/>
          </ac:picMkLst>
        </pc:picChg>
        <pc:picChg chg="mod topLvl">
          <ac:chgData name="Matt Lyle" userId="a96e7d453dd11193" providerId="LiveId" clId="{51DD5764-E2A7-42AB-9BA5-54B975470CCA}" dt="2025-07-19T08:31:52.567" v="98" actId="165"/>
          <ac:picMkLst>
            <pc:docMk/>
            <pc:sldMasterMk cId="579164064" sldId="2147483703"/>
            <ac:picMk id="11" creationId="{00000000-0000-0000-0000-000000000000}"/>
          </ac:picMkLst>
        </pc:pic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01FD-648B-9A38-2926-36A8BBEAEF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9D8774-317B-B0DE-2554-7224AB4192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BDEA0D-113D-7EAF-D9A1-1B4A37252208}"/>
              </a:ext>
            </a:extLst>
          </p:cNvPr>
          <p:cNvSpPr>
            <a:spLocks noGrp="1"/>
          </p:cNvSpPr>
          <p:nvPr>
            <p:ph type="dt" sz="half" idx="10"/>
          </p:nvPr>
        </p:nvSpPr>
        <p:spPr/>
        <p:txBody>
          <a:bodyPr/>
          <a:lstStyle/>
          <a:p>
            <a:fld id="{87DE6118-2437-4B30-8E3C-4D2BE6020583}" type="datetimeFigureOut">
              <a:rPr lang="en-US" smtClean="0"/>
              <a:t>7/20/2025</a:t>
            </a:fld>
            <a:endParaRPr lang="en-US" dirty="0"/>
          </a:p>
        </p:txBody>
      </p:sp>
      <p:sp>
        <p:nvSpPr>
          <p:cNvPr id="5" name="Footer Placeholder 4">
            <a:extLst>
              <a:ext uri="{FF2B5EF4-FFF2-40B4-BE49-F238E27FC236}">
                <a16:creationId xmlns:a16="http://schemas.microsoft.com/office/drawing/2014/main" id="{D143BC65-3BDA-2421-4DB7-72080B033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356121-2E01-3CA3-94C2-40005F051C2F}"/>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3622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843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7/20/2025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8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7320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3876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539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57491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1A284-FE27-D5C0-A734-23E166A49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37CF65-F6FC-EB1B-163B-47CBBA0F36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24EBEB-253B-1A02-671D-8F5F413E5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7/20/2025</a:t>
            </a:fld>
            <a:endParaRPr lang="en-US" dirty="0"/>
          </a:p>
        </p:txBody>
      </p:sp>
      <p:sp>
        <p:nvSpPr>
          <p:cNvPr id="5" name="Footer Placeholder 4">
            <a:extLst>
              <a:ext uri="{FF2B5EF4-FFF2-40B4-BE49-F238E27FC236}">
                <a16:creationId xmlns:a16="http://schemas.microsoft.com/office/drawing/2014/main" id="{A8712C42-23F6-871D-4DC4-3B929C180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B7E96F-12EE-499A-F83B-31499E854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07036900"/>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7DE6118-2437-4B30-8E3C-4D2BE6020583}" type="datetimeFigureOut">
              <a:rPr lang="en-US" smtClean="0"/>
              <a:pPr/>
              <a:t>7/20/2025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9E57DC2-970A-4B3E-BB1C-7A09969E49DF}"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46519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userDrawn="1"/>
        </p:nvGrpSpPr>
        <p:grpSpPr>
          <a:xfrm>
            <a:off x="-15736" y="0"/>
            <a:ext cx="12229962" cy="6856214"/>
            <a:chOff x="-15736" y="0"/>
            <a:chExt cx="12229962" cy="6856214"/>
          </a:xfrm>
        </p:grpSpPr>
        <p:pic>
          <p:nvPicPr>
            <p:cNvPr id="8" name="Picture 7" descr="HD-Panel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7/20/2025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79164064"/>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7/20/2025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35133500"/>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7/20/2025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38185082"/>
      </p:ext>
    </p:extLst>
  </p:cSld>
  <p:clrMap bg1="lt1" tx1="dk1" bg2="lt2" tx2="dk2" accent1="accent1" accent2="accent2" accent3="accent3" accent4="accent4" accent5="accent5" accent6="accent6" hlink="hlink" folHlink="folHlink"/>
  <p:sldLayoutIdLst>
    <p:sldLayoutId id="2147483740" r:id="rId1"/>
    <p:sldLayoutId id="214748374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sun setting over a mountain&#10;&#10;AI-generated content may be incorrect.">
            <a:extLst>
              <a:ext uri="{FF2B5EF4-FFF2-40B4-BE49-F238E27FC236}">
                <a16:creationId xmlns:a16="http://schemas.microsoft.com/office/drawing/2014/main" id="{4DBD2496-C6E6-B463-15DC-09235F3CF03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29935E8-3658-4974-96E4-A06AB7E2B029}"/>
              </a:ext>
            </a:extLst>
          </p:cNvPr>
          <p:cNvSpPr txBox="1"/>
          <p:nvPr/>
        </p:nvSpPr>
        <p:spPr>
          <a:xfrm>
            <a:off x="2449880" y="2496328"/>
            <a:ext cx="9742120" cy="4278094"/>
          </a:xfrm>
          <a:prstGeom prst="rect">
            <a:avLst/>
          </a:prstGeom>
          <a:noFill/>
        </p:spPr>
        <p:txBody>
          <a:bodyPr wrap="square">
            <a:spAutoFit/>
          </a:bodyPr>
          <a:lstStyle/>
          <a:p>
            <a:r>
              <a:rPr lang="en-US" sz="6800" dirty="0">
                <a:solidFill>
                  <a:schemeClr val="bg1"/>
                </a:solidFill>
                <a:effectLst>
                  <a:glow rad="101600">
                    <a:schemeClr val="tx1">
                      <a:alpha val="56000"/>
                    </a:schemeClr>
                  </a:glow>
                </a:effectLst>
                <a:latin typeface="Copperplate Gothic Bold" panose="020E0705020206020404" pitchFamily="34" charset="77"/>
                <a:ea typeface="Baskerville" panose="02020502070401020303" pitchFamily="18" charset="0"/>
              </a:rPr>
              <a:t>Inconceivable blessings, Incredible Purpose.</a:t>
            </a:r>
          </a:p>
        </p:txBody>
      </p:sp>
    </p:spTree>
    <p:extLst>
      <p:ext uri="{BB962C8B-B14F-4D97-AF65-F5344CB8AC3E}">
        <p14:creationId xmlns:p14="http://schemas.microsoft.com/office/powerpoint/2010/main" val="237381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7CD0-DDCE-9B18-C7B1-C3C6837C8E81}"/>
              </a:ext>
            </a:extLst>
          </p:cNvPr>
          <p:cNvSpPr>
            <a:spLocks noGrp="1"/>
          </p:cNvSpPr>
          <p:nvPr>
            <p:ph type="title"/>
          </p:nvPr>
        </p:nvSpPr>
        <p:spPr/>
        <p:txBody>
          <a:bodyPr>
            <a:normAutofit/>
          </a:bodyPr>
          <a:lstStyle/>
          <a:p>
            <a:r>
              <a:rPr lang="en-US" sz="4400" b="1" dirty="0"/>
              <a:t>John Stott</a:t>
            </a:r>
          </a:p>
        </p:txBody>
      </p:sp>
      <p:sp>
        <p:nvSpPr>
          <p:cNvPr id="3" name="Content Placeholder 2">
            <a:extLst>
              <a:ext uri="{FF2B5EF4-FFF2-40B4-BE49-F238E27FC236}">
                <a16:creationId xmlns:a16="http://schemas.microsoft.com/office/drawing/2014/main" id="{1809FF5E-5B3A-9B1F-62FE-34E87F9511CA}"/>
              </a:ext>
            </a:extLst>
          </p:cNvPr>
          <p:cNvSpPr>
            <a:spLocks noGrp="1"/>
          </p:cNvSpPr>
          <p:nvPr>
            <p:ph idx="1"/>
          </p:nvPr>
        </p:nvSpPr>
        <p:spPr>
          <a:xfrm>
            <a:off x="1083729" y="1829696"/>
            <a:ext cx="9228391" cy="4328890"/>
          </a:xfrm>
        </p:spPr>
        <p:txBody>
          <a:bodyPr>
            <a:normAutofit/>
          </a:bodyPr>
          <a:lstStyle/>
          <a:p>
            <a:pPr marL="0" indent="0" algn="just">
              <a:buNone/>
            </a:pPr>
            <a:r>
              <a:rPr lang="en-US" sz="4000" b="1" dirty="0"/>
              <a:t>“There is no higher knowledge that the knowledge of God …. Such knowledge is impossible without revelation.” </a:t>
            </a:r>
          </a:p>
          <a:p>
            <a:pPr marL="0" indent="0">
              <a:buNone/>
            </a:pPr>
            <a:r>
              <a:rPr lang="en-US" sz="2400" b="1" dirty="0"/>
              <a:t>John R. W. Stott, </a:t>
            </a:r>
            <a:r>
              <a:rPr lang="en-US" sz="2400" b="1" i="1" dirty="0"/>
              <a:t>The Message of Ephesians</a:t>
            </a:r>
            <a:r>
              <a:rPr lang="en-US" sz="2400" b="1" dirty="0"/>
              <a:t>, Leicester: Inter-varsity Press, 1979. page 34.</a:t>
            </a:r>
          </a:p>
        </p:txBody>
      </p:sp>
      <p:pic>
        <p:nvPicPr>
          <p:cNvPr id="5122" name="Picture 2" descr="The Message of Ephesians: God's New Society: With Study Guide (The Bible  Speaks Today New Testament)">
            <a:extLst>
              <a:ext uri="{FF2B5EF4-FFF2-40B4-BE49-F238E27FC236}">
                <a16:creationId xmlns:a16="http://schemas.microsoft.com/office/drawing/2014/main" id="{6B9AC658-A1AD-7418-8E40-CFA8B5849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031" y="2043953"/>
            <a:ext cx="1567908" cy="254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32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8CAD6-8A86-E305-75BB-D8F12CA8C0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5E84A8-9B13-A7E0-EE5F-FF5D04BC6239}"/>
              </a:ext>
            </a:extLst>
          </p:cNvPr>
          <p:cNvSpPr>
            <a:spLocks noGrp="1"/>
          </p:cNvSpPr>
          <p:nvPr>
            <p:ph idx="1"/>
          </p:nvPr>
        </p:nvSpPr>
        <p:spPr>
          <a:xfrm>
            <a:off x="225911" y="225911"/>
            <a:ext cx="11682804" cy="7067774"/>
          </a:xfrm>
        </p:spPr>
        <p:txBody>
          <a:bodyPr>
            <a:normAutofit lnSpcReduction="10000"/>
          </a:bodyPr>
          <a:lstStyle/>
          <a:p>
            <a:pPr marL="0" indent="0" algn="just">
              <a:buNone/>
            </a:pPr>
            <a:r>
              <a:rPr lang="en-SG" sz="3200" b="1" baseline="30000" dirty="0"/>
              <a:t>15 </a:t>
            </a:r>
            <a:r>
              <a:rPr lang="en-SG" sz="3200" b="1" dirty="0"/>
              <a:t>For this reason, ever since I heard about your faith in the Lord Jesus and your love for all God’s people, </a:t>
            </a:r>
            <a:r>
              <a:rPr lang="en-SG" sz="3200" b="1" baseline="30000" dirty="0"/>
              <a:t>16 </a:t>
            </a:r>
            <a:r>
              <a:rPr lang="en-SG" sz="3200" b="1" dirty="0"/>
              <a:t>I have not stopped giving thanks for you, remembering you in my prayers. </a:t>
            </a:r>
            <a:r>
              <a:rPr lang="en-SG" sz="3200" b="1" baseline="30000" dirty="0"/>
              <a:t>17 </a:t>
            </a:r>
            <a:r>
              <a:rPr lang="en-SG" sz="3200" b="1" dirty="0"/>
              <a:t>I keep asking that the God of our Lord Jesus Christ, the glorious Father, may give you the Spirit of wisdom and revelation, so that you may know him better. </a:t>
            </a:r>
            <a:r>
              <a:rPr lang="en-SG" sz="3200" b="1" baseline="30000" dirty="0">
                <a:highlight>
                  <a:srgbClr val="FFFF00"/>
                </a:highlight>
              </a:rPr>
              <a:t>18 </a:t>
            </a:r>
            <a:r>
              <a:rPr lang="en-SG" sz="3200" b="1" dirty="0">
                <a:highlight>
                  <a:srgbClr val="FFFF00"/>
                </a:highlight>
              </a:rPr>
              <a:t>I pray that the eyes of your heart may be enlightened in order that you may know the hope to which he has called you, the riches of his glorious inheritance in his holy people, </a:t>
            </a:r>
            <a:r>
              <a:rPr lang="en-SG" sz="3200" b="1" baseline="30000" dirty="0">
                <a:highlight>
                  <a:srgbClr val="FFFF00"/>
                </a:highlight>
              </a:rPr>
              <a:t>19 </a:t>
            </a:r>
            <a:r>
              <a:rPr lang="en-SG" sz="3200" b="1" dirty="0">
                <a:highlight>
                  <a:srgbClr val="FFFF00"/>
                </a:highlight>
              </a:rPr>
              <a:t>and his incomparably great power for us who believe. That power is the same as the mighty strength </a:t>
            </a:r>
            <a:r>
              <a:rPr lang="en-SG" sz="3200" b="1" baseline="30000" dirty="0">
                <a:highlight>
                  <a:srgbClr val="FFFF00"/>
                </a:highlight>
              </a:rPr>
              <a:t>20 </a:t>
            </a:r>
            <a:r>
              <a:rPr lang="en-SG" sz="3200" b="1" dirty="0">
                <a:highlight>
                  <a:srgbClr val="FFFF00"/>
                </a:highlight>
              </a:rPr>
              <a:t>he exerted when he raised Christ from the dead and seated him at his right hand in the heavenly realms,</a:t>
            </a:r>
            <a:r>
              <a:rPr lang="en-SG" sz="3200" b="1" dirty="0"/>
              <a:t> </a:t>
            </a:r>
            <a:r>
              <a:rPr lang="en-SG" sz="3200" b="1" baseline="30000" dirty="0"/>
              <a:t>21 </a:t>
            </a:r>
            <a:r>
              <a:rPr lang="en-SG" sz="3200" b="1" dirty="0"/>
              <a:t>far above all rule and authority, power and dominion, and every name that is invoked, not only in the present age but also in the one to come. </a:t>
            </a:r>
            <a:r>
              <a:rPr lang="en-SG" sz="3200" b="1" baseline="30000" dirty="0"/>
              <a:t>22 </a:t>
            </a:r>
            <a:r>
              <a:rPr lang="en-SG" sz="3200" b="1" dirty="0"/>
              <a:t>And God placed all things under his feet and appointed him to be head over everything for the church, </a:t>
            </a:r>
            <a:r>
              <a:rPr lang="en-SG" sz="3200" b="1" baseline="30000" dirty="0"/>
              <a:t>23 </a:t>
            </a:r>
            <a:r>
              <a:rPr lang="en-SG" sz="3200" b="1" dirty="0"/>
              <a:t>which is his body, the fullness of him who fills everything in every way.</a:t>
            </a:r>
          </a:p>
          <a:p>
            <a:pPr marL="0" indent="0">
              <a:buNone/>
            </a:pPr>
            <a:endParaRPr lang="en-US" dirty="0"/>
          </a:p>
        </p:txBody>
      </p:sp>
    </p:spTree>
    <p:extLst>
      <p:ext uri="{BB962C8B-B14F-4D97-AF65-F5344CB8AC3E}">
        <p14:creationId xmlns:p14="http://schemas.microsoft.com/office/powerpoint/2010/main" val="422258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2DBEF-6915-17A8-BFFD-93120437E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503B0-C87E-B82B-57B8-0ED4FE90FC09}"/>
              </a:ext>
            </a:extLst>
          </p:cNvPr>
          <p:cNvSpPr>
            <a:spLocks noGrp="1"/>
          </p:cNvSpPr>
          <p:nvPr>
            <p:ph type="title"/>
          </p:nvPr>
        </p:nvSpPr>
        <p:spPr/>
        <p:txBody>
          <a:bodyPr>
            <a:normAutofit/>
          </a:bodyPr>
          <a:lstStyle/>
          <a:p>
            <a:r>
              <a:rPr lang="en-US" sz="3600" b="1" dirty="0"/>
              <a:t>EPHESIANS 1:18-20</a:t>
            </a:r>
          </a:p>
        </p:txBody>
      </p:sp>
      <p:sp>
        <p:nvSpPr>
          <p:cNvPr id="3" name="Content Placeholder 2">
            <a:extLst>
              <a:ext uri="{FF2B5EF4-FFF2-40B4-BE49-F238E27FC236}">
                <a16:creationId xmlns:a16="http://schemas.microsoft.com/office/drawing/2014/main" id="{D1ABC9BA-EEC9-E3CD-3B55-338185E40169}"/>
              </a:ext>
            </a:extLst>
          </p:cNvPr>
          <p:cNvSpPr>
            <a:spLocks noGrp="1"/>
          </p:cNvSpPr>
          <p:nvPr>
            <p:ph idx="1"/>
          </p:nvPr>
        </p:nvSpPr>
        <p:spPr/>
        <p:txBody>
          <a:bodyPr>
            <a:normAutofit/>
          </a:bodyPr>
          <a:lstStyle/>
          <a:p>
            <a:r>
              <a:rPr lang="en-SG" sz="3200" b="1" dirty="0"/>
              <a:t>Paul then prays for 3 specific things for them:</a:t>
            </a:r>
          </a:p>
          <a:p>
            <a:r>
              <a:rPr lang="en-SG" sz="3200" b="1" dirty="0"/>
              <a:t>1) the </a:t>
            </a:r>
            <a:r>
              <a:rPr lang="en-SG" sz="3200" b="1" dirty="0">
                <a:highlight>
                  <a:srgbClr val="00FFFF"/>
                </a:highlight>
              </a:rPr>
              <a:t>hope</a:t>
            </a:r>
            <a:r>
              <a:rPr lang="en-SG" sz="3200" b="1" dirty="0"/>
              <a:t> of God’s call, </a:t>
            </a:r>
          </a:p>
          <a:p>
            <a:r>
              <a:rPr lang="en-SG" sz="3200" b="1" dirty="0"/>
              <a:t>2) the </a:t>
            </a:r>
            <a:r>
              <a:rPr lang="en-SG" sz="3200" b="1" dirty="0">
                <a:highlight>
                  <a:srgbClr val="FFFF00"/>
                </a:highlight>
              </a:rPr>
              <a:t>riches</a:t>
            </a:r>
            <a:r>
              <a:rPr lang="en-SG" sz="3200" b="1" dirty="0"/>
              <a:t> of his glory and </a:t>
            </a:r>
          </a:p>
          <a:p>
            <a:r>
              <a:rPr lang="en-SG" sz="3200" b="1" dirty="0"/>
              <a:t>3) the </a:t>
            </a:r>
            <a:r>
              <a:rPr lang="en-SG" sz="3200" b="1" dirty="0">
                <a:highlight>
                  <a:srgbClr val="00FF00"/>
                </a:highlight>
              </a:rPr>
              <a:t>greatness</a:t>
            </a:r>
            <a:r>
              <a:rPr lang="en-SG" sz="3200" b="1" dirty="0"/>
              <a:t> of his power. </a:t>
            </a:r>
          </a:p>
          <a:p>
            <a:endParaRPr lang="en-SG" sz="3200" dirty="0"/>
          </a:p>
          <a:p>
            <a:pPr marL="0" indent="0">
              <a:buNone/>
            </a:pPr>
            <a:endParaRPr lang="en-SG" dirty="0"/>
          </a:p>
        </p:txBody>
      </p:sp>
    </p:spTree>
    <p:extLst>
      <p:ext uri="{BB962C8B-B14F-4D97-AF65-F5344CB8AC3E}">
        <p14:creationId xmlns:p14="http://schemas.microsoft.com/office/powerpoint/2010/main" val="306016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EBF68-8ED5-79F2-6043-DBECF25C62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120E5-1064-E5BA-C358-02A28215A7C2}"/>
              </a:ext>
            </a:extLst>
          </p:cNvPr>
          <p:cNvSpPr>
            <a:spLocks noGrp="1"/>
          </p:cNvSpPr>
          <p:nvPr>
            <p:ph idx="1"/>
          </p:nvPr>
        </p:nvSpPr>
        <p:spPr>
          <a:xfrm>
            <a:off x="225911" y="225911"/>
            <a:ext cx="11682804" cy="7067774"/>
          </a:xfrm>
        </p:spPr>
        <p:txBody>
          <a:bodyPr>
            <a:normAutofit/>
          </a:bodyPr>
          <a:lstStyle/>
          <a:p>
            <a:pPr marL="0" indent="0" algn="just">
              <a:buNone/>
            </a:pPr>
            <a:r>
              <a:rPr lang="en-SG" sz="3600" b="1" baseline="30000" dirty="0"/>
              <a:t>15 </a:t>
            </a:r>
            <a:r>
              <a:rPr lang="en-SG" sz="3600" b="1" dirty="0"/>
              <a:t>For this reason, ever since I heard about your faith in the Lord Jesus and your love for all God’s people, </a:t>
            </a:r>
            <a:r>
              <a:rPr lang="en-SG" sz="3600" b="1" baseline="30000" dirty="0"/>
              <a:t>16 </a:t>
            </a:r>
            <a:r>
              <a:rPr lang="en-SG" sz="3600" b="1" dirty="0"/>
              <a:t>I have not stopped giving thanks for you, remembering you in my prayers. </a:t>
            </a:r>
            <a:r>
              <a:rPr lang="en-SG" sz="3600" b="1" baseline="30000" dirty="0"/>
              <a:t>17 </a:t>
            </a:r>
            <a:r>
              <a:rPr lang="en-SG" sz="3600" b="1" dirty="0"/>
              <a:t>I keep asking that the God of our Lord Jesus Christ, the glorious Father, may give you the Spirit of wisdom and revelation, so that you may know him better. </a:t>
            </a:r>
            <a:r>
              <a:rPr lang="en-SG" sz="3600" b="1" baseline="30000" dirty="0"/>
              <a:t>18 </a:t>
            </a:r>
            <a:r>
              <a:rPr lang="en-SG" sz="3600" b="1" u="sng" dirty="0"/>
              <a:t>I pray that the eyes of your heart may be enlightened in order that you may know the hope to which he has called you, the riches of his glorious inheritance in his holy people</a:t>
            </a:r>
            <a:r>
              <a:rPr lang="en-SG" sz="3600" b="1" dirty="0"/>
              <a:t> .</a:t>
            </a:r>
          </a:p>
          <a:p>
            <a:pPr marL="0" indent="0">
              <a:buNone/>
            </a:pPr>
            <a:endParaRPr lang="en-US" dirty="0"/>
          </a:p>
        </p:txBody>
      </p:sp>
    </p:spTree>
    <p:extLst>
      <p:ext uri="{BB962C8B-B14F-4D97-AF65-F5344CB8AC3E}">
        <p14:creationId xmlns:p14="http://schemas.microsoft.com/office/powerpoint/2010/main" val="402950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E4604-9608-9A22-C570-78D53FE1E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9FCA5-E2DE-139B-9669-E757D0BCA713}"/>
              </a:ext>
            </a:extLst>
          </p:cNvPr>
          <p:cNvSpPr>
            <a:spLocks noGrp="1"/>
          </p:cNvSpPr>
          <p:nvPr>
            <p:ph type="title"/>
          </p:nvPr>
        </p:nvSpPr>
        <p:spPr/>
        <p:txBody>
          <a:bodyPr>
            <a:normAutofit/>
          </a:bodyPr>
          <a:lstStyle/>
          <a:p>
            <a:r>
              <a:rPr lang="en-US" sz="3600" b="1" dirty="0"/>
              <a:t>EPHESIANS 1:18a</a:t>
            </a:r>
          </a:p>
        </p:txBody>
      </p:sp>
      <p:sp>
        <p:nvSpPr>
          <p:cNvPr id="3" name="Content Placeholder 2">
            <a:extLst>
              <a:ext uri="{FF2B5EF4-FFF2-40B4-BE49-F238E27FC236}">
                <a16:creationId xmlns:a16="http://schemas.microsoft.com/office/drawing/2014/main" id="{CC7458F1-311E-F51A-F283-0F59F83D594A}"/>
              </a:ext>
            </a:extLst>
          </p:cNvPr>
          <p:cNvSpPr>
            <a:spLocks noGrp="1"/>
          </p:cNvSpPr>
          <p:nvPr>
            <p:ph idx="1"/>
          </p:nvPr>
        </p:nvSpPr>
        <p:spPr/>
        <p:txBody>
          <a:bodyPr>
            <a:normAutofit/>
          </a:bodyPr>
          <a:lstStyle/>
          <a:p>
            <a:r>
              <a:rPr lang="en-SG" sz="3200" b="1" dirty="0"/>
              <a:t>1) The Hope to which God has called us</a:t>
            </a:r>
            <a:r>
              <a:rPr lang="en-SG" sz="3200" dirty="0"/>
              <a:t>.</a:t>
            </a:r>
          </a:p>
          <a:p>
            <a:r>
              <a:rPr lang="en-SG" sz="3200" dirty="0"/>
              <a:t>We are called to the hope of being His people, holy, righteous, full of joy, peace and love – a worshipping people, living together in unity with each other and on mission and witness in this world. </a:t>
            </a:r>
          </a:p>
          <a:p>
            <a:endParaRPr lang="en-SG" sz="3200" dirty="0"/>
          </a:p>
          <a:p>
            <a:endParaRPr lang="en-SG" dirty="0"/>
          </a:p>
        </p:txBody>
      </p:sp>
    </p:spTree>
    <p:extLst>
      <p:ext uri="{BB962C8B-B14F-4D97-AF65-F5344CB8AC3E}">
        <p14:creationId xmlns:p14="http://schemas.microsoft.com/office/powerpoint/2010/main" val="27365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098FA-248F-67BE-FF01-AB989DA88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AEB1D-1FD5-69AC-0B04-515FA5D9EC90}"/>
              </a:ext>
            </a:extLst>
          </p:cNvPr>
          <p:cNvSpPr>
            <a:spLocks noGrp="1"/>
          </p:cNvSpPr>
          <p:nvPr>
            <p:ph type="title"/>
          </p:nvPr>
        </p:nvSpPr>
        <p:spPr/>
        <p:txBody>
          <a:bodyPr>
            <a:normAutofit/>
          </a:bodyPr>
          <a:lstStyle/>
          <a:p>
            <a:r>
              <a:rPr lang="en-US" sz="4400" b="1" dirty="0"/>
              <a:t>John Stott</a:t>
            </a:r>
          </a:p>
        </p:txBody>
      </p:sp>
      <p:sp>
        <p:nvSpPr>
          <p:cNvPr id="3" name="Content Placeholder 2">
            <a:extLst>
              <a:ext uri="{FF2B5EF4-FFF2-40B4-BE49-F238E27FC236}">
                <a16:creationId xmlns:a16="http://schemas.microsoft.com/office/drawing/2014/main" id="{EB8C0F2C-0A53-A63B-C7F5-59EEE60E4229}"/>
              </a:ext>
            </a:extLst>
          </p:cNvPr>
          <p:cNvSpPr>
            <a:spLocks noGrp="1"/>
          </p:cNvSpPr>
          <p:nvPr>
            <p:ph idx="1"/>
          </p:nvPr>
        </p:nvSpPr>
        <p:spPr>
          <a:xfrm>
            <a:off x="922365" y="1679089"/>
            <a:ext cx="9228391" cy="4328890"/>
          </a:xfrm>
        </p:spPr>
        <p:txBody>
          <a:bodyPr>
            <a:normAutofit fontScale="92500" lnSpcReduction="20000"/>
          </a:bodyPr>
          <a:lstStyle/>
          <a:p>
            <a:pPr marL="0" indent="0" algn="just">
              <a:buNone/>
            </a:pPr>
            <a:r>
              <a:rPr lang="en-US" sz="4000" b="1" dirty="0"/>
              <a:t>“More simply, it was a call to an altogether new life in which we know, love, obey and serve Christ, enjoy fellowship with him and with each other, and look beyond our present suffering to the glory which will one day be revealed.” </a:t>
            </a:r>
          </a:p>
          <a:p>
            <a:pPr marL="0" indent="0">
              <a:buNone/>
            </a:pPr>
            <a:r>
              <a:rPr lang="en-US" sz="2400" b="1" dirty="0"/>
              <a:t>John R. W. Stott, </a:t>
            </a:r>
            <a:r>
              <a:rPr lang="en-US" sz="2400" b="1" i="1" dirty="0"/>
              <a:t>The Message of Ephesians</a:t>
            </a:r>
            <a:r>
              <a:rPr lang="en-US" sz="2400" b="1" dirty="0"/>
              <a:t>, Leicester: Inter-varsity Press, 1979. page 56.</a:t>
            </a:r>
          </a:p>
        </p:txBody>
      </p:sp>
      <p:pic>
        <p:nvPicPr>
          <p:cNvPr id="5122" name="Picture 2" descr="The Message of Ephesians: God's New Society: With Study Guide (The Bible  Speaks Today New Testament)">
            <a:extLst>
              <a:ext uri="{FF2B5EF4-FFF2-40B4-BE49-F238E27FC236}">
                <a16:creationId xmlns:a16="http://schemas.microsoft.com/office/drawing/2014/main" id="{9BD0B8CC-448A-4579-E16A-33DAE7924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031" y="2043953"/>
            <a:ext cx="1567908" cy="254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3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E44D-A8A3-EA8C-D6A0-52FE8C4F60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73681-DB81-E15F-4F10-6B29E6C4D41C}"/>
              </a:ext>
            </a:extLst>
          </p:cNvPr>
          <p:cNvSpPr>
            <a:spLocks noGrp="1"/>
          </p:cNvSpPr>
          <p:nvPr>
            <p:ph idx="1"/>
          </p:nvPr>
        </p:nvSpPr>
        <p:spPr>
          <a:xfrm>
            <a:off x="225911" y="225911"/>
            <a:ext cx="11682804" cy="7067774"/>
          </a:xfrm>
        </p:spPr>
        <p:txBody>
          <a:bodyPr>
            <a:normAutofit/>
          </a:bodyPr>
          <a:lstStyle/>
          <a:p>
            <a:pPr marL="0" indent="0" algn="just">
              <a:buNone/>
            </a:pPr>
            <a:r>
              <a:rPr lang="en-SG" sz="3600" b="1" baseline="30000" dirty="0"/>
              <a:t>15 </a:t>
            </a:r>
            <a:r>
              <a:rPr lang="en-SG" sz="3600" b="1" dirty="0"/>
              <a:t>For this reason, ever since I heard about your faith in the Lord Jesus and your love for all God’s people, </a:t>
            </a:r>
            <a:r>
              <a:rPr lang="en-SG" sz="3600" b="1" baseline="30000" dirty="0"/>
              <a:t>16 </a:t>
            </a:r>
            <a:r>
              <a:rPr lang="en-SG" sz="3600" b="1" dirty="0"/>
              <a:t>I have not stopped giving thanks for you, remembering you in my prayers. </a:t>
            </a:r>
            <a:r>
              <a:rPr lang="en-SG" sz="3600" b="1" baseline="30000" dirty="0"/>
              <a:t>17 </a:t>
            </a:r>
            <a:r>
              <a:rPr lang="en-SG" sz="3600" b="1" dirty="0"/>
              <a:t>I keep asking that the God of our Lord Jesus Christ, the glorious Father, may give you the Spirit of wisdom and revelation, so that you may know him better. </a:t>
            </a:r>
            <a:r>
              <a:rPr lang="en-SG" sz="3600" b="1" baseline="30000" dirty="0"/>
              <a:t>18 </a:t>
            </a:r>
            <a:r>
              <a:rPr lang="en-SG" sz="3600" b="1" u="sng" dirty="0"/>
              <a:t>I pray that the eyes of your heart may be enlightened in order that you may know </a:t>
            </a:r>
            <a:r>
              <a:rPr lang="en-SG" sz="3600" b="1" dirty="0"/>
              <a:t>…. </a:t>
            </a:r>
            <a:r>
              <a:rPr lang="en-SG" sz="3600" b="1" u="sng" dirty="0"/>
              <a:t> the riches of his glorious inheritance in his holy people…</a:t>
            </a:r>
            <a:endParaRPr lang="en-US" sz="3600" u="sng" dirty="0"/>
          </a:p>
        </p:txBody>
      </p:sp>
    </p:spTree>
    <p:extLst>
      <p:ext uri="{BB962C8B-B14F-4D97-AF65-F5344CB8AC3E}">
        <p14:creationId xmlns:p14="http://schemas.microsoft.com/office/powerpoint/2010/main" val="56988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05737-9F11-8825-51E3-99EA75C44D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8564B-A717-1C87-00B1-5C048FDEBB00}"/>
              </a:ext>
            </a:extLst>
          </p:cNvPr>
          <p:cNvSpPr>
            <a:spLocks noGrp="1"/>
          </p:cNvSpPr>
          <p:nvPr>
            <p:ph type="title"/>
          </p:nvPr>
        </p:nvSpPr>
        <p:spPr/>
        <p:txBody>
          <a:bodyPr>
            <a:normAutofit/>
          </a:bodyPr>
          <a:lstStyle/>
          <a:p>
            <a:r>
              <a:rPr lang="en-US" sz="3600" b="1" dirty="0"/>
              <a:t>EPHESIANS 1:18B</a:t>
            </a:r>
          </a:p>
        </p:txBody>
      </p:sp>
      <p:sp>
        <p:nvSpPr>
          <p:cNvPr id="3" name="Content Placeholder 2">
            <a:extLst>
              <a:ext uri="{FF2B5EF4-FFF2-40B4-BE49-F238E27FC236}">
                <a16:creationId xmlns:a16="http://schemas.microsoft.com/office/drawing/2014/main" id="{ED0C405C-A7EF-84A9-6CC2-7BE2511CC966}"/>
              </a:ext>
            </a:extLst>
          </p:cNvPr>
          <p:cNvSpPr>
            <a:spLocks noGrp="1"/>
          </p:cNvSpPr>
          <p:nvPr>
            <p:ph idx="1"/>
          </p:nvPr>
        </p:nvSpPr>
        <p:spPr>
          <a:xfrm>
            <a:off x="1040784" y="2080278"/>
            <a:ext cx="10424863" cy="3450613"/>
          </a:xfrm>
        </p:spPr>
        <p:txBody>
          <a:bodyPr>
            <a:normAutofit/>
          </a:bodyPr>
          <a:lstStyle/>
          <a:p>
            <a:r>
              <a:rPr lang="en-SG" sz="3200" b="1" dirty="0"/>
              <a:t>2) God’s glorious inheritance for His saints.</a:t>
            </a:r>
          </a:p>
          <a:p>
            <a:r>
              <a:rPr lang="en-SG" sz="3200" dirty="0"/>
              <a:t>1 Peter 1:4-5 – see also 1 Cor 2:9; Rom 8:18; 2 Cor 4:17-18.</a:t>
            </a:r>
          </a:p>
          <a:p>
            <a:endParaRPr lang="en-SG" dirty="0"/>
          </a:p>
        </p:txBody>
      </p:sp>
    </p:spTree>
    <p:extLst>
      <p:ext uri="{BB962C8B-B14F-4D97-AF65-F5344CB8AC3E}">
        <p14:creationId xmlns:p14="http://schemas.microsoft.com/office/powerpoint/2010/main" val="273279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eter 1:4-5 ESV - Bible Study, Meaning, Images, Commentaries,  Devotionals, and more...">
            <a:extLst>
              <a:ext uri="{FF2B5EF4-FFF2-40B4-BE49-F238E27FC236}">
                <a16:creationId xmlns:a16="http://schemas.microsoft.com/office/drawing/2014/main" id="{EA234539-5CB1-D586-B0A6-185FA154B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58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 S. Lewis quote: If you read history you will find that the Christians...">
            <a:extLst>
              <a:ext uri="{FF2B5EF4-FFF2-40B4-BE49-F238E27FC236}">
                <a16:creationId xmlns:a16="http://schemas.microsoft.com/office/drawing/2014/main" id="{11327FA0-FEDC-670E-F431-F675A11EF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889000"/>
            <a:ext cx="10795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4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9F130C-444E-9B06-367B-0228B2C905A7}"/>
              </a:ext>
            </a:extLst>
          </p:cNvPr>
          <p:cNvGraphicFramePr>
            <a:graphicFrameLocks noGrp="1"/>
          </p:cNvGraphicFramePr>
          <p:nvPr>
            <p:extLst>
              <p:ext uri="{D42A27DB-BD31-4B8C-83A1-F6EECF244321}">
                <p14:modId xmlns:p14="http://schemas.microsoft.com/office/powerpoint/2010/main" val="272840171"/>
              </p:ext>
            </p:extLst>
          </p:nvPr>
        </p:nvGraphicFramePr>
        <p:xfrm>
          <a:off x="394854" y="833862"/>
          <a:ext cx="11346872" cy="6024131"/>
        </p:xfrm>
        <a:graphic>
          <a:graphicData uri="http://schemas.openxmlformats.org/drawingml/2006/table">
            <a:tbl>
              <a:tblPr/>
              <a:tblGrid>
                <a:gridCol w="1384378">
                  <a:extLst>
                    <a:ext uri="{9D8B030D-6E8A-4147-A177-3AD203B41FA5}">
                      <a16:colId xmlns:a16="http://schemas.microsoft.com/office/drawing/2014/main" val="20000"/>
                    </a:ext>
                  </a:extLst>
                </a:gridCol>
                <a:gridCol w="1250975">
                  <a:extLst>
                    <a:ext uri="{9D8B030D-6E8A-4147-A177-3AD203B41FA5}">
                      <a16:colId xmlns:a16="http://schemas.microsoft.com/office/drawing/2014/main" val="20001"/>
                    </a:ext>
                  </a:extLst>
                </a:gridCol>
                <a:gridCol w="1429686">
                  <a:extLst>
                    <a:ext uri="{9D8B030D-6E8A-4147-A177-3AD203B41FA5}">
                      <a16:colId xmlns:a16="http://schemas.microsoft.com/office/drawing/2014/main" val="20002"/>
                    </a:ext>
                  </a:extLst>
                </a:gridCol>
                <a:gridCol w="1072265">
                  <a:extLst>
                    <a:ext uri="{9D8B030D-6E8A-4147-A177-3AD203B41FA5}">
                      <a16:colId xmlns:a16="http://schemas.microsoft.com/office/drawing/2014/main" val="20003"/>
                    </a:ext>
                  </a:extLst>
                </a:gridCol>
                <a:gridCol w="1072265">
                  <a:extLst>
                    <a:ext uri="{9D8B030D-6E8A-4147-A177-3AD203B41FA5}">
                      <a16:colId xmlns:a16="http://schemas.microsoft.com/office/drawing/2014/main" val="20004"/>
                    </a:ext>
                  </a:extLst>
                </a:gridCol>
                <a:gridCol w="1429686">
                  <a:extLst>
                    <a:ext uri="{9D8B030D-6E8A-4147-A177-3AD203B41FA5}">
                      <a16:colId xmlns:a16="http://schemas.microsoft.com/office/drawing/2014/main" val="1130641549"/>
                    </a:ext>
                  </a:extLst>
                </a:gridCol>
                <a:gridCol w="1483139">
                  <a:extLst>
                    <a:ext uri="{9D8B030D-6E8A-4147-A177-3AD203B41FA5}">
                      <a16:colId xmlns:a16="http://schemas.microsoft.com/office/drawing/2014/main" val="3286881385"/>
                    </a:ext>
                  </a:extLst>
                </a:gridCol>
                <a:gridCol w="1197522">
                  <a:extLst>
                    <a:ext uri="{9D8B030D-6E8A-4147-A177-3AD203B41FA5}">
                      <a16:colId xmlns:a16="http://schemas.microsoft.com/office/drawing/2014/main" val="20005"/>
                    </a:ext>
                  </a:extLst>
                </a:gridCol>
                <a:gridCol w="1026956">
                  <a:extLst>
                    <a:ext uri="{9D8B030D-6E8A-4147-A177-3AD203B41FA5}">
                      <a16:colId xmlns:a16="http://schemas.microsoft.com/office/drawing/2014/main" val="20006"/>
                    </a:ext>
                  </a:extLst>
                </a:gridCol>
              </a:tblGrid>
              <a:tr h="504447">
                <a:tc gridSpan="9">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altLang="ja-JP" sz="2800" b="0" i="0" u="none" strike="noStrike" cap="none" normalizeH="0" baseline="0" dirty="0">
                          <a:ln>
                            <a:solidFill>
                              <a:schemeClr val="tx1"/>
                            </a:solidFill>
                          </a:ln>
                          <a:solidFill>
                            <a:schemeClr val="tx1"/>
                          </a:solidFill>
                          <a:effectLst/>
                          <a:latin typeface="Arial" charset="0"/>
                          <a:ea typeface="ＭＳ Ｐゴシック" charset="0"/>
                          <a:cs typeface="Arial" charset="0"/>
                        </a:rPr>
                        <a:t>Jew-Gentile Unity Shown in Love</a:t>
                      </a:r>
                      <a:endParaRPr kumimoji="0" lang="en-US" sz="28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0"/>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endParaRPr kumimoji="0"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056743"/>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Love as Equals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Love as Testimony</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1"/>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Chapters 1–3</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Chapters 4–6</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2"/>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Doctrine</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Application</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3"/>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Position</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Practice</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4"/>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Belief</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Behaviour</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5"/>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Privileges</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Responsibilities</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6"/>
                  </a:ext>
                </a:extLst>
              </a:tr>
              <a:tr h="607508">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altLang="ja-JP"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Salutation</a:t>
                      </a:r>
                      <a:endPar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Position</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altLang="ja-JP" sz="2400" b="0" i="0" u="none" strike="noStrike" cap="none" normalizeH="0" baseline="0" dirty="0" err="1">
                          <a:ln>
                            <a:solidFill>
                              <a:schemeClr val="tx1"/>
                            </a:solidFill>
                          </a:ln>
                          <a:solidFill>
                            <a:schemeClr val="tx1"/>
                          </a:solidFill>
                          <a:effectLst/>
                          <a:latin typeface="Arial Narrow" panose="020B0606020202030204" pitchFamily="34" charset="0"/>
                          <a:ea typeface="ＭＳ Ｐゴシック" charset="0"/>
                          <a:cs typeface="Arial" charset="0"/>
                        </a:rPr>
                        <a:t>Reconcil-iation</a:t>
                      </a:r>
                      <a:endPar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Unique-ness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Unity</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Holiness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Submission</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Reliance</a:t>
                      </a:r>
                    </a:p>
                  </a:txBody>
                  <a:tcPr anchor="ctr" horzOverflow="overflow">
                    <a:lnL w="12700" cap="flat" cmpd="sng" algn="ctr">
                      <a:solidFill>
                        <a:srgbClr val="720000"/>
                      </a:solidFill>
                      <a:prstDash val="solid"/>
                      <a:round/>
                      <a:headEnd type="none" w="med" len="med"/>
                      <a:tailEnd type="none" w="med" len="med"/>
                    </a:lnL>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Love</a:t>
                      </a:r>
                    </a:p>
                  </a:txBody>
                  <a:tcPr anchor="ctr" horzOverflow="overflow">
                    <a:solidFill>
                      <a:schemeClr val="bg1"/>
                    </a:solidFill>
                  </a:tcPr>
                </a:tc>
                <a:extLst>
                  <a:ext uri="{0D108BD9-81ED-4DB2-BD59-A6C34878D82A}">
                    <a16:rowId xmlns:a16="http://schemas.microsoft.com/office/drawing/2014/main" val="10007"/>
                  </a:ext>
                </a:extLst>
              </a:tr>
              <a:tr h="524137">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1:1-2</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1:3-23</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2</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3</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4:1-16</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4:17–5:20</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5:21–6:9</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6:10-20</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6:21-24</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B w="12700" cap="flat" cmpd="sng" algn="ctr">
                      <a:solidFill>
                        <a:srgbClr val="72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536036">
                <a:tc gridSpan="9">
                  <a:txBody>
                    <a:bodyPr/>
                    <a:lstStyle/>
                    <a:p>
                      <a:pPr marL="0" marR="0" lvl="0" indent="0" algn="ctr" defTabSz="457200" rtl="0" eaLnBrk="1" fontAlgn="base" latinLnBrk="0" hangingPunct="1">
                        <a:lnSpc>
                          <a:spcPct val="70000"/>
                        </a:lnSpc>
                        <a:spcBef>
                          <a:spcPct val="0"/>
                        </a:spcBef>
                        <a:spcAft>
                          <a:spcPct val="0"/>
                        </a:spcAft>
                        <a:buClrTx/>
                        <a:buSzTx/>
                        <a:buFontTx/>
                        <a:buNone/>
                        <a:tabLst/>
                      </a:pPr>
                      <a:endParaRPr kumimoji="0"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pic>
        <p:nvPicPr>
          <p:cNvPr id="3" name="Picture 2" descr="A black and white sign with white text&#10;&#10;AI-generated content may be incorrect.">
            <a:extLst>
              <a:ext uri="{FF2B5EF4-FFF2-40B4-BE49-F238E27FC236}">
                <a16:creationId xmlns:a16="http://schemas.microsoft.com/office/drawing/2014/main" id="{0C442A8D-61B4-E12D-D173-FE6D2773FB5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10180" y="1296829"/>
            <a:ext cx="2840832" cy="612768"/>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CCF6D9AF-931E-CD43-B672-8F0CF0F980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51324" y="1308346"/>
            <a:ext cx="3110472" cy="601251"/>
          </a:xfrm>
          <a:prstGeom prst="rect">
            <a:avLst/>
          </a:prstGeom>
        </p:spPr>
      </p:pic>
      <p:sp>
        <p:nvSpPr>
          <p:cNvPr id="6" name="TextBox 5">
            <a:extLst>
              <a:ext uri="{FF2B5EF4-FFF2-40B4-BE49-F238E27FC236}">
                <a16:creationId xmlns:a16="http://schemas.microsoft.com/office/drawing/2014/main" id="{76CD6493-389B-D3E1-DB76-8D2A496ABAED}"/>
              </a:ext>
            </a:extLst>
          </p:cNvPr>
          <p:cNvSpPr txBox="1"/>
          <p:nvPr/>
        </p:nvSpPr>
        <p:spPr>
          <a:xfrm>
            <a:off x="226142" y="182425"/>
            <a:ext cx="9950245" cy="584775"/>
          </a:xfrm>
          <a:prstGeom prst="rect">
            <a:avLst/>
          </a:prstGeom>
          <a:noFill/>
        </p:spPr>
        <p:txBody>
          <a:bodyPr wrap="square">
            <a:spAutoFit/>
          </a:bodyPr>
          <a:lstStyle/>
          <a:p>
            <a:pPr algn="ctr"/>
            <a:r>
              <a:rPr lang="en-US" sz="3200" dirty="0">
                <a:latin typeface="ADLaM Display" panose="020F0502020204030204" pitchFamily="2" charset="0"/>
                <a:ea typeface="ADLaM Display" panose="020F0502020204030204" pitchFamily="2" charset="0"/>
                <a:cs typeface="ADLaM Display" panose="020F0502020204030204" pitchFamily="2" charset="0"/>
              </a:rPr>
              <a:t>Inconceivable Blessings, Incredible Purpose.</a:t>
            </a:r>
          </a:p>
        </p:txBody>
      </p:sp>
    </p:spTree>
    <p:extLst>
      <p:ext uri="{BB962C8B-B14F-4D97-AF65-F5344CB8AC3E}">
        <p14:creationId xmlns:p14="http://schemas.microsoft.com/office/powerpoint/2010/main" val="1159204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5B42A-CE1D-B928-C3EB-E533FAD069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A09BA-EA10-4097-7A89-B5AEB7683120}"/>
              </a:ext>
            </a:extLst>
          </p:cNvPr>
          <p:cNvSpPr>
            <a:spLocks noGrp="1"/>
          </p:cNvSpPr>
          <p:nvPr>
            <p:ph idx="1"/>
          </p:nvPr>
        </p:nvSpPr>
        <p:spPr>
          <a:xfrm>
            <a:off x="225911" y="225911"/>
            <a:ext cx="11682804" cy="7067774"/>
          </a:xfrm>
        </p:spPr>
        <p:txBody>
          <a:bodyPr>
            <a:normAutofit/>
          </a:bodyPr>
          <a:lstStyle/>
          <a:p>
            <a:pPr marL="0" indent="0" algn="just">
              <a:buNone/>
            </a:pPr>
            <a:r>
              <a:rPr lang="en-SG" sz="3600" b="1" baseline="30000" dirty="0"/>
              <a:t>15 </a:t>
            </a:r>
            <a:r>
              <a:rPr lang="en-SG" sz="3600" b="1" dirty="0"/>
              <a:t>For this reason, ever since I heard about your faith in the Lord Jesus and your love for all God’s people, </a:t>
            </a:r>
            <a:r>
              <a:rPr lang="en-SG" sz="3600" b="1" baseline="30000" dirty="0"/>
              <a:t>16 </a:t>
            </a:r>
            <a:r>
              <a:rPr lang="en-SG" sz="3600" b="1" dirty="0"/>
              <a:t>I have not stopped giving thanks for you, remembering you in my prayers. </a:t>
            </a:r>
            <a:r>
              <a:rPr lang="en-SG" sz="3600" b="1" baseline="30000" dirty="0"/>
              <a:t>17 </a:t>
            </a:r>
            <a:r>
              <a:rPr lang="en-SG" sz="3600" b="1" dirty="0"/>
              <a:t>I keep asking that the God of our Lord Jesus Christ, the glorious Father, may give you the Spirit of wisdom and revelation, so that you may know him better. </a:t>
            </a:r>
            <a:r>
              <a:rPr lang="en-SG" sz="3600" b="1" baseline="30000" dirty="0"/>
              <a:t>18 </a:t>
            </a:r>
            <a:r>
              <a:rPr lang="en-SG" sz="3600" b="1" dirty="0"/>
              <a:t>I pray that the eyes of your heart may be enlightened in order that you may know </a:t>
            </a:r>
            <a:r>
              <a:rPr lang="en-SG" sz="3600" b="1" baseline="30000" dirty="0"/>
              <a:t>19 </a:t>
            </a:r>
            <a:r>
              <a:rPr lang="en-SG" sz="3600" b="1" u="sng" dirty="0"/>
              <a:t>…. his incomparably great power for us who believe. </a:t>
            </a:r>
            <a:r>
              <a:rPr lang="en-SG" sz="3600" b="1" dirty="0"/>
              <a:t>That power is the same as the mighty strength </a:t>
            </a:r>
            <a:r>
              <a:rPr lang="en-SG" sz="3600" b="1" baseline="30000" dirty="0"/>
              <a:t>20 </a:t>
            </a:r>
            <a:r>
              <a:rPr lang="en-SG" sz="3600" b="1" dirty="0"/>
              <a:t>he exerted when he raised Christ from the dead and seated him at his right hand in the heavenly realms.</a:t>
            </a:r>
            <a:endParaRPr lang="en-US" sz="3600" dirty="0"/>
          </a:p>
        </p:txBody>
      </p:sp>
    </p:spTree>
    <p:extLst>
      <p:ext uri="{BB962C8B-B14F-4D97-AF65-F5344CB8AC3E}">
        <p14:creationId xmlns:p14="http://schemas.microsoft.com/office/powerpoint/2010/main" val="99026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F3E4D-001E-770A-4076-BE588E815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029AB-6955-7D27-DDED-8F1D3D28FAB5}"/>
              </a:ext>
            </a:extLst>
          </p:cNvPr>
          <p:cNvSpPr>
            <a:spLocks noGrp="1"/>
          </p:cNvSpPr>
          <p:nvPr>
            <p:ph type="title"/>
          </p:nvPr>
        </p:nvSpPr>
        <p:spPr/>
        <p:txBody>
          <a:bodyPr>
            <a:normAutofit/>
          </a:bodyPr>
          <a:lstStyle/>
          <a:p>
            <a:r>
              <a:rPr lang="en-US" sz="3600" b="1" dirty="0"/>
              <a:t>EPHESIANS 1:19-20</a:t>
            </a:r>
          </a:p>
        </p:txBody>
      </p:sp>
      <p:sp>
        <p:nvSpPr>
          <p:cNvPr id="3" name="Content Placeholder 2">
            <a:extLst>
              <a:ext uri="{FF2B5EF4-FFF2-40B4-BE49-F238E27FC236}">
                <a16:creationId xmlns:a16="http://schemas.microsoft.com/office/drawing/2014/main" id="{8657F1B9-E79C-5551-BD03-99189B2CB9F3}"/>
              </a:ext>
            </a:extLst>
          </p:cNvPr>
          <p:cNvSpPr>
            <a:spLocks noGrp="1"/>
          </p:cNvSpPr>
          <p:nvPr>
            <p:ph idx="1"/>
          </p:nvPr>
        </p:nvSpPr>
        <p:spPr>
          <a:xfrm>
            <a:off x="849854" y="2080278"/>
            <a:ext cx="10615793" cy="4159157"/>
          </a:xfrm>
        </p:spPr>
        <p:txBody>
          <a:bodyPr>
            <a:normAutofit/>
          </a:bodyPr>
          <a:lstStyle/>
          <a:p>
            <a:r>
              <a:rPr lang="en-SG" sz="3200" b="1" dirty="0"/>
              <a:t>3) God’s great power for us who believe.</a:t>
            </a:r>
          </a:p>
          <a:p>
            <a:r>
              <a:rPr lang="en-SG" sz="3200" dirty="0"/>
              <a:t>The same power that both raised Jesus from the dead and exalted Him to the highest place in heaven. </a:t>
            </a:r>
          </a:p>
          <a:p>
            <a:endParaRPr lang="en-SG" dirty="0"/>
          </a:p>
        </p:txBody>
      </p:sp>
    </p:spTree>
    <p:extLst>
      <p:ext uri="{BB962C8B-B14F-4D97-AF65-F5344CB8AC3E}">
        <p14:creationId xmlns:p14="http://schemas.microsoft.com/office/powerpoint/2010/main" val="2711784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48E2-5809-BC43-6770-993299592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CFB83-14BB-2D3D-E2DC-CD2D667F7B32}"/>
              </a:ext>
            </a:extLst>
          </p:cNvPr>
          <p:cNvSpPr>
            <a:spLocks noGrp="1"/>
          </p:cNvSpPr>
          <p:nvPr>
            <p:ph type="title"/>
          </p:nvPr>
        </p:nvSpPr>
        <p:spPr/>
        <p:txBody>
          <a:bodyPr>
            <a:normAutofit/>
          </a:bodyPr>
          <a:lstStyle/>
          <a:p>
            <a:r>
              <a:rPr lang="en-US" sz="3600" b="1" dirty="0"/>
              <a:t>EPHESIANS 1:15-23</a:t>
            </a:r>
          </a:p>
        </p:txBody>
      </p:sp>
      <p:sp>
        <p:nvSpPr>
          <p:cNvPr id="3" name="Content Placeholder 2">
            <a:extLst>
              <a:ext uri="{FF2B5EF4-FFF2-40B4-BE49-F238E27FC236}">
                <a16:creationId xmlns:a16="http://schemas.microsoft.com/office/drawing/2014/main" id="{459CEA7D-6B0D-CE61-550A-DFDDEF1BDD3F}"/>
              </a:ext>
            </a:extLst>
          </p:cNvPr>
          <p:cNvSpPr>
            <a:spLocks noGrp="1"/>
          </p:cNvSpPr>
          <p:nvPr>
            <p:ph idx="1"/>
          </p:nvPr>
        </p:nvSpPr>
        <p:spPr>
          <a:xfrm>
            <a:off x="849854" y="2080278"/>
            <a:ext cx="10615793" cy="4159157"/>
          </a:xfrm>
        </p:spPr>
        <p:txBody>
          <a:bodyPr>
            <a:normAutofit/>
          </a:bodyPr>
          <a:lstStyle/>
          <a:p>
            <a:pPr marL="0" indent="0">
              <a:buNone/>
            </a:pPr>
            <a:r>
              <a:rPr lang="en-SG" sz="3200" dirty="0"/>
              <a:t>Three historic events that the Scriptures attest to.</a:t>
            </a:r>
          </a:p>
          <a:p>
            <a:r>
              <a:rPr lang="en-SG" sz="3200" dirty="0"/>
              <a:t>a. Resurrection of Jesus from the dead (vs 20a), </a:t>
            </a:r>
          </a:p>
          <a:p>
            <a:r>
              <a:rPr lang="en-SG" sz="3200" dirty="0"/>
              <a:t>b) Placed him at God’s right hand in the heavenly places, putting all things under his feet (vs 20b-22a) and </a:t>
            </a:r>
          </a:p>
          <a:p>
            <a:r>
              <a:rPr lang="en-SG" sz="3200" dirty="0"/>
              <a:t>c) Made Him head over all things for the church, which is his body (vs 22b, 23). </a:t>
            </a:r>
          </a:p>
          <a:p>
            <a:endParaRPr lang="en-SG" dirty="0"/>
          </a:p>
        </p:txBody>
      </p:sp>
    </p:spTree>
    <p:extLst>
      <p:ext uri="{BB962C8B-B14F-4D97-AF65-F5344CB8AC3E}">
        <p14:creationId xmlns:p14="http://schemas.microsoft.com/office/powerpoint/2010/main" val="228044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B7490-B5CB-0651-1B9A-3F4F2CA823E4}"/>
              </a:ext>
            </a:extLst>
          </p:cNvPr>
          <p:cNvSpPr txBox="1"/>
          <p:nvPr/>
        </p:nvSpPr>
        <p:spPr>
          <a:xfrm>
            <a:off x="4405578" y="706788"/>
            <a:ext cx="6796216" cy="4401205"/>
          </a:xfrm>
          <a:prstGeom prst="rect">
            <a:avLst/>
          </a:prstGeom>
          <a:noFill/>
        </p:spPr>
        <p:txBody>
          <a:bodyPr wrap="square" rtlCol="0">
            <a:spAutoFit/>
          </a:bodyPr>
          <a:lstStyle/>
          <a:p>
            <a:pPr algn="ju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“Paul does not present an other-worldly, pie-in-the-sky theology, but he does view God’s work in the resurrection as a cosmic event that changed the course of history.” </a:t>
            </a:r>
          </a:p>
        </p:txBody>
      </p:sp>
      <p:sp>
        <p:nvSpPr>
          <p:cNvPr id="4" name="TextBox 3">
            <a:extLst>
              <a:ext uri="{FF2B5EF4-FFF2-40B4-BE49-F238E27FC236}">
                <a16:creationId xmlns:a16="http://schemas.microsoft.com/office/drawing/2014/main" id="{49B818B6-D3B1-8C6C-365A-CE642A18092E}"/>
              </a:ext>
            </a:extLst>
          </p:cNvPr>
          <p:cNvSpPr txBox="1"/>
          <p:nvPr/>
        </p:nvSpPr>
        <p:spPr>
          <a:xfrm>
            <a:off x="4256473" y="5504881"/>
            <a:ext cx="7559749"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Klyne Snodgrass</a:t>
            </a:r>
            <a:r>
              <a:rPr kumimoji="0" lang="en-SG"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SG" sz="18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NIV Application Commentary - Ephesians</a:t>
            </a:r>
            <a:r>
              <a:rPr kumimoji="0" lang="en-SG"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SG"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Grand Rapids</a:t>
            </a:r>
            <a:r>
              <a:rPr kumimoji="0" lang="en-SG"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Zondervan, 2009).</a:t>
            </a:r>
          </a:p>
        </p:txBody>
      </p:sp>
      <p:pic>
        <p:nvPicPr>
          <p:cNvPr id="18434" name="Picture 2" descr="undefined">
            <a:extLst>
              <a:ext uri="{FF2B5EF4-FFF2-40B4-BE49-F238E27FC236}">
                <a16:creationId xmlns:a16="http://schemas.microsoft.com/office/drawing/2014/main" id="{490DBB30-347F-F480-4521-FBEE0DC36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27" y="0"/>
            <a:ext cx="4508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085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53582-B60C-7956-090E-479676A687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8F1BB-F889-E950-D75A-36D9500BD55E}"/>
              </a:ext>
            </a:extLst>
          </p:cNvPr>
          <p:cNvSpPr>
            <a:spLocks noGrp="1"/>
          </p:cNvSpPr>
          <p:nvPr>
            <p:ph idx="1"/>
          </p:nvPr>
        </p:nvSpPr>
        <p:spPr>
          <a:xfrm>
            <a:off x="150608" y="0"/>
            <a:ext cx="11682804" cy="7067774"/>
          </a:xfrm>
        </p:spPr>
        <p:txBody>
          <a:bodyPr>
            <a:normAutofit/>
          </a:bodyPr>
          <a:lstStyle/>
          <a:p>
            <a:pPr marL="0" indent="0" algn="just">
              <a:buNone/>
            </a:pPr>
            <a:r>
              <a:rPr lang="en-SG" sz="3500" b="1" baseline="30000" dirty="0"/>
              <a:t>18 </a:t>
            </a:r>
            <a:r>
              <a:rPr lang="en-SG" sz="3500" b="1" dirty="0"/>
              <a:t>I pray that the eyes of your heart may be enlightened in order that you may know the hope to which he has called you, the riches of his glorious inheritance in his holy people, </a:t>
            </a:r>
            <a:r>
              <a:rPr lang="en-SG" sz="3500" b="1" baseline="30000" dirty="0"/>
              <a:t>19 </a:t>
            </a:r>
            <a:r>
              <a:rPr lang="en-SG" sz="3500" b="1" dirty="0"/>
              <a:t>and his incomparably great power for us who believe. That power is the same as the mighty strength </a:t>
            </a:r>
            <a:r>
              <a:rPr lang="en-SG" sz="3500" b="1" baseline="30000" dirty="0"/>
              <a:t>20 </a:t>
            </a:r>
            <a:r>
              <a:rPr lang="en-SG" sz="3500" b="1" dirty="0"/>
              <a:t>he exerted when he raised Christ from the dead and seated him at his right hand in the heavenly realms, </a:t>
            </a:r>
            <a:r>
              <a:rPr lang="en-SG" sz="3500" b="1" baseline="30000" dirty="0"/>
              <a:t>21 </a:t>
            </a:r>
            <a:r>
              <a:rPr lang="en-SG" sz="3500" b="1" dirty="0"/>
              <a:t>far above all </a:t>
            </a:r>
            <a:r>
              <a:rPr lang="en-SG" sz="3500" b="1" u="sng" dirty="0"/>
              <a:t>rule and authority, power and dominion, and every name</a:t>
            </a:r>
            <a:r>
              <a:rPr lang="en-SG" sz="3500" b="1" dirty="0"/>
              <a:t> that is invoked, not only in the present age but also in the one to come. </a:t>
            </a:r>
            <a:r>
              <a:rPr lang="en-SG" sz="3500" b="1" baseline="30000" dirty="0"/>
              <a:t>22 </a:t>
            </a:r>
            <a:r>
              <a:rPr lang="en-SG" sz="3500" b="1" dirty="0"/>
              <a:t>And God placed all things under his feet and appointed him to be head over everything for the church, </a:t>
            </a:r>
            <a:r>
              <a:rPr lang="en-SG" sz="3500" b="1" baseline="30000" dirty="0"/>
              <a:t>23 </a:t>
            </a:r>
            <a:r>
              <a:rPr lang="en-SG" sz="3500" b="1" dirty="0"/>
              <a:t>which is his body, the fullness of him who fills everything in every way.</a:t>
            </a:r>
          </a:p>
          <a:p>
            <a:pPr marL="0" indent="0">
              <a:buNone/>
            </a:pPr>
            <a:endParaRPr lang="en-US" dirty="0"/>
          </a:p>
        </p:txBody>
      </p:sp>
    </p:spTree>
    <p:extLst>
      <p:ext uri="{BB962C8B-B14F-4D97-AF65-F5344CB8AC3E}">
        <p14:creationId xmlns:p14="http://schemas.microsoft.com/office/powerpoint/2010/main" val="2786673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18681-D146-071D-990C-8A2D2C1E61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0D960-C50A-8136-F056-AFACE380D05D}"/>
              </a:ext>
            </a:extLst>
          </p:cNvPr>
          <p:cNvSpPr>
            <a:spLocks noGrp="1"/>
          </p:cNvSpPr>
          <p:nvPr>
            <p:ph idx="1"/>
          </p:nvPr>
        </p:nvSpPr>
        <p:spPr>
          <a:xfrm>
            <a:off x="150608" y="0"/>
            <a:ext cx="11682804" cy="7067774"/>
          </a:xfrm>
        </p:spPr>
        <p:txBody>
          <a:bodyPr>
            <a:normAutofit/>
          </a:bodyPr>
          <a:lstStyle/>
          <a:p>
            <a:pPr marL="0" indent="0" algn="just">
              <a:buNone/>
            </a:pPr>
            <a:r>
              <a:rPr lang="en-SG" sz="3500" b="1" baseline="30000" dirty="0"/>
              <a:t>18 </a:t>
            </a:r>
            <a:r>
              <a:rPr lang="en-SG" sz="3500" b="1" dirty="0"/>
              <a:t>I pray that the eyes of your heart may be enlightened in order that you may know the hope to which he has called you, the riches of his glorious inheritance in his holy people, </a:t>
            </a:r>
            <a:r>
              <a:rPr lang="en-SG" sz="3500" b="1" baseline="30000" dirty="0"/>
              <a:t>19 </a:t>
            </a:r>
            <a:r>
              <a:rPr lang="en-SG" sz="3500" b="1" dirty="0"/>
              <a:t>and his incomparably great power for us who believe. That power is the same as the mighty strength </a:t>
            </a:r>
            <a:r>
              <a:rPr lang="en-SG" sz="3500" b="1" baseline="30000" dirty="0"/>
              <a:t>20 </a:t>
            </a:r>
            <a:r>
              <a:rPr lang="en-SG" sz="3500" b="1" dirty="0"/>
              <a:t>he exerted when he raised Christ from the dead and seated him at his right hand in the heavenly realms, </a:t>
            </a:r>
            <a:r>
              <a:rPr lang="en-SG" sz="3500" b="1" baseline="30000" dirty="0"/>
              <a:t>21 </a:t>
            </a:r>
            <a:r>
              <a:rPr lang="en-SG" sz="3500" b="1" dirty="0"/>
              <a:t>far above all rule and authority, power and dominion, and every name that is invoked, not only in the present age but also in the one to come. </a:t>
            </a:r>
            <a:r>
              <a:rPr lang="en-SG" sz="3500" b="1" baseline="30000" dirty="0">
                <a:highlight>
                  <a:srgbClr val="FFFF00"/>
                </a:highlight>
              </a:rPr>
              <a:t>22 </a:t>
            </a:r>
            <a:r>
              <a:rPr lang="en-SG" sz="3500" b="1" dirty="0">
                <a:highlight>
                  <a:srgbClr val="FFFF00"/>
                </a:highlight>
              </a:rPr>
              <a:t>And God placed all things under his feet and appointed him to be head over everything for the church, </a:t>
            </a:r>
            <a:r>
              <a:rPr lang="en-SG" sz="3500" b="1" baseline="30000" dirty="0">
                <a:highlight>
                  <a:srgbClr val="FFFF00"/>
                </a:highlight>
              </a:rPr>
              <a:t>23 </a:t>
            </a:r>
            <a:r>
              <a:rPr lang="en-SG" sz="3500" b="1" dirty="0">
                <a:highlight>
                  <a:srgbClr val="FFFF00"/>
                </a:highlight>
              </a:rPr>
              <a:t>which is his body, the fullness of him who fills everything in every way.</a:t>
            </a:r>
          </a:p>
          <a:p>
            <a:pPr marL="0" indent="0">
              <a:buNone/>
            </a:pPr>
            <a:endParaRPr lang="en-US" dirty="0"/>
          </a:p>
        </p:txBody>
      </p:sp>
    </p:spTree>
    <p:extLst>
      <p:ext uri="{BB962C8B-B14F-4D97-AF65-F5344CB8AC3E}">
        <p14:creationId xmlns:p14="http://schemas.microsoft.com/office/powerpoint/2010/main" val="1043287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1ADA-F858-F2D3-9BB3-9FC7880C8311}"/>
              </a:ext>
            </a:extLst>
          </p:cNvPr>
          <p:cNvSpPr>
            <a:spLocks noGrp="1"/>
          </p:cNvSpPr>
          <p:nvPr>
            <p:ph type="title"/>
          </p:nvPr>
        </p:nvSpPr>
        <p:spPr>
          <a:xfrm>
            <a:off x="1295402" y="691675"/>
            <a:ext cx="9601196" cy="1303867"/>
          </a:xfrm>
        </p:spPr>
        <p:txBody>
          <a:bodyPr>
            <a:normAutofit/>
          </a:bodyPr>
          <a:lstStyle/>
          <a:p>
            <a:r>
              <a:rPr lang="en-US" sz="6000" b="1" dirty="0"/>
              <a:t>Praying Ephesians 1:17-20</a:t>
            </a:r>
          </a:p>
        </p:txBody>
      </p:sp>
      <p:sp>
        <p:nvSpPr>
          <p:cNvPr id="3" name="Content Placeholder 2">
            <a:extLst>
              <a:ext uri="{FF2B5EF4-FFF2-40B4-BE49-F238E27FC236}">
                <a16:creationId xmlns:a16="http://schemas.microsoft.com/office/drawing/2014/main" id="{E0C263A9-47B0-F1A3-3863-D0F8369BD873}"/>
              </a:ext>
            </a:extLst>
          </p:cNvPr>
          <p:cNvSpPr>
            <a:spLocks noGrp="1"/>
          </p:cNvSpPr>
          <p:nvPr>
            <p:ph idx="1"/>
          </p:nvPr>
        </p:nvSpPr>
        <p:spPr>
          <a:xfrm>
            <a:off x="797858" y="2345167"/>
            <a:ext cx="10596283" cy="3702823"/>
          </a:xfrm>
        </p:spPr>
        <p:txBody>
          <a:bodyPr>
            <a:noAutofit/>
          </a:bodyPr>
          <a:lstStyle/>
          <a:p>
            <a:pPr marL="0" indent="0" algn="just">
              <a:buNone/>
            </a:pPr>
            <a:r>
              <a:rPr lang="en-SG" sz="3200" b="1" dirty="0"/>
              <a:t>Glorious Father, I ask that you may give ________  the Spirit of wisdom and revelation, so that he/she may know you better. </a:t>
            </a:r>
            <a:r>
              <a:rPr lang="en-SG" sz="3200" b="1" baseline="30000" dirty="0"/>
              <a:t>18 </a:t>
            </a:r>
            <a:r>
              <a:rPr lang="en-SG" sz="3200" b="1" dirty="0"/>
              <a:t>I pray that the eyes of _____’s heart may be enlightened in order that he/she may know the hope to which You have called us, the riches of Your glorious inheritance in us, Your holy people, </a:t>
            </a:r>
            <a:r>
              <a:rPr lang="en-SG" sz="3200" b="1" baseline="30000" dirty="0"/>
              <a:t>19 </a:t>
            </a:r>
            <a:r>
              <a:rPr lang="en-SG" sz="3200" b="1" dirty="0"/>
              <a:t>and Your incomparably great power for us who believe. We thank you and we praise you in Jesus’ name. Amen.</a:t>
            </a:r>
            <a:endParaRPr lang="en-US" sz="3200" dirty="0"/>
          </a:p>
        </p:txBody>
      </p:sp>
    </p:spTree>
    <p:extLst>
      <p:ext uri="{BB962C8B-B14F-4D97-AF65-F5344CB8AC3E}">
        <p14:creationId xmlns:p14="http://schemas.microsoft.com/office/powerpoint/2010/main" val="184625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24F1EC-554A-0868-900A-2C1F1546B352}"/>
              </a:ext>
            </a:extLst>
          </p:cNvPr>
          <p:cNvSpPr>
            <a:spLocks noGrp="1"/>
          </p:cNvSpPr>
          <p:nvPr>
            <p:ph idx="1"/>
          </p:nvPr>
        </p:nvSpPr>
        <p:spPr>
          <a:xfrm>
            <a:off x="225911" y="225911"/>
            <a:ext cx="11682804" cy="7067774"/>
          </a:xfrm>
        </p:spPr>
        <p:txBody>
          <a:bodyPr>
            <a:normAutofit lnSpcReduction="10000"/>
          </a:bodyPr>
          <a:lstStyle/>
          <a:p>
            <a:pPr marL="0" indent="0" algn="just">
              <a:buNone/>
            </a:pPr>
            <a:r>
              <a:rPr lang="en-SG" sz="3200" b="1" baseline="30000" dirty="0"/>
              <a:t>15 </a:t>
            </a:r>
            <a:r>
              <a:rPr lang="en-SG" sz="3200" b="1" dirty="0"/>
              <a:t>For this reason, ever since I heard about your faith in the Lord Jesus and your love for all God’s people, </a:t>
            </a:r>
            <a:r>
              <a:rPr lang="en-SG" sz="3200" b="1" baseline="30000" dirty="0"/>
              <a:t>16 </a:t>
            </a:r>
            <a:r>
              <a:rPr lang="en-SG" sz="3200" b="1" dirty="0"/>
              <a:t>I have not stopped giving thanks for you, remembering you in my prayers. </a:t>
            </a:r>
            <a:r>
              <a:rPr lang="en-SG" sz="3200" b="1" baseline="30000" dirty="0"/>
              <a:t>17 </a:t>
            </a:r>
            <a:r>
              <a:rPr lang="en-SG" sz="3200" b="1" dirty="0"/>
              <a:t>I keep asking that the God of our Lord Jesus Christ, the glorious Father, may give you the Spirit of wisdom and revelation, so that you may know him better. </a:t>
            </a:r>
            <a:r>
              <a:rPr lang="en-SG" sz="3200" b="1" baseline="30000" dirty="0"/>
              <a:t>18 </a:t>
            </a:r>
            <a:r>
              <a:rPr lang="en-SG" sz="3200" b="1" dirty="0"/>
              <a:t>I pray that the eyes of your heart may be enlightened in order that you may know the hope to which he has called you, the riches of his glorious inheritance in his holy people, </a:t>
            </a:r>
            <a:r>
              <a:rPr lang="en-SG" sz="3200" b="1" baseline="30000" dirty="0"/>
              <a:t>19 </a:t>
            </a:r>
            <a:r>
              <a:rPr lang="en-SG" sz="3200" b="1" dirty="0"/>
              <a:t>and his incomparably great power for us who believe. That power is the same as the mighty strength </a:t>
            </a:r>
            <a:r>
              <a:rPr lang="en-SG" sz="3200" b="1" baseline="30000" dirty="0"/>
              <a:t>20 </a:t>
            </a:r>
            <a:r>
              <a:rPr lang="en-SG" sz="3200" b="1" dirty="0"/>
              <a:t>he exerted when he raised Christ from the dead and seated him at his right hand in the heavenly realms, </a:t>
            </a:r>
            <a:r>
              <a:rPr lang="en-SG" sz="3200" b="1" baseline="30000" dirty="0"/>
              <a:t>21 </a:t>
            </a:r>
            <a:r>
              <a:rPr lang="en-SG" sz="3200" b="1" dirty="0"/>
              <a:t>far above all rule and authority, power and dominion, and every name that is invoked, not only in the present age but also in the one to come. </a:t>
            </a:r>
            <a:r>
              <a:rPr lang="en-SG" sz="3200" b="1" baseline="30000" dirty="0"/>
              <a:t>22 </a:t>
            </a:r>
            <a:r>
              <a:rPr lang="en-SG" sz="3200" b="1" dirty="0"/>
              <a:t>And God placed all things under his feet and appointed him to be head over everything for the church, </a:t>
            </a:r>
            <a:r>
              <a:rPr lang="en-SG" sz="3200" b="1" baseline="30000" dirty="0"/>
              <a:t>23 </a:t>
            </a:r>
            <a:r>
              <a:rPr lang="en-SG" sz="3200" b="1" dirty="0"/>
              <a:t>which is his body, the fullness of him who fills everything in every way.</a:t>
            </a:r>
          </a:p>
          <a:p>
            <a:pPr marL="0" indent="0">
              <a:buNone/>
            </a:pPr>
            <a:endParaRPr lang="en-US" dirty="0"/>
          </a:p>
        </p:txBody>
      </p:sp>
    </p:spTree>
    <p:extLst>
      <p:ext uri="{BB962C8B-B14F-4D97-AF65-F5344CB8AC3E}">
        <p14:creationId xmlns:p14="http://schemas.microsoft.com/office/powerpoint/2010/main" val="324835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510D-9B5C-76A8-889F-C51FEE0CAEAF}"/>
              </a:ext>
            </a:extLst>
          </p:cNvPr>
          <p:cNvSpPr>
            <a:spLocks noGrp="1"/>
          </p:cNvSpPr>
          <p:nvPr>
            <p:ph type="title"/>
          </p:nvPr>
        </p:nvSpPr>
        <p:spPr>
          <a:xfrm>
            <a:off x="1022238" y="729220"/>
            <a:ext cx="10147522" cy="1049235"/>
          </a:xfrm>
        </p:spPr>
        <p:txBody>
          <a:bodyPr>
            <a:normAutofit fontScale="90000"/>
          </a:bodyPr>
          <a:lstStyle/>
          <a:p>
            <a:r>
              <a:rPr lang="en-US" sz="3600" b="1" dirty="0"/>
              <a:t>EPHESIANS 1:15-23 – Prayers for the people</a:t>
            </a:r>
          </a:p>
        </p:txBody>
      </p:sp>
      <p:sp>
        <p:nvSpPr>
          <p:cNvPr id="3" name="Content Placeholder 2">
            <a:extLst>
              <a:ext uri="{FF2B5EF4-FFF2-40B4-BE49-F238E27FC236}">
                <a16:creationId xmlns:a16="http://schemas.microsoft.com/office/drawing/2014/main" id="{ED2E229D-96D6-48FF-06FC-1FA457BC3E6F}"/>
              </a:ext>
            </a:extLst>
          </p:cNvPr>
          <p:cNvSpPr>
            <a:spLocks noGrp="1"/>
          </p:cNvSpPr>
          <p:nvPr>
            <p:ph idx="1"/>
          </p:nvPr>
        </p:nvSpPr>
        <p:spPr>
          <a:xfrm>
            <a:off x="173915" y="1951186"/>
            <a:ext cx="11844169" cy="3450613"/>
          </a:xfrm>
        </p:spPr>
        <p:txBody>
          <a:bodyPr>
            <a:normAutofit/>
          </a:bodyPr>
          <a:lstStyle/>
          <a:p>
            <a:r>
              <a:rPr lang="en-US" sz="2800" dirty="0"/>
              <a:t>The Great Benediction (vs 3-14) is followed by a Great Intercession (vs 15-23).</a:t>
            </a:r>
          </a:p>
        </p:txBody>
      </p:sp>
      <p:pic>
        <p:nvPicPr>
          <p:cNvPr id="10" name="Picture 9" descr="A person sitting in a room&#10;&#10;AI-generated content may be incorrect.">
            <a:extLst>
              <a:ext uri="{FF2B5EF4-FFF2-40B4-BE49-F238E27FC236}">
                <a16:creationId xmlns:a16="http://schemas.microsoft.com/office/drawing/2014/main" id="{6D807B63-CB46-54B0-9199-EC2A4EBC2D48}"/>
              </a:ext>
            </a:extLst>
          </p:cNvPr>
          <p:cNvPicPr>
            <a:picLocks noChangeAspect="1"/>
          </p:cNvPicPr>
          <p:nvPr/>
        </p:nvPicPr>
        <p:blipFill>
          <a:blip r:embed="rId2"/>
          <a:stretch>
            <a:fillRect/>
          </a:stretch>
        </p:blipFill>
        <p:spPr>
          <a:xfrm>
            <a:off x="2729402" y="2613394"/>
            <a:ext cx="6276975" cy="4191000"/>
          </a:xfrm>
          <a:prstGeom prst="rect">
            <a:avLst/>
          </a:prstGeom>
        </p:spPr>
      </p:pic>
    </p:spTree>
    <p:extLst>
      <p:ext uri="{BB962C8B-B14F-4D97-AF65-F5344CB8AC3E}">
        <p14:creationId xmlns:p14="http://schemas.microsoft.com/office/powerpoint/2010/main" val="1024337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in a room&#10;&#10;AI-generated content may be incorrect.">
            <a:extLst>
              <a:ext uri="{FF2B5EF4-FFF2-40B4-BE49-F238E27FC236}">
                <a16:creationId xmlns:a16="http://schemas.microsoft.com/office/drawing/2014/main" id="{26FD2672-0E79-AFB0-944A-11420968D180}"/>
              </a:ext>
            </a:extLst>
          </p:cNvPr>
          <p:cNvPicPr>
            <a:picLocks noChangeAspect="1"/>
          </p:cNvPicPr>
          <p:nvPr/>
        </p:nvPicPr>
        <p:blipFill>
          <a:blip r:embed="rId2"/>
          <a:srcRect l="6803" t="9091" r="16495"/>
          <a:stretch>
            <a:fill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5BDCF23-E0AA-D1FA-841F-92D2C70EE2A4}"/>
              </a:ext>
            </a:extLst>
          </p:cNvPr>
          <p:cNvSpPr txBox="1">
            <a:spLocks/>
          </p:cNvSpPr>
          <p:nvPr/>
        </p:nvSpPr>
        <p:spPr>
          <a:xfrm>
            <a:off x="477981" y="1122363"/>
            <a:ext cx="4023360" cy="32041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b="1">
                <a:solidFill>
                  <a:schemeClr val="bg1"/>
                </a:solidFill>
              </a:rPr>
              <a:t>EPHESIANS 1:15-23 – Prayers for the people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4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2AC0-E631-6FA9-5ED1-D42096A97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F9848-9FEE-2A96-859F-9B40BE7C9C57}"/>
              </a:ext>
            </a:extLst>
          </p:cNvPr>
          <p:cNvSpPr>
            <a:spLocks noGrp="1"/>
          </p:cNvSpPr>
          <p:nvPr>
            <p:ph type="title"/>
          </p:nvPr>
        </p:nvSpPr>
        <p:spPr>
          <a:xfrm>
            <a:off x="978397" y="754415"/>
            <a:ext cx="10235205" cy="1049235"/>
          </a:xfrm>
        </p:spPr>
        <p:txBody>
          <a:bodyPr>
            <a:normAutofit fontScale="90000"/>
          </a:bodyPr>
          <a:lstStyle/>
          <a:p>
            <a:r>
              <a:rPr lang="en-US" sz="3600" b="1" dirty="0"/>
              <a:t>EPHESIANS 1:15-23 – Prayers for the people</a:t>
            </a:r>
          </a:p>
        </p:txBody>
      </p:sp>
      <p:sp>
        <p:nvSpPr>
          <p:cNvPr id="3" name="Content Placeholder 2">
            <a:extLst>
              <a:ext uri="{FF2B5EF4-FFF2-40B4-BE49-F238E27FC236}">
                <a16:creationId xmlns:a16="http://schemas.microsoft.com/office/drawing/2014/main" id="{B23C94DF-45CD-4F63-97DD-B91F9BE493B0}"/>
              </a:ext>
            </a:extLst>
          </p:cNvPr>
          <p:cNvSpPr>
            <a:spLocks noGrp="1"/>
          </p:cNvSpPr>
          <p:nvPr>
            <p:ph idx="1"/>
          </p:nvPr>
        </p:nvSpPr>
        <p:spPr/>
        <p:txBody>
          <a:bodyPr>
            <a:normAutofit lnSpcReduction="10000"/>
          </a:bodyPr>
          <a:lstStyle/>
          <a:p>
            <a:r>
              <a:rPr lang="en-SG" sz="3200" b="1" dirty="0"/>
              <a:t>What drove Paul to pray here was not a particular problem; instead, it was his vision of the greatness of God. </a:t>
            </a:r>
          </a:p>
          <a:p>
            <a:r>
              <a:rPr lang="en-SG" sz="3200" b="1" dirty="0"/>
              <a:t>Vs 15–16 – “Since I heard about your faith… and love…”, I gave both thanks, and lifted you up in my prayers.</a:t>
            </a:r>
          </a:p>
          <a:p>
            <a:endParaRPr lang="en-SG" dirty="0"/>
          </a:p>
        </p:txBody>
      </p:sp>
    </p:spTree>
    <p:extLst>
      <p:ext uri="{BB962C8B-B14F-4D97-AF65-F5344CB8AC3E}">
        <p14:creationId xmlns:p14="http://schemas.microsoft.com/office/powerpoint/2010/main" val="115111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74E48-B90B-1884-0FDE-9217251376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58AD8-B729-ABEF-CC73-DA55C013218F}"/>
              </a:ext>
            </a:extLst>
          </p:cNvPr>
          <p:cNvSpPr>
            <a:spLocks noGrp="1"/>
          </p:cNvSpPr>
          <p:nvPr>
            <p:ph idx="1"/>
          </p:nvPr>
        </p:nvSpPr>
        <p:spPr>
          <a:xfrm>
            <a:off x="225911" y="225911"/>
            <a:ext cx="11682804" cy="7067774"/>
          </a:xfrm>
        </p:spPr>
        <p:txBody>
          <a:bodyPr>
            <a:normAutofit lnSpcReduction="10000"/>
          </a:bodyPr>
          <a:lstStyle/>
          <a:p>
            <a:pPr marL="0" indent="0" algn="just">
              <a:buNone/>
            </a:pPr>
            <a:r>
              <a:rPr lang="en-SG" sz="3200" b="1" baseline="30000" dirty="0"/>
              <a:t>15 </a:t>
            </a:r>
            <a:r>
              <a:rPr lang="en-SG" sz="3200" b="1" dirty="0"/>
              <a:t>For this reason, ever since I heard about your faith in the Lord Jesus and your love for all God’s people, </a:t>
            </a:r>
            <a:r>
              <a:rPr lang="en-SG" sz="3200" b="1" baseline="30000" dirty="0"/>
              <a:t>16 </a:t>
            </a:r>
            <a:r>
              <a:rPr lang="en-SG" sz="3200" b="1" dirty="0"/>
              <a:t>I have not stopped giving thanks for you, remembering you in my prayers. </a:t>
            </a:r>
            <a:r>
              <a:rPr lang="en-SG" sz="3200" b="1" baseline="30000" dirty="0">
                <a:highlight>
                  <a:srgbClr val="FFFF00"/>
                </a:highlight>
              </a:rPr>
              <a:t>17 </a:t>
            </a:r>
            <a:r>
              <a:rPr lang="en-SG" sz="3200" b="1" dirty="0">
                <a:highlight>
                  <a:srgbClr val="FFFF00"/>
                </a:highlight>
              </a:rPr>
              <a:t>I keep asking that the God of our Lord Jesus Christ, the glorious Father, may give you the Spirit of wisdom and revelation, so that you may know him better. </a:t>
            </a:r>
            <a:r>
              <a:rPr lang="en-SG" sz="3200" b="1" baseline="30000" dirty="0"/>
              <a:t>18 </a:t>
            </a:r>
            <a:r>
              <a:rPr lang="en-SG" sz="3200" b="1" dirty="0"/>
              <a:t>I pray that the eyes of your heart may be enlightened in order that you may know the hope to which he has called you, the riches of his glorious inheritance in his holy people, </a:t>
            </a:r>
            <a:r>
              <a:rPr lang="en-SG" sz="3200" b="1" baseline="30000" dirty="0"/>
              <a:t>19 </a:t>
            </a:r>
            <a:r>
              <a:rPr lang="en-SG" sz="3200" b="1" dirty="0"/>
              <a:t>and his incomparably great power for us who believe. That power is the same as the mighty strength </a:t>
            </a:r>
            <a:r>
              <a:rPr lang="en-SG" sz="3200" b="1" baseline="30000" dirty="0"/>
              <a:t>20 </a:t>
            </a:r>
            <a:r>
              <a:rPr lang="en-SG" sz="3200" b="1" dirty="0"/>
              <a:t>he exerted when he raised Christ from the dead and seated him at his right hand in the heavenly realms, </a:t>
            </a:r>
            <a:r>
              <a:rPr lang="en-SG" sz="3200" b="1" baseline="30000" dirty="0"/>
              <a:t>21 </a:t>
            </a:r>
            <a:r>
              <a:rPr lang="en-SG" sz="3200" b="1" dirty="0"/>
              <a:t>far above all rule and authority, power and dominion, and every name that is invoked, not only in the present age but also in the one to come. </a:t>
            </a:r>
            <a:r>
              <a:rPr lang="en-SG" sz="3200" b="1" baseline="30000" dirty="0"/>
              <a:t>22 </a:t>
            </a:r>
            <a:r>
              <a:rPr lang="en-SG" sz="3200" b="1" dirty="0"/>
              <a:t>And God placed all things under his feet and appointed him to be head over everything for the church, </a:t>
            </a:r>
            <a:r>
              <a:rPr lang="en-SG" sz="3200" b="1" baseline="30000" dirty="0"/>
              <a:t>23 </a:t>
            </a:r>
            <a:r>
              <a:rPr lang="en-SG" sz="3200" b="1" dirty="0"/>
              <a:t>which is his body, the fullness of him who fills everything in every way.</a:t>
            </a:r>
          </a:p>
          <a:p>
            <a:pPr marL="0" indent="0">
              <a:buNone/>
            </a:pPr>
            <a:endParaRPr lang="en-US" dirty="0"/>
          </a:p>
        </p:txBody>
      </p:sp>
    </p:spTree>
    <p:extLst>
      <p:ext uri="{BB962C8B-B14F-4D97-AF65-F5344CB8AC3E}">
        <p14:creationId xmlns:p14="http://schemas.microsoft.com/office/powerpoint/2010/main" val="323484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554F-1C51-08B0-5BC4-54CC2C955E17}"/>
              </a:ext>
            </a:extLst>
          </p:cNvPr>
          <p:cNvSpPr>
            <a:spLocks noGrp="1"/>
          </p:cNvSpPr>
          <p:nvPr>
            <p:ph type="title"/>
          </p:nvPr>
        </p:nvSpPr>
        <p:spPr/>
        <p:txBody>
          <a:bodyPr>
            <a:normAutofit/>
          </a:bodyPr>
          <a:lstStyle/>
          <a:p>
            <a:r>
              <a:rPr lang="en-US" sz="6000" b="1" dirty="0"/>
              <a:t>TIM KELLER</a:t>
            </a:r>
          </a:p>
        </p:txBody>
      </p:sp>
      <p:sp>
        <p:nvSpPr>
          <p:cNvPr id="3" name="Content Placeholder 2">
            <a:extLst>
              <a:ext uri="{FF2B5EF4-FFF2-40B4-BE49-F238E27FC236}">
                <a16:creationId xmlns:a16="http://schemas.microsoft.com/office/drawing/2014/main" id="{E2B7DA0B-7B33-9B72-C415-A6B98BD7352F}"/>
              </a:ext>
            </a:extLst>
          </p:cNvPr>
          <p:cNvSpPr>
            <a:spLocks noGrp="1"/>
          </p:cNvSpPr>
          <p:nvPr>
            <p:ph idx="1"/>
          </p:nvPr>
        </p:nvSpPr>
        <p:spPr>
          <a:xfrm>
            <a:off x="1295402" y="3173506"/>
            <a:ext cx="9805590" cy="3682305"/>
          </a:xfrm>
        </p:spPr>
        <p:txBody>
          <a:bodyPr>
            <a:normAutofit/>
          </a:bodyPr>
          <a:lstStyle/>
          <a:p>
            <a:pPr marL="0" indent="0">
              <a:buNone/>
            </a:pPr>
            <a:r>
              <a:rPr lang="en-SG" sz="4000" b="1" dirty="0"/>
              <a:t>It is remarkable that in all of his writings Paul's prayers for his friends contain no appeals for changes in their circumstances.</a:t>
            </a:r>
          </a:p>
          <a:p>
            <a:pPr marL="0" indent="0">
              <a:buNone/>
            </a:pPr>
            <a:r>
              <a:rPr lang="en-SG" dirty="0"/>
              <a:t>Timothy Keller, Prayer, </a:t>
            </a:r>
            <a:r>
              <a:rPr lang="en-SG" dirty="0" err="1"/>
              <a:t>Westminster:Penguin</a:t>
            </a:r>
            <a:r>
              <a:rPr lang="en-SG" dirty="0"/>
              <a:t>, 2016, page 20.</a:t>
            </a:r>
            <a:r>
              <a:rPr lang="en-SG" sz="4000" dirty="0"/>
              <a:t> </a:t>
            </a:r>
            <a:endParaRPr lang="en-US" sz="4000" b="1" dirty="0"/>
          </a:p>
        </p:txBody>
      </p:sp>
      <p:sp>
        <p:nvSpPr>
          <p:cNvPr id="4" name="Rectangle 2">
            <a:extLst>
              <a:ext uri="{FF2B5EF4-FFF2-40B4-BE49-F238E27FC236}">
                <a16:creationId xmlns:a16="http://schemas.microsoft.com/office/drawing/2014/main" id="{1E4C58F4-DFFF-2C7D-6905-5CC303E5B9CB}"/>
              </a:ext>
            </a:extLst>
          </p:cNvPr>
          <p:cNvSpPr>
            <a:spLocks noChangeArrowheads="1"/>
          </p:cNvSpPr>
          <p:nvPr/>
        </p:nvSpPr>
        <p:spPr bwMode="auto">
          <a:xfrm flipV="1">
            <a:off x="10244866" y="1250876"/>
            <a:ext cx="207694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7" name="Picture 1">
            <a:extLst>
              <a:ext uri="{FF2B5EF4-FFF2-40B4-BE49-F238E27FC236}">
                <a16:creationId xmlns:a16="http://schemas.microsoft.com/office/drawing/2014/main" id="{D22D2DC5-183E-93E0-1C51-31FD561CE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8856" y="0"/>
            <a:ext cx="1843144" cy="286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3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82C51-7842-3D1D-48C0-27D5CBC17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8B474-8920-D823-1D3B-F12A487880B8}"/>
              </a:ext>
            </a:extLst>
          </p:cNvPr>
          <p:cNvSpPr>
            <a:spLocks noGrp="1"/>
          </p:cNvSpPr>
          <p:nvPr>
            <p:ph type="title"/>
          </p:nvPr>
        </p:nvSpPr>
        <p:spPr>
          <a:xfrm>
            <a:off x="1047931" y="867037"/>
            <a:ext cx="10410569" cy="1049235"/>
          </a:xfrm>
        </p:spPr>
        <p:txBody>
          <a:bodyPr>
            <a:normAutofit fontScale="90000"/>
          </a:bodyPr>
          <a:lstStyle/>
          <a:p>
            <a:r>
              <a:rPr lang="en-US" sz="3600" b="1" dirty="0"/>
              <a:t>EPHESIANS 1:15-23 – Prayers for the people</a:t>
            </a:r>
          </a:p>
        </p:txBody>
      </p:sp>
      <p:sp>
        <p:nvSpPr>
          <p:cNvPr id="3" name="Content Placeholder 2">
            <a:extLst>
              <a:ext uri="{FF2B5EF4-FFF2-40B4-BE49-F238E27FC236}">
                <a16:creationId xmlns:a16="http://schemas.microsoft.com/office/drawing/2014/main" id="{3A1294E9-B18F-B731-DFC4-51A562562D8E}"/>
              </a:ext>
            </a:extLst>
          </p:cNvPr>
          <p:cNvSpPr>
            <a:spLocks noGrp="1"/>
          </p:cNvSpPr>
          <p:nvPr>
            <p:ph idx="1"/>
          </p:nvPr>
        </p:nvSpPr>
        <p:spPr/>
        <p:txBody>
          <a:bodyPr>
            <a:normAutofit/>
          </a:bodyPr>
          <a:lstStyle/>
          <a:p>
            <a:r>
              <a:rPr lang="en-SG" sz="3200" b="1" dirty="0"/>
              <a:t>Hebraic understanding of knowledge is not just intellectual but experiential.</a:t>
            </a:r>
            <a:endParaRPr lang="en-SG" b="1" dirty="0"/>
          </a:p>
        </p:txBody>
      </p:sp>
    </p:spTree>
    <p:extLst>
      <p:ext uri="{BB962C8B-B14F-4D97-AF65-F5344CB8AC3E}">
        <p14:creationId xmlns:p14="http://schemas.microsoft.com/office/powerpoint/2010/main" val="2999982599"/>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127</TotalTime>
  <Words>2017</Words>
  <Application>Microsoft Office PowerPoint</Application>
  <PresentationFormat>Widescreen</PresentationFormat>
  <Paragraphs>81</Paragraphs>
  <Slides>26</Slides>
  <Notes>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26</vt:i4>
      </vt:variant>
    </vt:vector>
  </HeadingPairs>
  <TitlesOfParts>
    <vt:vector size="45" baseType="lpstr">
      <vt:lpstr>ADLaM Display</vt:lpstr>
      <vt:lpstr>Aptos</vt:lpstr>
      <vt:lpstr>Aptos Display</vt:lpstr>
      <vt:lpstr>Aptos Narrow</vt:lpstr>
      <vt:lpstr>Arial</vt:lpstr>
      <vt:lpstr>Arial Narrow</vt:lpstr>
      <vt:lpstr>Calibri</vt:lpstr>
      <vt:lpstr>Calibri Light</vt:lpstr>
      <vt:lpstr>Century Gothic</vt:lpstr>
      <vt:lpstr>Copperplate Gothic Bold</vt:lpstr>
      <vt:lpstr>Garamond</vt:lpstr>
      <vt:lpstr>Gill Sans MT</vt:lpstr>
      <vt:lpstr>Tahoma</vt:lpstr>
      <vt:lpstr>Wingdings 3</vt:lpstr>
      <vt:lpstr>Office Theme</vt:lpstr>
      <vt:lpstr>Gallery</vt:lpstr>
      <vt:lpstr>Organic</vt:lpstr>
      <vt:lpstr>Wisp</vt:lpstr>
      <vt:lpstr>1_Office Theme</vt:lpstr>
      <vt:lpstr>PowerPoint Presentation</vt:lpstr>
      <vt:lpstr>PowerPoint Presentation</vt:lpstr>
      <vt:lpstr>PowerPoint Presentation</vt:lpstr>
      <vt:lpstr>EPHESIANS 1:15-23 – Prayers for the people</vt:lpstr>
      <vt:lpstr>PowerPoint Presentation</vt:lpstr>
      <vt:lpstr>EPHESIANS 1:15-23 – Prayers for the people</vt:lpstr>
      <vt:lpstr>PowerPoint Presentation</vt:lpstr>
      <vt:lpstr>TIM KELLER</vt:lpstr>
      <vt:lpstr>EPHESIANS 1:15-23 – Prayers for the people</vt:lpstr>
      <vt:lpstr>John Stott</vt:lpstr>
      <vt:lpstr>PowerPoint Presentation</vt:lpstr>
      <vt:lpstr>EPHESIANS 1:18-20</vt:lpstr>
      <vt:lpstr>PowerPoint Presentation</vt:lpstr>
      <vt:lpstr>EPHESIANS 1:18a</vt:lpstr>
      <vt:lpstr>John Stott</vt:lpstr>
      <vt:lpstr>PowerPoint Presentation</vt:lpstr>
      <vt:lpstr>EPHESIANS 1:18B</vt:lpstr>
      <vt:lpstr>PowerPoint Presentation</vt:lpstr>
      <vt:lpstr>PowerPoint Presentation</vt:lpstr>
      <vt:lpstr>PowerPoint Presentation</vt:lpstr>
      <vt:lpstr>EPHESIANS 1:19-20</vt:lpstr>
      <vt:lpstr>EPHESIANS 1:15-23</vt:lpstr>
      <vt:lpstr>PowerPoint Presentation</vt:lpstr>
      <vt:lpstr>PowerPoint Presentation</vt:lpstr>
      <vt:lpstr>PowerPoint Presentation</vt:lpstr>
      <vt:lpstr>Praying Ephesians 1:17-20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Matt Lyle</cp:lastModifiedBy>
  <cp:revision>2</cp:revision>
  <dcterms:created xsi:type="dcterms:W3CDTF">2025-07-19T06:09:32Z</dcterms:created>
  <dcterms:modified xsi:type="dcterms:W3CDTF">2025-07-20T06:19:53Z</dcterms:modified>
</cp:coreProperties>
</file>