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73"/>
  </p:notesMasterIdLst>
  <p:sldIdLst>
    <p:sldId id="325" r:id="rId3"/>
    <p:sldId id="7414" r:id="rId4"/>
    <p:sldId id="7412" r:id="rId5"/>
    <p:sldId id="7451" r:id="rId6"/>
    <p:sldId id="7377" r:id="rId7"/>
    <p:sldId id="7379" r:id="rId8"/>
    <p:sldId id="7378" r:id="rId9"/>
    <p:sldId id="7415" r:id="rId10"/>
    <p:sldId id="7381" r:id="rId11"/>
    <p:sldId id="7384" r:id="rId12"/>
    <p:sldId id="7416" r:id="rId13"/>
    <p:sldId id="305" r:id="rId14"/>
    <p:sldId id="7386" r:id="rId15"/>
    <p:sldId id="337" r:id="rId16"/>
    <p:sldId id="7385" r:id="rId17"/>
    <p:sldId id="7387" r:id="rId18"/>
    <p:sldId id="7382" r:id="rId19"/>
    <p:sldId id="7418" r:id="rId20"/>
    <p:sldId id="7422" r:id="rId21"/>
    <p:sldId id="7446" r:id="rId22"/>
    <p:sldId id="7417" r:id="rId23"/>
    <p:sldId id="7423" r:id="rId24"/>
    <p:sldId id="295" r:id="rId25"/>
    <p:sldId id="7376" r:id="rId26"/>
    <p:sldId id="7389" r:id="rId27"/>
    <p:sldId id="7424" r:id="rId28"/>
    <p:sldId id="7426" r:id="rId29"/>
    <p:sldId id="7427" r:id="rId30"/>
    <p:sldId id="7425" r:id="rId31"/>
    <p:sldId id="7448" r:id="rId32"/>
    <p:sldId id="7447" r:id="rId33"/>
    <p:sldId id="7429" r:id="rId34"/>
    <p:sldId id="7334" r:id="rId35"/>
    <p:sldId id="7413" r:id="rId36"/>
    <p:sldId id="7411" r:id="rId37"/>
    <p:sldId id="7400" r:id="rId38"/>
    <p:sldId id="7402" r:id="rId39"/>
    <p:sldId id="7428" r:id="rId40"/>
    <p:sldId id="7407" r:id="rId41"/>
    <p:sldId id="7409" r:id="rId42"/>
    <p:sldId id="7410" r:id="rId43"/>
    <p:sldId id="7399" r:id="rId44"/>
    <p:sldId id="7403" r:id="rId45"/>
    <p:sldId id="7404" r:id="rId46"/>
    <p:sldId id="7406" r:id="rId47"/>
    <p:sldId id="7435" r:id="rId48"/>
    <p:sldId id="7398" r:id="rId49"/>
    <p:sldId id="7437" r:id="rId50"/>
    <p:sldId id="7430" r:id="rId51"/>
    <p:sldId id="7441" r:id="rId52"/>
    <p:sldId id="7444" r:id="rId53"/>
    <p:sldId id="7445" r:id="rId54"/>
    <p:sldId id="7438" r:id="rId55"/>
    <p:sldId id="7439" r:id="rId56"/>
    <p:sldId id="7440" r:id="rId57"/>
    <p:sldId id="7449" r:id="rId58"/>
    <p:sldId id="7431" r:id="rId59"/>
    <p:sldId id="7432" r:id="rId60"/>
    <p:sldId id="7433" r:id="rId61"/>
    <p:sldId id="7434" r:id="rId62"/>
    <p:sldId id="7450" r:id="rId63"/>
    <p:sldId id="7401" r:id="rId64"/>
    <p:sldId id="7390" r:id="rId65"/>
    <p:sldId id="7452" r:id="rId66"/>
    <p:sldId id="7455" r:id="rId67"/>
    <p:sldId id="7453" r:id="rId68"/>
    <p:sldId id="7454" r:id="rId69"/>
    <p:sldId id="7456" r:id="rId70"/>
    <p:sldId id="7394" r:id="rId71"/>
    <p:sldId id="39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CF8"/>
    <a:srgbClr val="FFFFB7"/>
    <a:srgbClr val="ABFFFF"/>
    <a:srgbClr val="152D0D"/>
    <a:srgbClr val="E5FFE5"/>
    <a:srgbClr val="00FF00"/>
    <a:srgbClr val="DDFFFF"/>
    <a:srgbClr val="00FFFF"/>
    <a:srgbClr val="156082"/>
    <a:srgbClr val="47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635F1-74BB-41CA-B703-FE4DA2131B8D}" v="1036" dt="2025-07-12T14:29:08.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1" autoAdjust="0"/>
    <p:restoredTop sz="85593" autoAdjust="0"/>
  </p:normalViewPr>
  <p:slideViewPr>
    <p:cSldViewPr snapToGrid="0">
      <p:cViewPr varScale="1">
        <p:scale>
          <a:sx n="86" d="100"/>
          <a:sy n="86" d="100"/>
        </p:scale>
        <p:origin x="22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32F13224-6DD6-4F0D-B668-43894B73B8F5}"/>
    <pc:docChg chg="undo redo custSel addSld delSld modSld sldOrd modMainMaster">
      <pc:chgData name="Matt Lyle" userId="a96e7d453dd11193" providerId="LiveId" clId="{32F13224-6DD6-4F0D-B668-43894B73B8F5}" dt="2025-06-05T11:24:17.904" v="580" actId="2890"/>
      <pc:docMkLst>
        <pc:docMk/>
      </pc:docMkLst>
      <pc:sldChg chg="delSp modSp del mod ord modClrScheme chgLayout">
        <pc:chgData name="Matt Lyle" userId="a96e7d453dd11193" providerId="LiveId" clId="{32F13224-6DD6-4F0D-B668-43894B73B8F5}" dt="2025-06-05T04:17:59.653" v="174" actId="47"/>
        <pc:sldMkLst>
          <pc:docMk/>
          <pc:sldMk cId="4150756339" sldId="256"/>
        </pc:sldMkLst>
      </pc:sldChg>
      <pc:sldChg chg="addSp delSp modSp del mod">
        <pc:chgData name="Matt Lyle" userId="a96e7d453dd11193" providerId="LiveId" clId="{32F13224-6DD6-4F0D-B668-43894B73B8F5}" dt="2025-06-05T04:18:01.881" v="175" actId="47"/>
        <pc:sldMkLst>
          <pc:docMk/>
          <pc:sldMk cId="159337104" sldId="257"/>
        </pc:sldMkLst>
      </pc:sldChg>
      <pc:sldChg chg="addSp delSp modSp mod modTransition setBg modClrScheme chgLayout">
        <pc:chgData name="Matt Lyle" userId="a96e7d453dd11193" providerId="LiveId" clId="{32F13224-6DD6-4F0D-B668-43894B73B8F5}" dt="2025-06-05T04:56:40.984" v="269"/>
        <pc:sldMkLst>
          <pc:docMk/>
          <pc:sldMk cId="1248293572" sldId="259"/>
        </pc:sldMkLst>
      </pc:sldChg>
      <pc:sldChg chg="del">
        <pc:chgData name="Matt Lyle" userId="a96e7d453dd11193" providerId="LiveId" clId="{32F13224-6DD6-4F0D-B668-43894B73B8F5}" dt="2025-06-02T11:23:39.081" v="6" actId="47"/>
        <pc:sldMkLst>
          <pc:docMk/>
          <pc:sldMk cId="1772854006" sldId="261"/>
        </pc:sldMkLst>
      </pc:sldChg>
      <pc:sldChg chg="addSp delSp modSp del mod modClrScheme delDesignElem chgLayout">
        <pc:chgData name="Matt Lyle" userId="a96e7d453dd11193" providerId="LiveId" clId="{32F13224-6DD6-4F0D-B668-43894B73B8F5}" dt="2025-06-05T04:45:23.627" v="198" actId="47"/>
        <pc:sldMkLst>
          <pc:docMk/>
          <pc:sldMk cId="3640500633" sldId="265"/>
        </pc:sldMkLst>
      </pc:sldChg>
      <pc:sldChg chg="addSp delSp modSp mod modTransition modClrScheme delDesignElem chgLayout">
        <pc:chgData name="Matt Lyle" userId="a96e7d453dd11193" providerId="LiveId" clId="{32F13224-6DD6-4F0D-B668-43894B73B8F5}" dt="2025-06-05T06:53:27.509" v="522" actId="478"/>
        <pc:sldMkLst>
          <pc:docMk/>
          <pc:sldMk cId="1677220838" sldId="266"/>
        </pc:sldMkLst>
      </pc:sldChg>
      <pc:sldChg chg="addSp modSp mod ord modTransition modClrScheme chgLayout">
        <pc:chgData name="Matt Lyle" userId="a96e7d453dd11193" providerId="LiveId" clId="{32F13224-6DD6-4F0D-B668-43894B73B8F5}" dt="2025-06-05T07:26:19.548" v="549" actId="20577"/>
        <pc:sldMkLst>
          <pc:docMk/>
          <pc:sldMk cId="3402679826" sldId="270"/>
        </pc:sldMkLst>
      </pc:sldChg>
      <pc:sldChg chg="del">
        <pc:chgData name="Matt Lyle" userId="a96e7d453dd11193" providerId="LiveId" clId="{32F13224-6DD6-4F0D-B668-43894B73B8F5}" dt="2025-06-02T11:23:40.724" v="7" actId="47"/>
        <pc:sldMkLst>
          <pc:docMk/>
          <pc:sldMk cId="460135206" sldId="271"/>
        </pc:sldMkLst>
      </pc:sldChg>
      <pc:sldChg chg="del">
        <pc:chgData name="Matt Lyle" userId="a96e7d453dd11193" providerId="LiveId" clId="{32F13224-6DD6-4F0D-B668-43894B73B8F5}" dt="2025-06-02T11:23:41.361" v="8" actId="47"/>
        <pc:sldMkLst>
          <pc:docMk/>
          <pc:sldMk cId="407941680" sldId="272"/>
        </pc:sldMkLst>
      </pc:sldChg>
      <pc:sldChg chg="addSp delSp modSp mod modTransition modClrScheme delAnim modAnim delDesignElem chgLayout">
        <pc:chgData name="Matt Lyle" userId="a96e7d453dd11193" providerId="LiveId" clId="{32F13224-6DD6-4F0D-B668-43894B73B8F5}" dt="2025-06-05T07:26:27.153" v="551" actId="20577"/>
        <pc:sldMkLst>
          <pc:docMk/>
          <pc:sldMk cId="2899784298" sldId="273"/>
        </pc:sldMkLst>
      </pc:sldChg>
      <pc:sldChg chg="addSp delSp modSp add del mod delAnim modAnim">
        <pc:chgData name="Matt Lyle" userId="a96e7d453dd11193" providerId="LiveId" clId="{32F13224-6DD6-4F0D-B668-43894B73B8F5}" dt="2025-06-05T04:16:00.908" v="159" actId="47"/>
        <pc:sldMkLst>
          <pc:docMk/>
          <pc:sldMk cId="657663439" sldId="274"/>
        </pc:sldMkLst>
      </pc:sldChg>
      <pc:sldChg chg="addSp delSp modSp add del mod ord setBg modClrScheme addAnim delAnim delDesignElem chgLayout">
        <pc:chgData name="Matt Lyle" userId="a96e7d453dd11193" providerId="LiveId" clId="{32F13224-6DD6-4F0D-B668-43894B73B8F5}" dt="2025-06-05T04:12:56.491" v="123" actId="47"/>
        <pc:sldMkLst>
          <pc:docMk/>
          <pc:sldMk cId="581196014" sldId="275"/>
        </pc:sldMkLst>
      </pc:sldChg>
      <pc:sldChg chg="addSp modSp add mod ord modTransition modClrScheme chgLayout">
        <pc:chgData name="Matt Lyle" userId="a96e7d453dd11193" providerId="LiveId" clId="{32F13224-6DD6-4F0D-B668-43894B73B8F5}" dt="2025-06-05T07:26:04.665" v="546" actId="20577"/>
        <pc:sldMkLst>
          <pc:docMk/>
          <pc:sldMk cId="3325106264" sldId="276"/>
        </pc:sldMkLst>
      </pc:sldChg>
      <pc:sldChg chg="addSp delSp modSp new mod modTransition modClrScheme delAnim modAnim chgLayout">
        <pc:chgData name="Matt Lyle" userId="a96e7d453dd11193" providerId="LiveId" clId="{32F13224-6DD6-4F0D-B668-43894B73B8F5}" dt="2025-06-05T07:25:18.762" v="541" actId="20577"/>
        <pc:sldMkLst>
          <pc:docMk/>
          <pc:sldMk cId="3264329551" sldId="277"/>
        </pc:sldMkLst>
      </pc:sldChg>
      <pc:sldChg chg="addSp modSp new del mod modClrScheme chgLayout">
        <pc:chgData name="Matt Lyle" userId="a96e7d453dd11193" providerId="LiveId" clId="{32F13224-6DD6-4F0D-B668-43894B73B8F5}" dt="2025-06-05T04:14:47.953" v="146" actId="47"/>
        <pc:sldMkLst>
          <pc:docMk/>
          <pc:sldMk cId="474153448" sldId="278"/>
        </pc:sldMkLst>
      </pc:sldChg>
      <pc:sldChg chg="add del">
        <pc:chgData name="Matt Lyle" userId="a96e7d453dd11193" providerId="LiveId" clId="{32F13224-6DD6-4F0D-B668-43894B73B8F5}" dt="2025-06-05T04:14:57.045" v="148" actId="2890"/>
        <pc:sldMkLst>
          <pc:docMk/>
          <pc:sldMk cId="1186403501" sldId="278"/>
        </pc:sldMkLst>
      </pc:sldChg>
      <pc:sldChg chg="addSp modSp new mod modTransition modClrScheme modAnim chgLayout">
        <pc:chgData name="Matt Lyle" userId="a96e7d453dd11193" providerId="LiveId" clId="{32F13224-6DD6-4F0D-B668-43894B73B8F5}" dt="2025-06-05T07:25:27.083" v="543" actId="20577"/>
        <pc:sldMkLst>
          <pc:docMk/>
          <pc:sldMk cId="1884987237" sldId="278"/>
        </pc:sldMkLst>
      </pc:sldChg>
      <pc:sldChg chg="addSp delSp modSp new mod ord modTransition modAnim">
        <pc:chgData name="Matt Lyle" userId="a96e7d453dd11193" providerId="LiveId" clId="{32F13224-6DD6-4F0D-B668-43894B73B8F5}" dt="2025-06-05T04:56:40.984" v="269"/>
        <pc:sldMkLst>
          <pc:docMk/>
          <pc:sldMk cId="315587248" sldId="279"/>
        </pc:sldMkLst>
      </pc:sldChg>
      <pc:sldChg chg="new del">
        <pc:chgData name="Matt Lyle" userId="a96e7d453dd11193" providerId="LiveId" clId="{32F13224-6DD6-4F0D-B668-43894B73B8F5}" dt="2025-06-05T04:44:46.424" v="190" actId="680"/>
        <pc:sldMkLst>
          <pc:docMk/>
          <pc:sldMk cId="2017794635" sldId="279"/>
        </pc:sldMkLst>
      </pc:sldChg>
      <pc:sldChg chg="addSp modSp new mod ord modTransition">
        <pc:chgData name="Matt Lyle" userId="a96e7d453dd11193" providerId="LiveId" clId="{32F13224-6DD6-4F0D-B668-43894B73B8F5}" dt="2025-06-05T07:24:54.896" v="532" actId="20577"/>
        <pc:sldMkLst>
          <pc:docMk/>
          <pc:sldMk cId="981449029" sldId="280"/>
        </pc:sldMkLst>
      </pc:sldChg>
      <pc:sldChg chg="addSp modSp add mod modTransition modAnim">
        <pc:chgData name="Matt Lyle" userId="a96e7d453dd11193" providerId="LiveId" clId="{32F13224-6DD6-4F0D-B668-43894B73B8F5}" dt="2025-06-05T07:25:03.906" v="536" actId="20577"/>
        <pc:sldMkLst>
          <pc:docMk/>
          <pc:sldMk cId="47364093" sldId="281"/>
        </pc:sldMkLst>
      </pc:sldChg>
      <pc:sldChg chg="addSp modSp add mod ord modTransition modNotesTx">
        <pc:chgData name="Matt Lyle" userId="a96e7d453dd11193" providerId="LiveId" clId="{32F13224-6DD6-4F0D-B668-43894B73B8F5}" dt="2025-06-05T07:24:49.808" v="531" actId="20577"/>
        <pc:sldMkLst>
          <pc:docMk/>
          <pc:sldMk cId="677161335" sldId="282"/>
        </pc:sldMkLst>
      </pc:sldChg>
      <pc:sldChg chg="add ord modTransition">
        <pc:chgData name="Matt Lyle" userId="a96e7d453dd11193" providerId="LiveId" clId="{32F13224-6DD6-4F0D-B668-43894B73B8F5}" dt="2025-06-05T06:56:20.331" v="524"/>
        <pc:sldMkLst>
          <pc:docMk/>
          <pc:sldMk cId="1512925482" sldId="283"/>
        </pc:sldMkLst>
      </pc:sldChg>
      <pc:sldChg chg="new mod modTransition modClrScheme chgLayout">
        <pc:chgData name="Matt Lyle" userId="a96e7d453dd11193" providerId="LiveId" clId="{32F13224-6DD6-4F0D-B668-43894B73B8F5}" dt="2025-06-05T04:56:40.984" v="269"/>
        <pc:sldMkLst>
          <pc:docMk/>
          <pc:sldMk cId="2240780618" sldId="284"/>
        </pc:sldMkLst>
      </pc:sldChg>
      <pc:sldChg chg="add modTransition">
        <pc:chgData name="Matt Lyle" userId="a96e7d453dd11193" providerId="LiveId" clId="{32F13224-6DD6-4F0D-B668-43894B73B8F5}" dt="2025-06-05T04:56:40.984" v="269"/>
        <pc:sldMkLst>
          <pc:docMk/>
          <pc:sldMk cId="3994835963" sldId="285"/>
        </pc:sldMkLst>
      </pc:sldChg>
      <pc:sldChg chg="add modTransition">
        <pc:chgData name="Matt Lyle" userId="a96e7d453dd11193" providerId="LiveId" clId="{32F13224-6DD6-4F0D-B668-43894B73B8F5}" dt="2025-06-05T04:56:40.984" v="269"/>
        <pc:sldMkLst>
          <pc:docMk/>
          <pc:sldMk cId="3928871707" sldId="286"/>
        </pc:sldMkLst>
      </pc:sldChg>
      <pc:sldChg chg="addSp delSp modSp add del mod modTransition">
        <pc:chgData name="Matt Lyle" userId="a96e7d453dd11193" providerId="LiveId" clId="{32F13224-6DD6-4F0D-B668-43894B73B8F5}" dt="2025-06-05T07:25:12.572" v="539" actId="47"/>
        <pc:sldMkLst>
          <pc:docMk/>
          <pc:sldMk cId="617329334" sldId="287"/>
        </pc:sldMkLst>
      </pc:sldChg>
      <pc:sldChg chg="addSp modSp add mod ord modTransition">
        <pc:chgData name="Matt Lyle" userId="a96e7d453dd11193" providerId="LiveId" clId="{32F13224-6DD6-4F0D-B668-43894B73B8F5}" dt="2025-06-05T07:24:39.682" v="527" actId="20577"/>
        <pc:sldMkLst>
          <pc:docMk/>
          <pc:sldMk cId="1827902623" sldId="288"/>
        </pc:sldMkLst>
      </pc:sldChg>
      <pc:sldChg chg="modSp add mod ord modClrScheme chgLayout">
        <pc:chgData name="Matt Lyle" userId="a96e7d453dd11193" providerId="LiveId" clId="{32F13224-6DD6-4F0D-B668-43894B73B8F5}" dt="2025-06-05T06:16:40.703" v="429" actId="207"/>
        <pc:sldMkLst>
          <pc:docMk/>
          <pc:sldMk cId="3845407220" sldId="289"/>
        </pc:sldMkLst>
      </pc:sldChg>
      <pc:sldMasterChg chg="addSldLayout delSldLayout modSldLayout">
        <pc:chgData name="Matt Lyle" userId="a96e7d453dd11193" providerId="LiveId" clId="{32F13224-6DD6-4F0D-B668-43894B73B8F5}" dt="2025-06-05T11:24:17.904" v="580" actId="2890"/>
        <pc:sldMasterMkLst>
          <pc:docMk/>
          <pc:sldMasterMk cId="3850500696" sldId="2147483648"/>
        </pc:sldMasterMkLst>
        <pc:sldLayoutChg chg="addSp modSp mod">
          <pc:chgData name="Matt Lyle" userId="a96e7d453dd11193" providerId="LiveId" clId="{32F13224-6DD6-4F0D-B668-43894B73B8F5}" dt="2025-06-05T04:08:31.064" v="82" actId="1076"/>
          <pc:sldLayoutMkLst>
            <pc:docMk/>
            <pc:sldMasterMk cId="3850500696" sldId="2147483648"/>
            <pc:sldLayoutMk cId="1610508326" sldId="2147483649"/>
          </pc:sldLayoutMkLst>
        </pc:sldLayoutChg>
        <pc:sldLayoutChg chg="addSp mod">
          <pc:chgData name="Matt Lyle" userId="a96e7d453dd11193" providerId="LiveId" clId="{32F13224-6DD6-4F0D-B668-43894B73B8F5}" dt="2025-06-05T04:08:26.654" v="80" actId="11529"/>
          <pc:sldLayoutMkLst>
            <pc:docMk/>
            <pc:sldMasterMk cId="3850500696" sldId="2147483648"/>
            <pc:sldLayoutMk cId="3451036896" sldId="2147483650"/>
          </pc:sldLayoutMkLst>
        </pc:sldLayoutChg>
        <pc:sldLayoutChg chg="delSp mod setBg">
          <pc:chgData name="Matt Lyle" userId="a96e7d453dd11193" providerId="LiveId" clId="{32F13224-6DD6-4F0D-B668-43894B73B8F5}" dt="2025-06-05T04:09:54.338" v="90"/>
          <pc:sldLayoutMkLst>
            <pc:docMk/>
            <pc:sldMasterMk cId="3850500696" sldId="2147483648"/>
            <pc:sldLayoutMk cId="4199162026" sldId="2147483655"/>
          </pc:sldLayoutMkLst>
        </pc:sldLayoutChg>
        <pc:sldLayoutChg chg="add del mod modTransition">
          <pc:chgData name="Matt Lyle" userId="a96e7d453dd11193" providerId="LiveId" clId="{32F13224-6DD6-4F0D-B668-43894B73B8F5}" dt="2025-06-05T04:09:56.332" v="91" actId="2890"/>
          <pc:sldLayoutMkLst>
            <pc:docMk/>
            <pc:sldMasterMk cId="3850500696" sldId="2147483648"/>
            <pc:sldLayoutMk cId="307796579" sldId="2147483656"/>
          </pc:sldLayoutMkLst>
        </pc:sldLayoutChg>
        <pc:sldLayoutChg chg="add mod modTransition setBg">
          <pc:chgData name="Matt Lyle" userId="a96e7d453dd11193" providerId="LiveId" clId="{32F13224-6DD6-4F0D-B668-43894B73B8F5}" dt="2025-06-05T04:10:18.526" v="95"/>
          <pc:sldLayoutMkLst>
            <pc:docMk/>
            <pc:sldMasterMk cId="3850500696" sldId="2147483648"/>
            <pc:sldLayoutMk cId="2269141291" sldId="2147483656"/>
          </pc:sldLayoutMkLst>
        </pc:sldLayoutChg>
        <pc:sldLayoutChg chg="addSp delSp modSp add mod modTransition">
          <pc:chgData name="Matt Lyle" userId="a96e7d453dd11193" providerId="LiveId" clId="{32F13224-6DD6-4F0D-B668-43894B73B8F5}" dt="2025-06-05T11:24:14.817" v="579" actId="478"/>
          <pc:sldLayoutMkLst>
            <pc:docMk/>
            <pc:sldMasterMk cId="3850500696" sldId="2147483648"/>
            <pc:sldLayoutMk cId="1626307160" sldId="2147483657"/>
          </pc:sldLayoutMkLst>
          <pc:picChg chg="add del mod">
            <ac:chgData name="Matt Lyle" userId="a96e7d453dd11193" providerId="LiveId" clId="{32F13224-6DD6-4F0D-B668-43894B73B8F5}" dt="2025-06-05T11:24:14.083" v="577" actId="478"/>
            <ac:picMkLst>
              <pc:docMk/>
              <pc:sldMasterMk cId="3850500696" sldId="2147483648"/>
              <pc:sldLayoutMk cId="1626307160" sldId="2147483657"/>
              <ac:picMk id="2" creationId="{6F493974-E6B3-156D-7C46-13F983144FC3}"/>
            </ac:picMkLst>
          </pc:picChg>
          <pc:picChg chg="add del mod">
            <ac:chgData name="Matt Lyle" userId="a96e7d453dd11193" providerId="LiveId" clId="{32F13224-6DD6-4F0D-B668-43894B73B8F5}" dt="2025-06-05T11:24:13.206" v="572" actId="478"/>
            <ac:picMkLst>
              <pc:docMk/>
              <pc:sldMasterMk cId="3850500696" sldId="2147483648"/>
              <pc:sldLayoutMk cId="1626307160" sldId="2147483657"/>
              <ac:picMk id="3" creationId="{F56991AB-AD1B-53C8-C525-8281707A41B7}"/>
            </ac:picMkLst>
          </pc:picChg>
          <pc:picChg chg="add del mod">
            <ac:chgData name="Matt Lyle" userId="a96e7d453dd11193" providerId="LiveId" clId="{32F13224-6DD6-4F0D-B668-43894B73B8F5}" dt="2025-06-05T11:24:14.498" v="578" actId="478"/>
            <ac:picMkLst>
              <pc:docMk/>
              <pc:sldMasterMk cId="3850500696" sldId="2147483648"/>
              <pc:sldLayoutMk cId="1626307160" sldId="2147483657"/>
              <ac:picMk id="4" creationId="{A38F2B92-4509-DCC0-E3D0-05F6689A535E}"/>
            </ac:picMkLst>
          </pc:picChg>
          <pc:picChg chg="add del mod">
            <ac:chgData name="Matt Lyle" userId="a96e7d453dd11193" providerId="LiveId" clId="{32F13224-6DD6-4F0D-B668-43894B73B8F5}" dt="2025-06-05T11:24:14.817" v="579" actId="478"/>
            <ac:picMkLst>
              <pc:docMk/>
              <pc:sldMasterMk cId="3850500696" sldId="2147483648"/>
              <pc:sldLayoutMk cId="1626307160" sldId="2147483657"/>
              <ac:picMk id="5" creationId="{4A212EE6-486B-EC8D-C6B1-F40BEB8C1B14}"/>
            </ac:picMkLst>
          </pc:picChg>
        </pc:sldLayoutChg>
        <pc:sldLayoutChg chg="add del mod modTransition">
          <pc:chgData name="Matt Lyle" userId="a96e7d453dd11193" providerId="LiveId" clId="{32F13224-6DD6-4F0D-B668-43894B73B8F5}" dt="2025-06-05T11:24:17.904" v="580" actId="2890"/>
          <pc:sldLayoutMkLst>
            <pc:docMk/>
            <pc:sldMasterMk cId="3850500696" sldId="2147483648"/>
            <pc:sldLayoutMk cId="17112110" sldId="2147483658"/>
          </pc:sldLayoutMkLst>
        </pc:sldLayoutChg>
      </pc:sldMasterChg>
    </pc:docChg>
  </pc:docChgLst>
  <pc:docChgLst>
    <pc:chgData name="Matt Lyle" userId="a96e7d453dd11193" providerId="LiveId" clId="{7D7A69D0-39FC-462C-944D-275A50760DA9}"/>
    <pc:docChg chg="undo redo custSel addSld delSld modSld sldOrd delMainMaster modMainMaster modShowInfo">
      <pc:chgData name="Matt Lyle" userId="a96e7d453dd11193" providerId="LiveId" clId="{7D7A69D0-39FC-462C-944D-275A50760DA9}" dt="2025-06-29T00:32:26.721" v="6434" actId="20578"/>
      <pc:docMkLst>
        <pc:docMk/>
      </pc:docMkLst>
      <pc:sldChg chg="del">
        <pc:chgData name="Matt Lyle" userId="a96e7d453dd11193" providerId="LiveId" clId="{7D7A69D0-39FC-462C-944D-275A50760DA9}" dt="2025-06-26T08:37:52.389" v="37" actId="47"/>
        <pc:sldMkLst>
          <pc:docMk/>
          <pc:sldMk cId="1677220838" sldId="266"/>
        </pc:sldMkLst>
      </pc:sldChg>
      <pc:sldChg chg="del">
        <pc:chgData name="Matt Lyle" userId="a96e7d453dd11193" providerId="LiveId" clId="{7D7A69D0-39FC-462C-944D-275A50760DA9}" dt="2025-06-28T03:13:25.917" v="1015" actId="47"/>
        <pc:sldMkLst>
          <pc:docMk/>
          <pc:sldMk cId="3402679826" sldId="270"/>
        </pc:sldMkLst>
      </pc:sldChg>
      <pc:sldChg chg="addSp delSp modSp del mod">
        <pc:chgData name="Matt Lyle" userId="a96e7d453dd11193" providerId="LiveId" clId="{7D7A69D0-39FC-462C-944D-275A50760DA9}" dt="2025-06-28T03:13:26.591" v="1016" actId="47"/>
        <pc:sldMkLst>
          <pc:docMk/>
          <pc:sldMk cId="2899784298" sldId="273"/>
        </pc:sldMkLst>
      </pc:sldChg>
      <pc:sldChg chg="del">
        <pc:chgData name="Matt Lyle" userId="a96e7d453dd11193" providerId="LiveId" clId="{7D7A69D0-39FC-462C-944D-275A50760DA9}" dt="2025-06-28T03:08:47.115" v="1003" actId="47"/>
        <pc:sldMkLst>
          <pc:docMk/>
          <pc:sldMk cId="3325106264" sldId="276"/>
        </pc:sldMkLst>
      </pc:sldChg>
      <pc:sldChg chg="addSp delSp del delDesignElem">
        <pc:chgData name="Matt Lyle" userId="a96e7d453dd11193" providerId="LiveId" clId="{7D7A69D0-39FC-462C-944D-275A50760DA9}" dt="2025-06-28T03:08:42.755" v="1002" actId="47"/>
        <pc:sldMkLst>
          <pc:docMk/>
          <pc:sldMk cId="3264329551" sldId="277"/>
        </pc:sldMkLst>
      </pc:sldChg>
      <pc:sldChg chg="del">
        <pc:chgData name="Matt Lyle" userId="a96e7d453dd11193" providerId="LiveId" clId="{7D7A69D0-39FC-462C-944D-275A50760DA9}" dt="2025-06-28T03:13:25.411" v="1014" actId="47"/>
        <pc:sldMkLst>
          <pc:docMk/>
          <pc:sldMk cId="1884987237" sldId="278"/>
        </pc:sldMkLst>
      </pc:sldChg>
      <pc:sldChg chg="del">
        <pc:chgData name="Matt Lyle" userId="a96e7d453dd11193" providerId="LiveId" clId="{7D7A69D0-39FC-462C-944D-275A50760DA9}" dt="2025-06-26T08:36:24.350" v="1" actId="47"/>
        <pc:sldMkLst>
          <pc:docMk/>
          <pc:sldMk cId="981449029" sldId="280"/>
        </pc:sldMkLst>
      </pc:sldChg>
      <pc:sldChg chg="del">
        <pc:chgData name="Matt Lyle" userId="a96e7d453dd11193" providerId="LiveId" clId="{7D7A69D0-39FC-462C-944D-275A50760DA9}" dt="2025-06-26T08:36:26.572" v="3" actId="47"/>
        <pc:sldMkLst>
          <pc:docMk/>
          <pc:sldMk cId="47364093" sldId="281"/>
        </pc:sldMkLst>
      </pc:sldChg>
      <pc:sldChg chg="del">
        <pc:chgData name="Matt Lyle" userId="a96e7d453dd11193" providerId="LiveId" clId="{7D7A69D0-39FC-462C-944D-275A50760DA9}" dt="2025-06-26T08:36:23.475" v="0" actId="47"/>
        <pc:sldMkLst>
          <pc:docMk/>
          <pc:sldMk cId="677161335" sldId="282"/>
        </pc:sldMkLst>
      </pc:sldChg>
      <pc:sldChg chg="delSp modSp mod modTransition">
        <pc:chgData name="Matt Lyle" userId="a96e7d453dd11193" providerId="LiveId" clId="{7D7A69D0-39FC-462C-944D-275A50760DA9}" dt="2025-06-28T08:41:29.431" v="3118" actId="2085"/>
        <pc:sldMkLst>
          <pc:docMk/>
          <pc:sldMk cId="1512925482" sldId="283"/>
        </pc:sldMkLst>
      </pc:sldChg>
      <pc:sldChg chg="addSp delSp modSp mod ord modTransition">
        <pc:chgData name="Matt Lyle" userId="a96e7d453dd11193" providerId="LiveId" clId="{7D7A69D0-39FC-462C-944D-275A50760DA9}" dt="2025-06-29T00:18:16.599" v="6425" actId="122"/>
        <pc:sldMkLst>
          <pc:docMk/>
          <pc:sldMk cId="2240780618" sldId="284"/>
        </pc:sldMkLst>
      </pc:sldChg>
      <pc:sldChg chg="del">
        <pc:chgData name="Matt Lyle" userId="a96e7d453dd11193" providerId="LiveId" clId="{7D7A69D0-39FC-462C-944D-275A50760DA9}" dt="2025-06-26T08:36:25.305" v="2" actId="47"/>
        <pc:sldMkLst>
          <pc:docMk/>
          <pc:sldMk cId="1827902623" sldId="288"/>
        </pc:sldMkLst>
      </pc:sldChg>
      <pc:sldChg chg="del modTransition">
        <pc:chgData name="Matt Lyle" userId="a96e7d453dd11193" providerId="LiveId" clId="{7D7A69D0-39FC-462C-944D-275A50760DA9}" dt="2025-06-28T05:51:26.579" v="1711" actId="47"/>
        <pc:sldMkLst>
          <pc:docMk/>
          <pc:sldMk cId="3845407220" sldId="289"/>
        </pc:sldMkLst>
      </pc:sldChg>
      <pc:sldChg chg="del">
        <pc:chgData name="Matt Lyle" userId="a96e7d453dd11193" providerId="LiveId" clId="{7D7A69D0-39FC-462C-944D-275A50760DA9}" dt="2025-06-26T08:37:52.904" v="38" actId="47"/>
        <pc:sldMkLst>
          <pc:docMk/>
          <pc:sldMk cId="1938314896" sldId="290"/>
        </pc:sldMkLst>
      </pc:sldChg>
      <pc:sldChg chg="del">
        <pc:chgData name="Matt Lyle" userId="a96e7d453dd11193" providerId="LiveId" clId="{7D7A69D0-39FC-462C-944D-275A50760DA9}" dt="2025-06-26T08:37:59.111" v="42" actId="47"/>
        <pc:sldMkLst>
          <pc:docMk/>
          <pc:sldMk cId="4113660688" sldId="291"/>
        </pc:sldMkLst>
      </pc:sldChg>
      <pc:sldChg chg="del">
        <pc:chgData name="Matt Lyle" userId="a96e7d453dd11193" providerId="LiveId" clId="{7D7A69D0-39FC-462C-944D-275A50760DA9}" dt="2025-06-26T08:37:56.166" v="39" actId="47"/>
        <pc:sldMkLst>
          <pc:docMk/>
          <pc:sldMk cId="3564539497" sldId="292"/>
        </pc:sldMkLst>
      </pc:sldChg>
      <pc:sldChg chg="del">
        <pc:chgData name="Matt Lyle" userId="a96e7d453dd11193" providerId="LiveId" clId="{7D7A69D0-39FC-462C-944D-275A50760DA9}" dt="2025-06-26T08:37:57.095" v="40" actId="47"/>
        <pc:sldMkLst>
          <pc:docMk/>
          <pc:sldMk cId="203937164" sldId="293"/>
        </pc:sldMkLst>
      </pc:sldChg>
      <pc:sldChg chg="del">
        <pc:chgData name="Matt Lyle" userId="a96e7d453dd11193" providerId="LiveId" clId="{7D7A69D0-39FC-462C-944D-275A50760DA9}" dt="2025-06-26T08:37:57.908" v="41" actId="47"/>
        <pc:sldMkLst>
          <pc:docMk/>
          <pc:sldMk cId="42504925" sldId="294"/>
        </pc:sldMkLst>
      </pc:sldChg>
      <pc:sldChg chg="addSp delSp modSp mod ord modTransition modClrScheme chgLayout">
        <pc:chgData name="Matt Lyle" userId="a96e7d453dd11193" providerId="LiveId" clId="{7D7A69D0-39FC-462C-944D-275A50760DA9}" dt="2025-06-28T04:23:33.236" v="1477"/>
        <pc:sldMkLst>
          <pc:docMk/>
          <pc:sldMk cId="3662480993" sldId="295"/>
        </pc:sldMkLst>
      </pc:sldChg>
      <pc:sldChg chg="del">
        <pc:chgData name="Matt Lyle" userId="a96e7d453dd11193" providerId="LiveId" clId="{7D7A69D0-39FC-462C-944D-275A50760DA9}" dt="2025-06-26T08:36:51.497" v="9" actId="47"/>
        <pc:sldMkLst>
          <pc:docMk/>
          <pc:sldMk cId="938487686" sldId="296"/>
        </pc:sldMkLst>
      </pc:sldChg>
      <pc:sldChg chg="del">
        <pc:chgData name="Matt Lyle" userId="a96e7d453dd11193" providerId="LiveId" clId="{7D7A69D0-39FC-462C-944D-275A50760DA9}" dt="2025-06-26T08:37:04.046" v="14" actId="47"/>
        <pc:sldMkLst>
          <pc:docMk/>
          <pc:sldMk cId="398807510" sldId="297"/>
        </pc:sldMkLst>
      </pc:sldChg>
      <pc:sldChg chg="del">
        <pc:chgData name="Matt Lyle" userId="a96e7d453dd11193" providerId="LiveId" clId="{7D7A69D0-39FC-462C-944D-275A50760DA9}" dt="2025-06-26T08:36:52.142" v="11" actId="47"/>
        <pc:sldMkLst>
          <pc:docMk/>
          <pc:sldMk cId="1230470455" sldId="298"/>
        </pc:sldMkLst>
      </pc:sldChg>
      <pc:sldChg chg="addSp delSp modSp del mod modTransition">
        <pc:chgData name="Matt Lyle" userId="a96e7d453dd11193" providerId="LiveId" clId="{7D7A69D0-39FC-462C-944D-275A50760DA9}" dt="2025-06-28T07:24:46.161" v="2409" actId="47"/>
        <pc:sldMkLst>
          <pc:docMk/>
          <pc:sldMk cId="1727406336" sldId="299"/>
        </pc:sldMkLst>
      </pc:sldChg>
      <pc:sldChg chg="del">
        <pc:chgData name="Matt Lyle" userId="a96e7d453dd11193" providerId="LiveId" clId="{7D7A69D0-39FC-462C-944D-275A50760DA9}" dt="2025-06-26T08:37:07.950" v="18" actId="47"/>
        <pc:sldMkLst>
          <pc:docMk/>
          <pc:sldMk cId="374513753" sldId="300"/>
        </pc:sldMkLst>
      </pc:sldChg>
      <pc:sldChg chg="del">
        <pc:chgData name="Matt Lyle" userId="a96e7d453dd11193" providerId="LiveId" clId="{7D7A69D0-39FC-462C-944D-275A50760DA9}" dt="2025-06-26T08:37:04.643" v="15" actId="47"/>
        <pc:sldMkLst>
          <pc:docMk/>
          <pc:sldMk cId="3919640896" sldId="301"/>
        </pc:sldMkLst>
      </pc:sldChg>
      <pc:sldChg chg="del">
        <pc:chgData name="Matt Lyle" userId="a96e7d453dd11193" providerId="LiveId" clId="{7D7A69D0-39FC-462C-944D-275A50760DA9}" dt="2025-06-26T08:37:05.084" v="16" actId="47"/>
        <pc:sldMkLst>
          <pc:docMk/>
          <pc:sldMk cId="38469584" sldId="302"/>
        </pc:sldMkLst>
      </pc:sldChg>
      <pc:sldChg chg="del">
        <pc:chgData name="Matt Lyle" userId="a96e7d453dd11193" providerId="LiveId" clId="{7D7A69D0-39FC-462C-944D-275A50760DA9}" dt="2025-06-26T08:37:06.076" v="17" actId="47"/>
        <pc:sldMkLst>
          <pc:docMk/>
          <pc:sldMk cId="3866229510" sldId="303"/>
        </pc:sldMkLst>
      </pc:sldChg>
      <pc:sldChg chg="del">
        <pc:chgData name="Matt Lyle" userId="a96e7d453dd11193" providerId="LiveId" clId="{7D7A69D0-39FC-462C-944D-275A50760DA9}" dt="2025-06-26T08:37:09.592" v="19" actId="47"/>
        <pc:sldMkLst>
          <pc:docMk/>
          <pc:sldMk cId="2933837263" sldId="304"/>
        </pc:sldMkLst>
      </pc:sldChg>
      <pc:sldChg chg="ord modTransition">
        <pc:chgData name="Matt Lyle" userId="a96e7d453dd11193" providerId="LiveId" clId="{7D7A69D0-39FC-462C-944D-275A50760DA9}" dt="2025-06-28T04:23:40.182" v="1481"/>
        <pc:sldMkLst>
          <pc:docMk/>
          <pc:sldMk cId="1240479145" sldId="305"/>
        </pc:sldMkLst>
      </pc:sldChg>
      <pc:sldChg chg="del">
        <pc:chgData name="Matt Lyle" userId="a96e7d453dd11193" providerId="LiveId" clId="{7D7A69D0-39FC-462C-944D-275A50760DA9}" dt="2025-06-26T08:37:13.845" v="23" actId="47"/>
        <pc:sldMkLst>
          <pc:docMk/>
          <pc:sldMk cId="1681504547" sldId="306"/>
        </pc:sldMkLst>
      </pc:sldChg>
      <pc:sldChg chg="del">
        <pc:chgData name="Matt Lyle" userId="a96e7d453dd11193" providerId="LiveId" clId="{7D7A69D0-39FC-462C-944D-275A50760DA9}" dt="2025-06-26T08:37:12.909" v="21" actId="47"/>
        <pc:sldMkLst>
          <pc:docMk/>
          <pc:sldMk cId="2588922548" sldId="307"/>
        </pc:sldMkLst>
      </pc:sldChg>
      <pc:sldChg chg="del">
        <pc:chgData name="Matt Lyle" userId="a96e7d453dd11193" providerId="LiveId" clId="{7D7A69D0-39FC-462C-944D-275A50760DA9}" dt="2025-06-26T08:37:10.091" v="20" actId="47"/>
        <pc:sldMkLst>
          <pc:docMk/>
          <pc:sldMk cId="244425485" sldId="308"/>
        </pc:sldMkLst>
      </pc:sldChg>
      <pc:sldChg chg="del">
        <pc:chgData name="Matt Lyle" userId="a96e7d453dd11193" providerId="LiveId" clId="{7D7A69D0-39FC-462C-944D-275A50760DA9}" dt="2025-06-26T08:37:13.440" v="22" actId="47"/>
        <pc:sldMkLst>
          <pc:docMk/>
          <pc:sldMk cId="2811154105" sldId="309"/>
        </pc:sldMkLst>
      </pc:sldChg>
      <pc:sldChg chg="del">
        <pc:chgData name="Matt Lyle" userId="a96e7d453dd11193" providerId="LiveId" clId="{7D7A69D0-39FC-462C-944D-275A50760DA9}" dt="2025-06-26T08:37:14.703" v="24" actId="47"/>
        <pc:sldMkLst>
          <pc:docMk/>
          <pc:sldMk cId="1391927677" sldId="310"/>
        </pc:sldMkLst>
      </pc:sldChg>
      <pc:sldChg chg="del">
        <pc:chgData name="Matt Lyle" userId="a96e7d453dd11193" providerId="LiveId" clId="{7D7A69D0-39FC-462C-944D-275A50760DA9}" dt="2025-06-26T08:37:17.018" v="25" actId="47"/>
        <pc:sldMkLst>
          <pc:docMk/>
          <pc:sldMk cId="3253987426" sldId="311"/>
        </pc:sldMkLst>
      </pc:sldChg>
      <pc:sldChg chg="del">
        <pc:chgData name="Matt Lyle" userId="a96e7d453dd11193" providerId="LiveId" clId="{7D7A69D0-39FC-462C-944D-275A50760DA9}" dt="2025-06-26T08:36:51.819" v="10" actId="47"/>
        <pc:sldMkLst>
          <pc:docMk/>
          <pc:sldMk cId="877111511" sldId="312"/>
        </pc:sldMkLst>
      </pc:sldChg>
      <pc:sldChg chg="delSp modSp del mod modTransition">
        <pc:chgData name="Matt Lyle" userId="a96e7d453dd11193" providerId="LiveId" clId="{7D7A69D0-39FC-462C-944D-275A50760DA9}" dt="2025-06-28T08:40:11.364" v="3025" actId="47"/>
        <pc:sldMkLst>
          <pc:docMk/>
          <pc:sldMk cId="3637737700" sldId="313"/>
        </pc:sldMkLst>
      </pc:sldChg>
      <pc:sldChg chg="del">
        <pc:chgData name="Matt Lyle" userId="a96e7d453dd11193" providerId="LiveId" clId="{7D7A69D0-39FC-462C-944D-275A50760DA9}" dt="2025-06-26T08:37:33.484" v="29" actId="47"/>
        <pc:sldMkLst>
          <pc:docMk/>
          <pc:sldMk cId="3712468815" sldId="314"/>
        </pc:sldMkLst>
      </pc:sldChg>
      <pc:sldChg chg="del">
        <pc:chgData name="Matt Lyle" userId="a96e7d453dd11193" providerId="LiveId" clId="{7D7A69D0-39FC-462C-944D-275A50760DA9}" dt="2025-06-26T08:37:50.400" v="35" actId="47"/>
        <pc:sldMkLst>
          <pc:docMk/>
          <pc:sldMk cId="626321" sldId="315"/>
        </pc:sldMkLst>
      </pc:sldChg>
      <pc:sldChg chg="del">
        <pc:chgData name="Matt Lyle" userId="a96e7d453dd11193" providerId="LiveId" clId="{7D7A69D0-39FC-462C-944D-275A50760DA9}" dt="2025-06-26T08:37:32.949" v="28" actId="47"/>
        <pc:sldMkLst>
          <pc:docMk/>
          <pc:sldMk cId="3916703334" sldId="316"/>
        </pc:sldMkLst>
      </pc:sldChg>
      <pc:sldChg chg="del">
        <pc:chgData name="Matt Lyle" userId="a96e7d453dd11193" providerId="LiveId" clId="{7D7A69D0-39FC-462C-944D-275A50760DA9}" dt="2025-06-26T08:37:59.496" v="43" actId="47"/>
        <pc:sldMkLst>
          <pc:docMk/>
          <pc:sldMk cId="1338734256" sldId="317"/>
        </pc:sldMkLst>
      </pc:sldChg>
      <pc:sldChg chg="del">
        <pc:chgData name="Matt Lyle" userId="a96e7d453dd11193" providerId="LiveId" clId="{7D7A69D0-39FC-462C-944D-275A50760DA9}" dt="2025-06-26T08:38:01.247" v="44" actId="47"/>
        <pc:sldMkLst>
          <pc:docMk/>
          <pc:sldMk cId="2610382609" sldId="318"/>
        </pc:sldMkLst>
      </pc:sldChg>
      <pc:sldChg chg="del">
        <pc:chgData name="Matt Lyle" userId="a96e7d453dd11193" providerId="LiveId" clId="{7D7A69D0-39FC-462C-944D-275A50760DA9}" dt="2025-06-26T08:37:47.362" v="34" actId="47"/>
        <pc:sldMkLst>
          <pc:docMk/>
          <pc:sldMk cId="1842289133" sldId="319"/>
        </pc:sldMkLst>
      </pc:sldChg>
      <pc:sldChg chg="del">
        <pc:chgData name="Matt Lyle" userId="a96e7d453dd11193" providerId="LiveId" clId="{7D7A69D0-39FC-462C-944D-275A50760DA9}" dt="2025-06-26T08:37:42.544" v="32" actId="47"/>
        <pc:sldMkLst>
          <pc:docMk/>
          <pc:sldMk cId="198984734" sldId="320"/>
        </pc:sldMkLst>
      </pc:sldChg>
      <pc:sldChg chg="addSp delSp del mod ord modTransition delAnim">
        <pc:chgData name="Matt Lyle" userId="a96e7d453dd11193" providerId="LiveId" clId="{7D7A69D0-39FC-462C-944D-275A50760DA9}" dt="2025-06-28T23:57:32.828" v="6294" actId="47"/>
        <pc:sldMkLst>
          <pc:docMk/>
          <pc:sldMk cId="2623192583" sldId="322"/>
        </pc:sldMkLst>
      </pc:sldChg>
      <pc:sldChg chg="del">
        <pc:chgData name="Matt Lyle" userId="a96e7d453dd11193" providerId="LiveId" clId="{7D7A69D0-39FC-462C-944D-275A50760DA9}" dt="2025-06-26T08:37:43.926" v="33" actId="47"/>
        <pc:sldMkLst>
          <pc:docMk/>
          <pc:sldMk cId="3442629375" sldId="323"/>
        </pc:sldMkLst>
      </pc:sldChg>
      <pc:sldChg chg="del modTransition">
        <pc:chgData name="Matt Lyle" userId="a96e7d453dd11193" providerId="LiveId" clId="{7D7A69D0-39FC-462C-944D-275A50760DA9}" dt="2025-06-28T13:57:14.745" v="6055" actId="47"/>
        <pc:sldMkLst>
          <pc:docMk/>
          <pc:sldMk cId="3875974331" sldId="324"/>
        </pc:sldMkLst>
      </pc:sldChg>
      <pc:sldChg chg="del">
        <pc:chgData name="Matt Lyle" userId="a96e7d453dd11193" providerId="LiveId" clId="{7D7A69D0-39FC-462C-944D-275A50760DA9}" dt="2025-06-26T08:37:50.974" v="36" actId="47"/>
        <pc:sldMkLst>
          <pc:docMk/>
          <pc:sldMk cId="1605206338" sldId="325"/>
        </pc:sldMkLst>
      </pc:sldChg>
      <pc:sldChg chg="addSp delSp modSp new mod modTransition chgLayout">
        <pc:chgData name="Matt Lyle" userId="a96e7d453dd11193" providerId="LiveId" clId="{7D7A69D0-39FC-462C-944D-275A50760DA9}" dt="2025-06-28T04:23:30.770" v="1476"/>
        <pc:sldMkLst>
          <pc:docMk/>
          <pc:sldMk cId="4066804691" sldId="325"/>
        </pc:sldMkLst>
      </pc:sldChg>
      <pc:sldChg chg="addSp delSp modSp add mod ord modTransition modClrScheme chgLayout">
        <pc:chgData name="Matt Lyle" userId="a96e7d453dd11193" providerId="LiveId" clId="{7D7A69D0-39FC-462C-944D-275A50760DA9}" dt="2025-06-28T04:23:55.214" v="1482"/>
        <pc:sldMkLst>
          <pc:docMk/>
          <pc:sldMk cId="574017899" sldId="326"/>
        </pc:sldMkLst>
      </pc:sldChg>
      <pc:sldChg chg="delSp modSp add del mod">
        <pc:chgData name="Matt Lyle" userId="a96e7d453dd11193" providerId="LiveId" clId="{7D7A69D0-39FC-462C-944D-275A50760DA9}" dt="2025-06-26T09:28:27.155" v="154" actId="47"/>
        <pc:sldMkLst>
          <pc:docMk/>
          <pc:sldMk cId="2881284418" sldId="327"/>
        </pc:sldMkLst>
      </pc:sldChg>
      <pc:sldChg chg="addSp delSp modSp add mod ord modTransition modAnim">
        <pc:chgData name="Matt Lyle" userId="a96e7d453dd11193" providerId="LiveId" clId="{7D7A69D0-39FC-462C-944D-275A50760DA9}" dt="2025-06-28T05:47:45.946" v="1703"/>
        <pc:sldMkLst>
          <pc:docMk/>
          <pc:sldMk cId="3661657175" sldId="328"/>
        </pc:sldMkLst>
      </pc:sldChg>
      <pc:sldChg chg="add del">
        <pc:chgData name="Matt Lyle" userId="a96e7d453dd11193" providerId="LiveId" clId="{7D7A69D0-39FC-462C-944D-275A50760DA9}" dt="2025-06-26T09:36:31.259" v="273" actId="47"/>
        <pc:sldMkLst>
          <pc:docMk/>
          <pc:sldMk cId="590052191" sldId="329"/>
        </pc:sldMkLst>
      </pc:sldChg>
      <pc:sldChg chg="addSp delSp modSp add mod ord modTransition modAnim">
        <pc:chgData name="Matt Lyle" userId="a96e7d453dd11193" providerId="LiveId" clId="{7D7A69D0-39FC-462C-944D-275A50760DA9}" dt="2025-06-28T05:46:52.620" v="1693" actId="2711"/>
        <pc:sldMkLst>
          <pc:docMk/>
          <pc:sldMk cId="3867994052" sldId="329"/>
        </pc:sldMkLst>
      </pc:sldChg>
      <pc:sldChg chg="addSp delSp modSp add mod ord modTransition modAnim">
        <pc:chgData name="Matt Lyle" userId="a96e7d453dd11193" providerId="LiveId" clId="{7D7A69D0-39FC-462C-944D-275A50760DA9}" dt="2025-06-28T05:46:56.913" v="1694" actId="2711"/>
        <pc:sldMkLst>
          <pc:docMk/>
          <pc:sldMk cId="1799369188" sldId="330"/>
        </pc:sldMkLst>
      </pc:sldChg>
      <pc:sldChg chg="addSp delSp modSp add mod ord modTransition modAnim">
        <pc:chgData name="Matt Lyle" userId="a96e7d453dd11193" providerId="LiveId" clId="{7D7A69D0-39FC-462C-944D-275A50760DA9}" dt="2025-06-28T06:41:57.163" v="1994"/>
        <pc:sldMkLst>
          <pc:docMk/>
          <pc:sldMk cId="898949428" sldId="331"/>
        </pc:sldMkLst>
      </pc:sldChg>
      <pc:sldChg chg="addSp delSp modSp add mod ord modTransition modAnim">
        <pc:chgData name="Matt Lyle" userId="a96e7d453dd11193" providerId="LiveId" clId="{7D7A69D0-39FC-462C-944D-275A50760DA9}" dt="2025-06-28T06:40:14.825" v="1984" actId="14100"/>
        <pc:sldMkLst>
          <pc:docMk/>
          <pc:sldMk cId="1254146238" sldId="332"/>
        </pc:sldMkLst>
      </pc:sldChg>
      <pc:sldChg chg="addSp modSp add mod ord modTransition modAnim">
        <pc:chgData name="Matt Lyle" userId="a96e7d453dd11193" providerId="LiveId" clId="{7D7A69D0-39FC-462C-944D-275A50760DA9}" dt="2025-06-28T07:08:13.352" v="2219"/>
        <pc:sldMkLst>
          <pc:docMk/>
          <pc:sldMk cId="1317591242" sldId="333"/>
        </pc:sldMkLst>
      </pc:sldChg>
      <pc:sldChg chg="addSp delSp modSp add mod ord modTransition modClrScheme modAnim chgLayout">
        <pc:chgData name="Matt Lyle" userId="a96e7d453dd11193" providerId="LiveId" clId="{7D7A69D0-39FC-462C-944D-275A50760DA9}" dt="2025-06-28T06:37:57.368" v="1974"/>
        <pc:sldMkLst>
          <pc:docMk/>
          <pc:sldMk cId="3915143462" sldId="334"/>
        </pc:sldMkLst>
      </pc:sldChg>
      <pc:sldChg chg="addSp delSp modSp new mod modTransition modClrScheme delAnim modAnim chgLayout">
        <pc:chgData name="Matt Lyle" userId="a96e7d453dd11193" providerId="LiveId" clId="{7D7A69D0-39FC-462C-944D-275A50760DA9}" dt="2025-06-28T04:23:40.182" v="1481"/>
        <pc:sldMkLst>
          <pc:docMk/>
          <pc:sldMk cId="2710768287" sldId="335"/>
        </pc:sldMkLst>
      </pc:sldChg>
      <pc:sldChg chg="add del">
        <pc:chgData name="Matt Lyle" userId="a96e7d453dd11193" providerId="LiveId" clId="{7D7A69D0-39FC-462C-944D-275A50760DA9}" dt="2025-06-28T03:33:12.768" v="1029" actId="2890"/>
        <pc:sldMkLst>
          <pc:docMk/>
          <pc:sldMk cId="1500252646" sldId="336"/>
        </pc:sldMkLst>
      </pc:sldChg>
      <pc:sldChg chg="delSp add mod modTransition modAnim">
        <pc:chgData name="Matt Lyle" userId="a96e7d453dd11193" providerId="LiveId" clId="{7D7A69D0-39FC-462C-944D-275A50760DA9}" dt="2025-06-28T04:23:40.182" v="1481"/>
        <pc:sldMkLst>
          <pc:docMk/>
          <pc:sldMk cId="2052873731" sldId="336"/>
        </pc:sldMkLst>
      </pc:sldChg>
      <pc:sldChg chg="addSp delSp modSp new mod modTransition modAnim">
        <pc:chgData name="Matt Lyle" userId="a96e7d453dd11193" providerId="LiveId" clId="{7D7A69D0-39FC-462C-944D-275A50760DA9}" dt="2025-06-28T04:23:40.182" v="1481"/>
        <pc:sldMkLst>
          <pc:docMk/>
          <pc:sldMk cId="1508938282" sldId="337"/>
        </pc:sldMkLst>
        <pc:spChg chg="add mod">
          <ac:chgData name="Matt Lyle" userId="a96e7d453dd11193" providerId="LiveId" clId="{7D7A69D0-39FC-462C-944D-275A50760DA9}" dt="2025-06-28T04:08:58.787" v="1266" actId="14100"/>
          <ac:spMkLst>
            <pc:docMk/>
            <pc:sldMk cId="1508938282" sldId="337"/>
            <ac:spMk id="4" creationId="{A90F98B0-7D5C-F830-0DB1-B588F11E4ECA}"/>
          </ac:spMkLst>
        </pc:spChg>
      </pc:sldChg>
      <pc:sldChg chg="addSp modSp new mod modTransition">
        <pc:chgData name="Matt Lyle" userId="a96e7d453dd11193" providerId="LiveId" clId="{7D7A69D0-39FC-462C-944D-275A50760DA9}" dt="2025-06-28T04:23:40.182" v="1481"/>
        <pc:sldMkLst>
          <pc:docMk/>
          <pc:sldMk cId="2096282662" sldId="338"/>
        </pc:sldMkLst>
      </pc:sldChg>
      <pc:sldChg chg="delSp modSp add mod modTransition delAnim">
        <pc:chgData name="Matt Lyle" userId="a96e7d453dd11193" providerId="LiveId" clId="{7D7A69D0-39FC-462C-944D-275A50760DA9}" dt="2025-06-28T04:23:40.182" v="1481"/>
        <pc:sldMkLst>
          <pc:docMk/>
          <pc:sldMk cId="3086740078" sldId="339"/>
        </pc:sldMkLst>
      </pc:sldChg>
      <pc:sldChg chg="addSp delSp modSp new mod modTransition modClrScheme modAnim chgLayout">
        <pc:chgData name="Matt Lyle" userId="a96e7d453dd11193" providerId="LiveId" clId="{7D7A69D0-39FC-462C-944D-275A50760DA9}" dt="2025-06-28T23:38:13.946" v="6121" actId="700"/>
        <pc:sldMkLst>
          <pc:docMk/>
          <pc:sldMk cId="3421017833" sldId="340"/>
        </pc:sldMkLst>
      </pc:sldChg>
      <pc:sldChg chg="addSp modSp new mod modClrScheme modAnim chgLayout">
        <pc:chgData name="Matt Lyle" userId="a96e7d453dd11193" providerId="LiveId" clId="{7D7A69D0-39FC-462C-944D-275A50760DA9}" dt="2025-06-28T07:15:26.872" v="2390"/>
        <pc:sldMkLst>
          <pc:docMk/>
          <pc:sldMk cId="720022432" sldId="341"/>
        </pc:sldMkLst>
      </pc:sldChg>
      <pc:sldChg chg="addSp modSp new mod setBg modClrScheme modAnim chgLayout">
        <pc:chgData name="Matt Lyle" userId="a96e7d453dd11193" providerId="LiveId" clId="{7D7A69D0-39FC-462C-944D-275A50760DA9}" dt="2025-06-28T23:30:13.878" v="6058" actId="1035"/>
        <pc:sldMkLst>
          <pc:docMk/>
          <pc:sldMk cId="2665903028" sldId="342"/>
        </pc:sldMkLst>
      </pc:sldChg>
      <pc:sldChg chg="add del">
        <pc:chgData name="Matt Lyle" userId="a96e7d453dd11193" providerId="LiveId" clId="{7D7A69D0-39FC-462C-944D-275A50760DA9}" dt="2025-06-28T07:24:47.269" v="2410" actId="47"/>
        <pc:sldMkLst>
          <pc:docMk/>
          <pc:sldMk cId="3472601973" sldId="343"/>
        </pc:sldMkLst>
      </pc:sldChg>
      <pc:sldChg chg="add">
        <pc:chgData name="Matt Lyle" userId="a96e7d453dd11193" providerId="LiveId" clId="{7D7A69D0-39FC-462C-944D-275A50760DA9}" dt="2025-06-29T00:30:55.037" v="6426"/>
        <pc:sldMkLst>
          <pc:docMk/>
          <pc:sldMk cId="1220481354" sldId="390"/>
        </pc:sldMkLst>
      </pc:sldChg>
      <pc:sldChg chg="addSp modSp add mod ord modClrScheme modAnim chgLayout">
        <pc:chgData name="Matt Lyle" userId="a96e7d453dd11193" providerId="LiveId" clId="{7D7A69D0-39FC-462C-944D-275A50760DA9}" dt="2025-06-28T12:55:01.125" v="4982" actId="14100"/>
        <pc:sldMkLst>
          <pc:docMk/>
          <pc:sldMk cId="500715274" sldId="7296"/>
        </pc:sldMkLst>
      </pc:sldChg>
      <pc:sldChg chg="addSp delSp modSp add mod modClrScheme delAnim modAnim chgLayout">
        <pc:chgData name="Matt Lyle" userId="a96e7d453dd11193" providerId="LiveId" clId="{7D7A69D0-39FC-462C-944D-275A50760DA9}" dt="2025-06-28T09:38:51.739" v="3871"/>
        <pc:sldMkLst>
          <pc:docMk/>
          <pc:sldMk cId="1651695518" sldId="7314"/>
        </pc:sldMkLst>
      </pc:sldChg>
      <pc:sldChg chg="modSp add mod modClrScheme chgLayout">
        <pc:chgData name="Matt Lyle" userId="a96e7d453dd11193" providerId="LiveId" clId="{7D7A69D0-39FC-462C-944D-275A50760DA9}" dt="2025-06-28T11:34:51.721" v="4786" actId="6549"/>
        <pc:sldMkLst>
          <pc:docMk/>
          <pc:sldMk cId="2587878761" sldId="7315"/>
        </pc:sldMkLst>
      </pc:sldChg>
      <pc:sldChg chg="addSp modSp add mod ord modClrScheme modAnim chgLayout">
        <pc:chgData name="Matt Lyle" userId="a96e7d453dd11193" providerId="LiveId" clId="{7D7A69D0-39FC-462C-944D-275A50760DA9}" dt="2025-06-28T10:22:09.795" v="4278" actId="122"/>
        <pc:sldMkLst>
          <pc:docMk/>
          <pc:sldMk cId="2110132209" sldId="7316"/>
        </pc:sldMkLst>
      </pc:sldChg>
      <pc:sldChg chg="modSp add mod modClrScheme chgLayout">
        <pc:chgData name="Matt Lyle" userId="a96e7d453dd11193" providerId="LiveId" clId="{7D7A69D0-39FC-462C-944D-275A50760DA9}" dt="2025-06-28T13:46:47.733" v="5911" actId="6549"/>
        <pc:sldMkLst>
          <pc:docMk/>
          <pc:sldMk cId="3174986519" sldId="7317"/>
        </pc:sldMkLst>
      </pc:sldChg>
      <pc:sldChg chg="modSp add mod modClrScheme chgLayout">
        <pc:chgData name="Matt Lyle" userId="a96e7d453dd11193" providerId="LiveId" clId="{7D7A69D0-39FC-462C-944D-275A50760DA9}" dt="2025-06-28T13:23:46.134" v="5420" actId="6549"/>
        <pc:sldMkLst>
          <pc:docMk/>
          <pc:sldMk cId="1823959024" sldId="7319"/>
        </pc:sldMkLst>
      </pc:sldChg>
      <pc:sldChg chg="modSp add mod modClrScheme chgLayout">
        <pc:chgData name="Matt Lyle" userId="a96e7d453dd11193" providerId="LiveId" clId="{7D7A69D0-39FC-462C-944D-275A50760DA9}" dt="2025-06-28T12:29:27.901" v="4788" actId="20578"/>
        <pc:sldMkLst>
          <pc:docMk/>
          <pc:sldMk cId="3623762007" sldId="7320"/>
        </pc:sldMkLst>
      </pc:sldChg>
      <pc:sldChg chg="add del">
        <pc:chgData name="Matt Lyle" userId="a96e7d453dd11193" providerId="LiveId" clId="{7D7A69D0-39FC-462C-944D-275A50760DA9}" dt="2025-06-28T07:31:25.744" v="2415" actId="2890"/>
        <pc:sldMkLst>
          <pc:docMk/>
          <pc:sldMk cId="175540116" sldId="7321"/>
        </pc:sldMkLst>
      </pc:sldChg>
      <pc:sldChg chg="addSp modSp new del mod modClrScheme chgLayout">
        <pc:chgData name="Matt Lyle" userId="a96e7d453dd11193" providerId="LiveId" clId="{7D7A69D0-39FC-462C-944D-275A50760DA9}" dt="2025-06-28T08:20:44.412" v="2770" actId="47"/>
        <pc:sldMkLst>
          <pc:docMk/>
          <pc:sldMk cId="770526715" sldId="7321"/>
        </pc:sldMkLst>
      </pc:sldChg>
      <pc:sldChg chg="addSp delSp modSp new del mod ord modClrScheme delAnim modAnim chgLayout">
        <pc:chgData name="Matt Lyle" userId="a96e7d453dd11193" providerId="LiveId" clId="{7D7A69D0-39FC-462C-944D-275A50760DA9}" dt="2025-06-28T08:36:59.300" v="3013" actId="47"/>
        <pc:sldMkLst>
          <pc:docMk/>
          <pc:sldMk cId="2621339644" sldId="7322"/>
        </pc:sldMkLst>
      </pc:sldChg>
      <pc:sldChg chg="modSp add mod">
        <pc:chgData name="Matt Lyle" userId="a96e7d453dd11193" providerId="LiveId" clId="{7D7A69D0-39FC-462C-944D-275A50760DA9}" dt="2025-06-28T08:47:49.073" v="3269" actId="6549"/>
        <pc:sldMkLst>
          <pc:docMk/>
          <pc:sldMk cId="1962067140" sldId="7323"/>
        </pc:sldMkLst>
      </pc:sldChg>
      <pc:sldChg chg="addSp delSp modSp add mod ord modTransition delAnim modAnim">
        <pc:chgData name="Matt Lyle" userId="a96e7d453dd11193" providerId="LiveId" clId="{7D7A69D0-39FC-462C-944D-275A50760DA9}" dt="2025-06-28T10:23:39.451" v="4285" actId="403"/>
        <pc:sldMkLst>
          <pc:docMk/>
          <pc:sldMk cId="1020967361" sldId="7324"/>
        </pc:sldMkLst>
      </pc:sldChg>
      <pc:sldChg chg="addSp delSp modSp add del mod ord addAnim delAnim modAnim">
        <pc:chgData name="Matt Lyle" userId="a96e7d453dd11193" providerId="LiveId" clId="{7D7A69D0-39FC-462C-944D-275A50760DA9}" dt="2025-06-28T09:52:18.754" v="3955" actId="47"/>
        <pc:sldMkLst>
          <pc:docMk/>
          <pc:sldMk cId="1206839976" sldId="7325"/>
        </pc:sldMkLst>
      </pc:sldChg>
      <pc:sldChg chg="delSp modSp add mod modTransition modAnim">
        <pc:chgData name="Matt Lyle" userId="a96e7d453dd11193" providerId="LiveId" clId="{7D7A69D0-39FC-462C-944D-275A50760DA9}" dt="2025-06-28T08:23:19.922" v="2868"/>
        <pc:sldMkLst>
          <pc:docMk/>
          <pc:sldMk cId="2107735259" sldId="7326"/>
        </pc:sldMkLst>
      </pc:sldChg>
      <pc:sldChg chg="addSp modSp add modAnim">
        <pc:chgData name="Matt Lyle" userId="a96e7d453dd11193" providerId="LiveId" clId="{7D7A69D0-39FC-462C-944D-275A50760DA9}" dt="2025-06-28T08:36:10.399" v="2998"/>
        <pc:sldMkLst>
          <pc:docMk/>
          <pc:sldMk cId="2043704488" sldId="7327"/>
        </pc:sldMkLst>
      </pc:sldChg>
      <pc:sldChg chg="addSp modSp new del setBg modAnim">
        <pc:chgData name="Matt Lyle" userId="a96e7d453dd11193" providerId="LiveId" clId="{7D7A69D0-39FC-462C-944D-275A50760DA9}" dt="2025-06-28T08:37:44.352" v="3024" actId="47"/>
        <pc:sldMkLst>
          <pc:docMk/>
          <pc:sldMk cId="3750843635" sldId="7328"/>
        </pc:sldMkLst>
      </pc:sldChg>
      <pc:sldChg chg="addSp delSp modSp add mod ord modClrScheme modAnim chgLayout">
        <pc:chgData name="Matt Lyle" userId="a96e7d453dd11193" providerId="LiveId" clId="{7D7A69D0-39FC-462C-944D-275A50760DA9}" dt="2025-06-28T23:36:05.501" v="6094" actId="700"/>
        <pc:sldMkLst>
          <pc:docMk/>
          <pc:sldMk cId="3836223882" sldId="7329"/>
        </pc:sldMkLst>
      </pc:sldChg>
      <pc:sldChg chg="modSp add mod ord">
        <pc:chgData name="Matt Lyle" userId="a96e7d453dd11193" providerId="LiveId" clId="{7D7A69D0-39FC-462C-944D-275A50760DA9}" dt="2025-06-28T08:42:13.321" v="3149" actId="20577"/>
        <pc:sldMkLst>
          <pc:docMk/>
          <pc:sldMk cId="4227409121" sldId="7330"/>
        </pc:sldMkLst>
      </pc:sldChg>
      <pc:sldChg chg="modSp add mod ord">
        <pc:chgData name="Matt Lyle" userId="a96e7d453dd11193" providerId="LiveId" clId="{7D7A69D0-39FC-462C-944D-275A50760DA9}" dt="2025-06-28T08:44:02.068" v="3246"/>
        <pc:sldMkLst>
          <pc:docMk/>
          <pc:sldMk cId="2082435549" sldId="7331"/>
        </pc:sldMkLst>
      </pc:sldChg>
      <pc:sldChg chg="modSp add mod ord">
        <pc:chgData name="Matt Lyle" userId="a96e7d453dd11193" providerId="LiveId" clId="{7D7A69D0-39FC-462C-944D-275A50760DA9}" dt="2025-06-28T08:44:34.213" v="3261" actId="20577"/>
        <pc:sldMkLst>
          <pc:docMk/>
          <pc:sldMk cId="1442533338" sldId="7332"/>
        </pc:sldMkLst>
      </pc:sldChg>
      <pc:sldChg chg="addSp delSp modSp add mod ord modAnim">
        <pc:chgData name="Matt Lyle" userId="a96e7d453dd11193" providerId="LiveId" clId="{7D7A69D0-39FC-462C-944D-275A50760DA9}" dt="2025-06-28T09:36:35.850" v="3853"/>
        <pc:sldMkLst>
          <pc:docMk/>
          <pc:sldMk cId="664553207" sldId="7333"/>
        </pc:sldMkLst>
      </pc:sldChg>
      <pc:sldChg chg="modSp add mod ord">
        <pc:chgData name="Matt Lyle" userId="a96e7d453dd11193" providerId="LiveId" clId="{7D7A69D0-39FC-462C-944D-275A50760DA9}" dt="2025-06-28T08:48:02.654" v="3272" actId="207"/>
        <pc:sldMkLst>
          <pc:docMk/>
          <pc:sldMk cId="3916334615" sldId="7334"/>
        </pc:sldMkLst>
      </pc:sldChg>
      <pc:sldChg chg="modSp add mod">
        <pc:chgData name="Matt Lyle" userId="a96e7d453dd11193" providerId="LiveId" clId="{7D7A69D0-39FC-462C-944D-275A50760DA9}" dt="2025-06-28T10:08:20.946" v="3969" actId="13926"/>
        <pc:sldMkLst>
          <pc:docMk/>
          <pc:sldMk cId="3020363290" sldId="7335"/>
        </pc:sldMkLst>
      </pc:sldChg>
      <pc:sldChg chg="addSp delSp modSp new del mod delAnim modAnim">
        <pc:chgData name="Matt Lyle" userId="a96e7d453dd11193" providerId="LiveId" clId="{7D7A69D0-39FC-462C-944D-275A50760DA9}" dt="2025-06-28T12:47:10.445" v="4917" actId="47"/>
        <pc:sldMkLst>
          <pc:docMk/>
          <pc:sldMk cId="2983406396" sldId="7336"/>
        </pc:sldMkLst>
      </pc:sldChg>
      <pc:sldChg chg="addSp delSp modSp add mod modClrScheme delAnim modAnim chgLayout">
        <pc:chgData name="Matt Lyle" userId="a96e7d453dd11193" providerId="LiveId" clId="{7D7A69D0-39FC-462C-944D-275A50760DA9}" dt="2025-06-28T23:36:47.922" v="6102" actId="700"/>
        <pc:sldMkLst>
          <pc:docMk/>
          <pc:sldMk cId="838047021" sldId="7337"/>
        </pc:sldMkLst>
      </pc:sldChg>
      <pc:sldChg chg="modSp add mod">
        <pc:chgData name="Matt Lyle" userId="a96e7d453dd11193" providerId="LiveId" clId="{7D7A69D0-39FC-462C-944D-275A50760DA9}" dt="2025-06-28T08:56:50.818" v="3393" actId="6549"/>
        <pc:sldMkLst>
          <pc:docMk/>
          <pc:sldMk cId="2406478924" sldId="7338"/>
        </pc:sldMkLst>
      </pc:sldChg>
      <pc:sldChg chg="add del">
        <pc:chgData name="Matt Lyle" userId="a96e7d453dd11193" providerId="LiveId" clId="{7D7A69D0-39FC-462C-944D-275A50760DA9}" dt="2025-06-28T11:29:48.785" v="4756" actId="47"/>
        <pc:sldMkLst>
          <pc:docMk/>
          <pc:sldMk cId="3880386186" sldId="7339"/>
        </pc:sldMkLst>
      </pc:sldChg>
      <pc:sldChg chg="modSp add mod">
        <pc:chgData name="Matt Lyle" userId="a96e7d453dd11193" providerId="LiveId" clId="{7D7A69D0-39FC-462C-944D-275A50760DA9}" dt="2025-06-28T08:59:28.114" v="3451" actId="207"/>
        <pc:sldMkLst>
          <pc:docMk/>
          <pc:sldMk cId="32920373" sldId="7340"/>
        </pc:sldMkLst>
      </pc:sldChg>
      <pc:sldChg chg="modSp add mod">
        <pc:chgData name="Matt Lyle" userId="a96e7d453dd11193" providerId="LiveId" clId="{7D7A69D0-39FC-462C-944D-275A50760DA9}" dt="2025-06-28T08:57:24.590" v="3421" actId="6549"/>
        <pc:sldMkLst>
          <pc:docMk/>
          <pc:sldMk cId="3582777727" sldId="7341"/>
        </pc:sldMkLst>
      </pc:sldChg>
      <pc:sldChg chg="modSp add del mod ord">
        <pc:chgData name="Matt Lyle" userId="a96e7d453dd11193" providerId="LiveId" clId="{7D7A69D0-39FC-462C-944D-275A50760DA9}" dt="2025-06-28T09:04:07.664" v="3545" actId="47"/>
        <pc:sldMkLst>
          <pc:docMk/>
          <pc:sldMk cId="2009687067" sldId="7342"/>
        </pc:sldMkLst>
      </pc:sldChg>
      <pc:sldChg chg="addSp delSp modSp add mod ord modAnim">
        <pc:chgData name="Matt Lyle" userId="a96e7d453dd11193" providerId="LiveId" clId="{7D7A69D0-39FC-462C-944D-275A50760DA9}" dt="2025-06-28T11:28:16.222" v="4754" actId="1076"/>
        <pc:sldMkLst>
          <pc:docMk/>
          <pc:sldMk cId="1096302097" sldId="7343"/>
        </pc:sldMkLst>
      </pc:sldChg>
      <pc:sldChg chg="new del">
        <pc:chgData name="Matt Lyle" userId="a96e7d453dd11193" providerId="LiveId" clId="{7D7A69D0-39FC-462C-944D-275A50760DA9}" dt="2025-06-28T11:29:43.094" v="4755" actId="47"/>
        <pc:sldMkLst>
          <pc:docMk/>
          <pc:sldMk cId="1460692299" sldId="7344"/>
        </pc:sldMkLst>
      </pc:sldChg>
      <pc:sldChg chg="modSp add mod modAnim">
        <pc:chgData name="Matt Lyle" userId="a96e7d453dd11193" providerId="LiveId" clId="{7D7A69D0-39FC-462C-944D-275A50760DA9}" dt="2025-06-28T10:15:47.539" v="4064" actId="20577"/>
        <pc:sldMkLst>
          <pc:docMk/>
          <pc:sldMk cId="2502401734" sldId="7345"/>
        </pc:sldMkLst>
      </pc:sldChg>
      <pc:sldChg chg="add">
        <pc:chgData name="Matt Lyle" userId="a96e7d453dd11193" providerId="LiveId" clId="{7D7A69D0-39FC-462C-944D-275A50760DA9}" dt="2025-06-28T09:04:41.443" v="3550" actId="2890"/>
        <pc:sldMkLst>
          <pc:docMk/>
          <pc:sldMk cId="2818318189" sldId="7346"/>
        </pc:sldMkLst>
      </pc:sldChg>
      <pc:sldChg chg="delSp add del mod ord delAnim">
        <pc:chgData name="Matt Lyle" userId="a96e7d453dd11193" providerId="LiveId" clId="{7D7A69D0-39FC-462C-944D-275A50760DA9}" dt="2025-06-28T09:34:21.653" v="3829" actId="47"/>
        <pc:sldMkLst>
          <pc:docMk/>
          <pc:sldMk cId="2050922930" sldId="7347"/>
        </pc:sldMkLst>
      </pc:sldChg>
      <pc:sldChg chg="addSp delSp modSp add mod modTransition delAnim modAnim">
        <pc:chgData name="Matt Lyle" userId="a96e7d453dd11193" providerId="LiveId" clId="{7D7A69D0-39FC-462C-944D-275A50760DA9}" dt="2025-06-28T09:41:02.392" v="3890"/>
        <pc:sldMkLst>
          <pc:docMk/>
          <pc:sldMk cId="3623757189" sldId="7348"/>
        </pc:sldMkLst>
      </pc:sldChg>
      <pc:sldChg chg="new del">
        <pc:chgData name="Matt Lyle" userId="a96e7d453dd11193" providerId="LiveId" clId="{7D7A69D0-39FC-462C-944D-275A50760DA9}" dt="2025-06-28T09:51:29.676" v="3953" actId="47"/>
        <pc:sldMkLst>
          <pc:docMk/>
          <pc:sldMk cId="797700291" sldId="7349"/>
        </pc:sldMkLst>
      </pc:sldChg>
      <pc:sldChg chg="addSp delSp modSp add mod modTransition modClrScheme modAnim chgLayout">
        <pc:chgData name="Matt Lyle" userId="a96e7d453dd11193" providerId="LiveId" clId="{7D7A69D0-39FC-462C-944D-275A50760DA9}" dt="2025-06-28T23:36:13.360" v="6095" actId="700"/>
        <pc:sldMkLst>
          <pc:docMk/>
          <pc:sldMk cId="2030606002" sldId="7350"/>
        </pc:sldMkLst>
      </pc:sldChg>
      <pc:sldChg chg="add">
        <pc:chgData name="Matt Lyle" userId="a96e7d453dd11193" providerId="LiveId" clId="{7D7A69D0-39FC-462C-944D-275A50760DA9}" dt="2025-06-28T10:08:16.161" v="3968" actId="2890"/>
        <pc:sldMkLst>
          <pc:docMk/>
          <pc:sldMk cId="3400681214" sldId="7351"/>
        </pc:sldMkLst>
      </pc:sldChg>
      <pc:sldChg chg="add del">
        <pc:chgData name="Matt Lyle" userId="a96e7d453dd11193" providerId="LiveId" clId="{7D7A69D0-39FC-462C-944D-275A50760DA9}" dt="2025-06-28T11:16:13.984" v="4641" actId="47"/>
        <pc:sldMkLst>
          <pc:docMk/>
          <pc:sldMk cId="3807662944" sldId="7352"/>
        </pc:sldMkLst>
      </pc:sldChg>
      <pc:sldChg chg="addSp delSp modSp add del mod ord modTransition delAnim modAnim">
        <pc:chgData name="Matt Lyle" userId="a96e7d453dd11193" providerId="LiveId" clId="{7D7A69D0-39FC-462C-944D-275A50760DA9}" dt="2025-06-28T11:19:21.302" v="4664" actId="47"/>
        <pc:sldMkLst>
          <pc:docMk/>
          <pc:sldMk cId="1400328152" sldId="7353"/>
        </pc:sldMkLst>
      </pc:sldChg>
      <pc:sldChg chg="add del">
        <pc:chgData name="Matt Lyle" userId="a96e7d453dd11193" providerId="LiveId" clId="{7D7A69D0-39FC-462C-944D-275A50760DA9}" dt="2025-06-28T11:11:36.042" v="4579" actId="47"/>
        <pc:sldMkLst>
          <pc:docMk/>
          <pc:sldMk cId="2281176271" sldId="7354"/>
        </pc:sldMkLst>
      </pc:sldChg>
      <pc:sldChg chg="addSp delSp modSp add mod delAnim modAnim">
        <pc:chgData name="Matt Lyle" userId="a96e7d453dd11193" providerId="LiveId" clId="{7D7A69D0-39FC-462C-944D-275A50760DA9}" dt="2025-06-28T11:22:52.249" v="4726"/>
        <pc:sldMkLst>
          <pc:docMk/>
          <pc:sldMk cId="3772387705" sldId="7354"/>
        </pc:sldMkLst>
      </pc:sldChg>
      <pc:sldChg chg="modSp add mod">
        <pc:chgData name="Matt Lyle" userId="a96e7d453dd11193" providerId="LiveId" clId="{7D7A69D0-39FC-462C-944D-275A50760DA9}" dt="2025-06-28T11:35:01.513" v="4787" actId="207"/>
        <pc:sldMkLst>
          <pc:docMk/>
          <pc:sldMk cId="498756315" sldId="7355"/>
        </pc:sldMkLst>
      </pc:sldChg>
      <pc:sldChg chg="addSp delSp modSp add mod ord modClrScheme modAnim chgLayout">
        <pc:chgData name="Matt Lyle" userId="a96e7d453dd11193" providerId="LiveId" clId="{7D7A69D0-39FC-462C-944D-275A50760DA9}" dt="2025-06-28T23:37:54.296" v="6120" actId="700"/>
        <pc:sldMkLst>
          <pc:docMk/>
          <pc:sldMk cId="4267739508" sldId="7356"/>
        </pc:sldMkLst>
      </pc:sldChg>
      <pc:sldChg chg="addSp delSp modSp add mod ord modClrScheme modAnim chgLayout">
        <pc:chgData name="Matt Lyle" userId="a96e7d453dd11193" providerId="LiveId" clId="{7D7A69D0-39FC-462C-944D-275A50760DA9}" dt="2025-06-28T23:36:23.824" v="6097" actId="700"/>
        <pc:sldMkLst>
          <pc:docMk/>
          <pc:sldMk cId="1068225416" sldId="7357"/>
        </pc:sldMkLst>
      </pc:sldChg>
      <pc:sldChg chg="addSp delSp modSp add mod modClrScheme chgLayout">
        <pc:chgData name="Matt Lyle" userId="a96e7d453dd11193" providerId="LiveId" clId="{7D7A69D0-39FC-462C-944D-275A50760DA9}" dt="2025-06-28T23:37:11.476" v="6108"/>
        <pc:sldMkLst>
          <pc:docMk/>
          <pc:sldMk cId="2061139004" sldId="7358"/>
        </pc:sldMkLst>
      </pc:sldChg>
      <pc:sldChg chg="addSp delSp modSp new mod modClrScheme modAnim chgLayout">
        <pc:chgData name="Matt Lyle" userId="a96e7d453dd11193" providerId="LiveId" clId="{7D7A69D0-39FC-462C-944D-275A50760DA9}" dt="2025-06-28T23:37:25.815" v="6110" actId="700"/>
        <pc:sldMkLst>
          <pc:docMk/>
          <pc:sldMk cId="3830915021" sldId="7359"/>
        </pc:sldMkLst>
      </pc:sldChg>
      <pc:sldChg chg="addSp delSp modSp add mod modClrScheme modAnim chgLayout">
        <pc:chgData name="Matt Lyle" userId="a96e7d453dd11193" providerId="LiveId" clId="{7D7A69D0-39FC-462C-944D-275A50760DA9}" dt="2025-06-28T23:37:44.989" v="6118" actId="700"/>
        <pc:sldMkLst>
          <pc:docMk/>
          <pc:sldMk cId="2919918672" sldId="7360"/>
        </pc:sldMkLst>
      </pc:sldChg>
      <pc:sldChg chg="add del">
        <pc:chgData name="Matt Lyle" userId="a96e7d453dd11193" providerId="LiveId" clId="{7D7A69D0-39FC-462C-944D-275A50760DA9}" dt="2025-06-28T13:09:47.440" v="5181" actId="47"/>
        <pc:sldMkLst>
          <pc:docMk/>
          <pc:sldMk cId="73999181" sldId="7361"/>
        </pc:sldMkLst>
      </pc:sldChg>
      <pc:sldChg chg="addSp delSp modSp new mod modClrScheme modAnim chgLayout modNotesTx">
        <pc:chgData name="Matt Lyle" userId="a96e7d453dd11193" providerId="LiveId" clId="{7D7A69D0-39FC-462C-944D-275A50760DA9}" dt="2025-06-29T00:14:48.728" v="6417" actId="14100"/>
        <pc:sldMkLst>
          <pc:docMk/>
          <pc:sldMk cId="1311963576" sldId="7361"/>
        </pc:sldMkLst>
      </pc:sldChg>
      <pc:sldChg chg="addSp modSp add mod modAnim">
        <pc:chgData name="Matt Lyle" userId="a96e7d453dd11193" providerId="LiveId" clId="{7D7A69D0-39FC-462C-944D-275A50760DA9}" dt="2025-06-28T13:28:05.025" v="5512"/>
        <pc:sldMkLst>
          <pc:docMk/>
          <pc:sldMk cId="456901574" sldId="7362"/>
        </pc:sldMkLst>
      </pc:sldChg>
      <pc:sldChg chg="add ord modAnim">
        <pc:chgData name="Matt Lyle" userId="a96e7d453dd11193" providerId="LiveId" clId="{7D7A69D0-39FC-462C-944D-275A50760DA9}" dt="2025-06-28T13:48:10.466" v="5914"/>
        <pc:sldMkLst>
          <pc:docMk/>
          <pc:sldMk cId="4096324902" sldId="7363"/>
        </pc:sldMkLst>
      </pc:sldChg>
      <pc:sldChg chg="addSp modSp add mod modAnim">
        <pc:chgData name="Matt Lyle" userId="a96e7d453dd11193" providerId="LiveId" clId="{7D7A69D0-39FC-462C-944D-275A50760DA9}" dt="2025-06-28T13:50:43.656" v="5938" actId="167"/>
        <pc:sldMkLst>
          <pc:docMk/>
          <pc:sldMk cId="4225028080" sldId="7364"/>
        </pc:sldMkLst>
      </pc:sldChg>
      <pc:sldChg chg="addSp modSp new mod modClrScheme modAnim chgLayout">
        <pc:chgData name="Matt Lyle" userId="a96e7d453dd11193" providerId="LiveId" clId="{7D7A69D0-39FC-462C-944D-275A50760DA9}" dt="2025-06-28T13:46:19.322" v="5909"/>
        <pc:sldMkLst>
          <pc:docMk/>
          <pc:sldMk cId="2364945912" sldId="7365"/>
        </pc:sldMkLst>
      </pc:sldChg>
      <pc:sldChg chg="modSp add mod">
        <pc:chgData name="Matt Lyle" userId="a96e7d453dd11193" providerId="LiveId" clId="{7D7A69D0-39FC-462C-944D-275A50760DA9}" dt="2025-06-28T13:46:55.438" v="5912" actId="207"/>
        <pc:sldMkLst>
          <pc:docMk/>
          <pc:sldMk cId="3733503276" sldId="7366"/>
        </pc:sldMkLst>
      </pc:sldChg>
      <pc:sldChg chg="addSp modSp add mod modAnim">
        <pc:chgData name="Matt Lyle" userId="a96e7d453dd11193" providerId="LiveId" clId="{7D7A69D0-39FC-462C-944D-275A50760DA9}" dt="2025-06-28T13:52:06.736" v="5951" actId="1076"/>
        <pc:sldMkLst>
          <pc:docMk/>
          <pc:sldMk cId="2182588555" sldId="7367"/>
        </pc:sldMkLst>
      </pc:sldChg>
      <pc:sldChg chg="modSp add mod">
        <pc:chgData name="Matt Lyle" userId="a96e7d453dd11193" providerId="LiveId" clId="{7D7A69D0-39FC-462C-944D-275A50760DA9}" dt="2025-06-28T13:56:31.837" v="6049" actId="6549"/>
        <pc:sldMkLst>
          <pc:docMk/>
          <pc:sldMk cId="153652867" sldId="7368"/>
        </pc:sldMkLst>
      </pc:sldChg>
      <pc:sldChg chg="addSp modSp add modAnim">
        <pc:chgData name="Matt Lyle" userId="a96e7d453dd11193" providerId="LiveId" clId="{7D7A69D0-39FC-462C-944D-275A50760DA9}" dt="2025-06-28T13:57:09.221" v="6054" actId="20577"/>
        <pc:sldMkLst>
          <pc:docMk/>
          <pc:sldMk cId="3133860865" sldId="7369"/>
        </pc:sldMkLst>
      </pc:sldChg>
      <pc:sldChg chg="modSp add mod modClrScheme modAnim chgLayout">
        <pc:chgData name="Matt Lyle" userId="a96e7d453dd11193" providerId="LiveId" clId="{7D7A69D0-39FC-462C-944D-275A50760DA9}" dt="2025-06-28T23:34:39.394" v="6082" actId="700"/>
        <pc:sldMkLst>
          <pc:docMk/>
          <pc:sldMk cId="4148392031" sldId="7370"/>
        </pc:sldMkLst>
      </pc:sldChg>
      <pc:sldChg chg="add modAnim">
        <pc:chgData name="Matt Lyle" userId="a96e7d453dd11193" providerId="LiveId" clId="{7D7A69D0-39FC-462C-944D-275A50760DA9}" dt="2025-06-28T23:38:48.125" v="6128"/>
        <pc:sldMkLst>
          <pc:docMk/>
          <pc:sldMk cId="568651954" sldId="7371"/>
        </pc:sldMkLst>
      </pc:sldChg>
      <pc:sldChg chg="modSp add mod modClrScheme modAnim chgLayout">
        <pc:chgData name="Matt Lyle" userId="a96e7d453dd11193" providerId="LiveId" clId="{7D7A69D0-39FC-462C-944D-275A50760DA9}" dt="2025-06-28T23:43:35.534" v="6209"/>
        <pc:sldMkLst>
          <pc:docMk/>
          <pc:sldMk cId="1238847799" sldId="7372"/>
        </pc:sldMkLst>
      </pc:sldChg>
      <pc:sldChg chg="modSp add del mod">
        <pc:chgData name="Matt Lyle" userId="a96e7d453dd11193" providerId="LiveId" clId="{7D7A69D0-39FC-462C-944D-275A50760DA9}" dt="2025-06-28T23:38:40.694" v="6124" actId="47"/>
        <pc:sldMkLst>
          <pc:docMk/>
          <pc:sldMk cId="1781455825" sldId="7372"/>
        </pc:sldMkLst>
      </pc:sldChg>
      <pc:sldChg chg="addSp delSp modSp new mod modClrScheme modAnim chgLayout">
        <pc:chgData name="Matt Lyle" userId="a96e7d453dd11193" providerId="LiveId" clId="{7D7A69D0-39FC-462C-944D-275A50760DA9}" dt="2025-06-29T00:06:26.909" v="6318" actId="1035"/>
        <pc:sldMkLst>
          <pc:docMk/>
          <pc:sldMk cId="2201032752" sldId="7373"/>
        </pc:sldMkLst>
      </pc:sldChg>
      <pc:sldChg chg="addSp delSp modSp add del mod ord">
        <pc:chgData name="Matt Lyle" userId="a96e7d453dd11193" providerId="LiveId" clId="{7D7A69D0-39FC-462C-944D-275A50760DA9}" dt="2025-06-29T00:18:08.704" v="6424" actId="47"/>
        <pc:sldMkLst>
          <pc:docMk/>
          <pc:sldMk cId="2342057599" sldId="7374"/>
        </pc:sldMkLst>
      </pc:sldChg>
      <pc:sldChg chg="add">
        <pc:chgData name="Matt Lyle" userId="a96e7d453dd11193" providerId="LiveId" clId="{7D7A69D0-39FC-462C-944D-275A50760DA9}" dt="2025-06-29T00:07:49.607" v="6319" actId="2890"/>
        <pc:sldMkLst>
          <pc:docMk/>
          <pc:sldMk cId="1211560987" sldId="7375"/>
        </pc:sldMkLst>
      </pc:sldChg>
      <pc:sldMasterChg chg="addSldLayout modSldLayout sldLayoutOrd">
        <pc:chgData name="Matt Lyle" userId="a96e7d453dd11193" providerId="LiveId" clId="{7D7A69D0-39FC-462C-944D-275A50760DA9}" dt="2025-06-29T00:32:26.721" v="6434" actId="20578"/>
        <pc:sldMasterMkLst>
          <pc:docMk/>
          <pc:sldMasterMk cId="3850500696" sldId="2147483648"/>
        </pc:sldMasterMkLst>
        <pc:sldLayoutChg chg="modTransition">
          <pc:chgData name="Matt Lyle" userId="a96e7d453dd11193" providerId="LiveId" clId="{7D7A69D0-39FC-462C-944D-275A50760DA9}" dt="2025-06-28T04:23:30.770" v="1476"/>
          <pc:sldLayoutMkLst>
            <pc:docMk/>
            <pc:sldMasterMk cId="3850500696" sldId="2147483648"/>
            <pc:sldLayoutMk cId="4199162026" sldId="2147483655"/>
          </pc:sldLayoutMkLst>
        </pc:sldLayoutChg>
        <pc:sldLayoutChg chg="modTransition">
          <pc:chgData name="Matt Lyle" userId="a96e7d453dd11193" providerId="LiveId" clId="{7D7A69D0-39FC-462C-944D-275A50760DA9}" dt="2025-06-28T04:23:40.182" v="1481"/>
          <pc:sldLayoutMkLst>
            <pc:docMk/>
            <pc:sldMasterMk cId="3850500696" sldId="2147483648"/>
            <pc:sldLayoutMk cId="2269141291" sldId="2147483656"/>
          </pc:sldLayoutMkLst>
        </pc:sldLayoutChg>
        <pc:sldLayoutChg chg="modTransition">
          <pc:chgData name="Matt Lyle" userId="a96e7d453dd11193" providerId="LiveId" clId="{7D7A69D0-39FC-462C-944D-275A50760DA9}" dt="2025-06-28T04:23:35.297" v="1478"/>
          <pc:sldLayoutMkLst>
            <pc:docMk/>
            <pc:sldMasterMk cId="3850500696" sldId="2147483648"/>
            <pc:sldLayoutMk cId="1626307160" sldId="2147483657"/>
          </pc:sldLayoutMkLst>
        </pc:sldLayoutChg>
        <pc:sldLayoutChg chg="modTransition">
          <pc:chgData name="Matt Lyle" userId="a96e7d453dd11193" providerId="LiveId" clId="{7D7A69D0-39FC-462C-944D-275A50760DA9}" dt="2025-06-28T04:23:36.777" v="1479"/>
          <pc:sldLayoutMkLst>
            <pc:docMk/>
            <pc:sldMasterMk cId="3850500696" sldId="2147483648"/>
            <pc:sldLayoutMk cId="3117622558" sldId="2147483658"/>
          </pc:sldLayoutMkLst>
        </pc:sldLayoutChg>
        <pc:sldLayoutChg chg="modSp mod modTransition">
          <pc:chgData name="Matt Lyle" userId="a96e7d453dd11193" providerId="LiveId" clId="{7D7A69D0-39FC-462C-944D-275A50760DA9}" dt="2025-06-28T09:17:04.296" v="3729" actId="1076"/>
          <pc:sldLayoutMkLst>
            <pc:docMk/>
            <pc:sldMasterMk cId="3850500696" sldId="2147483648"/>
            <pc:sldLayoutMk cId="3022975717" sldId="2147483659"/>
          </pc:sldLayoutMkLst>
          <pc:picChg chg="mod">
            <ac:chgData name="Matt Lyle" userId="a96e7d453dd11193" providerId="LiveId" clId="{7D7A69D0-39FC-462C-944D-275A50760DA9}" dt="2025-06-28T09:17:04.296" v="3729" actId="1076"/>
            <ac:picMkLst>
              <pc:docMk/>
              <pc:sldMasterMk cId="3850500696" sldId="2147483648"/>
              <pc:sldLayoutMk cId="3022975717" sldId="2147483659"/>
              <ac:picMk id="2" creationId="{6F493974-E6B3-156D-7C46-13F983144FC3}"/>
            </ac:picMkLst>
          </pc:picChg>
        </pc:sldLayoutChg>
        <pc:sldLayoutChg chg="addSp modSp add mod modTransition">
          <pc:chgData name="Matt Lyle" userId="a96e7d453dd11193" providerId="LiveId" clId="{7D7A69D0-39FC-462C-944D-275A50760DA9}" dt="2025-06-28T04:23:33.236" v="1477"/>
          <pc:sldLayoutMkLst>
            <pc:docMk/>
            <pc:sldMasterMk cId="3850500696" sldId="2147483648"/>
            <pc:sldLayoutMk cId="1144960262" sldId="2147483660"/>
          </pc:sldLayoutMkLst>
        </pc:sldLayoutChg>
        <pc:sldLayoutChg chg="addSp modSp mod">
          <pc:chgData name="Matt Lyle" userId="a96e7d453dd11193" providerId="LiveId" clId="{7D7A69D0-39FC-462C-944D-275A50760DA9}" dt="2025-06-28T23:34:48.930" v="6084" actId="207"/>
          <pc:sldLayoutMkLst>
            <pc:docMk/>
            <pc:sldMasterMk cId="3850500696" sldId="2147483648"/>
            <pc:sldLayoutMk cId="3947207198" sldId="2147483662"/>
          </pc:sldLayoutMkLst>
          <pc:spChg chg="add mod">
            <ac:chgData name="Matt Lyle" userId="a96e7d453dd11193" providerId="LiveId" clId="{7D7A69D0-39FC-462C-944D-275A50760DA9}" dt="2025-06-28T23:34:48.930" v="6084" actId="207"/>
            <ac:spMkLst>
              <pc:docMk/>
              <pc:sldMasterMk cId="3850500696" sldId="2147483648"/>
              <pc:sldLayoutMk cId="3947207198" sldId="2147483662"/>
              <ac:spMk id="3" creationId="{8A4A33BD-F7A5-7954-DF51-2BD8944A7D23}"/>
            </ac:spMkLst>
          </pc:spChg>
        </pc:sldLayoutChg>
        <pc:sldLayoutChg chg="addSp modSp">
          <pc:chgData name="Matt Lyle" userId="a96e7d453dd11193" providerId="LiveId" clId="{7D7A69D0-39FC-462C-944D-275A50760DA9}" dt="2025-06-28T23:35:23.154" v="6087"/>
          <pc:sldLayoutMkLst>
            <pc:docMk/>
            <pc:sldMasterMk cId="3850500696" sldId="2147483648"/>
            <pc:sldLayoutMk cId="3452562429" sldId="2147483663"/>
          </pc:sldLayoutMkLst>
          <pc:spChg chg="add mod">
            <ac:chgData name="Matt Lyle" userId="a96e7d453dd11193" providerId="LiveId" clId="{7D7A69D0-39FC-462C-944D-275A50760DA9}" dt="2025-06-28T23:35:23.154" v="6087"/>
            <ac:spMkLst>
              <pc:docMk/>
              <pc:sldMasterMk cId="3850500696" sldId="2147483648"/>
              <pc:sldLayoutMk cId="3452562429" sldId="2147483663"/>
              <ac:spMk id="3" creationId="{3CDB0014-C3C9-ED18-22E1-B0B05A355B60}"/>
            </ac:spMkLst>
          </pc:spChg>
        </pc:sldLayoutChg>
        <pc:sldLayoutChg chg="addSp modSp mod">
          <pc:chgData name="Matt Lyle" userId="a96e7d453dd11193" providerId="LiveId" clId="{7D7A69D0-39FC-462C-944D-275A50760DA9}" dt="2025-06-28T23:35:27.566" v="6089" actId="1076"/>
          <pc:sldLayoutMkLst>
            <pc:docMk/>
            <pc:sldMasterMk cId="3850500696" sldId="2147483648"/>
            <pc:sldLayoutMk cId="1234945084" sldId="2147483664"/>
          </pc:sldLayoutMkLst>
          <pc:spChg chg="add mod">
            <ac:chgData name="Matt Lyle" userId="a96e7d453dd11193" providerId="LiveId" clId="{7D7A69D0-39FC-462C-944D-275A50760DA9}" dt="2025-06-28T23:35:27.566" v="6089" actId="1076"/>
            <ac:spMkLst>
              <pc:docMk/>
              <pc:sldMasterMk cId="3850500696" sldId="2147483648"/>
              <pc:sldLayoutMk cId="1234945084" sldId="2147483664"/>
              <ac:spMk id="3" creationId="{26C7EF5B-F411-2900-9BA8-49084F83189E}"/>
            </ac:spMkLst>
          </pc:spChg>
        </pc:sldLayoutChg>
        <pc:sldLayoutChg chg="delSp modSp mod">
          <pc:chgData name="Matt Lyle" userId="a96e7d453dd11193" providerId="LiveId" clId="{7D7A69D0-39FC-462C-944D-275A50760DA9}" dt="2025-06-28T23:35:46.533" v="6093" actId="14100"/>
          <pc:sldLayoutMkLst>
            <pc:docMk/>
            <pc:sldMasterMk cId="3850500696" sldId="2147483648"/>
            <pc:sldLayoutMk cId="385217377" sldId="2147483665"/>
          </pc:sldLayoutMkLst>
          <pc:spChg chg="mod">
            <ac:chgData name="Matt Lyle" userId="a96e7d453dd11193" providerId="LiveId" clId="{7D7A69D0-39FC-462C-944D-275A50760DA9}" dt="2025-06-28T23:35:46.533" v="6093" actId="14100"/>
            <ac:spMkLst>
              <pc:docMk/>
              <pc:sldMasterMk cId="3850500696" sldId="2147483648"/>
              <pc:sldLayoutMk cId="385217377" sldId="2147483665"/>
              <ac:spMk id="3" creationId="{26C7EF5B-F411-2900-9BA8-49084F83189E}"/>
            </ac:spMkLst>
          </pc:spChg>
        </pc:sldLayoutChg>
        <pc:sldLayoutChg chg="modSp mod ord setBg">
          <pc:chgData name="Matt Lyle" userId="a96e7d453dd11193" providerId="LiveId" clId="{7D7A69D0-39FC-462C-944D-275A50760DA9}" dt="2025-06-29T00:32:25.148" v="6432"/>
          <pc:sldLayoutMkLst>
            <pc:docMk/>
            <pc:sldMasterMk cId="3504154313" sldId="2147483666"/>
            <pc:sldLayoutMk cId="70608743" sldId="2147483667"/>
          </pc:sldLayoutMkLst>
        </pc:sldLayoutChg>
      </pc:sldMasterChg>
      <pc:sldMasterChg chg="del">
        <pc:chgData name="Matt Lyle" userId="a96e7d453dd11193" providerId="LiveId" clId="{7D7A69D0-39FC-462C-944D-275A50760DA9}" dt="2025-06-28T23:35:32.818" v="6090" actId="2696"/>
        <pc:sldMasterMkLst>
          <pc:docMk/>
          <pc:sldMasterMk cId="757633219" sldId="2147483661"/>
        </pc:sldMasterMkLst>
      </pc:sldMasterChg>
      <pc:sldMasterChg chg="addSp delSp modSldLayout sldLayoutOrd">
        <pc:chgData name="Matt Lyle" userId="a96e7d453dd11193" providerId="LiveId" clId="{7D7A69D0-39FC-462C-944D-275A50760DA9}" dt="2025-06-29T00:32:26.721" v="6434" actId="20578"/>
        <pc:sldMasterMkLst>
          <pc:docMk/>
          <pc:sldMasterMk cId="3504154313" sldId="2147483666"/>
        </pc:sldMasterMkLst>
        <pc:sldLayoutChg chg="modSp mod ord">
          <pc:chgData name="Matt Lyle" userId="a96e7d453dd11193" providerId="LiveId" clId="{7D7A69D0-39FC-462C-944D-275A50760DA9}" dt="2025-06-29T00:32:26.721" v="6434" actId="20578"/>
          <pc:sldLayoutMkLst>
            <pc:docMk/>
            <pc:sldMasterMk cId="3504154313" sldId="2147483666"/>
            <pc:sldLayoutMk cId="70608743" sldId="2147483667"/>
          </pc:sldLayoutMkLst>
        </pc:sldLayoutChg>
      </pc:sldMasterChg>
    </pc:docChg>
  </pc:docChgLst>
  <pc:docChgLst>
    <pc:chgData name="Matt Lyle" userId="a96e7d453dd11193" providerId="LiveId" clId="{D61882C6-655D-4A88-8962-6C3B5A5C036F}"/>
    <pc:docChg chg="delSld">
      <pc:chgData name="Matt Lyle" userId="a96e7d453dd11193" providerId="LiveId" clId="{D61882C6-655D-4A88-8962-6C3B5A5C036F}" dt="2025-06-29T07:51:30.735" v="0" actId="47"/>
      <pc:docMkLst>
        <pc:docMk/>
      </pc:docMkLst>
      <pc:sldChg chg="del">
        <pc:chgData name="Matt Lyle" userId="a96e7d453dd11193" providerId="LiveId" clId="{D61882C6-655D-4A88-8962-6C3B5A5C036F}" dt="2025-06-29T07:51:30.735" v="0" actId="47"/>
        <pc:sldMkLst>
          <pc:docMk/>
          <pc:sldMk cId="4148392031" sldId="7370"/>
        </pc:sldMkLst>
      </pc:sldChg>
    </pc:docChg>
  </pc:docChgLst>
  <pc:docChgLst>
    <pc:chgData name="Matt Lyle" userId="a96e7d453dd11193" providerId="LiveId" clId="{4B3635F1-74BB-41CA-B703-FE4DA2131B8D}"/>
    <pc:docChg chg="undo redo custSel addSld delSld modSld sldOrd modMainMaster">
      <pc:chgData name="Matt Lyle" userId="a96e7d453dd11193" providerId="LiveId" clId="{4B3635F1-74BB-41CA-B703-FE4DA2131B8D}" dt="2025-07-12T14:40:13.391" v="5005" actId="47"/>
      <pc:docMkLst>
        <pc:docMk/>
      </pc:docMkLst>
      <pc:sldChg chg="addSp delSp modSp add del mod modClrScheme chgLayout">
        <pc:chgData name="Matt Lyle" userId="a96e7d453dd11193" providerId="LiveId" clId="{4B3635F1-74BB-41CA-B703-FE4DA2131B8D}" dt="2025-07-12T06:29:10.041" v="2066"/>
        <pc:sldMkLst>
          <pc:docMk/>
          <pc:sldMk cId="650126735" sldId="256"/>
        </pc:sldMkLst>
        <pc:spChg chg="mod">
          <ac:chgData name="Matt Lyle" userId="a96e7d453dd11193" providerId="LiveId" clId="{4B3635F1-74BB-41CA-B703-FE4DA2131B8D}" dt="2025-07-12T06:29:09.372" v="2065" actId="26606"/>
          <ac:spMkLst>
            <pc:docMk/>
            <pc:sldMk cId="650126735" sldId="256"/>
            <ac:spMk id="2" creationId="{21815471-DD0A-F555-3C5C-C23A72E8E224}"/>
          </ac:spMkLst>
        </pc:spChg>
        <pc:spChg chg="mod">
          <ac:chgData name="Matt Lyle" userId="a96e7d453dd11193" providerId="LiveId" clId="{4B3635F1-74BB-41CA-B703-FE4DA2131B8D}" dt="2025-07-12T06:29:09.372" v="2065" actId="26606"/>
          <ac:spMkLst>
            <pc:docMk/>
            <pc:sldMk cId="650126735" sldId="256"/>
            <ac:spMk id="3" creationId="{F28B3C29-75A1-AF03-FE77-4E967ADBB6F5}"/>
          </ac:spMkLst>
        </pc:spChg>
        <pc:spChg chg="add del">
          <ac:chgData name="Matt Lyle" userId="a96e7d453dd11193" providerId="LiveId" clId="{4B3635F1-74BB-41CA-B703-FE4DA2131B8D}" dt="2025-07-12T06:29:09.372" v="2065" actId="26606"/>
          <ac:spMkLst>
            <pc:docMk/>
            <pc:sldMk cId="650126735" sldId="256"/>
            <ac:spMk id="8" creationId="{8644A2F4-AD9D-838C-595A-C7B107D1F357}"/>
          </ac:spMkLst>
        </pc:spChg>
        <pc:spChg chg="add del mod">
          <ac:chgData name="Matt Lyle" userId="a96e7d453dd11193" providerId="LiveId" clId="{4B3635F1-74BB-41CA-B703-FE4DA2131B8D}" dt="2025-07-12T06:29:09.372" v="2065" actId="26606"/>
          <ac:spMkLst>
            <pc:docMk/>
            <pc:sldMk cId="650126735" sldId="256"/>
            <ac:spMk id="13" creationId="{A7970EAB-352D-0A9A-0985-72C0A837BB8E}"/>
          </ac:spMkLst>
        </pc:spChg>
      </pc:sldChg>
      <pc:sldChg chg="del">
        <pc:chgData name="Matt Lyle" userId="a96e7d453dd11193" providerId="LiveId" clId="{4B3635F1-74BB-41CA-B703-FE4DA2131B8D}" dt="2025-07-10T23:51:51.659" v="1088" actId="47"/>
        <pc:sldMkLst>
          <pc:docMk/>
          <pc:sldMk cId="1512925482" sldId="283"/>
        </pc:sldMkLst>
      </pc:sldChg>
      <pc:sldChg chg="del">
        <pc:chgData name="Matt Lyle" userId="a96e7d453dd11193" providerId="LiveId" clId="{4B3635F1-74BB-41CA-B703-FE4DA2131B8D}" dt="2025-07-10T23:52:45.343" v="1128" actId="47"/>
        <pc:sldMkLst>
          <pc:docMk/>
          <pc:sldMk cId="2240780618" sldId="284"/>
        </pc:sldMkLst>
      </pc:sldChg>
      <pc:sldChg chg="addSp delSp modSp add del mod">
        <pc:chgData name="Matt Lyle" userId="a96e7d453dd11193" providerId="LiveId" clId="{4B3635F1-74BB-41CA-B703-FE4DA2131B8D}" dt="2025-07-10T06:40:53.402" v="141"/>
        <pc:sldMkLst>
          <pc:docMk/>
          <pc:sldMk cId="3662480993" sldId="295"/>
        </pc:sldMkLst>
        <pc:picChg chg="add mod">
          <ac:chgData name="Matt Lyle" userId="a96e7d453dd11193" providerId="LiveId" clId="{4B3635F1-74BB-41CA-B703-FE4DA2131B8D}" dt="2025-07-10T06:40:25.772" v="135" actId="14100"/>
          <ac:picMkLst>
            <pc:docMk/>
            <pc:sldMk cId="3662480993" sldId="295"/>
            <ac:picMk id="14" creationId="{97018533-87FB-69FB-9C92-2FCB65F6E51D}"/>
          </ac:picMkLst>
        </pc:picChg>
        <pc:picChg chg="add mod">
          <ac:chgData name="Matt Lyle" userId="a96e7d453dd11193" providerId="LiveId" clId="{4B3635F1-74BB-41CA-B703-FE4DA2131B8D}" dt="2025-07-10T06:39:45.444" v="125" actId="14100"/>
          <ac:picMkLst>
            <pc:docMk/>
            <pc:sldMk cId="3662480993" sldId="295"/>
            <ac:picMk id="17" creationId="{8C6765F8-EA10-AADD-9CA2-62C74B9F2DC3}"/>
          </ac:picMkLst>
        </pc:picChg>
        <pc:picChg chg="add mod">
          <ac:chgData name="Matt Lyle" userId="a96e7d453dd11193" providerId="LiveId" clId="{4B3635F1-74BB-41CA-B703-FE4DA2131B8D}" dt="2025-07-10T06:40:53.402" v="141"/>
          <ac:picMkLst>
            <pc:docMk/>
            <pc:sldMk cId="3662480993" sldId="295"/>
            <ac:picMk id="18" creationId="{442774A5-10FC-EF0B-7162-4DF3325F5A55}"/>
          </ac:picMkLst>
        </pc:picChg>
      </pc:sldChg>
      <pc:sldChg chg="addSp delSp modSp mod ord delAnim modAnim">
        <pc:chgData name="Matt Lyle" userId="a96e7d453dd11193" providerId="LiveId" clId="{4B3635F1-74BB-41CA-B703-FE4DA2131B8D}" dt="2025-07-12T10:29:52.498" v="2380"/>
        <pc:sldMkLst>
          <pc:docMk/>
          <pc:sldMk cId="1240479145" sldId="305"/>
        </pc:sldMkLst>
        <pc:spChg chg="add mod">
          <ac:chgData name="Matt Lyle" userId="a96e7d453dd11193" providerId="LiveId" clId="{4B3635F1-74BB-41CA-B703-FE4DA2131B8D}" dt="2025-07-10T10:06:55.428" v="537" actId="1035"/>
          <ac:spMkLst>
            <pc:docMk/>
            <pc:sldMk cId="1240479145" sldId="305"/>
            <ac:spMk id="2" creationId="{F8B8C293-5BF6-B932-04A4-A1EAED35A870}"/>
          </ac:spMkLst>
        </pc:spChg>
        <pc:spChg chg="add mod ord">
          <ac:chgData name="Matt Lyle" userId="a96e7d453dd11193" providerId="LiveId" clId="{4B3635F1-74BB-41CA-B703-FE4DA2131B8D}" dt="2025-07-12T08:24:04.736" v="2330" actId="167"/>
          <ac:spMkLst>
            <pc:docMk/>
            <pc:sldMk cId="1240479145" sldId="305"/>
            <ac:spMk id="3" creationId="{42023F5B-64AB-B627-DC96-213F3C10B8B1}"/>
          </ac:spMkLst>
        </pc:spChg>
        <pc:spChg chg="add del mod">
          <ac:chgData name="Matt Lyle" userId="a96e7d453dd11193" providerId="LiveId" clId="{4B3635F1-74BB-41CA-B703-FE4DA2131B8D}" dt="2025-07-12T10:28:14.928" v="2372" actId="478"/>
          <ac:spMkLst>
            <pc:docMk/>
            <pc:sldMk cId="1240479145" sldId="305"/>
            <ac:spMk id="4" creationId="{AA4FC6C6-3AD3-FF4A-2D29-79CAE6B31C23}"/>
          </ac:spMkLst>
        </pc:spChg>
        <pc:spChg chg="add mod">
          <ac:chgData name="Matt Lyle" userId="a96e7d453dd11193" providerId="LiveId" clId="{4B3635F1-74BB-41CA-B703-FE4DA2131B8D}" dt="2025-07-12T10:24:20.424" v="2358"/>
          <ac:spMkLst>
            <pc:docMk/>
            <pc:sldMk cId="1240479145" sldId="305"/>
            <ac:spMk id="5" creationId="{7667C576-C696-AC71-95CC-08D0BC34B454}"/>
          </ac:spMkLst>
        </pc:spChg>
        <pc:spChg chg="add mod">
          <ac:chgData name="Matt Lyle" userId="a96e7d453dd11193" providerId="LiveId" clId="{4B3635F1-74BB-41CA-B703-FE4DA2131B8D}" dt="2025-07-12T10:24:20.424" v="2358"/>
          <ac:spMkLst>
            <pc:docMk/>
            <pc:sldMk cId="1240479145" sldId="305"/>
            <ac:spMk id="6" creationId="{E798B986-9CD3-4C06-C86D-FE87B7DE20FF}"/>
          </ac:spMkLst>
        </pc:spChg>
        <pc:spChg chg="add mod">
          <ac:chgData name="Matt Lyle" userId="a96e7d453dd11193" providerId="LiveId" clId="{4B3635F1-74BB-41CA-B703-FE4DA2131B8D}" dt="2025-07-12T10:28:27.655" v="2375"/>
          <ac:spMkLst>
            <pc:docMk/>
            <pc:sldMk cId="1240479145" sldId="305"/>
            <ac:spMk id="7" creationId="{B9549193-F44F-B701-0252-F20481DA78EE}"/>
          </ac:spMkLst>
        </pc:spChg>
        <pc:spChg chg="add mod">
          <ac:chgData name="Matt Lyle" userId="a96e7d453dd11193" providerId="LiveId" clId="{4B3635F1-74BB-41CA-B703-FE4DA2131B8D}" dt="2025-07-12T10:28:27.655" v="2375"/>
          <ac:spMkLst>
            <pc:docMk/>
            <pc:sldMk cId="1240479145" sldId="305"/>
            <ac:spMk id="8" creationId="{2A3462E8-108C-9AA0-9519-866DF780A024}"/>
          </ac:spMkLst>
        </pc:spChg>
        <pc:spChg chg="add mod">
          <ac:chgData name="Matt Lyle" userId="a96e7d453dd11193" providerId="LiveId" clId="{4B3635F1-74BB-41CA-B703-FE4DA2131B8D}" dt="2025-07-12T10:28:46.394" v="2376"/>
          <ac:spMkLst>
            <pc:docMk/>
            <pc:sldMk cId="1240479145" sldId="305"/>
            <ac:spMk id="9" creationId="{66273F6C-9E0E-2C91-263F-CD5549D3BD7A}"/>
          </ac:spMkLst>
        </pc:spChg>
        <pc:spChg chg="add mod">
          <ac:chgData name="Matt Lyle" userId="a96e7d453dd11193" providerId="LiveId" clId="{4B3635F1-74BB-41CA-B703-FE4DA2131B8D}" dt="2025-07-12T10:28:46.394" v="2376"/>
          <ac:spMkLst>
            <pc:docMk/>
            <pc:sldMk cId="1240479145" sldId="305"/>
            <ac:spMk id="10" creationId="{2A552749-41BA-FA22-CDAC-151639627AA5}"/>
          </ac:spMkLst>
        </pc:spChg>
        <pc:spChg chg="del">
          <ac:chgData name="Matt Lyle" userId="a96e7d453dd11193" providerId="LiveId" clId="{4B3635F1-74BB-41CA-B703-FE4DA2131B8D}" dt="2025-07-12T08:25:46.734" v="2346" actId="478"/>
          <ac:spMkLst>
            <pc:docMk/>
            <pc:sldMk cId="1240479145" sldId="305"/>
            <ac:spMk id="12" creationId="{63E2B877-C160-2D91-9114-3EABB31DE266}"/>
          </ac:spMkLst>
        </pc:spChg>
        <pc:spChg chg="del">
          <ac:chgData name="Matt Lyle" userId="a96e7d453dd11193" providerId="LiveId" clId="{4B3635F1-74BB-41CA-B703-FE4DA2131B8D}" dt="2025-07-12T08:25:44.038" v="2345" actId="478"/>
          <ac:spMkLst>
            <pc:docMk/>
            <pc:sldMk cId="1240479145" sldId="305"/>
            <ac:spMk id="13" creationId="{7FEF79F7-8C1E-5C10-517F-6D8928CF68B8}"/>
          </ac:spMkLst>
        </pc:spChg>
        <pc:spChg chg="add mod">
          <ac:chgData name="Matt Lyle" userId="a96e7d453dd11193" providerId="LiveId" clId="{4B3635F1-74BB-41CA-B703-FE4DA2131B8D}" dt="2025-07-10T06:54:49.940" v="189"/>
          <ac:spMkLst>
            <pc:docMk/>
            <pc:sldMk cId="1240479145" sldId="305"/>
            <ac:spMk id="14" creationId="{42169E9E-EB16-17F5-09E7-79AD8A36E366}"/>
          </ac:spMkLst>
        </pc:spChg>
        <pc:spChg chg="del">
          <ac:chgData name="Matt Lyle" userId="a96e7d453dd11193" providerId="LiveId" clId="{4B3635F1-74BB-41CA-B703-FE4DA2131B8D}" dt="2025-07-12T08:25:49.288" v="2347" actId="478"/>
          <ac:spMkLst>
            <pc:docMk/>
            <pc:sldMk cId="1240479145" sldId="305"/>
            <ac:spMk id="16" creationId="{C04BA1FE-14D0-DC48-5A16-1375691A8CC1}"/>
          </ac:spMkLst>
        </pc:spChg>
        <pc:spChg chg="add del mod">
          <ac:chgData name="Matt Lyle" userId="a96e7d453dd11193" providerId="LiveId" clId="{4B3635F1-74BB-41CA-B703-FE4DA2131B8D}" dt="2025-07-12T08:25:49.288" v="2347" actId="478"/>
          <ac:spMkLst>
            <pc:docMk/>
            <pc:sldMk cId="1240479145" sldId="305"/>
            <ac:spMk id="17" creationId="{E07C6614-AB3A-C569-A4ED-FD79FB8EFF83}"/>
          </ac:spMkLst>
        </pc:spChg>
        <pc:spChg chg="del">
          <ac:chgData name="Matt Lyle" userId="a96e7d453dd11193" providerId="LiveId" clId="{4B3635F1-74BB-41CA-B703-FE4DA2131B8D}" dt="2025-07-12T08:25:49.288" v="2347" actId="478"/>
          <ac:spMkLst>
            <pc:docMk/>
            <pc:sldMk cId="1240479145" sldId="305"/>
            <ac:spMk id="18" creationId="{DE28A2A4-0E86-4CC5-6301-B7C21C4E2031}"/>
          </ac:spMkLst>
        </pc:spChg>
        <pc:spChg chg="add mod">
          <ac:chgData name="Matt Lyle" userId="a96e7d453dd11193" providerId="LiveId" clId="{4B3635F1-74BB-41CA-B703-FE4DA2131B8D}" dt="2025-07-10T06:54:49.940" v="189"/>
          <ac:spMkLst>
            <pc:docMk/>
            <pc:sldMk cId="1240479145" sldId="305"/>
            <ac:spMk id="19" creationId="{870B87A5-EA5F-F8CB-7A21-CBD40D578964}"/>
          </ac:spMkLst>
        </pc:spChg>
        <pc:spChg chg="add mod">
          <ac:chgData name="Matt Lyle" userId="a96e7d453dd11193" providerId="LiveId" clId="{4B3635F1-74BB-41CA-B703-FE4DA2131B8D}" dt="2025-07-10T06:54:49.940" v="189"/>
          <ac:spMkLst>
            <pc:docMk/>
            <pc:sldMk cId="1240479145" sldId="305"/>
            <ac:spMk id="22" creationId="{04C1B3DD-A789-86D9-2482-3DED729ECE8B}"/>
          </ac:spMkLst>
        </pc:spChg>
        <pc:spChg chg="add mod">
          <ac:chgData name="Matt Lyle" userId="a96e7d453dd11193" providerId="LiveId" clId="{4B3635F1-74BB-41CA-B703-FE4DA2131B8D}" dt="2025-07-10T06:54:49.940" v="189"/>
          <ac:spMkLst>
            <pc:docMk/>
            <pc:sldMk cId="1240479145" sldId="305"/>
            <ac:spMk id="26" creationId="{B1369CFE-F243-B3C7-D121-289E71AB1F63}"/>
          </ac:spMkLst>
        </pc:spChg>
        <pc:spChg chg="add mod">
          <ac:chgData name="Matt Lyle" userId="a96e7d453dd11193" providerId="LiveId" clId="{4B3635F1-74BB-41CA-B703-FE4DA2131B8D}" dt="2025-07-10T06:54:49.940" v="189"/>
          <ac:spMkLst>
            <pc:docMk/>
            <pc:sldMk cId="1240479145" sldId="305"/>
            <ac:spMk id="34" creationId="{0716205D-5B1D-BA5E-5F42-C39C3AEF304F}"/>
          </ac:spMkLst>
        </pc:spChg>
        <pc:spChg chg="del">
          <ac:chgData name="Matt Lyle" userId="a96e7d453dd11193" providerId="LiveId" clId="{4B3635F1-74BB-41CA-B703-FE4DA2131B8D}" dt="2025-07-12T08:23:16.023" v="2325" actId="478"/>
          <ac:spMkLst>
            <pc:docMk/>
            <pc:sldMk cId="1240479145" sldId="305"/>
            <ac:spMk id="36" creationId="{0B384698-E254-5269-EBB0-54B0C591AF92}"/>
          </ac:spMkLst>
        </pc:spChg>
        <pc:spChg chg="del">
          <ac:chgData name="Matt Lyle" userId="a96e7d453dd11193" providerId="LiveId" clId="{4B3635F1-74BB-41CA-B703-FE4DA2131B8D}" dt="2025-07-12T08:25:41.356" v="2344" actId="478"/>
          <ac:spMkLst>
            <pc:docMk/>
            <pc:sldMk cId="1240479145" sldId="305"/>
            <ac:spMk id="37" creationId="{56550BFF-5C52-520C-7E85-40D7E2C22CBC}"/>
          </ac:spMkLst>
        </pc:spChg>
        <pc:spChg chg="del">
          <ac:chgData name="Matt Lyle" userId="a96e7d453dd11193" providerId="LiveId" clId="{4B3635F1-74BB-41CA-B703-FE4DA2131B8D}" dt="2025-07-12T08:25:41.356" v="2344" actId="478"/>
          <ac:spMkLst>
            <pc:docMk/>
            <pc:sldMk cId="1240479145" sldId="305"/>
            <ac:spMk id="38" creationId="{254925E9-04CA-7F32-65EA-3B129935EAC7}"/>
          </ac:spMkLst>
        </pc:spChg>
        <pc:spChg chg="del">
          <ac:chgData name="Matt Lyle" userId="a96e7d453dd11193" providerId="LiveId" clId="{4B3635F1-74BB-41CA-B703-FE4DA2131B8D}" dt="2025-07-12T08:25:39.699" v="2343" actId="478"/>
          <ac:spMkLst>
            <pc:docMk/>
            <pc:sldMk cId="1240479145" sldId="305"/>
            <ac:spMk id="39" creationId="{D7093AB1-0BAC-FE38-0940-7A14D2DA492A}"/>
          </ac:spMkLst>
        </pc:spChg>
        <pc:spChg chg="del">
          <ac:chgData name="Matt Lyle" userId="a96e7d453dd11193" providerId="LiveId" clId="{4B3635F1-74BB-41CA-B703-FE4DA2131B8D}" dt="2025-07-12T08:25:38.598" v="2342" actId="478"/>
          <ac:spMkLst>
            <pc:docMk/>
            <pc:sldMk cId="1240479145" sldId="305"/>
            <ac:spMk id="40" creationId="{7F8837F3-A2FA-AE9E-765D-255EEEA6968D}"/>
          </ac:spMkLst>
        </pc:spChg>
        <pc:spChg chg="del">
          <ac:chgData name="Matt Lyle" userId="a96e7d453dd11193" providerId="LiveId" clId="{4B3635F1-74BB-41CA-B703-FE4DA2131B8D}" dt="2025-07-12T08:25:38.598" v="2342" actId="478"/>
          <ac:spMkLst>
            <pc:docMk/>
            <pc:sldMk cId="1240479145" sldId="305"/>
            <ac:spMk id="41" creationId="{E459B6A6-FF9A-9121-A038-3FEDA5EAD5DE}"/>
          </ac:spMkLst>
        </pc:spChg>
        <pc:spChg chg="del">
          <ac:chgData name="Matt Lyle" userId="a96e7d453dd11193" providerId="LiveId" clId="{4B3635F1-74BB-41CA-B703-FE4DA2131B8D}" dt="2025-07-12T08:25:38.598" v="2342" actId="478"/>
          <ac:spMkLst>
            <pc:docMk/>
            <pc:sldMk cId="1240479145" sldId="305"/>
            <ac:spMk id="42" creationId="{6184EC60-8432-C905-C8BB-106660AEF022}"/>
          </ac:spMkLst>
        </pc:spChg>
        <pc:spChg chg="del">
          <ac:chgData name="Matt Lyle" userId="a96e7d453dd11193" providerId="LiveId" clId="{4B3635F1-74BB-41CA-B703-FE4DA2131B8D}" dt="2025-07-12T08:25:38.598" v="2342" actId="478"/>
          <ac:spMkLst>
            <pc:docMk/>
            <pc:sldMk cId="1240479145" sldId="305"/>
            <ac:spMk id="43" creationId="{132D51A7-6CB9-95DB-69C7-25411E0572D0}"/>
          </ac:spMkLst>
        </pc:spChg>
        <pc:spChg chg="del">
          <ac:chgData name="Matt Lyle" userId="a96e7d453dd11193" providerId="LiveId" clId="{4B3635F1-74BB-41CA-B703-FE4DA2131B8D}" dt="2025-07-12T08:25:38.598" v="2342" actId="478"/>
          <ac:spMkLst>
            <pc:docMk/>
            <pc:sldMk cId="1240479145" sldId="305"/>
            <ac:spMk id="44" creationId="{ACB6BCD2-1050-10AF-451F-1D16E3E938B5}"/>
          </ac:spMkLst>
        </pc:spChg>
        <pc:spChg chg="add mod">
          <ac:chgData name="Matt Lyle" userId="a96e7d453dd11193" providerId="LiveId" clId="{4B3635F1-74BB-41CA-B703-FE4DA2131B8D}" dt="2025-07-10T06:54:49.940" v="189"/>
          <ac:spMkLst>
            <pc:docMk/>
            <pc:sldMk cId="1240479145" sldId="305"/>
            <ac:spMk id="45" creationId="{F79589A2-4EED-FE4E-19DE-8D052DE48864}"/>
          </ac:spMkLst>
        </pc:spChg>
        <pc:spChg chg="add mod">
          <ac:chgData name="Matt Lyle" userId="a96e7d453dd11193" providerId="LiveId" clId="{4B3635F1-74BB-41CA-B703-FE4DA2131B8D}" dt="2025-07-10T06:54:49.940" v="189"/>
          <ac:spMkLst>
            <pc:docMk/>
            <pc:sldMk cId="1240479145" sldId="305"/>
            <ac:spMk id="47" creationId="{7D1A7D44-3361-8925-2312-53DBCBE74F39}"/>
          </ac:spMkLst>
        </pc:spChg>
        <pc:spChg chg="del">
          <ac:chgData name="Matt Lyle" userId="a96e7d453dd11193" providerId="LiveId" clId="{4B3635F1-74BB-41CA-B703-FE4DA2131B8D}" dt="2025-07-12T08:21:32.571" v="2310" actId="478"/>
          <ac:spMkLst>
            <pc:docMk/>
            <pc:sldMk cId="1240479145" sldId="305"/>
            <ac:spMk id="48" creationId="{0E2C051C-33C6-4F00-654E-CF59132B1F47}"/>
          </ac:spMkLst>
        </pc:spChg>
        <pc:spChg chg="add mod">
          <ac:chgData name="Matt Lyle" userId="a96e7d453dd11193" providerId="LiveId" clId="{4B3635F1-74BB-41CA-B703-FE4DA2131B8D}" dt="2025-07-10T06:54:49.940" v="189"/>
          <ac:spMkLst>
            <pc:docMk/>
            <pc:sldMk cId="1240479145" sldId="305"/>
            <ac:spMk id="49" creationId="{E8669B5F-76CA-9389-3247-F023D9C2BC5F}"/>
          </ac:spMkLst>
        </pc:spChg>
        <pc:spChg chg="del">
          <ac:chgData name="Matt Lyle" userId="a96e7d453dd11193" providerId="LiveId" clId="{4B3635F1-74BB-41CA-B703-FE4DA2131B8D}" dt="2025-07-12T08:23:14.560" v="2324" actId="478"/>
          <ac:spMkLst>
            <pc:docMk/>
            <pc:sldMk cId="1240479145" sldId="305"/>
            <ac:spMk id="52" creationId="{97D0FE31-214D-185F-DB84-185E84871C1F}"/>
          </ac:spMkLst>
        </pc:spChg>
        <pc:spChg chg="mod">
          <ac:chgData name="Matt Lyle" userId="a96e7d453dd11193" providerId="LiveId" clId="{4B3635F1-74BB-41CA-B703-FE4DA2131B8D}" dt="2025-07-12T08:23:06.088" v="2322" actId="6549"/>
          <ac:spMkLst>
            <pc:docMk/>
            <pc:sldMk cId="1240479145" sldId="305"/>
            <ac:spMk id="54" creationId="{1AF46DF6-41F3-F3D5-5E50-93AD714FBCE5}"/>
          </ac:spMkLst>
        </pc:spChg>
        <pc:spChg chg="del">
          <ac:chgData name="Matt Lyle" userId="a96e7d453dd11193" providerId="LiveId" clId="{4B3635F1-74BB-41CA-B703-FE4DA2131B8D}" dt="2025-07-12T08:23:08.465" v="2323" actId="478"/>
          <ac:spMkLst>
            <pc:docMk/>
            <pc:sldMk cId="1240479145" sldId="305"/>
            <ac:spMk id="55" creationId="{6C133DFD-E24D-10B3-24E7-4EA9A58FC292}"/>
          </ac:spMkLst>
        </pc:spChg>
        <pc:spChg chg="mod">
          <ac:chgData name="Matt Lyle" userId="a96e7d453dd11193" providerId="LiveId" clId="{4B3635F1-74BB-41CA-B703-FE4DA2131B8D}" dt="2025-07-10T07:20:59.530" v="443"/>
          <ac:spMkLst>
            <pc:docMk/>
            <pc:sldMk cId="1240479145" sldId="305"/>
            <ac:spMk id="57" creationId="{C36FAC71-00F3-A291-3DB7-3049BF78F72A}"/>
          </ac:spMkLst>
        </pc:spChg>
        <pc:cxnChg chg="add mod">
          <ac:chgData name="Matt Lyle" userId="a96e7d453dd11193" providerId="LiveId" clId="{4B3635F1-74BB-41CA-B703-FE4DA2131B8D}" dt="2025-07-10T09:51:51.826" v="463" actId="14100"/>
          <ac:cxnSpMkLst>
            <pc:docMk/>
            <pc:sldMk cId="1240479145" sldId="305"/>
            <ac:cxnSpMk id="68" creationId="{F8775CC7-F1B9-C50E-4329-F15EFCA5170D}"/>
          </ac:cxnSpMkLst>
        </pc:cxnChg>
      </pc:sldChg>
      <pc:sldChg chg="addSp delSp modSp mod setBg modClrScheme chgLayout">
        <pc:chgData name="Matt Lyle" userId="a96e7d453dd11193" providerId="LiveId" clId="{4B3635F1-74BB-41CA-B703-FE4DA2131B8D}" dt="2025-07-12T07:39:25.394" v="2272" actId="700"/>
        <pc:sldMkLst>
          <pc:docMk/>
          <pc:sldMk cId="4066804691" sldId="325"/>
        </pc:sldMkLst>
        <pc:spChg chg="add del">
          <ac:chgData name="Matt Lyle" userId="a96e7d453dd11193" providerId="LiveId" clId="{4B3635F1-74BB-41CA-B703-FE4DA2131B8D}" dt="2025-07-12T06:27:33.449" v="2062" actId="26606"/>
          <ac:spMkLst>
            <pc:docMk/>
            <pc:sldMk cId="4066804691" sldId="325"/>
            <ac:spMk id="7" creationId="{AB8C311F-7253-4AED-9701-7FC0708C41C7}"/>
          </ac:spMkLst>
        </pc:spChg>
        <pc:spChg chg="add del">
          <ac:chgData name="Matt Lyle" userId="a96e7d453dd11193" providerId="LiveId" clId="{4B3635F1-74BB-41CA-B703-FE4DA2131B8D}" dt="2025-07-12T06:27:33.449" v="2062" actId="26606"/>
          <ac:spMkLst>
            <pc:docMk/>
            <pc:sldMk cId="4066804691" sldId="325"/>
            <ac:spMk id="9" creationId="{E2384209-CB15-4CDF-9D31-C44FD9A3F20D}"/>
          </ac:spMkLst>
        </pc:spChg>
        <pc:spChg chg="add del">
          <ac:chgData name="Matt Lyle" userId="a96e7d453dd11193" providerId="LiveId" clId="{4B3635F1-74BB-41CA-B703-FE4DA2131B8D}" dt="2025-07-12T06:27:33.449" v="2062" actId="26606"/>
          <ac:spMkLst>
            <pc:docMk/>
            <pc:sldMk cId="4066804691" sldId="325"/>
            <ac:spMk id="11" creationId="{2633B3B5-CC90-43F0-8714-D31D1F3F0209}"/>
          </ac:spMkLst>
        </pc:spChg>
        <pc:spChg chg="add del">
          <ac:chgData name="Matt Lyle" userId="a96e7d453dd11193" providerId="LiveId" clId="{4B3635F1-74BB-41CA-B703-FE4DA2131B8D}" dt="2025-07-12T06:27:33.449" v="2062" actId="26606"/>
          <ac:spMkLst>
            <pc:docMk/>
            <pc:sldMk cId="4066804691" sldId="325"/>
            <ac:spMk id="13" creationId="{A8D57A06-A426-446D-B02C-A2DC6B62E45E}"/>
          </ac:spMkLst>
        </pc:spChg>
        <pc:picChg chg="add del mod">
          <ac:chgData name="Matt Lyle" userId="a96e7d453dd11193" providerId="LiveId" clId="{4B3635F1-74BB-41CA-B703-FE4DA2131B8D}" dt="2025-07-12T06:29:15.166" v="2067" actId="478"/>
          <ac:picMkLst>
            <pc:docMk/>
            <pc:sldMk cId="4066804691" sldId="325"/>
            <ac:picMk id="2" creationId="{DFA58AA5-275E-D2E4-77A1-82E6891E1704}"/>
          </ac:picMkLst>
        </pc:picChg>
        <pc:picChg chg="add del mod">
          <ac:chgData name="Matt Lyle" userId="a96e7d453dd11193" providerId="LiveId" clId="{4B3635F1-74BB-41CA-B703-FE4DA2131B8D}" dt="2025-07-12T07:38:28.823" v="2259" actId="478"/>
          <ac:picMkLst>
            <pc:docMk/>
            <pc:sldMk cId="4066804691" sldId="325"/>
            <ac:picMk id="4" creationId="{EAF87FD4-0148-58FA-EB1F-16EA4DB696C2}"/>
          </ac:picMkLst>
        </pc:picChg>
        <pc:picChg chg="add del mod">
          <ac:chgData name="Matt Lyle" userId="a96e7d453dd11193" providerId="LiveId" clId="{4B3635F1-74BB-41CA-B703-FE4DA2131B8D}" dt="2025-07-12T07:38:52.386" v="2265" actId="478"/>
          <ac:picMkLst>
            <pc:docMk/>
            <pc:sldMk cId="4066804691" sldId="325"/>
            <ac:picMk id="6" creationId="{B2CF68BB-490C-F9A9-FF42-F38676D390AF}"/>
          </ac:picMkLst>
        </pc:picChg>
        <pc:picChg chg="add mod">
          <ac:chgData name="Matt Lyle" userId="a96e7d453dd11193" providerId="LiveId" clId="{4B3635F1-74BB-41CA-B703-FE4DA2131B8D}" dt="2025-07-12T07:39:01.026" v="2270" actId="14100"/>
          <ac:picMkLst>
            <pc:docMk/>
            <pc:sldMk cId="4066804691" sldId="325"/>
            <ac:picMk id="10" creationId="{901C848F-6587-98A3-1598-9F7559E2EC7F}"/>
          </ac:picMkLst>
        </pc:picChg>
      </pc:sldChg>
      <pc:sldChg chg="del">
        <pc:chgData name="Matt Lyle" userId="a96e7d453dd11193" providerId="LiveId" clId="{4B3635F1-74BB-41CA-B703-FE4DA2131B8D}" dt="2025-07-10T06:40:34.244" v="137" actId="47"/>
        <pc:sldMkLst>
          <pc:docMk/>
          <pc:sldMk cId="574017899" sldId="326"/>
        </pc:sldMkLst>
      </pc:sldChg>
      <pc:sldChg chg="del">
        <pc:chgData name="Matt Lyle" userId="a96e7d453dd11193" providerId="LiveId" clId="{4B3635F1-74BB-41CA-B703-FE4DA2131B8D}" dt="2025-07-10T23:51:38.775" v="1080" actId="47"/>
        <pc:sldMkLst>
          <pc:docMk/>
          <pc:sldMk cId="3661657175" sldId="328"/>
        </pc:sldMkLst>
      </pc:sldChg>
      <pc:sldChg chg="del">
        <pc:chgData name="Matt Lyle" userId="a96e7d453dd11193" providerId="LiveId" clId="{4B3635F1-74BB-41CA-B703-FE4DA2131B8D}" dt="2025-07-10T23:51:41.034" v="1081" actId="47"/>
        <pc:sldMkLst>
          <pc:docMk/>
          <pc:sldMk cId="3867994052" sldId="329"/>
        </pc:sldMkLst>
      </pc:sldChg>
      <pc:sldChg chg="del">
        <pc:chgData name="Matt Lyle" userId="a96e7d453dd11193" providerId="LiveId" clId="{4B3635F1-74BB-41CA-B703-FE4DA2131B8D}" dt="2025-07-10T23:51:41.716" v="1082" actId="47"/>
        <pc:sldMkLst>
          <pc:docMk/>
          <pc:sldMk cId="1799369188" sldId="330"/>
        </pc:sldMkLst>
      </pc:sldChg>
      <pc:sldChg chg="del">
        <pc:chgData name="Matt Lyle" userId="a96e7d453dd11193" providerId="LiveId" clId="{4B3635F1-74BB-41CA-B703-FE4DA2131B8D}" dt="2025-07-10T23:51:46.654" v="1086" actId="47"/>
        <pc:sldMkLst>
          <pc:docMk/>
          <pc:sldMk cId="898949428" sldId="331"/>
        </pc:sldMkLst>
      </pc:sldChg>
      <pc:sldChg chg="del">
        <pc:chgData name="Matt Lyle" userId="a96e7d453dd11193" providerId="LiveId" clId="{4B3635F1-74BB-41CA-B703-FE4DA2131B8D}" dt="2025-07-10T23:51:44.478" v="1084" actId="47"/>
        <pc:sldMkLst>
          <pc:docMk/>
          <pc:sldMk cId="1254146238" sldId="332"/>
        </pc:sldMkLst>
      </pc:sldChg>
      <pc:sldChg chg="del">
        <pc:chgData name="Matt Lyle" userId="a96e7d453dd11193" providerId="LiveId" clId="{4B3635F1-74BB-41CA-B703-FE4DA2131B8D}" dt="2025-07-10T23:51:45.432" v="1085" actId="47"/>
        <pc:sldMkLst>
          <pc:docMk/>
          <pc:sldMk cId="1317591242" sldId="333"/>
        </pc:sldMkLst>
      </pc:sldChg>
      <pc:sldChg chg="del">
        <pc:chgData name="Matt Lyle" userId="a96e7d453dd11193" providerId="LiveId" clId="{4B3635F1-74BB-41CA-B703-FE4DA2131B8D}" dt="2025-07-10T23:51:43.507" v="1083" actId="47"/>
        <pc:sldMkLst>
          <pc:docMk/>
          <pc:sldMk cId="3915143462" sldId="334"/>
        </pc:sldMkLst>
      </pc:sldChg>
      <pc:sldChg chg="addSp delSp modSp del mod">
        <pc:chgData name="Matt Lyle" userId="a96e7d453dd11193" providerId="LiveId" clId="{4B3635F1-74BB-41CA-B703-FE4DA2131B8D}" dt="2025-07-12T06:32:14.437" v="2158" actId="47"/>
        <pc:sldMkLst>
          <pc:docMk/>
          <pc:sldMk cId="2710768287" sldId="335"/>
        </pc:sldMkLst>
        <pc:spChg chg="add del mod">
          <ac:chgData name="Matt Lyle" userId="a96e7d453dd11193" providerId="LiveId" clId="{4B3635F1-74BB-41CA-B703-FE4DA2131B8D}" dt="2025-07-12T06:31:31.659" v="2149" actId="27636"/>
          <ac:spMkLst>
            <pc:docMk/>
            <pc:sldMk cId="2710768287" sldId="335"/>
            <ac:spMk id="16" creationId="{7ABC17A7-DDCB-1A28-D19A-97F4E91E924C}"/>
          </ac:spMkLst>
        </pc:spChg>
        <pc:spChg chg="add del mod">
          <ac:chgData name="Matt Lyle" userId="a96e7d453dd11193" providerId="LiveId" clId="{4B3635F1-74BB-41CA-B703-FE4DA2131B8D}" dt="2025-07-12T06:31:39.762" v="2150" actId="1076"/>
          <ac:spMkLst>
            <pc:docMk/>
            <pc:sldMk cId="2710768287" sldId="335"/>
            <ac:spMk id="23" creationId="{EABAE314-9EE7-8025-74BF-16EBFC7E7EBB}"/>
          </ac:spMkLst>
        </pc:spChg>
        <pc:picChg chg="add del mod">
          <ac:chgData name="Matt Lyle" userId="a96e7d453dd11193" providerId="LiveId" clId="{4B3635F1-74BB-41CA-B703-FE4DA2131B8D}" dt="2025-07-12T06:29:57.331" v="2077" actId="478"/>
          <ac:picMkLst>
            <pc:docMk/>
            <pc:sldMk cId="2710768287" sldId="335"/>
            <ac:picMk id="3" creationId="{FE1D903E-1C33-EEA6-C70D-31F5046FB682}"/>
          </ac:picMkLst>
        </pc:picChg>
        <pc:picChg chg="add del mod">
          <ac:chgData name="Matt Lyle" userId="a96e7d453dd11193" providerId="LiveId" clId="{4B3635F1-74BB-41CA-B703-FE4DA2131B8D}" dt="2025-07-12T06:29:57.838" v="2078" actId="478"/>
          <ac:picMkLst>
            <pc:docMk/>
            <pc:sldMk cId="2710768287" sldId="335"/>
            <ac:picMk id="5" creationId="{FA127214-FDDA-5EF3-913D-A707F3F7AAAB}"/>
          </ac:picMkLst>
        </pc:picChg>
        <pc:picChg chg="add mod ord">
          <ac:chgData name="Matt Lyle" userId="a96e7d453dd11193" providerId="LiveId" clId="{4B3635F1-74BB-41CA-B703-FE4DA2131B8D}" dt="2025-07-12T06:30:09.984" v="2084" actId="167"/>
          <ac:picMkLst>
            <pc:docMk/>
            <pc:sldMk cId="2710768287" sldId="335"/>
            <ac:picMk id="7" creationId="{007E40B1-2D50-AD28-AD9B-CF6DE219BAF2}"/>
          </ac:picMkLst>
        </pc:picChg>
      </pc:sldChg>
      <pc:sldChg chg="del">
        <pc:chgData name="Matt Lyle" userId="a96e7d453dd11193" providerId="LiveId" clId="{4B3635F1-74BB-41CA-B703-FE4DA2131B8D}" dt="2025-07-10T06:11:28.865" v="10" actId="47"/>
        <pc:sldMkLst>
          <pc:docMk/>
          <pc:sldMk cId="2052873731" sldId="336"/>
        </pc:sldMkLst>
      </pc:sldChg>
      <pc:sldChg chg="addSp delSp modSp mod ord delAnim modAnim">
        <pc:chgData name="Matt Lyle" userId="a96e7d453dd11193" providerId="LiveId" clId="{4B3635F1-74BB-41CA-B703-FE4DA2131B8D}" dt="2025-07-12T10:31:03.489" v="2382"/>
        <pc:sldMkLst>
          <pc:docMk/>
          <pc:sldMk cId="1508938282" sldId="337"/>
        </pc:sldMkLst>
        <pc:spChg chg="mod">
          <ac:chgData name="Matt Lyle" userId="a96e7d453dd11193" providerId="LiveId" clId="{4B3635F1-74BB-41CA-B703-FE4DA2131B8D}" dt="2025-07-10T11:41:16.845" v="1012" actId="20577"/>
          <ac:spMkLst>
            <pc:docMk/>
            <pc:sldMk cId="1508938282" sldId="337"/>
            <ac:spMk id="4" creationId="{A90F98B0-7D5C-F830-0DB1-B588F11E4ECA}"/>
          </ac:spMkLst>
        </pc:spChg>
        <pc:picChg chg="add mod">
          <ac:chgData name="Matt Lyle" userId="a96e7d453dd11193" providerId="LiveId" clId="{4B3635F1-74BB-41CA-B703-FE4DA2131B8D}" dt="2025-07-10T11:40:45.988" v="1005" actId="1076"/>
          <ac:picMkLst>
            <pc:docMk/>
            <pc:sldMk cId="1508938282" sldId="337"/>
            <ac:picMk id="2" creationId="{427B512B-A30A-ED37-E24E-C4B2EE04D433}"/>
          </ac:picMkLst>
        </pc:picChg>
        <pc:picChg chg="add mod">
          <ac:chgData name="Matt Lyle" userId="a96e7d453dd11193" providerId="LiveId" clId="{4B3635F1-74BB-41CA-B703-FE4DA2131B8D}" dt="2025-07-10T11:41:29.736" v="1015" actId="1076"/>
          <ac:picMkLst>
            <pc:docMk/>
            <pc:sldMk cId="1508938282" sldId="337"/>
            <ac:picMk id="5" creationId="{BB4C3C5B-63E2-00D3-E366-E866115DFD34}"/>
          </ac:picMkLst>
        </pc:picChg>
      </pc:sldChg>
      <pc:sldChg chg="del">
        <pc:chgData name="Matt Lyle" userId="a96e7d453dd11193" providerId="LiveId" clId="{4B3635F1-74BB-41CA-B703-FE4DA2131B8D}" dt="2025-07-10T11:36:43.986" v="985" actId="47"/>
        <pc:sldMkLst>
          <pc:docMk/>
          <pc:sldMk cId="2096282662" sldId="338"/>
        </pc:sldMkLst>
      </pc:sldChg>
      <pc:sldChg chg="addSp delSp del mod">
        <pc:chgData name="Matt Lyle" userId="a96e7d453dd11193" providerId="LiveId" clId="{4B3635F1-74BB-41CA-B703-FE4DA2131B8D}" dt="2025-07-10T11:36:41.719" v="983" actId="47"/>
        <pc:sldMkLst>
          <pc:docMk/>
          <pc:sldMk cId="3086740078" sldId="339"/>
        </pc:sldMkLst>
      </pc:sldChg>
      <pc:sldChg chg="del">
        <pc:chgData name="Matt Lyle" userId="a96e7d453dd11193" providerId="LiveId" clId="{4B3635F1-74BB-41CA-B703-FE4DA2131B8D}" dt="2025-07-10T11:36:42.400" v="984" actId="47"/>
        <pc:sldMkLst>
          <pc:docMk/>
          <pc:sldMk cId="3421017833" sldId="340"/>
        </pc:sldMkLst>
      </pc:sldChg>
      <pc:sldChg chg="del">
        <pc:chgData name="Matt Lyle" userId="a96e7d453dd11193" providerId="LiveId" clId="{4B3635F1-74BB-41CA-B703-FE4DA2131B8D}" dt="2025-07-10T23:51:50.826" v="1087" actId="47"/>
        <pc:sldMkLst>
          <pc:docMk/>
          <pc:sldMk cId="720022432" sldId="341"/>
        </pc:sldMkLst>
      </pc:sldChg>
      <pc:sldChg chg="del">
        <pc:chgData name="Matt Lyle" userId="a96e7d453dd11193" providerId="LiveId" clId="{4B3635F1-74BB-41CA-B703-FE4DA2131B8D}" dt="2025-07-10T06:11:25.418" v="9" actId="47"/>
        <pc:sldMkLst>
          <pc:docMk/>
          <pc:sldMk cId="2665903028" sldId="342"/>
        </pc:sldMkLst>
      </pc:sldChg>
      <pc:sldChg chg="modSp mod modClrScheme chgLayout">
        <pc:chgData name="Matt Lyle" userId="a96e7d453dd11193" providerId="LiveId" clId="{4B3635F1-74BB-41CA-B703-FE4DA2131B8D}" dt="2025-07-12T01:21:52.977" v="1216" actId="700"/>
        <pc:sldMkLst>
          <pc:docMk/>
          <pc:sldMk cId="1220481354" sldId="390"/>
        </pc:sldMkLst>
        <pc:spChg chg="mod ord">
          <ac:chgData name="Matt Lyle" userId="a96e7d453dd11193" providerId="LiveId" clId="{4B3635F1-74BB-41CA-B703-FE4DA2131B8D}" dt="2025-07-12T01:21:52.977" v="1216" actId="700"/>
          <ac:spMkLst>
            <pc:docMk/>
            <pc:sldMk cId="1220481354" sldId="390"/>
            <ac:spMk id="2" creationId="{145482DE-DCDA-3544-877E-A53A1E41F5A4}"/>
          </ac:spMkLst>
        </pc:spChg>
      </pc:sldChg>
      <pc:sldChg chg="add del">
        <pc:chgData name="Matt Lyle" userId="a96e7d453dd11193" providerId="LiveId" clId="{4B3635F1-74BB-41CA-B703-FE4DA2131B8D}" dt="2025-07-10T23:52:12.026" v="1099" actId="47"/>
        <pc:sldMkLst>
          <pc:docMk/>
          <pc:sldMk cId="500715274" sldId="7296"/>
        </pc:sldMkLst>
      </pc:sldChg>
      <pc:sldChg chg="del">
        <pc:chgData name="Matt Lyle" userId="a96e7d453dd11193" providerId="LiveId" clId="{4B3635F1-74BB-41CA-B703-FE4DA2131B8D}" dt="2025-07-10T23:51:52.115" v="1089" actId="47"/>
        <pc:sldMkLst>
          <pc:docMk/>
          <pc:sldMk cId="1651695518" sldId="7314"/>
        </pc:sldMkLst>
      </pc:sldChg>
      <pc:sldChg chg="del">
        <pc:chgData name="Matt Lyle" userId="a96e7d453dd11193" providerId="LiveId" clId="{4B3635F1-74BB-41CA-B703-FE4DA2131B8D}" dt="2025-07-10T23:52:18.470" v="1108" actId="47"/>
        <pc:sldMkLst>
          <pc:docMk/>
          <pc:sldMk cId="2587878761" sldId="7315"/>
        </pc:sldMkLst>
      </pc:sldChg>
      <pc:sldChg chg="del">
        <pc:chgData name="Matt Lyle" userId="a96e7d453dd11193" providerId="LiveId" clId="{4B3635F1-74BB-41CA-B703-FE4DA2131B8D}" dt="2025-07-10T23:52:17.162" v="1106" actId="47"/>
        <pc:sldMkLst>
          <pc:docMk/>
          <pc:sldMk cId="2110132209" sldId="7316"/>
        </pc:sldMkLst>
      </pc:sldChg>
      <pc:sldChg chg="del">
        <pc:chgData name="Matt Lyle" userId="a96e7d453dd11193" providerId="LiveId" clId="{4B3635F1-74BB-41CA-B703-FE4DA2131B8D}" dt="2025-07-10T23:52:30.912" v="1121" actId="47"/>
        <pc:sldMkLst>
          <pc:docMk/>
          <pc:sldMk cId="3174986519" sldId="7317"/>
        </pc:sldMkLst>
      </pc:sldChg>
      <pc:sldChg chg="del">
        <pc:chgData name="Matt Lyle" userId="a96e7d453dd11193" providerId="LiveId" clId="{4B3635F1-74BB-41CA-B703-FE4DA2131B8D}" dt="2025-07-10T23:52:20.350" v="1112" actId="47"/>
        <pc:sldMkLst>
          <pc:docMk/>
          <pc:sldMk cId="1823959024" sldId="7319"/>
        </pc:sldMkLst>
      </pc:sldChg>
      <pc:sldChg chg="del">
        <pc:chgData name="Matt Lyle" userId="a96e7d453dd11193" providerId="LiveId" clId="{4B3635F1-74BB-41CA-B703-FE4DA2131B8D}" dt="2025-07-10T23:52:19.344" v="1110" actId="47"/>
        <pc:sldMkLst>
          <pc:docMk/>
          <pc:sldMk cId="3623762007" sldId="7320"/>
        </pc:sldMkLst>
      </pc:sldChg>
      <pc:sldChg chg="del">
        <pc:chgData name="Matt Lyle" userId="a96e7d453dd11193" providerId="LiveId" clId="{4B3635F1-74BB-41CA-B703-FE4DA2131B8D}" dt="2025-07-10T23:51:24.365" v="1075" actId="47"/>
        <pc:sldMkLst>
          <pc:docMk/>
          <pc:sldMk cId="1962067140" sldId="7323"/>
        </pc:sldMkLst>
      </pc:sldChg>
      <pc:sldChg chg="del">
        <pc:chgData name="Matt Lyle" userId="a96e7d453dd11193" providerId="LiveId" clId="{4B3635F1-74BB-41CA-B703-FE4DA2131B8D}" dt="2025-07-10T23:51:26.071" v="1078" actId="47"/>
        <pc:sldMkLst>
          <pc:docMk/>
          <pc:sldMk cId="1020967361" sldId="7324"/>
        </pc:sldMkLst>
      </pc:sldChg>
      <pc:sldChg chg="del">
        <pc:chgData name="Matt Lyle" userId="a96e7d453dd11193" providerId="LiveId" clId="{4B3635F1-74BB-41CA-B703-FE4DA2131B8D}" dt="2025-07-10T23:52:55.666" v="1131" actId="47"/>
        <pc:sldMkLst>
          <pc:docMk/>
          <pc:sldMk cId="1206839976" sldId="7325"/>
        </pc:sldMkLst>
      </pc:sldChg>
      <pc:sldChg chg="del">
        <pc:chgData name="Matt Lyle" userId="a96e7d453dd11193" providerId="LiveId" clId="{4B3635F1-74BB-41CA-B703-FE4DA2131B8D}" dt="2025-07-10T23:51:25.618" v="1077" actId="47"/>
        <pc:sldMkLst>
          <pc:docMk/>
          <pc:sldMk cId="2107735259" sldId="7326"/>
        </pc:sldMkLst>
      </pc:sldChg>
      <pc:sldChg chg="del">
        <pc:chgData name="Matt Lyle" userId="a96e7d453dd11193" providerId="LiveId" clId="{4B3635F1-74BB-41CA-B703-FE4DA2131B8D}" dt="2025-07-10T23:51:54.334" v="1090" actId="47"/>
        <pc:sldMkLst>
          <pc:docMk/>
          <pc:sldMk cId="2043704488" sldId="7327"/>
        </pc:sldMkLst>
      </pc:sldChg>
      <pc:sldChg chg="del">
        <pc:chgData name="Matt Lyle" userId="a96e7d453dd11193" providerId="LiveId" clId="{4B3635F1-74BB-41CA-B703-FE4DA2131B8D}" dt="2025-07-10T23:51:21.257" v="1073" actId="47"/>
        <pc:sldMkLst>
          <pc:docMk/>
          <pc:sldMk cId="3836223882" sldId="7329"/>
        </pc:sldMkLst>
      </pc:sldChg>
      <pc:sldChg chg="add del">
        <pc:chgData name="Matt Lyle" userId="a96e7d453dd11193" providerId="LiveId" clId="{4B3635F1-74BB-41CA-B703-FE4DA2131B8D}" dt="2025-07-12T13:51:25.413" v="4792" actId="47"/>
        <pc:sldMkLst>
          <pc:docMk/>
          <pc:sldMk cId="4227409121" sldId="7330"/>
        </pc:sldMkLst>
      </pc:sldChg>
      <pc:sldChg chg="del">
        <pc:chgData name="Matt Lyle" userId="a96e7d453dd11193" providerId="LiveId" clId="{4B3635F1-74BB-41CA-B703-FE4DA2131B8D}" dt="2025-07-10T23:52:17.656" v="1107" actId="47"/>
        <pc:sldMkLst>
          <pc:docMk/>
          <pc:sldMk cId="2082435549" sldId="7331"/>
        </pc:sldMkLst>
      </pc:sldChg>
      <pc:sldChg chg="del">
        <pc:chgData name="Matt Lyle" userId="a96e7d453dd11193" providerId="LiveId" clId="{4B3635F1-74BB-41CA-B703-FE4DA2131B8D}" dt="2025-07-10T23:52:30.340" v="1120" actId="47"/>
        <pc:sldMkLst>
          <pc:docMk/>
          <pc:sldMk cId="1442533338" sldId="7332"/>
        </pc:sldMkLst>
      </pc:sldChg>
      <pc:sldChg chg="del">
        <pc:chgData name="Matt Lyle" userId="a96e7d453dd11193" providerId="LiveId" clId="{4B3635F1-74BB-41CA-B703-FE4DA2131B8D}" dt="2025-07-10T23:51:25.173" v="1076" actId="47"/>
        <pc:sldMkLst>
          <pc:docMk/>
          <pc:sldMk cId="664553207" sldId="7333"/>
        </pc:sldMkLst>
      </pc:sldChg>
      <pc:sldChg chg="addSp delSp modSp mod delAnim modAnim">
        <pc:chgData name="Matt Lyle" userId="a96e7d453dd11193" providerId="LiveId" clId="{4B3635F1-74BB-41CA-B703-FE4DA2131B8D}" dt="2025-07-12T14:28:58.790" v="4991" actId="13926"/>
        <pc:sldMkLst>
          <pc:docMk/>
          <pc:sldMk cId="3916334615" sldId="7334"/>
        </pc:sldMkLst>
        <pc:spChg chg="del mod">
          <ac:chgData name="Matt Lyle" userId="a96e7d453dd11193" providerId="LiveId" clId="{4B3635F1-74BB-41CA-B703-FE4DA2131B8D}" dt="2025-07-11T00:14:27.656" v="1133" actId="478"/>
          <ac:spMkLst>
            <pc:docMk/>
            <pc:sldMk cId="3916334615" sldId="7334"/>
            <ac:spMk id="2" creationId="{9BD4A1CB-2D60-384C-641F-7D30F6F9BA67}"/>
          </ac:spMkLst>
        </pc:spChg>
        <pc:spChg chg="add del mod">
          <ac:chgData name="Matt Lyle" userId="a96e7d453dd11193" providerId="LiveId" clId="{4B3635F1-74BB-41CA-B703-FE4DA2131B8D}" dt="2025-07-12T05:28:01.198" v="1668" actId="21"/>
          <ac:spMkLst>
            <pc:docMk/>
            <pc:sldMk cId="3916334615" sldId="7334"/>
            <ac:spMk id="2" creationId="{9DFF4CB2-BBFA-E832-A13B-45A0EBC84BAA}"/>
          </ac:spMkLst>
        </pc:spChg>
        <pc:spChg chg="add mod">
          <ac:chgData name="Matt Lyle" userId="a96e7d453dd11193" providerId="LiveId" clId="{4B3635F1-74BB-41CA-B703-FE4DA2131B8D}" dt="2025-07-12T05:28:40.220" v="1676"/>
          <ac:spMkLst>
            <pc:docMk/>
            <pc:sldMk cId="3916334615" sldId="7334"/>
            <ac:spMk id="3" creationId="{A44E4997-9807-2CDB-5DDF-E6E9179B0B72}"/>
          </ac:spMkLst>
        </pc:spChg>
        <pc:spChg chg="add mod">
          <ac:chgData name="Matt Lyle" userId="a96e7d453dd11193" providerId="LiveId" clId="{4B3635F1-74BB-41CA-B703-FE4DA2131B8D}" dt="2025-07-12T14:28:58.790" v="4991" actId="13926"/>
          <ac:spMkLst>
            <pc:docMk/>
            <pc:sldMk cId="3916334615" sldId="7334"/>
            <ac:spMk id="4" creationId="{E3F37FE8-5F77-B4FF-6A69-559780F3BA66}"/>
          </ac:spMkLst>
        </pc:spChg>
      </pc:sldChg>
      <pc:sldChg chg="del">
        <pc:chgData name="Matt Lyle" userId="a96e7d453dd11193" providerId="LiveId" clId="{4B3635F1-74BB-41CA-B703-FE4DA2131B8D}" dt="2025-07-10T23:51:27.569" v="1079" actId="47"/>
        <pc:sldMkLst>
          <pc:docMk/>
          <pc:sldMk cId="3020363290" sldId="7335"/>
        </pc:sldMkLst>
      </pc:sldChg>
      <pc:sldChg chg="del">
        <pc:chgData name="Matt Lyle" userId="a96e7d453dd11193" providerId="LiveId" clId="{4B3635F1-74BB-41CA-B703-FE4DA2131B8D}" dt="2025-07-10T23:52:07.526" v="1093" actId="47"/>
        <pc:sldMkLst>
          <pc:docMk/>
          <pc:sldMk cId="838047021" sldId="7337"/>
        </pc:sldMkLst>
      </pc:sldChg>
      <pc:sldChg chg="del">
        <pc:chgData name="Matt Lyle" userId="a96e7d453dd11193" providerId="LiveId" clId="{4B3635F1-74BB-41CA-B703-FE4DA2131B8D}" dt="2025-07-12T13:51:25.743" v="4793" actId="47"/>
        <pc:sldMkLst>
          <pc:docMk/>
          <pc:sldMk cId="2406478924" sldId="7338"/>
        </pc:sldMkLst>
      </pc:sldChg>
      <pc:sldChg chg="del">
        <pc:chgData name="Matt Lyle" userId="a96e7d453dd11193" providerId="LiveId" clId="{4B3635F1-74BB-41CA-B703-FE4DA2131B8D}" dt="2025-07-10T23:52:13.591" v="1100" actId="47"/>
        <pc:sldMkLst>
          <pc:docMk/>
          <pc:sldMk cId="32920373" sldId="7340"/>
        </pc:sldMkLst>
      </pc:sldChg>
      <pc:sldChg chg="del">
        <pc:chgData name="Matt Lyle" userId="a96e7d453dd11193" providerId="LiveId" clId="{4B3635F1-74BB-41CA-B703-FE4DA2131B8D}" dt="2025-07-10T23:52:13.948" v="1101" actId="47"/>
        <pc:sldMkLst>
          <pc:docMk/>
          <pc:sldMk cId="3582777727" sldId="7341"/>
        </pc:sldMkLst>
      </pc:sldChg>
      <pc:sldChg chg="del">
        <pc:chgData name="Matt Lyle" userId="a96e7d453dd11193" providerId="LiveId" clId="{4B3635F1-74BB-41CA-B703-FE4DA2131B8D}" dt="2025-07-10T23:52:14.601" v="1102" actId="47"/>
        <pc:sldMkLst>
          <pc:docMk/>
          <pc:sldMk cId="1096302097" sldId="7343"/>
        </pc:sldMkLst>
      </pc:sldChg>
      <pc:sldChg chg="del">
        <pc:chgData name="Matt Lyle" userId="a96e7d453dd11193" providerId="LiveId" clId="{4B3635F1-74BB-41CA-B703-FE4DA2131B8D}" dt="2025-07-10T23:52:15.305" v="1104" actId="47"/>
        <pc:sldMkLst>
          <pc:docMk/>
          <pc:sldMk cId="2502401734" sldId="7345"/>
        </pc:sldMkLst>
      </pc:sldChg>
      <pc:sldChg chg="del">
        <pc:chgData name="Matt Lyle" userId="a96e7d453dd11193" providerId="LiveId" clId="{4B3635F1-74BB-41CA-B703-FE4DA2131B8D}" dt="2025-07-10T23:52:14.954" v="1103" actId="47"/>
        <pc:sldMkLst>
          <pc:docMk/>
          <pc:sldMk cId="2818318189" sldId="7346"/>
        </pc:sldMkLst>
      </pc:sldChg>
      <pc:sldChg chg="del">
        <pc:chgData name="Matt Lyle" userId="a96e7d453dd11193" providerId="LiveId" clId="{4B3635F1-74BB-41CA-B703-FE4DA2131B8D}" dt="2025-07-10T23:52:03.053" v="1091" actId="47"/>
        <pc:sldMkLst>
          <pc:docMk/>
          <pc:sldMk cId="3623757189" sldId="7348"/>
        </pc:sldMkLst>
      </pc:sldChg>
      <pc:sldChg chg="del">
        <pc:chgData name="Matt Lyle" userId="a96e7d453dd11193" providerId="LiveId" clId="{4B3635F1-74BB-41CA-B703-FE4DA2131B8D}" dt="2025-07-10T23:51:21.850" v="1074" actId="47"/>
        <pc:sldMkLst>
          <pc:docMk/>
          <pc:sldMk cId="2030606002" sldId="7350"/>
        </pc:sldMkLst>
      </pc:sldChg>
      <pc:sldChg chg="del">
        <pc:chgData name="Matt Lyle" userId="a96e7d453dd11193" providerId="LiveId" clId="{4B3635F1-74BB-41CA-B703-FE4DA2131B8D}" dt="2025-07-10T23:52:05.322" v="1092" actId="47"/>
        <pc:sldMkLst>
          <pc:docMk/>
          <pc:sldMk cId="3400681214" sldId="7351"/>
        </pc:sldMkLst>
      </pc:sldChg>
      <pc:sldChg chg="del">
        <pc:chgData name="Matt Lyle" userId="a96e7d453dd11193" providerId="LiveId" clId="{4B3635F1-74BB-41CA-B703-FE4DA2131B8D}" dt="2025-07-12T13:51:24.621" v="4791" actId="47"/>
        <pc:sldMkLst>
          <pc:docMk/>
          <pc:sldMk cId="3772387705" sldId="7354"/>
        </pc:sldMkLst>
      </pc:sldChg>
      <pc:sldChg chg="del">
        <pc:chgData name="Matt Lyle" userId="a96e7d453dd11193" providerId="LiveId" clId="{4B3635F1-74BB-41CA-B703-FE4DA2131B8D}" dt="2025-07-10T23:52:18.915" v="1109" actId="47"/>
        <pc:sldMkLst>
          <pc:docMk/>
          <pc:sldMk cId="498756315" sldId="7355"/>
        </pc:sldMkLst>
      </pc:sldChg>
      <pc:sldChg chg="del">
        <pc:chgData name="Matt Lyle" userId="a96e7d453dd11193" providerId="LiveId" clId="{4B3635F1-74BB-41CA-B703-FE4DA2131B8D}" dt="2025-07-10T23:52:19.939" v="1111" actId="47"/>
        <pc:sldMkLst>
          <pc:docMk/>
          <pc:sldMk cId="4267739508" sldId="7356"/>
        </pc:sldMkLst>
      </pc:sldChg>
      <pc:sldChg chg="del">
        <pc:chgData name="Matt Lyle" userId="a96e7d453dd11193" providerId="LiveId" clId="{4B3635F1-74BB-41CA-B703-FE4DA2131B8D}" dt="2025-07-12T13:51:32.958" v="4798" actId="47"/>
        <pc:sldMkLst>
          <pc:docMk/>
          <pc:sldMk cId="1068225416" sldId="7357"/>
        </pc:sldMkLst>
      </pc:sldChg>
      <pc:sldChg chg="del">
        <pc:chgData name="Matt Lyle" userId="a96e7d453dd11193" providerId="LiveId" clId="{4B3635F1-74BB-41CA-B703-FE4DA2131B8D}" dt="2025-07-10T23:52:08.159" v="1094" actId="47"/>
        <pc:sldMkLst>
          <pc:docMk/>
          <pc:sldMk cId="2061139004" sldId="7358"/>
        </pc:sldMkLst>
      </pc:sldChg>
      <pc:sldChg chg="del">
        <pc:chgData name="Matt Lyle" userId="a96e7d453dd11193" providerId="LiveId" clId="{4B3635F1-74BB-41CA-B703-FE4DA2131B8D}" dt="2025-07-12T13:51:26.677" v="4794" actId="47"/>
        <pc:sldMkLst>
          <pc:docMk/>
          <pc:sldMk cId="3830915021" sldId="7359"/>
        </pc:sldMkLst>
      </pc:sldChg>
      <pc:sldChg chg="del">
        <pc:chgData name="Matt Lyle" userId="a96e7d453dd11193" providerId="LiveId" clId="{4B3635F1-74BB-41CA-B703-FE4DA2131B8D}" dt="2025-07-10T23:52:16.749" v="1105" actId="47"/>
        <pc:sldMkLst>
          <pc:docMk/>
          <pc:sldMk cId="2919918672" sldId="7360"/>
        </pc:sldMkLst>
      </pc:sldChg>
      <pc:sldChg chg="del">
        <pc:chgData name="Matt Lyle" userId="a96e7d453dd11193" providerId="LiveId" clId="{4B3635F1-74BB-41CA-B703-FE4DA2131B8D}" dt="2025-07-10T23:52:25.132" v="1115" actId="47"/>
        <pc:sldMkLst>
          <pc:docMk/>
          <pc:sldMk cId="1311963576" sldId="7361"/>
        </pc:sldMkLst>
      </pc:sldChg>
      <pc:sldChg chg="del">
        <pc:chgData name="Matt Lyle" userId="a96e7d453dd11193" providerId="LiveId" clId="{4B3635F1-74BB-41CA-B703-FE4DA2131B8D}" dt="2025-07-10T23:52:22.668" v="1113" actId="47"/>
        <pc:sldMkLst>
          <pc:docMk/>
          <pc:sldMk cId="456901574" sldId="7362"/>
        </pc:sldMkLst>
      </pc:sldChg>
      <pc:sldChg chg="del">
        <pc:chgData name="Matt Lyle" userId="a96e7d453dd11193" providerId="LiveId" clId="{4B3635F1-74BB-41CA-B703-FE4DA2131B8D}" dt="2025-07-10T23:52:23.722" v="1114" actId="47"/>
        <pc:sldMkLst>
          <pc:docMk/>
          <pc:sldMk cId="4096324902" sldId="7363"/>
        </pc:sldMkLst>
      </pc:sldChg>
      <pc:sldChg chg="del">
        <pc:chgData name="Matt Lyle" userId="a96e7d453dd11193" providerId="LiveId" clId="{4B3635F1-74BB-41CA-B703-FE4DA2131B8D}" dt="2025-07-10T23:52:26.594" v="1117" actId="47"/>
        <pc:sldMkLst>
          <pc:docMk/>
          <pc:sldMk cId="4225028080" sldId="7364"/>
        </pc:sldMkLst>
      </pc:sldChg>
      <pc:sldChg chg="del">
        <pc:chgData name="Matt Lyle" userId="a96e7d453dd11193" providerId="LiveId" clId="{4B3635F1-74BB-41CA-B703-FE4DA2131B8D}" dt="2025-07-10T23:52:29.392" v="1119" actId="47"/>
        <pc:sldMkLst>
          <pc:docMk/>
          <pc:sldMk cId="2364945912" sldId="7365"/>
        </pc:sldMkLst>
      </pc:sldChg>
      <pc:sldChg chg="del">
        <pc:chgData name="Matt Lyle" userId="a96e7d453dd11193" providerId="LiveId" clId="{4B3635F1-74BB-41CA-B703-FE4DA2131B8D}" dt="2025-07-10T23:52:31.424" v="1122" actId="47"/>
        <pc:sldMkLst>
          <pc:docMk/>
          <pc:sldMk cId="3733503276" sldId="7366"/>
        </pc:sldMkLst>
      </pc:sldChg>
      <pc:sldChg chg="del">
        <pc:chgData name="Matt Lyle" userId="a96e7d453dd11193" providerId="LiveId" clId="{4B3635F1-74BB-41CA-B703-FE4DA2131B8D}" dt="2025-07-10T23:52:27.141" v="1118" actId="47"/>
        <pc:sldMkLst>
          <pc:docMk/>
          <pc:sldMk cId="2182588555" sldId="7367"/>
        </pc:sldMkLst>
      </pc:sldChg>
      <pc:sldChg chg="del">
        <pc:chgData name="Matt Lyle" userId="a96e7d453dd11193" providerId="LiveId" clId="{4B3635F1-74BB-41CA-B703-FE4DA2131B8D}" dt="2025-07-10T23:52:32.243" v="1123" actId="47"/>
        <pc:sldMkLst>
          <pc:docMk/>
          <pc:sldMk cId="153652867" sldId="7368"/>
        </pc:sldMkLst>
      </pc:sldChg>
      <pc:sldChg chg="del">
        <pc:chgData name="Matt Lyle" userId="a96e7d453dd11193" providerId="LiveId" clId="{4B3635F1-74BB-41CA-B703-FE4DA2131B8D}" dt="2025-07-10T23:52:32.907" v="1124" actId="47"/>
        <pc:sldMkLst>
          <pc:docMk/>
          <pc:sldMk cId="3133860865" sldId="7369"/>
        </pc:sldMkLst>
      </pc:sldChg>
      <pc:sldChg chg="add del">
        <pc:chgData name="Matt Lyle" userId="a96e7d453dd11193" providerId="LiveId" clId="{4B3635F1-74BB-41CA-B703-FE4DA2131B8D}" dt="2025-07-10T23:52:51.101" v="1130" actId="47"/>
        <pc:sldMkLst>
          <pc:docMk/>
          <pc:sldMk cId="568651954" sldId="7371"/>
        </pc:sldMkLst>
      </pc:sldChg>
      <pc:sldChg chg="del">
        <pc:chgData name="Matt Lyle" userId="a96e7d453dd11193" providerId="LiveId" clId="{4B3635F1-74BB-41CA-B703-FE4DA2131B8D}" dt="2025-07-10T23:52:43.265" v="1127" actId="47"/>
        <pc:sldMkLst>
          <pc:docMk/>
          <pc:sldMk cId="1238847799" sldId="7372"/>
        </pc:sldMkLst>
      </pc:sldChg>
      <pc:sldChg chg="del">
        <pc:chgData name="Matt Lyle" userId="a96e7d453dd11193" providerId="LiveId" clId="{4B3635F1-74BB-41CA-B703-FE4DA2131B8D}" dt="2025-07-10T23:52:48.700" v="1129" actId="47"/>
        <pc:sldMkLst>
          <pc:docMk/>
          <pc:sldMk cId="2201032752" sldId="7373"/>
        </pc:sldMkLst>
      </pc:sldChg>
      <pc:sldChg chg="del">
        <pc:chgData name="Matt Lyle" userId="a96e7d453dd11193" providerId="LiveId" clId="{4B3635F1-74BB-41CA-B703-FE4DA2131B8D}" dt="2025-07-10T23:52:26.010" v="1116" actId="47"/>
        <pc:sldMkLst>
          <pc:docMk/>
          <pc:sldMk cId="1211560987" sldId="7375"/>
        </pc:sldMkLst>
      </pc:sldChg>
      <pc:sldChg chg="addSp delSp modSp add mod modTransition modClrScheme modAnim chgLayout">
        <pc:chgData name="Matt Lyle" userId="a96e7d453dd11193" providerId="LiveId" clId="{4B3635F1-74BB-41CA-B703-FE4DA2131B8D}" dt="2025-07-12T11:19:46.747" v="2711" actId="1036"/>
        <pc:sldMkLst>
          <pc:docMk/>
          <pc:sldMk cId="677101764" sldId="7376"/>
        </pc:sldMkLst>
        <pc:spChg chg="add mod">
          <ac:chgData name="Matt Lyle" userId="a96e7d453dd11193" providerId="LiveId" clId="{4B3635F1-74BB-41CA-B703-FE4DA2131B8D}" dt="2025-07-12T05:28:40.898" v="1677"/>
          <ac:spMkLst>
            <pc:docMk/>
            <pc:sldMk cId="677101764" sldId="7376"/>
            <ac:spMk id="5" creationId="{1F7F6FD6-8591-0643-242C-A9F3C6BC7572}"/>
          </ac:spMkLst>
        </pc:spChg>
        <pc:graphicFrameChg chg="add mod modGraphic">
          <ac:chgData name="Matt Lyle" userId="a96e7d453dd11193" providerId="LiveId" clId="{4B3635F1-74BB-41CA-B703-FE4DA2131B8D}" dt="2025-07-12T11:19:46.747" v="2711" actId="1036"/>
          <ac:graphicFrameMkLst>
            <pc:docMk/>
            <pc:sldMk cId="677101764" sldId="7376"/>
            <ac:graphicFrameMk id="2" creationId="{D7D97FBF-F0A3-4743-6A46-5D7E211D3FC8}"/>
          </ac:graphicFrameMkLst>
        </pc:graphicFrameChg>
        <pc:picChg chg="add mod">
          <ac:chgData name="Matt Lyle" userId="a96e7d453dd11193" providerId="LiveId" clId="{4B3635F1-74BB-41CA-B703-FE4DA2131B8D}" dt="2025-07-10T06:49:12.468" v="186"/>
          <ac:picMkLst>
            <pc:docMk/>
            <pc:sldMk cId="677101764" sldId="7376"/>
            <ac:picMk id="3" creationId="{C55B9902-A290-4A77-9258-AFA9FA464FFF}"/>
          </ac:picMkLst>
        </pc:picChg>
        <pc:picChg chg="add mod">
          <ac:chgData name="Matt Lyle" userId="a96e7d453dd11193" providerId="LiveId" clId="{4B3635F1-74BB-41CA-B703-FE4DA2131B8D}" dt="2025-07-10T06:49:12.468" v="186"/>
          <ac:picMkLst>
            <pc:docMk/>
            <pc:sldMk cId="677101764" sldId="7376"/>
            <ac:picMk id="4" creationId="{4FA027DA-1067-74AC-DA71-8769C0FCF465}"/>
          </ac:picMkLst>
        </pc:picChg>
      </pc:sldChg>
      <pc:sldChg chg="addSp delSp modSp add mod ord modAnim">
        <pc:chgData name="Matt Lyle" userId="a96e7d453dd11193" providerId="LiveId" clId="{4B3635F1-74BB-41CA-B703-FE4DA2131B8D}" dt="2025-07-12T08:25:08.664" v="2340"/>
        <pc:sldMkLst>
          <pc:docMk/>
          <pc:sldMk cId="1754871313" sldId="7377"/>
        </pc:sldMkLst>
        <pc:spChg chg="add mod">
          <ac:chgData name="Matt Lyle" userId="a96e7d453dd11193" providerId="LiveId" clId="{4B3635F1-74BB-41CA-B703-FE4DA2131B8D}" dt="2025-07-12T08:25:08.664" v="2340"/>
          <ac:spMkLst>
            <pc:docMk/>
            <pc:sldMk cId="1754871313" sldId="7377"/>
            <ac:spMk id="2" creationId="{9E5FE609-A05F-F4B4-CD19-35F0820540FE}"/>
          </ac:spMkLst>
        </pc:spChg>
        <pc:spChg chg="add mod">
          <ac:chgData name="Matt Lyle" userId="a96e7d453dd11193" providerId="LiveId" clId="{4B3635F1-74BB-41CA-B703-FE4DA2131B8D}" dt="2025-07-10T07:00:11.276" v="195"/>
          <ac:spMkLst>
            <pc:docMk/>
            <pc:sldMk cId="1754871313" sldId="7377"/>
            <ac:spMk id="3" creationId="{E9965977-2F93-5A79-2472-BAADA179D20A}"/>
          </ac:spMkLst>
        </pc:spChg>
        <pc:spChg chg="mod">
          <ac:chgData name="Matt Lyle" userId="a96e7d453dd11193" providerId="LiveId" clId="{4B3635F1-74BB-41CA-B703-FE4DA2131B8D}" dt="2025-07-10T07:20:53.290" v="440" actId="20577"/>
          <ac:spMkLst>
            <pc:docMk/>
            <pc:sldMk cId="1754871313" sldId="7377"/>
            <ac:spMk id="57" creationId="{C400DDE5-9B48-ADDC-01D7-A44B9B10EE97}"/>
          </ac:spMkLst>
        </pc:spChg>
        <pc:spChg chg="add mod">
          <ac:chgData name="Matt Lyle" userId="a96e7d453dd11193" providerId="LiveId" clId="{4B3635F1-74BB-41CA-B703-FE4DA2131B8D}" dt="2025-07-10T07:07:29.487" v="306" actId="14100"/>
          <ac:spMkLst>
            <pc:docMk/>
            <pc:sldMk cId="1754871313" sldId="7377"/>
            <ac:spMk id="72" creationId="{72EDD0F7-77DD-3EA7-B160-D431D9C43FD6}"/>
          </ac:spMkLst>
        </pc:spChg>
        <pc:spChg chg="add mod">
          <ac:chgData name="Matt Lyle" userId="a96e7d453dd11193" providerId="LiveId" clId="{4B3635F1-74BB-41CA-B703-FE4DA2131B8D}" dt="2025-07-10T07:07:22.516" v="304"/>
          <ac:spMkLst>
            <pc:docMk/>
            <pc:sldMk cId="1754871313" sldId="7377"/>
            <ac:spMk id="83" creationId="{77EA3C3F-0986-4C82-C461-CD14B0C4473B}"/>
          </ac:spMkLst>
        </pc:spChg>
        <pc:cxnChg chg="add mod">
          <ac:chgData name="Matt Lyle" userId="a96e7d453dd11193" providerId="LiveId" clId="{4B3635F1-74BB-41CA-B703-FE4DA2131B8D}" dt="2025-07-10T09:52:16.670" v="469"/>
          <ac:cxnSpMkLst>
            <pc:docMk/>
            <pc:sldMk cId="1754871313" sldId="7377"/>
            <ac:cxnSpMk id="86" creationId="{5F36CCF5-C4FB-40D5-8062-8EF4BBA02FCF}"/>
          </ac:cxnSpMkLst>
        </pc:cxnChg>
      </pc:sldChg>
      <pc:sldChg chg="addSp delSp modSp add mod modTransition delAnim modAnim">
        <pc:chgData name="Matt Lyle" userId="a96e7d453dd11193" providerId="LiveId" clId="{4B3635F1-74BB-41CA-B703-FE4DA2131B8D}" dt="2025-07-12T11:02:11.844" v="2431" actId="21"/>
        <pc:sldMkLst>
          <pc:docMk/>
          <pc:sldMk cId="4204552525" sldId="7378"/>
        </pc:sldMkLst>
        <pc:spChg chg="add mod">
          <ac:chgData name="Matt Lyle" userId="a96e7d453dd11193" providerId="LiveId" clId="{4B3635F1-74BB-41CA-B703-FE4DA2131B8D}" dt="2025-07-12T08:21:46.513" v="2313"/>
          <ac:spMkLst>
            <pc:docMk/>
            <pc:sldMk cId="4204552525" sldId="7378"/>
            <ac:spMk id="2" creationId="{CE82E1B6-4462-3BA5-DDEF-215FB428AE09}"/>
          </ac:spMkLst>
        </pc:spChg>
        <pc:spChg chg="add mod">
          <ac:chgData name="Matt Lyle" userId="a96e7d453dd11193" providerId="LiveId" clId="{4B3635F1-74BB-41CA-B703-FE4DA2131B8D}" dt="2025-07-12T08:22:53.360" v="2319" actId="6549"/>
          <ac:spMkLst>
            <pc:docMk/>
            <pc:sldMk cId="4204552525" sldId="7378"/>
            <ac:spMk id="4" creationId="{41CFC0A9-BFAA-5A9F-8E1A-637CC464E7E3}"/>
          </ac:spMkLst>
        </pc:spChg>
        <pc:spChg chg="add mod">
          <ac:chgData name="Matt Lyle" userId="a96e7d453dd11193" providerId="LiveId" clId="{4B3635F1-74BB-41CA-B703-FE4DA2131B8D}" dt="2025-07-12T08:25:06.779" v="2338"/>
          <ac:spMkLst>
            <pc:docMk/>
            <pc:sldMk cId="4204552525" sldId="7378"/>
            <ac:spMk id="5" creationId="{FE011AA6-6ADE-8EBC-4166-6354FD45486C}"/>
          </ac:spMkLst>
        </pc:spChg>
        <pc:spChg chg="add mod">
          <ac:chgData name="Matt Lyle" userId="a96e7d453dd11193" providerId="LiveId" clId="{4B3635F1-74BB-41CA-B703-FE4DA2131B8D}" dt="2025-07-10T07:08:45.468" v="313"/>
          <ac:spMkLst>
            <pc:docMk/>
            <pc:sldMk cId="4204552525" sldId="7378"/>
            <ac:spMk id="7" creationId="{274432F3-646F-6E18-B49D-9003AA27B47A}"/>
          </ac:spMkLst>
        </pc:spChg>
        <pc:spChg chg="add mod ord">
          <ac:chgData name="Matt Lyle" userId="a96e7d453dd11193" providerId="LiveId" clId="{4B3635F1-74BB-41CA-B703-FE4DA2131B8D}" dt="2025-07-10T07:15:45.768" v="404" actId="207"/>
          <ac:spMkLst>
            <pc:docMk/>
            <pc:sldMk cId="4204552525" sldId="7378"/>
            <ac:spMk id="8" creationId="{274E7668-458B-EC80-7498-D8CB41016315}"/>
          </ac:spMkLst>
        </pc:spChg>
        <pc:spChg chg="add mod ord">
          <ac:chgData name="Matt Lyle" userId="a96e7d453dd11193" providerId="LiveId" clId="{4B3635F1-74BB-41CA-B703-FE4DA2131B8D}" dt="2025-07-10T07:09:41.186" v="320" actId="207"/>
          <ac:spMkLst>
            <pc:docMk/>
            <pc:sldMk cId="4204552525" sldId="7378"/>
            <ac:spMk id="9" creationId="{F5DC3355-FB8A-B5C2-F1C4-E4520DBD73F2}"/>
          </ac:spMkLst>
        </pc:spChg>
        <pc:spChg chg="add del mod">
          <ac:chgData name="Matt Lyle" userId="a96e7d453dd11193" providerId="LiveId" clId="{4B3635F1-74BB-41CA-B703-FE4DA2131B8D}" dt="2025-07-12T11:02:11.844" v="2431" actId="21"/>
          <ac:spMkLst>
            <pc:docMk/>
            <pc:sldMk cId="4204552525" sldId="7378"/>
            <ac:spMk id="10" creationId="{CFD15448-E0C6-2109-3F52-6BFAA6E1E856}"/>
          </ac:spMkLst>
        </pc:spChg>
        <pc:spChg chg="add mod">
          <ac:chgData name="Matt Lyle" userId="a96e7d453dd11193" providerId="LiveId" clId="{4B3635F1-74BB-41CA-B703-FE4DA2131B8D}" dt="2025-07-10T07:15:38.251" v="403" actId="1076"/>
          <ac:spMkLst>
            <pc:docMk/>
            <pc:sldMk cId="4204552525" sldId="7378"/>
            <ac:spMk id="15" creationId="{72266370-AA8B-6967-60F1-E32E56ABFA22}"/>
          </ac:spMkLst>
        </pc:spChg>
        <pc:spChg chg="add mod">
          <ac:chgData name="Matt Lyle" userId="a96e7d453dd11193" providerId="LiveId" clId="{4B3635F1-74BB-41CA-B703-FE4DA2131B8D}" dt="2025-07-10T07:17:19.287" v="406"/>
          <ac:spMkLst>
            <pc:docMk/>
            <pc:sldMk cId="4204552525" sldId="7378"/>
            <ac:spMk id="16" creationId="{2A0464C0-B64E-2E7C-429C-8718ECD5A78A}"/>
          </ac:spMkLst>
        </pc:spChg>
        <pc:spChg chg="add mod">
          <ac:chgData name="Matt Lyle" userId="a96e7d453dd11193" providerId="LiveId" clId="{4B3635F1-74BB-41CA-B703-FE4DA2131B8D}" dt="2025-07-10T07:17:19.287" v="406"/>
          <ac:spMkLst>
            <pc:docMk/>
            <pc:sldMk cId="4204552525" sldId="7378"/>
            <ac:spMk id="17" creationId="{FA457C6D-7E2C-9176-08A1-FF24B6D39DBA}"/>
          </ac:spMkLst>
        </pc:spChg>
        <pc:spChg chg="add mod">
          <ac:chgData name="Matt Lyle" userId="a96e7d453dd11193" providerId="LiveId" clId="{4B3635F1-74BB-41CA-B703-FE4DA2131B8D}" dt="2025-07-10T07:17:19.287" v="406"/>
          <ac:spMkLst>
            <pc:docMk/>
            <pc:sldMk cId="4204552525" sldId="7378"/>
            <ac:spMk id="18" creationId="{A801A5E6-BAFF-0CB5-AA3A-763DDAFD608D}"/>
          </ac:spMkLst>
        </pc:spChg>
        <pc:spChg chg="add mod">
          <ac:chgData name="Matt Lyle" userId="a96e7d453dd11193" providerId="LiveId" clId="{4B3635F1-74BB-41CA-B703-FE4DA2131B8D}" dt="2025-07-10T07:17:19.287" v="406"/>
          <ac:spMkLst>
            <pc:docMk/>
            <pc:sldMk cId="4204552525" sldId="7378"/>
            <ac:spMk id="19" creationId="{9135FE5F-E227-851F-B332-0341BA8E7E6E}"/>
          </ac:spMkLst>
        </pc:spChg>
        <pc:spChg chg="add mod">
          <ac:chgData name="Matt Lyle" userId="a96e7d453dd11193" providerId="LiveId" clId="{4B3635F1-74BB-41CA-B703-FE4DA2131B8D}" dt="2025-07-10T10:03:03.577" v="526" actId="207"/>
          <ac:spMkLst>
            <pc:docMk/>
            <pc:sldMk cId="4204552525" sldId="7378"/>
            <ac:spMk id="20" creationId="{FCEEDA25-43F2-46E8-6545-B8DD9C65466A}"/>
          </ac:spMkLst>
        </pc:spChg>
        <pc:spChg chg="add mod">
          <ac:chgData name="Matt Lyle" userId="a96e7d453dd11193" providerId="LiveId" clId="{4B3635F1-74BB-41CA-B703-FE4DA2131B8D}" dt="2025-07-10T10:04:02.221" v="528"/>
          <ac:spMkLst>
            <pc:docMk/>
            <pc:sldMk cId="4204552525" sldId="7378"/>
            <ac:spMk id="23" creationId="{0E6E3F83-DD4B-D4B9-4F4C-6F4BE2DCFB06}"/>
          </ac:spMkLst>
        </pc:spChg>
        <pc:spChg chg="add mod">
          <ac:chgData name="Matt Lyle" userId="a96e7d453dd11193" providerId="LiveId" clId="{4B3635F1-74BB-41CA-B703-FE4DA2131B8D}" dt="2025-07-10T10:04:13.470" v="530"/>
          <ac:spMkLst>
            <pc:docMk/>
            <pc:sldMk cId="4204552525" sldId="7378"/>
            <ac:spMk id="24" creationId="{F53CB3C9-E36C-A050-2C40-96898D1ACBF2}"/>
          </ac:spMkLst>
        </pc:spChg>
        <pc:spChg chg="add mod">
          <ac:chgData name="Matt Lyle" userId="a96e7d453dd11193" providerId="LiveId" clId="{4B3635F1-74BB-41CA-B703-FE4DA2131B8D}" dt="2025-07-10T10:04:27.682" v="532"/>
          <ac:spMkLst>
            <pc:docMk/>
            <pc:sldMk cId="4204552525" sldId="7378"/>
            <ac:spMk id="25" creationId="{0761BFDD-C014-8C87-4D94-6E41D9F5906D}"/>
          </ac:spMkLst>
        </pc:spChg>
        <pc:spChg chg="add mod">
          <ac:chgData name="Matt Lyle" userId="a96e7d453dd11193" providerId="LiveId" clId="{4B3635F1-74BB-41CA-B703-FE4DA2131B8D}" dt="2025-07-10T10:04:49.204" v="534"/>
          <ac:spMkLst>
            <pc:docMk/>
            <pc:sldMk cId="4204552525" sldId="7378"/>
            <ac:spMk id="26" creationId="{56E9274C-4F77-264C-D31B-A65206BBEE38}"/>
          </ac:spMkLst>
        </pc:spChg>
        <pc:spChg chg="add mod">
          <ac:chgData name="Matt Lyle" userId="a96e7d453dd11193" providerId="LiveId" clId="{4B3635F1-74BB-41CA-B703-FE4DA2131B8D}" dt="2025-07-10T10:05:04.741" v="536"/>
          <ac:spMkLst>
            <pc:docMk/>
            <pc:sldMk cId="4204552525" sldId="7378"/>
            <ac:spMk id="27" creationId="{6F66E17A-6968-49BD-9E36-D54CF304E9BF}"/>
          </ac:spMkLst>
        </pc:spChg>
        <pc:spChg chg="mod">
          <ac:chgData name="Matt Lyle" userId="a96e7d453dd11193" providerId="LiveId" clId="{4B3635F1-74BB-41CA-B703-FE4DA2131B8D}" dt="2025-07-10T07:20:58.145" v="442"/>
          <ac:spMkLst>
            <pc:docMk/>
            <pc:sldMk cId="4204552525" sldId="7378"/>
            <ac:spMk id="57" creationId="{3CCF09D6-B65C-0995-CDF9-E073E71B20AA}"/>
          </ac:spMkLst>
        </pc:spChg>
        <pc:cxnChg chg="add mod">
          <ac:chgData name="Matt Lyle" userId="a96e7d453dd11193" providerId="LiveId" clId="{4B3635F1-74BB-41CA-B703-FE4DA2131B8D}" dt="2025-07-10T09:51:56.290" v="464"/>
          <ac:cxnSpMkLst>
            <pc:docMk/>
            <pc:sldMk cId="4204552525" sldId="7378"/>
            <ac:cxnSpMk id="22" creationId="{9FC7EEA1-FD74-57B1-3B25-F73107C7F1FF}"/>
          </ac:cxnSpMkLst>
        </pc:cxnChg>
      </pc:sldChg>
      <pc:sldChg chg="addSp delSp modSp add mod ord modTransition modAnim">
        <pc:chgData name="Matt Lyle" userId="a96e7d453dd11193" providerId="LiveId" clId="{4B3635F1-74BB-41CA-B703-FE4DA2131B8D}" dt="2025-07-12T08:25:07.858" v="2339"/>
        <pc:sldMkLst>
          <pc:docMk/>
          <pc:sldMk cId="669877599" sldId="7379"/>
        </pc:sldMkLst>
        <pc:spChg chg="add mod">
          <ac:chgData name="Matt Lyle" userId="a96e7d453dd11193" providerId="LiveId" clId="{4B3635F1-74BB-41CA-B703-FE4DA2131B8D}" dt="2025-07-12T08:25:07.858" v="2339"/>
          <ac:spMkLst>
            <pc:docMk/>
            <pc:sldMk cId="669877599" sldId="7379"/>
            <ac:spMk id="2" creationId="{04C8EBCC-DD95-5B7E-CCB3-8B7A70A3CBDF}"/>
          </ac:spMkLst>
        </pc:spChg>
        <pc:spChg chg="add mod">
          <ac:chgData name="Matt Lyle" userId="a96e7d453dd11193" providerId="LiveId" clId="{4B3635F1-74BB-41CA-B703-FE4DA2131B8D}" dt="2025-07-10T07:04:36.281" v="255"/>
          <ac:spMkLst>
            <pc:docMk/>
            <pc:sldMk cId="669877599" sldId="7379"/>
            <ac:spMk id="4" creationId="{8CC63CCF-FA78-01C9-0147-64E21F75018C}"/>
          </ac:spMkLst>
        </pc:spChg>
        <pc:spChg chg="add mod">
          <ac:chgData name="Matt Lyle" userId="a96e7d453dd11193" providerId="LiveId" clId="{4B3635F1-74BB-41CA-B703-FE4DA2131B8D}" dt="2025-07-10T07:04:36.281" v="255"/>
          <ac:spMkLst>
            <pc:docMk/>
            <pc:sldMk cId="669877599" sldId="7379"/>
            <ac:spMk id="5" creationId="{2071A5EA-3C10-6E30-FB66-7DECE11B4B8E}"/>
          </ac:spMkLst>
        </pc:spChg>
        <pc:spChg chg="add mod">
          <ac:chgData name="Matt Lyle" userId="a96e7d453dd11193" providerId="LiveId" clId="{4B3635F1-74BB-41CA-B703-FE4DA2131B8D}" dt="2025-07-10T10:03:16.050" v="527" actId="207"/>
          <ac:spMkLst>
            <pc:docMk/>
            <pc:sldMk cId="669877599" sldId="7379"/>
            <ac:spMk id="7" creationId="{0EBF8725-F586-E439-BFDF-3A7E55B01AAD}"/>
          </ac:spMkLst>
        </pc:spChg>
        <pc:spChg chg="add mod">
          <ac:chgData name="Matt Lyle" userId="a96e7d453dd11193" providerId="LiveId" clId="{4B3635F1-74BB-41CA-B703-FE4DA2131B8D}" dt="2025-07-10T07:04:36.281" v="255"/>
          <ac:spMkLst>
            <pc:docMk/>
            <pc:sldMk cId="669877599" sldId="7379"/>
            <ac:spMk id="8" creationId="{28170B80-B24E-7B52-75A8-6FA73286E017}"/>
          </ac:spMkLst>
        </pc:spChg>
        <pc:spChg chg="add mod">
          <ac:chgData name="Matt Lyle" userId="a96e7d453dd11193" providerId="LiveId" clId="{4B3635F1-74BB-41CA-B703-FE4DA2131B8D}" dt="2025-07-10T07:04:49.489" v="266" actId="14100"/>
          <ac:spMkLst>
            <pc:docMk/>
            <pc:sldMk cId="669877599" sldId="7379"/>
            <ac:spMk id="10" creationId="{AD2F2C7A-BC78-8DA1-30BF-58616A15CCC8}"/>
          </ac:spMkLst>
        </pc:spChg>
        <pc:spChg chg="add mod">
          <ac:chgData name="Matt Lyle" userId="a96e7d453dd11193" providerId="LiveId" clId="{4B3635F1-74BB-41CA-B703-FE4DA2131B8D}" dt="2025-07-10T07:05:10.984" v="269" actId="207"/>
          <ac:spMkLst>
            <pc:docMk/>
            <pc:sldMk cId="669877599" sldId="7379"/>
            <ac:spMk id="11" creationId="{58275CBB-7B0C-BD96-60E6-116202958907}"/>
          </ac:spMkLst>
        </pc:spChg>
        <pc:spChg chg="add mod">
          <ac:chgData name="Matt Lyle" userId="a96e7d453dd11193" providerId="LiveId" clId="{4B3635F1-74BB-41CA-B703-FE4DA2131B8D}" dt="2025-07-10T07:04:36.281" v="255"/>
          <ac:spMkLst>
            <pc:docMk/>
            <pc:sldMk cId="669877599" sldId="7379"/>
            <ac:spMk id="12" creationId="{B9AAC30F-FE60-EEDA-2E99-952312C831ED}"/>
          </ac:spMkLst>
        </pc:spChg>
        <pc:spChg chg="add mod">
          <ac:chgData name="Matt Lyle" userId="a96e7d453dd11193" providerId="LiveId" clId="{4B3635F1-74BB-41CA-B703-FE4DA2131B8D}" dt="2025-07-10T07:07:13.044" v="300"/>
          <ac:spMkLst>
            <pc:docMk/>
            <pc:sldMk cId="669877599" sldId="7379"/>
            <ac:spMk id="14" creationId="{61D50456-E93C-39A4-2291-C32EB02BE0AA}"/>
          </ac:spMkLst>
        </pc:spChg>
        <pc:spChg chg="add mod">
          <ac:chgData name="Matt Lyle" userId="a96e7d453dd11193" providerId="LiveId" clId="{4B3635F1-74BB-41CA-B703-FE4DA2131B8D}" dt="2025-07-10T07:07:13.044" v="300"/>
          <ac:spMkLst>
            <pc:docMk/>
            <pc:sldMk cId="669877599" sldId="7379"/>
            <ac:spMk id="15" creationId="{DB5B4E12-786D-05FA-1DCE-B20CD3FF2D7A}"/>
          </ac:spMkLst>
        </pc:spChg>
        <pc:spChg chg="add mod">
          <ac:chgData name="Matt Lyle" userId="a96e7d453dd11193" providerId="LiveId" clId="{4B3635F1-74BB-41CA-B703-FE4DA2131B8D}" dt="2025-07-10T07:07:32.983" v="308"/>
          <ac:spMkLst>
            <pc:docMk/>
            <pc:sldMk cId="669877599" sldId="7379"/>
            <ac:spMk id="16" creationId="{E1D08C4B-3041-2E62-E3E7-75E57A6C929D}"/>
          </ac:spMkLst>
        </pc:spChg>
        <pc:spChg chg="add mod">
          <ac:chgData name="Matt Lyle" userId="a96e7d453dd11193" providerId="LiveId" clId="{4B3635F1-74BB-41CA-B703-FE4DA2131B8D}" dt="2025-07-10T07:08:00.162" v="310" actId="207"/>
          <ac:spMkLst>
            <pc:docMk/>
            <pc:sldMk cId="669877599" sldId="7379"/>
            <ac:spMk id="17" creationId="{82DDA992-D8CA-5D47-6D10-0B3CAB660665}"/>
          </ac:spMkLst>
        </pc:spChg>
        <pc:spChg chg="add mod ord">
          <ac:chgData name="Matt Lyle" userId="a96e7d453dd11193" providerId="LiveId" clId="{4B3635F1-74BB-41CA-B703-FE4DA2131B8D}" dt="2025-07-10T07:19:22.915" v="423" actId="2085"/>
          <ac:spMkLst>
            <pc:docMk/>
            <pc:sldMk cId="669877599" sldId="7379"/>
            <ac:spMk id="18" creationId="{4E031554-A957-44CF-5BE4-81C4BBDD0C64}"/>
          </ac:spMkLst>
        </pc:spChg>
        <pc:spChg chg="mod">
          <ac:chgData name="Matt Lyle" userId="a96e7d453dd11193" providerId="LiveId" clId="{4B3635F1-74BB-41CA-B703-FE4DA2131B8D}" dt="2025-07-10T07:20:56.669" v="441"/>
          <ac:spMkLst>
            <pc:docMk/>
            <pc:sldMk cId="669877599" sldId="7379"/>
            <ac:spMk id="57" creationId="{912F9129-E92F-EBF2-34D8-25FB6D462C10}"/>
          </ac:spMkLst>
        </pc:spChg>
        <pc:grpChg chg="mod">
          <ac:chgData name="Matt Lyle" userId="a96e7d453dd11193" providerId="LiveId" clId="{4B3635F1-74BB-41CA-B703-FE4DA2131B8D}" dt="2025-07-10T07:03:02.678" v="235" actId="1076"/>
          <ac:grpSpMkLst>
            <pc:docMk/>
            <pc:sldMk cId="669877599" sldId="7379"/>
            <ac:grpSpMk id="73" creationId="{23D98255-BA8D-5868-DA48-AA12594AA54C}"/>
          </ac:grpSpMkLst>
        </pc:grpChg>
        <pc:cxnChg chg="add mod">
          <ac:chgData name="Matt Lyle" userId="a96e7d453dd11193" providerId="LiveId" clId="{4B3635F1-74BB-41CA-B703-FE4DA2131B8D}" dt="2025-07-10T09:52:07.977" v="466"/>
          <ac:cxnSpMkLst>
            <pc:docMk/>
            <pc:sldMk cId="669877599" sldId="7379"/>
            <ac:cxnSpMk id="20" creationId="{D8C48831-BC35-931E-3631-22DF199D9D9C}"/>
          </ac:cxnSpMkLst>
        </pc:cxnChg>
      </pc:sldChg>
      <pc:sldChg chg="add del">
        <pc:chgData name="Matt Lyle" userId="a96e7d453dd11193" providerId="LiveId" clId="{4B3635F1-74BB-41CA-B703-FE4DA2131B8D}" dt="2025-07-10T11:46:51.062" v="1065" actId="47"/>
        <pc:sldMkLst>
          <pc:docMk/>
          <pc:sldMk cId="3883108344" sldId="7380"/>
        </pc:sldMkLst>
      </pc:sldChg>
      <pc:sldChg chg="addSp delSp modSp add mod ord modTransition modClrScheme delAnim chgLayout">
        <pc:chgData name="Matt Lyle" userId="a96e7d453dd11193" providerId="LiveId" clId="{4B3635F1-74BB-41CA-B703-FE4DA2131B8D}" dt="2025-07-12T08:16:54.212" v="2302"/>
        <pc:sldMkLst>
          <pc:docMk/>
          <pc:sldMk cId="2661879507" sldId="7381"/>
        </pc:sldMkLst>
        <pc:graphicFrameChg chg="add mod modGraphic">
          <ac:chgData name="Matt Lyle" userId="a96e7d453dd11193" providerId="LiveId" clId="{4B3635F1-74BB-41CA-B703-FE4DA2131B8D}" dt="2025-07-10T10:28:47.440" v="763"/>
          <ac:graphicFrameMkLst>
            <pc:docMk/>
            <pc:sldMk cId="2661879507" sldId="7381"/>
            <ac:graphicFrameMk id="2" creationId="{0A6AAB77-C4B4-1B12-13DD-A2B7F84B9AFC}"/>
          </ac:graphicFrameMkLst>
        </pc:graphicFrameChg>
      </pc:sldChg>
      <pc:sldChg chg="addSp modSp add mod ord modTransition">
        <pc:chgData name="Matt Lyle" userId="a96e7d453dd11193" providerId="LiveId" clId="{4B3635F1-74BB-41CA-B703-FE4DA2131B8D}" dt="2025-07-12T10:31:03.489" v="2382"/>
        <pc:sldMkLst>
          <pc:docMk/>
          <pc:sldMk cId="2834725461" sldId="7382"/>
        </pc:sldMkLst>
        <pc:spChg chg="add mod">
          <ac:chgData name="Matt Lyle" userId="a96e7d453dd11193" providerId="LiveId" clId="{4B3635F1-74BB-41CA-B703-FE4DA2131B8D}" dt="2025-07-10T10:28:00.675" v="760" actId="14100"/>
          <ac:spMkLst>
            <pc:docMk/>
            <pc:sldMk cId="2834725461" sldId="7382"/>
            <ac:spMk id="3" creationId="{28281EF7-1DEC-844E-D7FF-E4431D124A16}"/>
          </ac:spMkLst>
        </pc:spChg>
        <pc:graphicFrameChg chg="mod modGraphic">
          <ac:chgData name="Matt Lyle" userId="a96e7d453dd11193" providerId="LiveId" clId="{4B3635F1-74BB-41CA-B703-FE4DA2131B8D}" dt="2025-07-10T10:27:52.646" v="758" actId="14100"/>
          <ac:graphicFrameMkLst>
            <pc:docMk/>
            <pc:sldMk cId="2834725461" sldId="7382"/>
            <ac:graphicFrameMk id="2" creationId="{C6210B6E-F18C-8240-9EFA-D9572DFA0015}"/>
          </ac:graphicFrameMkLst>
        </pc:graphicFrameChg>
      </pc:sldChg>
      <pc:sldChg chg="add del">
        <pc:chgData name="Matt Lyle" userId="a96e7d453dd11193" providerId="LiveId" clId="{4B3635F1-74BB-41CA-B703-FE4DA2131B8D}" dt="2025-07-10T11:36:23.985" v="982" actId="47"/>
        <pc:sldMkLst>
          <pc:docMk/>
          <pc:sldMk cId="2565390597" sldId="7383"/>
        </pc:sldMkLst>
      </pc:sldChg>
      <pc:sldChg chg="addSp delSp modSp new mod ord modClrScheme modAnim chgLayout">
        <pc:chgData name="Matt Lyle" userId="a96e7d453dd11193" providerId="LiveId" clId="{4B3635F1-74BB-41CA-B703-FE4DA2131B8D}" dt="2025-07-12T10:23:05.478" v="2355"/>
        <pc:sldMkLst>
          <pc:docMk/>
          <pc:sldMk cId="4202217137" sldId="7384"/>
        </pc:sldMkLst>
        <pc:spChg chg="add mod">
          <ac:chgData name="Matt Lyle" userId="a96e7d453dd11193" providerId="LiveId" clId="{4B3635F1-74BB-41CA-B703-FE4DA2131B8D}" dt="2025-07-12T08:25:02.994" v="2336"/>
          <ac:spMkLst>
            <pc:docMk/>
            <pc:sldMk cId="4202217137" sldId="7384"/>
            <ac:spMk id="2" creationId="{60FCEC29-7FEC-E8FB-CDA2-2589F161093F}"/>
          </ac:spMkLst>
        </pc:spChg>
        <pc:spChg chg="add mod">
          <ac:chgData name="Matt Lyle" userId="a96e7d453dd11193" providerId="LiveId" clId="{4B3635F1-74BB-41CA-B703-FE4DA2131B8D}" dt="2025-07-10T10:51:56.486" v="826" actId="1076"/>
          <ac:spMkLst>
            <pc:docMk/>
            <pc:sldMk cId="4202217137" sldId="7384"/>
            <ac:spMk id="8" creationId="{B94BDACE-2CBB-BE73-CD08-0C350C5181B4}"/>
          </ac:spMkLst>
        </pc:spChg>
        <pc:picChg chg="add mod">
          <ac:chgData name="Matt Lyle" userId="a96e7d453dd11193" providerId="LiveId" clId="{4B3635F1-74BB-41CA-B703-FE4DA2131B8D}" dt="2025-07-10T10:49:02.252" v="808" actId="1076"/>
          <ac:picMkLst>
            <pc:docMk/>
            <pc:sldMk cId="4202217137" sldId="7384"/>
            <ac:picMk id="4" creationId="{BD35ADF9-3FCD-C7BC-7D09-2125B3ED7E85}"/>
          </ac:picMkLst>
        </pc:picChg>
      </pc:sldChg>
      <pc:sldChg chg="addSp delSp modSp add mod ord">
        <pc:chgData name="Matt Lyle" userId="a96e7d453dd11193" providerId="LiveId" clId="{4B3635F1-74BB-41CA-B703-FE4DA2131B8D}" dt="2025-07-12T10:31:03.489" v="2382"/>
        <pc:sldMkLst>
          <pc:docMk/>
          <pc:sldMk cId="4122320354" sldId="7385"/>
        </pc:sldMkLst>
        <pc:spChg chg="mod">
          <ac:chgData name="Matt Lyle" userId="a96e7d453dd11193" providerId="LiveId" clId="{4B3635F1-74BB-41CA-B703-FE4DA2131B8D}" dt="2025-07-10T11:26:54.944" v="902" actId="1076"/>
          <ac:spMkLst>
            <pc:docMk/>
            <pc:sldMk cId="4122320354" sldId="7385"/>
            <ac:spMk id="3" creationId="{701F4D1C-7329-9674-E5DC-C01DECBAE5C8}"/>
          </ac:spMkLst>
        </pc:spChg>
        <pc:picChg chg="add mod">
          <ac:chgData name="Matt Lyle" userId="a96e7d453dd11193" providerId="LiveId" clId="{4B3635F1-74BB-41CA-B703-FE4DA2131B8D}" dt="2025-07-10T11:26:31.122" v="897" actId="1076"/>
          <ac:picMkLst>
            <pc:docMk/>
            <pc:sldMk cId="4122320354" sldId="7385"/>
            <ac:picMk id="7" creationId="{D75DFB53-D041-87A2-3D85-2D1F209DC2DD}"/>
          </ac:picMkLst>
        </pc:picChg>
      </pc:sldChg>
      <pc:sldChg chg="addSp delSp modSp add mod ord">
        <pc:chgData name="Matt Lyle" userId="a96e7d453dd11193" providerId="LiveId" clId="{4B3635F1-74BB-41CA-B703-FE4DA2131B8D}" dt="2025-07-12T10:31:03.489" v="2382"/>
        <pc:sldMkLst>
          <pc:docMk/>
          <pc:sldMk cId="1185071186" sldId="7386"/>
        </pc:sldMkLst>
        <pc:spChg chg="mod">
          <ac:chgData name="Matt Lyle" userId="a96e7d453dd11193" providerId="LiveId" clId="{4B3635F1-74BB-41CA-B703-FE4DA2131B8D}" dt="2025-07-10T11:05:37.269" v="847" actId="13926"/>
          <ac:spMkLst>
            <pc:docMk/>
            <pc:sldMk cId="1185071186" sldId="7386"/>
            <ac:spMk id="8" creationId="{A1A86CAC-64D0-D0BA-A81B-6ECEE7A377C7}"/>
          </ac:spMkLst>
        </pc:spChg>
        <pc:picChg chg="add mod">
          <ac:chgData name="Matt Lyle" userId="a96e7d453dd11193" providerId="LiveId" clId="{4B3635F1-74BB-41CA-B703-FE4DA2131B8D}" dt="2025-07-10T11:00:02.444" v="838" actId="1076"/>
          <ac:picMkLst>
            <pc:docMk/>
            <pc:sldMk cId="1185071186" sldId="7386"/>
            <ac:picMk id="3" creationId="{DB3121A5-28DC-02FF-8CEF-A79E6519CD04}"/>
          </ac:picMkLst>
        </pc:picChg>
      </pc:sldChg>
      <pc:sldChg chg="addSp delSp modSp new add del mod ord">
        <pc:chgData name="Matt Lyle" userId="a96e7d453dd11193" providerId="LiveId" clId="{4B3635F1-74BB-41CA-B703-FE4DA2131B8D}" dt="2025-07-12T10:31:03.489" v="2382"/>
        <pc:sldMkLst>
          <pc:docMk/>
          <pc:sldMk cId="553616117" sldId="7387"/>
        </pc:sldMkLst>
        <pc:picChg chg="add mod modCrop">
          <ac:chgData name="Matt Lyle" userId="a96e7d453dd11193" providerId="LiveId" clId="{4B3635F1-74BB-41CA-B703-FE4DA2131B8D}" dt="2025-07-10T11:45:22.206" v="1063" actId="1076"/>
          <ac:picMkLst>
            <pc:docMk/>
            <pc:sldMk cId="553616117" sldId="7387"/>
            <ac:picMk id="7" creationId="{84E65632-0CF9-475E-C07E-DBD29CC65B63}"/>
          </ac:picMkLst>
        </pc:picChg>
      </pc:sldChg>
      <pc:sldChg chg="addSp modSp add del mod">
        <pc:chgData name="Matt Lyle" userId="a96e7d453dd11193" providerId="LiveId" clId="{4B3635F1-74BB-41CA-B703-FE4DA2131B8D}" dt="2025-07-12T10:34:37.162" v="2385" actId="47"/>
        <pc:sldMkLst>
          <pc:docMk/>
          <pc:sldMk cId="2138517077" sldId="7388"/>
        </pc:sldMkLst>
        <pc:spChg chg="add mod ord">
          <ac:chgData name="Matt Lyle" userId="a96e7d453dd11193" providerId="LiveId" clId="{4B3635F1-74BB-41CA-B703-FE4DA2131B8D}" dt="2025-07-12T08:24:15.999" v="2334" actId="167"/>
          <ac:spMkLst>
            <pc:docMk/>
            <pc:sldMk cId="2138517077" sldId="7388"/>
            <ac:spMk id="3" creationId="{94AEA12F-2273-7A8E-F045-CE65C428062B}"/>
          </ac:spMkLst>
        </pc:spChg>
      </pc:sldChg>
      <pc:sldChg chg="modSp add mod ord">
        <pc:chgData name="Matt Lyle" userId="a96e7d453dd11193" providerId="LiveId" clId="{4B3635F1-74BB-41CA-B703-FE4DA2131B8D}" dt="2025-07-12T11:32:35.993" v="2876" actId="6549"/>
        <pc:sldMkLst>
          <pc:docMk/>
          <pc:sldMk cId="2242529362" sldId="7389"/>
        </pc:sldMkLst>
        <pc:spChg chg="mod">
          <ac:chgData name="Matt Lyle" userId="a96e7d453dd11193" providerId="LiveId" clId="{4B3635F1-74BB-41CA-B703-FE4DA2131B8D}" dt="2025-07-12T11:32:35.993" v="2876" actId="6549"/>
          <ac:spMkLst>
            <pc:docMk/>
            <pc:sldMk cId="2242529362" sldId="7389"/>
            <ac:spMk id="4" creationId="{7668770D-E421-3B09-E3BE-7B55001AD6EF}"/>
          </ac:spMkLst>
        </pc:spChg>
      </pc:sldChg>
      <pc:sldChg chg="addSp delSp modSp add mod modAnim">
        <pc:chgData name="Matt Lyle" userId="a96e7d453dd11193" providerId="LiveId" clId="{4B3635F1-74BB-41CA-B703-FE4DA2131B8D}" dt="2025-07-12T14:01:03.709" v="4889"/>
        <pc:sldMkLst>
          <pc:docMk/>
          <pc:sldMk cId="3882303998" sldId="7390"/>
        </pc:sldMkLst>
        <pc:spChg chg="add mod">
          <ac:chgData name="Matt Lyle" userId="a96e7d453dd11193" providerId="LiveId" clId="{4B3635F1-74BB-41CA-B703-FE4DA2131B8D}" dt="2025-07-12T14:00:40.317" v="4887" actId="13926"/>
          <ac:spMkLst>
            <pc:docMk/>
            <pc:sldMk cId="3882303998" sldId="7390"/>
            <ac:spMk id="3" creationId="{713BFA74-573A-2DD3-2014-5691C89A6C84}"/>
          </ac:spMkLst>
        </pc:spChg>
        <pc:spChg chg="del mod">
          <ac:chgData name="Matt Lyle" userId="a96e7d453dd11193" providerId="LiveId" clId="{4B3635F1-74BB-41CA-B703-FE4DA2131B8D}" dt="2025-07-12T13:58:16.226" v="4827" actId="478"/>
          <ac:spMkLst>
            <pc:docMk/>
            <pc:sldMk cId="3882303998" sldId="7390"/>
            <ac:spMk id="4" creationId="{10E4C39D-CC16-8756-9D23-9EB7E05769BD}"/>
          </ac:spMkLst>
        </pc:spChg>
      </pc:sldChg>
      <pc:sldChg chg="modSp add del mod">
        <pc:chgData name="Matt Lyle" userId="a96e7d453dd11193" providerId="LiveId" clId="{4B3635F1-74BB-41CA-B703-FE4DA2131B8D}" dt="2025-07-12T14:03:00.660" v="4890" actId="47"/>
        <pc:sldMkLst>
          <pc:docMk/>
          <pc:sldMk cId="297166074" sldId="7391"/>
        </pc:sldMkLst>
        <pc:spChg chg="mod">
          <ac:chgData name="Matt Lyle" userId="a96e7d453dd11193" providerId="LiveId" clId="{4B3635F1-74BB-41CA-B703-FE4DA2131B8D}" dt="2025-07-11T00:18:29.360" v="1190" actId="6549"/>
          <ac:spMkLst>
            <pc:docMk/>
            <pc:sldMk cId="297166074" sldId="7391"/>
            <ac:spMk id="4" creationId="{54086352-8FE4-D98C-ECC7-26AF82A047D4}"/>
          </ac:spMkLst>
        </pc:spChg>
      </pc:sldChg>
      <pc:sldChg chg="modSp add del mod">
        <pc:chgData name="Matt Lyle" userId="a96e7d453dd11193" providerId="LiveId" clId="{4B3635F1-74BB-41CA-B703-FE4DA2131B8D}" dt="2025-07-12T14:03:01.423" v="4891" actId="47"/>
        <pc:sldMkLst>
          <pc:docMk/>
          <pc:sldMk cId="3275603235" sldId="7392"/>
        </pc:sldMkLst>
        <pc:spChg chg="mod">
          <ac:chgData name="Matt Lyle" userId="a96e7d453dd11193" providerId="LiveId" clId="{4B3635F1-74BB-41CA-B703-FE4DA2131B8D}" dt="2025-07-11T00:19:01.609" v="1194" actId="6549"/>
          <ac:spMkLst>
            <pc:docMk/>
            <pc:sldMk cId="3275603235" sldId="7392"/>
            <ac:spMk id="4" creationId="{55BBBB39-1BE8-6F0B-CECB-BA66395DF179}"/>
          </ac:spMkLst>
        </pc:spChg>
      </pc:sldChg>
      <pc:sldChg chg="modSp add del mod">
        <pc:chgData name="Matt Lyle" userId="a96e7d453dd11193" providerId="LiveId" clId="{4B3635F1-74BB-41CA-B703-FE4DA2131B8D}" dt="2025-07-12T14:03:04.014" v="4892" actId="47"/>
        <pc:sldMkLst>
          <pc:docMk/>
          <pc:sldMk cId="1808511329" sldId="7393"/>
        </pc:sldMkLst>
        <pc:spChg chg="mod">
          <ac:chgData name="Matt Lyle" userId="a96e7d453dd11193" providerId="LiveId" clId="{4B3635F1-74BB-41CA-B703-FE4DA2131B8D}" dt="2025-07-11T00:19:22.675" v="1198" actId="6549"/>
          <ac:spMkLst>
            <pc:docMk/>
            <pc:sldMk cId="1808511329" sldId="7393"/>
            <ac:spMk id="4" creationId="{9DF53B84-DF7C-D6E8-3D92-2BCF7DBDC99F}"/>
          </ac:spMkLst>
        </pc:spChg>
      </pc:sldChg>
      <pc:sldChg chg="modSp add del mod">
        <pc:chgData name="Matt Lyle" userId="a96e7d453dd11193" providerId="LiveId" clId="{4B3635F1-74BB-41CA-B703-FE4DA2131B8D}" dt="2025-07-12T14:11:09.589" v="4986" actId="13926"/>
        <pc:sldMkLst>
          <pc:docMk/>
          <pc:sldMk cId="813371701" sldId="7394"/>
        </pc:sldMkLst>
        <pc:spChg chg="mod">
          <ac:chgData name="Matt Lyle" userId="a96e7d453dd11193" providerId="LiveId" clId="{4B3635F1-74BB-41CA-B703-FE4DA2131B8D}" dt="2025-07-12T14:11:09.589" v="4986" actId="13926"/>
          <ac:spMkLst>
            <pc:docMk/>
            <pc:sldMk cId="813371701" sldId="7394"/>
            <ac:spMk id="4" creationId="{46154462-F090-B8A7-2951-CDE2D91FDC51}"/>
          </ac:spMkLst>
        </pc:spChg>
      </pc:sldChg>
      <pc:sldChg chg="addSp delSp modSp add del mod modClrScheme chgLayout">
        <pc:chgData name="Matt Lyle" userId="a96e7d453dd11193" providerId="LiveId" clId="{4B3635F1-74BB-41CA-B703-FE4DA2131B8D}" dt="2025-07-12T01:21:59.433" v="1218" actId="47"/>
        <pc:sldMkLst>
          <pc:docMk/>
          <pc:sldMk cId="1753910475" sldId="7395"/>
        </pc:sldMkLst>
        <pc:picChg chg="add del mod">
          <ac:chgData name="Matt Lyle" userId="a96e7d453dd11193" providerId="LiveId" clId="{4B3635F1-74BB-41CA-B703-FE4DA2131B8D}" dt="2025-07-12T01:20:41.477" v="1207" actId="478"/>
          <ac:picMkLst>
            <pc:docMk/>
            <pc:sldMk cId="1753910475" sldId="7395"/>
            <ac:picMk id="2" creationId="{FA9DA4B7-E140-795A-2DBE-FFE4F876D5AB}"/>
          </ac:picMkLst>
        </pc:picChg>
      </pc:sldChg>
      <pc:sldChg chg="addSp delSp modSp add del mod ord delAnim modAnim">
        <pc:chgData name="Matt Lyle" userId="a96e7d453dd11193" providerId="LiveId" clId="{4B3635F1-74BB-41CA-B703-FE4DA2131B8D}" dt="2025-07-12T05:34:45.828" v="1874" actId="47"/>
        <pc:sldMkLst>
          <pc:docMk/>
          <pc:sldMk cId="2853291067" sldId="7395"/>
        </pc:sldMkLst>
        <pc:spChg chg="add mod">
          <ac:chgData name="Matt Lyle" userId="a96e7d453dd11193" providerId="LiveId" clId="{4B3635F1-74BB-41CA-B703-FE4DA2131B8D}" dt="2025-07-12T03:24:32.256" v="1430" actId="14100"/>
          <ac:spMkLst>
            <pc:docMk/>
            <pc:sldMk cId="2853291067" sldId="7395"/>
            <ac:spMk id="2" creationId="{AEFB700E-7B40-FC0A-EA3D-CC0857FA79F1}"/>
          </ac:spMkLst>
        </pc:spChg>
        <pc:spChg chg="add del mod">
          <ac:chgData name="Matt Lyle" userId="a96e7d453dd11193" providerId="LiveId" clId="{4B3635F1-74BB-41CA-B703-FE4DA2131B8D}" dt="2025-07-12T03:09:38.146" v="1266" actId="478"/>
          <ac:spMkLst>
            <pc:docMk/>
            <pc:sldMk cId="2853291067" sldId="7395"/>
            <ac:spMk id="3" creationId="{2197BB86-F7B6-5F46-B0C5-27EBD3E76415}"/>
          </ac:spMkLst>
        </pc:spChg>
        <pc:spChg chg="mod">
          <ac:chgData name="Matt Lyle" userId="a96e7d453dd11193" providerId="LiveId" clId="{4B3635F1-74BB-41CA-B703-FE4DA2131B8D}" dt="2025-07-12T05:25:06.330" v="1616" actId="13926"/>
          <ac:spMkLst>
            <pc:docMk/>
            <pc:sldMk cId="2853291067" sldId="7395"/>
            <ac:spMk id="4" creationId="{0C57AB64-786E-C12B-548B-DAED0D2DF3B6}"/>
          </ac:spMkLst>
        </pc:spChg>
        <pc:spChg chg="add mod">
          <ac:chgData name="Matt Lyle" userId="a96e7d453dd11193" providerId="LiveId" clId="{4B3635F1-74BB-41CA-B703-FE4DA2131B8D}" dt="2025-07-12T03:24:23.569" v="1429" actId="14100"/>
          <ac:spMkLst>
            <pc:docMk/>
            <pc:sldMk cId="2853291067" sldId="7395"/>
            <ac:spMk id="5" creationId="{EF585B75-9845-4CC4-6938-AB092B97F17D}"/>
          </ac:spMkLst>
        </pc:spChg>
        <pc:spChg chg="mod">
          <ac:chgData name="Matt Lyle" userId="a96e7d453dd11193" providerId="LiveId" clId="{4B3635F1-74BB-41CA-B703-FE4DA2131B8D}" dt="2025-07-12T03:32:13.338" v="1557"/>
          <ac:spMkLst>
            <pc:docMk/>
            <pc:sldMk cId="2853291067" sldId="7395"/>
            <ac:spMk id="8" creationId="{B3D4332A-D50A-EA6C-4071-406167B3A418}"/>
          </ac:spMkLst>
        </pc:spChg>
        <pc:spChg chg="mod">
          <ac:chgData name="Matt Lyle" userId="a96e7d453dd11193" providerId="LiveId" clId="{4B3635F1-74BB-41CA-B703-FE4DA2131B8D}" dt="2025-07-12T03:32:13.338" v="1557"/>
          <ac:spMkLst>
            <pc:docMk/>
            <pc:sldMk cId="2853291067" sldId="7395"/>
            <ac:spMk id="9" creationId="{D78C4B92-D9A3-7786-C61C-DBE1E2F9A12A}"/>
          </ac:spMkLst>
        </pc:spChg>
        <pc:grpChg chg="add del mod ord">
          <ac:chgData name="Matt Lyle" userId="a96e7d453dd11193" providerId="LiveId" clId="{4B3635F1-74BB-41CA-B703-FE4DA2131B8D}" dt="2025-07-12T03:32:12.835" v="1556" actId="478"/>
          <ac:grpSpMkLst>
            <pc:docMk/>
            <pc:sldMk cId="2853291067" sldId="7395"/>
            <ac:grpSpMk id="6" creationId="{26A9AE89-DE90-0A40-D846-682833E08FAB}"/>
          </ac:grpSpMkLst>
        </pc:grpChg>
        <pc:grpChg chg="add mod ord">
          <ac:chgData name="Matt Lyle" userId="a96e7d453dd11193" providerId="LiveId" clId="{4B3635F1-74BB-41CA-B703-FE4DA2131B8D}" dt="2025-07-12T03:32:15.856" v="1558" actId="167"/>
          <ac:grpSpMkLst>
            <pc:docMk/>
            <pc:sldMk cId="2853291067" sldId="7395"/>
            <ac:grpSpMk id="7" creationId="{27120EF9-D1DD-39E0-B168-798FF311A4BC}"/>
          </ac:grpSpMkLst>
        </pc:grpChg>
      </pc:sldChg>
      <pc:sldChg chg="modSp add del mod">
        <pc:chgData name="Matt Lyle" userId="a96e7d453dd11193" providerId="LiveId" clId="{4B3635F1-74BB-41CA-B703-FE4DA2131B8D}" dt="2025-07-12T13:22:54.200" v="4400" actId="47"/>
        <pc:sldMkLst>
          <pc:docMk/>
          <pc:sldMk cId="4199092880" sldId="7396"/>
        </pc:sldMkLst>
        <pc:spChg chg="mod">
          <ac:chgData name="Matt Lyle" userId="a96e7d453dd11193" providerId="LiveId" clId="{4B3635F1-74BB-41CA-B703-FE4DA2131B8D}" dt="2025-07-12T03:34:02.112" v="1563"/>
          <ac:spMkLst>
            <pc:docMk/>
            <pc:sldMk cId="4199092880" sldId="7396"/>
            <ac:spMk id="4" creationId="{779F2394-4BA6-FE59-D1CC-E3F93FC35F49}"/>
          </ac:spMkLst>
        </pc:spChg>
      </pc:sldChg>
      <pc:sldChg chg="addSp delSp modSp add del mod ord delAnim modAnim">
        <pc:chgData name="Matt Lyle" userId="a96e7d453dd11193" providerId="LiveId" clId="{4B3635F1-74BB-41CA-B703-FE4DA2131B8D}" dt="2025-07-12T13:32:54.829" v="4454" actId="47"/>
        <pc:sldMkLst>
          <pc:docMk/>
          <pc:sldMk cId="3490986983" sldId="7397"/>
        </pc:sldMkLst>
        <pc:spChg chg="add del mod">
          <ac:chgData name="Matt Lyle" userId="a96e7d453dd11193" providerId="LiveId" clId="{4B3635F1-74BB-41CA-B703-FE4DA2131B8D}" dt="2025-07-12T12:27:03.695" v="3510" actId="478"/>
          <ac:spMkLst>
            <pc:docMk/>
            <pc:sldMk cId="3490986983" sldId="7397"/>
            <ac:spMk id="2" creationId="{F4D6D8F7-D297-C28D-A0D0-709DEC1493B5}"/>
          </ac:spMkLst>
        </pc:spChg>
        <pc:spChg chg="add del mod">
          <ac:chgData name="Matt Lyle" userId="a96e7d453dd11193" providerId="LiveId" clId="{4B3635F1-74BB-41CA-B703-FE4DA2131B8D}" dt="2025-07-12T12:27:18.580" v="3513" actId="478"/>
          <ac:spMkLst>
            <pc:docMk/>
            <pc:sldMk cId="3490986983" sldId="7397"/>
            <ac:spMk id="3" creationId="{51CD1526-FA7A-CB1B-A58A-9016042E9B80}"/>
          </ac:spMkLst>
        </pc:spChg>
        <pc:spChg chg="mod">
          <ac:chgData name="Matt Lyle" userId="a96e7d453dd11193" providerId="LiveId" clId="{4B3635F1-74BB-41CA-B703-FE4DA2131B8D}" dt="2025-07-12T12:27:15.178" v="3512" actId="13926"/>
          <ac:spMkLst>
            <pc:docMk/>
            <pc:sldMk cId="3490986983" sldId="7397"/>
            <ac:spMk id="4" creationId="{86E865B5-4DA0-8CCB-A4D4-BCBFAAF825AB}"/>
          </ac:spMkLst>
        </pc:spChg>
      </pc:sldChg>
      <pc:sldChg chg="add del">
        <pc:chgData name="Matt Lyle" userId="a96e7d453dd11193" providerId="LiveId" clId="{4B3635F1-74BB-41CA-B703-FE4DA2131B8D}" dt="2025-07-12T03:23:19.752" v="1421" actId="47"/>
        <pc:sldMkLst>
          <pc:docMk/>
          <pc:sldMk cId="4218895608" sldId="7397"/>
        </pc:sldMkLst>
      </pc:sldChg>
      <pc:sldChg chg="add del">
        <pc:chgData name="Matt Lyle" userId="a96e7d453dd11193" providerId="LiveId" clId="{4B3635F1-74BB-41CA-B703-FE4DA2131B8D}" dt="2025-07-12T03:22:50.155" v="1397" actId="47"/>
        <pc:sldMkLst>
          <pc:docMk/>
          <pc:sldMk cId="131342143" sldId="7398"/>
        </pc:sldMkLst>
      </pc:sldChg>
      <pc:sldChg chg="addSp delSp modSp add mod ord modAnim">
        <pc:chgData name="Matt Lyle" userId="a96e7d453dd11193" providerId="LiveId" clId="{4B3635F1-74BB-41CA-B703-FE4DA2131B8D}" dt="2025-07-12T12:30:42.639" v="3520" actId="13926"/>
        <pc:sldMkLst>
          <pc:docMk/>
          <pc:sldMk cId="4241457740" sldId="7398"/>
        </pc:sldMkLst>
        <pc:spChg chg="mod">
          <ac:chgData name="Matt Lyle" userId="a96e7d453dd11193" providerId="LiveId" clId="{4B3635F1-74BB-41CA-B703-FE4DA2131B8D}" dt="2025-07-12T03:27:16.299" v="1539" actId="14100"/>
          <ac:spMkLst>
            <pc:docMk/>
            <pc:sldMk cId="4241457740" sldId="7398"/>
            <ac:spMk id="2" creationId="{6B7A2C30-5FB4-5761-7B72-BAC3886AC0EF}"/>
          </ac:spMkLst>
        </pc:spChg>
        <pc:spChg chg="mod">
          <ac:chgData name="Matt Lyle" userId="a96e7d453dd11193" providerId="LiveId" clId="{4B3635F1-74BB-41CA-B703-FE4DA2131B8D}" dt="2025-07-12T12:30:42.639" v="3520" actId="13926"/>
          <ac:spMkLst>
            <pc:docMk/>
            <pc:sldMk cId="4241457740" sldId="7398"/>
            <ac:spMk id="4" creationId="{2D467406-3F7D-3674-4988-C1241C61A461}"/>
          </ac:spMkLst>
        </pc:spChg>
        <pc:spChg chg="mod">
          <ac:chgData name="Matt Lyle" userId="a96e7d453dd11193" providerId="LiveId" clId="{4B3635F1-74BB-41CA-B703-FE4DA2131B8D}" dt="2025-07-12T03:25:41.366" v="1529" actId="207"/>
          <ac:spMkLst>
            <pc:docMk/>
            <pc:sldMk cId="4241457740" sldId="7398"/>
            <ac:spMk id="5" creationId="{BEC9ABFF-3402-EC0D-2A1D-999FBF707165}"/>
          </ac:spMkLst>
        </pc:spChg>
        <pc:spChg chg="mod">
          <ac:chgData name="Matt Lyle" userId="a96e7d453dd11193" providerId="LiveId" clId="{4B3635F1-74BB-41CA-B703-FE4DA2131B8D}" dt="2025-07-12T03:24:47.742" v="1434"/>
          <ac:spMkLst>
            <pc:docMk/>
            <pc:sldMk cId="4241457740" sldId="7398"/>
            <ac:spMk id="7" creationId="{DA14E1A1-A714-A641-E5DF-4A18F80964D4}"/>
          </ac:spMkLst>
        </pc:spChg>
        <pc:spChg chg="mod">
          <ac:chgData name="Matt Lyle" userId="a96e7d453dd11193" providerId="LiveId" clId="{4B3635F1-74BB-41CA-B703-FE4DA2131B8D}" dt="2025-07-12T03:24:47.742" v="1434"/>
          <ac:spMkLst>
            <pc:docMk/>
            <pc:sldMk cId="4241457740" sldId="7398"/>
            <ac:spMk id="8" creationId="{98B417B9-1BA9-4F74-6331-C6EABC9DE074}"/>
          </ac:spMkLst>
        </pc:spChg>
        <pc:spChg chg="mod topLvl">
          <ac:chgData name="Matt Lyle" userId="a96e7d453dd11193" providerId="LiveId" clId="{4B3635F1-74BB-41CA-B703-FE4DA2131B8D}" dt="2025-07-12T03:28:34.844" v="1549" actId="164"/>
          <ac:spMkLst>
            <pc:docMk/>
            <pc:sldMk cId="4241457740" sldId="7398"/>
            <ac:spMk id="10" creationId="{CDF9DFF0-C49E-204D-73FD-65B4A29726D8}"/>
          </ac:spMkLst>
        </pc:spChg>
        <pc:spChg chg="mod topLvl">
          <ac:chgData name="Matt Lyle" userId="a96e7d453dd11193" providerId="LiveId" clId="{4B3635F1-74BB-41CA-B703-FE4DA2131B8D}" dt="2025-07-12T03:28:34.844" v="1549" actId="164"/>
          <ac:spMkLst>
            <pc:docMk/>
            <pc:sldMk cId="4241457740" sldId="7398"/>
            <ac:spMk id="11" creationId="{4828A3F6-B38C-49FC-7F48-34CC20F6262B}"/>
          </ac:spMkLst>
        </pc:spChg>
        <pc:spChg chg="add mod">
          <ac:chgData name="Matt Lyle" userId="a96e7d453dd11193" providerId="LiveId" clId="{4B3635F1-74BB-41CA-B703-FE4DA2131B8D}" dt="2025-07-12T03:28:34.844" v="1549" actId="164"/>
          <ac:spMkLst>
            <pc:docMk/>
            <pc:sldMk cId="4241457740" sldId="7398"/>
            <ac:spMk id="12" creationId="{1B949DB2-6741-535F-FB18-1F8BEA4E0333}"/>
          </ac:spMkLst>
        </pc:spChg>
        <pc:spChg chg="add del mod">
          <ac:chgData name="Matt Lyle" userId="a96e7d453dd11193" providerId="LiveId" clId="{4B3635F1-74BB-41CA-B703-FE4DA2131B8D}" dt="2025-07-12T11:55:09.626" v="3289" actId="478"/>
          <ac:spMkLst>
            <pc:docMk/>
            <pc:sldMk cId="4241457740" sldId="7398"/>
            <ac:spMk id="14" creationId="{C631AB77-1BBE-90B6-5013-7F9EE89D5200}"/>
          </ac:spMkLst>
        </pc:spChg>
        <pc:spChg chg="add mod">
          <ac:chgData name="Matt Lyle" userId="a96e7d453dd11193" providerId="LiveId" clId="{4B3635F1-74BB-41CA-B703-FE4DA2131B8D}" dt="2025-07-12T11:55:13.083" v="3293" actId="20577"/>
          <ac:spMkLst>
            <pc:docMk/>
            <pc:sldMk cId="4241457740" sldId="7398"/>
            <ac:spMk id="15" creationId="{A209B85D-F930-3683-AD7C-6FBDF3041611}"/>
          </ac:spMkLst>
        </pc:spChg>
        <pc:grpChg chg="add mod">
          <ac:chgData name="Matt Lyle" userId="a96e7d453dd11193" providerId="LiveId" clId="{4B3635F1-74BB-41CA-B703-FE4DA2131B8D}" dt="2025-07-12T03:24:47.742" v="1434"/>
          <ac:grpSpMkLst>
            <pc:docMk/>
            <pc:sldMk cId="4241457740" sldId="7398"/>
            <ac:grpSpMk id="3" creationId="{1D102B9E-8D41-2592-9605-2866089FDF83}"/>
          </ac:grpSpMkLst>
        </pc:grpChg>
        <pc:grpChg chg="ord">
          <ac:chgData name="Matt Lyle" userId="a96e7d453dd11193" providerId="LiveId" clId="{4B3635F1-74BB-41CA-B703-FE4DA2131B8D}" dt="2025-07-12T03:27:21.814" v="1540" actId="167"/>
          <ac:grpSpMkLst>
            <pc:docMk/>
            <pc:sldMk cId="4241457740" sldId="7398"/>
            <ac:grpSpMk id="6" creationId="{4F8261F5-E9FB-B777-0DD3-25992C2AB681}"/>
          </ac:grpSpMkLst>
        </pc:grpChg>
        <pc:grpChg chg="add del mod">
          <ac:chgData name="Matt Lyle" userId="a96e7d453dd11193" providerId="LiveId" clId="{4B3635F1-74BB-41CA-B703-FE4DA2131B8D}" dt="2025-07-12T03:27:59.120" v="1545" actId="165"/>
          <ac:grpSpMkLst>
            <pc:docMk/>
            <pc:sldMk cId="4241457740" sldId="7398"/>
            <ac:grpSpMk id="9" creationId="{3F36255B-1935-9218-7CF9-0AF68990C0C9}"/>
          </ac:grpSpMkLst>
        </pc:grpChg>
        <pc:grpChg chg="add mod ord">
          <ac:chgData name="Matt Lyle" userId="a96e7d453dd11193" providerId="LiveId" clId="{4B3635F1-74BB-41CA-B703-FE4DA2131B8D}" dt="2025-07-12T03:28:43.092" v="1551" actId="167"/>
          <ac:grpSpMkLst>
            <pc:docMk/>
            <pc:sldMk cId="4241457740" sldId="7398"/>
            <ac:grpSpMk id="13" creationId="{75A109A3-0975-3330-828E-3697EF185B84}"/>
          </ac:grpSpMkLst>
        </pc:grpChg>
      </pc:sldChg>
      <pc:sldChg chg="addSp modSp add ord">
        <pc:chgData name="Matt Lyle" userId="a96e7d453dd11193" providerId="LiveId" clId="{4B3635F1-74BB-41CA-B703-FE4DA2131B8D}" dt="2025-07-12T11:54:53.578" v="3270"/>
        <pc:sldMkLst>
          <pc:docMk/>
          <pc:sldMk cId="446627907" sldId="7399"/>
        </pc:sldMkLst>
        <pc:spChg chg="add mod">
          <ac:chgData name="Matt Lyle" userId="a96e7d453dd11193" providerId="LiveId" clId="{4B3635F1-74BB-41CA-B703-FE4DA2131B8D}" dt="2025-07-12T11:54:53.578" v="3270"/>
          <ac:spMkLst>
            <pc:docMk/>
            <pc:sldMk cId="446627907" sldId="7399"/>
            <ac:spMk id="2" creationId="{8E88C5F5-4643-E2DE-AA0E-B078CD852A06}"/>
          </ac:spMkLst>
        </pc:spChg>
      </pc:sldChg>
      <pc:sldChg chg="addSp delSp modSp add mod ord delAnim modAnim">
        <pc:chgData name="Matt Lyle" userId="a96e7d453dd11193" providerId="LiveId" clId="{4B3635F1-74BB-41CA-B703-FE4DA2131B8D}" dt="2025-07-12T06:20:37.397" v="2058"/>
        <pc:sldMkLst>
          <pc:docMk/>
          <pc:sldMk cId="3549348908" sldId="7400"/>
        </pc:sldMkLst>
        <pc:spChg chg="add del mod">
          <ac:chgData name="Matt Lyle" userId="a96e7d453dd11193" providerId="LiveId" clId="{4B3635F1-74BB-41CA-B703-FE4DA2131B8D}" dt="2025-07-12T05:27:51.868" v="1667" actId="21"/>
          <ac:spMkLst>
            <pc:docMk/>
            <pc:sldMk cId="3549348908" sldId="7400"/>
            <ac:spMk id="2" creationId="{B80E5A29-E9E1-98D4-029B-76B603A68A48}"/>
          </ac:spMkLst>
        </pc:spChg>
        <pc:spChg chg="add mod">
          <ac:chgData name="Matt Lyle" userId="a96e7d453dd11193" providerId="LiveId" clId="{4B3635F1-74BB-41CA-B703-FE4DA2131B8D}" dt="2025-07-12T05:29:26.317" v="1780" actId="20577"/>
          <ac:spMkLst>
            <pc:docMk/>
            <pc:sldMk cId="3549348908" sldId="7400"/>
            <ac:spMk id="3" creationId="{A2A858D0-9B0B-65AA-4811-A369023D6B9C}"/>
          </ac:spMkLst>
        </pc:spChg>
        <pc:spChg chg="mod">
          <ac:chgData name="Matt Lyle" userId="a96e7d453dd11193" providerId="LiveId" clId="{4B3635F1-74BB-41CA-B703-FE4DA2131B8D}" dt="2025-07-12T05:26:53.040" v="1630" actId="13926"/>
          <ac:spMkLst>
            <pc:docMk/>
            <pc:sldMk cId="3549348908" sldId="7400"/>
            <ac:spMk id="4" creationId="{6133CB4C-18DF-A04F-CAC9-45F710643799}"/>
          </ac:spMkLst>
        </pc:spChg>
      </pc:sldChg>
      <pc:sldChg chg="modSp add mod">
        <pc:chgData name="Matt Lyle" userId="a96e7d453dd11193" providerId="LiveId" clId="{4B3635F1-74BB-41CA-B703-FE4DA2131B8D}" dt="2025-07-12T13:54:42.960" v="4825" actId="13926"/>
        <pc:sldMkLst>
          <pc:docMk/>
          <pc:sldMk cId="3090102401" sldId="7401"/>
        </pc:sldMkLst>
        <pc:spChg chg="mod">
          <ac:chgData name="Matt Lyle" userId="a96e7d453dd11193" providerId="LiveId" clId="{4B3635F1-74BB-41CA-B703-FE4DA2131B8D}" dt="2025-07-12T13:54:42.960" v="4825" actId="13926"/>
          <ac:spMkLst>
            <pc:docMk/>
            <pc:sldMk cId="3090102401" sldId="7401"/>
            <ac:spMk id="4" creationId="{90624D69-3ABE-0202-E966-84106FFD74FE}"/>
          </ac:spMkLst>
        </pc:spChg>
      </pc:sldChg>
      <pc:sldChg chg="addSp delSp modSp add mod delAnim modAnim">
        <pc:chgData name="Matt Lyle" userId="a96e7d453dd11193" providerId="LiveId" clId="{4B3635F1-74BB-41CA-B703-FE4DA2131B8D}" dt="2025-07-12T11:49:46.399" v="3243" actId="2711"/>
        <pc:sldMkLst>
          <pc:docMk/>
          <pc:sldMk cId="2745170880" sldId="7402"/>
        </pc:sldMkLst>
        <pc:spChg chg="add del mod">
          <ac:chgData name="Matt Lyle" userId="a96e7d453dd11193" providerId="LiveId" clId="{4B3635F1-74BB-41CA-B703-FE4DA2131B8D}" dt="2025-07-12T05:28:05.220" v="1669" actId="21"/>
          <ac:spMkLst>
            <pc:docMk/>
            <pc:sldMk cId="2745170880" sldId="7402"/>
            <ac:spMk id="2" creationId="{3642984D-DD5E-962E-4AF1-8E0A54DA1AE6}"/>
          </ac:spMkLst>
        </pc:spChg>
        <pc:spChg chg="add mod">
          <ac:chgData name="Matt Lyle" userId="a96e7d453dd11193" providerId="LiveId" clId="{4B3635F1-74BB-41CA-B703-FE4DA2131B8D}" dt="2025-07-12T11:49:46.399" v="3243" actId="2711"/>
          <ac:spMkLst>
            <pc:docMk/>
            <pc:sldMk cId="2745170880" sldId="7402"/>
            <ac:spMk id="3" creationId="{3642984D-DD5E-962E-4AF1-8E0A54DA1AE6}"/>
          </ac:spMkLst>
        </pc:spChg>
        <pc:spChg chg="mod">
          <ac:chgData name="Matt Lyle" userId="a96e7d453dd11193" providerId="LiveId" clId="{4B3635F1-74BB-41CA-B703-FE4DA2131B8D}" dt="2025-07-12T05:28:25.628" v="1673" actId="13926"/>
          <ac:spMkLst>
            <pc:docMk/>
            <pc:sldMk cId="2745170880" sldId="7402"/>
            <ac:spMk id="4" creationId="{1ACA53CF-615B-8D86-9AD4-A703E5DFA84E}"/>
          </ac:spMkLst>
        </pc:spChg>
      </pc:sldChg>
      <pc:sldChg chg="addSp delSp modSp add mod ord modAnim">
        <pc:chgData name="Matt Lyle" userId="a96e7d453dd11193" providerId="LiveId" clId="{4B3635F1-74BB-41CA-B703-FE4DA2131B8D}" dt="2025-07-12T11:55:05.902" v="3288" actId="404"/>
        <pc:sldMkLst>
          <pc:docMk/>
          <pc:sldMk cId="1734049338" sldId="7403"/>
        </pc:sldMkLst>
        <pc:spChg chg="add del">
          <ac:chgData name="Matt Lyle" userId="a96e7d453dd11193" providerId="LiveId" clId="{4B3635F1-74BB-41CA-B703-FE4DA2131B8D}" dt="2025-07-12T05:46:53.296" v="1895" actId="22"/>
          <ac:spMkLst>
            <pc:docMk/>
            <pc:sldMk cId="1734049338" sldId="7403"/>
            <ac:spMk id="3" creationId="{9EE2593D-6D1A-0957-EA42-2BC37EC53B49}"/>
          </ac:spMkLst>
        </pc:spChg>
        <pc:spChg chg="mod">
          <ac:chgData name="Matt Lyle" userId="a96e7d453dd11193" providerId="LiveId" clId="{4B3635F1-74BB-41CA-B703-FE4DA2131B8D}" dt="2025-07-12T05:44:17.388" v="1883" actId="13926"/>
          <ac:spMkLst>
            <pc:docMk/>
            <pc:sldMk cId="1734049338" sldId="7403"/>
            <ac:spMk id="4" creationId="{DCC00087-53A3-3078-1444-FD4AB0793E80}"/>
          </ac:spMkLst>
        </pc:spChg>
        <pc:spChg chg="add mod">
          <ac:chgData name="Matt Lyle" userId="a96e7d453dd11193" providerId="LiveId" clId="{4B3635F1-74BB-41CA-B703-FE4DA2131B8D}" dt="2025-07-12T11:55:05.902" v="3288" actId="404"/>
          <ac:spMkLst>
            <pc:docMk/>
            <pc:sldMk cId="1734049338" sldId="7403"/>
            <ac:spMk id="5" creationId="{046C959D-D040-7259-B5CB-B0ABBDD8A148}"/>
          </ac:spMkLst>
        </pc:spChg>
      </pc:sldChg>
      <pc:sldChg chg="addSp modSp add mod ord modAnim">
        <pc:chgData name="Matt Lyle" userId="a96e7d453dd11193" providerId="LiveId" clId="{4B3635F1-74BB-41CA-B703-FE4DA2131B8D}" dt="2025-07-12T13:26:58.342" v="4405"/>
        <pc:sldMkLst>
          <pc:docMk/>
          <pc:sldMk cId="1566329588" sldId="7404"/>
        </pc:sldMkLst>
        <pc:spChg chg="add mod">
          <ac:chgData name="Matt Lyle" userId="a96e7d453dd11193" providerId="LiveId" clId="{4B3635F1-74BB-41CA-B703-FE4DA2131B8D}" dt="2025-07-12T12:24:29.775" v="3496"/>
          <ac:spMkLst>
            <pc:docMk/>
            <pc:sldMk cId="1566329588" sldId="7404"/>
            <ac:spMk id="2" creationId="{A17D6AC5-A6B6-D072-3D07-EDA0BB9C1B0A}"/>
          </ac:spMkLst>
        </pc:spChg>
        <pc:spChg chg="mod">
          <ac:chgData name="Matt Lyle" userId="a96e7d453dd11193" providerId="LiveId" clId="{4B3635F1-74BB-41CA-B703-FE4DA2131B8D}" dt="2025-07-12T05:32:44.004" v="1871" actId="13926"/>
          <ac:spMkLst>
            <pc:docMk/>
            <pc:sldMk cId="1566329588" sldId="7404"/>
            <ac:spMk id="4" creationId="{8111C027-717A-73ED-D177-A4B2A4E85CEC}"/>
          </ac:spMkLst>
        </pc:spChg>
      </pc:sldChg>
      <pc:sldChg chg="add del">
        <pc:chgData name="Matt Lyle" userId="a96e7d453dd11193" providerId="LiveId" clId="{4B3635F1-74BB-41CA-B703-FE4DA2131B8D}" dt="2025-07-12T05:45:47.457" v="1886" actId="47"/>
        <pc:sldMkLst>
          <pc:docMk/>
          <pc:sldMk cId="1070354573" sldId="7405"/>
        </pc:sldMkLst>
      </pc:sldChg>
      <pc:sldChg chg="addSp modSp add ord modAnim">
        <pc:chgData name="Matt Lyle" userId="a96e7d453dd11193" providerId="LiveId" clId="{4B3635F1-74BB-41CA-B703-FE4DA2131B8D}" dt="2025-07-12T13:27:21.039" v="4406"/>
        <pc:sldMkLst>
          <pc:docMk/>
          <pc:sldMk cId="4027072796" sldId="7406"/>
        </pc:sldMkLst>
        <pc:spChg chg="add mod">
          <ac:chgData name="Matt Lyle" userId="a96e7d453dd11193" providerId="LiveId" clId="{4B3635F1-74BB-41CA-B703-FE4DA2131B8D}" dt="2025-07-12T12:25:34.234" v="3499"/>
          <ac:spMkLst>
            <pc:docMk/>
            <pc:sldMk cId="4027072796" sldId="7406"/>
            <ac:spMk id="2" creationId="{E4AAC949-34F7-2872-4E98-3A478A3C3044}"/>
          </ac:spMkLst>
        </pc:spChg>
      </pc:sldChg>
      <pc:sldChg chg="addSp delSp modSp new mod modClrScheme modAnim chgLayout">
        <pc:chgData name="Matt Lyle" userId="a96e7d453dd11193" providerId="LiveId" clId="{4B3635F1-74BB-41CA-B703-FE4DA2131B8D}" dt="2025-07-12T11:50:45.339" v="3257"/>
        <pc:sldMkLst>
          <pc:docMk/>
          <pc:sldMk cId="2189997938" sldId="7407"/>
        </pc:sldMkLst>
        <pc:spChg chg="add del mod">
          <ac:chgData name="Matt Lyle" userId="a96e7d453dd11193" providerId="LiveId" clId="{4B3635F1-74BB-41CA-B703-FE4DA2131B8D}" dt="2025-07-12T05:56:06.703" v="1973" actId="478"/>
          <ac:spMkLst>
            <pc:docMk/>
            <pc:sldMk cId="2189997938" sldId="7407"/>
            <ac:spMk id="3" creationId="{266B0758-7B54-52E5-3E3B-9BDCBFF7A897}"/>
          </ac:spMkLst>
        </pc:spChg>
        <pc:spChg chg="add mod">
          <ac:chgData name="Matt Lyle" userId="a96e7d453dd11193" providerId="LiveId" clId="{4B3635F1-74BB-41CA-B703-FE4DA2131B8D}" dt="2025-07-12T05:56:56.181" v="2018" actId="113"/>
          <ac:spMkLst>
            <pc:docMk/>
            <pc:sldMk cId="2189997938" sldId="7407"/>
            <ac:spMk id="4" creationId="{9F4E2D45-8C7C-628B-10F3-F6066F19ABDC}"/>
          </ac:spMkLst>
        </pc:spChg>
        <pc:spChg chg="add mod">
          <ac:chgData name="Matt Lyle" userId="a96e7d453dd11193" providerId="LiveId" clId="{4B3635F1-74BB-41CA-B703-FE4DA2131B8D}" dt="2025-07-12T05:57:27.656" v="2021" actId="13926"/>
          <ac:spMkLst>
            <pc:docMk/>
            <pc:sldMk cId="2189997938" sldId="7407"/>
            <ac:spMk id="6" creationId="{7AA128A8-E8F3-CD85-1B09-D8CC3BBF28B8}"/>
          </ac:spMkLst>
        </pc:spChg>
      </pc:sldChg>
      <pc:sldChg chg="add del ord">
        <pc:chgData name="Matt Lyle" userId="a96e7d453dd11193" providerId="LiveId" clId="{4B3635F1-74BB-41CA-B703-FE4DA2131B8D}" dt="2025-07-12T06:20:00.720" v="2055" actId="47"/>
        <pc:sldMkLst>
          <pc:docMk/>
          <pc:sldMk cId="1658174527" sldId="7408"/>
        </pc:sldMkLst>
      </pc:sldChg>
      <pc:sldChg chg="addSp delSp modSp add mod">
        <pc:chgData name="Matt Lyle" userId="a96e7d453dd11193" providerId="LiveId" clId="{4B3635F1-74BB-41CA-B703-FE4DA2131B8D}" dt="2025-07-12T06:17:46.913" v="2032" actId="1367"/>
        <pc:sldMkLst>
          <pc:docMk/>
          <pc:sldMk cId="214346078" sldId="7409"/>
        </pc:sldMkLst>
        <pc:spChg chg="del">
          <ac:chgData name="Matt Lyle" userId="a96e7d453dd11193" providerId="LiveId" clId="{4B3635F1-74BB-41CA-B703-FE4DA2131B8D}" dt="2025-07-12T06:17:25.984" v="2028" actId="478"/>
          <ac:spMkLst>
            <pc:docMk/>
            <pc:sldMk cId="214346078" sldId="7409"/>
            <ac:spMk id="4" creationId="{B37B385D-5C2E-F54C-2F22-01972CDC8EF0}"/>
          </ac:spMkLst>
        </pc:spChg>
        <pc:spChg chg="del">
          <ac:chgData name="Matt Lyle" userId="a96e7d453dd11193" providerId="LiveId" clId="{4B3635F1-74BB-41CA-B703-FE4DA2131B8D}" dt="2025-07-12T06:17:25.984" v="2028" actId="478"/>
          <ac:spMkLst>
            <pc:docMk/>
            <pc:sldMk cId="214346078" sldId="7409"/>
            <ac:spMk id="6" creationId="{1900C035-8864-DC9A-50CF-5E181E19CF26}"/>
          </ac:spMkLst>
        </pc:spChg>
        <pc:picChg chg="add mod">
          <ac:chgData name="Matt Lyle" userId="a96e7d453dd11193" providerId="LiveId" clId="{4B3635F1-74BB-41CA-B703-FE4DA2131B8D}" dt="2025-07-12T06:17:46.913" v="2032" actId="1367"/>
          <ac:picMkLst>
            <pc:docMk/>
            <pc:sldMk cId="214346078" sldId="7409"/>
            <ac:picMk id="2" creationId="{3D9B0A26-1704-65BE-814C-C1FB8AFEC323}"/>
          </ac:picMkLst>
        </pc:picChg>
        <pc:picChg chg="add mod">
          <ac:chgData name="Matt Lyle" userId="a96e7d453dd11193" providerId="LiveId" clId="{4B3635F1-74BB-41CA-B703-FE4DA2131B8D}" dt="2025-07-12T06:17:43.059" v="2031" actId="1076"/>
          <ac:picMkLst>
            <pc:docMk/>
            <pc:sldMk cId="214346078" sldId="7409"/>
            <ac:picMk id="3" creationId="{A7468E5F-4ABD-F14F-BDE8-24EA2C4C9493}"/>
          </ac:picMkLst>
        </pc:picChg>
      </pc:sldChg>
      <pc:sldChg chg="addSp delSp modSp add mod">
        <pc:chgData name="Matt Lyle" userId="a96e7d453dd11193" providerId="LiveId" clId="{4B3635F1-74BB-41CA-B703-FE4DA2131B8D}" dt="2025-07-12T06:19:48.635" v="2054" actId="1076"/>
        <pc:sldMkLst>
          <pc:docMk/>
          <pc:sldMk cId="979079425" sldId="7410"/>
        </pc:sldMkLst>
        <pc:picChg chg="del">
          <ac:chgData name="Matt Lyle" userId="a96e7d453dd11193" providerId="LiveId" clId="{4B3635F1-74BB-41CA-B703-FE4DA2131B8D}" dt="2025-07-12T06:17:59.512" v="2035" actId="478"/>
          <ac:picMkLst>
            <pc:docMk/>
            <pc:sldMk cId="979079425" sldId="7410"/>
            <ac:picMk id="2" creationId="{0D1A0C4A-D1BF-E4F4-AFAC-A402D8519FDF}"/>
          </ac:picMkLst>
        </pc:picChg>
        <pc:picChg chg="del">
          <ac:chgData name="Matt Lyle" userId="a96e7d453dd11193" providerId="LiveId" clId="{4B3635F1-74BB-41CA-B703-FE4DA2131B8D}" dt="2025-07-12T06:17:59.209" v="2034" actId="478"/>
          <ac:picMkLst>
            <pc:docMk/>
            <pc:sldMk cId="979079425" sldId="7410"/>
            <ac:picMk id="3" creationId="{9F724B2E-C382-1B7C-E4EA-004568C02628}"/>
          </ac:picMkLst>
        </pc:picChg>
        <pc:picChg chg="add del mod">
          <ac:chgData name="Matt Lyle" userId="a96e7d453dd11193" providerId="LiveId" clId="{4B3635F1-74BB-41CA-B703-FE4DA2131B8D}" dt="2025-07-12T06:19:10.504" v="2040" actId="478"/>
          <ac:picMkLst>
            <pc:docMk/>
            <pc:sldMk cId="979079425" sldId="7410"/>
            <ac:picMk id="5" creationId="{A8A521FB-C3FB-ECD4-9697-A73C0C87AF65}"/>
          </ac:picMkLst>
        </pc:picChg>
        <pc:picChg chg="add mod">
          <ac:chgData name="Matt Lyle" userId="a96e7d453dd11193" providerId="LiveId" clId="{4B3635F1-74BB-41CA-B703-FE4DA2131B8D}" dt="2025-07-12T06:19:48.635" v="2054" actId="1076"/>
          <ac:picMkLst>
            <pc:docMk/>
            <pc:sldMk cId="979079425" sldId="7410"/>
            <ac:picMk id="7" creationId="{16D06453-A730-2682-8783-C53CB902ED08}"/>
          </ac:picMkLst>
        </pc:picChg>
      </pc:sldChg>
      <pc:sldChg chg="addSp delSp modSp add mod delAnim">
        <pc:chgData name="Matt Lyle" userId="a96e7d453dd11193" providerId="LiveId" clId="{4B3635F1-74BB-41CA-B703-FE4DA2131B8D}" dt="2025-07-12T14:29:14.301" v="4992" actId="13926"/>
        <pc:sldMkLst>
          <pc:docMk/>
          <pc:sldMk cId="4108302231" sldId="7411"/>
        </pc:sldMkLst>
        <pc:spChg chg="add mod">
          <ac:chgData name="Matt Lyle" userId="a96e7d453dd11193" providerId="LiveId" clId="{4B3635F1-74BB-41CA-B703-FE4DA2131B8D}" dt="2025-07-12T06:20:39.764" v="2059"/>
          <ac:spMkLst>
            <pc:docMk/>
            <pc:sldMk cId="4108302231" sldId="7411"/>
            <ac:spMk id="2" creationId="{7FD046D8-2C46-A089-B53E-8E15A891CDFD}"/>
          </ac:spMkLst>
        </pc:spChg>
        <pc:spChg chg="del">
          <ac:chgData name="Matt Lyle" userId="a96e7d453dd11193" providerId="LiveId" clId="{4B3635F1-74BB-41CA-B703-FE4DA2131B8D}" dt="2025-07-12T06:20:34.316" v="2057" actId="478"/>
          <ac:spMkLst>
            <pc:docMk/>
            <pc:sldMk cId="4108302231" sldId="7411"/>
            <ac:spMk id="3" creationId="{F4AA4EDA-1700-DC57-63BA-ABD0B2F2E4FE}"/>
          </ac:spMkLst>
        </pc:spChg>
        <pc:spChg chg="mod">
          <ac:chgData name="Matt Lyle" userId="a96e7d453dd11193" providerId="LiveId" clId="{4B3635F1-74BB-41CA-B703-FE4DA2131B8D}" dt="2025-07-12T14:29:14.301" v="4992" actId="13926"/>
          <ac:spMkLst>
            <pc:docMk/>
            <pc:sldMk cId="4108302231" sldId="7411"/>
            <ac:spMk id="4" creationId="{C685338B-73BC-978B-DB77-EB3B3BF88220}"/>
          </ac:spMkLst>
        </pc:spChg>
      </pc:sldChg>
      <pc:sldChg chg="addSp delSp modSp add mod">
        <pc:chgData name="Matt Lyle" userId="a96e7d453dd11193" providerId="LiveId" clId="{4B3635F1-74BB-41CA-B703-FE4DA2131B8D}" dt="2025-07-12T06:40:04.828" v="2166" actId="478"/>
        <pc:sldMkLst>
          <pc:docMk/>
          <pc:sldMk cId="4084777691" sldId="7412"/>
        </pc:sldMkLst>
        <pc:spChg chg="mod">
          <ac:chgData name="Matt Lyle" userId="a96e7d453dd11193" providerId="LiveId" clId="{4B3635F1-74BB-41CA-B703-FE4DA2131B8D}" dt="2025-07-12T06:32:02.319" v="2154" actId="1076"/>
          <ac:spMkLst>
            <pc:docMk/>
            <pc:sldMk cId="4084777691" sldId="7412"/>
            <ac:spMk id="16" creationId="{72B021FE-45A5-42B7-878F-1184E2B19A0F}"/>
          </ac:spMkLst>
        </pc:spChg>
        <pc:spChg chg="mod">
          <ac:chgData name="Matt Lyle" userId="a96e7d453dd11193" providerId="LiveId" clId="{4B3635F1-74BB-41CA-B703-FE4DA2131B8D}" dt="2025-07-12T06:32:08.928" v="2157" actId="1076"/>
          <ac:spMkLst>
            <pc:docMk/>
            <pc:sldMk cId="4084777691" sldId="7412"/>
            <ac:spMk id="23" creationId="{0AC82996-CA54-9A94-1C06-0F7E6028B500}"/>
          </ac:spMkLst>
        </pc:spChg>
        <pc:picChg chg="add del mod">
          <ac:chgData name="Matt Lyle" userId="a96e7d453dd11193" providerId="LiveId" clId="{4B3635F1-74BB-41CA-B703-FE4DA2131B8D}" dt="2025-07-12T06:39:41.120" v="2164" actId="21"/>
          <ac:picMkLst>
            <pc:docMk/>
            <pc:sldMk cId="4084777691" sldId="7412"/>
            <ac:picMk id="3" creationId="{E997A0A8-5BF7-99C5-40C8-FEFDF1CCAB49}"/>
          </ac:picMkLst>
        </pc:picChg>
        <pc:picChg chg="add del mod">
          <ac:chgData name="Matt Lyle" userId="a96e7d453dd11193" providerId="LiveId" clId="{4B3635F1-74BB-41CA-B703-FE4DA2131B8D}" dt="2025-07-12T06:40:04.828" v="2166" actId="478"/>
          <ac:picMkLst>
            <pc:docMk/>
            <pc:sldMk cId="4084777691" sldId="7412"/>
            <ac:picMk id="4" creationId="{E997A0A8-5BF7-99C5-40C8-FEFDF1CCAB49}"/>
          </ac:picMkLst>
        </pc:picChg>
      </pc:sldChg>
      <pc:sldChg chg="addSp modSp new mod ord modClrScheme chgLayout">
        <pc:chgData name="Matt Lyle" userId="a96e7d453dd11193" providerId="LiveId" clId="{4B3635F1-74BB-41CA-B703-FE4DA2131B8D}" dt="2025-07-12T14:28:38.030" v="4990"/>
        <pc:sldMkLst>
          <pc:docMk/>
          <pc:sldMk cId="375374859" sldId="7413"/>
        </pc:sldMkLst>
        <pc:spChg chg="add mod">
          <ac:chgData name="Matt Lyle" userId="a96e7d453dd11193" providerId="LiveId" clId="{4B3635F1-74BB-41CA-B703-FE4DA2131B8D}" dt="2025-07-12T07:32:27.963" v="2252" actId="404"/>
          <ac:spMkLst>
            <pc:docMk/>
            <pc:sldMk cId="375374859" sldId="7413"/>
            <ac:spMk id="3" creationId="{FC909C76-83B7-CB58-9357-90D3CF137C47}"/>
          </ac:spMkLst>
        </pc:spChg>
        <pc:spChg chg="add mod">
          <ac:chgData name="Matt Lyle" userId="a96e7d453dd11193" providerId="LiveId" clId="{4B3635F1-74BB-41CA-B703-FE4DA2131B8D}" dt="2025-07-12T07:32:25.314" v="2250" actId="14100"/>
          <ac:spMkLst>
            <pc:docMk/>
            <pc:sldMk cId="375374859" sldId="7413"/>
            <ac:spMk id="4" creationId="{EB305255-1AD3-45AD-2AC7-F8E55326ED5C}"/>
          </ac:spMkLst>
        </pc:spChg>
      </pc:sldChg>
      <pc:sldChg chg="addSp modSp new mod modClrScheme chgLayout">
        <pc:chgData name="Matt Lyle" userId="a96e7d453dd11193" providerId="LiveId" clId="{4B3635F1-74BB-41CA-B703-FE4DA2131B8D}" dt="2025-07-12T07:42:18.350" v="2280" actId="732"/>
        <pc:sldMkLst>
          <pc:docMk/>
          <pc:sldMk cId="136677379" sldId="7414"/>
        </pc:sldMkLst>
        <pc:picChg chg="add mod modCrop">
          <ac:chgData name="Matt Lyle" userId="a96e7d453dd11193" providerId="LiveId" clId="{4B3635F1-74BB-41CA-B703-FE4DA2131B8D}" dt="2025-07-12T07:42:18.350" v="2280" actId="732"/>
          <ac:picMkLst>
            <pc:docMk/>
            <pc:sldMk cId="136677379" sldId="7414"/>
            <ac:picMk id="3" creationId="{4D3DEA8A-0DCB-5AAE-80A0-C26395205EB7}"/>
          </ac:picMkLst>
        </pc:picChg>
      </pc:sldChg>
      <pc:sldChg chg="addSp delSp modSp add mod modTransition modAnim">
        <pc:chgData name="Matt Lyle" userId="a96e7d453dd11193" providerId="LiveId" clId="{4B3635F1-74BB-41CA-B703-FE4DA2131B8D}" dt="2025-07-12T11:02:08.584" v="2430" actId="478"/>
        <pc:sldMkLst>
          <pc:docMk/>
          <pc:sldMk cId="3054031774" sldId="7415"/>
        </pc:sldMkLst>
        <pc:spChg chg="add mod">
          <ac:chgData name="Matt Lyle" userId="a96e7d453dd11193" providerId="LiveId" clId="{4B3635F1-74BB-41CA-B703-FE4DA2131B8D}" dt="2025-07-12T08:08:31.508" v="2283"/>
          <ac:spMkLst>
            <pc:docMk/>
            <pc:sldMk cId="3054031774" sldId="7415"/>
            <ac:spMk id="2" creationId="{CAE4FF1C-E2BB-0080-0B37-E2FE258685A1}"/>
          </ac:spMkLst>
        </pc:spChg>
        <pc:spChg chg="add mod">
          <ac:chgData name="Matt Lyle" userId="a96e7d453dd11193" providerId="LiveId" clId="{4B3635F1-74BB-41CA-B703-FE4DA2131B8D}" dt="2025-07-12T08:08:31.508" v="2283"/>
          <ac:spMkLst>
            <pc:docMk/>
            <pc:sldMk cId="3054031774" sldId="7415"/>
            <ac:spMk id="4" creationId="{11409DCF-6F43-C35D-E7B6-FE561557312A}"/>
          </ac:spMkLst>
        </pc:spChg>
        <pc:spChg chg="add mod">
          <ac:chgData name="Matt Lyle" userId="a96e7d453dd11193" providerId="LiveId" clId="{4B3635F1-74BB-41CA-B703-FE4DA2131B8D}" dt="2025-07-12T08:08:31.508" v="2283"/>
          <ac:spMkLst>
            <pc:docMk/>
            <pc:sldMk cId="3054031774" sldId="7415"/>
            <ac:spMk id="5" creationId="{26785930-8D34-3B23-D286-5B6B23418546}"/>
          </ac:spMkLst>
        </pc:spChg>
        <pc:spChg chg="add mod">
          <ac:chgData name="Matt Lyle" userId="a96e7d453dd11193" providerId="LiveId" clId="{4B3635F1-74BB-41CA-B703-FE4DA2131B8D}" dt="2025-07-12T08:08:31.508" v="2283"/>
          <ac:spMkLst>
            <pc:docMk/>
            <pc:sldMk cId="3054031774" sldId="7415"/>
            <ac:spMk id="10" creationId="{49ABB53B-E290-D2A0-5953-FDCF6F56284C}"/>
          </ac:spMkLst>
        </pc:spChg>
        <pc:spChg chg="add mod">
          <ac:chgData name="Matt Lyle" userId="a96e7d453dd11193" providerId="LiveId" clId="{4B3635F1-74BB-41CA-B703-FE4DA2131B8D}" dt="2025-07-12T08:08:31.508" v="2283"/>
          <ac:spMkLst>
            <pc:docMk/>
            <pc:sldMk cId="3054031774" sldId="7415"/>
            <ac:spMk id="11" creationId="{DDDF0459-8C64-CC20-EAA3-725AC8411918}"/>
          </ac:spMkLst>
        </pc:spChg>
        <pc:spChg chg="add mod">
          <ac:chgData name="Matt Lyle" userId="a96e7d453dd11193" providerId="LiveId" clId="{4B3635F1-74BB-41CA-B703-FE4DA2131B8D}" dt="2025-07-12T08:08:31.508" v="2283"/>
          <ac:spMkLst>
            <pc:docMk/>
            <pc:sldMk cId="3054031774" sldId="7415"/>
            <ac:spMk id="12" creationId="{3DC4F76D-484F-BABC-0597-7A4DD3F05437}"/>
          </ac:spMkLst>
        </pc:spChg>
        <pc:spChg chg="add mod">
          <ac:chgData name="Matt Lyle" userId="a96e7d453dd11193" providerId="LiveId" clId="{4B3635F1-74BB-41CA-B703-FE4DA2131B8D}" dt="2025-07-12T08:21:44.292" v="2312"/>
          <ac:spMkLst>
            <pc:docMk/>
            <pc:sldMk cId="3054031774" sldId="7415"/>
            <ac:spMk id="13" creationId="{076CD0F3-E6B5-5079-8504-C4FE1B8EA37A}"/>
          </ac:spMkLst>
        </pc:spChg>
        <pc:spChg chg="add mod">
          <ac:chgData name="Matt Lyle" userId="a96e7d453dd11193" providerId="LiveId" clId="{4B3635F1-74BB-41CA-B703-FE4DA2131B8D}" dt="2025-07-12T08:22:55.002" v="2320" actId="6549"/>
          <ac:spMkLst>
            <pc:docMk/>
            <pc:sldMk cId="3054031774" sldId="7415"/>
            <ac:spMk id="14" creationId="{1A8F4586-2B9B-5F98-1523-39D6702DCF77}"/>
          </ac:spMkLst>
        </pc:spChg>
        <pc:spChg chg="add mod">
          <ac:chgData name="Matt Lyle" userId="a96e7d453dd11193" providerId="LiveId" clId="{4B3635F1-74BB-41CA-B703-FE4DA2131B8D}" dt="2025-07-12T08:25:05.136" v="2337"/>
          <ac:spMkLst>
            <pc:docMk/>
            <pc:sldMk cId="3054031774" sldId="7415"/>
            <ac:spMk id="21" creationId="{09DF748F-A8BE-AB6E-ACD6-2266D25EEED9}"/>
          </ac:spMkLst>
        </pc:spChg>
        <pc:spChg chg="add del mod">
          <ac:chgData name="Matt Lyle" userId="a96e7d453dd11193" providerId="LiveId" clId="{4B3635F1-74BB-41CA-B703-FE4DA2131B8D}" dt="2025-07-12T11:02:08.584" v="2430" actId="478"/>
          <ac:spMkLst>
            <pc:docMk/>
            <pc:sldMk cId="3054031774" sldId="7415"/>
            <ac:spMk id="28" creationId="{6274828D-6200-C0A9-BFF8-E55D2F880751}"/>
          </ac:spMkLst>
        </pc:spChg>
      </pc:sldChg>
      <pc:sldChg chg="addSp delSp modSp add mod ord delAnim modAnim">
        <pc:chgData name="Matt Lyle" userId="a96e7d453dd11193" providerId="LiveId" clId="{4B3635F1-74BB-41CA-B703-FE4DA2131B8D}" dt="2025-07-12T11:03:40.551" v="2436" actId="478"/>
        <pc:sldMkLst>
          <pc:docMk/>
          <pc:sldMk cId="3000449084" sldId="7416"/>
        </pc:sldMkLst>
        <pc:spChg chg="add mod">
          <ac:chgData name="Matt Lyle" userId="a96e7d453dd11193" providerId="LiveId" clId="{4B3635F1-74BB-41CA-B703-FE4DA2131B8D}" dt="2025-07-12T08:12:41.367" v="2292"/>
          <ac:spMkLst>
            <pc:docMk/>
            <pc:sldMk cId="3000449084" sldId="7416"/>
            <ac:spMk id="13" creationId="{07382A84-D1E3-B449-3869-28BFA48CFD86}"/>
          </ac:spMkLst>
        </pc:spChg>
        <pc:spChg chg="add mod">
          <ac:chgData name="Matt Lyle" userId="a96e7d453dd11193" providerId="LiveId" clId="{4B3635F1-74BB-41CA-B703-FE4DA2131B8D}" dt="2025-07-12T08:12:41.367" v="2292"/>
          <ac:spMkLst>
            <pc:docMk/>
            <pc:sldMk cId="3000449084" sldId="7416"/>
            <ac:spMk id="14" creationId="{16A2292E-B3DD-08CC-1BCF-67E5F91029C2}"/>
          </ac:spMkLst>
        </pc:spChg>
        <pc:spChg chg="add mod">
          <ac:chgData name="Matt Lyle" userId="a96e7d453dd11193" providerId="LiveId" clId="{4B3635F1-74BB-41CA-B703-FE4DA2131B8D}" dt="2025-07-12T08:12:41.367" v="2292"/>
          <ac:spMkLst>
            <pc:docMk/>
            <pc:sldMk cId="3000449084" sldId="7416"/>
            <ac:spMk id="21" creationId="{12920464-356D-471B-BCFD-C487477506E3}"/>
          </ac:spMkLst>
        </pc:spChg>
        <pc:spChg chg="add del mod">
          <ac:chgData name="Matt Lyle" userId="a96e7d453dd11193" providerId="LiveId" clId="{4B3635F1-74BB-41CA-B703-FE4DA2131B8D}" dt="2025-07-12T08:25:30.795" v="2341" actId="478"/>
          <ac:spMkLst>
            <pc:docMk/>
            <pc:sldMk cId="3000449084" sldId="7416"/>
            <ac:spMk id="28" creationId="{629FF165-8D93-8EAF-7E5B-8137CB4B33A1}"/>
          </ac:spMkLst>
        </pc:spChg>
        <pc:spChg chg="add mod">
          <ac:chgData name="Matt Lyle" userId="a96e7d453dd11193" providerId="LiveId" clId="{4B3635F1-74BB-41CA-B703-FE4DA2131B8D}" dt="2025-07-12T08:21:41.810" v="2311"/>
          <ac:spMkLst>
            <pc:docMk/>
            <pc:sldMk cId="3000449084" sldId="7416"/>
            <ac:spMk id="29" creationId="{19C64AC9-4B3D-11B1-2E2B-214B6AE52C88}"/>
          </ac:spMkLst>
        </pc:spChg>
        <pc:spChg chg="add mod">
          <ac:chgData name="Matt Lyle" userId="a96e7d453dd11193" providerId="LiveId" clId="{4B3635F1-74BB-41CA-B703-FE4DA2131B8D}" dt="2025-07-12T08:22:57.858" v="2321" actId="6549"/>
          <ac:spMkLst>
            <pc:docMk/>
            <pc:sldMk cId="3000449084" sldId="7416"/>
            <ac:spMk id="30" creationId="{300E70A1-E17F-6A4C-120D-2B06590D7844}"/>
          </ac:spMkLst>
        </pc:spChg>
        <pc:spChg chg="add mod">
          <ac:chgData name="Matt Lyle" userId="a96e7d453dd11193" providerId="LiveId" clId="{4B3635F1-74BB-41CA-B703-FE4DA2131B8D}" dt="2025-07-12T08:25:01.977" v="2335"/>
          <ac:spMkLst>
            <pc:docMk/>
            <pc:sldMk cId="3000449084" sldId="7416"/>
            <ac:spMk id="31" creationId="{26EF5EB8-9429-8DF5-3C24-E4CE92BA69F4}"/>
          </ac:spMkLst>
        </pc:spChg>
        <pc:spChg chg="add del mod">
          <ac:chgData name="Matt Lyle" userId="a96e7d453dd11193" providerId="LiveId" clId="{4B3635F1-74BB-41CA-B703-FE4DA2131B8D}" dt="2025-07-12T11:02:21.240" v="2432" actId="478"/>
          <ac:spMkLst>
            <pc:docMk/>
            <pc:sldMk cId="3000449084" sldId="7416"/>
            <ac:spMk id="32" creationId="{393B7FB9-D96D-8E7A-E112-68517E6E96F1}"/>
          </ac:spMkLst>
        </pc:spChg>
        <pc:spChg chg="add del mod">
          <ac:chgData name="Matt Lyle" userId="a96e7d453dd11193" providerId="LiveId" clId="{4B3635F1-74BB-41CA-B703-FE4DA2131B8D}" dt="2025-07-12T10:28:53.882" v="2377" actId="478"/>
          <ac:spMkLst>
            <pc:docMk/>
            <pc:sldMk cId="3000449084" sldId="7416"/>
            <ac:spMk id="33" creationId="{950F8A72-8798-C2B7-EB29-0B882793EC0E}"/>
          </ac:spMkLst>
        </pc:spChg>
        <pc:spChg chg="add del mod">
          <ac:chgData name="Matt Lyle" userId="a96e7d453dd11193" providerId="LiveId" clId="{4B3635F1-74BB-41CA-B703-FE4DA2131B8D}" dt="2025-07-12T10:28:53.882" v="2377" actId="478"/>
          <ac:spMkLst>
            <pc:docMk/>
            <pc:sldMk cId="3000449084" sldId="7416"/>
            <ac:spMk id="34" creationId="{3DAA2BA1-21C9-BF72-A03D-F7029C4279B4}"/>
          </ac:spMkLst>
        </pc:spChg>
        <pc:spChg chg="add del mod">
          <ac:chgData name="Matt Lyle" userId="a96e7d453dd11193" providerId="LiveId" clId="{4B3635F1-74BB-41CA-B703-FE4DA2131B8D}" dt="2025-07-12T11:03:40.551" v="2436" actId="478"/>
          <ac:spMkLst>
            <pc:docMk/>
            <pc:sldMk cId="3000449084" sldId="7416"/>
            <ac:spMk id="35" creationId="{CFD15448-E0C6-2109-3F52-6BFAA6E1E856}"/>
          </ac:spMkLst>
        </pc:spChg>
      </pc:sldChg>
      <pc:sldChg chg="addSp delSp modSp add mod modTransition delAnim modAnim">
        <pc:chgData name="Matt Lyle" userId="a96e7d453dd11193" providerId="LiveId" clId="{4B3635F1-74BB-41CA-B703-FE4DA2131B8D}" dt="2025-07-12T11:14:10.147" v="2611" actId="6549"/>
        <pc:sldMkLst>
          <pc:docMk/>
          <pc:sldMk cId="2654609529" sldId="7417"/>
        </pc:sldMkLst>
        <pc:spChg chg="add mod ord">
          <ac:chgData name="Matt Lyle" userId="a96e7d453dd11193" providerId="LiveId" clId="{4B3635F1-74BB-41CA-B703-FE4DA2131B8D}" dt="2025-07-12T08:24:10.050" v="2332" actId="167"/>
          <ac:spMkLst>
            <pc:docMk/>
            <pc:sldMk cId="2654609529" sldId="7417"/>
            <ac:spMk id="3" creationId="{B5A7CF99-A834-458B-EBFC-F0FC4F58EE3D}"/>
          </ac:spMkLst>
        </pc:spChg>
        <pc:spChg chg="add del mod">
          <ac:chgData name="Matt Lyle" userId="a96e7d453dd11193" providerId="LiveId" clId="{4B3635F1-74BB-41CA-B703-FE4DA2131B8D}" dt="2025-07-12T11:09:28.179" v="2522" actId="478"/>
          <ac:spMkLst>
            <pc:docMk/>
            <pc:sldMk cId="2654609529" sldId="7417"/>
            <ac:spMk id="4" creationId="{C0961D45-6B4E-85F1-61B1-EBAE6DC433C2}"/>
          </ac:spMkLst>
        </pc:spChg>
        <pc:spChg chg="add del mod">
          <ac:chgData name="Matt Lyle" userId="a96e7d453dd11193" providerId="LiveId" clId="{4B3635F1-74BB-41CA-B703-FE4DA2131B8D}" dt="2025-07-12T11:09:27.133" v="2521" actId="478"/>
          <ac:spMkLst>
            <pc:docMk/>
            <pc:sldMk cId="2654609529" sldId="7417"/>
            <ac:spMk id="5" creationId="{85124F99-63CC-5734-6A7B-1C3FC9085D46}"/>
          </ac:spMkLst>
        </pc:spChg>
        <pc:spChg chg="add mod">
          <ac:chgData name="Matt Lyle" userId="a96e7d453dd11193" providerId="LiveId" clId="{4B3635F1-74BB-41CA-B703-FE4DA2131B8D}" dt="2025-07-12T11:14:10.147" v="2611" actId="6549"/>
          <ac:spMkLst>
            <pc:docMk/>
            <pc:sldMk cId="2654609529" sldId="7417"/>
            <ac:spMk id="6" creationId="{15611E05-D11F-2B38-0CF2-8CBDAA4B33DE}"/>
          </ac:spMkLst>
        </pc:spChg>
        <pc:spChg chg="add mod">
          <ac:chgData name="Matt Lyle" userId="a96e7d453dd11193" providerId="LiveId" clId="{4B3635F1-74BB-41CA-B703-FE4DA2131B8D}" dt="2025-07-12T11:12:04.154" v="2575" actId="14100"/>
          <ac:spMkLst>
            <pc:docMk/>
            <pc:sldMk cId="2654609529" sldId="7417"/>
            <ac:spMk id="7" creationId="{057B8051-E3D4-0615-815B-054E015E9BC4}"/>
          </ac:spMkLst>
        </pc:spChg>
        <pc:spChg chg="add mod">
          <ac:chgData name="Matt Lyle" userId="a96e7d453dd11193" providerId="LiveId" clId="{4B3635F1-74BB-41CA-B703-FE4DA2131B8D}" dt="2025-07-12T11:12:23.120" v="2610" actId="20577"/>
          <ac:spMkLst>
            <pc:docMk/>
            <pc:sldMk cId="2654609529" sldId="7417"/>
            <ac:spMk id="8" creationId="{7248F739-CD49-1914-893D-6834ED9E5FA7}"/>
          </ac:spMkLst>
        </pc:spChg>
        <pc:spChg chg="mod ord">
          <ac:chgData name="Matt Lyle" userId="a96e7d453dd11193" providerId="LiveId" clId="{4B3635F1-74BB-41CA-B703-FE4DA2131B8D}" dt="2025-07-12T11:07:40.877" v="2503" actId="166"/>
          <ac:spMkLst>
            <pc:docMk/>
            <pc:sldMk cId="2654609529" sldId="7417"/>
            <ac:spMk id="25" creationId="{C86222E9-3855-B193-9CD9-70D6E439CFB6}"/>
          </ac:spMkLst>
        </pc:spChg>
      </pc:sldChg>
      <pc:sldChg chg="delSp add mod ord modAnim">
        <pc:chgData name="Matt Lyle" userId="a96e7d453dd11193" providerId="LiveId" clId="{4B3635F1-74BB-41CA-B703-FE4DA2131B8D}" dt="2025-07-12T14:24:43.598" v="4988"/>
        <pc:sldMkLst>
          <pc:docMk/>
          <pc:sldMk cId="4133022417" sldId="7418"/>
        </pc:sldMkLst>
        <pc:spChg chg="del">
          <ac:chgData name="Matt Lyle" userId="a96e7d453dd11193" providerId="LiveId" clId="{4B3635F1-74BB-41CA-B703-FE4DA2131B8D}" dt="2025-07-12T10:27:30.558" v="2365" actId="478"/>
          <ac:spMkLst>
            <pc:docMk/>
            <pc:sldMk cId="4133022417" sldId="7418"/>
            <ac:spMk id="36" creationId="{5A20C4EF-5604-F517-2AB8-68EE2FDAFE39}"/>
          </ac:spMkLst>
        </pc:spChg>
        <pc:spChg chg="del">
          <ac:chgData name="Matt Lyle" userId="a96e7d453dd11193" providerId="LiveId" clId="{4B3635F1-74BB-41CA-B703-FE4DA2131B8D}" dt="2025-07-12T10:27:33.518" v="2367" actId="478"/>
          <ac:spMkLst>
            <pc:docMk/>
            <pc:sldMk cId="4133022417" sldId="7418"/>
            <ac:spMk id="37" creationId="{0A439274-DEB6-1E94-FCB0-D8747D6853D3}"/>
          </ac:spMkLst>
        </pc:spChg>
        <pc:spChg chg="del">
          <ac:chgData name="Matt Lyle" userId="a96e7d453dd11193" providerId="LiveId" clId="{4B3635F1-74BB-41CA-B703-FE4DA2131B8D}" dt="2025-07-12T10:27:33.518" v="2367" actId="478"/>
          <ac:spMkLst>
            <pc:docMk/>
            <pc:sldMk cId="4133022417" sldId="7418"/>
            <ac:spMk id="38" creationId="{D2CA55AA-D75F-CF3B-8030-306F50801FB2}"/>
          </ac:spMkLst>
        </pc:spChg>
        <pc:spChg chg="del">
          <ac:chgData name="Matt Lyle" userId="a96e7d453dd11193" providerId="LiveId" clId="{4B3635F1-74BB-41CA-B703-FE4DA2131B8D}" dt="2025-07-12T10:27:36.286" v="2368" actId="478"/>
          <ac:spMkLst>
            <pc:docMk/>
            <pc:sldMk cId="4133022417" sldId="7418"/>
            <ac:spMk id="39" creationId="{9ECF6E87-0ED1-2A72-EC31-CFE781864E5E}"/>
          </ac:spMkLst>
        </pc:spChg>
        <pc:spChg chg="del">
          <ac:chgData name="Matt Lyle" userId="a96e7d453dd11193" providerId="LiveId" clId="{4B3635F1-74BB-41CA-B703-FE4DA2131B8D}" dt="2025-07-12T10:27:37.639" v="2369" actId="478"/>
          <ac:spMkLst>
            <pc:docMk/>
            <pc:sldMk cId="4133022417" sldId="7418"/>
            <ac:spMk id="40" creationId="{DC1A9A4D-30E9-6EEE-2D4B-C2D7D7E2F291}"/>
          </ac:spMkLst>
        </pc:spChg>
        <pc:spChg chg="del">
          <ac:chgData name="Matt Lyle" userId="a96e7d453dd11193" providerId="LiveId" clId="{4B3635F1-74BB-41CA-B703-FE4DA2131B8D}" dt="2025-07-12T10:27:37.639" v="2369" actId="478"/>
          <ac:spMkLst>
            <pc:docMk/>
            <pc:sldMk cId="4133022417" sldId="7418"/>
            <ac:spMk id="41" creationId="{C2EF6F85-D68B-FC55-234B-9E5F900230B9}"/>
          </ac:spMkLst>
        </pc:spChg>
        <pc:spChg chg="del">
          <ac:chgData name="Matt Lyle" userId="a96e7d453dd11193" providerId="LiveId" clId="{4B3635F1-74BB-41CA-B703-FE4DA2131B8D}" dt="2025-07-12T10:27:37.639" v="2369" actId="478"/>
          <ac:spMkLst>
            <pc:docMk/>
            <pc:sldMk cId="4133022417" sldId="7418"/>
            <ac:spMk id="42" creationId="{C9FBCE16-445F-5B44-F34B-A1B62537A917}"/>
          </ac:spMkLst>
        </pc:spChg>
        <pc:spChg chg="del">
          <ac:chgData name="Matt Lyle" userId="a96e7d453dd11193" providerId="LiveId" clId="{4B3635F1-74BB-41CA-B703-FE4DA2131B8D}" dt="2025-07-12T10:27:37.639" v="2369" actId="478"/>
          <ac:spMkLst>
            <pc:docMk/>
            <pc:sldMk cId="4133022417" sldId="7418"/>
            <ac:spMk id="43" creationId="{F1DB88A2-97A9-577C-3977-EA1E48CCAA3B}"/>
          </ac:spMkLst>
        </pc:spChg>
        <pc:spChg chg="del">
          <ac:chgData name="Matt Lyle" userId="a96e7d453dd11193" providerId="LiveId" clId="{4B3635F1-74BB-41CA-B703-FE4DA2131B8D}" dt="2025-07-12T10:27:37.639" v="2369" actId="478"/>
          <ac:spMkLst>
            <pc:docMk/>
            <pc:sldMk cId="4133022417" sldId="7418"/>
            <ac:spMk id="44" creationId="{3A2AAE6B-CF55-C969-ABED-827EDF7D9355}"/>
          </ac:spMkLst>
        </pc:spChg>
        <pc:spChg chg="del">
          <ac:chgData name="Matt Lyle" userId="a96e7d453dd11193" providerId="LiveId" clId="{4B3635F1-74BB-41CA-B703-FE4DA2131B8D}" dt="2025-07-12T10:27:31.847" v="2366" actId="478"/>
          <ac:spMkLst>
            <pc:docMk/>
            <pc:sldMk cId="4133022417" sldId="7418"/>
            <ac:spMk id="48" creationId="{85B8F023-601E-C812-69FA-5A627E1E5880}"/>
          </ac:spMkLst>
        </pc:spChg>
      </pc:sldChg>
      <pc:sldChg chg="addSp delSp modSp add del mod modClrScheme chgLayout">
        <pc:chgData name="Matt Lyle" userId="a96e7d453dd11193" providerId="LiveId" clId="{4B3635F1-74BB-41CA-B703-FE4DA2131B8D}" dt="2025-07-12T13:51:29.843" v="4795" actId="47"/>
        <pc:sldMkLst>
          <pc:docMk/>
          <pc:sldMk cId="21997597" sldId="7419"/>
        </pc:sldMkLst>
        <pc:picChg chg="add del mod modCrop">
          <ac:chgData name="Matt Lyle" userId="a96e7d453dd11193" providerId="LiveId" clId="{4B3635F1-74BB-41CA-B703-FE4DA2131B8D}" dt="2025-07-12T10:41:52.271" v="2403" actId="478"/>
          <ac:picMkLst>
            <pc:docMk/>
            <pc:sldMk cId="21997597" sldId="7419"/>
            <ac:picMk id="2" creationId="{F86E24C0-34D0-5867-7879-634AE250FA34}"/>
          </ac:picMkLst>
        </pc:picChg>
        <pc:picChg chg="add del mod">
          <ac:chgData name="Matt Lyle" userId="a96e7d453dd11193" providerId="LiveId" clId="{4B3635F1-74BB-41CA-B703-FE4DA2131B8D}" dt="2025-07-12T10:43:15.083" v="2411" actId="478"/>
          <ac:picMkLst>
            <pc:docMk/>
            <pc:sldMk cId="21997597" sldId="7419"/>
            <ac:picMk id="4" creationId="{9C60DDB8-AA4B-85F3-ECBA-6DC5C83D52F5}"/>
          </ac:picMkLst>
        </pc:picChg>
      </pc:sldChg>
      <pc:sldChg chg="addSp delSp modSp add del mod setBg">
        <pc:chgData name="Matt Lyle" userId="a96e7d453dd11193" providerId="LiveId" clId="{4B3635F1-74BB-41CA-B703-FE4DA2131B8D}" dt="2025-07-12T13:51:30.129" v="4796" actId="47"/>
        <pc:sldMkLst>
          <pc:docMk/>
          <pc:sldMk cId="1945004665" sldId="7420"/>
        </pc:sldMkLst>
        <pc:spChg chg="add">
          <ac:chgData name="Matt Lyle" userId="a96e7d453dd11193" providerId="LiveId" clId="{4B3635F1-74BB-41CA-B703-FE4DA2131B8D}" dt="2025-07-12T11:00:19.601" v="2417" actId="26606"/>
          <ac:spMkLst>
            <pc:docMk/>
            <pc:sldMk cId="1945004665" sldId="7420"/>
            <ac:spMk id="7" creationId="{AB8C311F-7253-4AED-9701-7FC0708C41C7}"/>
          </ac:spMkLst>
        </pc:spChg>
        <pc:spChg chg="add">
          <ac:chgData name="Matt Lyle" userId="a96e7d453dd11193" providerId="LiveId" clId="{4B3635F1-74BB-41CA-B703-FE4DA2131B8D}" dt="2025-07-12T11:00:19.601" v="2417" actId="26606"/>
          <ac:spMkLst>
            <pc:docMk/>
            <pc:sldMk cId="1945004665" sldId="7420"/>
            <ac:spMk id="9" creationId="{E2384209-CB15-4CDF-9D31-C44FD9A3F20D}"/>
          </ac:spMkLst>
        </pc:spChg>
        <pc:spChg chg="add">
          <ac:chgData name="Matt Lyle" userId="a96e7d453dd11193" providerId="LiveId" clId="{4B3635F1-74BB-41CA-B703-FE4DA2131B8D}" dt="2025-07-12T11:00:19.601" v="2417" actId="26606"/>
          <ac:spMkLst>
            <pc:docMk/>
            <pc:sldMk cId="1945004665" sldId="7420"/>
            <ac:spMk id="11" creationId="{2633B3B5-CC90-43F0-8714-D31D1F3F0209}"/>
          </ac:spMkLst>
        </pc:spChg>
        <pc:spChg chg="add">
          <ac:chgData name="Matt Lyle" userId="a96e7d453dd11193" providerId="LiveId" clId="{4B3635F1-74BB-41CA-B703-FE4DA2131B8D}" dt="2025-07-12T11:00:19.601" v="2417" actId="26606"/>
          <ac:spMkLst>
            <pc:docMk/>
            <pc:sldMk cId="1945004665" sldId="7420"/>
            <ac:spMk id="13" creationId="{A8D57A06-A426-446D-B02C-A2DC6B62E45E}"/>
          </ac:spMkLst>
        </pc:spChg>
        <pc:picChg chg="add del mod">
          <ac:chgData name="Matt Lyle" userId="a96e7d453dd11193" providerId="LiveId" clId="{4B3635F1-74BB-41CA-B703-FE4DA2131B8D}" dt="2025-07-12T11:00:31.598" v="2420" actId="478"/>
          <ac:picMkLst>
            <pc:docMk/>
            <pc:sldMk cId="1945004665" sldId="7420"/>
            <ac:picMk id="2" creationId="{EFF20E96-844F-C148-F324-A4D04E7C44E7}"/>
          </ac:picMkLst>
        </pc:picChg>
      </pc:sldChg>
      <pc:sldChg chg="addSp delSp modSp add del mod">
        <pc:chgData name="Matt Lyle" userId="a96e7d453dd11193" providerId="LiveId" clId="{4B3635F1-74BB-41CA-B703-FE4DA2131B8D}" dt="2025-07-12T13:51:30.777" v="4797" actId="47"/>
        <pc:sldMkLst>
          <pc:docMk/>
          <pc:sldMk cId="1106518070" sldId="7421"/>
        </pc:sldMkLst>
        <pc:picChg chg="add del mod">
          <ac:chgData name="Matt Lyle" userId="a96e7d453dd11193" providerId="LiveId" clId="{4B3635F1-74BB-41CA-B703-FE4DA2131B8D}" dt="2025-07-12T11:01:34.205" v="2429" actId="478"/>
          <ac:picMkLst>
            <pc:docMk/>
            <pc:sldMk cId="1106518070" sldId="7421"/>
            <ac:picMk id="2" creationId="{74F98C48-5025-FE18-1792-6EBF6506B0A6}"/>
          </ac:picMkLst>
        </pc:picChg>
      </pc:sldChg>
      <pc:sldChg chg="addSp delSp modSp add mod ord delAnim modAnim">
        <pc:chgData name="Matt Lyle" userId="a96e7d453dd11193" providerId="LiveId" clId="{4B3635F1-74BB-41CA-B703-FE4DA2131B8D}" dt="2025-07-12T13:02:53.580" v="4067" actId="478"/>
        <pc:sldMkLst>
          <pc:docMk/>
          <pc:sldMk cId="283373424" sldId="7422"/>
        </pc:sldMkLst>
        <pc:spChg chg="add del mod">
          <ac:chgData name="Matt Lyle" userId="a96e7d453dd11193" providerId="LiveId" clId="{4B3635F1-74BB-41CA-B703-FE4DA2131B8D}" dt="2025-07-12T11:28:44.511" v="2829" actId="22"/>
          <ac:spMkLst>
            <pc:docMk/>
            <pc:sldMk cId="283373424" sldId="7422"/>
            <ac:spMk id="5" creationId="{56BC7032-F713-E619-5BF2-F49102079A9A}"/>
          </ac:spMkLst>
        </pc:spChg>
        <pc:spChg chg="add del">
          <ac:chgData name="Matt Lyle" userId="a96e7d453dd11193" providerId="LiveId" clId="{4B3635F1-74BB-41CA-B703-FE4DA2131B8D}" dt="2025-07-12T11:28:41.908" v="2828" actId="11529"/>
          <ac:spMkLst>
            <pc:docMk/>
            <pc:sldMk cId="283373424" sldId="7422"/>
            <ac:spMk id="6" creationId="{829BCCBD-ABEB-7B76-87BE-33F05B6EBABD}"/>
          </ac:spMkLst>
        </pc:spChg>
        <pc:spChg chg="add del mod">
          <ac:chgData name="Matt Lyle" userId="a96e7d453dd11193" providerId="LiveId" clId="{4B3635F1-74BB-41CA-B703-FE4DA2131B8D}" dt="2025-07-12T13:02:53.580" v="4067" actId="478"/>
          <ac:spMkLst>
            <pc:docMk/>
            <pc:sldMk cId="283373424" sldId="7422"/>
            <ac:spMk id="7" creationId="{2A3A7562-9C29-ABC3-5E36-3C90A0023FF2}"/>
          </ac:spMkLst>
        </pc:spChg>
      </pc:sldChg>
      <pc:sldChg chg="add del">
        <pc:chgData name="Matt Lyle" userId="a96e7d453dd11193" providerId="LiveId" clId="{4B3635F1-74BB-41CA-B703-FE4DA2131B8D}" dt="2025-07-12T11:03:52.550" v="2440" actId="2890"/>
        <pc:sldMkLst>
          <pc:docMk/>
          <pc:sldMk cId="387464651" sldId="7422"/>
        </pc:sldMkLst>
      </pc:sldChg>
      <pc:sldChg chg="addSp delSp modSp add del mod delAnim modAnim">
        <pc:chgData name="Matt Lyle" userId="a96e7d453dd11193" providerId="LiveId" clId="{4B3635F1-74BB-41CA-B703-FE4DA2131B8D}" dt="2025-07-12T11:06:30.011" v="2450" actId="47"/>
        <pc:sldMkLst>
          <pc:docMk/>
          <pc:sldMk cId="2013663160" sldId="7422"/>
        </pc:sldMkLst>
        <pc:spChg chg="add del mod">
          <ac:chgData name="Matt Lyle" userId="a96e7d453dd11193" providerId="LiveId" clId="{4B3635F1-74BB-41CA-B703-FE4DA2131B8D}" dt="2025-07-12T11:05:42.543" v="2449" actId="478"/>
          <ac:spMkLst>
            <pc:docMk/>
            <pc:sldMk cId="2013663160" sldId="7422"/>
            <ac:spMk id="28" creationId="{F33FACDC-DBB7-1C84-DDD5-E3A1AB045EA9}"/>
          </ac:spMkLst>
        </pc:spChg>
      </pc:sldChg>
      <pc:sldChg chg="new del">
        <pc:chgData name="Matt Lyle" userId="a96e7d453dd11193" providerId="LiveId" clId="{4B3635F1-74BB-41CA-B703-FE4DA2131B8D}" dt="2025-07-12T11:03:49.596" v="2438" actId="680"/>
        <pc:sldMkLst>
          <pc:docMk/>
          <pc:sldMk cId="3299372618" sldId="7422"/>
        </pc:sldMkLst>
      </pc:sldChg>
      <pc:sldChg chg="addSp modSp new mod">
        <pc:chgData name="Matt Lyle" userId="a96e7d453dd11193" providerId="LiveId" clId="{4B3635F1-74BB-41CA-B703-FE4DA2131B8D}" dt="2025-07-12T11:16:22.159" v="2632" actId="122"/>
        <pc:sldMkLst>
          <pc:docMk/>
          <pc:sldMk cId="1227280942" sldId="7423"/>
        </pc:sldMkLst>
        <pc:spChg chg="add mod">
          <ac:chgData name="Matt Lyle" userId="a96e7d453dd11193" providerId="LiveId" clId="{4B3635F1-74BB-41CA-B703-FE4DA2131B8D}" dt="2025-07-12T11:16:22.159" v="2632" actId="122"/>
          <ac:spMkLst>
            <pc:docMk/>
            <pc:sldMk cId="1227280942" sldId="7423"/>
            <ac:spMk id="3" creationId="{8ECB7C6D-0DBC-949E-5731-F77604563C65}"/>
          </ac:spMkLst>
        </pc:spChg>
      </pc:sldChg>
      <pc:sldChg chg="addSp delSp modSp add mod ord">
        <pc:chgData name="Matt Lyle" userId="a96e7d453dd11193" providerId="LiveId" clId="{4B3635F1-74BB-41CA-B703-FE4DA2131B8D}" dt="2025-07-12T11:25:32.587" v="2769" actId="20577"/>
        <pc:sldMkLst>
          <pc:docMk/>
          <pc:sldMk cId="3122182881" sldId="7424"/>
        </pc:sldMkLst>
        <pc:spChg chg="mod">
          <ac:chgData name="Matt Lyle" userId="a96e7d453dd11193" providerId="LiveId" clId="{4B3635F1-74BB-41CA-B703-FE4DA2131B8D}" dt="2025-07-12T11:23:37.307" v="2724" actId="6549"/>
          <ac:spMkLst>
            <pc:docMk/>
            <pc:sldMk cId="3122182881" sldId="7424"/>
            <ac:spMk id="3" creationId="{8AA6FB3B-9C6D-54AC-BFA5-E1255E54C1B0}"/>
          </ac:spMkLst>
        </pc:spChg>
        <pc:spChg chg="mod">
          <ac:chgData name="Matt Lyle" userId="a96e7d453dd11193" providerId="LiveId" clId="{4B3635F1-74BB-41CA-B703-FE4DA2131B8D}" dt="2025-07-12T11:25:32.587" v="2769" actId="20577"/>
          <ac:spMkLst>
            <pc:docMk/>
            <pc:sldMk cId="3122182881" sldId="7424"/>
            <ac:spMk id="4" creationId="{311584F7-E494-18D0-29E4-FAE39ECD1E5A}"/>
          </ac:spMkLst>
        </pc:spChg>
        <pc:picChg chg="add del">
          <ac:chgData name="Matt Lyle" userId="a96e7d453dd11193" providerId="LiveId" clId="{4B3635F1-74BB-41CA-B703-FE4DA2131B8D}" dt="2025-07-12T11:23:14.172" v="2721" actId="478"/>
          <ac:picMkLst>
            <pc:docMk/>
            <pc:sldMk cId="3122182881" sldId="7424"/>
            <ac:picMk id="5" creationId="{648FC511-D028-75C5-2286-F881B5782EA0}"/>
          </ac:picMkLst>
        </pc:picChg>
      </pc:sldChg>
      <pc:sldChg chg="addSp modSp add mod ord modAnim">
        <pc:chgData name="Matt Lyle" userId="a96e7d453dd11193" providerId="LiveId" clId="{4B3635F1-74BB-41CA-B703-FE4DA2131B8D}" dt="2025-07-12T13:19:05.658" v="4395" actId="207"/>
        <pc:sldMkLst>
          <pc:docMk/>
          <pc:sldMk cId="1517942809" sldId="7425"/>
        </pc:sldMkLst>
        <pc:spChg chg="add mod">
          <ac:chgData name="Matt Lyle" userId="a96e7d453dd11193" providerId="LiveId" clId="{4B3635F1-74BB-41CA-B703-FE4DA2131B8D}" dt="2025-07-12T13:13:55.142" v="4123" actId="1076"/>
          <ac:spMkLst>
            <pc:docMk/>
            <pc:sldMk cId="1517942809" sldId="7425"/>
            <ac:spMk id="2" creationId="{4A11F4AA-C97A-EF03-2328-F5770FFA3C0B}"/>
          </ac:spMkLst>
        </pc:spChg>
        <pc:spChg chg="mod">
          <ac:chgData name="Matt Lyle" userId="a96e7d453dd11193" providerId="LiveId" clId="{4B3635F1-74BB-41CA-B703-FE4DA2131B8D}" dt="2025-07-12T13:19:05.658" v="4395" actId="207"/>
          <ac:spMkLst>
            <pc:docMk/>
            <pc:sldMk cId="1517942809" sldId="7425"/>
            <ac:spMk id="4" creationId="{238B82F2-C193-C6AB-66DB-FC41A0DF88A8}"/>
          </ac:spMkLst>
        </pc:spChg>
      </pc:sldChg>
      <pc:sldChg chg="addSp delSp modSp new mod modClrScheme modAnim chgLayout">
        <pc:chgData name="Matt Lyle" userId="a96e7d453dd11193" providerId="LiveId" clId="{4B3635F1-74BB-41CA-B703-FE4DA2131B8D}" dt="2025-07-12T11:40:27.988" v="3154"/>
        <pc:sldMkLst>
          <pc:docMk/>
          <pc:sldMk cId="3781629197" sldId="7426"/>
        </pc:sldMkLst>
        <pc:spChg chg="add mod">
          <ac:chgData name="Matt Lyle" userId="a96e7d453dd11193" providerId="LiveId" clId="{4B3635F1-74BB-41CA-B703-FE4DA2131B8D}" dt="2025-07-12T11:26:32.769" v="2823" actId="6549"/>
          <ac:spMkLst>
            <pc:docMk/>
            <pc:sldMk cId="3781629197" sldId="7426"/>
            <ac:spMk id="2" creationId="{1752FA89-CE1D-F6FB-72C0-DC25C94B42F0}"/>
          </ac:spMkLst>
        </pc:spChg>
        <pc:spChg chg="add del mod">
          <ac:chgData name="Matt Lyle" userId="a96e7d453dd11193" providerId="LiveId" clId="{4B3635F1-74BB-41CA-B703-FE4DA2131B8D}" dt="2025-07-12T11:35:52.477" v="2912" actId="478"/>
          <ac:spMkLst>
            <pc:docMk/>
            <pc:sldMk cId="3781629197" sldId="7426"/>
            <ac:spMk id="4" creationId="{9E5C845E-4CB5-2A44-8936-0CB7FF9B47AA}"/>
          </ac:spMkLst>
        </pc:spChg>
        <pc:spChg chg="add del mod">
          <ac:chgData name="Matt Lyle" userId="a96e7d453dd11193" providerId="LiveId" clId="{4B3635F1-74BB-41CA-B703-FE4DA2131B8D}" dt="2025-07-12T11:35:52.477" v="2912" actId="478"/>
          <ac:spMkLst>
            <pc:docMk/>
            <pc:sldMk cId="3781629197" sldId="7426"/>
            <ac:spMk id="6" creationId="{DDD23F36-3208-1247-D429-45D42D2D5FFA}"/>
          </ac:spMkLst>
        </pc:spChg>
        <pc:spChg chg="add mod">
          <ac:chgData name="Matt Lyle" userId="a96e7d453dd11193" providerId="LiveId" clId="{4B3635F1-74BB-41CA-B703-FE4DA2131B8D}" dt="2025-07-12T11:39:01.199" v="3137" actId="6549"/>
          <ac:spMkLst>
            <pc:docMk/>
            <pc:sldMk cId="3781629197" sldId="7426"/>
            <ac:spMk id="8" creationId="{06FD14AA-689B-B4DA-5396-2119F8CA5B5A}"/>
          </ac:spMkLst>
        </pc:spChg>
        <pc:spChg chg="add mod">
          <ac:chgData name="Matt Lyle" userId="a96e7d453dd11193" providerId="LiveId" clId="{4B3635F1-74BB-41CA-B703-FE4DA2131B8D}" dt="2025-07-12T11:39:16.143" v="3140" actId="13926"/>
          <ac:spMkLst>
            <pc:docMk/>
            <pc:sldMk cId="3781629197" sldId="7426"/>
            <ac:spMk id="9" creationId="{C84EDDB4-303A-76EF-D86B-12729BA986C9}"/>
          </ac:spMkLst>
        </pc:spChg>
      </pc:sldChg>
      <pc:sldChg chg="addSp delSp modSp add mod modAnim">
        <pc:chgData name="Matt Lyle" userId="a96e7d453dd11193" providerId="LiveId" clId="{4B3635F1-74BB-41CA-B703-FE4DA2131B8D}" dt="2025-07-12T11:42:33.025" v="3225"/>
        <pc:sldMkLst>
          <pc:docMk/>
          <pc:sldMk cId="1579814858" sldId="7427"/>
        </pc:sldMkLst>
        <pc:spChg chg="del">
          <ac:chgData name="Matt Lyle" userId="a96e7d453dd11193" providerId="LiveId" clId="{4B3635F1-74BB-41CA-B703-FE4DA2131B8D}" dt="2025-07-12T11:40:56.324" v="3155" actId="478"/>
          <ac:spMkLst>
            <pc:docMk/>
            <pc:sldMk cId="1579814858" sldId="7427"/>
            <ac:spMk id="2" creationId="{7F6A0812-6149-DE58-8912-E712A740BB68}"/>
          </ac:spMkLst>
        </pc:spChg>
        <pc:spChg chg="add mod">
          <ac:chgData name="Matt Lyle" userId="a96e7d453dd11193" providerId="LiveId" clId="{4B3635F1-74BB-41CA-B703-FE4DA2131B8D}" dt="2025-07-12T11:39:48.411" v="3149" actId="403"/>
          <ac:spMkLst>
            <pc:docMk/>
            <pc:sldMk cId="1579814858" sldId="7427"/>
            <ac:spMk id="3" creationId="{CDDFAE5B-E938-4D99-A804-72A37F44E769}"/>
          </ac:spMkLst>
        </pc:spChg>
        <pc:spChg chg="add mod">
          <ac:chgData name="Matt Lyle" userId="a96e7d453dd11193" providerId="LiveId" clId="{4B3635F1-74BB-41CA-B703-FE4DA2131B8D}" dt="2025-07-12T11:39:56.303" v="3152" actId="20577"/>
          <ac:spMkLst>
            <pc:docMk/>
            <pc:sldMk cId="1579814858" sldId="7427"/>
            <ac:spMk id="5" creationId="{C6ACE9A5-1C6F-AACE-DF2B-CFE3791403F7}"/>
          </ac:spMkLst>
        </pc:spChg>
        <pc:spChg chg="add mod">
          <ac:chgData name="Matt Lyle" userId="a96e7d453dd11193" providerId="LiveId" clId="{4B3635F1-74BB-41CA-B703-FE4DA2131B8D}" dt="2025-07-12T11:42:23.020" v="3222" actId="14100"/>
          <ac:spMkLst>
            <pc:docMk/>
            <pc:sldMk cId="1579814858" sldId="7427"/>
            <ac:spMk id="7" creationId="{547E5802-4B4C-C656-E7EC-91EEB9FE20C7}"/>
          </ac:spMkLst>
        </pc:spChg>
      </pc:sldChg>
      <pc:sldChg chg="modSp add modAnim">
        <pc:chgData name="Matt Lyle" userId="a96e7d453dd11193" providerId="LiveId" clId="{4B3635F1-74BB-41CA-B703-FE4DA2131B8D}" dt="2025-07-12T11:50:06.215" v="3256"/>
        <pc:sldMkLst>
          <pc:docMk/>
          <pc:sldMk cId="1095241395" sldId="7428"/>
        </pc:sldMkLst>
        <pc:spChg chg="mod">
          <ac:chgData name="Matt Lyle" userId="a96e7d453dd11193" providerId="LiveId" clId="{4B3635F1-74BB-41CA-B703-FE4DA2131B8D}" dt="2025-07-12T11:50:03.555" v="3255" actId="20577"/>
          <ac:spMkLst>
            <pc:docMk/>
            <pc:sldMk cId="1095241395" sldId="7428"/>
            <ac:spMk id="3" creationId="{9B8A824D-E12A-4EED-1841-94715677819B}"/>
          </ac:spMkLst>
        </pc:spChg>
      </pc:sldChg>
      <pc:sldChg chg="add ord">
        <pc:chgData name="Matt Lyle" userId="a96e7d453dd11193" providerId="LiveId" clId="{4B3635F1-74BB-41CA-B703-FE4DA2131B8D}" dt="2025-07-12T13:23:03.806" v="4404"/>
        <pc:sldMkLst>
          <pc:docMk/>
          <pc:sldMk cId="2238178662" sldId="7429"/>
        </pc:sldMkLst>
      </pc:sldChg>
      <pc:sldChg chg="add del">
        <pc:chgData name="Matt Lyle" userId="a96e7d453dd11193" providerId="LiveId" clId="{4B3635F1-74BB-41CA-B703-FE4DA2131B8D}" dt="2025-07-12T11:54:09.453" v="3266" actId="47"/>
        <pc:sldMkLst>
          <pc:docMk/>
          <pc:sldMk cId="4150646498" sldId="7429"/>
        </pc:sldMkLst>
      </pc:sldChg>
      <pc:sldChg chg="addSp delSp modSp add mod">
        <pc:chgData name="Matt Lyle" userId="a96e7d453dd11193" providerId="LiveId" clId="{4B3635F1-74BB-41CA-B703-FE4DA2131B8D}" dt="2025-07-12T12:52:53.941" v="4052" actId="207"/>
        <pc:sldMkLst>
          <pc:docMk/>
          <pc:sldMk cId="2210666974" sldId="7430"/>
        </pc:sldMkLst>
        <pc:spChg chg="mod">
          <ac:chgData name="Matt Lyle" userId="a96e7d453dd11193" providerId="LiveId" clId="{4B3635F1-74BB-41CA-B703-FE4DA2131B8D}" dt="2025-07-12T12:52:53.941" v="4052" actId="207"/>
          <ac:spMkLst>
            <pc:docMk/>
            <pc:sldMk cId="2210666974" sldId="7430"/>
            <ac:spMk id="4" creationId="{74E199CC-B921-F1E3-F58D-EB9EDEB91FD2}"/>
          </ac:spMkLst>
        </pc:spChg>
        <pc:spChg chg="mod topLvl">
          <ac:chgData name="Matt Lyle" userId="a96e7d453dd11193" providerId="LiveId" clId="{4B3635F1-74BB-41CA-B703-FE4DA2131B8D}" dt="2025-07-12T12:04:10.045" v="3455" actId="164"/>
          <ac:spMkLst>
            <pc:docMk/>
            <pc:sldMk cId="2210666974" sldId="7430"/>
            <ac:spMk id="7" creationId="{97CCCCAB-2B4C-72AF-9775-6ADF61EF1208}"/>
          </ac:spMkLst>
        </pc:spChg>
        <pc:spChg chg="mod topLvl">
          <ac:chgData name="Matt Lyle" userId="a96e7d453dd11193" providerId="LiveId" clId="{4B3635F1-74BB-41CA-B703-FE4DA2131B8D}" dt="2025-07-12T12:04:10.045" v="3455" actId="164"/>
          <ac:spMkLst>
            <pc:docMk/>
            <pc:sldMk cId="2210666974" sldId="7430"/>
            <ac:spMk id="8" creationId="{0243462C-DB72-B0D2-BA35-759D10519AED}"/>
          </ac:spMkLst>
        </pc:spChg>
        <pc:spChg chg="mod topLvl">
          <ac:chgData name="Matt Lyle" userId="a96e7d453dd11193" providerId="LiveId" clId="{4B3635F1-74BB-41CA-B703-FE4DA2131B8D}" dt="2025-07-12T12:04:10.045" v="3455" actId="164"/>
          <ac:spMkLst>
            <pc:docMk/>
            <pc:sldMk cId="2210666974" sldId="7430"/>
            <ac:spMk id="9" creationId="{7D3DF68D-DDD3-90BC-E8D2-A279C2B03583}"/>
          </ac:spMkLst>
        </pc:spChg>
        <pc:spChg chg="mod">
          <ac:chgData name="Matt Lyle" userId="a96e7d453dd11193" providerId="LiveId" clId="{4B3635F1-74BB-41CA-B703-FE4DA2131B8D}" dt="2025-07-12T11:55:23.348" v="3308" actId="20577"/>
          <ac:spMkLst>
            <pc:docMk/>
            <pc:sldMk cId="2210666974" sldId="7430"/>
            <ac:spMk id="15" creationId="{A40E9B46-EB9A-D247-7848-E4BCA41C23FB}"/>
          </ac:spMkLst>
        </pc:spChg>
        <pc:grpChg chg="add del mod">
          <ac:chgData name="Matt Lyle" userId="a96e7d453dd11193" providerId="LiveId" clId="{4B3635F1-74BB-41CA-B703-FE4DA2131B8D}" dt="2025-07-12T11:56:00.173" v="3311" actId="165"/>
          <ac:grpSpMkLst>
            <pc:docMk/>
            <pc:sldMk cId="2210666974" sldId="7430"/>
            <ac:grpSpMk id="3" creationId="{527803F3-4511-C528-C4F4-0295E0EE01F9}"/>
          </ac:grpSpMkLst>
        </pc:grpChg>
        <pc:grpChg chg="add del mod ord">
          <ac:chgData name="Matt Lyle" userId="a96e7d453dd11193" providerId="LiveId" clId="{4B3635F1-74BB-41CA-B703-FE4DA2131B8D}" dt="2025-07-12T12:03:40.973" v="3452" actId="165"/>
          <ac:grpSpMkLst>
            <pc:docMk/>
            <pc:sldMk cId="2210666974" sldId="7430"/>
            <ac:grpSpMk id="14" creationId="{05A6B9B4-1AAD-A0AA-A7EC-740399A38DD9}"/>
          </ac:grpSpMkLst>
        </pc:grpChg>
        <pc:grpChg chg="add mod ord">
          <ac:chgData name="Matt Lyle" userId="a96e7d453dd11193" providerId="LiveId" clId="{4B3635F1-74BB-41CA-B703-FE4DA2131B8D}" dt="2025-07-12T12:04:13.022" v="3456" actId="167"/>
          <ac:grpSpMkLst>
            <pc:docMk/>
            <pc:sldMk cId="2210666974" sldId="7430"/>
            <ac:grpSpMk id="16" creationId="{C10F613D-FE46-5A1B-62B0-7DF69165DD53}"/>
          </ac:grpSpMkLst>
        </pc:grpChg>
      </pc:sldChg>
      <pc:sldChg chg="modSp add mod ord">
        <pc:chgData name="Matt Lyle" userId="a96e7d453dd11193" providerId="LiveId" clId="{4B3635F1-74BB-41CA-B703-FE4DA2131B8D}" dt="2025-07-12T11:59:09.657" v="3406" actId="13926"/>
        <pc:sldMkLst>
          <pc:docMk/>
          <pc:sldMk cId="3944204846" sldId="7431"/>
        </pc:sldMkLst>
        <pc:spChg chg="mod">
          <ac:chgData name="Matt Lyle" userId="a96e7d453dd11193" providerId="LiveId" clId="{4B3635F1-74BB-41CA-B703-FE4DA2131B8D}" dt="2025-07-12T11:59:09.657" v="3406" actId="13926"/>
          <ac:spMkLst>
            <pc:docMk/>
            <pc:sldMk cId="3944204846" sldId="7431"/>
            <ac:spMk id="4" creationId="{A9A37BD6-F053-08AE-42B1-626EAA50C045}"/>
          </ac:spMkLst>
        </pc:spChg>
        <pc:spChg chg="mod">
          <ac:chgData name="Matt Lyle" userId="a96e7d453dd11193" providerId="LiveId" clId="{4B3635F1-74BB-41CA-B703-FE4DA2131B8D}" dt="2025-07-12T11:58:12.522" v="3402" actId="20577"/>
          <ac:spMkLst>
            <pc:docMk/>
            <pc:sldMk cId="3944204846" sldId="7431"/>
            <ac:spMk id="5" creationId="{99EB791A-274F-569C-0312-08FDEB1FA33E}"/>
          </ac:spMkLst>
        </pc:spChg>
      </pc:sldChg>
      <pc:sldChg chg="modSp add mod">
        <pc:chgData name="Matt Lyle" userId="a96e7d453dd11193" providerId="LiveId" clId="{4B3635F1-74BB-41CA-B703-FE4DA2131B8D}" dt="2025-07-12T11:59:15.981" v="3408" actId="13926"/>
        <pc:sldMkLst>
          <pc:docMk/>
          <pc:sldMk cId="115844040" sldId="7432"/>
        </pc:sldMkLst>
        <pc:spChg chg="mod">
          <ac:chgData name="Matt Lyle" userId="a96e7d453dd11193" providerId="LiveId" clId="{4B3635F1-74BB-41CA-B703-FE4DA2131B8D}" dt="2025-07-12T11:59:15.981" v="3408" actId="13926"/>
          <ac:spMkLst>
            <pc:docMk/>
            <pc:sldMk cId="115844040" sldId="7432"/>
            <ac:spMk id="4" creationId="{D246BE1F-2E4C-B767-B7D0-6BC8C86E5826}"/>
          </ac:spMkLst>
        </pc:spChg>
      </pc:sldChg>
      <pc:sldChg chg="modSp add mod">
        <pc:chgData name="Matt Lyle" userId="a96e7d453dd11193" providerId="LiveId" clId="{4B3635F1-74BB-41CA-B703-FE4DA2131B8D}" dt="2025-07-12T12:22:07.124" v="3493" actId="13926"/>
        <pc:sldMkLst>
          <pc:docMk/>
          <pc:sldMk cId="3301220596" sldId="7433"/>
        </pc:sldMkLst>
        <pc:spChg chg="mod">
          <ac:chgData name="Matt Lyle" userId="a96e7d453dd11193" providerId="LiveId" clId="{4B3635F1-74BB-41CA-B703-FE4DA2131B8D}" dt="2025-07-12T12:22:07.124" v="3493" actId="13926"/>
          <ac:spMkLst>
            <pc:docMk/>
            <pc:sldMk cId="3301220596" sldId="7433"/>
            <ac:spMk id="4" creationId="{C36C75B9-14B0-307B-FD5A-E8F3F2D620AF}"/>
          </ac:spMkLst>
        </pc:spChg>
        <pc:spChg chg="mod">
          <ac:chgData name="Matt Lyle" userId="a96e7d453dd11193" providerId="LiveId" clId="{4B3635F1-74BB-41CA-B703-FE4DA2131B8D}" dt="2025-07-12T12:01:33.251" v="3440" actId="20577"/>
          <ac:spMkLst>
            <pc:docMk/>
            <pc:sldMk cId="3301220596" sldId="7433"/>
            <ac:spMk id="15" creationId="{3AF5B26A-0195-2649-AF89-9EB3EF3E2AA6}"/>
          </ac:spMkLst>
        </pc:spChg>
      </pc:sldChg>
      <pc:sldChg chg="addSp delSp modSp add mod">
        <pc:chgData name="Matt Lyle" userId="a96e7d453dd11193" providerId="LiveId" clId="{4B3635F1-74BB-41CA-B703-FE4DA2131B8D}" dt="2025-07-12T12:21:28.865" v="3490" actId="20577"/>
        <pc:sldMkLst>
          <pc:docMk/>
          <pc:sldMk cId="1141185059" sldId="7434"/>
        </pc:sldMkLst>
        <pc:spChg chg="mod">
          <ac:chgData name="Matt Lyle" userId="a96e7d453dd11193" providerId="LiveId" clId="{4B3635F1-74BB-41CA-B703-FE4DA2131B8D}" dt="2025-07-12T12:04:38.957" v="3463" actId="13926"/>
          <ac:spMkLst>
            <pc:docMk/>
            <pc:sldMk cId="1141185059" sldId="7434"/>
            <ac:spMk id="4" creationId="{80A102BE-4980-A254-4B91-5F551E268C5B}"/>
          </ac:spMkLst>
        </pc:spChg>
        <pc:spChg chg="mod">
          <ac:chgData name="Matt Lyle" userId="a96e7d453dd11193" providerId="LiveId" clId="{4B3635F1-74BB-41CA-B703-FE4DA2131B8D}" dt="2025-07-12T12:21:28.865" v="3490" actId="20577"/>
          <ac:spMkLst>
            <pc:docMk/>
            <pc:sldMk cId="1141185059" sldId="7434"/>
            <ac:spMk id="15" creationId="{65A647DC-4256-2BB7-FB3F-8B503D5AA8DF}"/>
          </ac:spMkLst>
        </pc:spChg>
        <pc:spChg chg="mod">
          <ac:chgData name="Matt Lyle" userId="a96e7d453dd11193" providerId="LiveId" clId="{4B3635F1-74BB-41CA-B703-FE4DA2131B8D}" dt="2025-07-12T12:04:21.222" v="3458"/>
          <ac:spMkLst>
            <pc:docMk/>
            <pc:sldMk cId="1141185059" sldId="7434"/>
            <ac:spMk id="16" creationId="{EA0426C1-1FA7-B9AA-0E18-CB87443DA06C}"/>
          </ac:spMkLst>
        </pc:spChg>
        <pc:spChg chg="mod">
          <ac:chgData name="Matt Lyle" userId="a96e7d453dd11193" providerId="LiveId" clId="{4B3635F1-74BB-41CA-B703-FE4DA2131B8D}" dt="2025-07-12T12:04:21.222" v="3458"/>
          <ac:spMkLst>
            <pc:docMk/>
            <pc:sldMk cId="1141185059" sldId="7434"/>
            <ac:spMk id="17" creationId="{971919F0-A1BB-8F6A-801E-689DB7D86015}"/>
          </ac:spMkLst>
        </pc:spChg>
        <pc:spChg chg="mod">
          <ac:chgData name="Matt Lyle" userId="a96e7d453dd11193" providerId="LiveId" clId="{4B3635F1-74BB-41CA-B703-FE4DA2131B8D}" dt="2025-07-12T12:04:21.222" v="3458"/>
          <ac:spMkLst>
            <pc:docMk/>
            <pc:sldMk cId="1141185059" sldId="7434"/>
            <ac:spMk id="18" creationId="{9D0C62CE-469B-08C1-E589-0E039537352E}"/>
          </ac:spMkLst>
        </pc:spChg>
        <pc:grpChg chg="add mod ord">
          <ac:chgData name="Matt Lyle" userId="a96e7d453dd11193" providerId="LiveId" clId="{4B3635F1-74BB-41CA-B703-FE4DA2131B8D}" dt="2025-07-12T12:04:24.048" v="3459" actId="167"/>
          <ac:grpSpMkLst>
            <pc:docMk/>
            <pc:sldMk cId="1141185059" sldId="7434"/>
            <ac:grpSpMk id="3" creationId="{BDEB011A-B9CE-4A7E-F75F-138A8370F356}"/>
          </ac:grpSpMkLst>
        </pc:grpChg>
        <pc:grpChg chg="del">
          <ac:chgData name="Matt Lyle" userId="a96e7d453dd11193" providerId="LiveId" clId="{4B3635F1-74BB-41CA-B703-FE4DA2131B8D}" dt="2025-07-12T12:04:20.912" v="3457" actId="478"/>
          <ac:grpSpMkLst>
            <pc:docMk/>
            <pc:sldMk cId="1141185059" sldId="7434"/>
            <ac:grpSpMk id="14" creationId="{445C4A3C-BCDE-5FDA-6F40-C67737EB1CF0}"/>
          </ac:grpSpMkLst>
        </pc:grpChg>
      </pc:sldChg>
      <pc:sldChg chg="add ord">
        <pc:chgData name="Matt Lyle" userId="a96e7d453dd11193" providerId="LiveId" clId="{4B3635F1-74BB-41CA-B703-FE4DA2131B8D}" dt="2025-07-12T12:32:05.395" v="3523"/>
        <pc:sldMkLst>
          <pc:docMk/>
          <pc:sldMk cId="2037927419" sldId="7435"/>
        </pc:sldMkLst>
      </pc:sldChg>
      <pc:sldChg chg="add del ord">
        <pc:chgData name="Matt Lyle" userId="a96e7d453dd11193" providerId="LiveId" clId="{4B3635F1-74BB-41CA-B703-FE4DA2131B8D}" dt="2025-07-12T13:32:51.387" v="4453" actId="47"/>
        <pc:sldMkLst>
          <pc:docMk/>
          <pc:sldMk cId="1897660536" sldId="7436"/>
        </pc:sldMkLst>
      </pc:sldChg>
      <pc:sldChg chg="modSp add mod">
        <pc:chgData name="Matt Lyle" userId="a96e7d453dd11193" providerId="LiveId" clId="{4B3635F1-74BB-41CA-B703-FE4DA2131B8D}" dt="2025-07-12T12:31:09.394" v="3521" actId="13926"/>
        <pc:sldMkLst>
          <pc:docMk/>
          <pc:sldMk cId="3566178804" sldId="7437"/>
        </pc:sldMkLst>
        <pc:spChg chg="mod">
          <ac:chgData name="Matt Lyle" userId="a96e7d453dd11193" providerId="LiveId" clId="{4B3635F1-74BB-41CA-B703-FE4DA2131B8D}" dt="2025-07-12T12:31:09.394" v="3521" actId="13926"/>
          <ac:spMkLst>
            <pc:docMk/>
            <pc:sldMk cId="3566178804" sldId="7437"/>
            <ac:spMk id="4" creationId="{D961E7FE-8E28-CD36-09AD-51FEC588BACA}"/>
          </ac:spMkLst>
        </pc:spChg>
      </pc:sldChg>
      <pc:sldChg chg="addSp delSp modSp new mod">
        <pc:chgData name="Matt Lyle" userId="a96e7d453dd11193" providerId="LiveId" clId="{4B3635F1-74BB-41CA-B703-FE4DA2131B8D}" dt="2025-07-12T12:43:08.549" v="3939" actId="120"/>
        <pc:sldMkLst>
          <pc:docMk/>
          <pc:sldMk cId="2750729956" sldId="7438"/>
        </pc:sldMkLst>
        <pc:spChg chg="add mod">
          <ac:chgData name="Matt Lyle" userId="a96e7d453dd11193" providerId="LiveId" clId="{4B3635F1-74BB-41CA-B703-FE4DA2131B8D}" dt="2025-07-12T12:41:42.614" v="3832" actId="20577"/>
          <ac:spMkLst>
            <pc:docMk/>
            <pc:sldMk cId="2750729956" sldId="7438"/>
            <ac:spMk id="3" creationId="{22A5514A-7A21-2E89-D300-17C2B5EF24FA}"/>
          </ac:spMkLst>
        </pc:spChg>
        <pc:spChg chg="del mod ord topLvl">
          <ac:chgData name="Matt Lyle" userId="a96e7d453dd11193" providerId="LiveId" clId="{4B3635F1-74BB-41CA-B703-FE4DA2131B8D}" dt="2025-07-12T12:41:23.517" v="3799" actId="478"/>
          <ac:spMkLst>
            <pc:docMk/>
            <pc:sldMk cId="2750729956" sldId="7438"/>
            <ac:spMk id="5" creationId="{4BCBE1E2-BC22-22FC-F4B7-951B034D2DC1}"/>
          </ac:spMkLst>
        </pc:spChg>
        <pc:spChg chg="add del mod ord topLvl">
          <ac:chgData name="Matt Lyle" userId="a96e7d453dd11193" providerId="LiveId" clId="{4B3635F1-74BB-41CA-B703-FE4DA2131B8D}" dt="2025-07-12T12:42:14.630" v="3909" actId="167"/>
          <ac:spMkLst>
            <pc:docMk/>
            <pc:sldMk cId="2750729956" sldId="7438"/>
            <ac:spMk id="6" creationId="{9A2EFD11-2749-0CD0-6185-DA26F4677B7D}"/>
          </ac:spMkLst>
        </pc:spChg>
        <pc:spChg chg="del mod">
          <ac:chgData name="Matt Lyle" userId="a96e7d453dd11193" providerId="LiveId" clId="{4B3635F1-74BB-41CA-B703-FE4DA2131B8D}" dt="2025-07-12T12:40:30.798" v="3781" actId="478"/>
          <ac:spMkLst>
            <pc:docMk/>
            <pc:sldMk cId="2750729956" sldId="7438"/>
            <ac:spMk id="7" creationId="{8679D8CE-B946-C47F-4A7E-6637BCA2803A}"/>
          </ac:spMkLst>
        </pc:spChg>
        <pc:spChg chg="mod">
          <ac:chgData name="Matt Lyle" userId="a96e7d453dd11193" providerId="LiveId" clId="{4B3635F1-74BB-41CA-B703-FE4DA2131B8D}" dt="2025-07-12T12:40:01.412" v="3732" actId="14100"/>
          <ac:spMkLst>
            <pc:docMk/>
            <pc:sldMk cId="2750729956" sldId="7438"/>
            <ac:spMk id="9" creationId="{70611AFA-4D43-47AB-E52E-D254802A8FFA}"/>
          </ac:spMkLst>
        </pc:spChg>
        <pc:spChg chg="mod">
          <ac:chgData name="Matt Lyle" userId="a96e7d453dd11193" providerId="LiveId" clId="{4B3635F1-74BB-41CA-B703-FE4DA2131B8D}" dt="2025-07-12T12:41:55.644" v="3834" actId="14100"/>
          <ac:spMkLst>
            <pc:docMk/>
            <pc:sldMk cId="2750729956" sldId="7438"/>
            <ac:spMk id="10" creationId="{6DC8B22C-1C6A-817D-2F89-014C1898F3AC}"/>
          </ac:spMkLst>
        </pc:spChg>
        <pc:spChg chg="mod">
          <ac:chgData name="Matt Lyle" userId="a96e7d453dd11193" providerId="LiveId" clId="{4B3635F1-74BB-41CA-B703-FE4DA2131B8D}" dt="2025-07-12T12:39:33.355" v="3636" actId="14100"/>
          <ac:spMkLst>
            <pc:docMk/>
            <pc:sldMk cId="2750729956" sldId="7438"/>
            <ac:spMk id="11" creationId="{4AC5AD5B-5737-52B1-508C-F4E01F501625}"/>
          </ac:spMkLst>
        </pc:spChg>
        <pc:spChg chg="mod">
          <ac:chgData name="Matt Lyle" userId="a96e7d453dd11193" providerId="LiveId" clId="{4B3635F1-74BB-41CA-B703-FE4DA2131B8D}" dt="2025-07-12T12:39:07.532" v="3629" actId="14100"/>
          <ac:spMkLst>
            <pc:docMk/>
            <pc:sldMk cId="2750729956" sldId="7438"/>
            <ac:spMk id="13" creationId="{1AD467CB-B633-9D73-F109-A6B340AE212B}"/>
          </ac:spMkLst>
        </pc:spChg>
        <pc:spChg chg="mod">
          <ac:chgData name="Matt Lyle" userId="a96e7d453dd11193" providerId="LiveId" clId="{4B3635F1-74BB-41CA-B703-FE4DA2131B8D}" dt="2025-07-12T12:39:17.288" v="3631" actId="14100"/>
          <ac:spMkLst>
            <pc:docMk/>
            <pc:sldMk cId="2750729956" sldId="7438"/>
            <ac:spMk id="14" creationId="{361EC199-B41F-76EA-AECB-8CDB04BF665A}"/>
          </ac:spMkLst>
        </pc:spChg>
        <pc:spChg chg="add mod">
          <ac:chgData name="Matt Lyle" userId="a96e7d453dd11193" providerId="LiveId" clId="{4B3635F1-74BB-41CA-B703-FE4DA2131B8D}" dt="2025-07-12T12:43:08.549" v="3939" actId="120"/>
          <ac:spMkLst>
            <pc:docMk/>
            <pc:sldMk cId="2750729956" sldId="7438"/>
            <ac:spMk id="15" creationId="{735DD1C2-85F6-C35D-A1FE-B9D899B3B43D}"/>
          </ac:spMkLst>
        </pc:spChg>
        <pc:grpChg chg="add del mod">
          <ac:chgData name="Matt Lyle" userId="a96e7d453dd11193" providerId="LiveId" clId="{4B3635F1-74BB-41CA-B703-FE4DA2131B8D}" dt="2025-07-12T12:41:23.517" v="3799" actId="478"/>
          <ac:grpSpMkLst>
            <pc:docMk/>
            <pc:sldMk cId="2750729956" sldId="7438"/>
            <ac:grpSpMk id="4" creationId="{54234035-8B42-E3EA-714B-DA760CC1AAA5}"/>
          </ac:grpSpMkLst>
        </pc:grpChg>
        <pc:grpChg chg="add mod ord">
          <ac:chgData name="Matt Lyle" userId="a96e7d453dd11193" providerId="LiveId" clId="{4B3635F1-74BB-41CA-B703-FE4DA2131B8D}" dt="2025-07-12T12:42:14.630" v="3909" actId="167"/>
          <ac:grpSpMkLst>
            <pc:docMk/>
            <pc:sldMk cId="2750729956" sldId="7438"/>
            <ac:grpSpMk id="8" creationId="{EF9E9560-A6FC-5127-718D-EB274868EB62}"/>
          </ac:grpSpMkLst>
        </pc:grpChg>
        <pc:grpChg chg="mod ord">
          <ac:chgData name="Matt Lyle" userId="a96e7d453dd11193" providerId="LiveId" clId="{4B3635F1-74BB-41CA-B703-FE4DA2131B8D}" dt="2025-07-12T12:41:12.921" v="3797" actId="167"/>
          <ac:grpSpMkLst>
            <pc:docMk/>
            <pc:sldMk cId="2750729956" sldId="7438"/>
            <ac:grpSpMk id="12" creationId="{1563885A-FBA9-74B2-B13B-B8764578D2B8}"/>
          </ac:grpSpMkLst>
        </pc:grpChg>
      </pc:sldChg>
      <pc:sldChg chg="delSp modSp add mod">
        <pc:chgData name="Matt Lyle" userId="a96e7d453dd11193" providerId="LiveId" clId="{4B3635F1-74BB-41CA-B703-FE4DA2131B8D}" dt="2025-07-12T12:45:43.128" v="4026" actId="20577"/>
        <pc:sldMkLst>
          <pc:docMk/>
          <pc:sldMk cId="841262079" sldId="7439"/>
        </pc:sldMkLst>
        <pc:spChg chg="mod">
          <ac:chgData name="Matt Lyle" userId="a96e7d453dd11193" providerId="LiveId" clId="{4B3635F1-74BB-41CA-B703-FE4DA2131B8D}" dt="2025-07-12T12:44:49.245" v="4016" actId="20577"/>
          <ac:spMkLst>
            <pc:docMk/>
            <pc:sldMk cId="841262079" sldId="7439"/>
            <ac:spMk id="3" creationId="{97D8EA0A-B9DB-AEA6-83DC-49FD032C7414}"/>
          </ac:spMkLst>
        </pc:spChg>
        <pc:spChg chg="del mod">
          <ac:chgData name="Matt Lyle" userId="a96e7d453dd11193" providerId="LiveId" clId="{4B3635F1-74BB-41CA-B703-FE4DA2131B8D}" dt="2025-07-12T12:45:33.553" v="4019" actId="478"/>
          <ac:spMkLst>
            <pc:docMk/>
            <pc:sldMk cId="841262079" sldId="7439"/>
            <ac:spMk id="6" creationId="{8722FEFA-099D-7629-681D-3941511DCC96}"/>
          </ac:spMkLst>
        </pc:spChg>
        <pc:spChg chg="mod">
          <ac:chgData name="Matt Lyle" userId="a96e7d453dd11193" providerId="LiveId" clId="{4B3635F1-74BB-41CA-B703-FE4DA2131B8D}" dt="2025-07-12T12:45:43.128" v="4026" actId="20577"/>
          <ac:spMkLst>
            <pc:docMk/>
            <pc:sldMk cId="841262079" sldId="7439"/>
            <ac:spMk id="15" creationId="{75BB6F3B-711C-8FEC-B788-8BB4E0181735}"/>
          </ac:spMkLst>
        </pc:spChg>
        <pc:grpChg chg="del">
          <ac:chgData name="Matt Lyle" userId="a96e7d453dd11193" providerId="LiveId" clId="{4B3635F1-74BB-41CA-B703-FE4DA2131B8D}" dt="2025-07-12T12:44:14.754" v="3970" actId="478"/>
          <ac:grpSpMkLst>
            <pc:docMk/>
            <pc:sldMk cId="841262079" sldId="7439"/>
            <ac:grpSpMk id="8" creationId="{00758046-B454-6E43-DB65-00D9C8D2F0CF}"/>
          </ac:grpSpMkLst>
        </pc:grpChg>
        <pc:grpChg chg="del">
          <ac:chgData name="Matt Lyle" userId="a96e7d453dd11193" providerId="LiveId" clId="{4B3635F1-74BB-41CA-B703-FE4DA2131B8D}" dt="2025-07-12T12:44:02.431" v="3955" actId="478"/>
          <ac:grpSpMkLst>
            <pc:docMk/>
            <pc:sldMk cId="841262079" sldId="7439"/>
            <ac:grpSpMk id="12" creationId="{28460D35-5482-9A08-A7AB-2305C18A19E7}"/>
          </ac:grpSpMkLst>
        </pc:grpChg>
      </pc:sldChg>
      <pc:sldChg chg="modSp add mod">
        <pc:chgData name="Matt Lyle" userId="a96e7d453dd11193" providerId="LiveId" clId="{4B3635F1-74BB-41CA-B703-FE4DA2131B8D}" dt="2025-07-12T12:46:18.421" v="4044" actId="13926"/>
        <pc:sldMkLst>
          <pc:docMk/>
          <pc:sldMk cId="1082553280" sldId="7440"/>
        </pc:sldMkLst>
        <pc:spChg chg="mod">
          <ac:chgData name="Matt Lyle" userId="a96e7d453dd11193" providerId="LiveId" clId="{4B3635F1-74BB-41CA-B703-FE4DA2131B8D}" dt="2025-07-12T12:46:18.421" v="4044" actId="13926"/>
          <ac:spMkLst>
            <pc:docMk/>
            <pc:sldMk cId="1082553280" sldId="7440"/>
            <ac:spMk id="3" creationId="{5E54A349-43CB-99ED-F01F-83221513AD29}"/>
          </ac:spMkLst>
        </pc:spChg>
        <pc:spChg chg="mod">
          <ac:chgData name="Matt Lyle" userId="a96e7d453dd11193" providerId="LiveId" clId="{4B3635F1-74BB-41CA-B703-FE4DA2131B8D}" dt="2025-07-12T12:45:52.227" v="4030" actId="20577"/>
          <ac:spMkLst>
            <pc:docMk/>
            <pc:sldMk cId="1082553280" sldId="7440"/>
            <ac:spMk id="15" creationId="{2C6CA2D3-3DBD-9946-808E-830E545925E0}"/>
          </ac:spMkLst>
        </pc:spChg>
      </pc:sldChg>
      <pc:sldChg chg="modSp add mod">
        <pc:chgData name="Matt Lyle" userId="a96e7d453dd11193" providerId="LiveId" clId="{4B3635F1-74BB-41CA-B703-FE4DA2131B8D}" dt="2025-07-12T12:53:06.761" v="4055" actId="13926"/>
        <pc:sldMkLst>
          <pc:docMk/>
          <pc:sldMk cId="3258136860" sldId="7441"/>
        </pc:sldMkLst>
        <pc:spChg chg="mod">
          <ac:chgData name="Matt Lyle" userId="a96e7d453dd11193" providerId="LiveId" clId="{4B3635F1-74BB-41CA-B703-FE4DA2131B8D}" dt="2025-07-12T12:53:06.761" v="4055" actId="13926"/>
          <ac:spMkLst>
            <pc:docMk/>
            <pc:sldMk cId="3258136860" sldId="7441"/>
            <ac:spMk id="4" creationId="{586DB807-8C56-B9CE-76B8-E551656AF356}"/>
          </ac:spMkLst>
        </pc:spChg>
      </pc:sldChg>
      <pc:sldChg chg="add del ord">
        <pc:chgData name="Matt Lyle" userId="a96e7d453dd11193" providerId="LiveId" clId="{4B3635F1-74BB-41CA-B703-FE4DA2131B8D}" dt="2025-07-12T13:30:20.840" v="4409" actId="47"/>
        <pc:sldMkLst>
          <pc:docMk/>
          <pc:sldMk cId="1419466876" sldId="7442"/>
        </pc:sldMkLst>
      </pc:sldChg>
      <pc:sldChg chg="add del">
        <pc:chgData name="Matt Lyle" userId="a96e7d453dd11193" providerId="LiveId" clId="{4B3635F1-74BB-41CA-B703-FE4DA2131B8D}" dt="2025-07-12T12:55:15.833" v="4065" actId="47"/>
        <pc:sldMkLst>
          <pc:docMk/>
          <pc:sldMk cId="4174022149" sldId="7443"/>
        </pc:sldMkLst>
      </pc:sldChg>
      <pc:sldChg chg="modSp add mod">
        <pc:chgData name="Matt Lyle" userId="a96e7d453dd11193" providerId="LiveId" clId="{4B3635F1-74BB-41CA-B703-FE4DA2131B8D}" dt="2025-07-12T12:53:42.072" v="4062" actId="13926"/>
        <pc:sldMkLst>
          <pc:docMk/>
          <pc:sldMk cId="4159013808" sldId="7444"/>
        </pc:sldMkLst>
        <pc:spChg chg="mod">
          <ac:chgData name="Matt Lyle" userId="a96e7d453dd11193" providerId="LiveId" clId="{4B3635F1-74BB-41CA-B703-FE4DA2131B8D}" dt="2025-07-12T12:53:42.072" v="4062" actId="13926"/>
          <ac:spMkLst>
            <pc:docMk/>
            <pc:sldMk cId="4159013808" sldId="7444"/>
            <ac:spMk id="4" creationId="{7A9A622A-4AAC-0CD7-D314-AB3B84FC9C4F}"/>
          </ac:spMkLst>
        </pc:spChg>
      </pc:sldChg>
      <pc:sldChg chg="modSp add mod">
        <pc:chgData name="Matt Lyle" userId="a96e7d453dd11193" providerId="LiveId" clId="{4B3635F1-74BB-41CA-B703-FE4DA2131B8D}" dt="2025-07-12T12:54:22.901" v="4064" actId="13926"/>
        <pc:sldMkLst>
          <pc:docMk/>
          <pc:sldMk cId="2221605840" sldId="7445"/>
        </pc:sldMkLst>
        <pc:spChg chg="mod">
          <ac:chgData name="Matt Lyle" userId="a96e7d453dd11193" providerId="LiveId" clId="{4B3635F1-74BB-41CA-B703-FE4DA2131B8D}" dt="2025-07-12T12:54:22.901" v="4064" actId="13926"/>
          <ac:spMkLst>
            <pc:docMk/>
            <pc:sldMk cId="2221605840" sldId="7445"/>
            <ac:spMk id="4" creationId="{76C1BC80-3DA7-20F4-EC14-8FD67F93FE71}"/>
          </ac:spMkLst>
        </pc:spChg>
      </pc:sldChg>
      <pc:sldChg chg="add modAnim">
        <pc:chgData name="Matt Lyle" userId="a96e7d453dd11193" providerId="LiveId" clId="{4B3635F1-74BB-41CA-B703-FE4DA2131B8D}" dt="2025-07-12T13:02:56.842" v="4068"/>
        <pc:sldMkLst>
          <pc:docMk/>
          <pc:sldMk cId="3469938288" sldId="7446"/>
        </pc:sldMkLst>
      </pc:sldChg>
      <pc:sldChg chg="modSp add mod">
        <pc:chgData name="Matt Lyle" userId="a96e7d453dd11193" providerId="LiveId" clId="{4B3635F1-74BB-41CA-B703-FE4DA2131B8D}" dt="2025-07-12T13:19:00.650" v="4394" actId="207"/>
        <pc:sldMkLst>
          <pc:docMk/>
          <pc:sldMk cId="1174201160" sldId="7447"/>
        </pc:sldMkLst>
        <pc:spChg chg="mod">
          <ac:chgData name="Matt Lyle" userId="a96e7d453dd11193" providerId="LiveId" clId="{4B3635F1-74BB-41CA-B703-FE4DA2131B8D}" dt="2025-07-12T13:19:00.650" v="4394" actId="207"/>
          <ac:spMkLst>
            <pc:docMk/>
            <pc:sldMk cId="1174201160" sldId="7447"/>
            <ac:spMk id="4" creationId="{B4AE590B-F98A-C089-D22D-40C2A7842EBD}"/>
          </ac:spMkLst>
        </pc:spChg>
      </pc:sldChg>
      <pc:sldChg chg="addSp delSp modSp new mod modClrScheme modAnim chgLayout">
        <pc:chgData name="Matt Lyle" userId="a96e7d453dd11193" providerId="LiveId" clId="{4B3635F1-74BB-41CA-B703-FE4DA2131B8D}" dt="2025-07-12T13:20:12.695" v="4399" actId="1076"/>
        <pc:sldMkLst>
          <pc:docMk/>
          <pc:sldMk cId="1127798561" sldId="7448"/>
        </pc:sldMkLst>
        <pc:spChg chg="add mod">
          <ac:chgData name="Matt Lyle" userId="a96e7d453dd11193" providerId="LiveId" clId="{4B3635F1-74BB-41CA-B703-FE4DA2131B8D}" dt="2025-07-12T13:14:05.405" v="4125"/>
          <ac:spMkLst>
            <pc:docMk/>
            <pc:sldMk cId="1127798561" sldId="7448"/>
            <ac:spMk id="6" creationId="{C03A31B5-18C5-229B-6279-DB951279084A}"/>
          </ac:spMkLst>
        </pc:spChg>
        <pc:spChg chg="add mod">
          <ac:chgData name="Matt Lyle" userId="a96e7d453dd11193" providerId="LiveId" clId="{4B3635F1-74BB-41CA-B703-FE4DA2131B8D}" dt="2025-07-12T13:18:32.659" v="4391" actId="113"/>
          <ac:spMkLst>
            <pc:docMk/>
            <pc:sldMk cId="1127798561" sldId="7448"/>
            <ac:spMk id="8" creationId="{65A20A5C-FDEF-C747-31BA-EB9DB6C6B4CB}"/>
          </ac:spMkLst>
        </pc:spChg>
        <pc:picChg chg="add mod">
          <ac:chgData name="Matt Lyle" userId="a96e7d453dd11193" providerId="LiveId" clId="{4B3635F1-74BB-41CA-B703-FE4DA2131B8D}" dt="2025-07-12T13:10:48.207" v="4082"/>
          <ac:picMkLst>
            <pc:docMk/>
            <pc:sldMk cId="1127798561" sldId="7448"/>
            <ac:picMk id="3" creationId="{FD63842B-7535-C1A7-8E06-7CB1B45564ED}"/>
          </ac:picMkLst>
        </pc:picChg>
        <pc:picChg chg="add mod">
          <ac:chgData name="Matt Lyle" userId="a96e7d453dd11193" providerId="LiveId" clId="{4B3635F1-74BB-41CA-B703-FE4DA2131B8D}" dt="2025-07-12T13:20:12.695" v="4399" actId="1076"/>
          <ac:picMkLst>
            <pc:docMk/>
            <pc:sldMk cId="1127798561" sldId="7448"/>
            <ac:picMk id="5" creationId="{0FA08203-9D67-E0DF-92A3-24360829C78B}"/>
          </ac:picMkLst>
        </pc:picChg>
        <pc:picChg chg="add del mod">
          <ac:chgData name="Matt Lyle" userId="a96e7d453dd11193" providerId="LiveId" clId="{4B3635F1-74BB-41CA-B703-FE4DA2131B8D}" dt="2025-07-12T13:10:36.506" v="4077" actId="478"/>
          <ac:picMkLst>
            <pc:docMk/>
            <pc:sldMk cId="1127798561" sldId="7448"/>
            <ac:picMk id="1026" creationId="{76DF8220-1414-3598-57DA-B523737B9FBB}"/>
          </ac:picMkLst>
        </pc:picChg>
      </pc:sldChg>
      <pc:sldChg chg="addSp delSp modSp add mod ord">
        <pc:chgData name="Matt Lyle" userId="a96e7d453dd11193" providerId="LiveId" clId="{4B3635F1-74BB-41CA-B703-FE4DA2131B8D}" dt="2025-07-12T13:31:30.270" v="4452" actId="478"/>
        <pc:sldMkLst>
          <pc:docMk/>
          <pc:sldMk cId="2529926453" sldId="7449"/>
        </pc:sldMkLst>
        <pc:spChg chg="mod">
          <ac:chgData name="Matt Lyle" userId="a96e7d453dd11193" providerId="LiveId" clId="{4B3635F1-74BB-41CA-B703-FE4DA2131B8D}" dt="2025-07-12T13:31:29.856" v="4451" actId="207"/>
          <ac:spMkLst>
            <pc:docMk/>
            <pc:sldMk cId="2529926453" sldId="7449"/>
            <ac:spMk id="4" creationId="{D3C4A0E0-956C-D274-BC4E-D8AAF9D07977}"/>
          </ac:spMkLst>
        </pc:spChg>
        <pc:spChg chg="mod">
          <ac:chgData name="Matt Lyle" userId="a96e7d453dd11193" providerId="LiveId" clId="{4B3635F1-74BB-41CA-B703-FE4DA2131B8D}" dt="2025-07-12T13:30:52.870" v="4446" actId="20577"/>
          <ac:spMkLst>
            <pc:docMk/>
            <pc:sldMk cId="2529926453" sldId="7449"/>
            <ac:spMk id="15" creationId="{149176E0-E7C0-0B4E-CFF8-3D867CF9BB63}"/>
          </ac:spMkLst>
        </pc:spChg>
        <pc:grpChg chg="add del">
          <ac:chgData name="Matt Lyle" userId="a96e7d453dd11193" providerId="LiveId" clId="{4B3635F1-74BB-41CA-B703-FE4DA2131B8D}" dt="2025-07-12T13:31:30.270" v="4452" actId="478"/>
          <ac:grpSpMkLst>
            <pc:docMk/>
            <pc:sldMk cId="2529926453" sldId="7449"/>
            <ac:grpSpMk id="6" creationId="{A2F3ED9A-92EE-E59E-6F03-3C49D310ED8E}"/>
          </ac:grpSpMkLst>
        </pc:grpChg>
        <pc:grpChg chg="add del">
          <ac:chgData name="Matt Lyle" userId="a96e7d453dd11193" providerId="LiveId" clId="{4B3635F1-74BB-41CA-B703-FE4DA2131B8D}" dt="2025-07-12T13:31:30.270" v="4452" actId="478"/>
          <ac:grpSpMkLst>
            <pc:docMk/>
            <pc:sldMk cId="2529926453" sldId="7449"/>
            <ac:grpSpMk id="13" creationId="{EC58D41B-4BBA-DD7C-B6F5-4EA727E42A4C}"/>
          </ac:grpSpMkLst>
        </pc:grpChg>
      </pc:sldChg>
      <pc:sldChg chg="addSp delSp modSp new mod modClrScheme modAnim chgLayout">
        <pc:chgData name="Matt Lyle" userId="a96e7d453dd11193" providerId="LiveId" clId="{4B3635F1-74BB-41CA-B703-FE4DA2131B8D}" dt="2025-07-12T13:56:12.991" v="4826" actId="2711"/>
        <pc:sldMkLst>
          <pc:docMk/>
          <pc:sldMk cId="1716315530" sldId="7450"/>
        </pc:sldMkLst>
        <pc:spChg chg="add mod">
          <ac:chgData name="Matt Lyle" userId="a96e7d453dd11193" providerId="LiveId" clId="{4B3635F1-74BB-41CA-B703-FE4DA2131B8D}" dt="2025-07-12T13:56:12.991" v="4826" actId="2711"/>
          <ac:spMkLst>
            <pc:docMk/>
            <pc:sldMk cId="1716315530" sldId="7450"/>
            <ac:spMk id="3" creationId="{239F4849-942D-4B90-BA1E-14E6561EB303}"/>
          </ac:spMkLst>
        </pc:spChg>
        <pc:graphicFrameChg chg="add del mod">
          <ac:chgData name="Matt Lyle" userId="a96e7d453dd11193" providerId="LiveId" clId="{4B3635F1-74BB-41CA-B703-FE4DA2131B8D}" dt="2025-07-12T13:34:26.837" v="4461" actId="3680"/>
          <ac:graphicFrameMkLst>
            <pc:docMk/>
            <pc:sldMk cId="1716315530" sldId="7450"/>
            <ac:graphicFrameMk id="2" creationId="{3530383C-52A7-59AF-B998-C5372749EB7F}"/>
          </ac:graphicFrameMkLst>
        </pc:graphicFrameChg>
      </pc:sldChg>
      <pc:sldChg chg="addSp delSp modSp new mod">
        <pc:chgData name="Matt Lyle" userId="a96e7d453dd11193" providerId="LiveId" clId="{4B3635F1-74BB-41CA-B703-FE4DA2131B8D}" dt="2025-07-12T13:47:14.724" v="4790" actId="1076"/>
        <pc:sldMkLst>
          <pc:docMk/>
          <pc:sldMk cId="4117764130" sldId="7451"/>
        </pc:sldMkLst>
        <pc:spChg chg="add del mod">
          <ac:chgData name="Matt Lyle" userId="a96e7d453dd11193" providerId="LiveId" clId="{4B3635F1-74BB-41CA-B703-FE4DA2131B8D}" dt="2025-07-12T13:46:13.168" v="4757" actId="22"/>
          <ac:spMkLst>
            <pc:docMk/>
            <pc:sldMk cId="4117764130" sldId="7451"/>
            <ac:spMk id="3" creationId="{46F622F0-DB24-7D26-CD5A-E437BF6174A6}"/>
          </ac:spMkLst>
        </pc:spChg>
        <pc:spChg chg="add mod">
          <ac:chgData name="Matt Lyle" userId="a96e7d453dd11193" providerId="LiveId" clId="{4B3635F1-74BB-41CA-B703-FE4DA2131B8D}" dt="2025-07-12T13:47:14.724" v="4790" actId="1076"/>
          <ac:spMkLst>
            <pc:docMk/>
            <pc:sldMk cId="4117764130" sldId="7451"/>
            <ac:spMk id="5" creationId="{6FC8F767-04BA-1998-B7B7-775661545BCA}"/>
          </ac:spMkLst>
        </pc:spChg>
      </pc:sldChg>
      <pc:sldChg chg="addSp modSp new mod modClrScheme chgLayout">
        <pc:chgData name="Matt Lyle" userId="a96e7d453dd11193" providerId="LiveId" clId="{4B3635F1-74BB-41CA-B703-FE4DA2131B8D}" dt="2025-07-12T14:07:45.860" v="4966" actId="14100"/>
        <pc:sldMkLst>
          <pc:docMk/>
          <pc:sldMk cId="787169434" sldId="7452"/>
        </pc:sldMkLst>
        <pc:spChg chg="add mod">
          <ac:chgData name="Matt Lyle" userId="a96e7d453dd11193" providerId="LiveId" clId="{4B3635F1-74BB-41CA-B703-FE4DA2131B8D}" dt="2025-07-12T14:03:39.110" v="4895"/>
          <ac:spMkLst>
            <pc:docMk/>
            <pc:sldMk cId="787169434" sldId="7452"/>
            <ac:spMk id="2" creationId="{75AC7140-D5ED-8BF8-85B4-1D898758B207}"/>
          </ac:spMkLst>
        </pc:spChg>
        <pc:spChg chg="add mod">
          <ac:chgData name="Matt Lyle" userId="a96e7d453dd11193" providerId="LiveId" clId="{4B3635F1-74BB-41CA-B703-FE4DA2131B8D}" dt="2025-07-12T14:03:39.110" v="4895"/>
          <ac:spMkLst>
            <pc:docMk/>
            <pc:sldMk cId="787169434" sldId="7452"/>
            <ac:spMk id="3" creationId="{6510938A-2228-5931-74B8-BF2BEDCF9048}"/>
          </ac:spMkLst>
        </pc:spChg>
        <pc:spChg chg="add mod">
          <ac:chgData name="Matt Lyle" userId="a96e7d453dd11193" providerId="LiveId" clId="{4B3635F1-74BB-41CA-B703-FE4DA2131B8D}" dt="2025-07-12T14:03:39.110" v="4895"/>
          <ac:spMkLst>
            <pc:docMk/>
            <pc:sldMk cId="787169434" sldId="7452"/>
            <ac:spMk id="4" creationId="{72921AB6-8FC9-41D0-4461-5E66B5E41F97}"/>
          </ac:spMkLst>
        </pc:spChg>
        <pc:spChg chg="add mod">
          <ac:chgData name="Matt Lyle" userId="a96e7d453dd11193" providerId="LiveId" clId="{4B3635F1-74BB-41CA-B703-FE4DA2131B8D}" dt="2025-07-12T14:03:39.110" v="4895"/>
          <ac:spMkLst>
            <pc:docMk/>
            <pc:sldMk cId="787169434" sldId="7452"/>
            <ac:spMk id="7" creationId="{DCB116C3-AA3E-80AE-0986-FE211B38489D}"/>
          </ac:spMkLst>
        </pc:spChg>
        <pc:spChg chg="mod">
          <ac:chgData name="Matt Lyle" userId="a96e7d453dd11193" providerId="LiveId" clId="{4B3635F1-74BB-41CA-B703-FE4DA2131B8D}" dt="2025-07-12T14:03:39.110" v="4895"/>
          <ac:spMkLst>
            <pc:docMk/>
            <pc:sldMk cId="787169434" sldId="7452"/>
            <ac:spMk id="27" creationId="{4B01CD5F-3F72-45C9-955E-F4D7A61F23F9}"/>
          </ac:spMkLst>
        </pc:spChg>
        <pc:spChg chg="mod">
          <ac:chgData name="Matt Lyle" userId="a96e7d453dd11193" providerId="LiveId" clId="{4B3635F1-74BB-41CA-B703-FE4DA2131B8D}" dt="2025-07-12T14:03:39.110" v="4895"/>
          <ac:spMkLst>
            <pc:docMk/>
            <pc:sldMk cId="787169434" sldId="7452"/>
            <ac:spMk id="28" creationId="{63318BE6-8454-1982-7064-F11DB0DE0611}"/>
          </ac:spMkLst>
        </pc:spChg>
        <pc:spChg chg="mod">
          <ac:chgData name="Matt Lyle" userId="a96e7d453dd11193" providerId="LiveId" clId="{4B3635F1-74BB-41CA-B703-FE4DA2131B8D}" dt="2025-07-12T14:03:39.110" v="4895"/>
          <ac:spMkLst>
            <pc:docMk/>
            <pc:sldMk cId="787169434" sldId="7452"/>
            <ac:spMk id="30" creationId="{5120A346-26DB-3A4F-A478-46323E970254}"/>
          </ac:spMkLst>
        </pc:spChg>
        <pc:spChg chg="mod">
          <ac:chgData name="Matt Lyle" userId="a96e7d453dd11193" providerId="LiveId" clId="{4B3635F1-74BB-41CA-B703-FE4DA2131B8D}" dt="2025-07-12T14:03:39.110" v="4895"/>
          <ac:spMkLst>
            <pc:docMk/>
            <pc:sldMk cId="787169434" sldId="7452"/>
            <ac:spMk id="41" creationId="{95DAF1EB-DACB-C698-1E03-8C7741A4BDC9}"/>
          </ac:spMkLst>
        </pc:spChg>
        <pc:spChg chg="mod">
          <ac:chgData name="Matt Lyle" userId="a96e7d453dd11193" providerId="LiveId" clId="{4B3635F1-74BB-41CA-B703-FE4DA2131B8D}" dt="2025-07-12T14:03:39.110" v="4895"/>
          <ac:spMkLst>
            <pc:docMk/>
            <pc:sldMk cId="787169434" sldId="7452"/>
            <ac:spMk id="42" creationId="{27E9C1E7-AD81-EFC1-693E-C893373F7EEB}"/>
          </ac:spMkLst>
        </pc:spChg>
        <pc:spChg chg="mod">
          <ac:chgData name="Matt Lyle" userId="a96e7d453dd11193" providerId="LiveId" clId="{4B3635F1-74BB-41CA-B703-FE4DA2131B8D}" dt="2025-07-12T14:03:39.110" v="4895"/>
          <ac:spMkLst>
            <pc:docMk/>
            <pc:sldMk cId="787169434" sldId="7452"/>
            <ac:spMk id="53" creationId="{52BE1A83-C3D0-06D9-FAEC-9A145FDA7F75}"/>
          </ac:spMkLst>
        </pc:spChg>
        <pc:spChg chg="add mod">
          <ac:chgData name="Matt Lyle" userId="a96e7d453dd11193" providerId="LiveId" clId="{4B3635F1-74BB-41CA-B703-FE4DA2131B8D}" dt="2025-07-12T14:03:45.456" v="4897"/>
          <ac:spMkLst>
            <pc:docMk/>
            <pc:sldMk cId="787169434" sldId="7452"/>
            <ac:spMk id="61" creationId="{01A9840A-DE67-6404-1605-4E50598DE7E0}"/>
          </ac:spMkLst>
        </pc:spChg>
        <pc:spChg chg="add mod">
          <ac:chgData name="Matt Lyle" userId="a96e7d453dd11193" providerId="LiveId" clId="{4B3635F1-74BB-41CA-B703-FE4DA2131B8D}" dt="2025-07-12T14:03:45.456" v="4897"/>
          <ac:spMkLst>
            <pc:docMk/>
            <pc:sldMk cId="787169434" sldId="7452"/>
            <ac:spMk id="63" creationId="{EB332D3C-DCDC-9118-D7AC-62786FA777CD}"/>
          </ac:spMkLst>
        </pc:spChg>
        <pc:spChg chg="mod">
          <ac:chgData name="Matt Lyle" userId="a96e7d453dd11193" providerId="LiveId" clId="{4B3635F1-74BB-41CA-B703-FE4DA2131B8D}" dt="2025-07-12T14:06:46.901" v="4955" actId="1036"/>
          <ac:spMkLst>
            <pc:docMk/>
            <pc:sldMk cId="787169434" sldId="7452"/>
            <ac:spMk id="64" creationId="{1051DDAA-289C-D691-85CD-7F8E6CE91658}"/>
          </ac:spMkLst>
        </pc:spChg>
        <pc:spChg chg="add mod">
          <ac:chgData name="Matt Lyle" userId="a96e7d453dd11193" providerId="LiveId" clId="{4B3635F1-74BB-41CA-B703-FE4DA2131B8D}" dt="2025-07-12T14:06:46.901" v="4955" actId="1036"/>
          <ac:spMkLst>
            <pc:docMk/>
            <pc:sldMk cId="787169434" sldId="7452"/>
            <ac:spMk id="65" creationId="{634CF6B6-F305-962F-FEA5-EB0C58C04356}"/>
          </ac:spMkLst>
        </pc:spChg>
        <pc:spChg chg="add mod">
          <ac:chgData name="Matt Lyle" userId="a96e7d453dd11193" providerId="LiveId" clId="{4B3635F1-74BB-41CA-B703-FE4DA2131B8D}" dt="2025-07-12T14:06:46.901" v="4955" actId="1036"/>
          <ac:spMkLst>
            <pc:docMk/>
            <pc:sldMk cId="787169434" sldId="7452"/>
            <ac:spMk id="66" creationId="{59A477C4-5D52-9FEA-4D2A-BA6B96C0625A}"/>
          </ac:spMkLst>
        </pc:spChg>
        <pc:spChg chg="add mod">
          <ac:chgData name="Matt Lyle" userId="a96e7d453dd11193" providerId="LiveId" clId="{4B3635F1-74BB-41CA-B703-FE4DA2131B8D}" dt="2025-07-12T14:06:46.901" v="4955" actId="1036"/>
          <ac:spMkLst>
            <pc:docMk/>
            <pc:sldMk cId="787169434" sldId="7452"/>
            <ac:spMk id="67" creationId="{9D76505F-51E7-F19F-ABCA-1E945C82CE33}"/>
          </ac:spMkLst>
        </pc:spChg>
        <pc:spChg chg="mod">
          <ac:chgData name="Matt Lyle" userId="a96e7d453dd11193" providerId="LiveId" clId="{4B3635F1-74BB-41CA-B703-FE4DA2131B8D}" dt="2025-07-12T14:03:45.456" v="4897"/>
          <ac:spMkLst>
            <pc:docMk/>
            <pc:sldMk cId="787169434" sldId="7452"/>
            <ac:spMk id="75" creationId="{C250C905-A501-8BCD-DD55-8DC3B314914F}"/>
          </ac:spMkLst>
        </pc:spChg>
        <pc:spChg chg="mod">
          <ac:chgData name="Matt Lyle" userId="a96e7d453dd11193" providerId="LiveId" clId="{4B3635F1-74BB-41CA-B703-FE4DA2131B8D}" dt="2025-07-12T14:03:45.456" v="4897"/>
          <ac:spMkLst>
            <pc:docMk/>
            <pc:sldMk cId="787169434" sldId="7452"/>
            <ac:spMk id="84" creationId="{A6796FED-EB47-CFA4-36A5-9D0EF930ED88}"/>
          </ac:spMkLst>
        </pc:spChg>
        <pc:spChg chg="mod">
          <ac:chgData name="Matt Lyle" userId="a96e7d453dd11193" providerId="LiveId" clId="{4B3635F1-74BB-41CA-B703-FE4DA2131B8D}" dt="2025-07-12T14:03:45.456" v="4897"/>
          <ac:spMkLst>
            <pc:docMk/>
            <pc:sldMk cId="787169434" sldId="7452"/>
            <ac:spMk id="87" creationId="{3B6E1070-9E98-E2C7-02D8-FA13B37B812B}"/>
          </ac:spMkLst>
        </pc:spChg>
        <pc:spChg chg="mod">
          <ac:chgData name="Matt Lyle" userId="a96e7d453dd11193" providerId="LiveId" clId="{4B3635F1-74BB-41CA-B703-FE4DA2131B8D}" dt="2025-07-12T14:03:45.456" v="4897"/>
          <ac:spMkLst>
            <pc:docMk/>
            <pc:sldMk cId="787169434" sldId="7452"/>
            <ac:spMk id="98" creationId="{EC8D1046-B919-8D68-80FA-E857E8C90A02}"/>
          </ac:spMkLst>
        </pc:spChg>
        <pc:spChg chg="mod">
          <ac:chgData name="Matt Lyle" userId="a96e7d453dd11193" providerId="LiveId" clId="{4B3635F1-74BB-41CA-B703-FE4DA2131B8D}" dt="2025-07-12T14:03:45.456" v="4897"/>
          <ac:spMkLst>
            <pc:docMk/>
            <pc:sldMk cId="787169434" sldId="7452"/>
            <ac:spMk id="101" creationId="{5689F3EC-322A-11CF-007A-66B02C07BDD0}"/>
          </ac:spMkLst>
        </pc:spChg>
        <pc:spChg chg="add mod">
          <ac:chgData name="Matt Lyle" userId="a96e7d453dd11193" providerId="LiveId" clId="{4B3635F1-74BB-41CA-B703-FE4DA2131B8D}" dt="2025-07-12T14:07:45.860" v="4966" actId="14100"/>
          <ac:spMkLst>
            <pc:docMk/>
            <pc:sldMk cId="787169434" sldId="7452"/>
            <ac:spMk id="118" creationId="{93189CBB-FD6C-0C53-7EB5-A307553FA63F}"/>
          </ac:spMkLst>
        </pc:spChg>
        <pc:grpChg chg="mod">
          <ac:chgData name="Matt Lyle" userId="a96e7d453dd11193" providerId="LiveId" clId="{4B3635F1-74BB-41CA-B703-FE4DA2131B8D}" dt="2025-07-12T14:06:46.901" v="4955" actId="1036"/>
          <ac:grpSpMkLst>
            <pc:docMk/>
            <pc:sldMk cId="787169434" sldId="7452"/>
            <ac:grpSpMk id="68" creationId="{A188D7B8-F7BB-BA74-4541-4D4805EC2A8A}"/>
          </ac:grpSpMkLst>
        </pc:grpChg>
        <pc:grpChg chg="mod">
          <ac:chgData name="Matt Lyle" userId="a96e7d453dd11193" providerId="LiveId" clId="{4B3635F1-74BB-41CA-B703-FE4DA2131B8D}" dt="2025-07-12T14:06:46.901" v="4955" actId="1036"/>
          <ac:grpSpMkLst>
            <pc:docMk/>
            <pc:sldMk cId="787169434" sldId="7452"/>
            <ac:grpSpMk id="106" creationId="{C7258D59-FB9F-F1CF-7E45-969A1A980CB2}"/>
          </ac:grpSpMkLst>
        </pc:grpChg>
      </pc:sldChg>
      <pc:sldChg chg="addSp modSp new">
        <pc:chgData name="Matt Lyle" userId="a96e7d453dd11193" providerId="LiveId" clId="{4B3635F1-74BB-41CA-B703-FE4DA2131B8D}" dt="2025-07-12T14:07:49.469" v="4968"/>
        <pc:sldMkLst>
          <pc:docMk/>
          <pc:sldMk cId="2196355879" sldId="7453"/>
        </pc:sldMkLst>
        <pc:spChg chg="add mod">
          <ac:chgData name="Matt Lyle" userId="a96e7d453dd11193" providerId="LiveId" clId="{4B3635F1-74BB-41CA-B703-FE4DA2131B8D}" dt="2025-07-12T14:07:02.290" v="4957"/>
          <ac:spMkLst>
            <pc:docMk/>
            <pc:sldMk cId="2196355879" sldId="7453"/>
            <ac:spMk id="2" creationId="{A1EBFFCB-9C92-DE7F-861E-023880D1D3FE}"/>
          </ac:spMkLst>
        </pc:spChg>
        <pc:spChg chg="add mod">
          <ac:chgData name="Matt Lyle" userId="a96e7d453dd11193" providerId="LiveId" clId="{4B3635F1-74BB-41CA-B703-FE4DA2131B8D}" dt="2025-07-12T14:07:02.290" v="4957"/>
          <ac:spMkLst>
            <pc:docMk/>
            <pc:sldMk cId="2196355879" sldId="7453"/>
            <ac:spMk id="3" creationId="{AD656465-A2CC-907D-D3F0-22DBEA51183D}"/>
          </ac:spMkLst>
        </pc:spChg>
        <pc:spChg chg="add mod">
          <ac:chgData name="Matt Lyle" userId="a96e7d453dd11193" providerId="LiveId" clId="{4B3635F1-74BB-41CA-B703-FE4DA2131B8D}" dt="2025-07-12T14:07:02.290" v="4957"/>
          <ac:spMkLst>
            <pc:docMk/>
            <pc:sldMk cId="2196355879" sldId="7453"/>
            <ac:spMk id="4" creationId="{4D97BDE0-23B8-2A69-0CEE-8DB72F077C4B}"/>
          </ac:spMkLst>
        </pc:spChg>
        <pc:spChg chg="add mod">
          <ac:chgData name="Matt Lyle" userId="a96e7d453dd11193" providerId="LiveId" clId="{4B3635F1-74BB-41CA-B703-FE4DA2131B8D}" dt="2025-07-12T14:07:02.290" v="4957"/>
          <ac:spMkLst>
            <pc:docMk/>
            <pc:sldMk cId="2196355879" sldId="7453"/>
            <ac:spMk id="8" creationId="{68D41E55-FB45-C1E8-CA83-FC0DB6E22EA4}"/>
          </ac:spMkLst>
        </pc:spChg>
        <pc:spChg chg="add mod">
          <ac:chgData name="Matt Lyle" userId="a96e7d453dd11193" providerId="LiveId" clId="{4B3635F1-74BB-41CA-B703-FE4DA2131B8D}" dt="2025-07-12T14:07:02.290" v="4957"/>
          <ac:spMkLst>
            <pc:docMk/>
            <pc:sldMk cId="2196355879" sldId="7453"/>
            <ac:spMk id="9" creationId="{9AAF15B0-FF6C-75D2-68F7-DACD59DB5C37}"/>
          </ac:spMkLst>
        </pc:spChg>
        <pc:spChg chg="mod">
          <ac:chgData name="Matt Lyle" userId="a96e7d453dd11193" providerId="LiveId" clId="{4B3635F1-74BB-41CA-B703-FE4DA2131B8D}" dt="2025-07-12T14:07:02.290" v="4957"/>
          <ac:spMkLst>
            <pc:docMk/>
            <pc:sldMk cId="2196355879" sldId="7453"/>
            <ac:spMk id="16" creationId="{1F9636E8-B961-40F8-5AFF-D13E004D2F17}"/>
          </ac:spMkLst>
        </pc:spChg>
        <pc:spChg chg="mod">
          <ac:chgData name="Matt Lyle" userId="a96e7d453dd11193" providerId="LiveId" clId="{4B3635F1-74BB-41CA-B703-FE4DA2131B8D}" dt="2025-07-12T14:07:02.290" v="4957"/>
          <ac:spMkLst>
            <pc:docMk/>
            <pc:sldMk cId="2196355879" sldId="7453"/>
            <ac:spMk id="18" creationId="{47DFEA1B-FF80-813F-3A96-6FEFF2AF73D9}"/>
          </ac:spMkLst>
        </pc:spChg>
        <pc:spChg chg="mod">
          <ac:chgData name="Matt Lyle" userId="a96e7d453dd11193" providerId="LiveId" clId="{4B3635F1-74BB-41CA-B703-FE4DA2131B8D}" dt="2025-07-12T14:07:02.290" v="4957"/>
          <ac:spMkLst>
            <pc:docMk/>
            <pc:sldMk cId="2196355879" sldId="7453"/>
            <ac:spMk id="19" creationId="{1EE53BF9-E2FA-3159-3D79-91C2319480A4}"/>
          </ac:spMkLst>
        </pc:spChg>
        <pc:spChg chg="mod">
          <ac:chgData name="Matt Lyle" userId="a96e7d453dd11193" providerId="LiveId" clId="{4B3635F1-74BB-41CA-B703-FE4DA2131B8D}" dt="2025-07-12T14:07:02.290" v="4957"/>
          <ac:spMkLst>
            <pc:docMk/>
            <pc:sldMk cId="2196355879" sldId="7453"/>
            <ac:spMk id="27" creationId="{6F102E7F-A591-65C9-BF35-C95A65C4CCF9}"/>
          </ac:spMkLst>
        </pc:spChg>
        <pc:spChg chg="mod">
          <ac:chgData name="Matt Lyle" userId="a96e7d453dd11193" providerId="LiveId" clId="{4B3635F1-74BB-41CA-B703-FE4DA2131B8D}" dt="2025-07-12T14:07:02.290" v="4957"/>
          <ac:spMkLst>
            <pc:docMk/>
            <pc:sldMk cId="2196355879" sldId="7453"/>
            <ac:spMk id="28" creationId="{5AF2DD45-7B71-26D2-CB17-A949E9DA7121}"/>
          </ac:spMkLst>
        </pc:spChg>
        <pc:spChg chg="add mod">
          <ac:chgData name="Matt Lyle" userId="a96e7d453dd11193" providerId="LiveId" clId="{4B3635F1-74BB-41CA-B703-FE4DA2131B8D}" dt="2025-07-12T14:07:49.469" v="4968"/>
          <ac:spMkLst>
            <pc:docMk/>
            <pc:sldMk cId="2196355879" sldId="7453"/>
            <ac:spMk id="34" creationId="{08F71534-6C8E-CE47-177A-674FDC254C59}"/>
          </ac:spMkLst>
        </pc:spChg>
      </pc:sldChg>
      <pc:sldChg chg="addSp modSp new mod modClrScheme chgLayout">
        <pc:chgData name="Matt Lyle" userId="a96e7d453dd11193" providerId="LiveId" clId="{4B3635F1-74BB-41CA-B703-FE4DA2131B8D}" dt="2025-07-12T14:07:50.275" v="4969"/>
        <pc:sldMkLst>
          <pc:docMk/>
          <pc:sldMk cId="429331572" sldId="7454"/>
        </pc:sldMkLst>
        <pc:spChg chg="add mod">
          <ac:chgData name="Matt Lyle" userId="a96e7d453dd11193" providerId="LiveId" clId="{4B3635F1-74BB-41CA-B703-FE4DA2131B8D}" dt="2025-07-12T14:07:50.275" v="4969"/>
          <ac:spMkLst>
            <pc:docMk/>
            <pc:sldMk cId="429331572" sldId="7454"/>
            <ac:spMk id="2" creationId="{3BDAD358-DB6A-364F-2779-916446CED821}"/>
          </ac:spMkLst>
        </pc:spChg>
      </pc:sldChg>
      <pc:sldChg chg="addSp modSp new mod modTransition modClrScheme modAnim chgLayout">
        <pc:chgData name="Matt Lyle" userId="a96e7d453dd11193" providerId="LiveId" clId="{4B3635F1-74BB-41CA-B703-FE4DA2131B8D}" dt="2025-07-12T14:07:48.279" v="4967"/>
        <pc:sldMkLst>
          <pc:docMk/>
          <pc:sldMk cId="3686817922" sldId="7455"/>
        </pc:sldMkLst>
        <pc:spChg chg="mod">
          <ac:chgData name="Matt Lyle" userId="a96e7d453dd11193" providerId="LiveId" clId="{4B3635F1-74BB-41CA-B703-FE4DA2131B8D}" dt="2025-07-12T14:05:58.868" v="4909"/>
          <ac:spMkLst>
            <pc:docMk/>
            <pc:sldMk cId="3686817922" sldId="7455"/>
            <ac:spMk id="6" creationId="{6D5ACB38-F274-A999-5FCC-3ADAEE2917CE}"/>
          </ac:spMkLst>
        </pc:spChg>
        <pc:spChg chg="mod">
          <ac:chgData name="Matt Lyle" userId="a96e7d453dd11193" providerId="LiveId" clId="{4B3635F1-74BB-41CA-B703-FE4DA2131B8D}" dt="2025-07-12T14:05:58.868" v="4909"/>
          <ac:spMkLst>
            <pc:docMk/>
            <pc:sldMk cId="3686817922" sldId="7455"/>
            <ac:spMk id="19" creationId="{4E71F666-58F7-A20B-CEC0-FB25F9AC1BCB}"/>
          </ac:spMkLst>
        </pc:spChg>
        <pc:spChg chg="mod">
          <ac:chgData name="Matt Lyle" userId="a96e7d453dd11193" providerId="LiveId" clId="{4B3635F1-74BB-41CA-B703-FE4DA2131B8D}" dt="2025-07-12T14:05:58.868" v="4909"/>
          <ac:spMkLst>
            <pc:docMk/>
            <pc:sldMk cId="3686817922" sldId="7455"/>
            <ac:spMk id="22" creationId="{C65C48B6-6879-D01E-DA24-4111418EB478}"/>
          </ac:spMkLst>
        </pc:spChg>
        <pc:spChg chg="add mod">
          <ac:chgData name="Matt Lyle" userId="a96e7d453dd11193" providerId="LiveId" clId="{4B3635F1-74BB-41CA-B703-FE4DA2131B8D}" dt="2025-07-12T14:05:58.868" v="4909"/>
          <ac:spMkLst>
            <pc:docMk/>
            <pc:sldMk cId="3686817922" sldId="7455"/>
            <ac:spMk id="27" creationId="{9D0AFD79-CEA8-6C18-4261-CD74C959A5F3}"/>
          </ac:spMkLst>
        </pc:spChg>
        <pc:spChg chg="add mod">
          <ac:chgData name="Matt Lyle" userId="a96e7d453dd11193" providerId="LiveId" clId="{4B3635F1-74BB-41CA-B703-FE4DA2131B8D}" dt="2025-07-12T14:05:58.868" v="4909"/>
          <ac:spMkLst>
            <pc:docMk/>
            <pc:sldMk cId="3686817922" sldId="7455"/>
            <ac:spMk id="28" creationId="{2AD49F6B-EA12-E573-327C-71B8951AB8AA}"/>
          </ac:spMkLst>
        </pc:spChg>
        <pc:spChg chg="add mod">
          <ac:chgData name="Matt Lyle" userId="a96e7d453dd11193" providerId="LiveId" clId="{4B3635F1-74BB-41CA-B703-FE4DA2131B8D}" dt="2025-07-12T14:05:58.868" v="4909"/>
          <ac:spMkLst>
            <pc:docMk/>
            <pc:sldMk cId="3686817922" sldId="7455"/>
            <ac:spMk id="31" creationId="{5E59A90D-9E05-D6A3-E253-81A263E709D4}"/>
          </ac:spMkLst>
        </pc:spChg>
        <pc:spChg chg="add mod">
          <ac:chgData name="Matt Lyle" userId="a96e7d453dd11193" providerId="LiveId" clId="{4B3635F1-74BB-41CA-B703-FE4DA2131B8D}" dt="2025-07-12T14:05:58.868" v="4909"/>
          <ac:spMkLst>
            <pc:docMk/>
            <pc:sldMk cId="3686817922" sldId="7455"/>
            <ac:spMk id="34" creationId="{01F80C9C-AB71-E42F-0C92-A81586574F1A}"/>
          </ac:spMkLst>
        </pc:spChg>
        <pc:spChg chg="mod">
          <ac:chgData name="Matt Lyle" userId="a96e7d453dd11193" providerId="LiveId" clId="{4B3635F1-74BB-41CA-B703-FE4DA2131B8D}" dt="2025-07-12T14:05:58.868" v="4909"/>
          <ac:spMkLst>
            <pc:docMk/>
            <pc:sldMk cId="3686817922" sldId="7455"/>
            <ac:spMk id="42" creationId="{05C18A4C-CDB6-F5CD-698F-616891978281}"/>
          </ac:spMkLst>
        </pc:spChg>
        <pc:spChg chg="mod">
          <ac:chgData name="Matt Lyle" userId="a96e7d453dd11193" providerId="LiveId" clId="{4B3635F1-74BB-41CA-B703-FE4DA2131B8D}" dt="2025-07-12T14:05:58.868" v="4909"/>
          <ac:spMkLst>
            <pc:docMk/>
            <pc:sldMk cId="3686817922" sldId="7455"/>
            <ac:spMk id="45" creationId="{7342CA50-7882-F497-593B-3F2BE9CA24B9}"/>
          </ac:spMkLst>
        </pc:spChg>
        <pc:spChg chg="mod">
          <ac:chgData name="Matt Lyle" userId="a96e7d453dd11193" providerId="LiveId" clId="{4B3635F1-74BB-41CA-B703-FE4DA2131B8D}" dt="2025-07-12T14:05:58.868" v="4909"/>
          <ac:spMkLst>
            <pc:docMk/>
            <pc:sldMk cId="3686817922" sldId="7455"/>
            <ac:spMk id="51" creationId="{EAFE264C-E9FE-2C32-D72D-9E11BA2B874B}"/>
          </ac:spMkLst>
        </pc:spChg>
        <pc:spChg chg="add mod">
          <ac:chgData name="Matt Lyle" userId="a96e7d453dd11193" providerId="LiveId" clId="{4B3635F1-74BB-41CA-B703-FE4DA2131B8D}" dt="2025-07-12T14:07:31.945" v="4958"/>
          <ac:spMkLst>
            <pc:docMk/>
            <pc:sldMk cId="3686817922" sldId="7455"/>
            <ac:spMk id="59" creationId="{FAF90268-6D5E-2110-9AF9-4A9D65D79B3E}"/>
          </ac:spMkLst>
        </pc:spChg>
        <pc:spChg chg="add mod">
          <ac:chgData name="Matt Lyle" userId="a96e7d453dd11193" providerId="LiveId" clId="{4B3635F1-74BB-41CA-B703-FE4DA2131B8D}" dt="2025-07-12T14:07:48.279" v="4967"/>
          <ac:spMkLst>
            <pc:docMk/>
            <pc:sldMk cId="3686817922" sldId="7455"/>
            <ac:spMk id="60" creationId="{2E7ABF60-001D-B043-A050-F4206094E077}"/>
          </ac:spMkLst>
        </pc:spChg>
      </pc:sldChg>
      <pc:sldChg chg="addSp modSp new mod setBg modClrScheme chgLayout">
        <pc:chgData name="Matt Lyle" userId="a96e7d453dd11193" providerId="LiveId" clId="{4B3635F1-74BB-41CA-B703-FE4DA2131B8D}" dt="2025-07-12T14:10:44.243" v="4984" actId="403"/>
        <pc:sldMkLst>
          <pc:docMk/>
          <pc:sldMk cId="3527609010" sldId="7456"/>
        </pc:sldMkLst>
        <pc:spChg chg="add">
          <ac:chgData name="Matt Lyle" userId="a96e7d453dd11193" providerId="LiveId" clId="{4B3635F1-74BB-41CA-B703-FE4DA2131B8D}" dt="2025-07-12T14:10:22.838" v="4976" actId="26606"/>
          <ac:spMkLst>
            <pc:docMk/>
            <pc:sldMk cId="3527609010" sldId="7456"/>
            <ac:spMk id="15" creationId="{B9FF99BD-075F-4761-A995-6FC574BD25EA}"/>
          </ac:spMkLst>
        </pc:spChg>
        <pc:spChg chg="add">
          <ac:chgData name="Matt Lyle" userId="a96e7d453dd11193" providerId="LiveId" clId="{4B3635F1-74BB-41CA-B703-FE4DA2131B8D}" dt="2025-07-12T14:10:22.838" v="4976" actId="26606"/>
          <ac:spMkLst>
            <pc:docMk/>
            <pc:sldMk cId="3527609010" sldId="7456"/>
            <ac:spMk id="17" creationId="{A7B21A54-9BA3-4EA9-B460-5A829ADD9051}"/>
          </ac:spMkLst>
        </pc:spChg>
        <pc:spChg chg="add">
          <ac:chgData name="Matt Lyle" userId="a96e7d453dd11193" providerId="LiveId" clId="{4B3635F1-74BB-41CA-B703-FE4DA2131B8D}" dt="2025-07-12T14:10:22.838" v="4976" actId="26606"/>
          <ac:spMkLst>
            <pc:docMk/>
            <pc:sldMk cId="3527609010" sldId="7456"/>
            <ac:spMk id="19" creationId="{6FA8F714-B9D8-488A-8CCA-E9948FF913A9}"/>
          </ac:spMkLst>
        </pc:spChg>
        <pc:graphicFrameChg chg="add mod">
          <ac:chgData name="Matt Lyle" userId="a96e7d453dd11193" providerId="LiveId" clId="{4B3635F1-74BB-41CA-B703-FE4DA2131B8D}" dt="2025-07-12T14:09:43.274" v="4972"/>
          <ac:graphicFrameMkLst>
            <pc:docMk/>
            <pc:sldMk cId="3527609010" sldId="7456"/>
            <ac:graphicFrameMk id="2" creationId="{83492626-5EB6-627D-9C86-9DFAAAFDDCB1}"/>
          </ac:graphicFrameMkLst>
        </pc:graphicFrameChg>
        <pc:graphicFrameChg chg="add mod">
          <ac:chgData name="Matt Lyle" userId="a96e7d453dd11193" providerId="LiveId" clId="{4B3635F1-74BB-41CA-B703-FE4DA2131B8D}" dt="2025-07-12T14:09:43.274" v="4972"/>
          <ac:graphicFrameMkLst>
            <pc:docMk/>
            <pc:sldMk cId="3527609010" sldId="7456"/>
            <ac:graphicFrameMk id="3" creationId="{7BBD0BAC-FE45-2DC4-746C-F62C87C6C721}"/>
          </ac:graphicFrameMkLst>
        </pc:graphicFrameChg>
        <pc:graphicFrameChg chg="add mod">
          <ac:chgData name="Matt Lyle" userId="a96e7d453dd11193" providerId="LiveId" clId="{4B3635F1-74BB-41CA-B703-FE4DA2131B8D}" dt="2025-07-12T14:09:43.274" v="4972"/>
          <ac:graphicFrameMkLst>
            <pc:docMk/>
            <pc:sldMk cId="3527609010" sldId="7456"/>
            <ac:graphicFrameMk id="4" creationId="{8A933AB4-D683-5303-C57D-C27164BC4A65}"/>
          </ac:graphicFrameMkLst>
        </pc:graphicFrameChg>
        <pc:graphicFrameChg chg="add mod">
          <ac:chgData name="Matt Lyle" userId="a96e7d453dd11193" providerId="LiveId" clId="{4B3635F1-74BB-41CA-B703-FE4DA2131B8D}" dt="2025-07-12T14:09:43.274" v="4972"/>
          <ac:graphicFrameMkLst>
            <pc:docMk/>
            <pc:sldMk cId="3527609010" sldId="7456"/>
            <ac:graphicFrameMk id="5" creationId="{7C46B33C-7A5C-93DD-DF58-8E9737E60916}"/>
          </ac:graphicFrameMkLst>
        </pc:graphicFrameChg>
        <pc:graphicFrameChg chg="add mod">
          <ac:chgData name="Matt Lyle" userId="a96e7d453dd11193" providerId="LiveId" clId="{4B3635F1-74BB-41CA-B703-FE4DA2131B8D}" dt="2025-07-12T14:09:43.274" v="4972"/>
          <ac:graphicFrameMkLst>
            <pc:docMk/>
            <pc:sldMk cId="3527609010" sldId="7456"/>
            <ac:graphicFrameMk id="6" creationId="{01E2A3B7-1ED5-226D-E76D-107012C0677B}"/>
          </ac:graphicFrameMkLst>
        </pc:graphicFrameChg>
        <pc:graphicFrameChg chg="add mod">
          <ac:chgData name="Matt Lyle" userId="a96e7d453dd11193" providerId="LiveId" clId="{4B3635F1-74BB-41CA-B703-FE4DA2131B8D}" dt="2025-07-12T14:09:43.274" v="4972"/>
          <ac:graphicFrameMkLst>
            <pc:docMk/>
            <pc:sldMk cId="3527609010" sldId="7456"/>
            <ac:graphicFrameMk id="7" creationId="{7F266320-53FC-BED1-02B0-9011FC55D871}"/>
          </ac:graphicFrameMkLst>
        </pc:graphicFrameChg>
        <pc:graphicFrameChg chg="add mod">
          <ac:chgData name="Matt Lyle" userId="a96e7d453dd11193" providerId="LiveId" clId="{4B3635F1-74BB-41CA-B703-FE4DA2131B8D}" dt="2025-07-12T14:09:43.274" v="4972"/>
          <ac:graphicFrameMkLst>
            <pc:docMk/>
            <pc:sldMk cId="3527609010" sldId="7456"/>
            <ac:graphicFrameMk id="8" creationId="{AF10D66E-F8D0-CA8F-5494-7B90A11E444E}"/>
          </ac:graphicFrameMkLst>
        </pc:graphicFrameChg>
        <pc:graphicFrameChg chg="add mod">
          <ac:chgData name="Matt Lyle" userId="a96e7d453dd11193" providerId="LiveId" clId="{4B3635F1-74BB-41CA-B703-FE4DA2131B8D}" dt="2025-07-12T14:09:43.274" v="4972"/>
          <ac:graphicFrameMkLst>
            <pc:docMk/>
            <pc:sldMk cId="3527609010" sldId="7456"/>
            <ac:graphicFrameMk id="9" creationId="{A02DE96F-3599-4FB0-ED96-5D2A0B2867EA}"/>
          </ac:graphicFrameMkLst>
        </pc:graphicFrameChg>
        <pc:graphicFrameChg chg="add mod modGraphic">
          <ac:chgData name="Matt Lyle" userId="a96e7d453dd11193" providerId="LiveId" clId="{4B3635F1-74BB-41CA-B703-FE4DA2131B8D}" dt="2025-07-12T14:10:44.243" v="4984" actId="403"/>
          <ac:graphicFrameMkLst>
            <pc:docMk/>
            <pc:sldMk cId="3527609010" sldId="7456"/>
            <ac:graphicFrameMk id="10" creationId="{C9A1602D-1384-5EBD-C0D5-C967DB41DEC7}"/>
          </ac:graphicFrameMkLst>
        </pc:graphicFrameChg>
      </pc:sldChg>
      <pc:sldChg chg="modSp add del mod ord">
        <pc:chgData name="Matt Lyle" userId="a96e7d453dd11193" providerId="LiveId" clId="{4B3635F1-74BB-41CA-B703-FE4DA2131B8D}" dt="2025-07-12T14:40:13.391" v="5005" actId="47"/>
        <pc:sldMkLst>
          <pc:docMk/>
          <pc:sldMk cId="2623580954" sldId="7457"/>
        </pc:sldMkLst>
        <pc:spChg chg="mod">
          <ac:chgData name="Matt Lyle" userId="a96e7d453dd11193" providerId="LiveId" clId="{4B3635F1-74BB-41CA-B703-FE4DA2131B8D}" dt="2025-07-12T14:39:32.918" v="5004" actId="13926"/>
          <ac:spMkLst>
            <pc:docMk/>
            <pc:sldMk cId="2623580954" sldId="7457"/>
            <ac:spMk id="4" creationId="{FFC7238B-9B19-ADFE-D0E4-5B070569B420}"/>
          </ac:spMkLst>
        </pc:spChg>
      </pc:sldChg>
      <pc:sldMasterChg chg="modSldLayout sldLayoutOrd">
        <pc:chgData name="Matt Lyle" userId="a96e7d453dd11193" providerId="LiveId" clId="{4B3635F1-74BB-41CA-B703-FE4DA2131B8D}" dt="2025-07-12T14:05:26.342" v="4903"/>
        <pc:sldMasterMkLst>
          <pc:docMk/>
          <pc:sldMasterMk cId="3850500696" sldId="2147483648"/>
        </pc:sldMasterMkLst>
        <pc:sldLayoutChg chg="addSp delSp modSp mod">
          <pc:chgData name="Matt Lyle" userId="a96e7d453dd11193" providerId="LiveId" clId="{4B3635F1-74BB-41CA-B703-FE4DA2131B8D}" dt="2025-07-10T06:19:56.358" v="35" actId="1076"/>
          <pc:sldLayoutMkLst>
            <pc:docMk/>
            <pc:sldMasterMk cId="3850500696" sldId="2147483648"/>
            <pc:sldLayoutMk cId="1144960262" sldId="2147483660"/>
          </pc:sldLayoutMkLst>
          <pc:picChg chg="add mod">
            <ac:chgData name="Matt Lyle" userId="a96e7d453dd11193" providerId="LiveId" clId="{4B3635F1-74BB-41CA-B703-FE4DA2131B8D}" dt="2025-07-10T06:19:56.358" v="35" actId="1076"/>
            <ac:picMkLst>
              <pc:docMk/>
              <pc:sldMasterMk cId="3850500696" sldId="2147483648"/>
              <pc:sldLayoutMk cId="1144960262" sldId="2147483660"/>
              <ac:picMk id="5" creationId="{7AB534D9-2122-2A9C-7297-7D0CE085D139}"/>
            </ac:picMkLst>
          </pc:picChg>
        </pc:sldLayoutChg>
        <pc:sldLayoutChg chg="mod ord">
          <pc:chgData name="Matt Lyle" userId="a96e7d453dd11193" providerId="LiveId" clId="{4B3635F1-74BB-41CA-B703-FE4DA2131B8D}" dt="2025-07-12T01:21:10.576" v="1210" actId="20578"/>
          <pc:sldLayoutMkLst>
            <pc:docMk/>
            <pc:sldMasterMk cId="3504154313" sldId="2147483666"/>
            <pc:sldLayoutMk cId="70608743" sldId="2147483667"/>
          </pc:sldLayoutMkLst>
        </pc:sldLayoutChg>
        <pc:sldLayoutChg chg="addSp modSp mod">
          <pc:chgData name="Matt Lyle" userId="a96e7d453dd11193" providerId="LiveId" clId="{4B3635F1-74BB-41CA-B703-FE4DA2131B8D}" dt="2025-07-12T06:40:21.117" v="2172" actId="14100"/>
          <pc:sldLayoutMkLst>
            <pc:docMk/>
            <pc:sldMasterMk cId="3850500696" sldId="2147483648"/>
            <pc:sldLayoutMk cId="1397949610" sldId="2147483669"/>
          </pc:sldLayoutMkLst>
          <pc:picChg chg="add mod">
            <ac:chgData name="Matt Lyle" userId="a96e7d453dd11193" providerId="LiveId" clId="{4B3635F1-74BB-41CA-B703-FE4DA2131B8D}" dt="2025-07-12T06:40:21.117" v="2172" actId="14100"/>
            <ac:picMkLst>
              <pc:docMk/>
              <pc:sldMasterMk cId="3850500696" sldId="2147483648"/>
              <pc:sldLayoutMk cId="1397949610" sldId="2147483669"/>
              <ac:picMk id="3" creationId="{50EC9189-4D38-FEC8-FA33-A5BA4DC2BE6E}"/>
            </ac:picMkLst>
          </pc:picChg>
        </pc:sldLayoutChg>
        <pc:sldLayoutChg chg="addSp delSp modSp mod">
          <pc:chgData name="Matt Lyle" userId="a96e7d453dd11193" providerId="LiveId" clId="{4B3635F1-74BB-41CA-B703-FE4DA2131B8D}" dt="2025-07-12T14:05:26.342" v="4903"/>
          <pc:sldLayoutMkLst>
            <pc:docMk/>
            <pc:sldMasterMk cId="3850500696" sldId="2147483648"/>
            <pc:sldLayoutMk cId="2879439100" sldId="2147483670"/>
          </pc:sldLayoutMkLst>
          <pc:spChg chg="add mod">
            <ac:chgData name="Matt Lyle" userId="a96e7d453dd11193" providerId="LiveId" clId="{4B3635F1-74BB-41CA-B703-FE4DA2131B8D}" dt="2025-07-12T14:05:26.342" v="4903"/>
            <ac:spMkLst>
              <pc:docMk/>
              <pc:sldMasterMk cId="3850500696" sldId="2147483648"/>
              <pc:sldLayoutMk cId="2879439100" sldId="2147483670"/>
              <ac:spMk id="5" creationId="{85818978-26F8-746E-7C82-78B28AFFA13F}"/>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6" creationId="{6179872A-0F5B-309A-8F8B-493004994D01}"/>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7" creationId="{D6B9FAEE-C74D-E52C-4652-CAF645755136}"/>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8" creationId="{AA6EF111-A471-9F53-9674-73EC716FD518}"/>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9" creationId="{675A11E5-6151-C964-69C2-71F9DF9C8BC5}"/>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10" creationId="{11F48F59-28CD-DEC9-D49A-B2FE13C60B01}"/>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11" creationId="{ED60E739-51F7-A84C-1AA4-38D3A028E122}"/>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12" creationId="{27A7731B-877A-7331-6D05-16B848B4D06A}"/>
            </ac:spMkLst>
          </pc:spChg>
          <pc:spChg chg="add mod">
            <ac:chgData name="Matt Lyle" userId="a96e7d453dd11193" providerId="LiveId" clId="{4B3635F1-74BB-41CA-B703-FE4DA2131B8D}" dt="2025-07-12T14:05:26.342" v="4903"/>
            <ac:spMkLst>
              <pc:docMk/>
              <pc:sldMasterMk cId="3850500696" sldId="2147483648"/>
              <pc:sldLayoutMk cId="2879439100" sldId="2147483670"/>
              <ac:spMk id="13" creationId="{B79CE2F3-5F86-17E8-4DD6-487BB5ED2D2E}"/>
            </ac:spMkLst>
          </pc:spChg>
          <pc:picChg chg="add del mod">
            <ac:chgData name="Matt Lyle" userId="a96e7d453dd11193" providerId="LiveId" clId="{4B3635F1-74BB-41CA-B703-FE4DA2131B8D}" dt="2025-07-12T14:05:01.901" v="4900" actId="478"/>
            <ac:picMkLst>
              <pc:docMk/>
              <pc:sldMasterMk cId="3850500696" sldId="2147483648"/>
              <pc:sldLayoutMk cId="2879439100" sldId="2147483670"/>
              <ac:picMk id="2" creationId="{D8E107B6-FE1E-0B0C-9F45-78F1CCA141EC}"/>
            </ac:picMkLst>
          </pc:picChg>
          <pc:picChg chg="add del mod">
            <ac:chgData name="Matt Lyle" userId="a96e7d453dd11193" providerId="LiveId" clId="{4B3635F1-74BB-41CA-B703-FE4DA2131B8D}" dt="2025-07-12T14:05:25.796" v="4902" actId="478"/>
            <ac:picMkLst>
              <pc:docMk/>
              <pc:sldMasterMk cId="3850500696" sldId="2147483648"/>
              <pc:sldLayoutMk cId="2879439100" sldId="2147483670"/>
              <ac:picMk id="3" creationId="{D147B2FA-2DF3-71A4-88CA-A56C63B38B98}"/>
            </ac:picMkLst>
          </pc:picChg>
          <pc:picChg chg="add mod">
            <ac:chgData name="Matt Lyle" userId="a96e7d453dd11193" providerId="LiveId" clId="{4B3635F1-74BB-41CA-B703-FE4DA2131B8D}" dt="2025-07-12T14:05:26.342" v="4903"/>
            <ac:picMkLst>
              <pc:docMk/>
              <pc:sldMasterMk cId="3850500696" sldId="2147483648"/>
              <pc:sldLayoutMk cId="2879439100" sldId="2147483670"/>
              <ac:picMk id="4" creationId="{E6297899-29D4-AC59-450B-6F73384BC9FE}"/>
            </ac:picMkLst>
          </pc:picChg>
        </pc:sldLayoutChg>
        <pc:sldLayoutChg chg="addSp modSp">
          <pc:chgData name="Matt Lyle" userId="a96e7d453dd11193" providerId="LiveId" clId="{4B3635F1-74BB-41CA-B703-FE4DA2131B8D}" dt="2025-07-12T14:04:44.804" v="4898"/>
          <pc:sldLayoutMkLst>
            <pc:docMk/>
            <pc:sldMasterMk cId="3850500696" sldId="2147483648"/>
            <pc:sldLayoutMk cId="639618831" sldId="2147483671"/>
          </pc:sldLayoutMkLst>
          <pc:picChg chg="add mod">
            <ac:chgData name="Matt Lyle" userId="a96e7d453dd11193" providerId="LiveId" clId="{4B3635F1-74BB-41CA-B703-FE4DA2131B8D}" dt="2025-07-12T14:04:44.804" v="4898"/>
            <ac:picMkLst>
              <pc:docMk/>
              <pc:sldMasterMk cId="3850500696" sldId="2147483648"/>
              <pc:sldLayoutMk cId="639618831" sldId="2147483671"/>
              <ac:picMk id="2" creationId="{6E7CF2E3-3AAD-ABE1-B026-2318D92DAAB1}"/>
            </ac:picMkLst>
          </pc:picChg>
        </pc:sldLayoutChg>
      </pc:sldMasterChg>
      <pc:sldMasterChg chg="delSp modSldLayout sldLayoutOrd">
        <pc:chgData name="Matt Lyle" userId="a96e7d453dd11193" providerId="LiveId" clId="{4B3635F1-74BB-41CA-B703-FE4DA2131B8D}" dt="2025-07-12T01:22:09.771" v="1219" actId="478"/>
        <pc:sldMasterMkLst>
          <pc:docMk/>
          <pc:sldMasterMk cId="3504154313" sldId="2147483666"/>
        </pc:sldMasterMkLst>
        <pc:spChg chg="del">
          <ac:chgData name="Matt Lyle" userId="a96e7d453dd11193" providerId="LiveId" clId="{4B3635F1-74BB-41CA-B703-FE4DA2131B8D}" dt="2025-07-12T01:21:03.810" v="1209" actId="478"/>
          <ac:spMkLst>
            <pc:docMk/>
            <pc:sldMasterMk cId="3504154313" sldId="2147483666"/>
            <ac:spMk id="19458" creationId="{834ADB6E-60F4-054B-B517-2F286E291416}"/>
          </ac:spMkLst>
        </pc:spChg>
        <pc:spChg chg="del">
          <ac:chgData name="Matt Lyle" userId="a96e7d453dd11193" providerId="LiveId" clId="{4B3635F1-74BB-41CA-B703-FE4DA2131B8D}" dt="2025-07-12T01:21:03.810" v="1209" actId="478"/>
          <ac:spMkLst>
            <pc:docMk/>
            <pc:sldMasterMk cId="3504154313" sldId="2147483666"/>
            <ac:spMk id="19459" creationId="{8B02F63C-8B0D-1F4C-9956-0E046F88FB5F}"/>
          </ac:spMkLst>
        </pc:spChg>
        <pc:spChg chg="del">
          <ac:chgData name="Matt Lyle" userId="a96e7d453dd11193" providerId="LiveId" clId="{4B3635F1-74BB-41CA-B703-FE4DA2131B8D}" dt="2025-07-12T01:21:03.810" v="1209" actId="478"/>
          <ac:spMkLst>
            <pc:docMk/>
            <pc:sldMasterMk cId="3504154313" sldId="2147483666"/>
            <ac:spMk id="19460" creationId="{2F1E2A03-8DED-DD42-BF18-5E5E4B7BDA03}"/>
          </ac:spMkLst>
        </pc:spChg>
        <pc:spChg chg="del">
          <ac:chgData name="Matt Lyle" userId="a96e7d453dd11193" providerId="LiveId" clId="{4B3635F1-74BB-41CA-B703-FE4DA2131B8D}" dt="2025-07-12T01:21:03.810" v="1209" actId="478"/>
          <ac:spMkLst>
            <pc:docMk/>
            <pc:sldMasterMk cId="3504154313" sldId="2147483666"/>
            <ac:spMk id="19461" creationId="{6373813A-D8AC-644C-80B4-F47235620D31}"/>
          </ac:spMkLst>
        </pc:spChg>
        <pc:spChg chg="del">
          <ac:chgData name="Matt Lyle" userId="a96e7d453dd11193" providerId="LiveId" clId="{4B3635F1-74BB-41CA-B703-FE4DA2131B8D}" dt="2025-07-12T01:21:03.810" v="1209" actId="478"/>
          <ac:spMkLst>
            <pc:docMk/>
            <pc:sldMasterMk cId="3504154313" sldId="2147483666"/>
            <ac:spMk id="19462" creationId="{650196A2-C2B8-994B-9BEC-DC75A32CCE45}"/>
          </ac:spMkLst>
        </pc:spChg>
        <pc:sldLayoutChg chg="addSp delSp mod ord">
          <pc:chgData name="Matt Lyle" userId="a96e7d453dd11193" providerId="LiveId" clId="{4B3635F1-74BB-41CA-B703-FE4DA2131B8D}" dt="2025-07-12T01:21:34.239" v="1214" actId="11529"/>
          <pc:sldLayoutMkLst>
            <pc:docMk/>
            <pc:sldMasterMk cId="3504154313" sldId="2147483666"/>
            <pc:sldLayoutMk cId="70608743" sldId="2147483667"/>
          </pc:sldLayoutMkLst>
          <pc:spChg chg="del">
            <ac:chgData name="Matt Lyle" userId="a96e7d453dd11193" providerId="LiveId" clId="{4B3635F1-74BB-41CA-B703-FE4DA2131B8D}" dt="2025-07-12T01:20:59.952" v="1208" actId="478"/>
            <ac:spMkLst>
              <pc:docMk/>
              <pc:sldMasterMk cId="3504154313" sldId="2147483666"/>
              <pc:sldLayoutMk cId="70608743" sldId="2147483667"/>
              <ac:spMk id="2" creationId="{477EC860-6423-3A4C-AB38-3BA8121FC49B}"/>
            </ac:spMkLst>
          </pc:spChg>
          <pc:spChg chg="del">
            <ac:chgData name="Matt Lyle" userId="a96e7d453dd11193" providerId="LiveId" clId="{4B3635F1-74BB-41CA-B703-FE4DA2131B8D}" dt="2025-07-12T01:20:59.952" v="1208" actId="478"/>
            <ac:spMkLst>
              <pc:docMk/>
              <pc:sldMasterMk cId="3504154313" sldId="2147483666"/>
              <pc:sldLayoutMk cId="70608743" sldId="2147483667"/>
              <ac:spMk id="3" creationId="{21699C4D-40B3-784E-BF6A-673DAFAD6F80}"/>
            </ac:spMkLst>
          </pc:spChg>
          <pc:spChg chg="del">
            <ac:chgData name="Matt Lyle" userId="a96e7d453dd11193" providerId="LiveId" clId="{4B3635F1-74BB-41CA-B703-FE4DA2131B8D}" dt="2025-07-12T01:20:59.952" v="1208" actId="478"/>
            <ac:spMkLst>
              <pc:docMk/>
              <pc:sldMasterMk cId="3504154313" sldId="2147483666"/>
              <pc:sldLayoutMk cId="70608743" sldId="2147483667"/>
              <ac:spMk id="4" creationId="{DCAD9C7A-641B-1D40-B64F-1C99DC0454F0}"/>
            </ac:spMkLst>
          </pc:spChg>
          <pc:spChg chg="del">
            <ac:chgData name="Matt Lyle" userId="a96e7d453dd11193" providerId="LiveId" clId="{4B3635F1-74BB-41CA-B703-FE4DA2131B8D}" dt="2025-07-12T01:20:59.952" v="1208" actId="478"/>
            <ac:spMkLst>
              <pc:docMk/>
              <pc:sldMasterMk cId="3504154313" sldId="2147483666"/>
              <pc:sldLayoutMk cId="70608743" sldId="2147483667"/>
              <ac:spMk id="5" creationId="{99B99BC0-7EA9-3D40-A31B-0A9924F9CA82}"/>
            </ac:spMkLst>
          </pc:spChg>
          <pc:spChg chg="del">
            <ac:chgData name="Matt Lyle" userId="a96e7d453dd11193" providerId="LiveId" clId="{4B3635F1-74BB-41CA-B703-FE4DA2131B8D}" dt="2025-07-12T01:20:59.952" v="1208" actId="478"/>
            <ac:spMkLst>
              <pc:docMk/>
              <pc:sldMasterMk cId="3504154313" sldId="2147483666"/>
              <pc:sldLayoutMk cId="70608743" sldId="2147483667"/>
              <ac:spMk id="6" creationId="{BD28CFF4-22F2-F54E-BCEA-34A44D381C34}"/>
            </ac:spMkLst>
          </pc:spChg>
          <pc:spChg chg="add">
            <ac:chgData name="Matt Lyle" userId="a96e7d453dd11193" providerId="LiveId" clId="{4B3635F1-74BB-41CA-B703-FE4DA2131B8D}" dt="2025-07-12T01:21:34.239" v="1214" actId="11529"/>
            <ac:spMkLst>
              <pc:docMk/>
              <pc:sldMasterMk cId="3504154313" sldId="2147483666"/>
              <pc:sldLayoutMk cId="70608743" sldId="2147483667"/>
              <ac:spMk id="7" creationId="{AB8E1504-FF9E-9908-235F-D1B5C9E4FBA9}"/>
            </ac:spMkLst>
          </pc:spChg>
        </pc:sldLayoutChg>
        <pc:sldLayoutChg chg="addSp delSp modSp mod">
          <pc:chgData name="Matt Lyle" userId="a96e7d453dd11193" providerId="LiveId" clId="{4B3635F1-74BB-41CA-B703-FE4DA2131B8D}" dt="2025-07-12T01:22:09.771" v="1219" actId="478"/>
          <pc:sldLayoutMkLst>
            <pc:docMk/>
            <pc:sldMasterMk cId="3504154313" sldId="2147483666"/>
            <pc:sldLayoutMk cId="1030537037" sldId="2147483668"/>
          </pc:sldLayoutMkLst>
          <pc:spChg chg="del mod">
            <ac:chgData name="Matt Lyle" userId="a96e7d453dd11193" providerId="LiveId" clId="{4B3635F1-74BB-41CA-B703-FE4DA2131B8D}" dt="2025-07-12T01:21:16.297" v="1212" actId="478"/>
            <ac:spMkLst>
              <pc:docMk/>
              <pc:sldMasterMk cId="3504154313" sldId="2147483666"/>
              <pc:sldLayoutMk cId="1030537037" sldId="2147483668"/>
              <ac:spMk id="2" creationId="{8495AFC7-3DCA-4E28-CE36-19BC57FCF809}"/>
            </ac:spMkLst>
          </pc:spChg>
          <pc:spChg chg="del mod">
            <ac:chgData name="Matt Lyle" userId="a96e7d453dd11193" providerId="LiveId" clId="{4B3635F1-74BB-41CA-B703-FE4DA2131B8D}" dt="2025-07-12T01:21:16.297" v="1212" actId="478"/>
            <ac:spMkLst>
              <pc:docMk/>
              <pc:sldMasterMk cId="3504154313" sldId="2147483666"/>
              <pc:sldLayoutMk cId="1030537037" sldId="2147483668"/>
              <ac:spMk id="3" creationId="{9C492109-46A7-7A44-45C5-316A9DBC72FA}"/>
            </ac:spMkLst>
          </pc:spChg>
          <pc:spChg chg="del mod">
            <ac:chgData name="Matt Lyle" userId="a96e7d453dd11193" providerId="LiveId" clId="{4B3635F1-74BB-41CA-B703-FE4DA2131B8D}" dt="2025-07-12T01:21:16.297" v="1212" actId="478"/>
            <ac:spMkLst>
              <pc:docMk/>
              <pc:sldMasterMk cId="3504154313" sldId="2147483666"/>
              <pc:sldLayoutMk cId="1030537037" sldId="2147483668"/>
              <ac:spMk id="4" creationId="{B4DFE3C0-1319-87A7-01EB-B7D136A9EFCA}"/>
            </ac:spMkLst>
          </pc:spChg>
          <pc:spChg chg="add del">
            <ac:chgData name="Matt Lyle" userId="a96e7d453dd11193" providerId="LiveId" clId="{4B3635F1-74BB-41CA-B703-FE4DA2131B8D}" dt="2025-07-12T01:22:09.771" v="1219" actId="478"/>
            <ac:spMkLst>
              <pc:docMk/>
              <pc:sldMasterMk cId="3504154313" sldId="2147483666"/>
              <pc:sldLayoutMk cId="1030537037" sldId="2147483668"/>
              <ac:spMk id="5" creationId="{EF09D2BD-F2F7-A76A-367A-5D35EA3BEF26}"/>
            </ac:spMkLst>
          </pc:spChg>
        </pc:sldLayoutChg>
      </pc:sldMasterChg>
    </pc:docChg>
  </pc:docChgLst>
  <pc:docChgLst>
    <pc:chgData name="Matt Lyle" userId="a96e7d453dd11193" providerId="LiveId" clId="{5947D1E1-D99E-4468-9A97-0EC230828E14}"/>
    <pc:docChg chg="undo redo custSel addSld delSld modSld sldOrd modMainMaster">
      <pc:chgData name="Matt Lyle" userId="a96e7d453dd11193" providerId="LiveId" clId="{5947D1E1-D99E-4468-9A97-0EC230828E14}" dt="2025-06-14T14:07:50.136" v="3006" actId="47"/>
      <pc:docMkLst>
        <pc:docMk/>
      </pc:docMkLst>
      <pc:sldChg chg="addSp modSp del">
        <pc:chgData name="Matt Lyle" userId="a96e7d453dd11193" providerId="LiveId" clId="{5947D1E1-D99E-4468-9A97-0EC230828E14}" dt="2025-06-14T11:13:34.847" v="1921" actId="47"/>
        <pc:sldMkLst>
          <pc:docMk/>
          <pc:sldMk cId="1248293572" sldId="259"/>
        </pc:sldMkLst>
      </pc:sldChg>
      <pc:sldChg chg="addSp delSp modSp mod modClrScheme chgLayout">
        <pc:chgData name="Matt Lyle" userId="a96e7d453dd11193" providerId="LiveId" clId="{5947D1E1-D99E-4468-9A97-0EC230828E14}" dt="2025-06-14T06:42:27.734" v="279" actId="403"/>
        <pc:sldMkLst>
          <pc:docMk/>
          <pc:sldMk cId="1677220838" sldId="266"/>
        </pc:sldMkLst>
      </pc:sldChg>
      <pc:sldChg chg="delSp mod">
        <pc:chgData name="Matt Lyle" userId="a96e7d453dd11193" providerId="LiveId" clId="{5947D1E1-D99E-4468-9A97-0EC230828E14}" dt="2025-06-14T10:53:04.455" v="1797" actId="478"/>
        <pc:sldMkLst>
          <pc:docMk/>
          <pc:sldMk cId="3402679826" sldId="270"/>
        </pc:sldMkLst>
      </pc:sldChg>
      <pc:sldChg chg="delSp mod">
        <pc:chgData name="Matt Lyle" userId="a96e7d453dd11193" providerId="LiveId" clId="{5947D1E1-D99E-4468-9A97-0EC230828E14}" dt="2025-06-14T10:53:06.558" v="1798" actId="478"/>
        <pc:sldMkLst>
          <pc:docMk/>
          <pc:sldMk cId="2899784298" sldId="273"/>
        </pc:sldMkLst>
      </pc:sldChg>
      <pc:sldChg chg="delSp mod">
        <pc:chgData name="Matt Lyle" userId="a96e7d453dd11193" providerId="LiveId" clId="{5947D1E1-D99E-4468-9A97-0EC230828E14}" dt="2025-06-14T10:52:58.576" v="1795" actId="478"/>
        <pc:sldMkLst>
          <pc:docMk/>
          <pc:sldMk cId="3325106264" sldId="276"/>
        </pc:sldMkLst>
      </pc:sldChg>
      <pc:sldChg chg="delSp modSp mod">
        <pc:chgData name="Matt Lyle" userId="a96e7d453dd11193" providerId="LiveId" clId="{5947D1E1-D99E-4468-9A97-0EC230828E14}" dt="2025-06-14T10:52:56.335" v="1794" actId="478"/>
        <pc:sldMkLst>
          <pc:docMk/>
          <pc:sldMk cId="3264329551" sldId="277"/>
        </pc:sldMkLst>
      </pc:sldChg>
      <pc:sldChg chg="delSp mod">
        <pc:chgData name="Matt Lyle" userId="a96e7d453dd11193" providerId="LiveId" clId="{5947D1E1-D99E-4468-9A97-0EC230828E14}" dt="2025-06-14T10:53:02.450" v="1796" actId="478"/>
        <pc:sldMkLst>
          <pc:docMk/>
          <pc:sldMk cId="1884987237" sldId="278"/>
        </pc:sldMkLst>
      </pc:sldChg>
      <pc:sldChg chg="del">
        <pc:chgData name="Matt Lyle" userId="a96e7d453dd11193" providerId="LiveId" clId="{5947D1E1-D99E-4468-9A97-0EC230828E14}" dt="2025-06-14T06:50:24.951" v="393" actId="47"/>
        <pc:sldMkLst>
          <pc:docMk/>
          <pc:sldMk cId="315587248" sldId="279"/>
        </pc:sldMkLst>
      </pc:sldChg>
      <pc:sldChg chg="delSp mod">
        <pc:chgData name="Matt Lyle" userId="a96e7d453dd11193" providerId="LiveId" clId="{5947D1E1-D99E-4468-9A97-0EC230828E14}" dt="2025-06-14T10:52:47.542" v="1791" actId="478"/>
        <pc:sldMkLst>
          <pc:docMk/>
          <pc:sldMk cId="981449029" sldId="280"/>
        </pc:sldMkLst>
      </pc:sldChg>
      <pc:sldChg chg="delSp mod">
        <pc:chgData name="Matt Lyle" userId="a96e7d453dd11193" providerId="LiveId" clId="{5947D1E1-D99E-4468-9A97-0EC230828E14}" dt="2025-06-14T10:52:54.204" v="1793" actId="478"/>
        <pc:sldMkLst>
          <pc:docMk/>
          <pc:sldMk cId="47364093" sldId="281"/>
        </pc:sldMkLst>
      </pc:sldChg>
      <pc:sldChg chg="delSp mod">
        <pc:chgData name="Matt Lyle" userId="a96e7d453dd11193" providerId="LiveId" clId="{5947D1E1-D99E-4468-9A97-0EC230828E14}" dt="2025-06-14T10:52:44.606" v="1790" actId="478"/>
        <pc:sldMkLst>
          <pc:docMk/>
          <pc:sldMk cId="677161335" sldId="282"/>
        </pc:sldMkLst>
      </pc:sldChg>
      <pc:sldChg chg="addSp delSp modSp mod">
        <pc:chgData name="Matt Lyle" userId="a96e7d453dd11193" providerId="LiveId" clId="{5947D1E1-D99E-4468-9A97-0EC230828E14}" dt="2025-06-14T12:18:45.257" v="2494" actId="1036"/>
        <pc:sldMkLst>
          <pc:docMk/>
          <pc:sldMk cId="1512925482" sldId="283"/>
        </pc:sldMkLst>
      </pc:sldChg>
      <pc:sldChg chg="addSp delSp modSp mod">
        <pc:chgData name="Matt Lyle" userId="a96e7d453dd11193" providerId="LiveId" clId="{5947D1E1-D99E-4468-9A97-0EC230828E14}" dt="2025-06-14T14:07:37.098" v="3003" actId="1076"/>
        <pc:sldMkLst>
          <pc:docMk/>
          <pc:sldMk cId="2240780618" sldId="284"/>
        </pc:sldMkLst>
      </pc:sldChg>
      <pc:sldChg chg="del">
        <pc:chgData name="Matt Lyle" userId="a96e7d453dd11193" providerId="LiveId" clId="{5947D1E1-D99E-4468-9A97-0EC230828E14}" dt="2025-06-14T14:07:46.749" v="3005" actId="47"/>
        <pc:sldMkLst>
          <pc:docMk/>
          <pc:sldMk cId="3994835963" sldId="285"/>
        </pc:sldMkLst>
      </pc:sldChg>
      <pc:sldChg chg="del">
        <pc:chgData name="Matt Lyle" userId="a96e7d453dd11193" providerId="LiveId" clId="{5947D1E1-D99E-4468-9A97-0EC230828E14}" dt="2025-06-14T14:07:50.136" v="3006" actId="47"/>
        <pc:sldMkLst>
          <pc:docMk/>
          <pc:sldMk cId="3928871707" sldId="286"/>
        </pc:sldMkLst>
      </pc:sldChg>
      <pc:sldChg chg="delSp mod">
        <pc:chgData name="Matt Lyle" userId="a96e7d453dd11193" providerId="LiveId" clId="{5947D1E1-D99E-4468-9A97-0EC230828E14}" dt="2025-06-14T10:52:50.532" v="1792" actId="478"/>
        <pc:sldMkLst>
          <pc:docMk/>
          <pc:sldMk cId="1827902623" sldId="288"/>
        </pc:sldMkLst>
      </pc:sldChg>
      <pc:sldChg chg="modSp mod">
        <pc:chgData name="Matt Lyle" userId="a96e7d453dd11193" providerId="LiveId" clId="{5947D1E1-D99E-4468-9A97-0EC230828E14}" dt="2025-06-14T11:48:59.129" v="2079" actId="20577"/>
        <pc:sldMkLst>
          <pc:docMk/>
          <pc:sldMk cId="3845407220" sldId="289"/>
        </pc:sldMkLst>
      </pc:sldChg>
      <pc:sldChg chg="addSp delSp modSp add mod ord modClrScheme modAnim chgLayout">
        <pc:chgData name="Matt Lyle" userId="a96e7d453dd11193" providerId="LiveId" clId="{5947D1E1-D99E-4468-9A97-0EC230828E14}" dt="2025-06-14T07:32:25.270" v="399"/>
        <pc:sldMkLst>
          <pc:docMk/>
          <pc:sldMk cId="1938314896" sldId="290"/>
        </pc:sldMkLst>
      </pc:sldChg>
      <pc:sldChg chg="addSp delSp modSp add mod modClrScheme delAnim chgLayout">
        <pc:chgData name="Matt Lyle" userId="a96e7d453dd11193" providerId="LiveId" clId="{5947D1E1-D99E-4468-9A97-0EC230828E14}" dt="2025-06-14T11:10:34.424" v="1913" actId="14100"/>
        <pc:sldMkLst>
          <pc:docMk/>
          <pc:sldMk cId="4113660688" sldId="291"/>
        </pc:sldMkLst>
      </pc:sldChg>
      <pc:sldChg chg="addSp modSp add mod ord modClrScheme modAnim chgLayout">
        <pc:chgData name="Matt Lyle" userId="a96e7d453dd11193" providerId="LiveId" clId="{5947D1E1-D99E-4468-9A97-0EC230828E14}" dt="2025-06-14T08:02:34.340" v="672" actId="20577"/>
        <pc:sldMkLst>
          <pc:docMk/>
          <pc:sldMk cId="3564539497" sldId="292"/>
        </pc:sldMkLst>
      </pc:sldChg>
      <pc:sldChg chg="addSp delSp modSp add mod ord">
        <pc:chgData name="Matt Lyle" userId="a96e7d453dd11193" providerId="LiveId" clId="{5947D1E1-D99E-4468-9A97-0EC230828E14}" dt="2025-06-14T08:04:06.771" v="675"/>
        <pc:sldMkLst>
          <pc:docMk/>
          <pc:sldMk cId="203937164" sldId="293"/>
        </pc:sldMkLst>
      </pc:sldChg>
      <pc:sldChg chg="addSp delSp modSp new mod modTransition">
        <pc:chgData name="Matt Lyle" userId="a96e7d453dd11193" providerId="LiveId" clId="{5947D1E1-D99E-4468-9A97-0EC230828E14}" dt="2025-06-14T11:10:44.034" v="1914" actId="14100"/>
        <pc:sldMkLst>
          <pc:docMk/>
          <pc:sldMk cId="42504925" sldId="294"/>
        </pc:sldMkLst>
      </pc:sldChg>
      <pc:sldChg chg="addSp modSp new mod modTransition modClrScheme chgLayout">
        <pc:chgData name="Matt Lyle" userId="a96e7d453dd11193" providerId="LiveId" clId="{5947D1E1-D99E-4468-9A97-0EC230828E14}" dt="2025-06-14T10:57:42.569" v="1804"/>
        <pc:sldMkLst>
          <pc:docMk/>
          <pc:sldMk cId="3662480993" sldId="295"/>
        </pc:sldMkLst>
      </pc:sldChg>
      <pc:sldChg chg="modSp add mod modTransition">
        <pc:chgData name="Matt Lyle" userId="a96e7d453dd11193" providerId="LiveId" clId="{5947D1E1-D99E-4468-9A97-0EC230828E14}" dt="2025-06-14T10:57:41.475" v="1803"/>
        <pc:sldMkLst>
          <pc:docMk/>
          <pc:sldMk cId="938487686" sldId="296"/>
        </pc:sldMkLst>
      </pc:sldChg>
      <pc:sldChg chg="addSp modSp add mod modTransition">
        <pc:chgData name="Matt Lyle" userId="a96e7d453dd11193" providerId="LiveId" clId="{5947D1E1-D99E-4468-9A97-0EC230828E14}" dt="2025-06-14T10:57:34.859" v="1799"/>
        <pc:sldMkLst>
          <pc:docMk/>
          <pc:sldMk cId="398807510" sldId="297"/>
        </pc:sldMkLst>
      </pc:sldChg>
      <pc:sldChg chg="addSp delSp modSp new mod modTransition modClrScheme chgLayout">
        <pc:chgData name="Matt Lyle" userId="a96e7d453dd11193" providerId="LiveId" clId="{5947D1E1-D99E-4468-9A97-0EC230828E14}" dt="2025-06-14T11:35:12.650" v="1985"/>
        <pc:sldMkLst>
          <pc:docMk/>
          <pc:sldMk cId="1230470455" sldId="298"/>
        </pc:sldMkLst>
      </pc:sldChg>
      <pc:sldChg chg="addSp delSp modSp add mod modTransition modClrScheme chgLayout">
        <pc:chgData name="Matt Lyle" userId="a96e7d453dd11193" providerId="LiveId" clId="{5947D1E1-D99E-4468-9A97-0EC230828E14}" dt="2025-06-14T10:57:36.199" v="1800"/>
        <pc:sldMkLst>
          <pc:docMk/>
          <pc:sldMk cId="1727406336" sldId="299"/>
        </pc:sldMkLst>
      </pc:sldChg>
      <pc:sldChg chg="addSp modSp add mod modTransition modAnim">
        <pc:chgData name="Matt Lyle" userId="a96e7d453dd11193" providerId="LiveId" clId="{5947D1E1-D99E-4468-9A97-0EC230828E14}" dt="2025-06-14T10:57:57.060" v="1805"/>
        <pc:sldMkLst>
          <pc:docMk/>
          <pc:sldMk cId="374513753" sldId="300"/>
        </pc:sldMkLst>
      </pc:sldChg>
      <pc:sldChg chg="addSp delSp modSp add mod ord modTransition modAnim">
        <pc:chgData name="Matt Lyle" userId="a96e7d453dd11193" providerId="LiveId" clId="{5947D1E1-D99E-4468-9A97-0EC230828E14}" dt="2025-06-14T09:11:25.179" v="1271" actId="113"/>
        <pc:sldMkLst>
          <pc:docMk/>
          <pc:sldMk cId="3919640896" sldId="301"/>
        </pc:sldMkLst>
      </pc:sldChg>
      <pc:sldChg chg="addSp delSp modSp add mod modTransition modAnim">
        <pc:chgData name="Matt Lyle" userId="a96e7d453dd11193" providerId="LiveId" clId="{5947D1E1-D99E-4468-9A97-0EC230828E14}" dt="2025-06-14T09:11:29.616" v="1272" actId="113"/>
        <pc:sldMkLst>
          <pc:docMk/>
          <pc:sldMk cId="38469584" sldId="302"/>
        </pc:sldMkLst>
      </pc:sldChg>
      <pc:sldChg chg="modSp add mod">
        <pc:chgData name="Matt Lyle" userId="a96e7d453dd11193" providerId="LiveId" clId="{5947D1E1-D99E-4468-9A97-0EC230828E14}" dt="2025-06-14T09:12:15.681" v="1281" actId="115"/>
        <pc:sldMkLst>
          <pc:docMk/>
          <pc:sldMk cId="3866229510" sldId="303"/>
        </pc:sldMkLst>
      </pc:sldChg>
      <pc:sldChg chg="modSp add mod modTransition">
        <pc:chgData name="Matt Lyle" userId="a96e7d453dd11193" providerId="LiveId" clId="{5947D1E1-D99E-4468-9A97-0EC230828E14}" dt="2025-06-14T10:57:59.914" v="1807"/>
        <pc:sldMkLst>
          <pc:docMk/>
          <pc:sldMk cId="2933837263" sldId="304"/>
        </pc:sldMkLst>
      </pc:sldChg>
      <pc:sldChg chg="addSp delSp modSp new mod modTransition modClrScheme chgLayout">
        <pc:chgData name="Matt Lyle" userId="a96e7d453dd11193" providerId="LiveId" clId="{5947D1E1-D99E-4468-9A97-0EC230828E14}" dt="2025-06-14T10:57:58.561" v="1806"/>
        <pc:sldMkLst>
          <pc:docMk/>
          <pc:sldMk cId="1240479145" sldId="305"/>
        </pc:sldMkLst>
      </pc:sldChg>
      <pc:sldChg chg="addSp delSp modSp add del mod modTransition">
        <pc:chgData name="Matt Lyle" userId="a96e7d453dd11193" providerId="LiveId" clId="{5947D1E1-D99E-4468-9A97-0EC230828E14}" dt="2025-06-14T10:59:18.345" v="1814" actId="2696"/>
        <pc:sldMkLst>
          <pc:docMk/>
          <pc:sldMk cId="1681504547" sldId="306"/>
        </pc:sldMkLst>
      </pc:sldChg>
      <pc:sldChg chg="addSp delSp modSp new mod modTransition modClrScheme chgLayout">
        <pc:chgData name="Matt Lyle" userId="a96e7d453dd11193" providerId="LiveId" clId="{5947D1E1-D99E-4468-9A97-0EC230828E14}" dt="2025-06-14T10:58:03.050" v="1809"/>
        <pc:sldMkLst>
          <pc:docMk/>
          <pc:sldMk cId="2588922548" sldId="307"/>
        </pc:sldMkLst>
      </pc:sldChg>
      <pc:sldChg chg="modSp add mod modTransition">
        <pc:chgData name="Matt Lyle" userId="a96e7d453dd11193" providerId="LiveId" clId="{5947D1E1-D99E-4468-9A97-0EC230828E14}" dt="2025-06-14T10:58:01.192" v="1808"/>
        <pc:sldMkLst>
          <pc:docMk/>
          <pc:sldMk cId="244425485" sldId="308"/>
        </pc:sldMkLst>
      </pc:sldChg>
      <pc:sldChg chg="modSp add mod ord modTransition">
        <pc:chgData name="Matt Lyle" userId="a96e7d453dd11193" providerId="LiveId" clId="{5947D1E1-D99E-4468-9A97-0EC230828E14}" dt="2025-06-14T10:58:04.451" v="1810"/>
        <pc:sldMkLst>
          <pc:docMk/>
          <pc:sldMk cId="2811154105" sldId="309"/>
        </pc:sldMkLst>
      </pc:sldChg>
      <pc:sldChg chg="addSp delSp modSp add mod ord modTransition">
        <pc:chgData name="Matt Lyle" userId="a96e7d453dd11193" providerId="LiveId" clId="{5947D1E1-D99E-4468-9A97-0EC230828E14}" dt="2025-06-14T10:30:06.559" v="1708" actId="1076"/>
        <pc:sldMkLst>
          <pc:docMk/>
          <pc:sldMk cId="1391927677" sldId="310"/>
        </pc:sldMkLst>
      </pc:sldChg>
      <pc:sldChg chg="addSp delSp modSp add mod modTransition modAnim">
        <pc:chgData name="Matt Lyle" userId="a96e7d453dd11193" providerId="LiveId" clId="{5947D1E1-D99E-4468-9A97-0EC230828E14}" dt="2025-06-14T10:52:38.881" v="1789"/>
        <pc:sldMkLst>
          <pc:docMk/>
          <pc:sldMk cId="3253987426" sldId="311"/>
        </pc:sldMkLst>
      </pc:sldChg>
      <pc:sldChg chg="modSp add mod modTransition">
        <pc:chgData name="Matt Lyle" userId="a96e7d453dd11193" providerId="LiveId" clId="{5947D1E1-D99E-4468-9A97-0EC230828E14}" dt="2025-06-14T10:57:40.395" v="1802"/>
        <pc:sldMkLst>
          <pc:docMk/>
          <pc:sldMk cId="877111511" sldId="312"/>
        </pc:sldMkLst>
      </pc:sldChg>
      <pc:sldChg chg="modSp add mod ord">
        <pc:chgData name="Matt Lyle" userId="a96e7d453dd11193" providerId="LiveId" clId="{5947D1E1-D99E-4468-9A97-0EC230828E14}" dt="2025-06-14T12:18:32.813" v="2489" actId="1036"/>
        <pc:sldMkLst>
          <pc:docMk/>
          <pc:sldMk cId="3637737700" sldId="313"/>
        </pc:sldMkLst>
      </pc:sldChg>
      <pc:sldChg chg="addSp delSp modSp add mod ord delAnim modAnim">
        <pc:chgData name="Matt Lyle" userId="a96e7d453dd11193" providerId="LiveId" clId="{5947D1E1-D99E-4468-9A97-0EC230828E14}" dt="2025-06-14T11:59:16.654" v="2152" actId="478"/>
        <pc:sldMkLst>
          <pc:docMk/>
          <pc:sldMk cId="3712468815" sldId="314"/>
        </pc:sldMkLst>
      </pc:sldChg>
      <pc:sldChg chg="addSp delSp modSp add mod ord modAnim">
        <pc:chgData name="Matt Lyle" userId="a96e7d453dd11193" providerId="LiveId" clId="{5947D1E1-D99E-4468-9A97-0EC230828E14}" dt="2025-06-14T12:54:53.562" v="2883"/>
        <pc:sldMkLst>
          <pc:docMk/>
          <pc:sldMk cId="626321" sldId="315"/>
        </pc:sldMkLst>
      </pc:sldChg>
      <pc:sldChg chg="addSp delSp modSp add mod">
        <pc:chgData name="Matt Lyle" userId="a96e7d453dd11193" providerId="LiveId" clId="{5947D1E1-D99E-4468-9A97-0EC230828E14}" dt="2025-06-14T12:18:28.091" v="2484" actId="1036"/>
        <pc:sldMkLst>
          <pc:docMk/>
          <pc:sldMk cId="3916703334" sldId="316"/>
        </pc:sldMkLst>
      </pc:sldChg>
      <pc:sldChg chg="addSp delSp modSp add mod">
        <pc:chgData name="Matt Lyle" userId="a96e7d453dd11193" providerId="LiveId" clId="{5947D1E1-D99E-4468-9A97-0EC230828E14}" dt="2025-06-14T11:53:18.804" v="2138" actId="1036"/>
        <pc:sldMkLst>
          <pc:docMk/>
          <pc:sldMk cId="1338734256" sldId="317"/>
        </pc:sldMkLst>
      </pc:sldChg>
      <pc:sldChg chg="addSp delSp modSp add mod">
        <pc:chgData name="Matt Lyle" userId="a96e7d453dd11193" providerId="LiveId" clId="{5947D1E1-D99E-4468-9A97-0EC230828E14}" dt="2025-06-14T11:54:06.298" v="2148" actId="21"/>
        <pc:sldMkLst>
          <pc:docMk/>
          <pc:sldMk cId="2610382609" sldId="318"/>
        </pc:sldMkLst>
      </pc:sldChg>
      <pc:sldChg chg="addSp delSp modSp add mod ord">
        <pc:chgData name="Matt Lyle" userId="a96e7d453dd11193" providerId="LiveId" clId="{5947D1E1-D99E-4468-9A97-0EC230828E14}" dt="2025-06-14T11:54:20.452" v="2150" actId="1035"/>
        <pc:sldMkLst>
          <pc:docMk/>
          <pc:sldMk cId="1842289133" sldId="319"/>
        </pc:sldMkLst>
      </pc:sldChg>
      <pc:sldChg chg="delSp modSp add mod delAnim">
        <pc:chgData name="Matt Lyle" userId="a96e7d453dd11193" providerId="LiveId" clId="{5947D1E1-D99E-4468-9A97-0EC230828E14}" dt="2025-06-14T12:10:04.796" v="2312" actId="207"/>
        <pc:sldMkLst>
          <pc:docMk/>
          <pc:sldMk cId="198984734" sldId="320"/>
        </pc:sldMkLst>
      </pc:sldChg>
      <pc:sldChg chg="add del">
        <pc:chgData name="Matt Lyle" userId="a96e7d453dd11193" providerId="LiveId" clId="{5947D1E1-D99E-4468-9A97-0EC230828E14}" dt="2025-06-14T11:15:20.386" v="1923" actId="2890"/>
        <pc:sldMkLst>
          <pc:docMk/>
          <pc:sldMk cId="1297964482" sldId="320"/>
        </pc:sldMkLst>
      </pc:sldChg>
      <pc:sldChg chg="addSp delSp modSp new del mod modClrScheme chgLayout">
        <pc:chgData name="Matt Lyle" userId="a96e7d453dd11193" providerId="LiveId" clId="{5947D1E1-D99E-4468-9A97-0EC230828E14}" dt="2025-06-14T12:09:47.031" v="2311" actId="47"/>
        <pc:sldMkLst>
          <pc:docMk/>
          <pc:sldMk cId="619643303" sldId="321"/>
        </pc:sldMkLst>
      </pc:sldChg>
      <pc:sldChg chg="addSp delSp modSp add mod modTransition modAnim">
        <pc:chgData name="Matt Lyle" userId="a96e7d453dd11193" providerId="LiveId" clId="{5947D1E1-D99E-4468-9A97-0EC230828E14}" dt="2025-06-14T12:18:12.942" v="2479"/>
        <pc:sldMkLst>
          <pc:docMk/>
          <pc:sldMk cId="2623192583" sldId="322"/>
        </pc:sldMkLst>
      </pc:sldChg>
      <pc:sldChg chg="addSp modSp new mod modTransition modClrScheme modAnim chgLayout">
        <pc:chgData name="Matt Lyle" userId="a96e7d453dd11193" providerId="LiveId" clId="{5947D1E1-D99E-4468-9A97-0EC230828E14}" dt="2025-06-14T12:21:57.123" v="2551" actId="207"/>
        <pc:sldMkLst>
          <pc:docMk/>
          <pc:sldMk cId="3442629375" sldId="323"/>
        </pc:sldMkLst>
      </pc:sldChg>
      <pc:sldChg chg="addSp delSp modSp add mod setBg delAnim modAnim">
        <pc:chgData name="Matt Lyle" userId="a96e7d453dd11193" providerId="LiveId" clId="{5947D1E1-D99E-4468-9A97-0EC230828E14}" dt="2025-06-14T12:44:39.499" v="2834"/>
        <pc:sldMkLst>
          <pc:docMk/>
          <pc:sldMk cId="3875974331" sldId="324"/>
        </pc:sldMkLst>
      </pc:sldChg>
      <pc:sldChg chg="add modAnim">
        <pc:chgData name="Matt Lyle" userId="a96e7d453dd11193" providerId="LiveId" clId="{5947D1E1-D99E-4468-9A97-0EC230828E14}" dt="2025-06-14T12:55:13.901" v="2884"/>
        <pc:sldMkLst>
          <pc:docMk/>
          <pc:sldMk cId="1605206338" sldId="325"/>
        </pc:sldMkLst>
      </pc:sldChg>
      <pc:sldChg chg="modSp add del mod">
        <pc:chgData name="Matt Lyle" userId="a96e7d453dd11193" providerId="LiveId" clId="{5947D1E1-D99E-4468-9A97-0EC230828E14}" dt="2025-06-14T14:07:45.893" v="3004" actId="47"/>
        <pc:sldMkLst>
          <pc:docMk/>
          <pc:sldMk cId="3749276883" sldId="326"/>
        </pc:sldMkLst>
      </pc:sldChg>
      <pc:sldMasterChg chg="addSldLayout modSldLayout">
        <pc:chgData name="Matt Lyle" userId="a96e7d453dd11193" providerId="LiveId" clId="{5947D1E1-D99E-4468-9A97-0EC230828E14}" dt="2025-06-14T07:33:36.383" v="403"/>
        <pc:sldMasterMkLst>
          <pc:docMk/>
          <pc:sldMasterMk cId="3850500696" sldId="2147483648"/>
        </pc:sldMasterMkLst>
        <pc:sldLayoutChg chg="delSp modSp add mod modTransition">
          <pc:chgData name="Matt Lyle" userId="a96e7d453dd11193" providerId="LiveId" clId="{5947D1E1-D99E-4468-9A97-0EC230828E14}" dt="2025-06-14T06:24:17.513" v="83" actId="14100"/>
          <pc:sldLayoutMkLst>
            <pc:docMk/>
            <pc:sldMasterMk cId="3850500696" sldId="2147483648"/>
            <pc:sldLayoutMk cId="3117622558" sldId="2147483658"/>
          </pc:sldLayoutMkLst>
          <pc:picChg chg="mod">
            <ac:chgData name="Matt Lyle" userId="a96e7d453dd11193" providerId="LiveId" clId="{5947D1E1-D99E-4468-9A97-0EC230828E14}" dt="2025-06-14T06:24:10.299" v="81" actId="14100"/>
            <ac:picMkLst>
              <pc:docMk/>
              <pc:sldMasterMk cId="3850500696" sldId="2147483648"/>
              <pc:sldLayoutMk cId="3117622558" sldId="2147483658"/>
              <ac:picMk id="2" creationId="{6F493974-E6B3-156D-7C46-13F983144FC3}"/>
            </ac:picMkLst>
          </pc:picChg>
          <pc:picChg chg="mod">
            <ac:chgData name="Matt Lyle" userId="a96e7d453dd11193" providerId="LiveId" clId="{5947D1E1-D99E-4468-9A97-0EC230828E14}" dt="2025-06-14T06:24:17.513" v="83" actId="14100"/>
            <ac:picMkLst>
              <pc:docMk/>
              <pc:sldMasterMk cId="3850500696" sldId="2147483648"/>
              <pc:sldLayoutMk cId="3117622558" sldId="2147483658"/>
              <ac:picMk id="5" creationId="{4A212EE6-486B-EC8D-C6B1-F40BEB8C1B14}"/>
            </ac:picMkLst>
          </pc:picChg>
        </pc:sldLayoutChg>
        <pc:sldLayoutChg chg="modSp add mod modTransition">
          <pc:chgData name="Matt Lyle" userId="a96e7d453dd11193" providerId="LiveId" clId="{5947D1E1-D99E-4468-9A97-0EC230828E14}" dt="2025-06-14T07:33:36.383" v="403"/>
          <pc:sldLayoutMkLst>
            <pc:docMk/>
            <pc:sldMasterMk cId="3850500696" sldId="2147483648"/>
            <pc:sldLayoutMk cId="3022975717" sldId="2147483659"/>
          </pc:sldLayoutMkLst>
          <pc:picChg chg="mod">
            <ac:chgData name="Matt Lyle" userId="a96e7d453dd11193" providerId="LiveId" clId="{5947D1E1-D99E-4468-9A97-0EC230828E14}" dt="2025-06-14T07:33:36.383" v="403"/>
            <ac:picMkLst>
              <pc:docMk/>
              <pc:sldMasterMk cId="3850500696" sldId="2147483648"/>
              <pc:sldLayoutMk cId="3022975717" sldId="2147483659"/>
              <ac:picMk id="2" creationId="{6F493974-E6B3-156D-7C46-13F983144FC3}"/>
            </ac:picMkLst>
          </pc:picChg>
          <pc:picChg chg="mod">
            <ac:chgData name="Matt Lyle" userId="a96e7d453dd11193" providerId="LiveId" clId="{5947D1E1-D99E-4468-9A97-0EC230828E14}" dt="2025-06-14T07:33:36.383" v="403"/>
            <ac:picMkLst>
              <pc:docMk/>
              <pc:sldMasterMk cId="3850500696" sldId="2147483648"/>
              <pc:sldLayoutMk cId="3022975717" sldId="2147483659"/>
              <ac:picMk id="5" creationId="{4A212EE6-486B-EC8D-C6B1-F40BEB8C1B1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E1ED3-56B4-4047-B9CA-F09864A50B8A}" type="datetimeFigureOut">
              <a:rPr lang="en-US" smtClean="0"/>
              <a:t>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4278-8ECB-42C3-A72B-55231720E522}" type="slidenum">
              <a:rPr lang="en-US" smtClean="0"/>
              <a:t>‹#›</a:t>
            </a:fld>
            <a:endParaRPr lang="en-US"/>
          </a:p>
        </p:txBody>
      </p:sp>
    </p:spTree>
    <p:extLst>
      <p:ext uri="{BB962C8B-B14F-4D97-AF65-F5344CB8AC3E}">
        <p14:creationId xmlns:p14="http://schemas.microsoft.com/office/powerpoint/2010/main" val="395256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f.ly/logosres/bstus70eph?ref=Bible.Eph1.3-14&amp;off=1839&amp;ctx=raise+of+his+glory.%0a~In+the+original+Gre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64278-8ECB-42C3-A72B-55231720E522}" type="slidenum">
              <a:rPr lang="en-US" smtClean="0"/>
              <a:t>10</a:t>
            </a:fld>
            <a:endParaRPr lang="en-US"/>
          </a:p>
        </p:txBody>
      </p:sp>
    </p:spTree>
    <p:extLst>
      <p:ext uri="{BB962C8B-B14F-4D97-AF65-F5344CB8AC3E}">
        <p14:creationId xmlns:p14="http://schemas.microsoft.com/office/powerpoint/2010/main" val="373527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89FA-DE23-DE1F-3F95-AD4B042EB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D00FF-B280-D7CC-B404-8315AD400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DEC25-624F-005A-D5E0-B75261F86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86B11-1177-132C-70D0-D9F8526B402D}"/>
              </a:ext>
            </a:extLst>
          </p:cNvPr>
          <p:cNvSpPr>
            <a:spLocks noGrp="1"/>
          </p:cNvSpPr>
          <p:nvPr>
            <p:ph type="sldNum" sz="quarter" idx="5"/>
          </p:nvPr>
        </p:nvSpPr>
        <p:spPr/>
        <p:txBody>
          <a:bodyPr/>
          <a:lstStyle/>
          <a:p>
            <a:fld id="{45064278-8ECB-42C3-A72B-55231720E522}" type="slidenum">
              <a:rPr lang="en-US" smtClean="0"/>
              <a:t>13</a:t>
            </a:fld>
            <a:endParaRPr lang="en-US"/>
          </a:p>
        </p:txBody>
      </p:sp>
    </p:spTree>
    <p:extLst>
      <p:ext uri="{BB962C8B-B14F-4D97-AF65-F5344CB8AC3E}">
        <p14:creationId xmlns:p14="http://schemas.microsoft.com/office/powerpoint/2010/main" val="246378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M’Clintock</a:t>
            </a:r>
            <a:r>
              <a:rPr lang="en-US" dirty="0"/>
              <a:t>, J., &amp; Strong, J. (1891). Creed, Apostles. In </a:t>
            </a:r>
            <a:r>
              <a:rPr lang="en-US" dirty="0" err="1"/>
              <a:t>Cyclopædia</a:t>
            </a:r>
            <a:r>
              <a:rPr lang="en-US" dirty="0"/>
              <a:t> of Biblical, Theological, and Ecclesiastical Literature (Vol. 2, p. 559). Harper &amp; Brothers, Publishers.</a:t>
            </a:r>
          </a:p>
        </p:txBody>
      </p:sp>
      <p:sp>
        <p:nvSpPr>
          <p:cNvPr id="4" name="Slide Number Placeholder 3"/>
          <p:cNvSpPr>
            <a:spLocks noGrp="1"/>
          </p:cNvSpPr>
          <p:nvPr>
            <p:ph type="sldNum" sz="quarter" idx="5"/>
          </p:nvPr>
        </p:nvSpPr>
        <p:spPr/>
        <p:txBody>
          <a:bodyPr/>
          <a:lstStyle/>
          <a:p>
            <a:fld id="{45064278-8ECB-42C3-A72B-55231720E522}" type="slidenum">
              <a:rPr lang="en-US" smtClean="0"/>
              <a:t>53</a:t>
            </a:fld>
            <a:endParaRPr lang="en-US"/>
          </a:p>
        </p:txBody>
      </p:sp>
    </p:spTree>
    <p:extLst>
      <p:ext uri="{BB962C8B-B14F-4D97-AF65-F5344CB8AC3E}">
        <p14:creationId xmlns:p14="http://schemas.microsoft.com/office/powerpoint/2010/main" val="412760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8C6A-02C6-0B73-E35F-CF9F76D78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CEC92-6F24-C293-1096-78804FC97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713DF-1BEB-1099-8895-F9BB8089FAD2}"/>
              </a:ext>
            </a:extLst>
          </p:cNvPr>
          <p:cNvSpPr>
            <a:spLocks noGrp="1"/>
          </p:cNvSpPr>
          <p:nvPr>
            <p:ph type="body" idx="1"/>
          </p:nvPr>
        </p:nvSpPr>
        <p:spPr/>
        <p:txBody>
          <a:bodyPr/>
          <a:lstStyle/>
          <a:p>
            <a:endParaRPr lang="en-US" dirty="0"/>
          </a:p>
          <a:p>
            <a:r>
              <a:rPr lang="en-US" dirty="0" err="1"/>
              <a:t>M’Clintock</a:t>
            </a:r>
            <a:r>
              <a:rPr lang="en-US" dirty="0"/>
              <a:t>, J., &amp; Strong, J. (1891). Creed, Apostles. In </a:t>
            </a:r>
            <a:r>
              <a:rPr lang="en-US" dirty="0" err="1"/>
              <a:t>Cyclopædia</a:t>
            </a:r>
            <a:r>
              <a:rPr lang="en-US" dirty="0"/>
              <a:t> of Biblical, Theological, and Ecclesiastical Literature (Vol. 2, p. 559). Harper &amp; Brothers, Publishers.</a:t>
            </a:r>
          </a:p>
        </p:txBody>
      </p:sp>
      <p:sp>
        <p:nvSpPr>
          <p:cNvPr id="4" name="Slide Number Placeholder 3">
            <a:extLst>
              <a:ext uri="{FF2B5EF4-FFF2-40B4-BE49-F238E27FC236}">
                <a16:creationId xmlns:a16="http://schemas.microsoft.com/office/drawing/2014/main" id="{E4014657-1508-D59F-DE57-4FEC3CC840AE}"/>
              </a:ext>
            </a:extLst>
          </p:cNvPr>
          <p:cNvSpPr>
            <a:spLocks noGrp="1"/>
          </p:cNvSpPr>
          <p:nvPr>
            <p:ph type="sldNum" sz="quarter" idx="5"/>
          </p:nvPr>
        </p:nvSpPr>
        <p:spPr/>
        <p:txBody>
          <a:bodyPr/>
          <a:lstStyle/>
          <a:p>
            <a:fld id="{45064278-8ECB-42C3-A72B-55231720E522}" type="slidenum">
              <a:rPr lang="en-US" smtClean="0"/>
              <a:t>54</a:t>
            </a:fld>
            <a:endParaRPr lang="en-US"/>
          </a:p>
        </p:txBody>
      </p:sp>
    </p:spTree>
    <p:extLst>
      <p:ext uri="{BB962C8B-B14F-4D97-AF65-F5344CB8AC3E}">
        <p14:creationId xmlns:p14="http://schemas.microsoft.com/office/powerpoint/2010/main" val="24121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1AF-E2A2-6D68-5C32-3C459A68D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5F3EF-7B96-5463-589F-EEE9A92D7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3383E-DF34-AA0F-F9EE-638A9F28E571}"/>
              </a:ext>
            </a:extLst>
          </p:cNvPr>
          <p:cNvSpPr>
            <a:spLocks noGrp="1"/>
          </p:cNvSpPr>
          <p:nvPr>
            <p:ph type="body" idx="1"/>
          </p:nvPr>
        </p:nvSpPr>
        <p:spPr/>
        <p:txBody>
          <a:bodyPr/>
          <a:lstStyle/>
          <a:p>
            <a:endParaRPr lang="en-US" dirty="0"/>
          </a:p>
          <a:p>
            <a:r>
              <a:rPr lang="en-US" dirty="0" err="1"/>
              <a:t>M’Clintock</a:t>
            </a:r>
            <a:r>
              <a:rPr lang="en-US" dirty="0"/>
              <a:t>, J., &amp; Strong, J. (1891). Creed, Apostles. In </a:t>
            </a:r>
            <a:r>
              <a:rPr lang="en-US" dirty="0" err="1"/>
              <a:t>Cyclopædia</a:t>
            </a:r>
            <a:r>
              <a:rPr lang="en-US" dirty="0"/>
              <a:t> of Biblical, Theological, and Ecclesiastical Literature (Vol. 2, p. 559). Harper &amp; Brothers, Publishers.</a:t>
            </a:r>
          </a:p>
        </p:txBody>
      </p:sp>
      <p:sp>
        <p:nvSpPr>
          <p:cNvPr id="4" name="Slide Number Placeholder 3">
            <a:extLst>
              <a:ext uri="{FF2B5EF4-FFF2-40B4-BE49-F238E27FC236}">
                <a16:creationId xmlns:a16="http://schemas.microsoft.com/office/drawing/2014/main" id="{399D6595-68B1-83E4-F4B9-6BC0F3E49F9B}"/>
              </a:ext>
            </a:extLst>
          </p:cNvPr>
          <p:cNvSpPr>
            <a:spLocks noGrp="1"/>
          </p:cNvSpPr>
          <p:nvPr>
            <p:ph type="sldNum" sz="quarter" idx="5"/>
          </p:nvPr>
        </p:nvSpPr>
        <p:spPr/>
        <p:txBody>
          <a:bodyPr/>
          <a:lstStyle/>
          <a:p>
            <a:fld id="{45064278-8ECB-42C3-A72B-55231720E522}" type="slidenum">
              <a:rPr lang="en-US" smtClean="0"/>
              <a:t>55</a:t>
            </a:fld>
            <a:endParaRPr lang="en-US"/>
          </a:p>
        </p:txBody>
      </p:sp>
    </p:spTree>
    <p:extLst>
      <p:ext uri="{BB962C8B-B14F-4D97-AF65-F5344CB8AC3E}">
        <p14:creationId xmlns:p14="http://schemas.microsoft.com/office/powerpoint/2010/main" val="82297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In the original Greek these twelve verses constitute a single complex sentence.</a:t>
            </a:r>
          </a:p>
          <a:p>
            <a:pPr lvl="1"/>
            <a:r>
              <a:rPr lang="en-US" dirty="0"/>
              <a:t> Stott, J. R. W. (1979).  (p. 32). InterVarsity Press.</a:t>
            </a:r>
          </a:p>
          <a:p>
            <a:r>
              <a:rPr lang="en-US" b="0" i="0" u="none" strike="noStrike" baseline="0" dirty="0"/>
              <a:t> Stott, J. R. W. (1979). </a:t>
            </a:r>
            <a:r>
              <a:rPr lang="en-US" sz="1200" b="0" i="1" u="sng" strike="noStrike" kern="1200" baseline="0" dirty="0">
                <a:solidFill>
                  <a:schemeClr val="tx1"/>
                </a:solidFill>
                <a:latin typeface="+mn-lt"/>
                <a:ea typeface="+mn-ea"/>
                <a:cs typeface="+mn-cs"/>
                <a:hlinkClick r:id="rId3"/>
              </a:rPr>
              <a:t>God’s new society: the message of Ephesians</a:t>
            </a:r>
            <a:r>
              <a:rPr lang="en-US" sz="1200" b="0" i="0" u="none" strike="noStrike" kern="1200" baseline="0" dirty="0">
                <a:solidFill>
                  <a:schemeClr val="tx1"/>
                </a:solidFill>
                <a:latin typeface="+mn-lt"/>
                <a:ea typeface="+mn-ea"/>
                <a:cs typeface="+mn-cs"/>
                <a:hlinkClick r:id="rId3"/>
              </a:rPr>
              <a:t> (p. 32). InterVarsity Press.</a:t>
            </a:r>
          </a:p>
          <a:p>
            <a:endParaRPr lang="en-US" dirty="0"/>
          </a:p>
        </p:txBody>
      </p:sp>
      <p:sp>
        <p:nvSpPr>
          <p:cNvPr id="4" name="Slide Number Placeholder 3"/>
          <p:cNvSpPr>
            <a:spLocks noGrp="1"/>
          </p:cNvSpPr>
          <p:nvPr>
            <p:ph type="sldNum" sz="quarter" idx="5"/>
          </p:nvPr>
        </p:nvSpPr>
        <p:spPr/>
        <p:txBody>
          <a:bodyPr/>
          <a:lstStyle/>
          <a:p>
            <a:fld id="{45064278-8ECB-42C3-A72B-55231720E522}" type="slidenum">
              <a:rPr lang="en-US" smtClean="0"/>
              <a:t>61</a:t>
            </a:fld>
            <a:endParaRPr lang="en-US"/>
          </a:p>
        </p:txBody>
      </p:sp>
    </p:spTree>
    <p:extLst>
      <p:ext uri="{BB962C8B-B14F-4D97-AF65-F5344CB8AC3E}">
        <p14:creationId xmlns:p14="http://schemas.microsoft.com/office/powerpoint/2010/main" val="170915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16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3CDB0014-C3C9-ED18-22E1-B0B05A355B60}"/>
              </a:ext>
            </a:extLst>
          </p:cNvPr>
          <p:cNvSpPr/>
          <p:nvPr userDrawn="1"/>
        </p:nvSpPr>
        <p:spPr>
          <a:xfrm>
            <a:off x="0" y="0"/>
            <a:ext cx="6096000"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25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26C7EF5B-F411-2900-9BA8-49084F83189E}"/>
              </a:ext>
            </a:extLst>
          </p:cNvPr>
          <p:cNvSpPr/>
          <p:nvPr userDrawn="1"/>
        </p:nvSpPr>
        <p:spPr>
          <a:xfrm>
            <a:off x="6095999" y="0"/>
            <a:ext cx="6096000"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9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C7EF5B-F411-2900-9BA8-49084F83189E}"/>
              </a:ext>
            </a:extLst>
          </p:cNvPr>
          <p:cNvSpPr/>
          <p:nvPr userDrawn="1"/>
        </p:nvSpPr>
        <p:spPr>
          <a:xfrm>
            <a:off x="0" y="0"/>
            <a:ext cx="12191999" cy="685800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2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14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53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diagram of a train&#10;&#10;AI-generated content may be incorrect.">
            <a:extLst>
              <a:ext uri="{FF2B5EF4-FFF2-40B4-BE49-F238E27FC236}">
                <a16:creationId xmlns:a16="http://schemas.microsoft.com/office/drawing/2014/main" id="{E6297899-29D4-AC59-450B-6F73384BC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5818978-26F8-746E-7C82-78B28AFFA13F}"/>
              </a:ext>
            </a:extLst>
          </p:cNvPr>
          <p:cNvSpPr/>
          <p:nvPr userDrawn="1"/>
        </p:nvSpPr>
        <p:spPr>
          <a:xfrm>
            <a:off x="103632" y="231648"/>
            <a:ext cx="2401824" cy="573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179872A-0F5B-309A-8F8B-493004994D01}"/>
              </a:ext>
            </a:extLst>
          </p:cNvPr>
          <p:cNvSpPr/>
          <p:nvPr userDrawn="1"/>
        </p:nvSpPr>
        <p:spPr>
          <a:xfrm>
            <a:off x="179832" y="536447"/>
            <a:ext cx="201168" cy="5835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6B9FAEE-C74D-E52C-4652-CAF645755136}"/>
              </a:ext>
            </a:extLst>
          </p:cNvPr>
          <p:cNvSpPr/>
          <p:nvPr userDrawn="1"/>
        </p:nvSpPr>
        <p:spPr>
          <a:xfrm>
            <a:off x="381000" y="1036320"/>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6EF111-A471-9F53-9674-73EC716FD518}"/>
              </a:ext>
            </a:extLst>
          </p:cNvPr>
          <p:cNvSpPr/>
          <p:nvPr userDrawn="1"/>
        </p:nvSpPr>
        <p:spPr>
          <a:xfrm>
            <a:off x="179832" y="1912620"/>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75A11E5-6151-C964-69C2-71F9DF9C8BC5}"/>
              </a:ext>
            </a:extLst>
          </p:cNvPr>
          <p:cNvSpPr/>
          <p:nvPr userDrawn="1"/>
        </p:nvSpPr>
        <p:spPr>
          <a:xfrm>
            <a:off x="400050" y="2374773"/>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1F48F59-28CD-DEC9-D49A-B2FE13C60B01}"/>
              </a:ext>
            </a:extLst>
          </p:cNvPr>
          <p:cNvSpPr/>
          <p:nvPr userDrawn="1"/>
        </p:nvSpPr>
        <p:spPr>
          <a:xfrm>
            <a:off x="280416" y="3429000"/>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60E739-51F7-A84C-1AA4-38D3A028E122}"/>
              </a:ext>
            </a:extLst>
          </p:cNvPr>
          <p:cNvSpPr/>
          <p:nvPr userDrawn="1"/>
        </p:nvSpPr>
        <p:spPr>
          <a:xfrm>
            <a:off x="187452" y="3911917"/>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7A7731B-877A-7331-6D05-16B848B4D06A}"/>
              </a:ext>
            </a:extLst>
          </p:cNvPr>
          <p:cNvSpPr/>
          <p:nvPr userDrawn="1"/>
        </p:nvSpPr>
        <p:spPr>
          <a:xfrm>
            <a:off x="288036" y="4786788"/>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79CE2F3-5F86-17E8-4DD6-487BB5ED2D2E}"/>
              </a:ext>
            </a:extLst>
          </p:cNvPr>
          <p:cNvSpPr/>
          <p:nvPr userDrawn="1"/>
        </p:nvSpPr>
        <p:spPr>
          <a:xfrm>
            <a:off x="330708" y="5309947"/>
            <a:ext cx="1409700" cy="2305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439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2" name="Picture 1" descr="A diagram of a train&#10;&#10;AI-generated content may be incorrect.">
            <a:extLst>
              <a:ext uri="{FF2B5EF4-FFF2-40B4-BE49-F238E27FC236}">
                <a16:creationId xmlns:a16="http://schemas.microsoft.com/office/drawing/2014/main" id="{6E7CF2E3-3AAD-ABE1-B026-2318D92DA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9618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3" name="Picture 2" descr="A close-up of a number&#10;&#10;AI-generated content may be incorrect.">
            <a:extLst>
              <a:ext uri="{FF2B5EF4-FFF2-40B4-BE49-F238E27FC236}">
                <a16:creationId xmlns:a16="http://schemas.microsoft.com/office/drawing/2014/main" id="{50EC9189-4D38-FEC8-FA33-A5BA4DC2BE6E}"/>
              </a:ext>
            </a:extLst>
          </p:cNvPr>
          <p:cNvPicPr>
            <a:picLocks noChangeAspect="1"/>
          </p:cNvPicPr>
          <p:nvPr userDrawn="1"/>
        </p:nvPicPr>
        <p:blipFill>
          <a:blip r:embed="rId2"/>
          <a:stretch>
            <a:fillRect/>
          </a:stretch>
        </p:blipFill>
        <p:spPr>
          <a:xfrm>
            <a:off x="0" y="0"/>
            <a:ext cx="12192000" cy="6848488"/>
          </a:xfrm>
          <a:prstGeom prst="rect">
            <a:avLst/>
          </a:prstGeom>
        </p:spPr>
      </p:pic>
    </p:spTree>
    <p:extLst>
      <p:ext uri="{BB962C8B-B14F-4D97-AF65-F5344CB8AC3E}">
        <p14:creationId xmlns:p14="http://schemas.microsoft.com/office/powerpoint/2010/main" val="1397949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5" name="Picture 4" descr="A close-up of a poster&#10;&#10;AI-generated content may be incorrect.">
            <a:extLst>
              <a:ext uri="{FF2B5EF4-FFF2-40B4-BE49-F238E27FC236}">
                <a16:creationId xmlns:a16="http://schemas.microsoft.com/office/drawing/2014/main" id="{7AB534D9-2122-2A9C-7297-7D0CE085D139}"/>
              </a:ext>
            </a:extLst>
          </p:cNvPr>
          <p:cNvPicPr>
            <a:picLocks noChangeAspect="1"/>
          </p:cNvPicPr>
          <p:nvPr userDrawn="1"/>
        </p:nvPicPr>
        <p:blipFill>
          <a:blip r:embed="rId2"/>
          <a:stretch>
            <a:fillRect/>
          </a:stretch>
        </p:blipFill>
        <p:spPr>
          <a:xfrm>
            <a:off x="247650" y="230869"/>
            <a:ext cx="11696700" cy="6396261"/>
          </a:xfrm>
          <a:prstGeom prst="rect">
            <a:avLst/>
          </a:prstGeom>
        </p:spPr>
      </p:pic>
    </p:spTree>
    <p:extLst>
      <p:ext uri="{BB962C8B-B14F-4D97-AF65-F5344CB8AC3E}">
        <p14:creationId xmlns:p14="http://schemas.microsoft.com/office/powerpoint/2010/main" val="11449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F56991AB-AD1B-53C8-C525-8281707A41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A38F2B92-4509-DCC0-E3D0-05F6689A53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162630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1176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
        <p:nvSpPr>
          <p:cNvPr id="3" name="Rectangle 2">
            <a:extLst>
              <a:ext uri="{FF2B5EF4-FFF2-40B4-BE49-F238E27FC236}">
                <a16:creationId xmlns:a16="http://schemas.microsoft.com/office/drawing/2014/main" id="{8A4A33BD-F7A5-7954-DF51-2BD8944A7D23}"/>
              </a:ext>
            </a:extLst>
          </p:cNvPr>
          <p:cNvSpPr/>
          <p:nvPr userDrawn="1"/>
        </p:nvSpPr>
        <p:spPr>
          <a:xfrm>
            <a:off x="0" y="0"/>
            <a:ext cx="12192000" cy="6858000"/>
          </a:xfrm>
          <a:prstGeom prst="rect">
            <a:avLst/>
          </a:prstGeom>
          <a:solidFill>
            <a:srgbClr val="FFFFFF">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20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6F493974-E6B3-156D-7C46-13F983144FC3}"/>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4A212EE6-486B-EC8D-C6B1-F40BEB8C1B14}"/>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02297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7/12/2025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55" r:id="rId1"/>
    <p:sldLayoutId id="2147483670" r:id="rId2"/>
    <p:sldLayoutId id="2147483671" r:id="rId3"/>
    <p:sldLayoutId id="2147483669" r:id="rId4"/>
    <p:sldLayoutId id="2147483660" r:id="rId5"/>
    <p:sldLayoutId id="2147483657" r:id="rId6"/>
    <p:sldLayoutId id="2147483658" r:id="rId7"/>
    <p:sldLayoutId id="2147483662" r:id="rId8"/>
    <p:sldLayoutId id="2147483659" r:id="rId9"/>
    <p:sldLayoutId id="2147483663" r:id="rId10"/>
    <p:sldLayoutId id="2147483664" r:id="rId11"/>
    <p:sldLayoutId id="2147483665"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154313"/>
      </p:ext>
    </p:extLst>
  </p:cSld>
  <p:clrMap bg1="dk2" tx1="lt1" bg2="dk1" tx2="lt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uffet table with food on it&#10;&#10;AI-generated content may be incorrect.">
            <a:extLst>
              <a:ext uri="{FF2B5EF4-FFF2-40B4-BE49-F238E27FC236}">
                <a16:creationId xmlns:a16="http://schemas.microsoft.com/office/drawing/2014/main" id="{901C848F-6587-98A3-1598-9F7559E2EC7F}"/>
              </a:ext>
            </a:extLst>
          </p:cNvPr>
          <p:cNvPicPr>
            <a:picLocks noChangeAspect="1"/>
          </p:cNvPicPr>
          <p:nvPr/>
        </p:nvPicPr>
        <p:blipFill>
          <a:blip r:embed="rId2"/>
          <a:stretch>
            <a:fillRect/>
          </a:stretch>
        </p:blipFill>
        <p:spPr>
          <a:xfrm>
            <a:off x="0" y="0"/>
            <a:ext cx="12192000" cy="6860784"/>
          </a:xfrm>
          <a:prstGeom prst="rect">
            <a:avLst/>
          </a:prstGeom>
        </p:spPr>
      </p:pic>
    </p:spTree>
    <p:extLst>
      <p:ext uri="{BB962C8B-B14F-4D97-AF65-F5344CB8AC3E}">
        <p14:creationId xmlns:p14="http://schemas.microsoft.com/office/powerpoint/2010/main" val="40668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th equations and formulas&#10;&#10;AI-generated content may be incorrect.">
            <a:extLst>
              <a:ext uri="{FF2B5EF4-FFF2-40B4-BE49-F238E27FC236}">
                <a16:creationId xmlns:a16="http://schemas.microsoft.com/office/drawing/2014/main" id="{BD35ADF9-3FCD-C7BC-7D09-2125B3ED7E85}"/>
              </a:ext>
            </a:extLst>
          </p:cNvPr>
          <p:cNvPicPr>
            <a:picLocks noChangeAspect="1"/>
          </p:cNvPicPr>
          <p:nvPr/>
        </p:nvPicPr>
        <p:blipFill>
          <a:blip r:embed="rId3"/>
          <a:stretch>
            <a:fillRect/>
          </a:stretch>
        </p:blipFill>
        <p:spPr>
          <a:xfrm>
            <a:off x="0" y="209100"/>
            <a:ext cx="6458851" cy="6439799"/>
          </a:xfrm>
          <a:prstGeom prst="rect">
            <a:avLst/>
          </a:prstGeom>
        </p:spPr>
      </p:pic>
      <p:sp>
        <p:nvSpPr>
          <p:cNvPr id="8" name="TextBox 7">
            <a:extLst>
              <a:ext uri="{FF2B5EF4-FFF2-40B4-BE49-F238E27FC236}">
                <a16:creationId xmlns:a16="http://schemas.microsoft.com/office/drawing/2014/main" id="{B94BDACE-2CBB-BE73-CD08-0C350C5181B4}"/>
              </a:ext>
            </a:extLst>
          </p:cNvPr>
          <p:cNvSpPr txBox="1"/>
          <p:nvPr/>
        </p:nvSpPr>
        <p:spPr>
          <a:xfrm>
            <a:off x="6458851" y="0"/>
            <a:ext cx="5618849" cy="6740307"/>
          </a:xfrm>
          <a:prstGeom prst="rect">
            <a:avLst/>
          </a:prstGeom>
          <a:noFill/>
        </p:spPr>
        <p:txBody>
          <a:bodyPr wrap="square">
            <a:spAutoFit/>
          </a:bodyPr>
          <a:lstStyle/>
          <a:p>
            <a:r>
              <a:rPr lang="en-US" sz="5400" b="1" dirty="0"/>
              <a:t>Galatians</a:t>
            </a:r>
          </a:p>
          <a:p>
            <a:r>
              <a:rPr lang="en-US" sz="5400" b="1" dirty="0"/>
              <a:t>1 Thessalonians</a:t>
            </a:r>
          </a:p>
          <a:p>
            <a:r>
              <a:rPr lang="en-US" sz="5400" b="1" dirty="0"/>
              <a:t>2 Thessalonians</a:t>
            </a:r>
          </a:p>
          <a:p>
            <a:r>
              <a:rPr lang="en-US" sz="5400" b="1" dirty="0"/>
              <a:t>1 Corinthians</a:t>
            </a:r>
          </a:p>
          <a:p>
            <a:r>
              <a:rPr lang="en-US" sz="5400" b="1" dirty="0"/>
              <a:t>2 Corinthians</a:t>
            </a:r>
          </a:p>
          <a:p>
            <a:r>
              <a:rPr lang="en-US" sz="5400" b="1" dirty="0"/>
              <a:t>Colossians</a:t>
            </a:r>
          </a:p>
          <a:p>
            <a:r>
              <a:rPr lang="en-US" sz="5400" b="1" dirty="0"/>
              <a:t>1 Timothy</a:t>
            </a:r>
          </a:p>
          <a:p>
            <a:r>
              <a:rPr lang="en-US" sz="5400" b="1" dirty="0"/>
              <a:t>Titus</a:t>
            </a:r>
          </a:p>
        </p:txBody>
      </p:sp>
    </p:spTree>
    <p:extLst>
      <p:ext uri="{BB962C8B-B14F-4D97-AF65-F5344CB8AC3E}">
        <p14:creationId xmlns:p14="http://schemas.microsoft.com/office/powerpoint/2010/main" val="42022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E274A-69F8-F26C-7C51-25F7F26385D1}"/>
            </a:ext>
          </a:extLst>
        </p:cNvPr>
        <p:cNvGrpSpPr/>
        <p:nvPr/>
      </p:nvGrpSpPr>
      <p:grpSpPr>
        <a:xfrm>
          <a:off x="0" y="0"/>
          <a:ext cx="0" cy="0"/>
          <a:chOff x="0" y="0"/>
          <a:chExt cx="0" cy="0"/>
        </a:xfrm>
      </p:grpSpPr>
      <p:sp>
        <p:nvSpPr>
          <p:cNvPr id="8" name="Text Box 19">
            <a:extLst>
              <a:ext uri="{FF2B5EF4-FFF2-40B4-BE49-F238E27FC236}">
                <a16:creationId xmlns:a16="http://schemas.microsoft.com/office/drawing/2014/main" id="{3D601D43-D884-44E0-7D0E-A234C497963F}"/>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Gospels </a:t>
            </a:r>
            <a:r>
              <a:rPr lang="en-US" sz="1800" b="1" dirty="0">
                <a:solidFill>
                  <a:srgbClr val="800000"/>
                </a:solidFill>
                <a:latin typeface="Arial Black" panose="020B0A04020102020204" pitchFamily="34" charset="0"/>
                <a:cs typeface="Times New Roman" charset="0"/>
              </a:rPr>
              <a:t>&amp; Acts</a:t>
            </a:r>
            <a:endParaRPr lang="en-US" sz="1600" dirty="0">
              <a:solidFill>
                <a:srgbClr val="800000"/>
              </a:solidFill>
              <a:latin typeface="Arial Black" panose="020B0A04020102020204" pitchFamily="34" charset="0"/>
              <a:cs typeface="Times New Roman" charset="0"/>
            </a:endParaRPr>
          </a:p>
        </p:txBody>
      </p:sp>
      <p:sp>
        <p:nvSpPr>
          <p:cNvPr id="9" name="Rectangle: Rounded Corners 8">
            <a:extLst>
              <a:ext uri="{FF2B5EF4-FFF2-40B4-BE49-F238E27FC236}">
                <a16:creationId xmlns:a16="http://schemas.microsoft.com/office/drawing/2014/main" id="{D38A34F9-334B-ECCC-3E35-E20C9A955354}"/>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33">
            <a:extLst>
              <a:ext uri="{FF2B5EF4-FFF2-40B4-BE49-F238E27FC236}">
                <a16:creationId xmlns:a16="http://schemas.microsoft.com/office/drawing/2014/main" id="{FEBD4F82-7EE8-0530-108E-D92557A346BC}"/>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3" name="Line 19">
            <a:extLst>
              <a:ext uri="{FF2B5EF4-FFF2-40B4-BE49-F238E27FC236}">
                <a16:creationId xmlns:a16="http://schemas.microsoft.com/office/drawing/2014/main" id="{23B29053-FDD5-AB23-8978-EE1B89647B86}"/>
              </a:ext>
            </a:extLst>
          </p:cNvPr>
          <p:cNvSpPr>
            <a:spLocks noChangeShapeType="1"/>
          </p:cNvSpPr>
          <p:nvPr/>
        </p:nvSpPr>
        <p:spPr bwMode="auto">
          <a:xfrm>
            <a:off x="202038" y="2590800"/>
            <a:ext cx="11859993" cy="0"/>
          </a:xfrm>
          <a:prstGeom prst="line">
            <a:avLst/>
          </a:prstGeom>
          <a:noFill/>
          <a:ln w="76200">
            <a:solidFill>
              <a:srgbClr val="47FFD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6" name="Text Box 20">
            <a:extLst>
              <a:ext uri="{FF2B5EF4-FFF2-40B4-BE49-F238E27FC236}">
                <a16:creationId xmlns:a16="http://schemas.microsoft.com/office/drawing/2014/main" id="{7E4432A1-6D95-810C-F7FE-51F3D4C15B20}"/>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71" name="Text Box 21">
            <a:extLst>
              <a:ext uri="{FF2B5EF4-FFF2-40B4-BE49-F238E27FC236}">
                <a16:creationId xmlns:a16="http://schemas.microsoft.com/office/drawing/2014/main" id="{A677B95E-72AE-4400-C134-E48960E788E6}"/>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72" name="Freeform: Shape 71">
            <a:extLst>
              <a:ext uri="{FF2B5EF4-FFF2-40B4-BE49-F238E27FC236}">
                <a16:creationId xmlns:a16="http://schemas.microsoft.com/office/drawing/2014/main" id="{CB41F601-ABE4-DF2D-DC19-248D66F3340D}"/>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73" name="Group 72">
            <a:extLst>
              <a:ext uri="{FF2B5EF4-FFF2-40B4-BE49-F238E27FC236}">
                <a16:creationId xmlns:a16="http://schemas.microsoft.com/office/drawing/2014/main" id="{34D23A63-51FC-DA65-5E3B-7BFD3409EF11}"/>
              </a:ext>
            </a:extLst>
          </p:cNvPr>
          <p:cNvGrpSpPr>
            <a:grpSpLocks noChangeAspect="1"/>
          </p:cNvGrpSpPr>
          <p:nvPr/>
        </p:nvGrpSpPr>
        <p:grpSpPr>
          <a:xfrm>
            <a:off x="1762606" y="1830626"/>
            <a:ext cx="398480" cy="623063"/>
            <a:chOff x="1158322" y="1447800"/>
            <a:chExt cx="914400" cy="1429755"/>
          </a:xfrm>
        </p:grpSpPr>
        <p:pic>
          <p:nvPicPr>
            <p:cNvPr id="74" name="Graphic 73" descr="Add with solid fill">
              <a:extLst>
                <a:ext uri="{FF2B5EF4-FFF2-40B4-BE49-F238E27FC236}">
                  <a16:creationId xmlns:a16="http://schemas.microsoft.com/office/drawing/2014/main" id="{568C180F-7A14-3F6E-EAE7-84F32397CF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75" name="Rectangle 74">
              <a:extLst>
                <a:ext uri="{FF2B5EF4-FFF2-40B4-BE49-F238E27FC236}">
                  <a16:creationId xmlns:a16="http://schemas.microsoft.com/office/drawing/2014/main" id="{000DE24F-0ECE-C21C-A20D-029D7602C01B}"/>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6" name="Text Box 21">
            <a:extLst>
              <a:ext uri="{FF2B5EF4-FFF2-40B4-BE49-F238E27FC236}">
                <a16:creationId xmlns:a16="http://schemas.microsoft.com/office/drawing/2014/main" id="{A9A56286-4E3E-E750-195B-97685CB0F3C9}"/>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77" name="Text Box 21">
            <a:extLst>
              <a:ext uri="{FF2B5EF4-FFF2-40B4-BE49-F238E27FC236}">
                <a16:creationId xmlns:a16="http://schemas.microsoft.com/office/drawing/2014/main" id="{27646BDA-B494-4395-8E66-9B2B55D4DD60}"/>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78" name="Text Box 21">
            <a:extLst>
              <a:ext uri="{FF2B5EF4-FFF2-40B4-BE49-F238E27FC236}">
                <a16:creationId xmlns:a16="http://schemas.microsoft.com/office/drawing/2014/main" id="{499E1FAB-1C62-2E76-EF61-EB65E7DE5571}"/>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79" name="Text Box 21">
            <a:extLst>
              <a:ext uri="{FF2B5EF4-FFF2-40B4-BE49-F238E27FC236}">
                <a16:creationId xmlns:a16="http://schemas.microsoft.com/office/drawing/2014/main" id="{67CA675D-E72E-33AA-66D3-D74844E3C091}"/>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80" name="Text Box 21">
            <a:extLst>
              <a:ext uri="{FF2B5EF4-FFF2-40B4-BE49-F238E27FC236}">
                <a16:creationId xmlns:a16="http://schemas.microsoft.com/office/drawing/2014/main" id="{B042FD71-AED2-F9C7-206A-9EA5D0E562B1}"/>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7" name="Text Box 6">
            <a:extLst>
              <a:ext uri="{FF2B5EF4-FFF2-40B4-BE49-F238E27FC236}">
                <a16:creationId xmlns:a16="http://schemas.microsoft.com/office/drawing/2014/main" id="{2459FEE5-8601-1785-FE96-81F7D1B35C12}"/>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sp>
        <p:nvSpPr>
          <p:cNvPr id="15" name="Text Box 19">
            <a:extLst>
              <a:ext uri="{FF2B5EF4-FFF2-40B4-BE49-F238E27FC236}">
                <a16:creationId xmlns:a16="http://schemas.microsoft.com/office/drawing/2014/main" id="{FC124554-28B3-CC63-D359-F58602F593DE}"/>
              </a:ext>
            </a:extLst>
          </p:cNvPr>
          <p:cNvSpPr txBox="1">
            <a:spLocks noChangeArrowheads="1"/>
          </p:cNvSpPr>
          <p:nvPr/>
        </p:nvSpPr>
        <p:spPr bwMode="auto">
          <a:xfrm>
            <a:off x="3282196" y="5485630"/>
            <a:ext cx="975499" cy="369888"/>
          </a:xfrm>
          <a:prstGeom prst="rect">
            <a:avLst/>
          </a:prstGeom>
          <a:noFill/>
          <a:ln w="12700">
            <a:no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Black" panose="020B0A04020102020204" pitchFamily="34" charset="0"/>
                <a:cs typeface="Times New Roman" charset="0"/>
              </a:rPr>
              <a:t>&amp; Acts</a:t>
            </a:r>
            <a:endParaRPr lang="en-US" sz="1600" dirty="0">
              <a:solidFill>
                <a:srgbClr val="FFFF00"/>
              </a:solidFill>
              <a:latin typeface="Arial Black" panose="020B0A04020102020204" pitchFamily="34" charset="0"/>
              <a:cs typeface="Times New Roman" charset="0"/>
            </a:endParaRPr>
          </a:p>
        </p:txBody>
      </p:sp>
      <p:sp>
        <p:nvSpPr>
          <p:cNvPr id="16" name="Text Box 19">
            <a:extLst>
              <a:ext uri="{FF2B5EF4-FFF2-40B4-BE49-F238E27FC236}">
                <a16:creationId xmlns:a16="http://schemas.microsoft.com/office/drawing/2014/main" id="{F5EEC6EB-7D35-CD6A-258E-729841D54CC0}"/>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17" name="Text Box 22">
            <a:extLst>
              <a:ext uri="{FF2B5EF4-FFF2-40B4-BE49-F238E27FC236}">
                <a16:creationId xmlns:a16="http://schemas.microsoft.com/office/drawing/2014/main" id="{77A5E79A-5036-BC2B-BD09-A5F388D534D6}"/>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18" name="Text Box 31">
            <a:extLst>
              <a:ext uri="{FF2B5EF4-FFF2-40B4-BE49-F238E27FC236}">
                <a16:creationId xmlns:a16="http://schemas.microsoft.com/office/drawing/2014/main" id="{08A1AB29-3DC7-3341-D5A5-1F58999C6C6D}"/>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19" name="Text Box 29">
            <a:extLst>
              <a:ext uri="{FF2B5EF4-FFF2-40B4-BE49-F238E27FC236}">
                <a16:creationId xmlns:a16="http://schemas.microsoft.com/office/drawing/2014/main" id="{98FDBD25-4817-3DCF-7A78-295BE2693772}"/>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20" name="Text Box 22">
            <a:extLst>
              <a:ext uri="{FF2B5EF4-FFF2-40B4-BE49-F238E27FC236}">
                <a16:creationId xmlns:a16="http://schemas.microsoft.com/office/drawing/2014/main" id="{E10F29F4-B523-BC11-0B8D-7B9A02A26DCF}"/>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Acts</a:t>
            </a:r>
            <a:endParaRPr lang="en-US" sz="1600" dirty="0">
              <a:solidFill>
                <a:srgbClr val="FFFF00"/>
              </a:solidFill>
              <a:latin typeface="Arial Narrow" charset="0"/>
              <a:cs typeface="Times New Roman" charset="0"/>
            </a:endParaRPr>
          </a:p>
        </p:txBody>
      </p:sp>
      <p:cxnSp>
        <p:nvCxnSpPr>
          <p:cNvPr id="22" name="Straight Connector 21">
            <a:extLst>
              <a:ext uri="{FF2B5EF4-FFF2-40B4-BE49-F238E27FC236}">
                <a16:creationId xmlns:a16="http://schemas.microsoft.com/office/drawing/2014/main" id="{E48E7DB6-8A3D-E484-7461-171A34700A3F}"/>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3" name="Text Box 17">
            <a:extLst>
              <a:ext uri="{FF2B5EF4-FFF2-40B4-BE49-F238E27FC236}">
                <a16:creationId xmlns:a16="http://schemas.microsoft.com/office/drawing/2014/main" id="{84EAFC09-EF2B-AE45-40E3-12EF43888B48}"/>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24" name="Text Box 7">
            <a:extLst>
              <a:ext uri="{FF2B5EF4-FFF2-40B4-BE49-F238E27FC236}">
                <a16:creationId xmlns:a16="http://schemas.microsoft.com/office/drawing/2014/main" id="{78F393F5-D31E-6420-56C4-6AF6B6781FD3}"/>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5" name="Text Box 16">
            <a:extLst>
              <a:ext uri="{FF2B5EF4-FFF2-40B4-BE49-F238E27FC236}">
                <a16:creationId xmlns:a16="http://schemas.microsoft.com/office/drawing/2014/main" id="{CC3DEF7F-6890-10D8-257A-D9530B2BF084}"/>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26" name="Text Box 7">
            <a:extLst>
              <a:ext uri="{FF2B5EF4-FFF2-40B4-BE49-F238E27FC236}">
                <a16:creationId xmlns:a16="http://schemas.microsoft.com/office/drawing/2014/main" id="{F942C98C-ADEA-0F88-8D50-735E20AC031C}"/>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 name="Text Box 9">
            <a:extLst>
              <a:ext uri="{FF2B5EF4-FFF2-40B4-BE49-F238E27FC236}">
                <a16:creationId xmlns:a16="http://schemas.microsoft.com/office/drawing/2014/main" id="{CDC8B605-D9DB-8A4B-78F3-389753A24656}"/>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2" name="Text Box 19">
            <a:extLst>
              <a:ext uri="{FF2B5EF4-FFF2-40B4-BE49-F238E27FC236}">
                <a16:creationId xmlns:a16="http://schemas.microsoft.com/office/drawing/2014/main" id="{8695D935-4AC8-8991-63AB-BADCDC250130}"/>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4" name="Text Box 20">
            <a:extLst>
              <a:ext uri="{FF2B5EF4-FFF2-40B4-BE49-F238E27FC236}">
                <a16:creationId xmlns:a16="http://schemas.microsoft.com/office/drawing/2014/main" id="{E2501302-ACCE-0250-3440-89943A49C2E0}"/>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 name="Text Box 21">
            <a:extLst>
              <a:ext uri="{FF2B5EF4-FFF2-40B4-BE49-F238E27FC236}">
                <a16:creationId xmlns:a16="http://schemas.microsoft.com/office/drawing/2014/main" id="{F9E63BA4-692A-531B-0652-CCF992AB4AC5}"/>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10" name="Text Box 22">
            <a:extLst>
              <a:ext uri="{FF2B5EF4-FFF2-40B4-BE49-F238E27FC236}">
                <a16:creationId xmlns:a16="http://schemas.microsoft.com/office/drawing/2014/main" id="{1992708C-B650-02BB-5959-9B34A7111E7C}"/>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11" name="Text Box 23">
            <a:extLst>
              <a:ext uri="{FF2B5EF4-FFF2-40B4-BE49-F238E27FC236}">
                <a16:creationId xmlns:a16="http://schemas.microsoft.com/office/drawing/2014/main" id="{54989FDE-3ACA-CFA2-9F48-08498D84C35D}"/>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12" name="Text Box 19">
            <a:extLst>
              <a:ext uri="{FF2B5EF4-FFF2-40B4-BE49-F238E27FC236}">
                <a16:creationId xmlns:a16="http://schemas.microsoft.com/office/drawing/2014/main" id="{60532D35-E935-29F6-C8E3-7980A390DFEF}"/>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13" name="Text Box 26">
            <a:extLst>
              <a:ext uri="{FF2B5EF4-FFF2-40B4-BE49-F238E27FC236}">
                <a16:creationId xmlns:a16="http://schemas.microsoft.com/office/drawing/2014/main" id="{07382A84-D1E3-B449-3869-28BFA48CFD86}"/>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14" name="Text Box 29">
            <a:extLst>
              <a:ext uri="{FF2B5EF4-FFF2-40B4-BE49-F238E27FC236}">
                <a16:creationId xmlns:a16="http://schemas.microsoft.com/office/drawing/2014/main" id="{16A2292E-B3DD-08CC-1BCF-67E5F91029C2}"/>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21" name="Text Box 30">
            <a:extLst>
              <a:ext uri="{FF2B5EF4-FFF2-40B4-BE49-F238E27FC236}">
                <a16:creationId xmlns:a16="http://schemas.microsoft.com/office/drawing/2014/main" id="{12920464-356D-471B-BCFD-C487477506E3}"/>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29" name="Text Box 20">
            <a:extLst>
              <a:ext uri="{FF2B5EF4-FFF2-40B4-BE49-F238E27FC236}">
                <a16:creationId xmlns:a16="http://schemas.microsoft.com/office/drawing/2014/main" id="{19C64AC9-4B3D-11B1-2E2B-214B6AE52C88}"/>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solidFill>
                  <a:srgbClr val="FFFFFF"/>
                </a:solidFill>
                <a:latin typeface="Arial Narrow" charset="0"/>
                <a:cs typeface="Times New Roman" charset="0"/>
              </a:rPr>
              <a:t>Journeys</a:t>
            </a:r>
            <a:endParaRPr lang="en-US" b="1" dirty="0">
              <a:solidFill>
                <a:srgbClr val="FFFFFF"/>
              </a:solidFill>
              <a:latin typeface="Arial Narrow" charset="0"/>
              <a:cs typeface="Times New Roman" charset="0"/>
            </a:endParaRPr>
          </a:p>
        </p:txBody>
      </p:sp>
      <p:sp>
        <p:nvSpPr>
          <p:cNvPr id="30" name="Text Box 9">
            <a:extLst>
              <a:ext uri="{FF2B5EF4-FFF2-40B4-BE49-F238E27FC236}">
                <a16:creationId xmlns:a16="http://schemas.microsoft.com/office/drawing/2014/main" id="{300E70A1-E17F-6A4C-120D-2B06590D7844}"/>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000000"/>
                </a:solidFill>
                <a:latin typeface="Arial Narrow" charset="0"/>
                <a:cs typeface="Times New Roman" charset="0"/>
              </a:rPr>
              <a:t>123</a:t>
            </a:r>
            <a:endParaRPr lang="en-US" sz="1000" b="1" dirty="0">
              <a:solidFill>
                <a:srgbClr val="000000"/>
              </a:solidFill>
              <a:latin typeface="Arial Narrow" charset="0"/>
              <a:cs typeface="Times New Roman" charset="0"/>
            </a:endParaRPr>
          </a:p>
        </p:txBody>
      </p:sp>
      <p:sp>
        <p:nvSpPr>
          <p:cNvPr id="31" name="Text Box 20">
            <a:extLst>
              <a:ext uri="{FF2B5EF4-FFF2-40B4-BE49-F238E27FC236}">
                <a16:creationId xmlns:a16="http://schemas.microsoft.com/office/drawing/2014/main" id="{26EF5EB8-9429-8DF5-3C24-E4CE92BA69F4}"/>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3000449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14"/>
                                        </p:tgtEl>
                                        <p:attrNameLst>
                                          <p:attrName>style.color</p:attrName>
                                        </p:attrNameLst>
                                      </p:cBhvr>
                                      <p:by>
                                        <p:hsl h="7200000" s="0" l="0"/>
                                      </p:by>
                                    </p:animClr>
                                    <p:animClr clrSpc="hsl" dir="cw">
                                      <p:cBhvr>
                                        <p:cTn id="12" dur="500" fill="hold"/>
                                        <p:tgtEl>
                                          <p:spTgt spid="14"/>
                                        </p:tgtEl>
                                        <p:attrNameLst>
                                          <p:attrName>fillcolor</p:attrName>
                                        </p:attrNameLst>
                                      </p:cBhvr>
                                      <p:by>
                                        <p:hsl h="7200000" s="0" l="0"/>
                                      </p:by>
                                    </p:animClr>
                                    <p:animClr clrSpc="hsl" dir="cw">
                                      <p:cBhvr>
                                        <p:cTn id="13" dur="500" fill="hold"/>
                                        <p:tgtEl>
                                          <p:spTgt spid="14"/>
                                        </p:tgtEl>
                                        <p:attrNameLst>
                                          <p:attrName>stroke.color</p:attrName>
                                        </p:attrNameLst>
                                      </p:cBhvr>
                                      <p:by>
                                        <p:hsl h="7200000" s="0" l="0"/>
                                      </p:by>
                                    </p:animClr>
                                    <p:set>
                                      <p:cBhvr>
                                        <p:cTn id="14" dur="500" fill="hold"/>
                                        <p:tgtEl>
                                          <p:spTgt spid="14"/>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21"/>
                                        </p:tgtEl>
                                        <p:attrNameLst>
                                          <p:attrName>style.color</p:attrName>
                                        </p:attrNameLst>
                                      </p:cBhvr>
                                      <p:by>
                                        <p:hsl h="7200000" s="0" l="0"/>
                                      </p:by>
                                    </p:animClr>
                                    <p:animClr clrSpc="hsl" dir="cw">
                                      <p:cBhvr>
                                        <p:cTn id="17" dur="500" fill="hold"/>
                                        <p:tgtEl>
                                          <p:spTgt spid="21"/>
                                        </p:tgtEl>
                                        <p:attrNameLst>
                                          <p:attrName>fillcolor</p:attrName>
                                        </p:attrNameLst>
                                      </p:cBhvr>
                                      <p:by>
                                        <p:hsl h="7200000" s="0" l="0"/>
                                      </p:by>
                                    </p:animClr>
                                    <p:animClr clrSpc="hsl" dir="cw">
                                      <p:cBhvr>
                                        <p:cTn id="18" dur="500" fill="hold"/>
                                        <p:tgtEl>
                                          <p:spTgt spid="21"/>
                                        </p:tgtEl>
                                        <p:attrNameLst>
                                          <p:attrName>stroke.color</p:attrName>
                                        </p:attrNameLst>
                                      </p:cBhvr>
                                      <p:by>
                                        <p:hsl h="7200000" s="0" l="0"/>
                                      </p:by>
                                    </p:animClr>
                                    <p:set>
                                      <p:cBhvr>
                                        <p:cTn id="19"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023F5B-64AB-B627-DC96-213F3C10B8B1}"/>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19">
            <a:extLst>
              <a:ext uri="{FF2B5EF4-FFF2-40B4-BE49-F238E27FC236}">
                <a16:creationId xmlns:a16="http://schemas.microsoft.com/office/drawing/2014/main" id="{F8B8C293-5BF6-B932-04A4-A1EAED35A870}"/>
              </a:ext>
            </a:extLst>
          </p:cNvPr>
          <p:cNvSpPr>
            <a:spLocks noChangeShapeType="1"/>
          </p:cNvSpPr>
          <p:nvPr/>
        </p:nvSpPr>
        <p:spPr bwMode="auto">
          <a:xfrm>
            <a:off x="202038" y="2579783"/>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11" name="Text Box 16">
            <a:extLst>
              <a:ext uri="{FF2B5EF4-FFF2-40B4-BE49-F238E27FC236}">
                <a16:creationId xmlns:a16="http://schemas.microsoft.com/office/drawing/2014/main" id="{61DF68C5-597E-7589-A85E-F19C066F018F}"/>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14" name="Text Box 7">
            <a:extLst>
              <a:ext uri="{FF2B5EF4-FFF2-40B4-BE49-F238E27FC236}">
                <a16:creationId xmlns:a16="http://schemas.microsoft.com/office/drawing/2014/main" id="{42169E9E-EB16-17F5-09E7-79AD8A36E366}"/>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15" name="Text Box 9">
            <a:extLst>
              <a:ext uri="{FF2B5EF4-FFF2-40B4-BE49-F238E27FC236}">
                <a16:creationId xmlns:a16="http://schemas.microsoft.com/office/drawing/2014/main" id="{9FBCAD49-26DE-E838-17A6-7C47F0BFFA41}"/>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9" name="Text Box 19">
            <a:extLst>
              <a:ext uri="{FF2B5EF4-FFF2-40B4-BE49-F238E27FC236}">
                <a16:creationId xmlns:a16="http://schemas.microsoft.com/office/drawing/2014/main" id="{870B87A5-EA5F-F8CB-7A21-CBD40D578964}"/>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20" name="Text Box 20">
            <a:extLst>
              <a:ext uri="{FF2B5EF4-FFF2-40B4-BE49-F238E27FC236}">
                <a16:creationId xmlns:a16="http://schemas.microsoft.com/office/drawing/2014/main" id="{C180FEF9-0B41-3258-BF5C-86768ECD38D7}"/>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a:extLst>
              <a:ext uri="{FF2B5EF4-FFF2-40B4-BE49-F238E27FC236}">
                <a16:creationId xmlns:a16="http://schemas.microsoft.com/office/drawing/2014/main" id="{CF6BB436-9251-D33E-BC6D-D0FFBA921A6C}"/>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a:extLst>
              <a:ext uri="{FF2B5EF4-FFF2-40B4-BE49-F238E27FC236}">
                <a16:creationId xmlns:a16="http://schemas.microsoft.com/office/drawing/2014/main" id="{04C1B3DD-A789-86D9-2482-3DED729ECE8B}"/>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a:extLst>
              <a:ext uri="{FF2B5EF4-FFF2-40B4-BE49-F238E27FC236}">
                <a16:creationId xmlns:a16="http://schemas.microsoft.com/office/drawing/2014/main" id="{BF0B8D08-5676-EB5C-469D-2FCE42F563B5}"/>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a:extLst>
              <a:ext uri="{FF2B5EF4-FFF2-40B4-BE49-F238E27FC236}">
                <a16:creationId xmlns:a16="http://schemas.microsoft.com/office/drawing/2014/main" id="{BB49BCDA-DD0B-E02F-0AE9-A1F42AECDA3E}"/>
              </a:ext>
            </a:extLst>
          </p:cNvPr>
          <p:cNvSpPr txBox="1">
            <a:spLocks noChangeArrowheads="1"/>
          </p:cNvSpPr>
          <p:nvPr/>
        </p:nvSpPr>
        <p:spPr bwMode="auto">
          <a:xfrm>
            <a:off x="6360085"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a:extLst>
              <a:ext uri="{FF2B5EF4-FFF2-40B4-BE49-F238E27FC236}">
                <a16:creationId xmlns:a16="http://schemas.microsoft.com/office/drawing/2014/main" id="{D01D5544-C44F-5E34-B15E-F82CBE0F23D4}"/>
              </a:ext>
            </a:extLst>
          </p:cNvPr>
          <p:cNvSpPr txBox="1">
            <a:spLocks noChangeArrowheads="1"/>
          </p:cNvSpPr>
          <p:nvPr/>
        </p:nvSpPr>
        <p:spPr bwMode="auto">
          <a:xfrm>
            <a:off x="8178099"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a:extLst>
              <a:ext uri="{FF2B5EF4-FFF2-40B4-BE49-F238E27FC236}">
                <a16:creationId xmlns:a16="http://schemas.microsoft.com/office/drawing/2014/main" id="{B1369CFE-F243-B3C7-D121-289E71AB1F63}"/>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a:extLst>
              <a:ext uri="{FF2B5EF4-FFF2-40B4-BE49-F238E27FC236}">
                <a16:creationId xmlns:a16="http://schemas.microsoft.com/office/drawing/2014/main" id="{7820783D-2BB2-F4D2-CEF3-C5C4DD707965}"/>
              </a:ext>
            </a:extLst>
          </p:cNvPr>
          <p:cNvSpPr txBox="1">
            <a:spLocks noChangeArrowheads="1"/>
          </p:cNvSpPr>
          <p:nvPr/>
        </p:nvSpPr>
        <p:spPr bwMode="auto">
          <a:xfrm>
            <a:off x="8178099"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a:extLst>
              <a:ext uri="{FF2B5EF4-FFF2-40B4-BE49-F238E27FC236}">
                <a16:creationId xmlns:a16="http://schemas.microsoft.com/office/drawing/2014/main" id="{148F0A13-6D47-CF3F-A83C-E84B606843E5}"/>
              </a:ext>
            </a:extLst>
          </p:cNvPr>
          <p:cNvSpPr txBox="1">
            <a:spLocks noChangeArrowheads="1"/>
          </p:cNvSpPr>
          <p:nvPr/>
        </p:nvSpPr>
        <p:spPr bwMode="auto">
          <a:xfrm>
            <a:off x="8178099" y="54864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a:extLst>
              <a:ext uri="{FF2B5EF4-FFF2-40B4-BE49-F238E27FC236}">
                <a16:creationId xmlns:a16="http://schemas.microsoft.com/office/drawing/2014/main" id="{F5769404-8286-A7B6-26DA-7F3854F8A5F3}"/>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a:extLst>
              <a:ext uri="{FF2B5EF4-FFF2-40B4-BE49-F238E27FC236}">
                <a16:creationId xmlns:a16="http://schemas.microsoft.com/office/drawing/2014/main" id="{64454086-2198-F21C-9327-70346CEA2317}"/>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a:extLst>
              <a:ext uri="{FF2B5EF4-FFF2-40B4-BE49-F238E27FC236}">
                <a16:creationId xmlns:a16="http://schemas.microsoft.com/office/drawing/2014/main" id="{4C74FBF9-083C-F717-3A8C-A3D6884C1352}"/>
              </a:ext>
            </a:extLst>
          </p:cNvPr>
          <p:cNvSpPr txBox="1">
            <a:spLocks noChangeArrowheads="1"/>
          </p:cNvSpPr>
          <p:nvPr/>
        </p:nvSpPr>
        <p:spPr bwMode="auto">
          <a:xfrm>
            <a:off x="10244024"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a:extLst>
              <a:ext uri="{FF2B5EF4-FFF2-40B4-BE49-F238E27FC236}">
                <a16:creationId xmlns:a16="http://schemas.microsoft.com/office/drawing/2014/main" id="{83816CD0-789D-2EB2-08A1-8C374FF72710}"/>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33" name="Text Box 22">
            <a:extLst>
              <a:ext uri="{FF2B5EF4-FFF2-40B4-BE49-F238E27FC236}">
                <a16:creationId xmlns:a16="http://schemas.microsoft.com/office/drawing/2014/main" id="{0364F037-3C8F-8245-3D4D-633432B5BBEA}"/>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4" name="Text Box 31">
            <a:extLst>
              <a:ext uri="{FF2B5EF4-FFF2-40B4-BE49-F238E27FC236}">
                <a16:creationId xmlns:a16="http://schemas.microsoft.com/office/drawing/2014/main" id="{0716205D-5B1D-BA5E-5F42-C39C3AEF304F}"/>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5" name="Text Box 29">
            <a:extLst>
              <a:ext uri="{FF2B5EF4-FFF2-40B4-BE49-F238E27FC236}">
                <a16:creationId xmlns:a16="http://schemas.microsoft.com/office/drawing/2014/main" id="{0A9FB93C-9382-3423-C3A5-C82430AC38CE}"/>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5" name="Text Box 22">
            <a:extLst>
              <a:ext uri="{FF2B5EF4-FFF2-40B4-BE49-F238E27FC236}">
                <a16:creationId xmlns:a16="http://schemas.microsoft.com/office/drawing/2014/main" id="{F79589A2-4EED-FE4E-19DE-8D052DE48864}"/>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46" name="Text Box 19">
            <a:extLst>
              <a:ext uri="{FF2B5EF4-FFF2-40B4-BE49-F238E27FC236}">
                <a16:creationId xmlns:a16="http://schemas.microsoft.com/office/drawing/2014/main" id="{C734D04E-94AB-3067-D66E-B998B5E92152}"/>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47" name="Text Box 19">
            <a:extLst>
              <a:ext uri="{FF2B5EF4-FFF2-40B4-BE49-F238E27FC236}">
                <a16:creationId xmlns:a16="http://schemas.microsoft.com/office/drawing/2014/main" id="{7D1A7D44-3361-8925-2312-53DBCBE74F39}"/>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9" name="Text Box 20">
            <a:extLst>
              <a:ext uri="{FF2B5EF4-FFF2-40B4-BE49-F238E27FC236}">
                <a16:creationId xmlns:a16="http://schemas.microsoft.com/office/drawing/2014/main" id="{E8669B5F-76CA-9389-3247-F023D9C2BC5F}"/>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50" name="Text Box 7">
            <a:extLst>
              <a:ext uri="{FF2B5EF4-FFF2-40B4-BE49-F238E27FC236}">
                <a16:creationId xmlns:a16="http://schemas.microsoft.com/office/drawing/2014/main" id="{BF2FC4ED-A4F3-8D75-BCA7-173F450E822E}"/>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1" name="Text Box 17">
            <a:extLst>
              <a:ext uri="{FF2B5EF4-FFF2-40B4-BE49-F238E27FC236}">
                <a16:creationId xmlns:a16="http://schemas.microsoft.com/office/drawing/2014/main" id="{DE7FB782-756F-AA23-CA06-32DE8E8C8A3C}"/>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53" name="Text Box 20">
            <a:extLst>
              <a:ext uri="{FF2B5EF4-FFF2-40B4-BE49-F238E27FC236}">
                <a16:creationId xmlns:a16="http://schemas.microsoft.com/office/drawing/2014/main" id="{B9AF0EBE-D3D1-7E2F-66D1-340116F6577D}"/>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solidFill>
                  <a:srgbClr val="FFFFFF"/>
                </a:solidFill>
                <a:latin typeface="Arial Narrow" charset="0"/>
                <a:cs typeface="Times New Roman" charset="0"/>
              </a:rPr>
              <a:t>Journeys</a:t>
            </a:r>
            <a:endParaRPr lang="en-US" b="1" dirty="0">
              <a:solidFill>
                <a:srgbClr val="FFFFFF"/>
              </a:solidFill>
              <a:latin typeface="Arial Narrow" charset="0"/>
              <a:cs typeface="Times New Roman" charset="0"/>
            </a:endParaRPr>
          </a:p>
        </p:txBody>
      </p:sp>
      <p:sp>
        <p:nvSpPr>
          <p:cNvPr id="54" name="Text Box 9">
            <a:extLst>
              <a:ext uri="{FF2B5EF4-FFF2-40B4-BE49-F238E27FC236}">
                <a16:creationId xmlns:a16="http://schemas.microsoft.com/office/drawing/2014/main" id="{1AF46DF6-41F3-F3D5-5E50-93AD714FBCE5}"/>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000000"/>
                </a:solidFill>
                <a:latin typeface="Arial Narrow" charset="0"/>
                <a:cs typeface="Times New Roman" charset="0"/>
              </a:rPr>
              <a:t>123</a:t>
            </a:r>
            <a:endParaRPr lang="en-US" sz="1000" b="1" dirty="0">
              <a:solidFill>
                <a:srgbClr val="000000"/>
              </a:solidFill>
              <a:latin typeface="Arial Narrow" charset="0"/>
              <a:cs typeface="Times New Roman" charset="0"/>
            </a:endParaRPr>
          </a:p>
        </p:txBody>
      </p:sp>
      <p:sp>
        <p:nvSpPr>
          <p:cNvPr id="56" name="Text Box 21">
            <a:extLst>
              <a:ext uri="{FF2B5EF4-FFF2-40B4-BE49-F238E27FC236}">
                <a16:creationId xmlns:a16="http://schemas.microsoft.com/office/drawing/2014/main" id="{7A2C0FA3-E92F-515A-0BBA-8DF61DB1B7D8}"/>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57" name="Title 33">
            <a:extLst>
              <a:ext uri="{FF2B5EF4-FFF2-40B4-BE49-F238E27FC236}">
                <a16:creationId xmlns:a16="http://schemas.microsoft.com/office/drawing/2014/main" id="{C36FAC71-00F3-A291-3DB7-3049BF78F72A}"/>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58" name="Freeform: Shape 57">
            <a:extLst>
              <a:ext uri="{FF2B5EF4-FFF2-40B4-BE49-F238E27FC236}">
                <a16:creationId xmlns:a16="http://schemas.microsoft.com/office/drawing/2014/main" id="{31A6B53C-C895-D334-5550-89A07BDFA560}"/>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0C0F5317-4F00-B84C-9613-BFBBD910C87B}"/>
              </a:ext>
            </a:extLst>
          </p:cNvPr>
          <p:cNvGrpSpPr>
            <a:grpSpLocks noChangeAspect="1"/>
          </p:cNvGrpSpPr>
          <p:nvPr/>
        </p:nvGrpSpPr>
        <p:grpSpPr>
          <a:xfrm>
            <a:off x="1762606" y="1830626"/>
            <a:ext cx="398480" cy="623063"/>
            <a:chOff x="1158322" y="1447800"/>
            <a:chExt cx="914400" cy="1429755"/>
          </a:xfrm>
        </p:grpSpPr>
        <p:pic>
          <p:nvPicPr>
            <p:cNvPr id="60" name="Graphic 59" descr="Add with solid fill">
              <a:extLst>
                <a:ext uri="{FF2B5EF4-FFF2-40B4-BE49-F238E27FC236}">
                  <a16:creationId xmlns:a16="http://schemas.microsoft.com/office/drawing/2014/main" id="{EC395772-05ED-9AF5-638D-750D9E4E07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61" name="Rectangle 60">
              <a:extLst>
                <a:ext uri="{FF2B5EF4-FFF2-40B4-BE49-F238E27FC236}">
                  <a16:creationId xmlns:a16="http://schemas.microsoft.com/office/drawing/2014/main" id="{4BBC5E4C-BF66-8150-B59D-A61A30F401D8}"/>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 Box 21">
            <a:extLst>
              <a:ext uri="{FF2B5EF4-FFF2-40B4-BE49-F238E27FC236}">
                <a16:creationId xmlns:a16="http://schemas.microsoft.com/office/drawing/2014/main" id="{9028CBC9-FD1C-41D6-D135-29AB6A43AEC8}"/>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63" name="Text Box 21">
            <a:extLst>
              <a:ext uri="{FF2B5EF4-FFF2-40B4-BE49-F238E27FC236}">
                <a16:creationId xmlns:a16="http://schemas.microsoft.com/office/drawing/2014/main" id="{74C71A80-AABC-2107-01A3-BE5D0B45931B}"/>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64" name="Text Box 21">
            <a:extLst>
              <a:ext uri="{FF2B5EF4-FFF2-40B4-BE49-F238E27FC236}">
                <a16:creationId xmlns:a16="http://schemas.microsoft.com/office/drawing/2014/main" id="{3622E6AF-AC2D-021C-C75F-3DE94FE216D0}"/>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65" name="Text Box 21">
            <a:extLst>
              <a:ext uri="{FF2B5EF4-FFF2-40B4-BE49-F238E27FC236}">
                <a16:creationId xmlns:a16="http://schemas.microsoft.com/office/drawing/2014/main" id="{A7B95B8A-01BE-39EC-9DD8-7079D04DE150}"/>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66" name="Text Box 21">
            <a:extLst>
              <a:ext uri="{FF2B5EF4-FFF2-40B4-BE49-F238E27FC236}">
                <a16:creationId xmlns:a16="http://schemas.microsoft.com/office/drawing/2014/main" id="{956DED94-1BEB-B267-0A04-1244D5192D1D}"/>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67" name="Text Box 6">
            <a:extLst>
              <a:ext uri="{FF2B5EF4-FFF2-40B4-BE49-F238E27FC236}">
                <a16:creationId xmlns:a16="http://schemas.microsoft.com/office/drawing/2014/main" id="{085210A6-408A-83AE-631F-AD27DFE85B03}"/>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cxnSp>
        <p:nvCxnSpPr>
          <p:cNvPr id="68" name="Straight Connector 67">
            <a:extLst>
              <a:ext uri="{FF2B5EF4-FFF2-40B4-BE49-F238E27FC236}">
                <a16:creationId xmlns:a16="http://schemas.microsoft.com/office/drawing/2014/main" id="{F8775CC7-F1B9-C50E-4329-F15EFCA5170D}"/>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5" name="Text Box 10">
            <a:extLst>
              <a:ext uri="{FF2B5EF4-FFF2-40B4-BE49-F238E27FC236}">
                <a16:creationId xmlns:a16="http://schemas.microsoft.com/office/drawing/2014/main" id="{7667C576-C696-AC71-95CC-08D0BC34B454}"/>
              </a:ext>
            </a:extLst>
          </p:cNvPr>
          <p:cNvSpPr txBox="1">
            <a:spLocks noChangeArrowheads="1"/>
          </p:cNvSpPr>
          <p:nvPr/>
        </p:nvSpPr>
        <p:spPr bwMode="auto">
          <a:xfrm>
            <a:off x="4707338" y="6325156"/>
            <a:ext cx="1074281"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6" name="Text Box 20">
            <a:extLst>
              <a:ext uri="{FF2B5EF4-FFF2-40B4-BE49-F238E27FC236}">
                <a16:creationId xmlns:a16="http://schemas.microsoft.com/office/drawing/2014/main" id="{E798B986-9CD3-4C06-C86D-FE87B7DE20FF}"/>
              </a:ext>
            </a:extLst>
          </p:cNvPr>
          <p:cNvSpPr txBox="1">
            <a:spLocks noChangeArrowheads="1"/>
          </p:cNvSpPr>
          <p:nvPr/>
        </p:nvSpPr>
        <p:spPr bwMode="auto">
          <a:xfrm>
            <a:off x="5864256" y="6370638"/>
            <a:ext cx="173537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
        <p:nvSpPr>
          <p:cNvPr id="9" name="Text Box 10">
            <a:extLst>
              <a:ext uri="{FF2B5EF4-FFF2-40B4-BE49-F238E27FC236}">
                <a16:creationId xmlns:a16="http://schemas.microsoft.com/office/drawing/2014/main" id="{66273F6C-9E0E-2C91-263F-CD5549D3BD7A}"/>
              </a:ext>
            </a:extLst>
          </p:cNvPr>
          <p:cNvSpPr txBox="1">
            <a:spLocks noChangeArrowheads="1"/>
          </p:cNvSpPr>
          <p:nvPr/>
        </p:nvSpPr>
        <p:spPr bwMode="auto">
          <a:xfrm>
            <a:off x="8012819"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0" name="Text Box 11">
            <a:extLst>
              <a:ext uri="{FF2B5EF4-FFF2-40B4-BE49-F238E27FC236}">
                <a16:creationId xmlns:a16="http://schemas.microsoft.com/office/drawing/2014/main" id="{2A552749-41BA-FA22-CDAC-151639627AA5}"/>
              </a:ext>
            </a:extLst>
          </p:cNvPr>
          <p:cNvSpPr txBox="1">
            <a:spLocks noChangeArrowheads="1"/>
          </p:cNvSpPr>
          <p:nvPr/>
        </p:nvSpPr>
        <p:spPr bwMode="auto">
          <a:xfrm>
            <a:off x="10161381"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Tree>
    <p:extLst>
      <p:ext uri="{BB962C8B-B14F-4D97-AF65-F5344CB8AC3E}">
        <p14:creationId xmlns:p14="http://schemas.microsoft.com/office/powerpoint/2010/main" val="12404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4"/>
                                        </p:tgtEl>
                                        <p:attrNameLst>
                                          <p:attrName>style.color</p:attrName>
                                        </p:attrNameLst>
                                      </p:cBhvr>
                                      <p:by>
                                        <p:hsl h="7200000" s="0" l="0"/>
                                      </p:by>
                                    </p:animClr>
                                    <p:animClr clrSpc="hsl" dir="cw">
                                      <p:cBhvr>
                                        <p:cTn id="7" dur="500" fill="hold"/>
                                        <p:tgtEl>
                                          <p:spTgt spid="24"/>
                                        </p:tgtEl>
                                        <p:attrNameLst>
                                          <p:attrName>fillcolor</p:attrName>
                                        </p:attrNameLst>
                                      </p:cBhvr>
                                      <p:by>
                                        <p:hsl h="7200000" s="0" l="0"/>
                                      </p:by>
                                    </p:animClr>
                                    <p:animClr clrSpc="hsl" dir="cw">
                                      <p:cBhvr>
                                        <p:cTn id="8" dur="500" fill="hold"/>
                                        <p:tgtEl>
                                          <p:spTgt spid="24"/>
                                        </p:tgtEl>
                                        <p:attrNameLst>
                                          <p:attrName>stroke.color</p:attrName>
                                        </p:attrNameLst>
                                      </p:cBhvr>
                                      <p:by>
                                        <p:hsl h="7200000" s="0" l="0"/>
                                      </p:by>
                                    </p:animClr>
                                    <p:set>
                                      <p:cBhvr>
                                        <p:cTn id="9" dur="500" fill="hold"/>
                                        <p:tgtEl>
                                          <p:spTgt spid="24"/>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500" fill="hold"/>
                                        <p:tgtEl>
                                          <p:spTgt spid="25"/>
                                        </p:tgtEl>
                                        <p:attrNameLst>
                                          <p:attrName>style.color</p:attrName>
                                        </p:attrNameLst>
                                      </p:cBhvr>
                                      <p:by>
                                        <p:hsl h="7200000" s="0" l="0"/>
                                      </p:by>
                                    </p:animClr>
                                    <p:animClr clrSpc="hsl" dir="cw">
                                      <p:cBhvr>
                                        <p:cTn id="12" dur="500" fill="hold"/>
                                        <p:tgtEl>
                                          <p:spTgt spid="25"/>
                                        </p:tgtEl>
                                        <p:attrNameLst>
                                          <p:attrName>fillcolor</p:attrName>
                                        </p:attrNameLst>
                                      </p:cBhvr>
                                      <p:by>
                                        <p:hsl h="7200000" s="0" l="0"/>
                                      </p:by>
                                    </p:animClr>
                                    <p:animClr clrSpc="hsl" dir="cw">
                                      <p:cBhvr>
                                        <p:cTn id="13" dur="500" fill="hold"/>
                                        <p:tgtEl>
                                          <p:spTgt spid="25"/>
                                        </p:tgtEl>
                                        <p:attrNameLst>
                                          <p:attrName>stroke.color</p:attrName>
                                        </p:attrNameLst>
                                      </p:cBhvr>
                                      <p:by>
                                        <p:hsl h="7200000" s="0" l="0"/>
                                      </p:by>
                                    </p:animClr>
                                    <p:set>
                                      <p:cBhvr>
                                        <p:cTn id="14" dur="500" fill="hold"/>
                                        <p:tgtEl>
                                          <p:spTgt spid="25"/>
                                        </p:tgtEl>
                                        <p:attrNameLst>
                                          <p:attrName>fill.type</p:attrName>
                                        </p:attrNameLst>
                                      </p:cBhvr>
                                      <p:to>
                                        <p:strVal val="solid"/>
                                      </p:to>
                                    </p:set>
                                  </p:childTnLst>
                                </p:cTn>
                              </p:par>
                              <p:par>
                                <p:cTn id="15" presetID="21" presetClass="emph" presetSubtype="0" repeatCount="indefinite" fill="hold" grpId="0" nodeType="withEffect">
                                  <p:stCondLst>
                                    <p:cond delay="0"/>
                                  </p:stCondLst>
                                  <p:childTnLst>
                                    <p:animClr clrSpc="hsl" dir="cw">
                                      <p:cBhvr override="childStyle">
                                        <p:cTn id="16" dur="500" fill="hold"/>
                                        <p:tgtEl>
                                          <p:spTgt spid="28"/>
                                        </p:tgtEl>
                                        <p:attrNameLst>
                                          <p:attrName>style.color</p:attrName>
                                        </p:attrNameLst>
                                      </p:cBhvr>
                                      <p:by>
                                        <p:hsl h="7200000" s="0" l="0"/>
                                      </p:by>
                                    </p:animClr>
                                    <p:animClr clrSpc="hsl" dir="cw">
                                      <p:cBhvr>
                                        <p:cTn id="17" dur="500" fill="hold"/>
                                        <p:tgtEl>
                                          <p:spTgt spid="28"/>
                                        </p:tgtEl>
                                        <p:attrNameLst>
                                          <p:attrName>fillcolor</p:attrName>
                                        </p:attrNameLst>
                                      </p:cBhvr>
                                      <p:by>
                                        <p:hsl h="7200000" s="0" l="0"/>
                                      </p:by>
                                    </p:animClr>
                                    <p:animClr clrSpc="hsl" dir="cw">
                                      <p:cBhvr>
                                        <p:cTn id="18" dur="500" fill="hold"/>
                                        <p:tgtEl>
                                          <p:spTgt spid="28"/>
                                        </p:tgtEl>
                                        <p:attrNameLst>
                                          <p:attrName>stroke.color</p:attrName>
                                        </p:attrNameLst>
                                      </p:cBhvr>
                                      <p:by>
                                        <p:hsl h="7200000" s="0" l="0"/>
                                      </p:by>
                                    </p:animClr>
                                    <p:set>
                                      <p:cBhvr>
                                        <p:cTn id="19" dur="500" fill="hold"/>
                                        <p:tgtEl>
                                          <p:spTgt spid="28"/>
                                        </p:tgtEl>
                                        <p:attrNameLst>
                                          <p:attrName>fill.type</p:attrName>
                                        </p:attrNameLst>
                                      </p:cBhvr>
                                      <p:to>
                                        <p:strVal val="solid"/>
                                      </p:to>
                                    </p:set>
                                  </p:childTnLst>
                                </p:cTn>
                              </p:par>
                              <p:par>
                                <p:cTn id="20" presetID="21" presetClass="emph" presetSubtype="0" repeatCount="indefinite" fill="hold" grpId="0" nodeType="withEffect">
                                  <p:stCondLst>
                                    <p:cond delay="0"/>
                                  </p:stCondLst>
                                  <p:childTnLst>
                                    <p:animClr clrSpc="hsl" dir="cw">
                                      <p:cBhvr override="childStyle">
                                        <p:cTn id="21" dur="500" fill="hold"/>
                                        <p:tgtEl>
                                          <p:spTgt spid="27"/>
                                        </p:tgtEl>
                                        <p:attrNameLst>
                                          <p:attrName>style.color</p:attrName>
                                        </p:attrNameLst>
                                      </p:cBhvr>
                                      <p:by>
                                        <p:hsl h="7200000" s="0" l="0"/>
                                      </p:by>
                                    </p:animClr>
                                    <p:animClr clrSpc="hsl" dir="cw">
                                      <p:cBhvr>
                                        <p:cTn id="22" dur="500" fill="hold"/>
                                        <p:tgtEl>
                                          <p:spTgt spid="27"/>
                                        </p:tgtEl>
                                        <p:attrNameLst>
                                          <p:attrName>fillcolor</p:attrName>
                                        </p:attrNameLst>
                                      </p:cBhvr>
                                      <p:by>
                                        <p:hsl h="7200000" s="0" l="0"/>
                                      </p:by>
                                    </p:animClr>
                                    <p:animClr clrSpc="hsl" dir="cw">
                                      <p:cBhvr>
                                        <p:cTn id="23" dur="500" fill="hold"/>
                                        <p:tgtEl>
                                          <p:spTgt spid="27"/>
                                        </p:tgtEl>
                                        <p:attrNameLst>
                                          <p:attrName>stroke.color</p:attrName>
                                        </p:attrNameLst>
                                      </p:cBhvr>
                                      <p:by>
                                        <p:hsl h="7200000" s="0" l="0"/>
                                      </p:by>
                                    </p:animClr>
                                    <p:set>
                                      <p:cBhvr>
                                        <p:cTn id="24" dur="500" fill="hold"/>
                                        <p:tgtEl>
                                          <p:spTgt spid="27"/>
                                        </p:tgtEl>
                                        <p:attrNameLst>
                                          <p:attrName>fill.type</p:attrName>
                                        </p:attrNameLst>
                                      </p:cBhvr>
                                      <p:to>
                                        <p:strVal val="solid"/>
                                      </p:to>
                                    </p:set>
                                  </p:childTnLst>
                                </p:cTn>
                              </p:par>
                              <p:par>
                                <p:cTn id="25" presetID="21" presetClass="emph" presetSubtype="0" repeatCount="indefinite" fill="hold" grpId="0" nodeType="withEffect">
                                  <p:stCondLst>
                                    <p:cond delay="0"/>
                                  </p:stCondLst>
                                  <p:childTnLst>
                                    <p:animClr clrSpc="hsl" dir="cw">
                                      <p:cBhvr override="childStyle">
                                        <p:cTn id="26" dur="500" fill="hold"/>
                                        <p:tgtEl>
                                          <p:spTgt spid="31"/>
                                        </p:tgtEl>
                                        <p:attrNameLst>
                                          <p:attrName>style.color</p:attrName>
                                        </p:attrNameLst>
                                      </p:cBhvr>
                                      <p:by>
                                        <p:hsl h="7200000" s="0" l="0"/>
                                      </p:by>
                                    </p:animClr>
                                    <p:animClr clrSpc="hsl" dir="cw">
                                      <p:cBhvr>
                                        <p:cTn id="27" dur="500" fill="hold"/>
                                        <p:tgtEl>
                                          <p:spTgt spid="31"/>
                                        </p:tgtEl>
                                        <p:attrNameLst>
                                          <p:attrName>fillcolor</p:attrName>
                                        </p:attrNameLst>
                                      </p:cBhvr>
                                      <p:by>
                                        <p:hsl h="7200000" s="0" l="0"/>
                                      </p:by>
                                    </p:animClr>
                                    <p:animClr clrSpc="hsl" dir="cw">
                                      <p:cBhvr>
                                        <p:cTn id="28" dur="500" fill="hold"/>
                                        <p:tgtEl>
                                          <p:spTgt spid="31"/>
                                        </p:tgtEl>
                                        <p:attrNameLst>
                                          <p:attrName>stroke.color</p:attrName>
                                        </p:attrNameLst>
                                      </p:cBhvr>
                                      <p:by>
                                        <p:hsl h="7200000" s="0" l="0"/>
                                      </p:by>
                                    </p:animClr>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31" grpId="0" animBg="1"/>
      <p:bldP spid="5" grpId="0" animBg="1"/>
      <p:bldP spid="6" grpId="0"/>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975DE-657A-19F2-0862-FF42E5394BF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1A86CAC-64D0-D0BA-A81B-6ECEE7A377C7}"/>
              </a:ext>
            </a:extLst>
          </p:cNvPr>
          <p:cNvSpPr txBox="1"/>
          <p:nvPr/>
        </p:nvSpPr>
        <p:spPr>
          <a:xfrm>
            <a:off x="152400" y="1305341"/>
            <a:ext cx="5618849" cy="4247317"/>
          </a:xfrm>
          <a:prstGeom prst="rect">
            <a:avLst/>
          </a:prstGeom>
          <a:noFill/>
        </p:spPr>
        <p:txBody>
          <a:bodyPr wrap="square">
            <a:spAutoFit/>
          </a:bodyPr>
          <a:lstStyle/>
          <a:p>
            <a:r>
              <a:rPr lang="en-US" sz="5400" b="1" dirty="0"/>
              <a:t>Romans</a:t>
            </a:r>
          </a:p>
          <a:p>
            <a:r>
              <a:rPr lang="en-US" sz="5400" b="1" dirty="0">
                <a:highlight>
                  <a:srgbClr val="FFFF00"/>
                </a:highlight>
              </a:rPr>
              <a:t>Ephesians</a:t>
            </a:r>
          </a:p>
          <a:p>
            <a:r>
              <a:rPr lang="en-US" sz="5400" b="1" dirty="0"/>
              <a:t>Philippians</a:t>
            </a:r>
          </a:p>
          <a:p>
            <a:r>
              <a:rPr lang="en-US" sz="5400" b="1" dirty="0"/>
              <a:t>Philemon</a:t>
            </a:r>
          </a:p>
          <a:p>
            <a:r>
              <a:rPr lang="en-US" sz="5400" b="1" dirty="0"/>
              <a:t>2 Timothy</a:t>
            </a:r>
          </a:p>
        </p:txBody>
      </p:sp>
      <p:pic>
        <p:nvPicPr>
          <p:cNvPr id="3" name="Picture 2" descr="A black and white picture of various symbols&#10;&#10;AI-generated content may be incorrect.">
            <a:extLst>
              <a:ext uri="{FF2B5EF4-FFF2-40B4-BE49-F238E27FC236}">
                <a16:creationId xmlns:a16="http://schemas.microsoft.com/office/drawing/2014/main" id="{DB3121A5-28DC-02FF-8CEF-A79E6519CD04}"/>
              </a:ext>
            </a:extLst>
          </p:cNvPr>
          <p:cNvPicPr>
            <a:picLocks noChangeAspect="1"/>
          </p:cNvPicPr>
          <p:nvPr/>
        </p:nvPicPr>
        <p:blipFill>
          <a:blip r:embed="rId3"/>
          <a:stretch>
            <a:fillRect/>
          </a:stretch>
        </p:blipFill>
        <p:spPr>
          <a:xfrm>
            <a:off x="4965700" y="0"/>
            <a:ext cx="6858000" cy="6858000"/>
          </a:xfrm>
          <a:prstGeom prst="rect">
            <a:avLst/>
          </a:prstGeom>
        </p:spPr>
      </p:pic>
    </p:spTree>
    <p:extLst>
      <p:ext uri="{BB962C8B-B14F-4D97-AF65-F5344CB8AC3E}">
        <p14:creationId xmlns:p14="http://schemas.microsoft.com/office/powerpoint/2010/main" val="11850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F98B0-7D5C-F830-0DB1-B588F11E4ECA}"/>
              </a:ext>
            </a:extLst>
          </p:cNvPr>
          <p:cNvSpPr/>
          <p:nvPr/>
        </p:nvSpPr>
        <p:spPr>
          <a:xfrm>
            <a:off x="5590019" y="0"/>
            <a:ext cx="660198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 </a:t>
            </a:r>
            <a:endParaRPr lang="en-US" sz="4000" dirty="0">
              <a:solidFill>
                <a:schemeClr val="tx1"/>
              </a:solidFill>
            </a:endParaRPr>
          </a:p>
        </p:txBody>
      </p:sp>
      <p:pic>
        <p:nvPicPr>
          <p:cNvPr id="2" name="Picture 1" descr="A math equations and formulas&#10;&#10;AI-generated content may be incorrect.">
            <a:extLst>
              <a:ext uri="{FF2B5EF4-FFF2-40B4-BE49-F238E27FC236}">
                <a16:creationId xmlns:a16="http://schemas.microsoft.com/office/drawing/2014/main" id="{427B512B-A30A-ED37-E24E-C4B2EE04D433}"/>
              </a:ext>
            </a:extLst>
          </p:cNvPr>
          <p:cNvPicPr>
            <a:picLocks noChangeAspect="1"/>
          </p:cNvPicPr>
          <p:nvPr/>
        </p:nvPicPr>
        <p:blipFill>
          <a:blip r:embed="rId2">
            <a:clrChange>
              <a:clrFrom>
                <a:srgbClr val="FFFFFF"/>
              </a:clrFrom>
              <a:clrTo>
                <a:srgbClr val="FFFFFF">
                  <a:alpha val="0"/>
                </a:srgbClr>
              </a:clrTo>
            </a:clrChange>
            <a:lum bright="70000" contrast="-70000"/>
          </a:blip>
          <a:stretch>
            <a:fillRect/>
          </a:stretch>
        </p:blipFill>
        <p:spPr>
          <a:xfrm>
            <a:off x="67830" y="568418"/>
            <a:ext cx="5522189" cy="5505900"/>
          </a:xfrm>
          <a:prstGeom prst="rect">
            <a:avLst/>
          </a:prstGeom>
        </p:spPr>
      </p:pic>
      <p:pic>
        <p:nvPicPr>
          <p:cNvPr id="5" name="Picture 4" descr="A black and white picture of various symbols&#10;&#10;AI-generated content may be incorrect.">
            <a:extLst>
              <a:ext uri="{FF2B5EF4-FFF2-40B4-BE49-F238E27FC236}">
                <a16:creationId xmlns:a16="http://schemas.microsoft.com/office/drawing/2014/main" id="{BB4C3C5B-63E2-00D3-E366-E866115DFD34}"/>
              </a:ext>
            </a:extLst>
          </p:cNvPr>
          <p:cNvPicPr>
            <a:picLocks noChangeAspect="1"/>
          </p:cNvPicPr>
          <p:nvPr/>
        </p:nvPicPr>
        <p:blipFill>
          <a:blip r:embed="rId3"/>
          <a:stretch>
            <a:fillRect/>
          </a:stretch>
        </p:blipFill>
        <p:spPr>
          <a:xfrm>
            <a:off x="5890180" y="320539"/>
            <a:ext cx="6001657" cy="6001657"/>
          </a:xfrm>
          <a:prstGeom prst="rect">
            <a:avLst/>
          </a:prstGeom>
        </p:spPr>
      </p:pic>
    </p:spTree>
    <p:extLst>
      <p:ext uri="{BB962C8B-B14F-4D97-AF65-F5344CB8AC3E}">
        <p14:creationId xmlns:p14="http://schemas.microsoft.com/office/powerpoint/2010/main" val="150893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6AAB-74FB-A80F-6FC1-2720321C8D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1F4D1C-7329-9674-E5DC-C01DECBAE5C8}"/>
              </a:ext>
            </a:extLst>
          </p:cNvPr>
          <p:cNvSpPr txBox="1"/>
          <p:nvPr/>
        </p:nvSpPr>
        <p:spPr>
          <a:xfrm>
            <a:off x="5705819" y="1136737"/>
            <a:ext cx="6061074" cy="4584525"/>
          </a:xfrm>
          <a:prstGeom prst="rect">
            <a:avLst/>
          </a:prstGeom>
          <a:noFill/>
        </p:spPr>
        <p:txBody>
          <a:bodyPr wrap="square">
            <a:spAutoFit/>
          </a:bodyPr>
          <a:lstStyle/>
          <a:p>
            <a:pPr marR="0" algn="ctr">
              <a:lnSpc>
                <a:spcPct val="90000"/>
              </a:lnSpc>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If Paul wanted </a:t>
            </a:r>
            <a:r>
              <a:rPr lang="en-US" sz="5400" b="1" dirty="0">
                <a:solidFill>
                  <a:srgbClr val="FFFF00"/>
                </a:solidFill>
                <a:effectLst/>
                <a:latin typeface="Aptos" panose="020B0004020202020204" pitchFamily="34" charset="0"/>
                <a:ea typeface="Calibri" panose="020F0502020204030204" pitchFamily="34" charset="0"/>
                <a:cs typeface="Arial" panose="020B0604020202020204" pitchFamily="34" charset="0"/>
              </a:rPr>
              <a:t>efficiency, </a:t>
            </a:r>
          </a:p>
          <a:p>
            <a:pPr marR="0" algn="ctr">
              <a:lnSpc>
                <a:spcPct val="90000"/>
              </a:lnSpc>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he could’ve just planted one</a:t>
            </a:r>
          </a:p>
          <a:p>
            <a:pPr marR="0" algn="ctr">
              <a:lnSpc>
                <a:spcPct val="90000"/>
              </a:lnSpc>
              <a:tabLst>
                <a:tab pos="274320" algn="l"/>
                <a:tab pos="548640" algn="l"/>
                <a:tab pos="822960" algn="l"/>
                <a:tab pos="1097280" algn="l"/>
              </a:tabLst>
            </a:pPr>
            <a:r>
              <a:rPr lang="en-US" sz="54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 </a:t>
            </a:r>
            <a:r>
              <a:rPr lang="en-US" sz="5400" b="1" dirty="0">
                <a:solidFill>
                  <a:srgbClr val="FFFF00"/>
                </a:solidFill>
                <a:effectLst/>
                <a:latin typeface="Aptos" panose="020B0004020202020204" pitchFamily="34" charset="0"/>
                <a:ea typeface="Calibri" panose="020F0502020204030204" pitchFamily="34" charset="0"/>
                <a:cs typeface="Arial" panose="020B0604020202020204" pitchFamily="34" charset="0"/>
              </a:rPr>
              <a:t>really messy church!</a:t>
            </a:r>
          </a:p>
        </p:txBody>
      </p:sp>
      <p:pic>
        <p:nvPicPr>
          <p:cNvPr id="7" name="Picture 6" descr="A black and white image of a church&#10;&#10;AI-generated content may be incorrect.">
            <a:extLst>
              <a:ext uri="{FF2B5EF4-FFF2-40B4-BE49-F238E27FC236}">
                <a16:creationId xmlns:a16="http://schemas.microsoft.com/office/drawing/2014/main" id="{D75DFB53-D041-87A2-3D85-2D1F209DC2DD}"/>
              </a:ext>
            </a:extLst>
          </p:cNvPr>
          <p:cNvPicPr>
            <a:picLocks noChangeAspect="1"/>
          </p:cNvPicPr>
          <p:nvPr/>
        </p:nvPicPr>
        <p:blipFill>
          <a:blip r:embed="rId2"/>
          <a:stretch>
            <a:fillRect/>
          </a:stretch>
        </p:blipFill>
        <p:spPr>
          <a:xfrm>
            <a:off x="425107" y="466311"/>
            <a:ext cx="4915586" cy="5925377"/>
          </a:xfrm>
          <a:prstGeom prst="rect">
            <a:avLst/>
          </a:prstGeom>
        </p:spPr>
      </p:pic>
    </p:spTree>
    <p:extLst>
      <p:ext uri="{BB962C8B-B14F-4D97-AF65-F5344CB8AC3E}">
        <p14:creationId xmlns:p14="http://schemas.microsoft.com/office/powerpoint/2010/main" val="41223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AI-generated content may be incorrect.">
            <a:extLst>
              <a:ext uri="{FF2B5EF4-FFF2-40B4-BE49-F238E27FC236}">
                <a16:creationId xmlns:a16="http://schemas.microsoft.com/office/drawing/2014/main" id="{84E65632-0CF9-475E-C07E-DBD29CC65B6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4914" y="782993"/>
            <a:ext cx="10842172" cy="5292014"/>
          </a:xfrm>
          <a:prstGeom prst="rect">
            <a:avLst/>
          </a:prstGeom>
        </p:spPr>
      </p:pic>
    </p:spTree>
    <p:extLst>
      <p:ext uri="{BB962C8B-B14F-4D97-AF65-F5344CB8AC3E}">
        <p14:creationId xmlns:p14="http://schemas.microsoft.com/office/powerpoint/2010/main" val="5536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2B2A6-B1CC-C4EC-231F-C36872F303D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210B6E-F18C-8240-9EFA-D9572DFA0015}"/>
              </a:ext>
            </a:extLst>
          </p:cNvPr>
          <p:cNvGraphicFramePr>
            <a:graphicFrameLocks noGrp="1"/>
          </p:cNvGraphicFramePr>
          <p:nvPr>
            <p:extLst>
              <p:ext uri="{D42A27DB-BD31-4B8C-83A1-F6EECF244321}">
                <p14:modId xmlns:p14="http://schemas.microsoft.com/office/powerpoint/2010/main" val="2998896131"/>
              </p:ext>
            </p:extLst>
          </p:nvPr>
        </p:nvGraphicFramePr>
        <p:xfrm>
          <a:off x="0" y="787400"/>
          <a:ext cx="12192000" cy="6070600"/>
        </p:xfrm>
        <a:graphic>
          <a:graphicData uri="http://schemas.openxmlformats.org/drawingml/2006/table">
            <a:tbl>
              <a:tblPr>
                <a:tableStyleId>{5C22544A-7EE6-4342-B048-85BDC9FD1C3A}</a:tableStyleId>
              </a:tblPr>
              <a:tblGrid>
                <a:gridCol w="4731256">
                  <a:extLst>
                    <a:ext uri="{9D8B030D-6E8A-4147-A177-3AD203B41FA5}">
                      <a16:colId xmlns:a16="http://schemas.microsoft.com/office/drawing/2014/main" val="900725859"/>
                    </a:ext>
                  </a:extLst>
                </a:gridCol>
                <a:gridCol w="7460744">
                  <a:extLst>
                    <a:ext uri="{9D8B030D-6E8A-4147-A177-3AD203B41FA5}">
                      <a16:colId xmlns:a16="http://schemas.microsoft.com/office/drawing/2014/main" val="1785342343"/>
                    </a:ext>
                  </a:extLst>
                </a:gridCol>
              </a:tblGrid>
              <a:tr h="607060">
                <a:tc>
                  <a:txBody>
                    <a:bodyPr/>
                    <a:lstStyle/>
                    <a:p>
                      <a:pPr algn="l" fontAlgn="b">
                        <a:buNone/>
                      </a:pPr>
                      <a:r>
                        <a:rPr lang="en-US" sz="3200" b="0" i="0" u="none" strike="noStrike" dirty="0">
                          <a:solidFill>
                            <a:srgbClr val="000000"/>
                          </a:solidFill>
                          <a:effectLst/>
                          <a:latin typeface="Aptos Narrow" panose="020B0004020202020204" pitchFamily="34" charset="0"/>
                        </a:rPr>
                        <a:t>1. Political idolatry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a:solidFill>
                            <a:srgbClr val="000000"/>
                          </a:solidFill>
                          <a:effectLst/>
                          <a:latin typeface="Aptos Narrow" panose="020B0004020202020204" pitchFamily="34" charset="0"/>
                        </a:rPr>
                        <a:t>11. Shallow discipleship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587287"/>
                  </a:ext>
                </a:extLst>
              </a:tr>
              <a:tr h="607060">
                <a:tc>
                  <a:txBody>
                    <a:bodyPr/>
                    <a:lstStyle/>
                    <a:p>
                      <a:pPr algn="l" fontAlgn="b">
                        <a:buNone/>
                      </a:pPr>
                      <a:r>
                        <a:rPr lang="en-US" sz="3200" b="0" i="0" u="none" strike="noStrike">
                          <a:solidFill>
                            <a:srgbClr val="000000"/>
                          </a:solidFill>
                          <a:effectLst/>
                          <a:latin typeface="Aptos Narrow" panose="020B0004020202020204" pitchFamily="34" charset="0"/>
                        </a:rPr>
                        <a:t>2. Celebrity pastors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a:solidFill>
                            <a:srgbClr val="000000"/>
                          </a:solidFill>
                          <a:effectLst/>
                          <a:latin typeface="Aptos Narrow" panose="020B0004020202020204" pitchFamily="34" charset="0"/>
                        </a:rPr>
                        <a:t>12. False teaching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490387"/>
                  </a:ext>
                </a:extLst>
              </a:tr>
              <a:tr h="607060">
                <a:tc>
                  <a:txBody>
                    <a:bodyPr/>
                    <a:lstStyle/>
                    <a:p>
                      <a:pPr algn="l" fontAlgn="b">
                        <a:buNone/>
                      </a:pPr>
                      <a:r>
                        <a:rPr lang="en-US" sz="3200" b="0" i="0" u="none" strike="noStrike">
                          <a:solidFill>
                            <a:srgbClr val="000000"/>
                          </a:solidFill>
                          <a:effectLst/>
                          <a:latin typeface="Aptos Narrow" panose="020B0004020202020204" pitchFamily="34" charset="0"/>
                        </a:rPr>
                        <a:t>3. Prosperity gospel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a:solidFill>
                            <a:srgbClr val="000000"/>
                          </a:solidFill>
                          <a:effectLst/>
                          <a:latin typeface="Aptos Narrow" panose="020B0004020202020204" pitchFamily="34" charset="0"/>
                        </a:rPr>
                        <a:t>13. Global indifference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773407"/>
                  </a:ext>
                </a:extLst>
              </a:tr>
              <a:tr h="607060">
                <a:tc>
                  <a:txBody>
                    <a:bodyPr/>
                    <a:lstStyle/>
                    <a:p>
                      <a:pPr algn="l" fontAlgn="b">
                        <a:buNone/>
                      </a:pPr>
                      <a:r>
                        <a:rPr lang="en-US" sz="3200" b="0" i="0" u="none" strike="noStrike" dirty="0">
                          <a:solidFill>
                            <a:srgbClr val="000000"/>
                          </a:solidFill>
                          <a:effectLst/>
                          <a:latin typeface="Aptos Narrow" panose="020B0004020202020204" pitchFamily="34" charset="0"/>
                        </a:rPr>
                        <a:t>4. Sexual immorality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a:solidFill>
                            <a:srgbClr val="000000"/>
                          </a:solidFill>
                          <a:effectLst/>
                          <a:latin typeface="Aptos Narrow" panose="020B0004020202020204" pitchFamily="34" charset="0"/>
                        </a:rPr>
                        <a:t>14. Fear-driven living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07706"/>
                  </a:ext>
                </a:extLst>
              </a:tr>
              <a:tr h="607060">
                <a:tc>
                  <a:txBody>
                    <a:bodyPr/>
                    <a:lstStyle/>
                    <a:p>
                      <a:pPr algn="l" fontAlgn="b">
                        <a:buNone/>
                      </a:pPr>
                      <a:r>
                        <a:rPr lang="en-US" sz="3200" b="0" i="0" u="none" strike="noStrike" dirty="0">
                          <a:solidFill>
                            <a:srgbClr val="000000"/>
                          </a:solidFill>
                          <a:effectLst/>
                          <a:latin typeface="Aptos Narrow" panose="020B0004020202020204" pitchFamily="34" charset="0"/>
                        </a:rPr>
                        <a:t>5. Racial division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15. Redefining sin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6063205"/>
                  </a:ext>
                </a:extLst>
              </a:tr>
              <a:tr h="607060">
                <a:tc>
                  <a:txBody>
                    <a:bodyPr/>
                    <a:lstStyle/>
                    <a:p>
                      <a:pPr algn="l" fontAlgn="b">
                        <a:buNone/>
                      </a:pPr>
                      <a:r>
                        <a:rPr lang="en-US" sz="3200" b="0" i="0" u="none" strike="noStrike">
                          <a:solidFill>
                            <a:srgbClr val="000000"/>
                          </a:solidFill>
                          <a:effectLst/>
                          <a:latin typeface="Aptos Narrow" panose="020B0004020202020204" pitchFamily="34" charset="0"/>
                        </a:rPr>
                        <a:t>6. Prayerlessness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a:solidFill>
                            <a:srgbClr val="000000"/>
                          </a:solidFill>
                          <a:effectLst/>
                          <a:latin typeface="Aptos Narrow" panose="020B0004020202020204" pitchFamily="34" charset="0"/>
                        </a:rPr>
                        <a:t>16. Entertainment-focused worship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289214"/>
                  </a:ext>
                </a:extLst>
              </a:tr>
              <a:tr h="607060">
                <a:tc>
                  <a:txBody>
                    <a:bodyPr/>
                    <a:lstStyle/>
                    <a:p>
                      <a:pPr algn="l" fontAlgn="b">
                        <a:buNone/>
                      </a:pPr>
                      <a:r>
                        <a:rPr lang="en-US" sz="3200" b="0" i="0" u="none" strike="noStrike">
                          <a:solidFill>
                            <a:srgbClr val="000000"/>
                          </a:solidFill>
                          <a:effectLst/>
                          <a:latin typeface="Aptos Narrow" panose="020B0004020202020204" pitchFamily="34" charset="0"/>
                        </a:rPr>
                        <a:t>7. Consumer mentality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17. Church splits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7831902"/>
                  </a:ext>
                </a:extLst>
              </a:tr>
              <a:tr h="607060">
                <a:tc>
                  <a:txBody>
                    <a:bodyPr/>
                    <a:lstStyle/>
                    <a:p>
                      <a:pPr algn="l" fontAlgn="b">
                        <a:buNone/>
                      </a:pPr>
                      <a:r>
                        <a:rPr lang="en-US" sz="3200" b="0" i="0" u="none" strike="noStrike">
                          <a:solidFill>
                            <a:srgbClr val="000000"/>
                          </a:solidFill>
                          <a:effectLst/>
                          <a:latin typeface="Aptos Narrow" panose="020B0004020202020204" pitchFamily="34" charset="0"/>
                        </a:rPr>
                        <a:t>8. Neglect of the poor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18. Compromised integrity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0475749"/>
                  </a:ext>
                </a:extLst>
              </a:tr>
              <a:tr h="607060">
                <a:tc>
                  <a:txBody>
                    <a:bodyPr/>
                    <a:lstStyle/>
                    <a:p>
                      <a:pPr algn="l" fontAlgn="b">
                        <a:buNone/>
                      </a:pPr>
                      <a:r>
                        <a:rPr lang="en-US" sz="3200" b="0" i="0" u="none" strike="noStrike" dirty="0">
                          <a:solidFill>
                            <a:srgbClr val="000000"/>
                          </a:solidFill>
                          <a:effectLst/>
                          <a:latin typeface="Aptos Narrow" panose="020B0004020202020204" pitchFamily="34" charset="0"/>
                        </a:rPr>
                        <a:t>9. Biblical ignorance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19. Self-centered spirituality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7174"/>
                  </a:ext>
                </a:extLst>
              </a:tr>
              <a:tr h="607060">
                <a:tc>
                  <a:txBody>
                    <a:bodyPr/>
                    <a:lstStyle/>
                    <a:p>
                      <a:pPr algn="l" fontAlgn="b">
                        <a:buNone/>
                      </a:pPr>
                      <a:r>
                        <a:rPr lang="en-US" sz="3200" b="0" i="0" u="none" strike="noStrike" dirty="0">
                          <a:solidFill>
                            <a:srgbClr val="000000"/>
                          </a:solidFill>
                          <a:effectLst/>
                          <a:latin typeface="Aptos Narrow" panose="020B0004020202020204" pitchFamily="34" charset="0"/>
                        </a:rPr>
                        <a:t>10. Lukewarm faith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20. Abandonment of truth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151313"/>
                  </a:ext>
                </a:extLst>
              </a:tr>
            </a:tbl>
          </a:graphicData>
        </a:graphic>
      </p:graphicFrame>
      <p:sp>
        <p:nvSpPr>
          <p:cNvPr id="3" name="TextBox 2">
            <a:extLst>
              <a:ext uri="{FF2B5EF4-FFF2-40B4-BE49-F238E27FC236}">
                <a16:creationId xmlns:a16="http://schemas.microsoft.com/office/drawing/2014/main" id="{28281EF7-1DEC-844E-D7FF-E4431D124A16}"/>
              </a:ext>
            </a:extLst>
          </p:cNvPr>
          <p:cNvSpPr txBox="1"/>
          <p:nvPr/>
        </p:nvSpPr>
        <p:spPr>
          <a:xfrm>
            <a:off x="0" y="0"/>
            <a:ext cx="12192000" cy="769441"/>
          </a:xfrm>
          <a:prstGeom prst="rect">
            <a:avLst/>
          </a:prstGeom>
          <a:noFill/>
        </p:spPr>
        <p:txBody>
          <a:bodyPr wrap="square" rtlCol="0">
            <a:spAutoFit/>
          </a:bodyPr>
          <a:lstStyle/>
          <a:p>
            <a:pPr algn="ctr"/>
            <a:r>
              <a:rPr lang="en-US" sz="4400" dirty="0"/>
              <a:t>Paul’s Letter to the Church in America</a:t>
            </a:r>
          </a:p>
        </p:txBody>
      </p:sp>
    </p:spTree>
    <p:extLst>
      <p:ext uri="{BB962C8B-B14F-4D97-AF65-F5344CB8AC3E}">
        <p14:creationId xmlns:p14="http://schemas.microsoft.com/office/powerpoint/2010/main" val="2834725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DF951-5C13-08A4-1860-70E492BAE65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B434452-5B9C-AF2E-86EF-735E117468D3}"/>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19">
            <a:extLst>
              <a:ext uri="{FF2B5EF4-FFF2-40B4-BE49-F238E27FC236}">
                <a16:creationId xmlns:a16="http://schemas.microsoft.com/office/drawing/2014/main" id="{381A02EA-FAE9-768E-B804-DB3FB3E571CC}"/>
              </a:ext>
            </a:extLst>
          </p:cNvPr>
          <p:cNvSpPr>
            <a:spLocks noChangeShapeType="1"/>
          </p:cNvSpPr>
          <p:nvPr/>
        </p:nvSpPr>
        <p:spPr bwMode="auto">
          <a:xfrm>
            <a:off x="202038" y="2579783"/>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11" name="Text Box 16">
            <a:extLst>
              <a:ext uri="{FF2B5EF4-FFF2-40B4-BE49-F238E27FC236}">
                <a16:creationId xmlns:a16="http://schemas.microsoft.com/office/drawing/2014/main" id="{6D839D42-646C-C6BD-2CC6-3C46EA8D851E}"/>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12" name="Text Box 17">
            <a:extLst>
              <a:ext uri="{FF2B5EF4-FFF2-40B4-BE49-F238E27FC236}">
                <a16:creationId xmlns:a16="http://schemas.microsoft.com/office/drawing/2014/main" id="{F80863A4-18BA-DBDF-B5B7-229C4B6148A5}"/>
              </a:ext>
            </a:extLst>
          </p:cNvPr>
          <p:cNvSpPr txBox="1">
            <a:spLocks noChangeArrowheads="1"/>
          </p:cNvSpPr>
          <p:nvPr/>
        </p:nvSpPr>
        <p:spPr bwMode="auto">
          <a:xfrm>
            <a:off x="7351723" y="2133600"/>
            <a:ext cx="743733"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May 57-</a:t>
            </a:r>
            <a:br>
              <a:rPr lang="en-US" sz="1400" b="1" dirty="0">
                <a:solidFill>
                  <a:srgbClr val="FFFFFF"/>
                </a:solidFill>
                <a:latin typeface="Arial Narrow" charset="0"/>
                <a:cs typeface="Times New Roman" charset="0"/>
              </a:rPr>
            </a:br>
            <a:r>
              <a:rPr lang="en-US" sz="1400" b="1" dirty="0">
                <a:solidFill>
                  <a:srgbClr val="FFFFFF"/>
                </a:solidFill>
                <a:latin typeface="Arial Narrow" charset="0"/>
                <a:cs typeface="Times New Roman" charset="0"/>
              </a:rPr>
              <a:t>Aug 59</a:t>
            </a:r>
          </a:p>
          <a:p>
            <a:pPr algn="ctr" eaLnBrk="1" hangingPunct="1">
              <a:spcBef>
                <a:spcPct val="50000"/>
              </a:spcBef>
            </a:pPr>
            <a:r>
              <a:rPr lang="en-US" sz="1600" b="1" dirty="0">
                <a:solidFill>
                  <a:srgbClr val="FFFFFF"/>
                </a:solidFill>
                <a:latin typeface="Arial Narrow" charset="0"/>
                <a:cs typeface="Times New Roman" charset="0"/>
              </a:rPr>
              <a:t>Trials</a:t>
            </a:r>
            <a:endParaRPr lang="en-US" sz="1800" b="1" dirty="0">
              <a:solidFill>
                <a:srgbClr val="FFFFFF"/>
              </a:solidFill>
              <a:latin typeface="Arial Narrow" charset="0"/>
              <a:cs typeface="Times New Roman" charset="0"/>
            </a:endParaRPr>
          </a:p>
        </p:txBody>
      </p:sp>
      <p:sp>
        <p:nvSpPr>
          <p:cNvPr id="13" name="Text Box 20">
            <a:extLst>
              <a:ext uri="{FF2B5EF4-FFF2-40B4-BE49-F238E27FC236}">
                <a16:creationId xmlns:a16="http://schemas.microsoft.com/office/drawing/2014/main" id="{7C6846AB-8645-B914-7F2C-39C31B40DFE8}"/>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14" name="Text Box 7">
            <a:extLst>
              <a:ext uri="{FF2B5EF4-FFF2-40B4-BE49-F238E27FC236}">
                <a16:creationId xmlns:a16="http://schemas.microsoft.com/office/drawing/2014/main" id="{39ECF144-F47B-4E6A-01F9-D87D539B01B7}"/>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15" name="Text Box 9">
            <a:extLst>
              <a:ext uri="{FF2B5EF4-FFF2-40B4-BE49-F238E27FC236}">
                <a16:creationId xmlns:a16="http://schemas.microsoft.com/office/drawing/2014/main" id="{10CDC1BB-68B8-6451-5819-E08A59D8137A}"/>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6" name="Text Box 10">
            <a:extLst>
              <a:ext uri="{FF2B5EF4-FFF2-40B4-BE49-F238E27FC236}">
                <a16:creationId xmlns:a16="http://schemas.microsoft.com/office/drawing/2014/main" id="{725312D0-A1C9-9B2A-942A-6A08390CA7BF}"/>
              </a:ext>
            </a:extLst>
          </p:cNvPr>
          <p:cNvSpPr txBox="1">
            <a:spLocks noChangeArrowheads="1"/>
          </p:cNvSpPr>
          <p:nvPr/>
        </p:nvSpPr>
        <p:spPr bwMode="auto">
          <a:xfrm>
            <a:off x="8012819"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7" name="Text Box 11">
            <a:extLst>
              <a:ext uri="{FF2B5EF4-FFF2-40B4-BE49-F238E27FC236}">
                <a16:creationId xmlns:a16="http://schemas.microsoft.com/office/drawing/2014/main" id="{68557BC9-1604-5AA9-4F90-4648F0FC4C57}"/>
              </a:ext>
            </a:extLst>
          </p:cNvPr>
          <p:cNvSpPr txBox="1">
            <a:spLocks noChangeArrowheads="1"/>
          </p:cNvSpPr>
          <p:nvPr/>
        </p:nvSpPr>
        <p:spPr bwMode="auto">
          <a:xfrm>
            <a:off x="10161381"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8" name="Text Box 9">
            <a:extLst>
              <a:ext uri="{FF2B5EF4-FFF2-40B4-BE49-F238E27FC236}">
                <a16:creationId xmlns:a16="http://schemas.microsoft.com/office/drawing/2014/main" id="{3D02F880-CA65-ECD9-3A80-C89E5AB11AEB}"/>
              </a:ext>
            </a:extLst>
          </p:cNvPr>
          <p:cNvSpPr txBox="1">
            <a:spLocks noChangeArrowheads="1"/>
          </p:cNvSpPr>
          <p:nvPr/>
        </p:nvSpPr>
        <p:spPr bwMode="auto">
          <a:xfrm>
            <a:off x="9087100"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9" name="Text Box 19">
            <a:extLst>
              <a:ext uri="{FF2B5EF4-FFF2-40B4-BE49-F238E27FC236}">
                <a16:creationId xmlns:a16="http://schemas.microsoft.com/office/drawing/2014/main" id="{C90BF0E3-B422-AFEB-7FD6-CB36824DAC4D}"/>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20" name="Text Box 20">
            <a:extLst>
              <a:ext uri="{FF2B5EF4-FFF2-40B4-BE49-F238E27FC236}">
                <a16:creationId xmlns:a16="http://schemas.microsoft.com/office/drawing/2014/main" id="{F2D4404C-2D4C-7064-37FD-BDFAAB796352}"/>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a:extLst>
              <a:ext uri="{FF2B5EF4-FFF2-40B4-BE49-F238E27FC236}">
                <a16:creationId xmlns:a16="http://schemas.microsoft.com/office/drawing/2014/main" id="{401D7F04-0633-2CBD-DC57-CA817D5FA852}"/>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a:extLst>
              <a:ext uri="{FF2B5EF4-FFF2-40B4-BE49-F238E27FC236}">
                <a16:creationId xmlns:a16="http://schemas.microsoft.com/office/drawing/2014/main" id="{1558351E-EF95-02D1-8EF2-5B4DD5990B3D}"/>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a:extLst>
              <a:ext uri="{FF2B5EF4-FFF2-40B4-BE49-F238E27FC236}">
                <a16:creationId xmlns:a16="http://schemas.microsoft.com/office/drawing/2014/main" id="{ACEC50D9-5FA7-6CC1-A178-BE619051F351}"/>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a:extLst>
              <a:ext uri="{FF2B5EF4-FFF2-40B4-BE49-F238E27FC236}">
                <a16:creationId xmlns:a16="http://schemas.microsoft.com/office/drawing/2014/main" id="{CDE9578E-454D-0545-1077-944D4B996250}"/>
              </a:ext>
            </a:extLst>
          </p:cNvPr>
          <p:cNvSpPr txBox="1">
            <a:spLocks noChangeArrowheads="1"/>
          </p:cNvSpPr>
          <p:nvPr/>
        </p:nvSpPr>
        <p:spPr bwMode="auto">
          <a:xfrm>
            <a:off x="6360085"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a:extLst>
              <a:ext uri="{FF2B5EF4-FFF2-40B4-BE49-F238E27FC236}">
                <a16:creationId xmlns:a16="http://schemas.microsoft.com/office/drawing/2014/main" id="{8031F982-F88B-A5B6-6C9F-7D847CF9F9A5}"/>
              </a:ext>
            </a:extLst>
          </p:cNvPr>
          <p:cNvSpPr txBox="1">
            <a:spLocks noChangeArrowheads="1"/>
          </p:cNvSpPr>
          <p:nvPr/>
        </p:nvSpPr>
        <p:spPr bwMode="auto">
          <a:xfrm>
            <a:off x="8178099"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a:extLst>
              <a:ext uri="{FF2B5EF4-FFF2-40B4-BE49-F238E27FC236}">
                <a16:creationId xmlns:a16="http://schemas.microsoft.com/office/drawing/2014/main" id="{2DDBA86C-03C1-BDB3-56D6-4A8F4D037371}"/>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a:extLst>
              <a:ext uri="{FF2B5EF4-FFF2-40B4-BE49-F238E27FC236}">
                <a16:creationId xmlns:a16="http://schemas.microsoft.com/office/drawing/2014/main" id="{308416EA-9FC6-B20B-B438-5568B2CE723A}"/>
              </a:ext>
            </a:extLst>
          </p:cNvPr>
          <p:cNvSpPr txBox="1">
            <a:spLocks noChangeArrowheads="1"/>
          </p:cNvSpPr>
          <p:nvPr/>
        </p:nvSpPr>
        <p:spPr bwMode="auto">
          <a:xfrm>
            <a:off x="8178099"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a:extLst>
              <a:ext uri="{FF2B5EF4-FFF2-40B4-BE49-F238E27FC236}">
                <a16:creationId xmlns:a16="http://schemas.microsoft.com/office/drawing/2014/main" id="{98433963-E5D6-5C74-D212-E6E7DBD6F8AC}"/>
              </a:ext>
            </a:extLst>
          </p:cNvPr>
          <p:cNvSpPr txBox="1">
            <a:spLocks noChangeArrowheads="1"/>
          </p:cNvSpPr>
          <p:nvPr/>
        </p:nvSpPr>
        <p:spPr bwMode="auto">
          <a:xfrm>
            <a:off x="8178099" y="54864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a:extLst>
              <a:ext uri="{FF2B5EF4-FFF2-40B4-BE49-F238E27FC236}">
                <a16:creationId xmlns:a16="http://schemas.microsoft.com/office/drawing/2014/main" id="{E815332B-3EDC-BC21-CC14-E3DB8D4F50B6}"/>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a:extLst>
              <a:ext uri="{FF2B5EF4-FFF2-40B4-BE49-F238E27FC236}">
                <a16:creationId xmlns:a16="http://schemas.microsoft.com/office/drawing/2014/main" id="{77A61B4A-6ACA-103C-152F-B707C412A8AC}"/>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a:extLst>
              <a:ext uri="{FF2B5EF4-FFF2-40B4-BE49-F238E27FC236}">
                <a16:creationId xmlns:a16="http://schemas.microsoft.com/office/drawing/2014/main" id="{A8E29114-8014-D56F-30FD-47569CD9C128}"/>
              </a:ext>
            </a:extLst>
          </p:cNvPr>
          <p:cNvSpPr txBox="1">
            <a:spLocks noChangeArrowheads="1"/>
          </p:cNvSpPr>
          <p:nvPr/>
        </p:nvSpPr>
        <p:spPr bwMode="auto">
          <a:xfrm>
            <a:off x="10244024"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a:extLst>
              <a:ext uri="{FF2B5EF4-FFF2-40B4-BE49-F238E27FC236}">
                <a16:creationId xmlns:a16="http://schemas.microsoft.com/office/drawing/2014/main" id="{271B99C8-DDB1-5F0B-E2A1-CD894A6B478C}"/>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33" name="Text Box 22">
            <a:extLst>
              <a:ext uri="{FF2B5EF4-FFF2-40B4-BE49-F238E27FC236}">
                <a16:creationId xmlns:a16="http://schemas.microsoft.com/office/drawing/2014/main" id="{E5006A8C-8E72-2F1F-DBBB-C5D723982C14}"/>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4" name="Text Box 31">
            <a:extLst>
              <a:ext uri="{FF2B5EF4-FFF2-40B4-BE49-F238E27FC236}">
                <a16:creationId xmlns:a16="http://schemas.microsoft.com/office/drawing/2014/main" id="{2DD08790-0AE3-B9E9-9B56-480D78398928}"/>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5" name="Text Box 29">
            <a:extLst>
              <a:ext uri="{FF2B5EF4-FFF2-40B4-BE49-F238E27FC236}">
                <a16:creationId xmlns:a16="http://schemas.microsoft.com/office/drawing/2014/main" id="{27D05C0B-4B60-F93D-FEBB-89A4799E4113}"/>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5" name="Text Box 22">
            <a:extLst>
              <a:ext uri="{FF2B5EF4-FFF2-40B4-BE49-F238E27FC236}">
                <a16:creationId xmlns:a16="http://schemas.microsoft.com/office/drawing/2014/main" id="{D1095048-46BC-5372-9A6A-04B7D05FCB63}"/>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46" name="Text Box 19">
            <a:extLst>
              <a:ext uri="{FF2B5EF4-FFF2-40B4-BE49-F238E27FC236}">
                <a16:creationId xmlns:a16="http://schemas.microsoft.com/office/drawing/2014/main" id="{51D6D23F-72D3-DB61-5C01-A9445B71496C}"/>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47" name="Text Box 19">
            <a:extLst>
              <a:ext uri="{FF2B5EF4-FFF2-40B4-BE49-F238E27FC236}">
                <a16:creationId xmlns:a16="http://schemas.microsoft.com/office/drawing/2014/main" id="{82E1A516-83B1-5F29-30FB-2C3C60A860ED}"/>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9" name="Text Box 20">
            <a:extLst>
              <a:ext uri="{FF2B5EF4-FFF2-40B4-BE49-F238E27FC236}">
                <a16:creationId xmlns:a16="http://schemas.microsoft.com/office/drawing/2014/main" id="{9727C8A6-B501-5586-51EB-5FADBC4083BD}"/>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50" name="Text Box 7">
            <a:extLst>
              <a:ext uri="{FF2B5EF4-FFF2-40B4-BE49-F238E27FC236}">
                <a16:creationId xmlns:a16="http://schemas.microsoft.com/office/drawing/2014/main" id="{E6E9F885-8E2C-9548-55FA-D741C48D1911}"/>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1" name="Text Box 17">
            <a:extLst>
              <a:ext uri="{FF2B5EF4-FFF2-40B4-BE49-F238E27FC236}">
                <a16:creationId xmlns:a16="http://schemas.microsoft.com/office/drawing/2014/main" id="{8223EC25-F33E-9DF3-E8E6-086C2A37C519}"/>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52" name="Text Box 10">
            <a:extLst>
              <a:ext uri="{FF2B5EF4-FFF2-40B4-BE49-F238E27FC236}">
                <a16:creationId xmlns:a16="http://schemas.microsoft.com/office/drawing/2014/main" id="{A2FB2D9E-4313-5196-F132-EDFA418BAC86}"/>
              </a:ext>
            </a:extLst>
          </p:cNvPr>
          <p:cNvSpPr txBox="1">
            <a:spLocks noChangeArrowheads="1"/>
          </p:cNvSpPr>
          <p:nvPr/>
        </p:nvSpPr>
        <p:spPr bwMode="auto">
          <a:xfrm>
            <a:off x="4707338" y="6325156"/>
            <a:ext cx="1074281"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53" name="Text Box 20">
            <a:extLst>
              <a:ext uri="{FF2B5EF4-FFF2-40B4-BE49-F238E27FC236}">
                <a16:creationId xmlns:a16="http://schemas.microsoft.com/office/drawing/2014/main" id="{EF4815B6-4CDB-D8F3-E121-A7C2035B13DC}"/>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54" name="Text Box 9">
            <a:extLst>
              <a:ext uri="{FF2B5EF4-FFF2-40B4-BE49-F238E27FC236}">
                <a16:creationId xmlns:a16="http://schemas.microsoft.com/office/drawing/2014/main" id="{BD6D6012-4133-17BB-5392-266B6AA21049}"/>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55" name="Text Box 20">
            <a:extLst>
              <a:ext uri="{FF2B5EF4-FFF2-40B4-BE49-F238E27FC236}">
                <a16:creationId xmlns:a16="http://schemas.microsoft.com/office/drawing/2014/main" id="{F5EA5CE1-8D33-4D96-B062-61273E74F776}"/>
              </a:ext>
            </a:extLst>
          </p:cNvPr>
          <p:cNvSpPr txBox="1">
            <a:spLocks noChangeArrowheads="1"/>
          </p:cNvSpPr>
          <p:nvPr/>
        </p:nvSpPr>
        <p:spPr bwMode="auto">
          <a:xfrm>
            <a:off x="5864256" y="637063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
        <p:nvSpPr>
          <p:cNvPr id="56" name="Text Box 21">
            <a:extLst>
              <a:ext uri="{FF2B5EF4-FFF2-40B4-BE49-F238E27FC236}">
                <a16:creationId xmlns:a16="http://schemas.microsoft.com/office/drawing/2014/main" id="{C0A7FE5C-C9E5-6057-2E22-752E52786579}"/>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57" name="Title 33">
            <a:extLst>
              <a:ext uri="{FF2B5EF4-FFF2-40B4-BE49-F238E27FC236}">
                <a16:creationId xmlns:a16="http://schemas.microsoft.com/office/drawing/2014/main" id="{057CD063-6C77-ACE5-6B0B-556B9237CF28}"/>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58" name="Freeform: Shape 57">
            <a:extLst>
              <a:ext uri="{FF2B5EF4-FFF2-40B4-BE49-F238E27FC236}">
                <a16:creationId xmlns:a16="http://schemas.microsoft.com/office/drawing/2014/main" id="{25AC77DD-BC48-D761-33FE-360E5514ED75}"/>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697C9AF3-1B1B-67EC-A3D3-8FB9A0031786}"/>
              </a:ext>
            </a:extLst>
          </p:cNvPr>
          <p:cNvGrpSpPr>
            <a:grpSpLocks noChangeAspect="1"/>
          </p:cNvGrpSpPr>
          <p:nvPr/>
        </p:nvGrpSpPr>
        <p:grpSpPr>
          <a:xfrm>
            <a:off x="1762606" y="1830626"/>
            <a:ext cx="398480" cy="623063"/>
            <a:chOff x="1158322" y="1447800"/>
            <a:chExt cx="914400" cy="1429755"/>
          </a:xfrm>
        </p:grpSpPr>
        <p:pic>
          <p:nvPicPr>
            <p:cNvPr id="60" name="Graphic 59" descr="Add with solid fill">
              <a:extLst>
                <a:ext uri="{FF2B5EF4-FFF2-40B4-BE49-F238E27FC236}">
                  <a16:creationId xmlns:a16="http://schemas.microsoft.com/office/drawing/2014/main" id="{36BE8B10-1D75-6D74-4AF7-A8CCAE7B4D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61" name="Rectangle 60">
              <a:extLst>
                <a:ext uri="{FF2B5EF4-FFF2-40B4-BE49-F238E27FC236}">
                  <a16:creationId xmlns:a16="http://schemas.microsoft.com/office/drawing/2014/main" id="{653126B8-C5EE-98AB-8DCC-992CC3604A8C}"/>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 Box 21">
            <a:extLst>
              <a:ext uri="{FF2B5EF4-FFF2-40B4-BE49-F238E27FC236}">
                <a16:creationId xmlns:a16="http://schemas.microsoft.com/office/drawing/2014/main" id="{4605C4B7-371D-52AC-BC4E-45B074FF8AA3}"/>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63" name="Text Box 21">
            <a:extLst>
              <a:ext uri="{FF2B5EF4-FFF2-40B4-BE49-F238E27FC236}">
                <a16:creationId xmlns:a16="http://schemas.microsoft.com/office/drawing/2014/main" id="{BEE34BF6-AAC7-09B8-35AB-E13CF5EBA07A}"/>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64" name="Text Box 21">
            <a:extLst>
              <a:ext uri="{FF2B5EF4-FFF2-40B4-BE49-F238E27FC236}">
                <a16:creationId xmlns:a16="http://schemas.microsoft.com/office/drawing/2014/main" id="{D633BC9E-A786-A6F6-33D5-64A3475138F8}"/>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65" name="Text Box 21">
            <a:extLst>
              <a:ext uri="{FF2B5EF4-FFF2-40B4-BE49-F238E27FC236}">
                <a16:creationId xmlns:a16="http://schemas.microsoft.com/office/drawing/2014/main" id="{71787E03-8645-ECB4-49AD-869381530236}"/>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66" name="Text Box 21">
            <a:extLst>
              <a:ext uri="{FF2B5EF4-FFF2-40B4-BE49-F238E27FC236}">
                <a16:creationId xmlns:a16="http://schemas.microsoft.com/office/drawing/2014/main" id="{CCCB88E8-7C02-C941-0447-47085E35478D}"/>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67" name="Text Box 6">
            <a:extLst>
              <a:ext uri="{FF2B5EF4-FFF2-40B4-BE49-F238E27FC236}">
                <a16:creationId xmlns:a16="http://schemas.microsoft.com/office/drawing/2014/main" id="{86139AD9-C517-AACB-F205-8999EA7430F3}"/>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cxnSp>
        <p:nvCxnSpPr>
          <p:cNvPr id="68" name="Straight Connector 67">
            <a:extLst>
              <a:ext uri="{FF2B5EF4-FFF2-40B4-BE49-F238E27FC236}">
                <a16:creationId xmlns:a16="http://schemas.microsoft.com/office/drawing/2014/main" id="{7D0A881C-DF01-823E-4E70-A292D254274F}"/>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022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18"/>
                                        </p:tgtEl>
                                        <p:attrNameLst>
                                          <p:attrName>style.color</p:attrName>
                                        </p:attrNameLst>
                                      </p:cBhvr>
                                      <p:by>
                                        <p:hsl h="7200000" s="0" l="0"/>
                                      </p:by>
                                    </p:animClr>
                                    <p:animClr clrSpc="hsl" dir="cw">
                                      <p:cBhvr>
                                        <p:cTn id="7" dur="500" fill="hold"/>
                                        <p:tgtEl>
                                          <p:spTgt spid="18"/>
                                        </p:tgtEl>
                                        <p:attrNameLst>
                                          <p:attrName>fillcolor</p:attrName>
                                        </p:attrNameLst>
                                      </p:cBhvr>
                                      <p:by>
                                        <p:hsl h="7200000" s="0" l="0"/>
                                      </p:by>
                                    </p:animClr>
                                    <p:animClr clrSpc="hsl" dir="cw">
                                      <p:cBhvr>
                                        <p:cTn id="8" dur="500" fill="hold"/>
                                        <p:tgtEl>
                                          <p:spTgt spid="18"/>
                                        </p:tgtEl>
                                        <p:attrNameLst>
                                          <p:attrName>stroke.color</p:attrName>
                                        </p:attrNameLst>
                                      </p:cBhvr>
                                      <p:by>
                                        <p:hsl h="7200000" s="0" l="0"/>
                                      </p:by>
                                    </p:animClr>
                                    <p:set>
                                      <p:cBhvr>
                                        <p:cTn id="9"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807C-37F7-52B5-B314-5A4CA3694EE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E22BC8-AB72-4BF7-02E9-158F5FD95646}"/>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19">
            <a:extLst>
              <a:ext uri="{FF2B5EF4-FFF2-40B4-BE49-F238E27FC236}">
                <a16:creationId xmlns:a16="http://schemas.microsoft.com/office/drawing/2014/main" id="{63599014-8611-D58A-5201-871E16444D0B}"/>
              </a:ext>
            </a:extLst>
          </p:cNvPr>
          <p:cNvSpPr>
            <a:spLocks noChangeShapeType="1"/>
          </p:cNvSpPr>
          <p:nvPr/>
        </p:nvSpPr>
        <p:spPr bwMode="auto">
          <a:xfrm>
            <a:off x="202038" y="2579783"/>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11" name="Text Box 16">
            <a:extLst>
              <a:ext uri="{FF2B5EF4-FFF2-40B4-BE49-F238E27FC236}">
                <a16:creationId xmlns:a16="http://schemas.microsoft.com/office/drawing/2014/main" id="{D590116F-6146-DA69-92CE-F21B15D11F1A}"/>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12" name="Text Box 17">
            <a:extLst>
              <a:ext uri="{FF2B5EF4-FFF2-40B4-BE49-F238E27FC236}">
                <a16:creationId xmlns:a16="http://schemas.microsoft.com/office/drawing/2014/main" id="{B6CD989C-2677-71BE-151F-F37A55B5A89F}"/>
              </a:ext>
            </a:extLst>
          </p:cNvPr>
          <p:cNvSpPr txBox="1">
            <a:spLocks noChangeArrowheads="1"/>
          </p:cNvSpPr>
          <p:nvPr/>
        </p:nvSpPr>
        <p:spPr bwMode="auto">
          <a:xfrm>
            <a:off x="7351723" y="2133600"/>
            <a:ext cx="743733"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May 57-</a:t>
            </a:r>
            <a:br>
              <a:rPr lang="en-US" sz="1400" b="1" dirty="0">
                <a:solidFill>
                  <a:srgbClr val="FFFFFF"/>
                </a:solidFill>
                <a:latin typeface="Arial Narrow" charset="0"/>
                <a:cs typeface="Times New Roman" charset="0"/>
              </a:rPr>
            </a:br>
            <a:r>
              <a:rPr lang="en-US" sz="1400" b="1" dirty="0">
                <a:solidFill>
                  <a:srgbClr val="FFFFFF"/>
                </a:solidFill>
                <a:latin typeface="Arial Narrow" charset="0"/>
                <a:cs typeface="Times New Roman" charset="0"/>
              </a:rPr>
              <a:t>Aug 59</a:t>
            </a:r>
          </a:p>
          <a:p>
            <a:pPr algn="ctr" eaLnBrk="1" hangingPunct="1">
              <a:spcBef>
                <a:spcPct val="50000"/>
              </a:spcBef>
            </a:pPr>
            <a:r>
              <a:rPr lang="en-US" sz="1600" b="1" dirty="0">
                <a:solidFill>
                  <a:srgbClr val="FFFFFF"/>
                </a:solidFill>
                <a:latin typeface="Arial Narrow" charset="0"/>
                <a:cs typeface="Times New Roman" charset="0"/>
              </a:rPr>
              <a:t>Trials</a:t>
            </a:r>
            <a:endParaRPr lang="en-US" sz="1800" b="1" dirty="0">
              <a:solidFill>
                <a:srgbClr val="FFFFFF"/>
              </a:solidFill>
              <a:latin typeface="Arial Narrow" charset="0"/>
              <a:cs typeface="Times New Roman" charset="0"/>
            </a:endParaRPr>
          </a:p>
        </p:txBody>
      </p:sp>
      <p:sp>
        <p:nvSpPr>
          <p:cNvPr id="13" name="Text Box 20">
            <a:extLst>
              <a:ext uri="{FF2B5EF4-FFF2-40B4-BE49-F238E27FC236}">
                <a16:creationId xmlns:a16="http://schemas.microsoft.com/office/drawing/2014/main" id="{31A9B2E4-9414-F274-3584-50D68507359C}"/>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14" name="Text Box 7">
            <a:extLst>
              <a:ext uri="{FF2B5EF4-FFF2-40B4-BE49-F238E27FC236}">
                <a16:creationId xmlns:a16="http://schemas.microsoft.com/office/drawing/2014/main" id="{309A35C6-5AEC-B946-E279-75B96891C881}"/>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15" name="Text Box 9">
            <a:extLst>
              <a:ext uri="{FF2B5EF4-FFF2-40B4-BE49-F238E27FC236}">
                <a16:creationId xmlns:a16="http://schemas.microsoft.com/office/drawing/2014/main" id="{960224FD-D502-9A74-BEAC-72468927B922}"/>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6" name="Text Box 10">
            <a:extLst>
              <a:ext uri="{FF2B5EF4-FFF2-40B4-BE49-F238E27FC236}">
                <a16:creationId xmlns:a16="http://schemas.microsoft.com/office/drawing/2014/main" id="{CEFF6BB0-5FC3-2D41-CD26-A3B0EA8888C9}"/>
              </a:ext>
            </a:extLst>
          </p:cNvPr>
          <p:cNvSpPr txBox="1">
            <a:spLocks noChangeArrowheads="1"/>
          </p:cNvSpPr>
          <p:nvPr/>
        </p:nvSpPr>
        <p:spPr bwMode="auto">
          <a:xfrm>
            <a:off x="8012819"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7" name="Text Box 11">
            <a:extLst>
              <a:ext uri="{FF2B5EF4-FFF2-40B4-BE49-F238E27FC236}">
                <a16:creationId xmlns:a16="http://schemas.microsoft.com/office/drawing/2014/main" id="{4608EEDF-9381-EB6E-5873-2DAED7EA34AF}"/>
              </a:ext>
            </a:extLst>
          </p:cNvPr>
          <p:cNvSpPr txBox="1">
            <a:spLocks noChangeArrowheads="1"/>
          </p:cNvSpPr>
          <p:nvPr/>
        </p:nvSpPr>
        <p:spPr bwMode="auto">
          <a:xfrm>
            <a:off x="10161381"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8" name="Text Box 9">
            <a:extLst>
              <a:ext uri="{FF2B5EF4-FFF2-40B4-BE49-F238E27FC236}">
                <a16:creationId xmlns:a16="http://schemas.microsoft.com/office/drawing/2014/main" id="{F5D8E06B-CD36-4F8A-C3C3-60B18BC9FFCE}"/>
              </a:ext>
            </a:extLst>
          </p:cNvPr>
          <p:cNvSpPr txBox="1">
            <a:spLocks noChangeArrowheads="1"/>
          </p:cNvSpPr>
          <p:nvPr/>
        </p:nvSpPr>
        <p:spPr bwMode="auto">
          <a:xfrm>
            <a:off x="9087100"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9" name="Text Box 19">
            <a:extLst>
              <a:ext uri="{FF2B5EF4-FFF2-40B4-BE49-F238E27FC236}">
                <a16:creationId xmlns:a16="http://schemas.microsoft.com/office/drawing/2014/main" id="{65FE1DAD-1994-EC24-17DE-2D9215048C57}"/>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20" name="Text Box 20">
            <a:extLst>
              <a:ext uri="{FF2B5EF4-FFF2-40B4-BE49-F238E27FC236}">
                <a16:creationId xmlns:a16="http://schemas.microsoft.com/office/drawing/2014/main" id="{B781EFFB-B599-3A4D-E55D-6363B8BDF789}"/>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a:extLst>
              <a:ext uri="{FF2B5EF4-FFF2-40B4-BE49-F238E27FC236}">
                <a16:creationId xmlns:a16="http://schemas.microsoft.com/office/drawing/2014/main" id="{76164028-2B43-4B42-5A0B-9724FA7B2997}"/>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a:extLst>
              <a:ext uri="{FF2B5EF4-FFF2-40B4-BE49-F238E27FC236}">
                <a16:creationId xmlns:a16="http://schemas.microsoft.com/office/drawing/2014/main" id="{A4F5DA1F-58DE-6E04-524A-26469D155EC7}"/>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a:extLst>
              <a:ext uri="{FF2B5EF4-FFF2-40B4-BE49-F238E27FC236}">
                <a16:creationId xmlns:a16="http://schemas.microsoft.com/office/drawing/2014/main" id="{286EE5BE-F61E-7170-D514-91FFB44EAFDE}"/>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a:extLst>
              <a:ext uri="{FF2B5EF4-FFF2-40B4-BE49-F238E27FC236}">
                <a16:creationId xmlns:a16="http://schemas.microsoft.com/office/drawing/2014/main" id="{A4573A10-3B9D-CADD-27BC-0A165E279BB1}"/>
              </a:ext>
            </a:extLst>
          </p:cNvPr>
          <p:cNvSpPr txBox="1">
            <a:spLocks noChangeArrowheads="1"/>
          </p:cNvSpPr>
          <p:nvPr/>
        </p:nvSpPr>
        <p:spPr bwMode="auto">
          <a:xfrm>
            <a:off x="6360085"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a:extLst>
              <a:ext uri="{FF2B5EF4-FFF2-40B4-BE49-F238E27FC236}">
                <a16:creationId xmlns:a16="http://schemas.microsoft.com/office/drawing/2014/main" id="{0109B6F2-F2D2-8C5F-745E-03F4A879CC9C}"/>
              </a:ext>
            </a:extLst>
          </p:cNvPr>
          <p:cNvSpPr txBox="1">
            <a:spLocks noChangeArrowheads="1"/>
          </p:cNvSpPr>
          <p:nvPr/>
        </p:nvSpPr>
        <p:spPr bwMode="auto">
          <a:xfrm>
            <a:off x="8178099"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a:extLst>
              <a:ext uri="{FF2B5EF4-FFF2-40B4-BE49-F238E27FC236}">
                <a16:creationId xmlns:a16="http://schemas.microsoft.com/office/drawing/2014/main" id="{081BB2B3-1AB1-539A-3FE8-835A615B86D1}"/>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a:extLst>
              <a:ext uri="{FF2B5EF4-FFF2-40B4-BE49-F238E27FC236}">
                <a16:creationId xmlns:a16="http://schemas.microsoft.com/office/drawing/2014/main" id="{69C0D445-4389-AB1B-E72B-A65245B12E4B}"/>
              </a:ext>
            </a:extLst>
          </p:cNvPr>
          <p:cNvSpPr txBox="1">
            <a:spLocks noChangeArrowheads="1"/>
          </p:cNvSpPr>
          <p:nvPr/>
        </p:nvSpPr>
        <p:spPr bwMode="auto">
          <a:xfrm>
            <a:off x="8178099"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a:extLst>
              <a:ext uri="{FF2B5EF4-FFF2-40B4-BE49-F238E27FC236}">
                <a16:creationId xmlns:a16="http://schemas.microsoft.com/office/drawing/2014/main" id="{61DFD4FF-5CE9-4F49-6270-40A60DCDE285}"/>
              </a:ext>
            </a:extLst>
          </p:cNvPr>
          <p:cNvSpPr txBox="1">
            <a:spLocks noChangeArrowheads="1"/>
          </p:cNvSpPr>
          <p:nvPr/>
        </p:nvSpPr>
        <p:spPr bwMode="auto">
          <a:xfrm>
            <a:off x="8178099" y="54864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a:extLst>
              <a:ext uri="{FF2B5EF4-FFF2-40B4-BE49-F238E27FC236}">
                <a16:creationId xmlns:a16="http://schemas.microsoft.com/office/drawing/2014/main" id="{524A9C79-FCA0-6FA7-8A02-D6BEB9495797}"/>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a:extLst>
              <a:ext uri="{FF2B5EF4-FFF2-40B4-BE49-F238E27FC236}">
                <a16:creationId xmlns:a16="http://schemas.microsoft.com/office/drawing/2014/main" id="{0B843D99-82E3-2A42-6C02-686AC1F63308}"/>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a:extLst>
              <a:ext uri="{FF2B5EF4-FFF2-40B4-BE49-F238E27FC236}">
                <a16:creationId xmlns:a16="http://schemas.microsoft.com/office/drawing/2014/main" id="{00F29421-9C89-E4F3-780D-64EF24649A23}"/>
              </a:ext>
            </a:extLst>
          </p:cNvPr>
          <p:cNvSpPr txBox="1">
            <a:spLocks noChangeArrowheads="1"/>
          </p:cNvSpPr>
          <p:nvPr/>
        </p:nvSpPr>
        <p:spPr bwMode="auto">
          <a:xfrm>
            <a:off x="10244024"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a:extLst>
              <a:ext uri="{FF2B5EF4-FFF2-40B4-BE49-F238E27FC236}">
                <a16:creationId xmlns:a16="http://schemas.microsoft.com/office/drawing/2014/main" id="{43BA3A62-732B-D385-F1C3-0509F155D76C}"/>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33" name="Text Box 22">
            <a:extLst>
              <a:ext uri="{FF2B5EF4-FFF2-40B4-BE49-F238E27FC236}">
                <a16:creationId xmlns:a16="http://schemas.microsoft.com/office/drawing/2014/main" id="{A810930F-798B-C894-0EC0-9039EDFE406F}"/>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4" name="Text Box 31">
            <a:extLst>
              <a:ext uri="{FF2B5EF4-FFF2-40B4-BE49-F238E27FC236}">
                <a16:creationId xmlns:a16="http://schemas.microsoft.com/office/drawing/2014/main" id="{801F1302-995F-B0FA-2961-8F70B8FF56DC}"/>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5" name="Text Box 29">
            <a:extLst>
              <a:ext uri="{FF2B5EF4-FFF2-40B4-BE49-F238E27FC236}">
                <a16:creationId xmlns:a16="http://schemas.microsoft.com/office/drawing/2014/main" id="{DAEEFD83-78AD-3B42-5709-CE73328B3F3E}"/>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6" name="Text Box 19">
            <a:extLst>
              <a:ext uri="{FF2B5EF4-FFF2-40B4-BE49-F238E27FC236}">
                <a16:creationId xmlns:a16="http://schemas.microsoft.com/office/drawing/2014/main" id="{3DE5002B-0699-6B1C-1EA6-905C4B041D49}"/>
              </a:ext>
            </a:extLst>
          </p:cNvPr>
          <p:cNvSpPr txBox="1">
            <a:spLocks noChangeArrowheads="1"/>
          </p:cNvSpPr>
          <p:nvPr/>
        </p:nvSpPr>
        <p:spPr bwMode="auto">
          <a:xfrm>
            <a:off x="3302516"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37" name="Text Box 19">
            <a:extLst>
              <a:ext uri="{FF2B5EF4-FFF2-40B4-BE49-F238E27FC236}">
                <a16:creationId xmlns:a16="http://schemas.microsoft.com/office/drawing/2014/main" id="{1F86E14D-6BFF-2A4F-915A-8D3111AA2B95}"/>
              </a:ext>
            </a:extLst>
          </p:cNvPr>
          <p:cNvSpPr txBox="1">
            <a:spLocks noChangeArrowheads="1"/>
          </p:cNvSpPr>
          <p:nvPr/>
        </p:nvSpPr>
        <p:spPr bwMode="auto">
          <a:xfrm>
            <a:off x="9219664" y="50292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38" name="Text Box 19">
            <a:extLst>
              <a:ext uri="{FF2B5EF4-FFF2-40B4-BE49-F238E27FC236}">
                <a16:creationId xmlns:a16="http://schemas.microsoft.com/office/drawing/2014/main" id="{D273F41D-117F-23FD-75D5-276E37B9F45F}"/>
              </a:ext>
            </a:extLst>
          </p:cNvPr>
          <p:cNvSpPr txBox="1">
            <a:spLocks noChangeArrowheads="1"/>
          </p:cNvSpPr>
          <p:nvPr/>
        </p:nvSpPr>
        <p:spPr bwMode="auto">
          <a:xfrm>
            <a:off x="9219664" y="54864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39" name="Text Box 19">
            <a:extLst>
              <a:ext uri="{FF2B5EF4-FFF2-40B4-BE49-F238E27FC236}">
                <a16:creationId xmlns:a16="http://schemas.microsoft.com/office/drawing/2014/main" id="{0E07D9A4-D56E-2D70-6482-2D882480BEF6}"/>
              </a:ext>
            </a:extLst>
          </p:cNvPr>
          <p:cNvSpPr txBox="1">
            <a:spLocks noChangeArrowheads="1"/>
          </p:cNvSpPr>
          <p:nvPr/>
        </p:nvSpPr>
        <p:spPr bwMode="auto">
          <a:xfrm>
            <a:off x="10244024"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0" name="Text Box 19">
            <a:extLst>
              <a:ext uri="{FF2B5EF4-FFF2-40B4-BE49-F238E27FC236}">
                <a16:creationId xmlns:a16="http://schemas.microsoft.com/office/drawing/2014/main" id="{76D15238-23FF-AD87-75DB-65A627FBE955}"/>
              </a:ext>
            </a:extLst>
          </p:cNvPr>
          <p:cNvSpPr txBox="1">
            <a:spLocks noChangeArrowheads="1"/>
          </p:cNvSpPr>
          <p:nvPr/>
        </p:nvSpPr>
        <p:spPr bwMode="auto">
          <a:xfrm>
            <a:off x="11235668" y="41148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1" name="Text Box 19">
            <a:extLst>
              <a:ext uri="{FF2B5EF4-FFF2-40B4-BE49-F238E27FC236}">
                <a16:creationId xmlns:a16="http://schemas.microsoft.com/office/drawing/2014/main" id="{0C96ADEA-D743-036F-3482-BD318ED450CD}"/>
              </a:ext>
            </a:extLst>
          </p:cNvPr>
          <p:cNvSpPr txBox="1">
            <a:spLocks noChangeArrowheads="1"/>
          </p:cNvSpPr>
          <p:nvPr/>
        </p:nvSpPr>
        <p:spPr bwMode="auto">
          <a:xfrm>
            <a:off x="11235668"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John</a:t>
            </a:r>
            <a:endParaRPr lang="en-US" sz="1600" dirty="0">
              <a:solidFill>
                <a:srgbClr val="000000"/>
              </a:solidFill>
              <a:latin typeface="Arial Narrow" charset="0"/>
              <a:cs typeface="Times New Roman" charset="0"/>
            </a:endParaRPr>
          </a:p>
        </p:txBody>
      </p:sp>
      <p:sp>
        <p:nvSpPr>
          <p:cNvPr id="42" name="Text Box 19">
            <a:extLst>
              <a:ext uri="{FF2B5EF4-FFF2-40B4-BE49-F238E27FC236}">
                <a16:creationId xmlns:a16="http://schemas.microsoft.com/office/drawing/2014/main" id="{75AD6A66-9AE9-4BE7-62AF-4331207DF70F}"/>
              </a:ext>
            </a:extLst>
          </p:cNvPr>
          <p:cNvSpPr txBox="1">
            <a:spLocks noChangeArrowheads="1"/>
          </p:cNvSpPr>
          <p:nvPr/>
        </p:nvSpPr>
        <p:spPr bwMode="auto">
          <a:xfrm>
            <a:off x="11235668" y="50292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3" name="Text Box 19">
            <a:extLst>
              <a:ext uri="{FF2B5EF4-FFF2-40B4-BE49-F238E27FC236}">
                <a16:creationId xmlns:a16="http://schemas.microsoft.com/office/drawing/2014/main" id="{EFA4B0EC-4747-EE28-DA8F-3284252C8977}"/>
              </a:ext>
            </a:extLst>
          </p:cNvPr>
          <p:cNvSpPr txBox="1">
            <a:spLocks noChangeArrowheads="1"/>
          </p:cNvSpPr>
          <p:nvPr/>
        </p:nvSpPr>
        <p:spPr bwMode="auto">
          <a:xfrm>
            <a:off x="11235668" y="54864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4" name="Text Box 19">
            <a:extLst>
              <a:ext uri="{FF2B5EF4-FFF2-40B4-BE49-F238E27FC236}">
                <a16:creationId xmlns:a16="http://schemas.microsoft.com/office/drawing/2014/main" id="{666F569A-4D79-87C9-53BB-6C4B1A2A4027}"/>
              </a:ext>
            </a:extLst>
          </p:cNvPr>
          <p:cNvSpPr txBox="1">
            <a:spLocks noChangeArrowheads="1"/>
          </p:cNvSpPr>
          <p:nvPr/>
        </p:nvSpPr>
        <p:spPr bwMode="auto">
          <a:xfrm>
            <a:off x="11235668" y="59436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5" name="Text Box 22">
            <a:extLst>
              <a:ext uri="{FF2B5EF4-FFF2-40B4-BE49-F238E27FC236}">
                <a16:creationId xmlns:a16="http://schemas.microsoft.com/office/drawing/2014/main" id="{A56BD000-510E-48CD-6543-640CC06FA1FD}"/>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46" name="Text Box 19">
            <a:extLst>
              <a:ext uri="{FF2B5EF4-FFF2-40B4-BE49-F238E27FC236}">
                <a16:creationId xmlns:a16="http://schemas.microsoft.com/office/drawing/2014/main" id="{5C3426CB-5F11-8823-1360-AE38EB8CEBA1}"/>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47" name="Text Box 19">
            <a:extLst>
              <a:ext uri="{FF2B5EF4-FFF2-40B4-BE49-F238E27FC236}">
                <a16:creationId xmlns:a16="http://schemas.microsoft.com/office/drawing/2014/main" id="{1F097682-DFA2-9A9B-B4AE-9D2F01710822}"/>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8" name="Text Box 19">
            <a:extLst>
              <a:ext uri="{FF2B5EF4-FFF2-40B4-BE49-F238E27FC236}">
                <a16:creationId xmlns:a16="http://schemas.microsoft.com/office/drawing/2014/main" id="{92250312-2F1D-11D6-A973-E83AAB70A1CC}"/>
              </a:ext>
            </a:extLst>
          </p:cNvPr>
          <p:cNvSpPr txBox="1">
            <a:spLocks noChangeArrowheads="1"/>
          </p:cNvSpPr>
          <p:nvPr/>
        </p:nvSpPr>
        <p:spPr bwMode="auto">
          <a:xfrm>
            <a:off x="2393502" y="6421444"/>
            <a:ext cx="1952299"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49" name="Text Box 20">
            <a:extLst>
              <a:ext uri="{FF2B5EF4-FFF2-40B4-BE49-F238E27FC236}">
                <a16:creationId xmlns:a16="http://schemas.microsoft.com/office/drawing/2014/main" id="{CE170C7E-555D-C76F-03F9-FC5DB078EA91}"/>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50" name="Text Box 7">
            <a:extLst>
              <a:ext uri="{FF2B5EF4-FFF2-40B4-BE49-F238E27FC236}">
                <a16:creationId xmlns:a16="http://schemas.microsoft.com/office/drawing/2014/main" id="{FA1B319A-3296-6DC6-3FEB-7EF87CDD96D1}"/>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1" name="Text Box 17">
            <a:extLst>
              <a:ext uri="{FF2B5EF4-FFF2-40B4-BE49-F238E27FC236}">
                <a16:creationId xmlns:a16="http://schemas.microsoft.com/office/drawing/2014/main" id="{0F996841-17C9-5F85-9E53-D4207ECA1259}"/>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52" name="Text Box 10">
            <a:extLst>
              <a:ext uri="{FF2B5EF4-FFF2-40B4-BE49-F238E27FC236}">
                <a16:creationId xmlns:a16="http://schemas.microsoft.com/office/drawing/2014/main" id="{F4D1F961-4570-AE76-0245-AEEDDE506B0B}"/>
              </a:ext>
            </a:extLst>
          </p:cNvPr>
          <p:cNvSpPr txBox="1">
            <a:spLocks noChangeArrowheads="1"/>
          </p:cNvSpPr>
          <p:nvPr/>
        </p:nvSpPr>
        <p:spPr bwMode="auto">
          <a:xfrm>
            <a:off x="4707338" y="6325156"/>
            <a:ext cx="1074281"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53" name="Text Box 20">
            <a:extLst>
              <a:ext uri="{FF2B5EF4-FFF2-40B4-BE49-F238E27FC236}">
                <a16:creationId xmlns:a16="http://schemas.microsoft.com/office/drawing/2014/main" id="{89D8AFF5-8CED-26FC-300A-784D40B2745A}"/>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54" name="Text Box 9">
            <a:extLst>
              <a:ext uri="{FF2B5EF4-FFF2-40B4-BE49-F238E27FC236}">
                <a16:creationId xmlns:a16="http://schemas.microsoft.com/office/drawing/2014/main" id="{FF1F22BA-AAB8-BEE8-D0A2-5DAD346D7424}"/>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55" name="Text Box 20">
            <a:extLst>
              <a:ext uri="{FF2B5EF4-FFF2-40B4-BE49-F238E27FC236}">
                <a16:creationId xmlns:a16="http://schemas.microsoft.com/office/drawing/2014/main" id="{55A4FB86-55DF-44ED-B636-17CEF3CB056B}"/>
              </a:ext>
            </a:extLst>
          </p:cNvPr>
          <p:cNvSpPr txBox="1">
            <a:spLocks noChangeArrowheads="1"/>
          </p:cNvSpPr>
          <p:nvPr/>
        </p:nvSpPr>
        <p:spPr bwMode="auto">
          <a:xfrm>
            <a:off x="5864256" y="637063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
        <p:nvSpPr>
          <p:cNvPr id="56" name="Text Box 21">
            <a:extLst>
              <a:ext uri="{FF2B5EF4-FFF2-40B4-BE49-F238E27FC236}">
                <a16:creationId xmlns:a16="http://schemas.microsoft.com/office/drawing/2014/main" id="{9E21AF30-50F6-AB9C-3FF6-9FECCA0E8847}"/>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57" name="Title 33">
            <a:extLst>
              <a:ext uri="{FF2B5EF4-FFF2-40B4-BE49-F238E27FC236}">
                <a16:creationId xmlns:a16="http://schemas.microsoft.com/office/drawing/2014/main" id="{E7A37CA1-97A1-BCA5-6F42-9257D266A50B}"/>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58" name="Freeform: Shape 57">
            <a:extLst>
              <a:ext uri="{FF2B5EF4-FFF2-40B4-BE49-F238E27FC236}">
                <a16:creationId xmlns:a16="http://schemas.microsoft.com/office/drawing/2014/main" id="{48D9C89E-CE10-4E4E-76EB-ACDEDA78FB0C}"/>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D8692555-CC7A-AA33-B810-A461E58501F0}"/>
              </a:ext>
            </a:extLst>
          </p:cNvPr>
          <p:cNvGrpSpPr>
            <a:grpSpLocks noChangeAspect="1"/>
          </p:cNvGrpSpPr>
          <p:nvPr/>
        </p:nvGrpSpPr>
        <p:grpSpPr>
          <a:xfrm>
            <a:off x="1762606" y="1830626"/>
            <a:ext cx="398480" cy="623063"/>
            <a:chOff x="1158322" y="1447800"/>
            <a:chExt cx="914400" cy="1429755"/>
          </a:xfrm>
        </p:grpSpPr>
        <p:pic>
          <p:nvPicPr>
            <p:cNvPr id="60" name="Graphic 59" descr="Add with solid fill">
              <a:extLst>
                <a:ext uri="{FF2B5EF4-FFF2-40B4-BE49-F238E27FC236}">
                  <a16:creationId xmlns:a16="http://schemas.microsoft.com/office/drawing/2014/main" id="{EDB083DF-3295-90A4-DBDD-03026A87F3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61" name="Rectangle 60">
              <a:extLst>
                <a:ext uri="{FF2B5EF4-FFF2-40B4-BE49-F238E27FC236}">
                  <a16:creationId xmlns:a16="http://schemas.microsoft.com/office/drawing/2014/main" id="{B50F006B-0436-CF04-63EB-11645030F577}"/>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 Box 21">
            <a:extLst>
              <a:ext uri="{FF2B5EF4-FFF2-40B4-BE49-F238E27FC236}">
                <a16:creationId xmlns:a16="http://schemas.microsoft.com/office/drawing/2014/main" id="{59025477-072D-59C6-10E4-76617321185B}"/>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63" name="Text Box 21">
            <a:extLst>
              <a:ext uri="{FF2B5EF4-FFF2-40B4-BE49-F238E27FC236}">
                <a16:creationId xmlns:a16="http://schemas.microsoft.com/office/drawing/2014/main" id="{F2042182-434E-8D1B-C066-613DE0AA7C40}"/>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64" name="Text Box 21">
            <a:extLst>
              <a:ext uri="{FF2B5EF4-FFF2-40B4-BE49-F238E27FC236}">
                <a16:creationId xmlns:a16="http://schemas.microsoft.com/office/drawing/2014/main" id="{A77A59C3-523A-25F4-D170-615D026E6958}"/>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65" name="Text Box 21">
            <a:extLst>
              <a:ext uri="{FF2B5EF4-FFF2-40B4-BE49-F238E27FC236}">
                <a16:creationId xmlns:a16="http://schemas.microsoft.com/office/drawing/2014/main" id="{53A3B8FD-0088-2D35-C6E0-F1D58C8D756F}"/>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66" name="Text Box 21">
            <a:extLst>
              <a:ext uri="{FF2B5EF4-FFF2-40B4-BE49-F238E27FC236}">
                <a16:creationId xmlns:a16="http://schemas.microsoft.com/office/drawing/2014/main" id="{2080A33F-53FC-4465-287B-BCCA78BF86D3}"/>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67" name="Text Box 6">
            <a:extLst>
              <a:ext uri="{FF2B5EF4-FFF2-40B4-BE49-F238E27FC236}">
                <a16:creationId xmlns:a16="http://schemas.microsoft.com/office/drawing/2014/main" id="{E3DFC315-F333-425E-B1B7-B7809A4212E2}"/>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cxnSp>
        <p:nvCxnSpPr>
          <p:cNvPr id="68" name="Straight Connector 67">
            <a:extLst>
              <a:ext uri="{FF2B5EF4-FFF2-40B4-BE49-F238E27FC236}">
                <a16:creationId xmlns:a16="http://schemas.microsoft.com/office/drawing/2014/main" id="{39CFEA15-54FF-DBA1-6504-99147C78F143}"/>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73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ll pit filled with colorful balls&#10;&#10;AI-generated content may be incorrect.">
            <a:extLst>
              <a:ext uri="{FF2B5EF4-FFF2-40B4-BE49-F238E27FC236}">
                <a16:creationId xmlns:a16="http://schemas.microsoft.com/office/drawing/2014/main" id="{4D3DEA8A-0DCB-5AAE-80A0-C26395205EB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260708" cy="6858000"/>
          </a:xfrm>
          <a:prstGeom prst="rect">
            <a:avLst/>
          </a:prstGeom>
        </p:spPr>
      </p:pic>
    </p:spTree>
    <p:extLst>
      <p:ext uri="{BB962C8B-B14F-4D97-AF65-F5344CB8AC3E}">
        <p14:creationId xmlns:p14="http://schemas.microsoft.com/office/powerpoint/2010/main" val="136677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C829-ADC6-57A9-10C3-3F774E2A8A4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8A3F979-B4D6-5062-5989-F8394D379742}"/>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19">
            <a:extLst>
              <a:ext uri="{FF2B5EF4-FFF2-40B4-BE49-F238E27FC236}">
                <a16:creationId xmlns:a16="http://schemas.microsoft.com/office/drawing/2014/main" id="{1E6914AD-5751-B56C-03C7-AAAFBDF0D25B}"/>
              </a:ext>
            </a:extLst>
          </p:cNvPr>
          <p:cNvSpPr>
            <a:spLocks noChangeShapeType="1"/>
          </p:cNvSpPr>
          <p:nvPr/>
        </p:nvSpPr>
        <p:spPr bwMode="auto">
          <a:xfrm>
            <a:off x="202038" y="2579783"/>
            <a:ext cx="11859993" cy="0"/>
          </a:xfrm>
          <a:prstGeom prst="line">
            <a:avLst/>
          </a:prstGeom>
          <a:noFill/>
          <a:ln w="76200">
            <a:solidFill>
              <a:srgbClr val="47FFD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11" name="Text Box 16">
            <a:extLst>
              <a:ext uri="{FF2B5EF4-FFF2-40B4-BE49-F238E27FC236}">
                <a16:creationId xmlns:a16="http://schemas.microsoft.com/office/drawing/2014/main" id="{D01E7C0F-6C04-2E44-26A0-437314AC804C}"/>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12" name="Text Box 17">
            <a:extLst>
              <a:ext uri="{FF2B5EF4-FFF2-40B4-BE49-F238E27FC236}">
                <a16:creationId xmlns:a16="http://schemas.microsoft.com/office/drawing/2014/main" id="{2A641A38-E1C9-AF7B-33C3-3B7A967039EE}"/>
              </a:ext>
            </a:extLst>
          </p:cNvPr>
          <p:cNvSpPr txBox="1">
            <a:spLocks noChangeArrowheads="1"/>
          </p:cNvSpPr>
          <p:nvPr/>
        </p:nvSpPr>
        <p:spPr bwMode="auto">
          <a:xfrm>
            <a:off x="7351723" y="2133600"/>
            <a:ext cx="743733"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May 57-</a:t>
            </a:r>
            <a:br>
              <a:rPr lang="en-US" sz="1400" b="1" dirty="0">
                <a:solidFill>
                  <a:srgbClr val="FFFFFF"/>
                </a:solidFill>
                <a:latin typeface="Arial Narrow" charset="0"/>
                <a:cs typeface="Times New Roman" charset="0"/>
              </a:rPr>
            </a:br>
            <a:r>
              <a:rPr lang="en-US" sz="1400" b="1" dirty="0">
                <a:solidFill>
                  <a:srgbClr val="FFFFFF"/>
                </a:solidFill>
                <a:latin typeface="Arial Narrow" charset="0"/>
                <a:cs typeface="Times New Roman" charset="0"/>
              </a:rPr>
              <a:t>Aug 59</a:t>
            </a:r>
          </a:p>
          <a:p>
            <a:pPr algn="ctr" eaLnBrk="1" hangingPunct="1">
              <a:spcBef>
                <a:spcPct val="50000"/>
              </a:spcBef>
            </a:pPr>
            <a:r>
              <a:rPr lang="en-US" sz="1600" b="1" dirty="0">
                <a:solidFill>
                  <a:srgbClr val="FFFFFF"/>
                </a:solidFill>
                <a:latin typeface="Arial Narrow" charset="0"/>
                <a:cs typeface="Times New Roman" charset="0"/>
              </a:rPr>
              <a:t>Trials</a:t>
            </a:r>
            <a:endParaRPr lang="en-US" sz="1800" b="1" dirty="0">
              <a:solidFill>
                <a:srgbClr val="FFFFFF"/>
              </a:solidFill>
              <a:latin typeface="Arial Narrow" charset="0"/>
              <a:cs typeface="Times New Roman" charset="0"/>
            </a:endParaRPr>
          </a:p>
        </p:txBody>
      </p:sp>
      <p:sp>
        <p:nvSpPr>
          <p:cNvPr id="13" name="Text Box 20">
            <a:extLst>
              <a:ext uri="{FF2B5EF4-FFF2-40B4-BE49-F238E27FC236}">
                <a16:creationId xmlns:a16="http://schemas.microsoft.com/office/drawing/2014/main" id="{E90D18BE-EF28-B995-D442-74D236F1CDF4}"/>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14" name="Text Box 7">
            <a:extLst>
              <a:ext uri="{FF2B5EF4-FFF2-40B4-BE49-F238E27FC236}">
                <a16:creationId xmlns:a16="http://schemas.microsoft.com/office/drawing/2014/main" id="{61F0DFE0-472F-AE36-4121-4E46169BC815}"/>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15" name="Text Box 9">
            <a:extLst>
              <a:ext uri="{FF2B5EF4-FFF2-40B4-BE49-F238E27FC236}">
                <a16:creationId xmlns:a16="http://schemas.microsoft.com/office/drawing/2014/main" id="{B5B914C1-0819-8135-D704-24F8BB66BDB6}"/>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6" name="Text Box 10">
            <a:extLst>
              <a:ext uri="{FF2B5EF4-FFF2-40B4-BE49-F238E27FC236}">
                <a16:creationId xmlns:a16="http://schemas.microsoft.com/office/drawing/2014/main" id="{E21C58B9-56EC-E00F-DF09-65248DF30F1D}"/>
              </a:ext>
            </a:extLst>
          </p:cNvPr>
          <p:cNvSpPr txBox="1">
            <a:spLocks noChangeArrowheads="1"/>
          </p:cNvSpPr>
          <p:nvPr/>
        </p:nvSpPr>
        <p:spPr bwMode="auto">
          <a:xfrm>
            <a:off x="8012819"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7" name="Text Box 11">
            <a:extLst>
              <a:ext uri="{FF2B5EF4-FFF2-40B4-BE49-F238E27FC236}">
                <a16:creationId xmlns:a16="http://schemas.microsoft.com/office/drawing/2014/main" id="{ABC8396C-2F99-FA37-8C61-497B6068F1C1}"/>
              </a:ext>
            </a:extLst>
          </p:cNvPr>
          <p:cNvSpPr txBox="1">
            <a:spLocks noChangeArrowheads="1"/>
          </p:cNvSpPr>
          <p:nvPr/>
        </p:nvSpPr>
        <p:spPr bwMode="auto">
          <a:xfrm>
            <a:off x="10161381"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8" name="Text Box 9">
            <a:extLst>
              <a:ext uri="{FF2B5EF4-FFF2-40B4-BE49-F238E27FC236}">
                <a16:creationId xmlns:a16="http://schemas.microsoft.com/office/drawing/2014/main" id="{B9515FD1-D50E-19F3-4F29-628935E831F6}"/>
              </a:ext>
            </a:extLst>
          </p:cNvPr>
          <p:cNvSpPr txBox="1">
            <a:spLocks noChangeArrowheads="1"/>
          </p:cNvSpPr>
          <p:nvPr/>
        </p:nvSpPr>
        <p:spPr bwMode="auto">
          <a:xfrm>
            <a:off x="9087100"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9" name="Text Box 19">
            <a:extLst>
              <a:ext uri="{FF2B5EF4-FFF2-40B4-BE49-F238E27FC236}">
                <a16:creationId xmlns:a16="http://schemas.microsoft.com/office/drawing/2014/main" id="{9EBE3506-D474-AB40-165E-A6044536BFFA}"/>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20" name="Text Box 20">
            <a:extLst>
              <a:ext uri="{FF2B5EF4-FFF2-40B4-BE49-F238E27FC236}">
                <a16:creationId xmlns:a16="http://schemas.microsoft.com/office/drawing/2014/main" id="{DE147B18-29BC-92A6-BC4A-B98AAC3BC639}"/>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a:extLst>
              <a:ext uri="{FF2B5EF4-FFF2-40B4-BE49-F238E27FC236}">
                <a16:creationId xmlns:a16="http://schemas.microsoft.com/office/drawing/2014/main" id="{6F328C94-E2D0-41C8-D786-27D1EE43F354}"/>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a:extLst>
              <a:ext uri="{FF2B5EF4-FFF2-40B4-BE49-F238E27FC236}">
                <a16:creationId xmlns:a16="http://schemas.microsoft.com/office/drawing/2014/main" id="{EBDA9092-0B59-D21A-ED16-A1F4CEB8ED05}"/>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a:extLst>
              <a:ext uri="{FF2B5EF4-FFF2-40B4-BE49-F238E27FC236}">
                <a16:creationId xmlns:a16="http://schemas.microsoft.com/office/drawing/2014/main" id="{33B699BB-CC5D-C329-8298-544B18818D3C}"/>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a:extLst>
              <a:ext uri="{FF2B5EF4-FFF2-40B4-BE49-F238E27FC236}">
                <a16:creationId xmlns:a16="http://schemas.microsoft.com/office/drawing/2014/main" id="{A4151B49-6D7B-DB9E-CBDD-EE31BAD0BE31}"/>
              </a:ext>
            </a:extLst>
          </p:cNvPr>
          <p:cNvSpPr txBox="1">
            <a:spLocks noChangeArrowheads="1"/>
          </p:cNvSpPr>
          <p:nvPr/>
        </p:nvSpPr>
        <p:spPr bwMode="auto">
          <a:xfrm>
            <a:off x="6360085"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a:extLst>
              <a:ext uri="{FF2B5EF4-FFF2-40B4-BE49-F238E27FC236}">
                <a16:creationId xmlns:a16="http://schemas.microsoft.com/office/drawing/2014/main" id="{AA6D88AF-60BB-A47A-9B3B-D02F04E68D2F}"/>
              </a:ext>
            </a:extLst>
          </p:cNvPr>
          <p:cNvSpPr txBox="1">
            <a:spLocks noChangeArrowheads="1"/>
          </p:cNvSpPr>
          <p:nvPr/>
        </p:nvSpPr>
        <p:spPr bwMode="auto">
          <a:xfrm>
            <a:off x="8178099"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a:extLst>
              <a:ext uri="{FF2B5EF4-FFF2-40B4-BE49-F238E27FC236}">
                <a16:creationId xmlns:a16="http://schemas.microsoft.com/office/drawing/2014/main" id="{8D052AB6-7B85-A568-33A0-0EC908A3D18C}"/>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a:extLst>
              <a:ext uri="{FF2B5EF4-FFF2-40B4-BE49-F238E27FC236}">
                <a16:creationId xmlns:a16="http://schemas.microsoft.com/office/drawing/2014/main" id="{58CBC630-3A8C-30B6-2C37-9EC4FB1B8D1F}"/>
              </a:ext>
            </a:extLst>
          </p:cNvPr>
          <p:cNvSpPr txBox="1">
            <a:spLocks noChangeArrowheads="1"/>
          </p:cNvSpPr>
          <p:nvPr/>
        </p:nvSpPr>
        <p:spPr bwMode="auto">
          <a:xfrm>
            <a:off x="8178099"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a:extLst>
              <a:ext uri="{FF2B5EF4-FFF2-40B4-BE49-F238E27FC236}">
                <a16:creationId xmlns:a16="http://schemas.microsoft.com/office/drawing/2014/main" id="{757F310F-FDB5-45FC-1C43-F0941B212FD4}"/>
              </a:ext>
            </a:extLst>
          </p:cNvPr>
          <p:cNvSpPr txBox="1">
            <a:spLocks noChangeArrowheads="1"/>
          </p:cNvSpPr>
          <p:nvPr/>
        </p:nvSpPr>
        <p:spPr bwMode="auto">
          <a:xfrm>
            <a:off x="8178099" y="54864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a:extLst>
              <a:ext uri="{FF2B5EF4-FFF2-40B4-BE49-F238E27FC236}">
                <a16:creationId xmlns:a16="http://schemas.microsoft.com/office/drawing/2014/main" id="{A73CE154-C8BE-0A5A-66DC-1D596F9309C8}"/>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a:extLst>
              <a:ext uri="{FF2B5EF4-FFF2-40B4-BE49-F238E27FC236}">
                <a16:creationId xmlns:a16="http://schemas.microsoft.com/office/drawing/2014/main" id="{9108C36C-7B69-4ECE-8F7D-9A94806DE9C6}"/>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a:extLst>
              <a:ext uri="{FF2B5EF4-FFF2-40B4-BE49-F238E27FC236}">
                <a16:creationId xmlns:a16="http://schemas.microsoft.com/office/drawing/2014/main" id="{92DF0CB2-34C4-2702-9A65-3F03E0A60870}"/>
              </a:ext>
            </a:extLst>
          </p:cNvPr>
          <p:cNvSpPr txBox="1">
            <a:spLocks noChangeArrowheads="1"/>
          </p:cNvSpPr>
          <p:nvPr/>
        </p:nvSpPr>
        <p:spPr bwMode="auto">
          <a:xfrm>
            <a:off x="10244024"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a:extLst>
              <a:ext uri="{FF2B5EF4-FFF2-40B4-BE49-F238E27FC236}">
                <a16:creationId xmlns:a16="http://schemas.microsoft.com/office/drawing/2014/main" id="{81524E4C-BB89-C622-3D82-F178C93DFDEF}"/>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33" name="Text Box 22">
            <a:extLst>
              <a:ext uri="{FF2B5EF4-FFF2-40B4-BE49-F238E27FC236}">
                <a16:creationId xmlns:a16="http://schemas.microsoft.com/office/drawing/2014/main" id="{5E1402D9-ED05-5983-75E2-143043A56CBF}"/>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4" name="Text Box 31">
            <a:extLst>
              <a:ext uri="{FF2B5EF4-FFF2-40B4-BE49-F238E27FC236}">
                <a16:creationId xmlns:a16="http://schemas.microsoft.com/office/drawing/2014/main" id="{5B176E10-4FE2-551F-6F93-A24CE6D2816D}"/>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5" name="Text Box 29">
            <a:extLst>
              <a:ext uri="{FF2B5EF4-FFF2-40B4-BE49-F238E27FC236}">
                <a16:creationId xmlns:a16="http://schemas.microsoft.com/office/drawing/2014/main" id="{95CEEFAB-2B02-8DF1-4E5E-62BB625C28A9}"/>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6" name="Text Box 19">
            <a:extLst>
              <a:ext uri="{FF2B5EF4-FFF2-40B4-BE49-F238E27FC236}">
                <a16:creationId xmlns:a16="http://schemas.microsoft.com/office/drawing/2014/main" id="{9D0E04E8-496B-B83F-BFA9-38AC3C1643F5}"/>
              </a:ext>
            </a:extLst>
          </p:cNvPr>
          <p:cNvSpPr txBox="1">
            <a:spLocks noChangeArrowheads="1"/>
          </p:cNvSpPr>
          <p:nvPr/>
        </p:nvSpPr>
        <p:spPr bwMode="auto">
          <a:xfrm>
            <a:off x="3302516"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37" name="Text Box 19">
            <a:extLst>
              <a:ext uri="{FF2B5EF4-FFF2-40B4-BE49-F238E27FC236}">
                <a16:creationId xmlns:a16="http://schemas.microsoft.com/office/drawing/2014/main" id="{BF300388-AD02-C043-9C71-9EF827069F1C}"/>
              </a:ext>
            </a:extLst>
          </p:cNvPr>
          <p:cNvSpPr txBox="1">
            <a:spLocks noChangeArrowheads="1"/>
          </p:cNvSpPr>
          <p:nvPr/>
        </p:nvSpPr>
        <p:spPr bwMode="auto">
          <a:xfrm>
            <a:off x="9219664" y="50292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38" name="Text Box 19">
            <a:extLst>
              <a:ext uri="{FF2B5EF4-FFF2-40B4-BE49-F238E27FC236}">
                <a16:creationId xmlns:a16="http://schemas.microsoft.com/office/drawing/2014/main" id="{0A6FE579-A17C-BA26-E3CB-6409308C774A}"/>
              </a:ext>
            </a:extLst>
          </p:cNvPr>
          <p:cNvSpPr txBox="1">
            <a:spLocks noChangeArrowheads="1"/>
          </p:cNvSpPr>
          <p:nvPr/>
        </p:nvSpPr>
        <p:spPr bwMode="auto">
          <a:xfrm>
            <a:off x="9219664" y="54864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39" name="Text Box 19">
            <a:extLst>
              <a:ext uri="{FF2B5EF4-FFF2-40B4-BE49-F238E27FC236}">
                <a16:creationId xmlns:a16="http://schemas.microsoft.com/office/drawing/2014/main" id="{530FCD11-E171-0E46-7BA5-D5D1ED8578B6}"/>
              </a:ext>
            </a:extLst>
          </p:cNvPr>
          <p:cNvSpPr txBox="1">
            <a:spLocks noChangeArrowheads="1"/>
          </p:cNvSpPr>
          <p:nvPr/>
        </p:nvSpPr>
        <p:spPr bwMode="auto">
          <a:xfrm>
            <a:off x="10244024"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0" name="Text Box 19">
            <a:extLst>
              <a:ext uri="{FF2B5EF4-FFF2-40B4-BE49-F238E27FC236}">
                <a16:creationId xmlns:a16="http://schemas.microsoft.com/office/drawing/2014/main" id="{3D072C2D-5012-6268-011E-23A8D4339673}"/>
              </a:ext>
            </a:extLst>
          </p:cNvPr>
          <p:cNvSpPr txBox="1">
            <a:spLocks noChangeArrowheads="1"/>
          </p:cNvSpPr>
          <p:nvPr/>
        </p:nvSpPr>
        <p:spPr bwMode="auto">
          <a:xfrm>
            <a:off x="11235668" y="41148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1" name="Text Box 19">
            <a:extLst>
              <a:ext uri="{FF2B5EF4-FFF2-40B4-BE49-F238E27FC236}">
                <a16:creationId xmlns:a16="http://schemas.microsoft.com/office/drawing/2014/main" id="{1D4571E3-DB9D-ACE8-30E2-BDE1F6A6BFC7}"/>
              </a:ext>
            </a:extLst>
          </p:cNvPr>
          <p:cNvSpPr txBox="1">
            <a:spLocks noChangeArrowheads="1"/>
          </p:cNvSpPr>
          <p:nvPr/>
        </p:nvSpPr>
        <p:spPr bwMode="auto">
          <a:xfrm>
            <a:off x="11235668"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John</a:t>
            </a:r>
            <a:endParaRPr lang="en-US" sz="1600" dirty="0">
              <a:solidFill>
                <a:srgbClr val="000000"/>
              </a:solidFill>
              <a:latin typeface="Arial Narrow" charset="0"/>
              <a:cs typeface="Times New Roman" charset="0"/>
            </a:endParaRPr>
          </a:p>
        </p:txBody>
      </p:sp>
      <p:sp>
        <p:nvSpPr>
          <p:cNvPr id="42" name="Text Box 19">
            <a:extLst>
              <a:ext uri="{FF2B5EF4-FFF2-40B4-BE49-F238E27FC236}">
                <a16:creationId xmlns:a16="http://schemas.microsoft.com/office/drawing/2014/main" id="{7DDA1ADB-3D56-2349-EDA7-D6C4F2BA69AC}"/>
              </a:ext>
            </a:extLst>
          </p:cNvPr>
          <p:cNvSpPr txBox="1">
            <a:spLocks noChangeArrowheads="1"/>
          </p:cNvSpPr>
          <p:nvPr/>
        </p:nvSpPr>
        <p:spPr bwMode="auto">
          <a:xfrm>
            <a:off x="11235668" y="50292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3" name="Text Box 19">
            <a:extLst>
              <a:ext uri="{FF2B5EF4-FFF2-40B4-BE49-F238E27FC236}">
                <a16:creationId xmlns:a16="http://schemas.microsoft.com/office/drawing/2014/main" id="{045C49A8-54CE-6040-695B-3D25E70F183A}"/>
              </a:ext>
            </a:extLst>
          </p:cNvPr>
          <p:cNvSpPr txBox="1">
            <a:spLocks noChangeArrowheads="1"/>
          </p:cNvSpPr>
          <p:nvPr/>
        </p:nvSpPr>
        <p:spPr bwMode="auto">
          <a:xfrm>
            <a:off x="11235668" y="54864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4" name="Text Box 19">
            <a:extLst>
              <a:ext uri="{FF2B5EF4-FFF2-40B4-BE49-F238E27FC236}">
                <a16:creationId xmlns:a16="http://schemas.microsoft.com/office/drawing/2014/main" id="{C002BDB3-3382-FA1D-6F5F-0DF0903CDB50}"/>
              </a:ext>
            </a:extLst>
          </p:cNvPr>
          <p:cNvSpPr txBox="1">
            <a:spLocks noChangeArrowheads="1"/>
          </p:cNvSpPr>
          <p:nvPr/>
        </p:nvSpPr>
        <p:spPr bwMode="auto">
          <a:xfrm>
            <a:off x="11235668" y="59436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5" name="Text Box 22">
            <a:extLst>
              <a:ext uri="{FF2B5EF4-FFF2-40B4-BE49-F238E27FC236}">
                <a16:creationId xmlns:a16="http://schemas.microsoft.com/office/drawing/2014/main" id="{F7360501-7504-F390-6666-C84A2CB4C498}"/>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46" name="Text Box 19">
            <a:extLst>
              <a:ext uri="{FF2B5EF4-FFF2-40B4-BE49-F238E27FC236}">
                <a16:creationId xmlns:a16="http://schemas.microsoft.com/office/drawing/2014/main" id="{D4E82856-15DC-229C-3F48-403E588B804F}"/>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47" name="Text Box 19">
            <a:extLst>
              <a:ext uri="{FF2B5EF4-FFF2-40B4-BE49-F238E27FC236}">
                <a16:creationId xmlns:a16="http://schemas.microsoft.com/office/drawing/2014/main" id="{14E1E8E6-32C7-654A-03DA-0E1641622A07}"/>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8" name="Text Box 19">
            <a:extLst>
              <a:ext uri="{FF2B5EF4-FFF2-40B4-BE49-F238E27FC236}">
                <a16:creationId xmlns:a16="http://schemas.microsoft.com/office/drawing/2014/main" id="{776CB96C-1FB3-8ECC-9477-3D777754D8E8}"/>
              </a:ext>
            </a:extLst>
          </p:cNvPr>
          <p:cNvSpPr txBox="1">
            <a:spLocks noChangeArrowheads="1"/>
          </p:cNvSpPr>
          <p:nvPr/>
        </p:nvSpPr>
        <p:spPr bwMode="auto">
          <a:xfrm>
            <a:off x="2393502" y="6421444"/>
            <a:ext cx="1952299"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49" name="Text Box 20">
            <a:extLst>
              <a:ext uri="{FF2B5EF4-FFF2-40B4-BE49-F238E27FC236}">
                <a16:creationId xmlns:a16="http://schemas.microsoft.com/office/drawing/2014/main" id="{BE09E19B-A124-D047-BAF0-E97F148912D3}"/>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50" name="Text Box 7">
            <a:extLst>
              <a:ext uri="{FF2B5EF4-FFF2-40B4-BE49-F238E27FC236}">
                <a16:creationId xmlns:a16="http://schemas.microsoft.com/office/drawing/2014/main" id="{61384919-541F-3852-7261-2E83154F4ABE}"/>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1" name="Text Box 17">
            <a:extLst>
              <a:ext uri="{FF2B5EF4-FFF2-40B4-BE49-F238E27FC236}">
                <a16:creationId xmlns:a16="http://schemas.microsoft.com/office/drawing/2014/main" id="{16763CB6-29DD-A53F-7593-5014DDB95451}"/>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52" name="Text Box 10">
            <a:extLst>
              <a:ext uri="{FF2B5EF4-FFF2-40B4-BE49-F238E27FC236}">
                <a16:creationId xmlns:a16="http://schemas.microsoft.com/office/drawing/2014/main" id="{3577C927-1CB5-AF5F-974F-688E3A78562E}"/>
              </a:ext>
            </a:extLst>
          </p:cNvPr>
          <p:cNvSpPr txBox="1">
            <a:spLocks noChangeArrowheads="1"/>
          </p:cNvSpPr>
          <p:nvPr/>
        </p:nvSpPr>
        <p:spPr bwMode="auto">
          <a:xfrm>
            <a:off x="4707338" y="6325156"/>
            <a:ext cx="1074281"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53" name="Text Box 20">
            <a:extLst>
              <a:ext uri="{FF2B5EF4-FFF2-40B4-BE49-F238E27FC236}">
                <a16:creationId xmlns:a16="http://schemas.microsoft.com/office/drawing/2014/main" id="{C1A4CCFA-99D8-27B7-AB45-E4EBD915FE63}"/>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54" name="Text Box 9">
            <a:extLst>
              <a:ext uri="{FF2B5EF4-FFF2-40B4-BE49-F238E27FC236}">
                <a16:creationId xmlns:a16="http://schemas.microsoft.com/office/drawing/2014/main" id="{9D05AB68-75E2-F12D-B20E-86EB575D937D}"/>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55" name="Text Box 20">
            <a:extLst>
              <a:ext uri="{FF2B5EF4-FFF2-40B4-BE49-F238E27FC236}">
                <a16:creationId xmlns:a16="http://schemas.microsoft.com/office/drawing/2014/main" id="{467D2457-2AFC-CA59-EF32-F3BCA3126B76}"/>
              </a:ext>
            </a:extLst>
          </p:cNvPr>
          <p:cNvSpPr txBox="1">
            <a:spLocks noChangeArrowheads="1"/>
          </p:cNvSpPr>
          <p:nvPr/>
        </p:nvSpPr>
        <p:spPr bwMode="auto">
          <a:xfrm>
            <a:off x="5864256" y="6370638"/>
            <a:ext cx="173537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
        <p:nvSpPr>
          <p:cNvPr id="56" name="Text Box 21">
            <a:extLst>
              <a:ext uri="{FF2B5EF4-FFF2-40B4-BE49-F238E27FC236}">
                <a16:creationId xmlns:a16="http://schemas.microsoft.com/office/drawing/2014/main" id="{28AB35FA-D5A9-CB75-535B-FA4C27DAE5C1}"/>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57" name="Title 33">
            <a:extLst>
              <a:ext uri="{FF2B5EF4-FFF2-40B4-BE49-F238E27FC236}">
                <a16:creationId xmlns:a16="http://schemas.microsoft.com/office/drawing/2014/main" id="{466137A2-BA45-5F7E-49AE-9DBE1019C8C1}"/>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58" name="Freeform: Shape 57">
            <a:extLst>
              <a:ext uri="{FF2B5EF4-FFF2-40B4-BE49-F238E27FC236}">
                <a16:creationId xmlns:a16="http://schemas.microsoft.com/office/drawing/2014/main" id="{41D865DC-9F11-6F0C-CBFF-04003E8411EC}"/>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245DE35B-1A64-B642-BF40-D0190AC611C7}"/>
              </a:ext>
            </a:extLst>
          </p:cNvPr>
          <p:cNvGrpSpPr>
            <a:grpSpLocks noChangeAspect="1"/>
          </p:cNvGrpSpPr>
          <p:nvPr/>
        </p:nvGrpSpPr>
        <p:grpSpPr>
          <a:xfrm>
            <a:off x="1762606" y="1830626"/>
            <a:ext cx="398480" cy="623063"/>
            <a:chOff x="1158322" y="1447800"/>
            <a:chExt cx="914400" cy="1429755"/>
          </a:xfrm>
        </p:grpSpPr>
        <p:pic>
          <p:nvPicPr>
            <p:cNvPr id="60" name="Graphic 59" descr="Add with solid fill">
              <a:extLst>
                <a:ext uri="{FF2B5EF4-FFF2-40B4-BE49-F238E27FC236}">
                  <a16:creationId xmlns:a16="http://schemas.microsoft.com/office/drawing/2014/main" id="{EA208666-391F-6696-9250-FDEF8955E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61" name="Rectangle 60">
              <a:extLst>
                <a:ext uri="{FF2B5EF4-FFF2-40B4-BE49-F238E27FC236}">
                  <a16:creationId xmlns:a16="http://schemas.microsoft.com/office/drawing/2014/main" id="{403ACCD7-36AD-49E8-C48C-549D5D9CDB2B}"/>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 Box 21">
            <a:extLst>
              <a:ext uri="{FF2B5EF4-FFF2-40B4-BE49-F238E27FC236}">
                <a16:creationId xmlns:a16="http://schemas.microsoft.com/office/drawing/2014/main" id="{F2217F3F-33A0-88EF-F0DF-CE4231463D1F}"/>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63" name="Text Box 21">
            <a:extLst>
              <a:ext uri="{FF2B5EF4-FFF2-40B4-BE49-F238E27FC236}">
                <a16:creationId xmlns:a16="http://schemas.microsoft.com/office/drawing/2014/main" id="{C4FE9E05-A01E-3412-35F1-A10F3CC3EEB6}"/>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64" name="Text Box 21">
            <a:extLst>
              <a:ext uri="{FF2B5EF4-FFF2-40B4-BE49-F238E27FC236}">
                <a16:creationId xmlns:a16="http://schemas.microsoft.com/office/drawing/2014/main" id="{936C5899-26B2-AF9B-98AE-1FE6533B2024}"/>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65" name="Text Box 21">
            <a:extLst>
              <a:ext uri="{FF2B5EF4-FFF2-40B4-BE49-F238E27FC236}">
                <a16:creationId xmlns:a16="http://schemas.microsoft.com/office/drawing/2014/main" id="{2E270EFA-B1A2-4393-7511-734F2C1EEB8B}"/>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66" name="Text Box 21">
            <a:extLst>
              <a:ext uri="{FF2B5EF4-FFF2-40B4-BE49-F238E27FC236}">
                <a16:creationId xmlns:a16="http://schemas.microsoft.com/office/drawing/2014/main" id="{EE88AD95-CABB-7950-EB8E-B2615BE455E0}"/>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67" name="Text Box 6">
            <a:extLst>
              <a:ext uri="{FF2B5EF4-FFF2-40B4-BE49-F238E27FC236}">
                <a16:creationId xmlns:a16="http://schemas.microsoft.com/office/drawing/2014/main" id="{470E93B0-D37D-33B8-0F9B-B300DB829FCE}"/>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cxnSp>
        <p:nvCxnSpPr>
          <p:cNvPr id="68" name="Straight Connector 67">
            <a:extLst>
              <a:ext uri="{FF2B5EF4-FFF2-40B4-BE49-F238E27FC236}">
                <a16:creationId xmlns:a16="http://schemas.microsoft.com/office/drawing/2014/main" id="{7FDEEE71-DF2D-67A8-56B9-C89C9135CDD6}"/>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DD0FCE07-E59A-8842-238F-4C5619842E35}"/>
              </a:ext>
            </a:extLst>
          </p:cNvPr>
          <p:cNvSpPr/>
          <p:nvPr/>
        </p:nvSpPr>
        <p:spPr>
          <a:xfrm>
            <a:off x="290162" y="653814"/>
            <a:ext cx="11533232" cy="5087935"/>
          </a:xfrm>
          <a:prstGeom prst="roundRect">
            <a:avLst>
              <a:gd name="adj" fmla="val 77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0" indent="-914400"/>
            <a:r>
              <a:rPr lang="en-US" sz="4000" dirty="0">
                <a:latin typeface="Aptos Narrow" panose="020B0004020202020204" pitchFamily="34" charset="0"/>
              </a:rPr>
              <a:t>✅ 1. </a:t>
            </a:r>
            <a:r>
              <a:rPr lang="en-US" sz="4000" b="1" dirty="0">
                <a:solidFill>
                  <a:srgbClr val="FFFF00"/>
                </a:solidFill>
                <a:latin typeface="Aptos Narrow" panose="020B0004020202020204" pitchFamily="34" charset="0"/>
              </a:rPr>
              <a:t>Apostolic</a:t>
            </a:r>
            <a:r>
              <a:rPr lang="en-US" sz="4000" dirty="0">
                <a:latin typeface="Aptos Narrow" panose="020B0004020202020204" pitchFamily="34" charset="0"/>
              </a:rPr>
              <a:t>:  Written by an apostle or a close associate of one </a:t>
            </a:r>
          </a:p>
          <a:p>
            <a:pPr marL="914400" indent="-914400"/>
            <a:r>
              <a:rPr lang="en-US" sz="4000" dirty="0">
                <a:latin typeface="Aptos Narrow" panose="020B0004020202020204" pitchFamily="34" charset="0"/>
              </a:rPr>
              <a:t>✅ 2. </a:t>
            </a:r>
            <a:r>
              <a:rPr lang="en-US" sz="4000" b="1" dirty="0">
                <a:solidFill>
                  <a:srgbClr val="FFFF00"/>
                </a:solidFill>
                <a:latin typeface="Aptos Narrow" panose="020B0004020202020204" pitchFamily="34" charset="0"/>
              </a:rPr>
              <a:t>Accepted</a:t>
            </a:r>
            <a:r>
              <a:rPr lang="en-US" sz="4000" dirty="0">
                <a:latin typeface="Aptos Narrow" panose="020B0004020202020204" pitchFamily="34" charset="0"/>
              </a:rPr>
              <a:t>: Recognized and received by the early church as authoritative</a:t>
            </a:r>
          </a:p>
          <a:p>
            <a:pPr marL="914400" indent="-914400"/>
            <a:r>
              <a:rPr lang="en-US" sz="4000" dirty="0">
                <a:latin typeface="Aptos Narrow" panose="020B0004020202020204" pitchFamily="34" charset="0"/>
              </a:rPr>
              <a:t>✅ 3. </a:t>
            </a:r>
            <a:r>
              <a:rPr lang="en-US" sz="4000" b="1" dirty="0">
                <a:solidFill>
                  <a:srgbClr val="FFFF00"/>
                </a:solidFill>
                <a:latin typeface="Aptos Narrow" panose="020B0004020202020204" pitchFamily="34" charset="0"/>
              </a:rPr>
              <a:t>Authentic</a:t>
            </a:r>
            <a:r>
              <a:rPr lang="en-US" sz="4000" dirty="0">
                <a:latin typeface="Aptos Narrow" panose="020B0004020202020204" pitchFamily="34" charset="0"/>
              </a:rPr>
              <a:t>: Consistent with the teaching of Jesus and the apostolic doctrine.</a:t>
            </a:r>
          </a:p>
          <a:p>
            <a:pPr marL="914400" indent="-914400"/>
            <a:r>
              <a:rPr lang="en-US" sz="4000" dirty="0">
                <a:latin typeface="Aptos Narrow" panose="020B0004020202020204" pitchFamily="34" charset="0"/>
              </a:rPr>
              <a:t>✅ 4. </a:t>
            </a:r>
            <a:r>
              <a:rPr lang="en-US" sz="4000" b="1" dirty="0">
                <a:solidFill>
                  <a:srgbClr val="FFFF00"/>
                </a:solidFill>
                <a:latin typeface="Aptos Narrow" panose="020B0004020202020204" pitchFamily="34" charset="0"/>
              </a:rPr>
              <a:t>Accurate</a:t>
            </a:r>
            <a:r>
              <a:rPr lang="en-US" sz="4000" dirty="0">
                <a:latin typeface="Aptos Narrow" panose="020B0004020202020204" pitchFamily="34" charset="0"/>
              </a:rPr>
              <a:t> (or Attested): Reliable in content and transmission.</a:t>
            </a:r>
          </a:p>
        </p:txBody>
      </p:sp>
    </p:spTree>
    <p:extLst>
      <p:ext uri="{BB962C8B-B14F-4D97-AF65-F5344CB8AC3E}">
        <p14:creationId xmlns:p14="http://schemas.microsoft.com/office/powerpoint/2010/main" val="3469938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5B791-9FD3-AAFF-5AD5-8698EE6A811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5A7CF99-A834-458B-EBFC-F0FC4F58EE3D}"/>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19">
            <a:extLst>
              <a:ext uri="{FF2B5EF4-FFF2-40B4-BE49-F238E27FC236}">
                <a16:creationId xmlns:a16="http://schemas.microsoft.com/office/drawing/2014/main" id="{2D7247A7-BA3B-21DF-FC2E-A7A3841B638C}"/>
              </a:ext>
            </a:extLst>
          </p:cNvPr>
          <p:cNvSpPr>
            <a:spLocks noChangeShapeType="1"/>
          </p:cNvSpPr>
          <p:nvPr/>
        </p:nvSpPr>
        <p:spPr bwMode="auto">
          <a:xfrm>
            <a:off x="202038" y="2579783"/>
            <a:ext cx="11859993" cy="0"/>
          </a:xfrm>
          <a:prstGeom prst="line">
            <a:avLst/>
          </a:prstGeom>
          <a:noFill/>
          <a:ln w="76200">
            <a:solidFill>
              <a:srgbClr val="47FFD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11" name="Text Box 16">
            <a:extLst>
              <a:ext uri="{FF2B5EF4-FFF2-40B4-BE49-F238E27FC236}">
                <a16:creationId xmlns:a16="http://schemas.microsoft.com/office/drawing/2014/main" id="{7F317876-D187-21FD-EAF8-5F5A0CB0CA80}"/>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12" name="Text Box 17">
            <a:extLst>
              <a:ext uri="{FF2B5EF4-FFF2-40B4-BE49-F238E27FC236}">
                <a16:creationId xmlns:a16="http://schemas.microsoft.com/office/drawing/2014/main" id="{E97410CD-E254-58D2-5508-B0D396006907}"/>
              </a:ext>
            </a:extLst>
          </p:cNvPr>
          <p:cNvSpPr txBox="1">
            <a:spLocks noChangeArrowheads="1"/>
          </p:cNvSpPr>
          <p:nvPr/>
        </p:nvSpPr>
        <p:spPr bwMode="auto">
          <a:xfrm>
            <a:off x="7351723" y="2133600"/>
            <a:ext cx="743733"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May 57-</a:t>
            </a:r>
            <a:br>
              <a:rPr lang="en-US" sz="1400" b="1" dirty="0">
                <a:solidFill>
                  <a:srgbClr val="FFFFFF"/>
                </a:solidFill>
                <a:latin typeface="Arial Narrow" charset="0"/>
                <a:cs typeface="Times New Roman" charset="0"/>
              </a:rPr>
            </a:br>
            <a:r>
              <a:rPr lang="en-US" sz="1400" b="1" dirty="0">
                <a:solidFill>
                  <a:srgbClr val="FFFFFF"/>
                </a:solidFill>
                <a:latin typeface="Arial Narrow" charset="0"/>
                <a:cs typeface="Times New Roman" charset="0"/>
              </a:rPr>
              <a:t>Aug 59</a:t>
            </a:r>
          </a:p>
          <a:p>
            <a:pPr algn="ctr" eaLnBrk="1" hangingPunct="1">
              <a:spcBef>
                <a:spcPct val="50000"/>
              </a:spcBef>
            </a:pPr>
            <a:r>
              <a:rPr lang="en-US" sz="1600" b="1" dirty="0">
                <a:solidFill>
                  <a:srgbClr val="FFFFFF"/>
                </a:solidFill>
                <a:latin typeface="Arial Narrow" charset="0"/>
                <a:cs typeface="Times New Roman" charset="0"/>
              </a:rPr>
              <a:t>Trials</a:t>
            </a:r>
            <a:endParaRPr lang="en-US" sz="1800" b="1" dirty="0">
              <a:solidFill>
                <a:srgbClr val="FFFFFF"/>
              </a:solidFill>
              <a:latin typeface="Arial Narrow" charset="0"/>
              <a:cs typeface="Times New Roman" charset="0"/>
            </a:endParaRPr>
          </a:p>
        </p:txBody>
      </p:sp>
      <p:sp>
        <p:nvSpPr>
          <p:cNvPr id="13" name="Text Box 20">
            <a:extLst>
              <a:ext uri="{FF2B5EF4-FFF2-40B4-BE49-F238E27FC236}">
                <a16:creationId xmlns:a16="http://schemas.microsoft.com/office/drawing/2014/main" id="{1DFE3A71-C1A9-57FF-B37E-8D5FE5EAF8CB}"/>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14" name="Text Box 7">
            <a:extLst>
              <a:ext uri="{FF2B5EF4-FFF2-40B4-BE49-F238E27FC236}">
                <a16:creationId xmlns:a16="http://schemas.microsoft.com/office/drawing/2014/main" id="{A2DBAB9E-5A06-91E1-4756-CAA1C1EF762E}"/>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15" name="Text Box 9">
            <a:extLst>
              <a:ext uri="{FF2B5EF4-FFF2-40B4-BE49-F238E27FC236}">
                <a16:creationId xmlns:a16="http://schemas.microsoft.com/office/drawing/2014/main" id="{3843F414-D496-30F1-FD6F-0DB5A5470D3A}"/>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6" name="Text Box 10">
            <a:extLst>
              <a:ext uri="{FF2B5EF4-FFF2-40B4-BE49-F238E27FC236}">
                <a16:creationId xmlns:a16="http://schemas.microsoft.com/office/drawing/2014/main" id="{868B8768-89B6-7B25-12C0-F558FE7CFAB4}"/>
              </a:ext>
            </a:extLst>
          </p:cNvPr>
          <p:cNvSpPr txBox="1">
            <a:spLocks noChangeArrowheads="1"/>
          </p:cNvSpPr>
          <p:nvPr/>
        </p:nvSpPr>
        <p:spPr bwMode="auto">
          <a:xfrm>
            <a:off x="8012819"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7" name="Text Box 11">
            <a:extLst>
              <a:ext uri="{FF2B5EF4-FFF2-40B4-BE49-F238E27FC236}">
                <a16:creationId xmlns:a16="http://schemas.microsoft.com/office/drawing/2014/main" id="{7922EF04-ACB0-28C6-ABC5-6ED81704E54B}"/>
              </a:ext>
            </a:extLst>
          </p:cNvPr>
          <p:cNvSpPr txBox="1">
            <a:spLocks noChangeArrowheads="1"/>
          </p:cNvSpPr>
          <p:nvPr/>
        </p:nvSpPr>
        <p:spPr bwMode="auto">
          <a:xfrm>
            <a:off x="10161381" y="1996511"/>
            <a:ext cx="1074281"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18" name="Text Box 9">
            <a:extLst>
              <a:ext uri="{FF2B5EF4-FFF2-40B4-BE49-F238E27FC236}">
                <a16:creationId xmlns:a16="http://schemas.microsoft.com/office/drawing/2014/main" id="{21DD1531-48CF-51C1-6B62-70F4AE715FAD}"/>
              </a:ext>
            </a:extLst>
          </p:cNvPr>
          <p:cNvSpPr txBox="1">
            <a:spLocks noChangeArrowheads="1"/>
          </p:cNvSpPr>
          <p:nvPr/>
        </p:nvSpPr>
        <p:spPr bwMode="auto">
          <a:xfrm>
            <a:off x="9087100"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19" name="Text Box 19">
            <a:extLst>
              <a:ext uri="{FF2B5EF4-FFF2-40B4-BE49-F238E27FC236}">
                <a16:creationId xmlns:a16="http://schemas.microsoft.com/office/drawing/2014/main" id="{D420D6C8-AD4D-74A4-9C9F-5B95A81A2724}"/>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20" name="Text Box 20">
            <a:extLst>
              <a:ext uri="{FF2B5EF4-FFF2-40B4-BE49-F238E27FC236}">
                <a16:creationId xmlns:a16="http://schemas.microsoft.com/office/drawing/2014/main" id="{C38C16CA-8C7F-590D-9099-7B5EB88385D4}"/>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a:extLst>
              <a:ext uri="{FF2B5EF4-FFF2-40B4-BE49-F238E27FC236}">
                <a16:creationId xmlns:a16="http://schemas.microsoft.com/office/drawing/2014/main" id="{6826B69F-E7D6-2EB6-F3D8-375696F94151}"/>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a:extLst>
              <a:ext uri="{FF2B5EF4-FFF2-40B4-BE49-F238E27FC236}">
                <a16:creationId xmlns:a16="http://schemas.microsoft.com/office/drawing/2014/main" id="{A07B20B6-105A-1725-5A14-1B2A7FA67A92}"/>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a:extLst>
              <a:ext uri="{FF2B5EF4-FFF2-40B4-BE49-F238E27FC236}">
                <a16:creationId xmlns:a16="http://schemas.microsoft.com/office/drawing/2014/main" id="{B93FBD30-75BA-3E25-843D-474C99A0D913}"/>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a:extLst>
              <a:ext uri="{FF2B5EF4-FFF2-40B4-BE49-F238E27FC236}">
                <a16:creationId xmlns:a16="http://schemas.microsoft.com/office/drawing/2014/main" id="{63CC81A2-4337-FD67-5ADD-469D85857F94}"/>
              </a:ext>
            </a:extLst>
          </p:cNvPr>
          <p:cNvSpPr txBox="1">
            <a:spLocks noChangeArrowheads="1"/>
          </p:cNvSpPr>
          <p:nvPr/>
        </p:nvSpPr>
        <p:spPr bwMode="auto">
          <a:xfrm>
            <a:off x="6360085"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6" name="Text Box 26">
            <a:extLst>
              <a:ext uri="{FF2B5EF4-FFF2-40B4-BE49-F238E27FC236}">
                <a16:creationId xmlns:a16="http://schemas.microsoft.com/office/drawing/2014/main" id="{E7D735AA-7511-C131-04C9-0644D9F66BE4}"/>
              </a:ext>
            </a:extLst>
          </p:cNvPr>
          <p:cNvSpPr txBox="1">
            <a:spLocks noChangeArrowheads="1"/>
          </p:cNvSpPr>
          <p:nvPr/>
        </p:nvSpPr>
        <p:spPr bwMode="auto">
          <a:xfrm>
            <a:off x="8178099"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a:extLst>
              <a:ext uri="{FF2B5EF4-FFF2-40B4-BE49-F238E27FC236}">
                <a16:creationId xmlns:a16="http://schemas.microsoft.com/office/drawing/2014/main" id="{B42F38BA-2A2B-30C8-36F8-750192A4AE01}"/>
              </a:ext>
            </a:extLst>
          </p:cNvPr>
          <p:cNvSpPr txBox="1">
            <a:spLocks noChangeArrowheads="1"/>
          </p:cNvSpPr>
          <p:nvPr/>
        </p:nvSpPr>
        <p:spPr bwMode="auto">
          <a:xfrm>
            <a:off x="8178099" y="50292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a:extLst>
              <a:ext uri="{FF2B5EF4-FFF2-40B4-BE49-F238E27FC236}">
                <a16:creationId xmlns:a16="http://schemas.microsoft.com/office/drawing/2014/main" id="{3A650887-DD69-09BE-CD63-6B7645322346}"/>
              </a:ext>
            </a:extLst>
          </p:cNvPr>
          <p:cNvSpPr txBox="1">
            <a:spLocks noChangeArrowheads="1"/>
          </p:cNvSpPr>
          <p:nvPr/>
        </p:nvSpPr>
        <p:spPr bwMode="auto">
          <a:xfrm>
            <a:off x="8178099" y="54864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a:extLst>
              <a:ext uri="{FF2B5EF4-FFF2-40B4-BE49-F238E27FC236}">
                <a16:creationId xmlns:a16="http://schemas.microsoft.com/office/drawing/2014/main" id="{FD07DC82-CE74-3582-A13A-180EEED91DE6}"/>
              </a:ext>
            </a:extLst>
          </p:cNvPr>
          <p:cNvSpPr txBox="1">
            <a:spLocks noChangeArrowheads="1"/>
          </p:cNvSpPr>
          <p:nvPr/>
        </p:nvSpPr>
        <p:spPr bwMode="auto">
          <a:xfrm>
            <a:off x="9219664"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a:extLst>
              <a:ext uri="{FF2B5EF4-FFF2-40B4-BE49-F238E27FC236}">
                <a16:creationId xmlns:a16="http://schemas.microsoft.com/office/drawing/2014/main" id="{90436EFB-175D-A8FE-252D-D83D257BDCDE}"/>
              </a:ext>
            </a:extLst>
          </p:cNvPr>
          <p:cNvSpPr txBox="1">
            <a:spLocks noChangeArrowheads="1"/>
          </p:cNvSpPr>
          <p:nvPr/>
        </p:nvSpPr>
        <p:spPr bwMode="auto">
          <a:xfrm>
            <a:off x="9219664"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a:extLst>
              <a:ext uri="{FF2B5EF4-FFF2-40B4-BE49-F238E27FC236}">
                <a16:creationId xmlns:a16="http://schemas.microsoft.com/office/drawing/2014/main" id="{BB08201B-AEA7-485E-75DC-5E2B1B9AF989}"/>
              </a:ext>
            </a:extLst>
          </p:cNvPr>
          <p:cNvSpPr txBox="1">
            <a:spLocks noChangeArrowheads="1"/>
          </p:cNvSpPr>
          <p:nvPr/>
        </p:nvSpPr>
        <p:spPr bwMode="auto">
          <a:xfrm>
            <a:off x="10244024"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a:extLst>
              <a:ext uri="{FF2B5EF4-FFF2-40B4-BE49-F238E27FC236}">
                <a16:creationId xmlns:a16="http://schemas.microsoft.com/office/drawing/2014/main" id="{52F4F5B9-E541-BD72-FD50-58D3DC34D8D2}"/>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33" name="Text Box 22">
            <a:extLst>
              <a:ext uri="{FF2B5EF4-FFF2-40B4-BE49-F238E27FC236}">
                <a16:creationId xmlns:a16="http://schemas.microsoft.com/office/drawing/2014/main" id="{D1EDA996-7A2D-30B2-584C-A6EC79F04221}"/>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4" name="Text Box 31">
            <a:extLst>
              <a:ext uri="{FF2B5EF4-FFF2-40B4-BE49-F238E27FC236}">
                <a16:creationId xmlns:a16="http://schemas.microsoft.com/office/drawing/2014/main" id="{2E157DC6-5E1F-3A76-0AC3-B1CEC11F961A}"/>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5" name="Text Box 29">
            <a:extLst>
              <a:ext uri="{FF2B5EF4-FFF2-40B4-BE49-F238E27FC236}">
                <a16:creationId xmlns:a16="http://schemas.microsoft.com/office/drawing/2014/main" id="{714FE182-D96F-8F0D-1698-8411260FA685}"/>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6" name="Text Box 19">
            <a:extLst>
              <a:ext uri="{FF2B5EF4-FFF2-40B4-BE49-F238E27FC236}">
                <a16:creationId xmlns:a16="http://schemas.microsoft.com/office/drawing/2014/main" id="{15259676-9950-0FF9-C59B-717BECCF4651}"/>
              </a:ext>
            </a:extLst>
          </p:cNvPr>
          <p:cNvSpPr txBox="1">
            <a:spLocks noChangeArrowheads="1"/>
          </p:cNvSpPr>
          <p:nvPr/>
        </p:nvSpPr>
        <p:spPr bwMode="auto">
          <a:xfrm>
            <a:off x="3302516"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37" name="Text Box 19">
            <a:extLst>
              <a:ext uri="{FF2B5EF4-FFF2-40B4-BE49-F238E27FC236}">
                <a16:creationId xmlns:a16="http://schemas.microsoft.com/office/drawing/2014/main" id="{9CF33C5F-270B-ACC9-6EAD-096E698CEFC3}"/>
              </a:ext>
            </a:extLst>
          </p:cNvPr>
          <p:cNvSpPr txBox="1">
            <a:spLocks noChangeArrowheads="1"/>
          </p:cNvSpPr>
          <p:nvPr/>
        </p:nvSpPr>
        <p:spPr bwMode="auto">
          <a:xfrm>
            <a:off x="9219664" y="50292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38" name="Text Box 19">
            <a:extLst>
              <a:ext uri="{FF2B5EF4-FFF2-40B4-BE49-F238E27FC236}">
                <a16:creationId xmlns:a16="http://schemas.microsoft.com/office/drawing/2014/main" id="{CE6785FE-E2F0-C82A-EDC3-B7528471F2B6}"/>
              </a:ext>
            </a:extLst>
          </p:cNvPr>
          <p:cNvSpPr txBox="1">
            <a:spLocks noChangeArrowheads="1"/>
          </p:cNvSpPr>
          <p:nvPr/>
        </p:nvSpPr>
        <p:spPr bwMode="auto">
          <a:xfrm>
            <a:off x="9219664" y="5486400"/>
            <a:ext cx="859080"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39" name="Text Box 19">
            <a:extLst>
              <a:ext uri="{FF2B5EF4-FFF2-40B4-BE49-F238E27FC236}">
                <a16:creationId xmlns:a16="http://schemas.microsoft.com/office/drawing/2014/main" id="{5DBC8BDD-8F0E-58E7-3A2B-6517E57CECEF}"/>
              </a:ext>
            </a:extLst>
          </p:cNvPr>
          <p:cNvSpPr txBox="1">
            <a:spLocks noChangeArrowheads="1"/>
          </p:cNvSpPr>
          <p:nvPr/>
        </p:nvSpPr>
        <p:spPr bwMode="auto">
          <a:xfrm>
            <a:off x="10244024"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0" name="Text Box 19">
            <a:extLst>
              <a:ext uri="{FF2B5EF4-FFF2-40B4-BE49-F238E27FC236}">
                <a16:creationId xmlns:a16="http://schemas.microsoft.com/office/drawing/2014/main" id="{60F4067F-FDD8-E24D-13F5-582018D469AC}"/>
              </a:ext>
            </a:extLst>
          </p:cNvPr>
          <p:cNvSpPr txBox="1">
            <a:spLocks noChangeArrowheads="1"/>
          </p:cNvSpPr>
          <p:nvPr/>
        </p:nvSpPr>
        <p:spPr bwMode="auto">
          <a:xfrm>
            <a:off x="11235668" y="41148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1" name="Text Box 19">
            <a:extLst>
              <a:ext uri="{FF2B5EF4-FFF2-40B4-BE49-F238E27FC236}">
                <a16:creationId xmlns:a16="http://schemas.microsoft.com/office/drawing/2014/main" id="{1CB2C134-E5B0-100B-6DDF-63E875E6FC4F}"/>
              </a:ext>
            </a:extLst>
          </p:cNvPr>
          <p:cNvSpPr txBox="1">
            <a:spLocks noChangeArrowheads="1"/>
          </p:cNvSpPr>
          <p:nvPr/>
        </p:nvSpPr>
        <p:spPr bwMode="auto">
          <a:xfrm>
            <a:off x="11235668" y="45720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1 John</a:t>
            </a:r>
            <a:endParaRPr lang="en-US" sz="1600" dirty="0">
              <a:solidFill>
                <a:srgbClr val="000000"/>
              </a:solidFill>
              <a:latin typeface="Arial Narrow" charset="0"/>
              <a:cs typeface="Times New Roman" charset="0"/>
            </a:endParaRPr>
          </a:p>
        </p:txBody>
      </p:sp>
      <p:sp>
        <p:nvSpPr>
          <p:cNvPr id="42" name="Text Box 19">
            <a:extLst>
              <a:ext uri="{FF2B5EF4-FFF2-40B4-BE49-F238E27FC236}">
                <a16:creationId xmlns:a16="http://schemas.microsoft.com/office/drawing/2014/main" id="{CB3EFB9E-8DB1-E935-B207-F02B86B9A894}"/>
              </a:ext>
            </a:extLst>
          </p:cNvPr>
          <p:cNvSpPr txBox="1">
            <a:spLocks noChangeArrowheads="1"/>
          </p:cNvSpPr>
          <p:nvPr/>
        </p:nvSpPr>
        <p:spPr bwMode="auto">
          <a:xfrm>
            <a:off x="11235668" y="50292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3" name="Text Box 19">
            <a:extLst>
              <a:ext uri="{FF2B5EF4-FFF2-40B4-BE49-F238E27FC236}">
                <a16:creationId xmlns:a16="http://schemas.microsoft.com/office/drawing/2014/main" id="{3BAC2666-0499-6626-A387-93E2657CFF0B}"/>
              </a:ext>
            </a:extLst>
          </p:cNvPr>
          <p:cNvSpPr txBox="1">
            <a:spLocks noChangeArrowheads="1"/>
          </p:cNvSpPr>
          <p:nvPr/>
        </p:nvSpPr>
        <p:spPr bwMode="auto">
          <a:xfrm>
            <a:off x="11235668" y="54864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4" name="Text Box 19">
            <a:extLst>
              <a:ext uri="{FF2B5EF4-FFF2-40B4-BE49-F238E27FC236}">
                <a16:creationId xmlns:a16="http://schemas.microsoft.com/office/drawing/2014/main" id="{5DB5C871-6C7B-1C4C-B7DE-05498F5128C5}"/>
              </a:ext>
            </a:extLst>
          </p:cNvPr>
          <p:cNvSpPr txBox="1">
            <a:spLocks noChangeArrowheads="1"/>
          </p:cNvSpPr>
          <p:nvPr/>
        </p:nvSpPr>
        <p:spPr bwMode="auto">
          <a:xfrm>
            <a:off x="11235668" y="5943600"/>
            <a:ext cx="859081"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5" name="Text Box 22">
            <a:extLst>
              <a:ext uri="{FF2B5EF4-FFF2-40B4-BE49-F238E27FC236}">
                <a16:creationId xmlns:a16="http://schemas.microsoft.com/office/drawing/2014/main" id="{C036D8D9-6441-B045-B2F9-A7523FCECC00}"/>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46" name="Text Box 19">
            <a:extLst>
              <a:ext uri="{FF2B5EF4-FFF2-40B4-BE49-F238E27FC236}">
                <a16:creationId xmlns:a16="http://schemas.microsoft.com/office/drawing/2014/main" id="{2F76EDAB-1B24-7CF0-7C0E-452620C8EA2B}"/>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47" name="Text Box 19">
            <a:extLst>
              <a:ext uri="{FF2B5EF4-FFF2-40B4-BE49-F238E27FC236}">
                <a16:creationId xmlns:a16="http://schemas.microsoft.com/office/drawing/2014/main" id="{65359A19-2E9A-DEAA-6C0D-C8C75B52E90B}"/>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8" name="Text Box 19">
            <a:extLst>
              <a:ext uri="{FF2B5EF4-FFF2-40B4-BE49-F238E27FC236}">
                <a16:creationId xmlns:a16="http://schemas.microsoft.com/office/drawing/2014/main" id="{2A193731-1D2C-1DAF-616D-E4880969505D}"/>
              </a:ext>
            </a:extLst>
          </p:cNvPr>
          <p:cNvSpPr txBox="1">
            <a:spLocks noChangeArrowheads="1"/>
          </p:cNvSpPr>
          <p:nvPr/>
        </p:nvSpPr>
        <p:spPr bwMode="auto">
          <a:xfrm>
            <a:off x="2393502" y="6421444"/>
            <a:ext cx="1952299"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49" name="Text Box 20">
            <a:extLst>
              <a:ext uri="{FF2B5EF4-FFF2-40B4-BE49-F238E27FC236}">
                <a16:creationId xmlns:a16="http://schemas.microsoft.com/office/drawing/2014/main" id="{588B2C5F-828E-91A5-D8CD-CB7080800BF0}"/>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
        <p:nvSpPr>
          <p:cNvPr id="50" name="Text Box 7">
            <a:extLst>
              <a:ext uri="{FF2B5EF4-FFF2-40B4-BE49-F238E27FC236}">
                <a16:creationId xmlns:a16="http://schemas.microsoft.com/office/drawing/2014/main" id="{CF50B279-2A59-EDC7-3DE9-86D60FAE2DCC}"/>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1" name="Text Box 17">
            <a:extLst>
              <a:ext uri="{FF2B5EF4-FFF2-40B4-BE49-F238E27FC236}">
                <a16:creationId xmlns:a16="http://schemas.microsoft.com/office/drawing/2014/main" id="{2DF28CAF-A17F-7842-1CCC-D0F195275B5B}"/>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52" name="Text Box 10">
            <a:extLst>
              <a:ext uri="{FF2B5EF4-FFF2-40B4-BE49-F238E27FC236}">
                <a16:creationId xmlns:a16="http://schemas.microsoft.com/office/drawing/2014/main" id="{9E24E0E1-13F6-97E9-1471-8F334E39120A}"/>
              </a:ext>
            </a:extLst>
          </p:cNvPr>
          <p:cNvSpPr txBox="1">
            <a:spLocks noChangeArrowheads="1"/>
          </p:cNvSpPr>
          <p:nvPr/>
        </p:nvSpPr>
        <p:spPr bwMode="auto">
          <a:xfrm>
            <a:off x="4707338" y="6325156"/>
            <a:ext cx="1074281"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53" name="Text Box 20">
            <a:extLst>
              <a:ext uri="{FF2B5EF4-FFF2-40B4-BE49-F238E27FC236}">
                <a16:creationId xmlns:a16="http://schemas.microsoft.com/office/drawing/2014/main" id="{53C9FEBA-DA1F-FF55-A04E-C58299137442}"/>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54" name="Text Box 9">
            <a:extLst>
              <a:ext uri="{FF2B5EF4-FFF2-40B4-BE49-F238E27FC236}">
                <a16:creationId xmlns:a16="http://schemas.microsoft.com/office/drawing/2014/main" id="{93976F90-2AA1-148C-1C4D-A240415543D8}"/>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55" name="Text Box 20">
            <a:extLst>
              <a:ext uri="{FF2B5EF4-FFF2-40B4-BE49-F238E27FC236}">
                <a16:creationId xmlns:a16="http://schemas.microsoft.com/office/drawing/2014/main" id="{CD607F01-CF6C-D135-6C9F-321480B9D114}"/>
              </a:ext>
            </a:extLst>
          </p:cNvPr>
          <p:cNvSpPr txBox="1">
            <a:spLocks noChangeArrowheads="1"/>
          </p:cNvSpPr>
          <p:nvPr/>
        </p:nvSpPr>
        <p:spPr bwMode="auto">
          <a:xfrm>
            <a:off x="5864256" y="6370638"/>
            <a:ext cx="173537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
        <p:nvSpPr>
          <p:cNvPr id="56" name="Text Box 21">
            <a:extLst>
              <a:ext uri="{FF2B5EF4-FFF2-40B4-BE49-F238E27FC236}">
                <a16:creationId xmlns:a16="http://schemas.microsoft.com/office/drawing/2014/main" id="{83F02020-B7B9-C4B9-9548-1E95336C14DC}"/>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57" name="Title 33">
            <a:extLst>
              <a:ext uri="{FF2B5EF4-FFF2-40B4-BE49-F238E27FC236}">
                <a16:creationId xmlns:a16="http://schemas.microsoft.com/office/drawing/2014/main" id="{8A7A3E81-29CF-5CDB-3C38-C7570FDC8597}"/>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58" name="Freeform: Shape 57">
            <a:extLst>
              <a:ext uri="{FF2B5EF4-FFF2-40B4-BE49-F238E27FC236}">
                <a16:creationId xmlns:a16="http://schemas.microsoft.com/office/drawing/2014/main" id="{F8085581-D6AF-20E6-54AE-C8416EBCEDC1}"/>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59" name="Group 58">
            <a:extLst>
              <a:ext uri="{FF2B5EF4-FFF2-40B4-BE49-F238E27FC236}">
                <a16:creationId xmlns:a16="http://schemas.microsoft.com/office/drawing/2014/main" id="{E9036242-BE6C-C44E-7253-A34CEE8CC32D}"/>
              </a:ext>
            </a:extLst>
          </p:cNvPr>
          <p:cNvGrpSpPr>
            <a:grpSpLocks noChangeAspect="1"/>
          </p:cNvGrpSpPr>
          <p:nvPr/>
        </p:nvGrpSpPr>
        <p:grpSpPr>
          <a:xfrm>
            <a:off x="1762606" y="1830626"/>
            <a:ext cx="398480" cy="623063"/>
            <a:chOff x="1158322" y="1447800"/>
            <a:chExt cx="914400" cy="1429755"/>
          </a:xfrm>
        </p:grpSpPr>
        <p:pic>
          <p:nvPicPr>
            <p:cNvPr id="60" name="Graphic 59" descr="Add with solid fill">
              <a:extLst>
                <a:ext uri="{FF2B5EF4-FFF2-40B4-BE49-F238E27FC236}">
                  <a16:creationId xmlns:a16="http://schemas.microsoft.com/office/drawing/2014/main" id="{0C946A4A-93A1-16CA-0C2E-8469B96F7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61" name="Rectangle 60">
              <a:extLst>
                <a:ext uri="{FF2B5EF4-FFF2-40B4-BE49-F238E27FC236}">
                  <a16:creationId xmlns:a16="http://schemas.microsoft.com/office/drawing/2014/main" id="{E36162D9-D22D-4DED-8C3B-04DC574E1F60}"/>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2" name="Text Box 21">
            <a:extLst>
              <a:ext uri="{FF2B5EF4-FFF2-40B4-BE49-F238E27FC236}">
                <a16:creationId xmlns:a16="http://schemas.microsoft.com/office/drawing/2014/main" id="{EF8F7187-5C74-AFFE-B19D-2CEED78BE501}"/>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63" name="Text Box 21">
            <a:extLst>
              <a:ext uri="{FF2B5EF4-FFF2-40B4-BE49-F238E27FC236}">
                <a16:creationId xmlns:a16="http://schemas.microsoft.com/office/drawing/2014/main" id="{AF1ED0A7-339F-04C7-A2F8-1AE4644548E2}"/>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64" name="Text Box 21">
            <a:extLst>
              <a:ext uri="{FF2B5EF4-FFF2-40B4-BE49-F238E27FC236}">
                <a16:creationId xmlns:a16="http://schemas.microsoft.com/office/drawing/2014/main" id="{34D5D3FC-6B3D-8D41-E058-9DD1E45DC5F4}"/>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65" name="Text Box 21">
            <a:extLst>
              <a:ext uri="{FF2B5EF4-FFF2-40B4-BE49-F238E27FC236}">
                <a16:creationId xmlns:a16="http://schemas.microsoft.com/office/drawing/2014/main" id="{A2C6C3E6-1196-1C1E-680C-DA407934404E}"/>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66" name="Text Box 21">
            <a:extLst>
              <a:ext uri="{FF2B5EF4-FFF2-40B4-BE49-F238E27FC236}">
                <a16:creationId xmlns:a16="http://schemas.microsoft.com/office/drawing/2014/main" id="{C2DF020A-B52B-E99F-EB6E-D34059CE7C37}"/>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67" name="Text Box 6">
            <a:extLst>
              <a:ext uri="{FF2B5EF4-FFF2-40B4-BE49-F238E27FC236}">
                <a16:creationId xmlns:a16="http://schemas.microsoft.com/office/drawing/2014/main" id="{D2E3D321-0C27-8E11-F977-5EFA43BC8E8B}"/>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cxnSp>
        <p:nvCxnSpPr>
          <p:cNvPr id="68" name="Straight Connector 67">
            <a:extLst>
              <a:ext uri="{FF2B5EF4-FFF2-40B4-BE49-F238E27FC236}">
                <a16:creationId xmlns:a16="http://schemas.microsoft.com/office/drawing/2014/main" id="{61D8C733-34EF-2A96-CC01-62CDB0804E1A}"/>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5" name="Text Box 25">
            <a:extLst>
              <a:ext uri="{FF2B5EF4-FFF2-40B4-BE49-F238E27FC236}">
                <a16:creationId xmlns:a16="http://schemas.microsoft.com/office/drawing/2014/main" id="{C86222E9-3855-B193-9CD9-70D6E439CFB6}"/>
              </a:ext>
            </a:extLst>
          </p:cNvPr>
          <p:cNvSpPr txBox="1">
            <a:spLocks noChangeArrowheads="1"/>
          </p:cNvSpPr>
          <p:nvPr/>
        </p:nvSpPr>
        <p:spPr bwMode="auto">
          <a:xfrm>
            <a:off x="6816437" y="4114800"/>
            <a:ext cx="2220744" cy="101559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6000" b="1" dirty="0">
                <a:solidFill>
                  <a:srgbClr val="000000"/>
                </a:solidFill>
                <a:latin typeface="Arial Narrow" charset="0"/>
                <a:cs typeface="Times New Roman" charset="0"/>
              </a:rPr>
              <a:t>Eph</a:t>
            </a:r>
            <a:endParaRPr lang="en-US" sz="1600" dirty="0">
              <a:solidFill>
                <a:srgbClr val="000000"/>
              </a:solidFill>
              <a:latin typeface="Arial Narrow" charset="0"/>
              <a:cs typeface="Times New Roman" charset="0"/>
            </a:endParaRPr>
          </a:p>
        </p:txBody>
      </p:sp>
      <p:sp>
        <p:nvSpPr>
          <p:cNvPr id="6" name="Speech Bubble: Rectangle 5">
            <a:extLst>
              <a:ext uri="{FF2B5EF4-FFF2-40B4-BE49-F238E27FC236}">
                <a16:creationId xmlns:a16="http://schemas.microsoft.com/office/drawing/2014/main" id="{15611E05-D11F-2B38-0CF2-8CBDAA4B33DE}"/>
              </a:ext>
            </a:extLst>
          </p:cNvPr>
          <p:cNvSpPr/>
          <p:nvPr/>
        </p:nvSpPr>
        <p:spPr>
          <a:xfrm>
            <a:off x="2228227" y="2693218"/>
            <a:ext cx="2543827" cy="1584999"/>
          </a:xfrm>
          <a:prstGeom prst="wedgeRectCallout">
            <a:avLst>
              <a:gd name="adj1" fmla="val 78930"/>
              <a:gd name="adj2" fmla="val -583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few days</a:t>
            </a:r>
          </a:p>
        </p:txBody>
      </p:sp>
      <p:sp>
        <p:nvSpPr>
          <p:cNvPr id="7" name="Speech Bubble: Rectangle 6">
            <a:extLst>
              <a:ext uri="{FF2B5EF4-FFF2-40B4-BE49-F238E27FC236}">
                <a16:creationId xmlns:a16="http://schemas.microsoft.com/office/drawing/2014/main" id="{057B8051-E3D4-0615-815B-054E015E9BC4}"/>
              </a:ext>
            </a:extLst>
          </p:cNvPr>
          <p:cNvSpPr/>
          <p:nvPr/>
        </p:nvSpPr>
        <p:spPr>
          <a:xfrm>
            <a:off x="4328076" y="450368"/>
            <a:ext cx="2543827" cy="1584999"/>
          </a:xfrm>
          <a:prstGeom prst="wedgeRectCallout">
            <a:avLst>
              <a:gd name="adj1" fmla="val 37756"/>
              <a:gd name="adj2" fmla="val 821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rPr>
              <a:t>3 YEARS</a:t>
            </a:r>
          </a:p>
        </p:txBody>
      </p:sp>
      <p:sp>
        <p:nvSpPr>
          <p:cNvPr id="8" name="Speech Bubble: Rectangle 7">
            <a:extLst>
              <a:ext uri="{FF2B5EF4-FFF2-40B4-BE49-F238E27FC236}">
                <a16:creationId xmlns:a16="http://schemas.microsoft.com/office/drawing/2014/main" id="{7248F739-CD49-1914-893D-6834ED9E5FA7}"/>
              </a:ext>
            </a:extLst>
          </p:cNvPr>
          <p:cNvSpPr/>
          <p:nvPr/>
        </p:nvSpPr>
        <p:spPr>
          <a:xfrm>
            <a:off x="7555575" y="470357"/>
            <a:ext cx="2543827" cy="1584999"/>
          </a:xfrm>
          <a:prstGeom prst="wedgeRectCallout">
            <a:avLst>
              <a:gd name="adj1" fmla="val -67467"/>
              <a:gd name="adj2" fmla="val 748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rPr>
              <a:t>Met elders in Miletus</a:t>
            </a:r>
          </a:p>
        </p:txBody>
      </p:sp>
    </p:spTree>
    <p:extLst>
      <p:ext uri="{BB962C8B-B14F-4D97-AF65-F5344CB8AC3E}">
        <p14:creationId xmlns:p14="http://schemas.microsoft.com/office/powerpoint/2010/main" val="2654609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5"/>
                                        </p:tgtEl>
                                        <p:attrNameLst>
                                          <p:attrName>style.color</p:attrName>
                                        </p:attrNameLst>
                                      </p:cBhvr>
                                      <p:by>
                                        <p:hsl h="7200000" s="0" l="0"/>
                                      </p:by>
                                    </p:animClr>
                                    <p:animClr clrSpc="hsl" dir="cw">
                                      <p:cBhvr>
                                        <p:cTn id="7" dur="500" fill="hold"/>
                                        <p:tgtEl>
                                          <p:spTgt spid="25"/>
                                        </p:tgtEl>
                                        <p:attrNameLst>
                                          <p:attrName>fillcolor</p:attrName>
                                        </p:attrNameLst>
                                      </p:cBhvr>
                                      <p:by>
                                        <p:hsl h="7200000" s="0" l="0"/>
                                      </p:by>
                                    </p:animClr>
                                    <p:animClr clrSpc="hsl" dir="cw">
                                      <p:cBhvr>
                                        <p:cTn id="8" dur="500" fill="hold"/>
                                        <p:tgtEl>
                                          <p:spTgt spid="25"/>
                                        </p:tgtEl>
                                        <p:attrNameLst>
                                          <p:attrName>stroke.color</p:attrName>
                                        </p:attrNameLst>
                                      </p:cBhvr>
                                      <p:by>
                                        <p:hsl h="7200000" s="0" l="0"/>
                                      </p:by>
                                    </p:animClr>
                                    <p:set>
                                      <p:cBhvr>
                                        <p:cTn id="9" dur="500" fill="hold"/>
                                        <p:tgtEl>
                                          <p:spTgt spid="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B7C6D-0DBC-949E-5731-F77604563C65}"/>
              </a:ext>
            </a:extLst>
          </p:cNvPr>
          <p:cNvSpPr txBox="1"/>
          <p:nvPr/>
        </p:nvSpPr>
        <p:spPr>
          <a:xfrm>
            <a:off x="1083425" y="2511475"/>
            <a:ext cx="10025149" cy="2308324"/>
          </a:xfrm>
          <a:prstGeom prst="rect">
            <a:avLst/>
          </a:prstGeom>
          <a:noFill/>
        </p:spPr>
        <p:txBody>
          <a:bodyPr wrap="square">
            <a:spAutoFit/>
          </a:bodyPr>
          <a:lstStyle/>
          <a:p>
            <a:r>
              <a:rPr lang="en-US" sz="4800" b="1" i="0" baseline="30000" dirty="0">
                <a:solidFill>
                  <a:schemeClr val="bg1"/>
                </a:solidFill>
                <a:effectLst/>
                <a:latin typeface="system-ui"/>
              </a:rPr>
              <a:t>27 </a:t>
            </a:r>
            <a:r>
              <a:rPr lang="en-US" sz="4800" b="0" i="0" dirty="0">
                <a:solidFill>
                  <a:schemeClr val="bg1"/>
                </a:solidFill>
                <a:effectLst/>
                <a:latin typeface="system-ui"/>
              </a:rPr>
              <a:t>for I did not shrink from declaring to you the whole counsel of God.</a:t>
            </a:r>
          </a:p>
          <a:p>
            <a:pPr algn="ctr"/>
            <a:r>
              <a:rPr lang="en-US" sz="4800" b="1" u="sng" dirty="0">
                <a:solidFill>
                  <a:schemeClr val="bg1"/>
                </a:solidFill>
                <a:latin typeface="system-ui"/>
              </a:rPr>
              <a:t>Acts 20:27</a:t>
            </a:r>
            <a:endParaRPr lang="en-US" sz="4800" b="1" u="sng" dirty="0">
              <a:solidFill>
                <a:schemeClr val="bg1"/>
              </a:solidFill>
            </a:endParaRPr>
          </a:p>
        </p:txBody>
      </p:sp>
    </p:spTree>
    <p:extLst>
      <p:ext uri="{BB962C8B-B14F-4D97-AF65-F5344CB8AC3E}">
        <p14:creationId xmlns:p14="http://schemas.microsoft.com/office/powerpoint/2010/main" val="12272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ack and white sign with white text&#10;&#10;AI-generated content may be incorrect.">
            <a:extLst>
              <a:ext uri="{FF2B5EF4-FFF2-40B4-BE49-F238E27FC236}">
                <a16:creationId xmlns:a16="http://schemas.microsoft.com/office/drawing/2014/main" id="{97018533-87FB-69FB-9C92-2FCB65F6E51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20013" y="2198788"/>
            <a:ext cx="2840832" cy="612768"/>
          </a:xfrm>
          <a:prstGeom prst="rect">
            <a:avLst/>
          </a:prstGeom>
        </p:spPr>
      </p:pic>
      <p:pic>
        <p:nvPicPr>
          <p:cNvPr id="17" name="Picture 16" descr="A black and white sign with white text&#10;&#10;AI-generated content may be incorrect.">
            <a:extLst>
              <a:ext uri="{FF2B5EF4-FFF2-40B4-BE49-F238E27FC236}">
                <a16:creationId xmlns:a16="http://schemas.microsoft.com/office/drawing/2014/main" id="{8C6765F8-EA10-AADD-9CA2-62C74B9F2DC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9647" y="2203550"/>
            <a:ext cx="3110472" cy="601251"/>
          </a:xfrm>
          <a:prstGeom prst="rect">
            <a:avLst/>
          </a:prstGeom>
        </p:spPr>
      </p:pic>
      <p:pic>
        <p:nvPicPr>
          <p:cNvPr id="18" name="Picture 17" descr="A black and white text&#10;&#10;AI-generated content may be incorrect.">
            <a:extLst>
              <a:ext uri="{FF2B5EF4-FFF2-40B4-BE49-F238E27FC236}">
                <a16:creationId xmlns:a16="http://schemas.microsoft.com/office/drawing/2014/main" id="{442774A5-10FC-EF0B-7162-4DF3325F5A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71144" y="638175"/>
            <a:ext cx="1828530" cy="1266825"/>
          </a:xfrm>
          <a:prstGeom prst="rect">
            <a:avLst/>
          </a:prstGeom>
        </p:spPr>
      </p:pic>
    </p:spTree>
    <p:extLst>
      <p:ext uri="{BB962C8B-B14F-4D97-AF65-F5344CB8AC3E}">
        <p14:creationId xmlns:p14="http://schemas.microsoft.com/office/powerpoint/2010/main" val="36624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673C1-6337-D674-4CFF-726E6697DB0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7D97FBF-F0A3-4743-6A46-5D7E211D3FC8}"/>
              </a:ext>
            </a:extLst>
          </p:cNvPr>
          <p:cNvGraphicFramePr>
            <a:graphicFrameLocks noGrp="1"/>
          </p:cNvGraphicFramePr>
          <p:nvPr>
            <p:extLst>
              <p:ext uri="{D42A27DB-BD31-4B8C-83A1-F6EECF244321}">
                <p14:modId xmlns:p14="http://schemas.microsoft.com/office/powerpoint/2010/main" val="3803906269"/>
              </p:ext>
            </p:extLst>
          </p:nvPr>
        </p:nvGraphicFramePr>
        <p:xfrm>
          <a:off x="0" y="833862"/>
          <a:ext cx="12192000" cy="6024131"/>
        </p:xfrm>
        <a:graphic>
          <a:graphicData uri="http://schemas.openxmlformats.org/drawingml/2006/table">
            <a:tbl>
              <a:tblPr/>
              <a:tblGrid>
                <a:gridCol w="1487488">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536171">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536171">
                  <a:extLst>
                    <a:ext uri="{9D8B030D-6E8A-4147-A177-3AD203B41FA5}">
                      <a16:colId xmlns:a16="http://schemas.microsoft.com/office/drawing/2014/main" val="1130641549"/>
                    </a:ext>
                  </a:extLst>
                </a:gridCol>
                <a:gridCol w="1593605">
                  <a:extLst>
                    <a:ext uri="{9D8B030D-6E8A-4147-A177-3AD203B41FA5}">
                      <a16:colId xmlns:a16="http://schemas.microsoft.com/office/drawing/2014/main" val="3286881385"/>
                    </a:ext>
                  </a:extLst>
                </a:gridCol>
                <a:gridCol w="1286715">
                  <a:extLst>
                    <a:ext uri="{9D8B030D-6E8A-4147-A177-3AD203B41FA5}">
                      <a16:colId xmlns:a16="http://schemas.microsoft.com/office/drawing/2014/main" val="20005"/>
                    </a:ext>
                  </a:extLst>
                </a:gridCol>
                <a:gridCol w="1103445">
                  <a:extLst>
                    <a:ext uri="{9D8B030D-6E8A-4147-A177-3AD203B41FA5}">
                      <a16:colId xmlns:a16="http://schemas.microsoft.com/office/drawing/2014/main" val="20006"/>
                    </a:ext>
                  </a:extLst>
                </a:gridCol>
              </a:tblGrid>
              <a:tr h="504447">
                <a:tc gridSpan="9">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800" b="0" i="0" u="none" strike="noStrike" cap="none" normalizeH="0" baseline="0" dirty="0">
                          <a:ln>
                            <a:solidFill>
                              <a:schemeClr val="tx1"/>
                            </a:solidFill>
                          </a:ln>
                          <a:solidFill>
                            <a:schemeClr val="tx1"/>
                          </a:solidFill>
                          <a:effectLst/>
                          <a:latin typeface="Arial" charset="0"/>
                          <a:ea typeface="ＭＳ Ｐゴシック" charset="0"/>
                          <a:cs typeface="Arial" charset="0"/>
                        </a:rPr>
                        <a:t>Jew-Gentile Unity Shown in Love</a:t>
                      </a:r>
                      <a:endParaRPr kumimoji="0" lang="en-US" sz="28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0"/>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Love as Equals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Love as Testimony</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1"/>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Chapters 1–3</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Chapters 4–6</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2"/>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Doctrine</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Application</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3"/>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Position</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Practice</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4"/>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Belief</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Behaviour</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5"/>
                  </a:ext>
                </a:extLst>
              </a:tr>
              <a:tr h="536036">
                <a:tc gridSpan="4">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Privileges</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GB" sz="2400" b="0" i="0" u="none" strike="noStrike" cap="none" normalizeH="0" baseline="0" dirty="0">
                          <a:ln>
                            <a:solidFill>
                              <a:schemeClr val="tx1"/>
                            </a:solidFill>
                          </a:ln>
                          <a:solidFill>
                            <a:schemeClr val="tx1"/>
                          </a:solidFill>
                          <a:effectLst/>
                          <a:latin typeface="Arial" charset="0"/>
                          <a:ea typeface="ＭＳ Ｐゴシック" charset="0"/>
                          <a:cs typeface="Arial" charset="0"/>
                        </a:rPr>
                        <a:t>Responsibilities</a:t>
                      </a:r>
                      <a:endParaRPr kumimoji="0" lang="en-US" sz="2400" b="0" i="0" u="none" strike="noStrike" cap="none" normalizeH="0" baseline="0" dirty="0">
                        <a:ln>
                          <a:solidFill>
                            <a:schemeClr val="tx1"/>
                          </a:solidFill>
                        </a:ln>
                        <a:solidFill>
                          <a:schemeClr val="tx1"/>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06"/>
                  </a:ext>
                </a:extLst>
              </a:tr>
              <a:tr h="607508">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Salutation</a:t>
                      </a:r>
                      <a:endPar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Position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1" lang="en-US" altLang="ja-JP" sz="2400" b="0" i="0" u="none" strike="noStrike" cap="none" normalizeH="0" baseline="0" dirty="0" err="1">
                          <a:ln>
                            <a:solidFill>
                              <a:schemeClr val="tx1"/>
                            </a:solidFill>
                          </a:ln>
                          <a:solidFill>
                            <a:schemeClr val="tx1"/>
                          </a:solidFill>
                          <a:effectLst/>
                          <a:latin typeface="Arial Narrow" panose="020B0606020202030204" pitchFamily="34" charset="0"/>
                          <a:ea typeface="ＭＳ Ｐゴシック" charset="0"/>
                          <a:cs typeface="Arial" charset="0"/>
                        </a:rPr>
                        <a:t>Reconcil-iation</a:t>
                      </a:r>
                      <a:endPar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Unique-ness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Unity</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Holiness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Submission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Reliance</a:t>
                      </a:r>
                    </a:p>
                  </a:txBody>
                  <a:tcPr anchor="ctr" horzOverflow="overflow">
                    <a:lnL w="12700" cap="flat" cmpd="sng" algn="ctr">
                      <a:solidFill>
                        <a:srgbClr val="720000"/>
                      </a:solidFill>
                      <a:prstDash val="solid"/>
                      <a:round/>
                      <a:headEnd type="none" w="med" len="med"/>
                      <a:tailEnd type="none" w="med" len="med"/>
                    </a:lnL>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Narrow" panose="020B0606020202030204" pitchFamily="34" charset="0"/>
                          <a:ea typeface="ＭＳ Ｐゴシック" charset="0"/>
                          <a:cs typeface="Arial" charset="0"/>
                        </a:rPr>
                        <a:t>Love</a:t>
                      </a:r>
                    </a:p>
                  </a:txBody>
                  <a:tcPr anchor="ctr" horzOverflow="overflow">
                    <a:solidFill>
                      <a:schemeClr val="bg1"/>
                    </a:solidFill>
                  </a:tcPr>
                </a:tc>
                <a:extLst>
                  <a:ext uri="{0D108BD9-81ED-4DB2-BD59-A6C34878D82A}">
                    <a16:rowId xmlns:a16="http://schemas.microsoft.com/office/drawing/2014/main" val="10007"/>
                  </a:ext>
                </a:extLst>
              </a:tr>
              <a:tr h="524137">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1:1-2</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1:3-23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2</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4:1-16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4:17–5:20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5:21–6:9</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6:10-20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ptos Narrow" panose="020B0004020202020204" pitchFamily="34" charset="0"/>
                          <a:ea typeface="ＭＳ Ｐゴシック" charset="0"/>
                          <a:cs typeface="Arial" charset="0"/>
                        </a:rPr>
                        <a:t>6:21-24</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536036">
                <a:tc gridSpan="9">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Rome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lnT w="12700" cap="flat" cmpd="sng" algn="ctr">
                      <a:solidFill>
                        <a:srgbClr val="720000"/>
                      </a:solidFill>
                      <a:prstDash val="solid"/>
                      <a:round/>
                      <a:headEnd type="none" w="med" len="med"/>
                      <a:tailEnd type="none" w="med" len="med"/>
                    </a:lnT>
                  </a:tcPr>
                </a:tc>
                <a:extLst>
                  <a:ext uri="{0D108BD9-81ED-4DB2-BD59-A6C34878D82A}">
                    <a16:rowId xmlns:a16="http://schemas.microsoft.com/office/drawing/2014/main" val="10010"/>
                  </a:ext>
                </a:extLst>
              </a:tr>
              <a:tr h="536036">
                <a:tc gridSpan="9">
                  <a:txBody>
                    <a:bodyPr/>
                    <a:lstStyle/>
                    <a:p>
                      <a:pPr marL="0" marR="0" lvl="0" indent="0" algn="ctr" defTabSz="457200" rtl="0" eaLnBrk="1" fontAlgn="base" latinLnBrk="0" hangingPunct="1">
                        <a:lnSpc>
                          <a:spcPct val="70000"/>
                        </a:lnSpc>
                        <a:spcBef>
                          <a:spcPct val="0"/>
                        </a:spcBef>
                        <a:spcAft>
                          <a:spcPct val="0"/>
                        </a:spcAft>
                        <a:buClrTx/>
                        <a:buSzTx/>
                        <a:buFontTx/>
                        <a:buNone/>
                        <a:tabLst/>
                      </a:pPr>
                      <a:r>
                        <a:rPr kumimoji="0" lang="en-US" sz="2400" b="0" i="0" u="none" strike="noStrike" cap="none" normalizeH="0" baseline="0" dirty="0">
                          <a:ln>
                            <a:solidFill>
                              <a:schemeClr val="tx1"/>
                            </a:solidFill>
                          </a:ln>
                          <a:solidFill>
                            <a:schemeClr val="tx1"/>
                          </a:solidFill>
                          <a:effectLst/>
                          <a:latin typeface="Arial" charset="0"/>
                          <a:ea typeface="ＭＳ Ｐゴシック" charset="0"/>
                          <a:cs typeface="Arial" charset="0"/>
                        </a:rPr>
                        <a:t>Fall AD 60 (first Roman imprisonment)</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720000"/>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pic>
        <p:nvPicPr>
          <p:cNvPr id="3" name="Picture 2" descr="A black and white sign with white text&#10;&#10;AI-generated content may be incorrect.">
            <a:extLst>
              <a:ext uri="{FF2B5EF4-FFF2-40B4-BE49-F238E27FC236}">
                <a16:creationId xmlns:a16="http://schemas.microsoft.com/office/drawing/2014/main" id="{C55B9902-A290-4A77-9258-AFA9FA464F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20013" y="94216"/>
            <a:ext cx="2840832" cy="612768"/>
          </a:xfrm>
          <a:prstGeom prst="rect">
            <a:avLst/>
          </a:prstGeom>
        </p:spPr>
      </p:pic>
      <p:pic>
        <p:nvPicPr>
          <p:cNvPr id="4" name="Picture 3" descr="A black and white sign with white text&#10;&#10;AI-generated content may be incorrect.">
            <a:extLst>
              <a:ext uri="{FF2B5EF4-FFF2-40B4-BE49-F238E27FC236}">
                <a16:creationId xmlns:a16="http://schemas.microsoft.com/office/drawing/2014/main" id="{4FA027DA-1067-74AC-DA71-8769C0FCF46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9647" y="98978"/>
            <a:ext cx="3110472" cy="601251"/>
          </a:xfrm>
          <a:prstGeom prst="rect">
            <a:avLst/>
          </a:prstGeom>
        </p:spPr>
      </p:pic>
    </p:spTree>
    <p:extLst>
      <p:ext uri="{BB962C8B-B14F-4D97-AF65-F5344CB8AC3E}">
        <p14:creationId xmlns:p14="http://schemas.microsoft.com/office/powerpoint/2010/main" val="6771017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0D85B-B553-19EF-2F11-4A40FC84C0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68770D-E421-3B09-E3BE-7B55001AD6EF}"/>
              </a:ext>
            </a:extLst>
          </p:cNvPr>
          <p:cNvSpPr txBox="1"/>
          <p:nvPr/>
        </p:nvSpPr>
        <p:spPr>
          <a:xfrm>
            <a:off x="-1" y="110169"/>
            <a:ext cx="12107537" cy="1897955"/>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buNone/>
            </a:pP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5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0A564-D6F8-AEED-2F63-54DCD7C319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A6FB3B-9C6D-54AC-BFA5-E1255E54C1B0}"/>
              </a:ext>
            </a:extLst>
          </p:cNvPr>
          <p:cNvSpPr txBox="1"/>
          <p:nvPr/>
        </p:nvSpPr>
        <p:spPr>
          <a:xfrm>
            <a:off x="715296" y="538004"/>
            <a:ext cx="6091084" cy="1323439"/>
          </a:xfrm>
          <a:prstGeom prst="rect">
            <a:avLst/>
          </a:prstGeom>
          <a:noFill/>
        </p:spPr>
        <p:txBody>
          <a:bodyPr wrap="square">
            <a:spAutoFit/>
          </a:bodyPr>
          <a:lstStyle/>
          <a:p>
            <a:r>
              <a:rPr lang="el-GR" sz="8000" b="1" dirty="0">
                <a:solidFill>
                  <a:srgbClr val="152D0D"/>
                </a:solidFill>
              </a:rPr>
              <a:t>ἀπόστολος</a:t>
            </a:r>
            <a:endParaRPr lang="en-US" sz="8000" b="1" dirty="0">
              <a:solidFill>
                <a:srgbClr val="152D0D"/>
              </a:solidFill>
            </a:endParaRPr>
          </a:p>
        </p:txBody>
      </p:sp>
      <p:sp>
        <p:nvSpPr>
          <p:cNvPr id="4" name="TextBox 3">
            <a:extLst>
              <a:ext uri="{FF2B5EF4-FFF2-40B4-BE49-F238E27FC236}">
                <a16:creationId xmlns:a16="http://schemas.microsoft.com/office/drawing/2014/main" id="{311584F7-E494-18D0-29E4-FAE39ECD1E5A}"/>
              </a:ext>
            </a:extLst>
          </p:cNvPr>
          <p:cNvSpPr txBox="1"/>
          <p:nvPr/>
        </p:nvSpPr>
        <p:spPr>
          <a:xfrm>
            <a:off x="395747" y="2644170"/>
            <a:ext cx="11796254" cy="2339102"/>
          </a:xfrm>
          <a:prstGeom prst="rect">
            <a:avLst/>
          </a:prstGeom>
          <a:noFill/>
        </p:spPr>
        <p:txBody>
          <a:bodyPr wrap="square">
            <a:spAutoFit/>
          </a:bodyPr>
          <a:lstStyle/>
          <a:p>
            <a:pPr>
              <a:spcAft>
                <a:spcPts val="2400"/>
              </a:spcAft>
            </a:pPr>
            <a:r>
              <a:rPr lang="en-US" sz="7200" b="1" i="1" dirty="0" err="1">
                <a:solidFill>
                  <a:srgbClr val="152D0D"/>
                </a:solidFill>
              </a:rPr>
              <a:t>apostolos</a:t>
            </a:r>
            <a:endParaRPr lang="en-US" sz="7200" b="1" i="1" dirty="0">
              <a:solidFill>
                <a:srgbClr val="152D0D"/>
              </a:solidFill>
            </a:endParaRPr>
          </a:p>
          <a:p>
            <a:r>
              <a:rPr lang="en-US" sz="5400" b="1" dirty="0">
                <a:solidFill>
                  <a:srgbClr val="152D0D"/>
                </a:solidFill>
              </a:rPr>
              <a:t>“messenger, ambassador, one sent”</a:t>
            </a:r>
          </a:p>
        </p:txBody>
      </p:sp>
    </p:spTree>
    <p:extLst>
      <p:ext uri="{BB962C8B-B14F-4D97-AF65-F5344CB8AC3E}">
        <p14:creationId xmlns:p14="http://schemas.microsoft.com/office/powerpoint/2010/main" val="3122182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2FA89-CE1D-F6FB-72C0-DC25C94B42F0}"/>
              </a:ext>
            </a:extLst>
          </p:cNvPr>
          <p:cNvSpPr txBox="1"/>
          <p:nvPr/>
        </p:nvSpPr>
        <p:spPr>
          <a:xfrm>
            <a:off x="2715546" y="137954"/>
            <a:ext cx="9000204" cy="1837554"/>
          </a:xfrm>
          <a:prstGeom prst="rect">
            <a:avLst/>
          </a:prstGeom>
          <a:noFill/>
        </p:spPr>
        <p:txBody>
          <a:bodyPr wrap="square">
            <a:spAutoFit/>
          </a:bodyPr>
          <a:lstStyle/>
          <a:p>
            <a:pPr algn="ctr">
              <a:lnSpc>
                <a:spcPct val="85000"/>
              </a:lnSpc>
            </a:pPr>
            <a:r>
              <a:rPr lang="en-US" sz="6600" b="1" dirty="0">
                <a:solidFill>
                  <a:srgbClr val="152D0D"/>
                </a:solidFill>
              </a:rPr>
              <a:t>Was Paul recognized as an apostle?</a:t>
            </a:r>
          </a:p>
        </p:txBody>
      </p:sp>
      <p:sp>
        <p:nvSpPr>
          <p:cNvPr id="8" name="TextBox 7">
            <a:extLst>
              <a:ext uri="{FF2B5EF4-FFF2-40B4-BE49-F238E27FC236}">
                <a16:creationId xmlns:a16="http://schemas.microsoft.com/office/drawing/2014/main" id="{06FD14AA-689B-B4DA-5396-2119F8CA5B5A}"/>
              </a:ext>
            </a:extLst>
          </p:cNvPr>
          <p:cNvSpPr txBox="1"/>
          <p:nvPr/>
        </p:nvSpPr>
        <p:spPr>
          <a:xfrm>
            <a:off x="361950" y="2749728"/>
            <a:ext cx="11353800" cy="3416320"/>
          </a:xfrm>
          <a:prstGeom prst="rect">
            <a:avLst/>
          </a:prstGeom>
          <a:noFill/>
        </p:spPr>
        <p:txBody>
          <a:bodyPr wrap="square">
            <a:spAutoFit/>
          </a:bodyPr>
          <a:lstStyle/>
          <a:p>
            <a:r>
              <a:rPr lang="en-US" sz="3600" b="1" u="sng" dirty="0">
                <a:solidFill>
                  <a:srgbClr val="000000"/>
                </a:solidFill>
                <a:latin typeface="Aptos Narrow" panose="020B0004020202020204" pitchFamily="34" charset="0"/>
              </a:rPr>
              <a:t>2 Peter 3:15-16</a:t>
            </a:r>
            <a:r>
              <a:rPr lang="en-US" sz="3600" b="1" i="0" baseline="30000" dirty="0">
                <a:solidFill>
                  <a:srgbClr val="000000"/>
                </a:solidFill>
                <a:effectLst/>
                <a:latin typeface="Aptos Narrow" panose="020B0004020202020204" pitchFamily="34" charset="0"/>
              </a:rPr>
              <a:t>  15 </a:t>
            </a:r>
            <a:r>
              <a:rPr lang="en-US" sz="3600" b="0" i="0" dirty="0">
                <a:solidFill>
                  <a:srgbClr val="000000"/>
                </a:solidFill>
                <a:effectLst/>
                <a:latin typeface="Aptos Narrow" panose="020B0004020202020204" pitchFamily="34" charset="0"/>
              </a:rPr>
              <a:t>And count the patience of our Lord as salvation, just as our beloved brother Paul also wrote to you according to the wisdom given him, </a:t>
            </a:r>
            <a:r>
              <a:rPr lang="en-US" sz="3600" b="1" i="0" baseline="30000" dirty="0">
                <a:solidFill>
                  <a:srgbClr val="000000"/>
                </a:solidFill>
                <a:effectLst/>
                <a:latin typeface="Aptos Narrow" panose="020B0004020202020204" pitchFamily="34" charset="0"/>
              </a:rPr>
              <a:t>16 </a:t>
            </a:r>
            <a:r>
              <a:rPr lang="en-US" sz="3600" b="0" i="0" dirty="0">
                <a:solidFill>
                  <a:srgbClr val="000000"/>
                </a:solidFill>
                <a:effectLst/>
                <a:latin typeface="Aptos Narrow" panose="020B0004020202020204" pitchFamily="34" charset="0"/>
              </a:rPr>
              <a:t>as he does in all his letters when he speaks in them of these matters. There are some things in them that are hard to understand, which the ignorant and unstable twist to their own destruction,</a:t>
            </a:r>
          </a:p>
        </p:txBody>
      </p:sp>
      <p:sp>
        <p:nvSpPr>
          <p:cNvPr id="9" name="TextBox 8">
            <a:extLst>
              <a:ext uri="{FF2B5EF4-FFF2-40B4-BE49-F238E27FC236}">
                <a16:creationId xmlns:a16="http://schemas.microsoft.com/office/drawing/2014/main" id="{C84EDDB4-303A-76EF-D86B-12729BA986C9}"/>
              </a:ext>
            </a:extLst>
          </p:cNvPr>
          <p:cNvSpPr txBox="1"/>
          <p:nvPr/>
        </p:nvSpPr>
        <p:spPr>
          <a:xfrm>
            <a:off x="419100" y="5500667"/>
            <a:ext cx="11353800" cy="1200329"/>
          </a:xfrm>
          <a:prstGeom prst="rect">
            <a:avLst/>
          </a:prstGeom>
          <a:noFill/>
        </p:spPr>
        <p:txBody>
          <a:bodyPr wrap="square">
            <a:spAutoFit/>
          </a:bodyPr>
          <a:lstStyle/>
          <a:p>
            <a:r>
              <a:rPr lang="en-US" sz="3600" b="1" dirty="0">
                <a:solidFill>
                  <a:srgbClr val="000000"/>
                </a:solidFill>
                <a:latin typeface="Aptos Narrow" panose="020B0004020202020204" pitchFamily="34" charset="0"/>
              </a:rPr>
              <a:t>                                                                                                                  </a:t>
            </a:r>
            <a:r>
              <a:rPr lang="en-US" sz="3600" b="1" i="0" dirty="0">
                <a:solidFill>
                  <a:srgbClr val="000000"/>
                </a:solidFill>
                <a:effectLst/>
                <a:highlight>
                  <a:srgbClr val="00FFFF"/>
                </a:highlight>
                <a:latin typeface="Aptos Narrow" panose="020B0004020202020204" pitchFamily="34" charset="0"/>
              </a:rPr>
              <a:t>as they do the other Scriptures.</a:t>
            </a:r>
          </a:p>
        </p:txBody>
      </p:sp>
    </p:spTree>
    <p:extLst>
      <p:ext uri="{BB962C8B-B14F-4D97-AF65-F5344CB8AC3E}">
        <p14:creationId xmlns:p14="http://schemas.microsoft.com/office/powerpoint/2010/main" val="3781629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BC252-0699-19BD-10EF-188CF42E13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2CA727-A93D-19A1-92B2-0C7CB42F4ABD}"/>
              </a:ext>
            </a:extLst>
          </p:cNvPr>
          <p:cNvSpPr txBox="1"/>
          <p:nvPr/>
        </p:nvSpPr>
        <p:spPr>
          <a:xfrm>
            <a:off x="781050" y="2644170"/>
            <a:ext cx="11410949" cy="1661993"/>
          </a:xfrm>
          <a:prstGeom prst="rect">
            <a:avLst/>
          </a:prstGeom>
          <a:noFill/>
        </p:spPr>
        <p:txBody>
          <a:bodyPr wrap="square">
            <a:spAutoFit/>
          </a:bodyPr>
          <a:lstStyle/>
          <a:p>
            <a:r>
              <a:rPr lang="en-US" sz="3400" b="1" kern="0" baseline="30000" dirty="0">
                <a:solidFill>
                  <a:srgbClr val="000000"/>
                </a:solidFill>
                <a:effectLst/>
                <a:latin typeface="Aptos Narrow" panose="020B0004020202020204" pitchFamily="34" charset="0"/>
                <a:ea typeface="Times New Roman" panose="02020603050405020304" pitchFamily="18" charset="0"/>
              </a:rPr>
              <a:t>19 </a:t>
            </a:r>
            <a:r>
              <a:rPr lang="en-US" sz="3400" kern="0" dirty="0">
                <a:solidFill>
                  <a:srgbClr val="000000"/>
                </a:solidFill>
                <a:effectLst/>
                <a:latin typeface="Aptos Narrow" panose="020B0004020202020204" pitchFamily="34" charset="0"/>
                <a:ea typeface="Times New Roman" panose="02020603050405020304" pitchFamily="18" charset="0"/>
              </a:rPr>
              <a:t>So then you are no longer strangers and aliens,  but you are fellow citizens with the saints and members of the household of God, </a:t>
            </a:r>
            <a:r>
              <a:rPr lang="en-US" sz="3400" b="1" kern="0" baseline="30000" dirty="0">
                <a:solidFill>
                  <a:srgbClr val="000000"/>
                </a:solidFill>
                <a:effectLst/>
                <a:latin typeface="Aptos Narrow" panose="020B0004020202020204" pitchFamily="34" charset="0"/>
                <a:ea typeface="Times New Roman" panose="02020603050405020304" pitchFamily="18" charset="0"/>
              </a:rPr>
              <a:t>20 </a:t>
            </a:r>
            <a:r>
              <a:rPr lang="en-US" sz="3400" kern="0" dirty="0">
                <a:solidFill>
                  <a:srgbClr val="000000"/>
                </a:solidFill>
                <a:effectLst/>
                <a:latin typeface="Aptos Narrow" panose="020B0004020202020204" pitchFamily="34" charset="0"/>
                <a:ea typeface="Times New Roman" panose="02020603050405020304" pitchFamily="18" charset="0"/>
              </a:rPr>
              <a:t>built on the foundation of the </a:t>
            </a:r>
            <a:r>
              <a:rPr lang="en-US" sz="3400" kern="0" dirty="0">
                <a:solidFill>
                  <a:srgbClr val="000000"/>
                </a:solidFill>
                <a:effectLst/>
                <a:highlight>
                  <a:srgbClr val="00FFFF"/>
                </a:highlight>
                <a:latin typeface="Aptos Narrow" panose="020B0004020202020204" pitchFamily="34" charset="0"/>
                <a:ea typeface="Times New Roman" panose="02020603050405020304" pitchFamily="18" charset="0"/>
              </a:rPr>
              <a:t>apostles and prophets, </a:t>
            </a:r>
            <a:endParaRPr lang="en-US" sz="3400" dirty="0">
              <a:highlight>
                <a:srgbClr val="00FFFF"/>
              </a:highlight>
              <a:latin typeface="Aptos Narrow" panose="020B0004020202020204" pitchFamily="34" charset="0"/>
            </a:endParaRPr>
          </a:p>
        </p:txBody>
      </p:sp>
      <p:sp>
        <p:nvSpPr>
          <p:cNvPr id="6" name="TextBox 5">
            <a:extLst>
              <a:ext uri="{FF2B5EF4-FFF2-40B4-BE49-F238E27FC236}">
                <a16:creationId xmlns:a16="http://schemas.microsoft.com/office/drawing/2014/main" id="{64DBB6B0-3B99-E55E-17C5-DA651D89B307}"/>
              </a:ext>
            </a:extLst>
          </p:cNvPr>
          <p:cNvSpPr txBox="1"/>
          <p:nvPr/>
        </p:nvSpPr>
        <p:spPr>
          <a:xfrm>
            <a:off x="781050" y="4524286"/>
            <a:ext cx="11410950" cy="2185214"/>
          </a:xfrm>
          <a:prstGeom prst="rect">
            <a:avLst/>
          </a:prstGeom>
          <a:noFill/>
        </p:spPr>
        <p:txBody>
          <a:bodyPr wrap="square">
            <a:spAutoFit/>
          </a:bodyPr>
          <a:lstStyle/>
          <a:p>
            <a:r>
              <a:rPr lang="en-US" sz="3400" b="1" kern="0" baseline="30000" dirty="0">
                <a:solidFill>
                  <a:srgbClr val="000000"/>
                </a:solidFill>
                <a:effectLst/>
                <a:latin typeface="Aptos Narrow" panose="020B0004020202020204" pitchFamily="34" charset="0"/>
                <a:ea typeface="Times New Roman" panose="02020603050405020304" pitchFamily="18" charset="0"/>
              </a:rPr>
              <a:t>4 </a:t>
            </a:r>
            <a:r>
              <a:rPr lang="en-US" sz="3400" kern="0" dirty="0">
                <a:solidFill>
                  <a:srgbClr val="000000"/>
                </a:solidFill>
                <a:effectLst/>
                <a:latin typeface="Aptos Narrow" panose="020B0004020202020204" pitchFamily="34" charset="0"/>
                <a:ea typeface="Times New Roman" panose="02020603050405020304" pitchFamily="18" charset="0"/>
              </a:rPr>
              <a:t>When you read this, you can perceive my insight into the mystery of Christ, </a:t>
            </a:r>
            <a:r>
              <a:rPr lang="en-US" sz="3400" b="1" kern="0" baseline="30000" dirty="0">
                <a:solidFill>
                  <a:srgbClr val="000000"/>
                </a:solidFill>
                <a:effectLst/>
                <a:latin typeface="Aptos Narrow" panose="020B0004020202020204" pitchFamily="34" charset="0"/>
                <a:ea typeface="Times New Roman" panose="02020603050405020304" pitchFamily="18" charset="0"/>
              </a:rPr>
              <a:t>5 </a:t>
            </a:r>
            <a:r>
              <a:rPr lang="en-US" sz="3400" kern="0" dirty="0">
                <a:solidFill>
                  <a:srgbClr val="000000"/>
                </a:solidFill>
                <a:effectLst/>
                <a:latin typeface="Aptos Narrow" panose="020B0004020202020204" pitchFamily="34" charset="0"/>
                <a:ea typeface="Times New Roman" panose="02020603050405020304" pitchFamily="18" charset="0"/>
              </a:rPr>
              <a:t>which was not made known to the sons of men in other generations as it has now been revealed to his holy </a:t>
            </a:r>
            <a:r>
              <a:rPr lang="en-US" sz="3400" kern="0" dirty="0">
                <a:solidFill>
                  <a:srgbClr val="000000"/>
                </a:solidFill>
                <a:effectLst/>
                <a:highlight>
                  <a:srgbClr val="00FFFF"/>
                </a:highlight>
                <a:latin typeface="Aptos Narrow" panose="020B0004020202020204" pitchFamily="34" charset="0"/>
                <a:ea typeface="Times New Roman" panose="02020603050405020304" pitchFamily="18" charset="0"/>
              </a:rPr>
              <a:t>apostles and prophets </a:t>
            </a:r>
            <a:r>
              <a:rPr lang="en-US" sz="3400" kern="0" dirty="0">
                <a:solidFill>
                  <a:srgbClr val="000000"/>
                </a:solidFill>
                <a:effectLst/>
                <a:latin typeface="Aptos Narrow" panose="020B0004020202020204" pitchFamily="34" charset="0"/>
                <a:ea typeface="Times New Roman" panose="02020603050405020304" pitchFamily="18" charset="0"/>
              </a:rPr>
              <a:t>by the Spirit. </a:t>
            </a:r>
            <a:endParaRPr lang="en-US" sz="3400" dirty="0">
              <a:latin typeface="Aptos Narrow" panose="020B0004020202020204" pitchFamily="34" charset="0"/>
            </a:endParaRPr>
          </a:p>
        </p:txBody>
      </p:sp>
      <p:sp>
        <p:nvSpPr>
          <p:cNvPr id="3" name="TextBox 2">
            <a:extLst>
              <a:ext uri="{FF2B5EF4-FFF2-40B4-BE49-F238E27FC236}">
                <a16:creationId xmlns:a16="http://schemas.microsoft.com/office/drawing/2014/main" id="{CDDFAE5B-E938-4D99-A804-72A37F44E769}"/>
              </a:ext>
            </a:extLst>
          </p:cNvPr>
          <p:cNvSpPr txBox="1"/>
          <p:nvPr/>
        </p:nvSpPr>
        <p:spPr>
          <a:xfrm>
            <a:off x="114300" y="3152000"/>
            <a:ext cx="990600" cy="769441"/>
          </a:xfrm>
          <a:prstGeom prst="rect">
            <a:avLst/>
          </a:prstGeom>
          <a:noFill/>
        </p:spPr>
        <p:txBody>
          <a:bodyPr wrap="square">
            <a:spAutoFit/>
          </a:bodyPr>
          <a:lstStyle/>
          <a:p>
            <a:r>
              <a:rPr lang="en-US" sz="4400" b="1" i="0" dirty="0">
                <a:solidFill>
                  <a:srgbClr val="000000"/>
                </a:solidFill>
                <a:effectLst/>
                <a:latin typeface="Aptos Narrow" panose="020B0004020202020204" pitchFamily="34" charset="0"/>
              </a:rPr>
              <a:t>2</a:t>
            </a:r>
            <a:endParaRPr lang="en-US" sz="4400" b="0" i="0" dirty="0">
              <a:solidFill>
                <a:srgbClr val="000000"/>
              </a:solidFill>
              <a:effectLst/>
              <a:latin typeface="Aptos Narrow" panose="020B0004020202020204" pitchFamily="34" charset="0"/>
            </a:endParaRPr>
          </a:p>
        </p:txBody>
      </p:sp>
      <p:sp>
        <p:nvSpPr>
          <p:cNvPr id="5" name="TextBox 4">
            <a:extLst>
              <a:ext uri="{FF2B5EF4-FFF2-40B4-BE49-F238E27FC236}">
                <a16:creationId xmlns:a16="http://schemas.microsoft.com/office/drawing/2014/main" id="{C6ACE9A5-1C6F-AACE-DF2B-CFE3791403F7}"/>
              </a:ext>
            </a:extLst>
          </p:cNvPr>
          <p:cNvSpPr txBox="1"/>
          <p:nvPr/>
        </p:nvSpPr>
        <p:spPr>
          <a:xfrm>
            <a:off x="114300" y="5018900"/>
            <a:ext cx="990600" cy="769441"/>
          </a:xfrm>
          <a:prstGeom prst="rect">
            <a:avLst/>
          </a:prstGeom>
          <a:noFill/>
        </p:spPr>
        <p:txBody>
          <a:bodyPr wrap="square">
            <a:spAutoFit/>
          </a:bodyPr>
          <a:lstStyle/>
          <a:p>
            <a:r>
              <a:rPr lang="en-US" sz="4400" b="1" i="0" dirty="0">
                <a:solidFill>
                  <a:srgbClr val="000000"/>
                </a:solidFill>
                <a:effectLst/>
                <a:latin typeface="Aptos Narrow" panose="020B0004020202020204" pitchFamily="34" charset="0"/>
              </a:rPr>
              <a:t>3</a:t>
            </a:r>
            <a:endParaRPr lang="en-US" sz="4400" b="0" i="0" dirty="0">
              <a:solidFill>
                <a:srgbClr val="000000"/>
              </a:solidFill>
              <a:effectLst/>
              <a:latin typeface="Aptos Narrow" panose="020B0004020202020204" pitchFamily="34" charset="0"/>
            </a:endParaRPr>
          </a:p>
        </p:txBody>
      </p:sp>
      <p:sp>
        <p:nvSpPr>
          <p:cNvPr id="7" name="TextBox 6">
            <a:extLst>
              <a:ext uri="{FF2B5EF4-FFF2-40B4-BE49-F238E27FC236}">
                <a16:creationId xmlns:a16="http://schemas.microsoft.com/office/drawing/2014/main" id="{547E5802-4B4C-C656-E7EC-91EEB9FE20C7}"/>
              </a:ext>
            </a:extLst>
          </p:cNvPr>
          <p:cNvSpPr txBox="1"/>
          <p:nvPr/>
        </p:nvSpPr>
        <p:spPr>
          <a:xfrm>
            <a:off x="2457450" y="137954"/>
            <a:ext cx="9734550" cy="1837554"/>
          </a:xfrm>
          <a:prstGeom prst="rect">
            <a:avLst/>
          </a:prstGeom>
          <a:noFill/>
        </p:spPr>
        <p:txBody>
          <a:bodyPr wrap="square">
            <a:spAutoFit/>
          </a:bodyPr>
          <a:lstStyle/>
          <a:p>
            <a:pPr algn="ctr">
              <a:lnSpc>
                <a:spcPct val="85000"/>
              </a:lnSpc>
            </a:pPr>
            <a:r>
              <a:rPr lang="en-US" sz="6600" b="1" dirty="0">
                <a:solidFill>
                  <a:srgbClr val="152D0D"/>
                </a:solidFill>
              </a:rPr>
              <a:t>Did NT writers know they were writing scripture</a:t>
            </a:r>
          </a:p>
        </p:txBody>
      </p:sp>
    </p:spTree>
    <p:extLst>
      <p:ext uri="{BB962C8B-B14F-4D97-AF65-F5344CB8AC3E}">
        <p14:creationId xmlns:p14="http://schemas.microsoft.com/office/powerpoint/2010/main" val="1579814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FCAE-D71F-CD54-5616-C29D21A0D4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8B82F2-C193-C6AB-66DB-FC41A0DF88A8}"/>
              </a:ext>
            </a:extLst>
          </p:cNvPr>
          <p:cNvSpPr txBox="1"/>
          <p:nvPr/>
        </p:nvSpPr>
        <p:spPr>
          <a:xfrm>
            <a:off x="-1" y="110169"/>
            <a:ext cx="12107537" cy="3703578"/>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buNone/>
            </a:pP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4A11F4AA-C97A-EF03-2328-F5770FFA3C0B}"/>
              </a:ext>
            </a:extLst>
          </p:cNvPr>
          <p:cNvSpPr/>
          <p:nvPr/>
        </p:nvSpPr>
        <p:spPr>
          <a:xfrm>
            <a:off x="2895600" y="5029200"/>
            <a:ext cx="6400800" cy="9334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t>Who are the Saints?</a:t>
            </a:r>
          </a:p>
        </p:txBody>
      </p:sp>
    </p:spTree>
    <p:extLst>
      <p:ext uri="{BB962C8B-B14F-4D97-AF65-F5344CB8AC3E}">
        <p14:creationId xmlns:p14="http://schemas.microsoft.com/office/powerpoint/2010/main" val="1517942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1B5DF-1BD6-F07E-1F75-1090BD28484A}"/>
            </a:ext>
          </a:extLst>
        </p:cNvPr>
        <p:cNvGrpSpPr/>
        <p:nvPr/>
      </p:nvGrpSpPr>
      <p:grpSpPr>
        <a:xfrm>
          <a:off x="0" y="0"/>
          <a:ext cx="0" cy="0"/>
          <a:chOff x="0" y="0"/>
          <a:chExt cx="0" cy="0"/>
        </a:xfrm>
      </p:grpSpPr>
      <p:pic>
        <p:nvPicPr>
          <p:cNvPr id="7" name="Picture 6" descr="A body of water with rocks&#10;&#10;AI-generated content may be incorrect.">
            <a:extLst>
              <a:ext uri="{FF2B5EF4-FFF2-40B4-BE49-F238E27FC236}">
                <a16:creationId xmlns:a16="http://schemas.microsoft.com/office/drawing/2014/main" id="{E62F4375-DD56-10AB-CEDE-8DFFB95DE8E6}"/>
              </a:ext>
            </a:extLst>
          </p:cNvPr>
          <p:cNvPicPr>
            <a:picLocks noChangeAspect="1"/>
          </p:cNvPicPr>
          <p:nvPr/>
        </p:nvPicPr>
        <p:blipFill>
          <a:blip r:embed="rId2"/>
          <a:stretch>
            <a:fillRect/>
          </a:stretch>
        </p:blipFill>
        <p:spPr>
          <a:xfrm>
            <a:off x="0" y="-1"/>
            <a:ext cx="12192000" cy="5474447"/>
          </a:xfrm>
          <a:prstGeom prst="rect">
            <a:avLst/>
          </a:prstGeom>
        </p:spPr>
      </p:pic>
      <p:sp>
        <p:nvSpPr>
          <p:cNvPr id="16" name="Title 1">
            <a:extLst>
              <a:ext uri="{FF2B5EF4-FFF2-40B4-BE49-F238E27FC236}">
                <a16:creationId xmlns:a16="http://schemas.microsoft.com/office/drawing/2014/main" id="{72B021FE-45A5-42B7-878F-1184E2B19A0F}"/>
              </a:ext>
            </a:extLst>
          </p:cNvPr>
          <p:cNvSpPr txBox="1">
            <a:spLocks/>
          </p:cNvSpPr>
          <p:nvPr/>
        </p:nvSpPr>
        <p:spPr>
          <a:xfrm>
            <a:off x="158247" y="5140542"/>
            <a:ext cx="6261603" cy="17174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4800" b="0" kern="1200" cap="all" baseline="0" dirty="0">
                <a:solidFill>
                  <a:schemeClr val="tx2"/>
                </a:solidFill>
                <a:latin typeface="+mj-lt"/>
                <a:ea typeface="+mj-ea"/>
                <a:cs typeface="+mj-cs"/>
              </a:defRPr>
            </a:lvl1pPr>
          </a:lstStyle>
          <a:p>
            <a:pPr marL="0" marR="0" lvl="0" indent="0" defTabSz="914400" rtl="0" eaLnBrk="1" fontAlgn="auto" latinLnBrk="0" hangingPunct="1">
              <a:lnSpc>
                <a:spcPct val="110000"/>
              </a:lnSpc>
              <a:spcBef>
                <a:spcPct val="0"/>
              </a:spcBef>
              <a:spcAft>
                <a:spcPts val="0"/>
              </a:spcAft>
              <a:buClrTx/>
              <a:buSzTx/>
              <a:buFontTx/>
              <a:buNone/>
              <a:tabLst/>
              <a:defRPr/>
            </a:pPr>
            <a:r>
              <a:rPr kumimoji="0" lang="en-US" b="0" i="0" u="none" strike="noStrike" kern="1200" cap="all" spc="0" normalizeH="0" baseline="0" noProof="0" dirty="0">
                <a:ln>
                  <a:noFill/>
                </a:ln>
                <a:solidFill>
                  <a:srgbClr val="F0EBE6"/>
                </a:solidFill>
                <a:effectLst/>
                <a:uLnTx/>
                <a:uFillTx/>
                <a:latin typeface="Neue Haas Grotesk Text Pro"/>
                <a:ea typeface="+mj-ea"/>
                <a:cs typeface="+mj-cs"/>
              </a:rPr>
              <a:t>INCONCEIVABLE BLESSINGS</a:t>
            </a:r>
          </a:p>
        </p:txBody>
      </p:sp>
      <p:sp>
        <p:nvSpPr>
          <p:cNvPr id="23" name="TextBox 22">
            <a:extLst>
              <a:ext uri="{FF2B5EF4-FFF2-40B4-BE49-F238E27FC236}">
                <a16:creationId xmlns:a16="http://schemas.microsoft.com/office/drawing/2014/main" id="{0AC82996-CA54-9A94-1C06-0F7E6028B500}"/>
              </a:ext>
            </a:extLst>
          </p:cNvPr>
          <p:cNvSpPr txBox="1"/>
          <p:nvPr/>
        </p:nvSpPr>
        <p:spPr>
          <a:xfrm>
            <a:off x="8603998" y="5583772"/>
            <a:ext cx="3429755" cy="830997"/>
          </a:xfrm>
          <a:prstGeom prst="rect">
            <a:avLst/>
          </a:prstGeom>
          <a:noFill/>
        </p:spPr>
        <p:txBody>
          <a:bodyPr wrap="square">
            <a:spAutoFit/>
          </a:bodyPr>
          <a:lstStyle/>
          <a:p>
            <a:r>
              <a:rPr lang="en-US" sz="4800" dirty="0">
                <a:solidFill>
                  <a:schemeClr val="bg1"/>
                </a:solidFill>
                <a:latin typeface="Neue Haas Grotesk Text Pro" panose="020B0504020202020204" pitchFamily="34" charset="0"/>
              </a:rPr>
              <a:t>Eph 1:1-14</a:t>
            </a:r>
          </a:p>
        </p:txBody>
      </p:sp>
    </p:spTree>
    <p:extLst>
      <p:ext uri="{BB962C8B-B14F-4D97-AF65-F5344CB8AC3E}">
        <p14:creationId xmlns:p14="http://schemas.microsoft.com/office/powerpoint/2010/main" val="4084777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AI-generated content may be incorrect.">
            <a:extLst>
              <a:ext uri="{FF2B5EF4-FFF2-40B4-BE49-F238E27FC236}">
                <a16:creationId xmlns:a16="http://schemas.microsoft.com/office/drawing/2014/main" id="{0FA08203-9D67-E0DF-92A3-24360829C78B}"/>
              </a:ext>
            </a:extLst>
          </p:cNvPr>
          <p:cNvPicPr>
            <a:picLocks noChangeAspect="1"/>
          </p:cNvPicPr>
          <p:nvPr/>
        </p:nvPicPr>
        <p:blipFill>
          <a:blip r:embed="rId2">
            <a:clrChange>
              <a:clrFrom>
                <a:srgbClr val="EDEDED"/>
              </a:clrFrom>
              <a:clrTo>
                <a:srgbClr val="EDEDED">
                  <a:alpha val="0"/>
                </a:srgbClr>
              </a:clrTo>
            </a:clrChange>
          </a:blip>
          <a:stretch>
            <a:fillRect/>
          </a:stretch>
        </p:blipFill>
        <p:spPr>
          <a:xfrm>
            <a:off x="154960" y="1643444"/>
            <a:ext cx="2890479" cy="3571111"/>
          </a:xfrm>
          <a:prstGeom prst="rect">
            <a:avLst/>
          </a:prstGeom>
        </p:spPr>
      </p:pic>
      <p:sp>
        <p:nvSpPr>
          <p:cNvPr id="8" name="TextBox 7">
            <a:extLst>
              <a:ext uri="{FF2B5EF4-FFF2-40B4-BE49-F238E27FC236}">
                <a16:creationId xmlns:a16="http://schemas.microsoft.com/office/drawing/2014/main" id="{65A20A5C-FDEF-C747-31BA-EB9DB6C6B4CB}"/>
              </a:ext>
            </a:extLst>
          </p:cNvPr>
          <p:cNvSpPr txBox="1"/>
          <p:nvPr/>
        </p:nvSpPr>
        <p:spPr>
          <a:xfrm>
            <a:off x="3045439" y="705117"/>
            <a:ext cx="8686801" cy="5016758"/>
          </a:xfrm>
          <a:prstGeom prst="rect">
            <a:avLst/>
          </a:prstGeom>
          <a:noFill/>
        </p:spPr>
        <p:txBody>
          <a:bodyPr wrap="square">
            <a:spAutoFit/>
          </a:bodyPr>
          <a:lstStyle/>
          <a:p>
            <a:pPr marL="571500" indent="-571500">
              <a:buFont typeface="Arial" panose="020B0604020202020204" pitchFamily="34" charset="0"/>
              <a:buChar char="•"/>
            </a:pPr>
            <a:r>
              <a:rPr lang="en-US" sz="4000" b="0" i="0" dirty="0">
                <a:solidFill>
                  <a:srgbClr val="001D35"/>
                </a:solidFill>
                <a:effectLst/>
                <a:latin typeface="Google Sans"/>
              </a:rPr>
              <a:t>an American football team in the NFL (franchise awarded on All Saints Day)</a:t>
            </a:r>
          </a:p>
          <a:p>
            <a:pPr marL="571500" indent="-571500">
              <a:buFont typeface="Arial" panose="020B0604020202020204" pitchFamily="34" charset="0"/>
              <a:buChar char="•"/>
            </a:pPr>
            <a:r>
              <a:rPr lang="en-US" sz="4000" dirty="0">
                <a:solidFill>
                  <a:srgbClr val="001D35"/>
                </a:solidFill>
                <a:latin typeface="Google Sans"/>
              </a:rPr>
              <a:t>Won the Superbowl in 2010</a:t>
            </a:r>
          </a:p>
          <a:p>
            <a:pPr marL="571500" indent="-571500">
              <a:buFont typeface="Arial" panose="020B0604020202020204" pitchFamily="34" charset="0"/>
              <a:buChar char="•"/>
            </a:pPr>
            <a:r>
              <a:rPr lang="en-US" sz="4000" dirty="0"/>
              <a:t>In previous 44 years, were a perennial losing team</a:t>
            </a:r>
          </a:p>
          <a:p>
            <a:pPr marL="571500" indent="-571500">
              <a:buFont typeface="Arial" panose="020B0604020202020204" pitchFamily="34" charset="0"/>
              <a:buChar char="•"/>
            </a:pPr>
            <a:r>
              <a:rPr lang="en-US" sz="4000" dirty="0"/>
              <a:t>Got so bad, fans wore paper bags over their heads </a:t>
            </a:r>
          </a:p>
          <a:p>
            <a:pPr marL="571500" indent="-571500">
              <a:buFont typeface="Arial" panose="020B0604020202020204" pitchFamily="34" charset="0"/>
              <a:buChar char="•"/>
            </a:pPr>
            <a:r>
              <a:rPr lang="en-US" sz="4000" dirty="0"/>
              <a:t>and called themselves the “</a:t>
            </a:r>
            <a:r>
              <a:rPr lang="en-US" sz="4000" b="1" dirty="0" err="1"/>
              <a:t>Aints</a:t>
            </a:r>
            <a:r>
              <a:rPr lang="en-US" sz="4000" dirty="0"/>
              <a:t>”</a:t>
            </a:r>
          </a:p>
        </p:txBody>
      </p:sp>
    </p:spTree>
    <p:extLst>
      <p:ext uri="{BB962C8B-B14F-4D97-AF65-F5344CB8AC3E}">
        <p14:creationId xmlns:p14="http://schemas.microsoft.com/office/powerpoint/2010/main" val="11277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5DF0D-515B-0572-3ADA-29F33CE353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AE590B-F98A-C089-D22D-40C2A7842EBD}"/>
              </a:ext>
            </a:extLst>
          </p:cNvPr>
          <p:cNvSpPr txBox="1"/>
          <p:nvPr/>
        </p:nvSpPr>
        <p:spPr>
          <a:xfrm>
            <a:off x="-1" y="110169"/>
            <a:ext cx="12107537" cy="5057795"/>
          </a:xfrm>
          <a:prstGeom prst="rect">
            <a:avLst/>
          </a:prstGeom>
          <a:noFill/>
        </p:spPr>
        <p:txBody>
          <a:bodyPr wrap="square">
            <a:spAutoFit/>
          </a:bodyPr>
          <a:lstStyle/>
          <a:p>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endPar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endPar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4201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87FE-D40D-44C7-7F2E-99C4C1C56A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46F7B9-3824-A43B-E8BD-A308566996C0}"/>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Tree>
    <p:extLst>
      <p:ext uri="{BB962C8B-B14F-4D97-AF65-F5344CB8AC3E}">
        <p14:creationId xmlns:p14="http://schemas.microsoft.com/office/powerpoint/2010/main" val="2238178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0BEC-4FA8-A2E1-87ED-9E46D9614B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F37FE8-5F77-B4FF-6A69-559780F3BA66}"/>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Blessed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 the God and Father of our Lord Jesus Christ, who has </a:t>
            </a:r>
            <a:r>
              <a:rPr lang="en-US" sz="2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blessed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in Christ with every spiritual </a:t>
            </a:r>
            <a:r>
              <a:rPr lang="en-US" sz="2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blessing</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a:t>
            </a:r>
            <a:r>
              <a:rPr lang="en-US" sz="2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blessed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3" name="Rectangle: Rounded Corners 2">
            <a:extLst>
              <a:ext uri="{FF2B5EF4-FFF2-40B4-BE49-F238E27FC236}">
                <a16:creationId xmlns:a16="http://schemas.microsoft.com/office/drawing/2014/main" id="{A44E4997-9807-2CDB-5DDF-E6E9179B0B72}"/>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blessings</a:t>
            </a:r>
          </a:p>
        </p:txBody>
      </p:sp>
    </p:spTree>
    <p:extLst>
      <p:ext uri="{BB962C8B-B14F-4D97-AF65-F5344CB8AC3E}">
        <p14:creationId xmlns:p14="http://schemas.microsoft.com/office/powerpoint/2010/main" val="39163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909C76-83B7-CB58-9357-90D3CF137C47}"/>
              </a:ext>
            </a:extLst>
          </p:cNvPr>
          <p:cNvSpPr txBox="1"/>
          <p:nvPr/>
        </p:nvSpPr>
        <p:spPr>
          <a:xfrm>
            <a:off x="715296" y="538004"/>
            <a:ext cx="6091084" cy="1323439"/>
          </a:xfrm>
          <a:prstGeom prst="rect">
            <a:avLst/>
          </a:prstGeom>
          <a:noFill/>
        </p:spPr>
        <p:txBody>
          <a:bodyPr wrap="square">
            <a:spAutoFit/>
          </a:bodyPr>
          <a:lstStyle/>
          <a:p>
            <a:r>
              <a:rPr lang="el-GR" sz="8000" b="1" dirty="0">
                <a:solidFill>
                  <a:srgbClr val="152D0D"/>
                </a:solidFill>
              </a:rPr>
              <a:t>εὐλογέω</a:t>
            </a:r>
            <a:endParaRPr lang="en-US" sz="8000" b="1" dirty="0">
              <a:solidFill>
                <a:srgbClr val="152D0D"/>
              </a:solidFill>
            </a:endParaRPr>
          </a:p>
        </p:txBody>
      </p:sp>
      <p:sp>
        <p:nvSpPr>
          <p:cNvPr id="4" name="TextBox 3">
            <a:extLst>
              <a:ext uri="{FF2B5EF4-FFF2-40B4-BE49-F238E27FC236}">
                <a16:creationId xmlns:a16="http://schemas.microsoft.com/office/drawing/2014/main" id="{EB305255-1AD3-45AD-2AC7-F8E55326ED5C}"/>
              </a:ext>
            </a:extLst>
          </p:cNvPr>
          <p:cNvSpPr txBox="1"/>
          <p:nvPr/>
        </p:nvSpPr>
        <p:spPr>
          <a:xfrm>
            <a:off x="395747" y="2644170"/>
            <a:ext cx="11796254" cy="2339102"/>
          </a:xfrm>
          <a:prstGeom prst="rect">
            <a:avLst/>
          </a:prstGeom>
          <a:noFill/>
        </p:spPr>
        <p:txBody>
          <a:bodyPr wrap="square">
            <a:spAutoFit/>
          </a:bodyPr>
          <a:lstStyle/>
          <a:p>
            <a:pPr>
              <a:spcAft>
                <a:spcPts val="2400"/>
              </a:spcAft>
            </a:pPr>
            <a:r>
              <a:rPr lang="en-US" sz="7200" b="1" i="1" dirty="0" err="1">
                <a:solidFill>
                  <a:srgbClr val="152D0D"/>
                </a:solidFill>
              </a:rPr>
              <a:t>eulogeō</a:t>
            </a:r>
            <a:endParaRPr lang="en-US" sz="7200" b="1" i="1" dirty="0">
              <a:solidFill>
                <a:srgbClr val="152D0D"/>
              </a:solidFill>
            </a:endParaRPr>
          </a:p>
          <a:p>
            <a:r>
              <a:rPr lang="en-US" sz="5400" b="1" dirty="0">
                <a:solidFill>
                  <a:srgbClr val="152D0D"/>
                </a:solidFill>
              </a:rPr>
              <a:t>“bless, praise, speak well of”</a:t>
            </a:r>
          </a:p>
        </p:txBody>
      </p:sp>
    </p:spTree>
    <p:extLst>
      <p:ext uri="{BB962C8B-B14F-4D97-AF65-F5344CB8AC3E}">
        <p14:creationId xmlns:p14="http://schemas.microsoft.com/office/powerpoint/2010/main" val="37537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5CAE-7809-BE0E-F478-9E29AD05A2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85338B-73BC-978B-DB77-EB3B3BF88220}"/>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2" name="Rectangle: Rounded Corners 1">
            <a:extLst>
              <a:ext uri="{FF2B5EF4-FFF2-40B4-BE49-F238E27FC236}">
                <a16:creationId xmlns:a16="http://schemas.microsoft.com/office/drawing/2014/main" id="{7FD046D8-2C46-A089-B53E-8E15A891CDFD}"/>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all believers </a:t>
            </a:r>
          </a:p>
        </p:txBody>
      </p:sp>
    </p:spTree>
    <p:extLst>
      <p:ext uri="{BB962C8B-B14F-4D97-AF65-F5344CB8AC3E}">
        <p14:creationId xmlns:p14="http://schemas.microsoft.com/office/powerpoint/2010/main" val="4108302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5734-0365-7660-1932-6002E3190D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33CB4C-18DF-A04F-CAC9-45F710643799}"/>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effectLst/>
                <a:latin typeface="Calibri" panose="020F0502020204030204" pitchFamily="34" charset="0"/>
                <a:ea typeface="Calibri" panose="020F0502020204030204" pitchFamily="34" charset="0"/>
                <a:cs typeface="Calibri" panose="020F0502020204030204" pitchFamily="34" charset="0"/>
              </a:rPr>
              <a:t>Blessed be the God and Father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Lord Jesus Christ, who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him before the foundation of the world, that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dirty="0">
                <a:latin typeface="Calibri" panose="020F0502020204030204" pitchFamily="34" charset="0"/>
                <a:ea typeface="Calibri" panose="020F0502020204030204" pitchFamily="34" charset="0"/>
                <a:cs typeface="Calibri" panose="020F0502020204030204" pitchFamily="34" charset="0"/>
              </a:rPr>
              <a:t>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redemption through his blood, the forgiveness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trespasses, according to the riches of his grace,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8 </a:t>
            </a:r>
            <a:r>
              <a:rPr lang="en-US" sz="2400" b="0" i="0" dirty="0">
                <a:effectLst/>
                <a:latin typeface="Calibri" panose="020F0502020204030204" pitchFamily="34" charset="0"/>
                <a:ea typeface="Calibri" panose="020F0502020204030204" pitchFamily="34" charset="0"/>
                <a:cs typeface="Calibri" panose="020F0502020204030204" pitchFamily="34" charset="0"/>
              </a:rPr>
              <a:t>which he lavished upon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all wisdom and insight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9 </a:t>
            </a:r>
            <a:r>
              <a:rPr lang="en-US" sz="2400" b="0" i="0" dirty="0">
                <a:effectLst/>
                <a:latin typeface="Calibri" panose="020F0502020204030204" pitchFamily="34" charset="0"/>
                <a:ea typeface="Calibri" panose="020F0502020204030204" pitchFamily="34" charset="0"/>
                <a:cs typeface="Calibri" panose="020F0502020204030204" pitchFamily="34" charset="0"/>
              </a:rPr>
              <a:t>making known to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the mystery of his will, according to his purpose, which he set forth in Christ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10 </a:t>
            </a:r>
            <a:r>
              <a:rPr lang="en-US" sz="2400" b="0" i="0" dirty="0">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11 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obtained an inheritance, having been predestined according to the purpose of him who works all things according to the counsel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12 </a:t>
            </a:r>
            <a:r>
              <a:rPr lang="en-US" sz="2400" b="0" i="0" dirty="0">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14 </a:t>
            </a:r>
            <a:r>
              <a:rPr lang="en-US" sz="2400" b="0" i="0" dirty="0">
                <a:effectLst/>
                <a:latin typeface="Calibri" panose="020F0502020204030204" pitchFamily="34" charset="0"/>
                <a:ea typeface="Calibri" panose="020F0502020204030204" pitchFamily="34" charset="0"/>
                <a:cs typeface="Calibri" panose="020F0502020204030204" pitchFamily="34" charset="0"/>
              </a:rPr>
              <a:t>who is the guarantee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inheritance until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acquire possession of it, to the praise of his glory.</a:t>
            </a:r>
          </a:p>
        </p:txBody>
      </p:sp>
      <p:sp>
        <p:nvSpPr>
          <p:cNvPr id="3" name="Rectangle: Rounded Corners 2">
            <a:extLst>
              <a:ext uri="{FF2B5EF4-FFF2-40B4-BE49-F238E27FC236}">
                <a16:creationId xmlns:a16="http://schemas.microsoft.com/office/drawing/2014/main" id="{A2A858D0-9B0B-65AA-4811-A369023D6B9C}"/>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all believers </a:t>
            </a:r>
          </a:p>
        </p:txBody>
      </p:sp>
    </p:spTree>
    <p:extLst>
      <p:ext uri="{BB962C8B-B14F-4D97-AF65-F5344CB8AC3E}">
        <p14:creationId xmlns:p14="http://schemas.microsoft.com/office/powerpoint/2010/main" val="3549348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DE29-2C60-D8D1-27E0-CFB17357D7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CA53CF-615B-8D86-9AD4-A703E5DFA84E}"/>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effectLst/>
                <a:latin typeface="Calibri" panose="020F0502020204030204" pitchFamily="34" charset="0"/>
                <a:ea typeface="Calibri" panose="020F0502020204030204" pitchFamily="34" charset="0"/>
                <a:cs typeface="Calibri" panose="020F0502020204030204" pitchFamily="34" charset="0"/>
              </a:rPr>
              <a:t>Blessed be the God and Father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Lord Jesus Christ, who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him before the foundation of the world, that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dirty="0">
                <a:latin typeface="Calibri" panose="020F0502020204030204" pitchFamily="34" charset="0"/>
                <a:ea typeface="Calibri" panose="020F0502020204030204" pitchFamily="34" charset="0"/>
                <a:cs typeface="Calibri" panose="020F0502020204030204" pitchFamily="34" charset="0"/>
              </a:rPr>
              <a:t>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redemption through his blood, the forgiveness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trespasses, according to the riches of his grace,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8 </a:t>
            </a:r>
            <a:r>
              <a:rPr lang="en-US" sz="2400" b="0" i="0" dirty="0">
                <a:effectLst/>
                <a:latin typeface="Calibri" panose="020F0502020204030204" pitchFamily="34" charset="0"/>
                <a:ea typeface="Calibri" panose="020F0502020204030204" pitchFamily="34" charset="0"/>
                <a:cs typeface="Calibri" panose="020F0502020204030204" pitchFamily="34" charset="0"/>
              </a:rPr>
              <a:t>which he lavished upon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all wisdom and insight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9 </a:t>
            </a:r>
            <a:r>
              <a:rPr lang="en-US" sz="2400" b="0" i="0" dirty="0">
                <a:effectLst/>
                <a:latin typeface="Calibri" panose="020F0502020204030204" pitchFamily="34" charset="0"/>
                <a:ea typeface="Calibri" panose="020F0502020204030204" pitchFamily="34" charset="0"/>
                <a:cs typeface="Calibri" panose="020F0502020204030204" pitchFamily="34" charset="0"/>
              </a:rPr>
              <a:t>making known to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the mystery of his will, according to his purpose, which he set forth in Christ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10 </a:t>
            </a:r>
            <a:r>
              <a:rPr lang="en-US" sz="2400" b="0" i="0" dirty="0">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11 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obtained an inheritance, having been predestined according to the purpose of him who works all things according to the counsel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12 </a:t>
            </a:r>
            <a:r>
              <a:rPr lang="en-US" sz="2400" b="0" i="0" dirty="0">
                <a:effectLst/>
                <a:latin typeface="Calibri" panose="020F0502020204030204" pitchFamily="34" charset="0"/>
                <a:ea typeface="Calibri" panose="020F0502020204030204" pitchFamily="34" charset="0"/>
                <a:cs typeface="Calibri" panose="020F0502020204030204" pitchFamily="34" charset="0"/>
              </a:rPr>
              <a:t>so that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who were the first to hope in Christ might be to the praise of his glory.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2400" b="0" i="0" dirty="0">
                <a:effectLst/>
                <a:latin typeface="Calibri" panose="020F0502020204030204" pitchFamily="34" charset="0"/>
                <a:ea typeface="Calibri" panose="020F0502020204030204" pitchFamily="34" charset="0"/>
                <a:cs typeface="Calibri" panose="020F0502020204030204" pitchFamily="34" charset="0"/>
              </a:rPr>
              <a:t> also, when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2400" b="0" i="0" dirty="0">
                <a:effectLst/>
                <a:latin typeface="Calibri" panose="020F0502020204030204" pitchFamily="34" charset="0"/>
                <a:ea typeface="Calibri" panose="020F0502020204030204" pitchFamily="34" charset="0"/>
                <a:cs typeface="Calibri" panose="020F0502020204030204" pitchFamily="34" charset="0"/>
              </a:rPr>
              <a:t> heard the word of truth, the gospel of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your</a:t>
            </a:r>
            <a:r>
              <a:rPr lang="en-US" sz="2400" b="0" i="0" dirty="0">
                <a:effectLst/>
                <a:latin typeface="Calibri" panose="020F0502020204030204" pitchFamily="34" charset="0"/>
                <a:ea typeface="Calibri" panose="020F0502020204030204" pitchFamily="34" charset="0"/>
                <a:cs typeface="Calibri" panose="020F0502020204030204" pitchFamily="34" charset="0"/>
              </a:rPr>
              <a:t> salvation, and believed in him, were sealed with the promised Holy Spirit,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14 </a:t>
            </a:r>
            <a:r>
              <a:rPr lang="en-US" sz="2400" b="0" i="0" dirty="0">
                <a:effectLst/>
                <a:latin typeface="Calibri" panose="020F0502020204030204" pitchFamily="34" charset="0"/>
                <a:ea typeface="Calibri" panose="020F0502020204030204" pitchFamily="34" charset="0"/>
                <a:cs typeface="Calibri" panose="020F0502020204030204" pitchFamily="34" charset="0"/>
              </a:rPr>
              <a:t>who is the guarantee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inheritance until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acquire possession of it, to the praise of his glory.</a:t>
            </a:r>
          </a:p>
        </p:txBody>
      </p:sp>
      <p:sp>
        <p:nvSpPr>
          <p:cNvPr id="3" name="Rectangle: Rounded Corners 2">
            <a:extLst>
              <a:ext uri="{FF2B5EF4-FFF2-40B4-BE49-F238E27FC236}">
                <a16:creationId xmlns:a16="http://schemas.microsoft.com/office/drawing/2014/main" id="{3642984D-DD5E-962E-4AF1-8E0A54DA1AE6}"/>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latin typeface="Aptos Narrow" panose="020B0004020202020204" pitchFamily="34" charset="0"/>
              </a:rPr>
              <a:t>We-Paul &amp; Jews</a:t>
            </a:r>
          </a:p>
        </p:txBody>
      </p:sp>
    </p:spTree>
    <p:extLst>
      <p:ext uri="{BB962C8B-B14F-4D97-AF65-F5344CB8AC3E}">
        <p14:creationId xmlns:p14="http://schemas.microsoft.com/office/powerpoint/2010/main" val="2745170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1E04-E038-D39A-250D-D4260761F2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02A2DB-3CFD-5F36-F6A4-577457C80719}"/>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effectLst/>
                <a:latin typeface="Calibri" panose="020F0502020204030204" pitchFamily="34" charset="0"/>
                <a:ea typeface="Calibri" panose="020F0502020204030204" pitchFamily="34" charset="0"/>
                <a:cs typeface="Calibri" panose="020F0502020204030204" pitchFamily="34" charset="0"/>
              </a:rPr>
              <a:t>Blessed be the God and Father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Lord Jesus Christ, who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him before the foundation of the world, that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dirty="0">
                <a:latin typeface="Calibri" panose="020F0502020204030204" pitchFamily="34" charset="0"/>
                <a:ea typeface="Calibri" panose="020F0502020204030204" pitchFamily="34" charset="0"/>
                <a:cs typeface="Calibri" panose="020F0502020204030204" pitchFamily="34" charset="0"/>
              </a:rPr>
              <a:t>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redemption through his blood, the forgiveness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trespasses, according to the riches of his grace,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8 </a:t>
            </a:r>
            <a:r>
              <a:rPr lang="en-US" sz="2400" b="0" i="0" dirty="0">
                <a:effectLst/>
                <a:latin typeface="Calibri" panose="020F0502020204030204" pitchFamily="34" charset="0"/>
                <a:ea typeface="Calibri" panose="020F0502020204030204" pitchFamily="34" charset="0"/>
                <a:cs typeface="Calibri" panose="020F0502020204030204" pitchFamily="34" charset="0"/>
              </a:rPr>
              <a:t>which he lavished upon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in all wisdom and insight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9 </a:t>
            </a:r>
            <a:r>
              <a:rPr lang="en-US" sz="2400" b="0" i="0" dirty="0">
                <a:effectLst/>
                <a:latin typeface="Calibri" panose="020F0502020204030204" pitchFamily="34" charset="0"/>
                <a:ea typeface="Calibri" panose="020F0502020204030204" pitchFamily="34" charset="0"/>
                <a:cs typeface="Calibri" panose="020F0502020204030204" pitchFamily="34" charset="0"/>
              </a:rPr>
              <a:t>making known to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us</a:t>
            </a:r>
            <a:r>
              <a:rPr lang="en-US" sz="2400" b="0" i="0" dirty="0">
                <a:effectLst/>
                <a:latin typeface="Calibri" panose="020F0502020204030204" pitchFamily="34" charset="0"/>
                <a:ea typeface="Calibri" panose="020F0502020204030204" pitchFamily="34" charset="0"/>
                <a:cs typeface="Calibri" panose="020F0502020204030204" pitchFamily="34" charset="0"/>
              </a:rPr>
              <a:t> the mystery of his will, according to his purpose, which he set forth in Christ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10 </a:t>
            </a:r>
            <a:r>
              <a:rPr lang="en-US" sz="2400" b="0" i="0" dirty="0">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11 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have obtained an inheritance, having been predestined according to the purpose of him who works all things according to the counsel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12 </a:t>
            </a:r>
            <a:r>
              <a:rPr lang="en-US" sz="2400" b="0" i="0" dirty="0">
                <a:effectLst/>
                <a:latin typeface="Calibri" panose="020F0502020204030204" pitchFamily="34" charset="0"/>
                <a:ea typeface="Calibri" panose="020F0502020204030204" pitchFamily="34" charset="0"/>
                <a:cs typeface="Calibri" panose="020F0502020204030204" pitchFamily="34" charset="0"/>
              </a:rPr>
              <a:t>so that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who were the first to hope in Christ might be to the praise of his glory.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2400" b="0" i="0" dirty="0">
                <a:effectLst/>
                <a:latin typeface="Calibri" panose="020F0502020204030204" pitchFamily="34" charset="0"/>
                <a:ea typeface="Calibri" panose="020F0502020204030204" pitchFamily="34" charset="0"/>
                <a:cs typeface="Calibri" panose="020F0502020204030204" pitchFamily="34" charset="0"/>
              </a:rPr>
              <a:t> also, when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2400" b="0" i="0" dirty="0">
                <a:effectLst/>
                <a:latin typeface="Calibri" panose="020F0502020204030204" pitchFamily="34" charset="0"/>
                <a:ea typeface="Calibri" panose="020F0502020204030204" pitchFamily="34" charset="0"/>
                <a:cs typeface="Calibri" panose="020F0502020204030204" pitchFamily="34" charset="0"/>
              </a:rPr>
              <a:t> heard the word of truth, the gospel of </a:t>
            </a:r>
            <a:r>
              <a:rPr lang="en-US" sz="24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your</a:t>
            </a:r>
            <a:r>
              <a:rPr lang="en-US" sz="2400" b="0" i="0" dirty="0">
                <a:effectLst/>
                <a:latin typeface="Calibri" panose="020F0502020204030204" pitchFamily="34" charset="0"/>
                <a:ea typeface="Calibri" panose="020F0502020204030204" pitchFamily="34" charset="0"/>
                <a:cs typeface="Calibri" panose="020F0502020204030204" pitchFamily="34" charset="0"/>
              </a:rPr>
              <a:t> salvation, and believed in him, were sealed with the promised Holy Spirit,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14 </a:t>
            </a:r>
            <a:r>
              <a:rPr lang="en-US" sz="2400" b="0" i="0" dirty="0">
                <a:effectLst/>
                <a:latin typeface="Calibri" panose="020F0502020204030204" pitchFamily="34" charset="0"/>
                <a:ea typeface="Calibri" panose="020F0502020204030204" pitchFamily="34" charset="0"/>
                <a:cs typeface="Calibri" panose="020F0502020204030204" pitchFamily="34" charset="0"/>
              </a:rPr>
              <a:t>who is the guarantee of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our</a:t>
            </a:r>
            <a:r>
              <a:rPr lang="en-US" sz="2400" b="0" i="0" dirty="0">
                <a:effectLst/>
                <a:latin typeface="Calibri" panose="020F0502020204030204" pitchFamily="34" charset="0"/>
                <a:ea typeface="Calibri" panose="020F0502020204030204" pitchFamily="34" charset="0"/>
                <a:cs typeface="Calibri" panose="020F0502020204030204" pitchFamily="34" charset="0"/>
              </a:rPr>
              <a:t> inheritance until </a:t>
            </a:r>
            <a:r>
              <a:rPr lang="en-US" sz="2400" b="0" i="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we</a:t>
            </a:r>
            <a:r>
              <a:rPr lang="en-US" sz="2400" b="0" i="0" dirty="0">
                <a:effectLst/>
                <a:latin typeface="Calibri" panose="020F0502020204030204" pitchFamily="34" charset="0"/>
                <a:ea typeface="Calibri" panose="020F0502020204030204" pitchFamily="34" charset="0"/>
                <a:cs typeface="Calibri" panose="020F0502020204030204" pitchFamily="34" charset="0"/>
              </a:rPr>
              <a:t> acquire possession of it, to the praise of his glory.</a:t>
            </a:r>
          </a:p>
        </p:txBody>
      </p:sp>
      <p:sp>
        <p:nvSpPr>
          <p:cNvPr id="3" name="Rectangle: Rounded Corners 2">
            <a:extLst>
              <a:ext uri="{FF2B5EF4-FFF2-40B4-BE49-F238E27FC236}">
                <a16:creationId xmlns:a16="http://schemas.microsoft.com/office/drawing/2014/main" id="{9B8A824D-E12A-4EED-1841-94715677819B}"/>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you-the Ephesians</a:t>
            </a:r>
          </a:p>
        </p:txBody>
      </p:sp>
    </p:spTree>
    <p:extLst>
      <p:ext uri="{BB962C8B-B14F-4D97-AF65-F5344CB8AC3E}">
        <p14:creationId xmlns:p14="http://schemas.microsoft.com/office/powerpoint/2010/main" val="1095241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4E2D45-8C7C-628B-10F3-F6066F19ABDC}"/>
              </a:ext>
            </a:extLst>
          </p:cNvPr>
          <p:cNvSpPr txBox="1"/>
          <p:nvPr/>
        </p:nvSpPr>
        <p:spPr>
          <a:xfrm>
            <a:off x="6096000" y="110169"/>
            <a:ext cx="6011536" cy="6863417"/>
          </a:xfrm>
          <a:prstGeom prst="rect">
            <a:avLst/>
          </a:prstGeom>
          <a:noFill/>
        </p:spPr>
        <p:txBody>
          <a:bodyPr wrap="square">
            <a:spAutoFit/>
          </a:bodyPr>
          <a:lstStyle/>
          <a:p>
            <a:pPr algn="l">
              <a:buNone/>
            </a:pPr>
            <a:r>
              <a:rPr lang="en-US" sz="4000" b="1" i="0" baseline="30000" dirty="0">
                <a:effectLst/>
                <a:latin typeface="Calibri" panose="020F0502020204030204" pitchFamily="34" charset="0"/>
                <a:ea typeface="Calibri" panose="020F0502020204030204" pitchFamily="34" charset="0"/>
                <a:cs typeface="Calibri" panose="020F0502020204030204" pitchFamily="34" charset="0"/>
              </a:rPr>
              <a:t>12 </a:t>
            </a:r>
            <a:r>
              <a:rPr lang="en-US" sz="4000" b="0" i="0" dirty="0">
                <a:effectLst/>
                <a:latin typeface="Calibri" panose="020F0502020204030204" pitchFamily="34" charset="0"/>
                <a:ea typeface="Calibri" panose="020F0502020204030204" pitchFamily="34" charset="0"/>
                <a:cs typeface="Calibri" panose="020F0502020204030204" pitchFamily="34" charset="0"/>
              </a:rPr>
              <a:t>so that </a:t>
            </a:r>
            <a:r>
              <a:rPr lang="en-US" sz="4000" b="0"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we</a:t>
            </a:r>
            <a:r>
              <a:rPr lang="en-US" sz="4000" b="0" i="0" dirty="0">
                <a:effectLst/>
                <a:latin typeface="Calibri" panose="020F0502020204030204" pitchFamily="34" charset="0"/>
                <a:ea typeface="Calibri" panose="020F0502020204030204" pitchFamily="34" charset="0"/>
                <a:cs typeface="Calibri" panose="020F0502020204030204" pitchFamily="34" charset="0"/>
              </a:rPr>
              <a:t> who were the first to hope in Christ might be to the praise of his glory. </a:t>
            </a:r>
            <a:r>
              <a:rPr lang="en-US" sz="4000" b="1" i="0" baseline="30000" dirty="0">
                <a:effectLst/>
                <a:latin typeface="Calibri" panose="020F0502020204030204" pitchFamily="34" charset="0"/>
                <a:ea typeface="Calibri" panose="020F0502020204030204" pitchFamily="34" charset="0"/>
                <a:cs typeface="Calibri" panose="020F0502020204030204" pitchFamily="34" charset="0"/>
              </a:rPr>
              <a:t>13 </a:t>
            </a:r>
            <a:r>
              <a:rPr lang="en-US" sz="4000" b="0" i="0" dirty="0">
                <a:effectLst/>
                <a:latin typeface="Calibri" panose="020F0502020204030204" pitchFamily="34" charset="0"/>
                <a:ea typeface="Calibri" panose="020F0502020204030204" pitchFamily="34" charset="0"/>
                <a:cs typeface="Calibri" panose="020F0502020204030204" pitchFamily="34" charset="0"/>
              </a:rPr>
              <a:t>In him </a:t>
            </a:r>
            <a:r>
              <a:rPr lang="en-US" sz="40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effectLst/>
                <a:latin typeface="Calibri" panose="020F0502020204030204" pitchFamily="34" charset="0"/>
                <a:ea typeface="Calibri" panose="020F0502020204030204" pitchFamily="34" charset="0"/>
                <a:cs typeface="Calibri" panose="020F0502020204030204" pitchFamily="34" charset="0"/>
              </a:rPr>
              <a:t> also, when </a:t>
            </a:r>
            <a:r>
              <a:rPr lang="en-US" sz="40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effectLst/>
                <a:latin typeface="Calibri" panose="020F0502020204030204" pitchFamily="34" charset="0"/>
                <a:ea typeface="Calibri" panose="020F0502020204030204" pitchFamily="34" charset="0"/>
                <a:cs typeface="Calibri" panose="020F0502020204030204" pitchFamily="34" charset="0"/>
              </a:rPr>
              <a:t> heard the word of truth, the gospel of </a:t>
            </a:r>
            <a:r>
              <a:rPr lang="en-US" sz="4000" b="0" i="0" dirty="0">
                <a:solidFill>
                  <a:schemeClr val="bg1">
                    <a:lumMod val="8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your</a:t>
            </a:r>
            <a:r>
              <a:rPr lang="en-US" sz="4000" b="0" i="0" dirty="0">
                <a:effectLst/>
                <a:latin typeface="Calibri" panose="020F0502020204030204" pitchFamily="34" charset="0"/>
                <a:ea typeface="Calibri" panose="020F0502020204030204" pitchFamily="34" charset="0"/>
                <a:cs typeface="Calibri" panose="020F0502020204030204" pitchFamily="34" charset="0"/>
              </a:rPr>
              <a:t> salvation, and believed in him, were sealed with the promised Holy Spirit, </a:t>
            </a:r>
          </a:p>
          <a:p>
            <a:pPr algn="l">
              <a:buNone/>
            </a:pPr>
            <a:endParaRPr lang="en-US" sz="4000" dirty="0">
              <a:latin typeface="Calibri" panose="020F0502020204030204" pitchFamily="34" charset="0"/>
              <a:ea typeface="Calibri" panose="020F0502020204030204" pitchFamily="34" charset="0"/>
              <a:cs typeface="Calibri" panose="020F0502020204030204" pitchFamily="34" charset="0"/>
            </a:endParaRPr>
          </a:p>
          <a:p>
            <a:pPr algn="l">
              <a:buNone/>
            </a:pPr>
            <a:r>
              <a:rPr lang="en-US" sz="4000" b="1" i="0" u="sng" dirty="0">
                <a:effectLst/>
                <a:latin typeface="Calibri" panose="020F0502020204030204" pitchFamily="34" charset="0"/>
                <a:ea typeface="Calibri" panose="020F0502020204030204" pitchFamily="34" charset="0"/>
                <a:cs typeface="Calibri" panose="020F0502020204030204" pitchFamily="34" charset="0"/>
              </a:rPr>
              <a:t>Eph 1:12-13</a:t>
            </a:r>
          </a:p>
        </p:txBody>
      </p:sp>
      <p:sp>
        <p:nvSpPr>
          <p:cNvPr id="6" name="TextBox 5">
            <a:extLst>
              <a:ext uri="{FF2B5EF4-FFF2-40B4-BE49-F238E27FC236}">
                <a16:creationId xmlns:a16="http://schemas.microsoft.com/office/drawing/2014/main" id="{7AA128A8-E8F3-CD85-1B09-D8CC3BBF28B8}"/>
              </a:ext>
            </a:extLst>
          </p:cNvPr>
          <p:cNvSpPr txBox="1"/>
          <p:nvPr/>
        </p:nvSpPr>
        <p:spPr>
          <a:xfrm>
            <a:off x="84464" y="110169"/>
            <a:ext cx="6124574" cy="6863417"/>
          </a:xfrm>
          <a:prstGeom prst="rect">
            <a:avLst/>
          </a:prstGeom>
          <a:noFill/>
        </p:spPr>
        <p:txBody>
          <a:bodyPr wrap="square">
            <a:spAutoFit/>
          </a:bodyPr>
          <a:lstStyle/>
          <a:p>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r>
              <a:rPr lang="en-US" sz="4000" b="1" i="0" baseline="300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40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 astonished that </a:t>
            </a:r>
            <a:r>
              <a:rPr lang="en-US" sz="4000" b="0" i="0" dirty="0">
                <a:solidFill>
                  <a:schemeClr val="bg1">
                    <a:lumMod val="7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so quickly deserting him who called </a:t>
            </a:r>
            <a:r>
              <a:rPr lang="en-US" sz="4000" b="0" i="0" dirty="0">
                <a:solidFill>
                  <a:schemeClr val="bg1">
                    <a:lumMod val="7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the grace of Christ and are turning to a different gospel— </a:t>
            </a:r>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 </a:t>
            </a:r>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even if </a:t>
            </a:r>
            <a:r>
              <a:rPr lang="en-US" sz="40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or an angel from heaven should preach to </a:t>
            </a:r>
            <a:r>
              <a:rPr lang="en-US" sz="4000" b="0" i="0" dirty="0">
                <a:solidFill>
                  <a:schemeClr val="bg1">
                    <a:lumMod val="7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gospel contrary to the one </a:t>
            </a:r>
            <a:r>
              <a:rPr lang="en-US" sz="40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we</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preached to </a:t>
            </a:r>
            <a:r>
              <a:rPr lang="en-US" sz="4000" b="0" i="0" dirty="0">
                <a:solidFill>
                  <a:schemeClr val="bg1">
                    <a:lumMod val="75000"/>
                  </a:schemeClr>
                </a:solidFill>
                <a:effectLst/>
                <a:highlight>
                  <a:srgbClr val="808000"/>
                </a:highlight>
                <a:latin typeface="Calibri" panose="020F0502020204030204" pitchFamily="34" charset="0"/>
                <a:ea typeface="Calibri" panose="020F0502020204030204" pitchFamily="34" charset="0"/>
                <a:cs typeface="Calibri" panose="020F0502020204030204" pitchFamily="34" charset="0"/>
              </a:rPr>
              <a:t>you</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let him be accursed.</a:t>
            </a:r>
          </a:p>
          <a:p>
            <a:r>
              <a:rPr lang="en-US" sz="4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Gal 1:6,8</a:t>
            </a:r>
            <a:endParaRPr lang="en-US" sz="4000" b="1" u="sng"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999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C8F767-04BA-1998-B7B7-775661545BCA}"/>
              </a:ext>
            </a:extLst>
          </p:cNvPr>
          <p:cNvSpPr txBox="1"/>
          <p:nvPr/>
        </p:nvSpPr>
        <p:spPr>
          <a:xfrm>
            <a:off x="526472" y="1720840"/>
            <a:ext cx="11139055" cy="3416320"/>
          </a:xfrm>
          <a:prstGeom prst="rect">
            <a:avLst/>
          </a:prstGeom>
          <a:noFill/>
        </p:spPr>
        <p:txBody>
          <a:bodyPr wrap="square">
            <a:spAutoFit/>
          </a:bodyPr>
          <a:lstStyle/>
          <a:p>
            <a:r>
              <a:rPr lang="en-US" sz="5400" b="1" dirty="0">
                <a:solidFill>
                  <a:schemeClr val="bg1"/>
                </a:solidFill>
              </a:rPr>
              <a:t>How can you understand God’s blessings when they are beyond what you could ask, earn, or even imagine? </a:t>
            </a:r>
          </a:p>
        </p:txBody>
      </p:sp>
    </p:spTree>
    <p:extLst>
      <p:ext uri="{BB962C8B-B14F-4D97-AF65-F5344CB8AC3E}">
        <p14:creationId xmlns:p14="http://schemas.microsoft.com/office/powerpoint/2010/main" val="41177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A5382-1B28-11C6-433C-3DDBAB9BFEE2}"/>
            </a:ext>
          </a:extLst>
        </p:cNvPr>
        <p:cNvGrpSpPr/>
        <p:nvPr/>
      </p:nvGrpSpPr>
      <p:grpSpPr>
        <a:xfrm>
          <a:off x="0" y="0"/>
          <a:ext cx="0" cy="0"/>
          <a:chOff x="0" y="0"/>
          <a:chExt cx="0" cy="0"/>
        </a:xfrm>
      </p:grpSpPr>
      <p:pic>
        <p:nvPicPr>
          <p:cNvPr id="2" name="Picture 1" descr="A math equations and formulas&#10;&#10;AI-generated content may be incorrect.">
            <a:extLst>
              <a:ext uri="{FF2B5EF4-FFF2-40B4-BE49-F238E27FC236}">
                <a16:creationId xmlns:a16="http://schemas.microsoft.com/office/drawing/2014/main" id="{3D9B0A26-1704-65BE-814C-C1FB8AFEC323}"/>
              </a:ext>
            </a:extLst>
          </p:cNvPr>
          <p:cNvPicPr>
            <a:picLocks noChangeAspect="1"/>
          </p:cNvPicPr>
          <p:nvPr/>
        </p:nvPicPr>
        <p:blipFill>
          <a:blip r:embed="rId2">
            <a:clrChange>
              <a:clrFrom>
                <a:srgbClr val="FFFFFF"/>
              </a:clrFrom>
              <a:clrTo>
                <a:srgbClr val="FFFFFF">
                  <a:alpha val="0"/>
                </a:srgbClr>
              </a:clrTo>
            </a:clrChange>
            <a:biLevel thresh="75000"/>
          </a:blip>
          <a:stretch>
            <a:fillRect/>
          </a:stretch>
        </p:blipFill>
        <p:spPr>
          <a:xfrm>
            <a:off x="67830" y="568418"/>
            <a:ext cx="5522189" cy="5505900"/>
          </a:xfrm>
          <a:prstGeom prst="rect">
            <a:avLst/>
          </a:prstGeom>
        </p:spPr>
      </p:pic>
      <p:pic>
        <p:nvPicPr>
          <p:cNvPr id="3" name="Picture 2" descr="A black and white picture of various symbols&#10;&#10;AI-generated content may be incorrect.">
            <a:extLst>
              <a:ext uri="{FF2B5EF4-FFF2-40B4-BE49-F238E27FC236}">
                <a16:creationId xmlns:a16="http://schemas.microsoft.com/office/drawing/2014/main" id="{A7468E5F-4ABD-F14F-BDE8-24EA2C4C949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96000" y="320539"/>
            <a:ext cx="6001657" cy="6001657"/>
          </a:xfrm>
          <a:prstGeom prst="rect">
            <a:avLst/>
          </a:prstGeom>
        </p:spPr>
      </p:pic>
    </p:spTree>
    <p:extLst>
      <p:ext uri="{BB962C8B-B14F-4D97-AF65-F5344CB8AC3E}">
        <p14:creationId xmlns:p14="http://schemas.microsoft.com/office/powerpoint/2010/main" val="214346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001D2-A2CB-BA29-A8F6-F32B104FBFBA}"/>
            </a:ext>
          </a:extLst>
        </p:cNvPr>
        <p:cNvGrpSpPr/>
        <p:nvPr/>
      </p:nvGrpSpPr>
      <p:grpSpPr>
        <a:xfrm>
          <a:off x="0" y="0"/>
          <a:ext cx="0" cy="0"/>
          <a:chOff x="0" y="0"/>
          <a:chExt cx="0" cy="0"/>
        </a:xfrm>
      </p:grpSpPr>
      <p:pic>
        <p:nvPicPr>
          <p:cNvPr id="7" name="Picture 6" descr="A black and white of two people&#10;&#10;AI-generated content may be incorrect.">
            <a:extLst>
              <a:ext uri="{FF2B5EF4-FFF2-40B4-BE49-F238E27FC236}">
                <a16:creationId xmlns:a16="http://schemas.microsoft.com/office/drawing/2014/main" id="{16D06453-A730-2682-8783-C53CB902ED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1450" y="124668"/>
            <a:ext cx="11849100" cy="6608664"/>
          </a:xfrm>
          <a:prstGeom prst="rect">
            <a:avLst/>
          </a:prstGeom>
        </p:spPr>
      </p:pic>
    </p:spTree>
    <p:extLst>
      <p:ext uri="{BB962C8B-B14F-4D97-AF65-F5344CB8AC3E}">
        <p14:creationId xmlns:p14="http://schemas.microsoft.com/office/powerpoint/2010/main" val="979079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2DFD-D21A-8E56-AEEC-1F95379D0B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F346F8-A603-E6BB-1C7C-1017EFB4A935}"/>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2" name="Rectangle: Rounded Corners 1">
            <a:extLst>
              <a:ext uri="{FF2B5EF4-FFF2-40B4-BE49-F238E27FC236}">
                <a16:creationId xmlns:a16="http://schemas.microsoft.com/office/drawing/2014/main" id="{8E88C5F5-4643-E2DE-AA0E-B078CD852A06}"/>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t>The Trinity</a:t>
            </a:r>
          </a:p>
        </p:txBody>
      </p:sp>
    </p:spTree>
    <p:extLst>
      <p:ext uri="{BB962C8B-B14F-4D97-AF65-F5344CB8AC3E}">
        <p14:creationId xmlns:p14="http://schemas.microsoft.com/office/powerpoint/2010/main" val="446627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B86B-6EF0-8F11-4C4A-3E8CBBDCD1F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ABE0693-4F96-4378-95B7-15E55F76CF4D}"/>
              </a:ext>
            </a:extLst>
          </p:cNvPr>
          <p:cNvGrpSpPr/>
          <p:nvPr/>
        </p:nvGrpSpPr>
        <p:grpSpPr>
          <a:xfrm>
            <a:off x="42232" y="1243012"/>
            <a:ext cx="12107536" cy="1810037"/>
            <a:chOff x="42232" y="1276063"/>
            <a:chExt cx="12107536" cy="1810037"/>
          </a:xfrm>
        </p:grpSpPr>
        <p:sp>
          <p:nvSpPr>
            <p:cNvPr id="8" name="Rectangle: Rounded Corners 7">
              <a:extLst>
                <a:ext uri="{FF2B5EF4-FFF2-40B4-BE49-F238E27FC236}">
                  <a16:creationId xmlns:a16="http://schemas.microsoft.com/office/drawing/2014/main" id="{EE9FA036-FD1E-7D48-1D94-F566324E4EFF}"/>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B3B86FE-D5CB-26E5-4E69-5B4EC1D55C75}"/>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DCC00087-53A3-3078-1444-FD4AB0793E80}"/>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a:t>
            </a:r>
            <a:r>
              <a:rPr lang="en-US" sz="2400" b="0" i="0" dirty="0">
                <a:effectLst/>
                <a:latin typeface="Calibri" panose="020F0502020204030204" pitchFamily="34" charset="0"/>
                <a:ea typeface="Calibri" panose="020F0502020204030204" pitchFamily="34" charset="0"/>
                <a:cs typeface="Calibri" panose="020F0502020204030204" pitchFamily="34" charset="0"/>
              </a:rPr>
              <a:t>our Lord Jesus Christ, who has blessed us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latin typeface="Calibri" panose="020F0502020204030204" pitchFamily="34" charset="0"/>
                <a:ea typeface="Calibri" panose="020F0502020204030204" pitchFamily="34" charset="0"/>
                <a:cs typeface="Calibri" panose="020F0502020204030204" pitchFamily="34" charset="0"/>
              </a:rPr>
              <a:t> us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we</a:t>
            </a:r>
            <a:r>
              <a:rPr lang="en-US" sz="2400" dirty="0">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5" name="Rectangle: Rounded Corners 4">
            <a:extLst>
              <a:ext uri="{FF2B5EF4-FFF2-40B4-BE49-F238E27FC236}">
                <a16:creationId xmlns:a16="http://schemas.microsoft.com/office/drawing/2014/main" id="{046C959D-D040-7259-B5CB-B0ABBDD8A148}"/>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Father</a:t>
            </a:r>
          </a:p>
        </p:txBody>
      </p:sp>
    </p:spTree>
    <p:extLst>
      <p:ext uri="{BB962C8B-B14F-4D97-AF65-F5344CB8AC3E}">
        <p14:creationId xmlns:p14="http://schemas.microsoft.com/office/powerpoint/2010/main" val="1734049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6F04C-9F57-1427-975E-11897BA18D3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3F729D6-2EC7-7CD1-C8E1-CE4B32514C80}"/>
              </a:ext>
            </a:extLst>
          </p:cNvPr>
          <p:cNvGrpSpPr/>
          <p:nvPr/>
        </p:nvGrpSpPr>
        <p:grpSpPr>
          <a:xfrm>
            <a:off x="42232" y="1243012"/>
            <a:ext cx="12107536" cy="1810037"/>
            <a:chOff x="42232" y="1276063"/>
            <a:chExt cx="12107536" cy="1810037"/>
          </a:xfrm>
        </p:grpSpPr>
        <p:sp>
          <p:nvSpPr>
            <p:cNvPr id="8" name="Rectangle: Rounded Corners 7">
              <a:extLst>
                <a:ext uri="{FF2B5EF4-FFF2-40B4-BE49-F238E27FC236}">
                  <a16:creationId xmlns:a16="http://schemas.microsoft.com/office/drawing/2014/main" id="{DA0C3248-6423-70B8-E8F3-8E0F09C1E6C3}"/>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38D508A-DA8A-BA43-BD6F-650A5AE6D250}"/>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111C027-717A-73ED-D177-A4B2A4E85CEC}"/>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who</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chose us 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before the foundation of the world, that we should be holy and blameless before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himself</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sons through Jesus Christ, according to the purpose of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glorious grace, with which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2" name="Rectangle: Rounded Corners 1">
            <a:extLst>
              <a:ext uri="{FF2B5EF4-FFF2-40B4-BE49-F238E27FC236}">
                <a16:creationId xmlns:a16="http://schemas.microsoft.com/office/drawing/2014/main" id="{A17D6AC5-A6B6-D072-3D07-EDA0BB9C1B0A}"/>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Father</a:t>
            </a:r>
          </a:p>
        </p:txBody>
      </p:sp>
    </p:spTree>
    <p:extLst>
      <p:ext uri="{BB962C8B-B14F-4D97-AF65-F5344CB8AC3E}">
        <p14:creationId xmlns:p14="http://schemas.microsoft.com/office/powerpoint/2010/main" val="1566329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4951-48A0-CB54-E73E-B35D78CD80D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0681FD7-2205-85A6-6DA2-D5461AEF2B79}"/>
              </a:ext>
            </a:extLst>
          </p:cNvPr>
          <p:cNvGrpSpPr/>
          <p:nvPr/>
        </p:nvGrpSpPr>
        <p:grpSpPr>
          <a:xfrm>
            <a:off x="42232" y="1243012"/>
            <a:ext cx="12107536" cy="1810037"/>
            <a:chOff x="42232" y="1276063"/>
            <a:chExt cx="12107536" cy="1810037"/>
          </a:xfrm>
        </p:grpSpPr>
        <p:sp>
          <p:nvSpPr>
            <p:cNvPr id="8" name="Rectangle: Rounded Corners 7">
              <a:extLst>
                <a:ext uri="{FF2B5EF4-FFF2-40B4-BE49-F238E27FC236}">
                  <a16:creationId xmlns:a16="http://schemas.microsoft.com/office/drawing/2014/main" id="{C9B38687-59BD-15BF-B144-F1FABBB2284C}"/>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81DB3D68-1FF0-BA8B-2A0C-CF8127C46EDC}"/>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68293D5-8F50-2503-C63D-2C187B265117}"/>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Lord Jesus 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who has blessed us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Jesus 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the Beloved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2" name="Rectangle: Rounded Corners 1">
            <a:extLst>
              <a:ext uri="{FF2B5EF4-FFF2-40B4-BE49-F238E27FC236}">
                <a16:creationId xmlns:a16="http://schemas.microsoft.com/office/drawing/2014/main" id="{E4AAC949-34F7-2872-4E98-3A478A3C3044}"/>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Father</a:t>
            </a:r>
          </a:p>
        </p:txBody>
      </p:sp>
    </p:spTree>
    <p:extLst>
      <p:ext uri="{BB962C8B-B14F-4D97-AF65-F5344CB8AC3E}">
        <p14:creationId xmlns:p14="http://schemas.microsoft.com/office/powerpoint/2010/main" val="4027072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DBED-FF61-C1E7-D5B9-FFB91EBA7CFA}"/>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13C8ABC-8FBB-BC83-0E42-BCB82C58B029}"/>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193E4A17-6EE3-6F98-F9B3-49EFBF7FB765}"/>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6F93D669-FA40-B326-2066-DBC02B6CBC1F}"/>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5E28688A-733D-C70B-2371-26B831DBF3A2}"/>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28B17DBF-EB4B-6A6E-7438-1F9DDB053748}"/>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A7D7EC36-8BB3-F9DA-0CE3-D7331BFFE4CF}"/>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77B4697-EEF0-8822-D24B-5E3F32D44BC6}"/>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9FF6DB6-0113-42DC-C874-03AFD466CA04}"/>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14FB0442-F473-9F2B-4A93-6ACC35A94A33}"/>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Son</a:t>
            </a:r>
          </a:p>
        </p:txBody>
      </p:sp>
    </p:spTree>
    <p:extLst>
      <p:ext uri="{BB962C8B-B14F-4D97-AF65-F5344CB8AC3E}">
        <p14:creationId xmlns:p14="http://schemas.microsoft.com/office/powerpoint/2010/main" val="2037927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BEC8-F86F-F244-B3A7-F5AC73B36E8E}"/>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75A109A3-0975-3330-828E-3697EF185B84}"/>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CDF9DFF0-C49E-204D-73FD-65B4A29726D8}"/>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828A3F6-B38C-49FC-7F48-34CC20F6262B}"/>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B949DB2-6741-535F-FB18-1F8BEA4E0333}"/>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4F8261F5-E9FB-B777-0DD3-25992C2AB681}"/>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6B7A2C30-5FB4-5761-7B72-BAC3886AC0EF}"/>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BEC9ABFF-3402-EC0D-2A1D-999FBF707165}"/>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D467406-3F7D-3674-4988-C1241C61A461}"/>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A209B85D-F930-3683-AD7C-6FBDF3041611}"/>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Son</a:t>
            </a:r>
          </a:p>
        </p:txBody>
      </p:sp>
    </p:spTree>
    <p:extLst>
      <p:ext uri="{BB962C8B-B14F-4D97-AF65-F5344CB8AC3E}">
        <p14:creationId xmlns:p14="http://schemas.microsoft.com/office/powerpoint/2010/main" val="4241457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1FF9-4199-FA6F-ADA9-E5ED71DA2D4F}"/>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694906F-ECEB-F831-97A8-5741B5B58860}"/>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EAF16ABB-54DD-231D-1BE2-D1C78CFA3953}"/>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0644BE92-29A4-2ABC-AAC6-090209E929C7}"/>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80A5260A-AE0A-0D7E-6C5A-731903261B35}"/>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68826B95-CE39-728F-A532-EF7D6D7C1FD1}"/>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C01D0984-64A0-BC97-6991-1B237C9BB70A}"/>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4C5D808-A0FF-2D02-0CED-D3C9DF2D9B96}"/>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D961E7FE-8E28-CD36-09AD-51FEC588BACA}"/>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will, according to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purpose, which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he</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have obtained an inheritance, having been predestined according to the purpose of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1D5600A8-C20E-B18B-097A-96A186ABB2FD}"/>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Son</a:t>
            </a:r>
          </a:p>
        </p:txBody>
      </p:sp>
    </p:spTree>
    <p:extLst>
      <p:ext uri="{BB962C8B-B14F-4D97-AF65-F5344CB8AC3E}">
        <p14:creationId xmlns:p14="http://schemas.microsoft.com/office/powerpoint/2010/main" val="356617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7E76-8692-8F40-2527-583738681AC1}"/>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C10F613D-FE46-5A1B-62B0-7DF69165DD53}"/>
              </a:ext>
            </a:extLst>
          </p:cNvPr>
          <p:cNvGrpSpPr/>
          <p:nvPr/>
        </p:nvGrpSpPr>
        <p:grpSpPr>
          <a:xfrm>
            <a:off x="42231" y="5310130"/>
            <a:ext cx="12107537" cy="1452905"/>
            <a:chOff x="42231" y="5310130"/>
            <a:chExt cx="12107537" cy="1452905"/>
          </a:xfrm>
        </p:grpSpPr>
        <p:sp>
          <p:nvSpPr>
            <p:cNvPr id="7" name="Rectangle: Rounded Corners 6">
              <a:extLst>
                <a:ext uri="{FF2B5EF4-FFF2-40B4-BE49-F238E27FC236}">
                  <a16:creationId xmlns:a16="http://schemas.microsoft.com/office/drawing/2014/main" id="{97CCCCAB-2B4C-72AF-9775-6ADF61EF1208}"/>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243462C-DB72-B0D2-BA35-759D10519AED}"/>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7D3DF68D-DDD3-90BC-E8D2-A279C2B03583}"/>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CFDD046-2F4E-0343-0AC5-87348DB12418}"/>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4643C138-5F0E-0331-15BC-EF3B05BA5B85}"/>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1B294A37-6886-5565-C29C-67BB3E3E979F}"/>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C7EDAA9-D3EE-117D-D53D-FB29D4CE87EC}"/>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6C879E1-9F00-374D-6026-9B236B1C1CB7}"/>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F9057E16-A173-638C-5BD1-88CD256765C3}"/>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41AAEB4F-8A0C-91E5-C65A-C50B240B9E64}"/>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74E199CC-B921-F1E3-F58D-EB9EDEB91FD2}"/>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Holy</a:t>
            </a:r>
            <a:r>
              <a:rPr lang="en-US" sz="2400" b="0"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Spirit</a:t>
            </a:r>
            <a:r>
              <a:rPr lang="en-US" sz="2400" b="0" i="0" dirty="0">
                <a:solidFill>
                  <a:srgbClr val="000000"/>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A40E9B46-EB9A-D247-7848-E4BCA41C23FB}"/>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Holy Spirit</a:t>
            </a:r>
          </a:p>
        </p:txBody>
      </p:sp>
    </p:spTree>
    <p:extLst>
      <p:ext uri="{BB962C8B-B14F-4D97-AF65-F5344CB8AC3E}">
        <p14:creationId xmlns:p14="http://schemas.microsoft.com/office/powerpoint/2010/main" val="2210666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C396-EA6A-08DB-9C36-A6F0389C3808}"/>
            </a:ext>
          </a:extLst>
        </p:cNvPr>
        <p:cNvGrpSpPr/>
        <p:nvPr/>
      </p:nvGrpSpPr>
      <p:grpSpPr>
        <a:xfrm>
          <a:off x="0" y="0"/>
          <a:ext cx="0" cy="0"/>
          <a:chOff x="0" y="0"/>
          <a:chExt cx="0" cy="0"/>
        </a:xfrm>
      </p:grpSpPr>
      <p:sp>
        <p:nvSpPr>
          <p:cNvPr id="57" name="Title 33">
            <a:extLst>
              <a:ext uri="{FF2B5EF4-FFF2-40B4-BE49-F238E27FC236}">
                <a16:creationId xmlns:a16="http://schemas.microsoft.com/office/drawing/2014/main" id="{C400DDE5-9B48-ADDC-01D7-A44B9B10EE97}"/>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3" name="Line 19">
            <a:extLst>
              <a:ext uri="{FF2B5EF4-FFF2-40B4-BE49-F238E27FC236}">
                <a16:creationId xmlns:a16="http://schemas.microsoft.com/office/drawing/2014/main" id="{E9965977-2F93-5A79-2472-BAADA179D20A}"/>
              </a:ext>
            </a:extLst>
          </p:cNvPr>
          <p:cNvSpPr>
            <a:spLocks noChangeShapeType="1"/>
          </p:cNvSpPr>
          <p:nvPr/>
        </p:nvSpPr>
        <p:spPr bwMode="auto">
          <a:xfrm>
            <a:off x="202038" y="2590800"/>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dirty="0"/>
          </a:p>
        </p:txBody>
      </p:sp>
      <p:sp>
        <p:nvSpPr>
          <p:cNvPr id="72" name="Freeform: Shape 71">
            <a:extLst>
              <a:ext uri="{FF2B5EF4-FFF2-40B4-BE49-F238E27FC236}">
                <a16:creationId xmlns:a16="http://schemas.microsoft.com/office/drawing/2014/main" id="{72EDD0F7-77DD-3EA7-B160-D431D9C43FD6}"/>
              </a:ext>
            </a:extLst>
          </p:cNvPr>
          <p:cNvSpPr/>
          <p:nvPr/>
        </p:nvSpPr>
        <p:spPr>
          <a:xfrm>
            <a:off x="152400" y="1732222"/>
            <a:ext cx="770003" cy="707887"/>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sp>
        <p:nvSpPr>
          <p:cNvPr id="83" name="Text Box 21">
            <a:extLst>
              <a:ext uri="{FF2B5EF4-FFF2-40B4-BE49-F238E27FC236}">
                <a16:creationId xmlns:a16="http://schemas.microsoft.com/office/drawing/2014/main" id="{77EA3C3F-0986-4C82-C461-CD14B0C4473B}"/>
              </a:ext>
            </a:extLst>
          </p:cNvPr>
          <p:cNvSpPr txBox="1">
            <a:spLocks noChangeArrowheads="1"/>
          </p:cNvSpPr>
          <p:nvPr/>
        </p:nvSpPr>
        <p:spPr bwMode="auto">
          <a:xfrm>
            <a:off x="-44941" y="3158818"/>
            <a:ext cx="967344"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dirty="0">
                <a:solidFill>
                  <a:schemeClr val="accent1">
                    <a:lumMod val="60000"/>
                    <a:lumOff val="40000"/>
                  </a:schemeClr>
                </a:solidFill>
                <a:latin typeface="Arial Narrow" charset="0"/>
                <a:cs typeface="Times New Roman" charset="0"/>
              </a:rPr>
              <a:t>4BC</a:t>
            </a:r>
          </a:p>
        </p:txBody>
      </p:sp>
      <p:cxnSp>
        <p:nvCxnSpPr>
          <p:cNvPr id="86" name="Straight Connector 85">
            <a:extLst>
              <a:ext uri="{FF2B5EF4-FFF2-40B4-BE49-F238E27FC236}">
                <a16:creationId xmlns:a16="http://schemas.microsoft.com/office/drawing/2014/main" id="{5F36CCF5-C4FB-40D5-8062-8EF4BBA02FCF}"/>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 name="Text Box 20">
            <a:extLst>
              <a:ext uri="{FF2B5EF4-FFF2-40B4-BE49-F238E27FC236}">
                <a16:creationId xmlns:a16="http://schemas.microsoft.com/office/drawing/2014/main" id="{9E5FE609-A05F-F4B4-CD19-35F0820540FE}"/>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75487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1AC5-B116-54F5-EAD3-BA9ED9D01581}"/>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8D5DE13D-582B-E099-F1DC-21FE8C0ECA42}"/>
              </a:ext>
            </a:extLst>
          </p:cNvPr>
          <p:cNvGrpSpPr/>
          <p:nvPr/>
        </p:nvGrpSpPr>
        <p:grpSpPr>
          <a:xfrm>
            <a:off x="42231" y="5310130"/>
            <a:ext cx="12107537" cy="1452905"/>
            <a:chOff x="42231" y="5310130"/>
            <a:chExt cx="12107537" cy="1452905"/>
          </a:xfrm>
        </p:grpSpPr>
        <p:sp>
          <p:nvSpPr>
            <p:cNvPr id="7" name="Rectangle: Rounded Corners 6">
              <a:extLst>
                <a:ext uri="{FF2B5EF4-FFF2-40B4-BE49-F238E27FC236}">
                  <a16:creationId xmlns:a16="http://schemas.microsoft.com/office/drawing/2014/main" id="{F866465E-1A88-E7B7-81D1-08AABFCA5FC1}"/>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A8E0732-BCD8-2AF2-D26D-C6D0E25199C1}"/>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DD176A6-0AFA-7EC1-EEDD-73BE6FC3557C}"/>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B540B33-E640-E837-79A6-816AA57E1343}"/>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B8FCCA47-9C9F-8334-B3E9-BD43FB6952E4}"/>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6B9348AD-E500-9303-0F48-E4B0E7681986}"/>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2ED055F-1B5C-FB29-1B8D-C207AE66E7CB}"/>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8D21170-BF1E-9319-BFF8-77021E367BFE}"/>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3BDE99D4-0321-2A07-A273-DF116EE8B402}"/>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69736BA-D7C7-3BA9-D095-3B0027D28606}"/>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586DB807-8C56-B9CE-76B8-E551656AF356}"/>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Holy</a:t>
            </a:r>
            <a:r>
              <a:rPr lang="en-US" sz="2400" b="0"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Spirit</a:t>
            </a:r>
            <a:r>
              <a:rPr lang="en-US" sz="2400" b="0" i="0" dirty="0">
                <a:solidFill>
                  <a:srgbClr val="000000"/>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who</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1829FA7D-7C85-7587-853B-233E05AEE1A7}"/>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Holy Spirit</a:t>
            </a:r>
          </a:p>
        </p:txBody>
      </p:sp>
    </p:spTree>
    <p:extLst>
      <p:ext uri="{BB962C8B-B14F-4D97-AF65-F5344CB8AC3E}">
        <p14:creationId xmlns:p14="http://schemas.microsoft.com/office/powerpoint/2010/main" val="3258136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2F6E6-3FDA-4764-5A77-10590D8193A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918A6EC6-C9D8-8FE6-720D-F86EA139894D}"/>
              </a:ext>
            </a:extLst>
          </p:cNvPr>
          <p:cNvGrpSpPr/>
          <p:nvPr/>
        </p:nvGrpSpPr>
        <p:grpSpPr>
          <a:xfrm>
            <a:off x="42231" y="5310130"/>
            <a:ext cx="12107537" cy="1452905"/>
            <a:chOff x="42231" y="5310130"/>
            <a:chExt cx="12107537" cy="1452905"/>
          </a:xfrm>
        </p:grpSpPr>
        <p:sp>
          <p:nvSpPr>
            <p:cNvPr id="7" name="Rectangle: Rounded Corners 6">
              <a:extLst>
                <a:ext uri="{FF2B5EF4-FFF2-40B4-BE49-F238E27FC236}">
                  <a16:creationId xmlns:a16="http://schemas.microsoft.com/office/drawing/2014/main" id="{E3F3F248-8C36-019F-28B6-D1F1404A8452}"/>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0B07ABC-445B-7D64-A7D5-78E19C6D32B6}"/>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003C6AC-E446-B6AF-1070-723D4134055A}"/>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14B83433-9759-A98C-B92F-39E8A194B332}"/>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2BF7CDFB-7F1E-9718-600B-B0567FAF76F1}"/>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33EEBCE6-A2C1-A8BA-BAC3-EF960CAE80DD}"/>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E4901A5-126D-C545-1B2A-4B92E13BBB02}"/>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3C3043A1-B91F-1B26-DF7E-B891269E4246}"/>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FEE3FEBC-745B-D236-303E-40FD9828475B}"/>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0D1166B1-AED8-5C50-C5F0-358E606169D8}"/>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7A9A622A-4AAC-0CD7-D314-AB3B84FC9C4F}"/>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also, when you heard the word of truth, the gospel of your salvation, and believed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were sealed with the promised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Holy</a:t>
            </a:r>
            <a:r>
              <a:rPr lang="en-US" sz="2400" b="0"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Spirit</a:t>
            </a:r>
            <a:r>
              <a:rPr lang="en-US" sz="2400" b="0" i="0" dirty="0">
                <a:solidFill>
                  <a:srgbClr val="000000"/>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who</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6C1C394C-13EA-2C92-FFCB-20D3E12C2A52}"/>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Holy Spirit</a:t>
            </a:r>
          </a:p>
        </p:txBody>
      </p:sp>
    </p:spTree>
    <p:extLst>
      <p:ext uri="{BB962C8B-B14F-4D97-AF65-F5344CB8AC3E}">
        <p14:creationId xmlns:p14="http://schemas.microsoft.com/office/powerpoint/2010/main" val="4159013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5F48-BA2C-34B1-6EFC-55556EA786DA}"/>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44EB2DAD-D5F1-96E9-9037-906696572781}"/>
              </a:ext>
            </a:extLst>
          </p:cNvPr>
          <p:cNvGrpSpPr/>
          <p:nvPr/>
        </p:nvGrpSpPr>
        <p:grpSpPr>
          <a:xfrm>
            <a:off x="42231" y="5310130"/>
            <a:ext cx="12107537" cy="1452905"/>
            <a:chOff x="42231" y="5310130"/>
            <a:chExt cx="12107537" cy="1452905"/>
          </a:xfrm>
        </p:grpSpPr>
        <p:sp>
          <p:nvSpPr>
            <p:cNvPr id="7" name="Rectangle: Rounded Corners 6">
              <a:extLst>
                <a:ext uri="{FF2B5EF4-FFF2-40B4-BE49-F238E27FC236}">
                  <a16:creationId xmlns:a16="http://schemas.microsoft.com/office/drawing/2014/main" id="{F84A636A-E078-696D-6833-899CE1D353C4}"/>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F8DFD66-3FDF-EB3D-2B70-AC449059C25C}"/>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E612618-7CB6-8028-FD65-19FFF1F291EA}"/>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CC812326-BAFD-3B1C-D6BB-3A8A4FAB1471}"/>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6DC05841-DBAA-79A3-9301-217EA120523E}"/>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51E47101-AD7D-A2FF-3D67-401782E5D2F9}"/>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F0598B9B-53A0-D9DB-6E8E-E03FBA93DD1C}"/>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47534AD-BA89-0DCA-F231-831D14596511}"/>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DB6DCBF0-29FC-4304-4D64-4268134E4C35}"/>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D1E7507-6B41-BAAA-0A0D-0D9D0303E8CF}"/>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76C1BC80-3DA7-20F4-EC14-8FD67F93FE71}"/>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also, when you heard the word of truth, the gospel of your salvation, and believed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were sealed with the promised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Holy</a:t>
            </a:r>
            <a:r>
              <a:rPr lang="en-US" sz="2400" b="0"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Spirit</a:t>
            </a:r>
            <a:r>
              <a:rPr lang="en-US" sz="2400" b="0" i="0" dirty="0">
                <a:solidFill>
                  <a:srgbClr val="000000"/>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who</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guarantee of our inheritance until we acquire possession of it, to the praise of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glory.</a:t>
            </a:r>
          </a:p>
        </p:txBody>
      </p:sp>
      <p:sp>
        <p:nvSpPr>
          <p:cNvPr id="15" name="Rectangle: Rounded Corners 14">
            <a:extLst>
              <a:ext uri="{FF2B5EF4-FFF2-40B4-BE49-F238E27FC236}">
                <a16:creationId xmlns:a16="http://schemas.microsoft.com/office/drawing/2014/main" id="{5E101BF7-6B5E-ED61-2FCD-BC27CDEB85CF}"/>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God the Holy Spirit</a:t>
            </a:r>
          </a:p>
        </p:txBody>
      </p:sp>
    </p:spTree>
    <p:extLst>
      <p:ext uri="{BB962C8B-B14F-4D97-AF65-F5344CB8AC3E}">
        <p14:creationId xmlns:p14="http://schemas.microsoft.com/office/powerpoint/2010/main" val="2221605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A2EFD11-2749-0CD0-6185-DA26F4677B7D}"/>
              </a:ext>
            </a:extLst>
          </p:cNvPr>
          <p:cNvSpPr/>
          <p:nvPr/>
        </p:nvSpPr>
        <p:spPr>
          <a:xfrm>
            <a:off x="1870127" y="3914768"/>
            <a:ext cx="5196517" cy="556150"/>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F9E9560-A6FC-5127-718D-EB274868EB62}"/>
              </a:ext>
            </a:extLst>
          </p:cNvPr>
          <p:cNvGrpSpPr/>
          <p:nvPr/>
        </p:nvGrpSpPr>
        <p:grpSpPr>
          <a:xfrm>
            <a:off x="42231" y="609602"/>
            <a:ext cx="12107537" cy="3829334"/>
            <a:chOff x="42231" y="781052"/>
            <a:chExt cx="12107537" cy="3829334"/>
          </a:xfrm>
        </p:grpSpPr>
        <p:sp>
          <p:nvSpPr>
            <p:cNvPr id="9" name="Rectangle: Rounded Corners 8">
              <a:extLst>
                <a:ext uri="{FF2B5EF4-FFF2-40B4-BE49-F238E27FC236}">
                  <a16:creationId xmlns:a16="http://schemas.microsoft.com/office/drawing/2014/main" id="{70611AFA-4D43-47AB-E52E-D254802A8FFA}"/>
                </a:ext>
              </a:extLst>
            </p:cNvPr>
            <p:cNvSpPr/>
            <p:nvPr/>
          </p:nvSpPr>
          <p:spPr>
            <a:xfrm>
              <a:off x="42231" y="1266313"/>
              <a:ext cx="12107537" cy="2887388"/>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6DC8B22C-1C6A-817D-2F89-014C1898F3AC}"/>
                </a:ext>
              </a:extLst>
            </p:cNvPr>
            <p:cNvSpPr/>
            <p:nvPr/>
          </p:nvSpPr>
          <p:spPr>
            <a:xfrm>
              <a:off x="42233" y="3100330"/>
              <a:ext cx="1862767"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AC5AD5B-5737-52B1-508C-F4E01F501625}"/>
                </a:ext>
              </a:extLst>
            </p:cNvPr>
            <p:cNvSpPr/>
            <p:nvPr/>
          </p:nvSpPr>
          <p:spPr>
            <a:xfrm>
              <a:off x="1371600" y="781052"/>
              <a:ext cx="10774035" cy="1662684"/>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563885A-FBA9-74B2-B13B-B8764578D2B8}"/>
              </a:ext>
            </a:extLst>
          </p:cNvPr>
          <p:cNvGrpSpPr/>
          <p:nvPr/>
        </p:nvGrpSpPr>
        <p:grpSpPr>
          <a:xfrm>
            <a:off x="42232" y="80963"/>
            <a:ext cx="12107536" cy="1137952"/>
            <a:chOff x="42232" y="1276064"/>
            <a:chExt cx="12107536" cy="1137952"/>
          </a:xfrm>
        </p:grpSpPr>
        <p:sp>
          <p:nvSpPr>
            <p:cNvPr id="13" name="Rectangle: Rounded Corners 12">
              <a:extLst>
                <a:ext uri="{FF2B5EF4-FFF2-40B4-BE49-F238E27FC236}">
                  <a16:creationId xmlns:a16="http://schemas.microsoft.com/office/drawing/2014/main" id="{1AD467CB-B633-9D73-F109-A6B340AE212B}"/>
                </a:ext>
              </a:extLst>
            </p:cNvPr>
            <p:cNvSpPr/>
            <p:nvPr/>
          </p:nvSpPr>
          <p:spPr>
            <a:xfrm>
              <a:off x="42232" y="1276064"/>
              <a:ext cx="12107536" cy="528638"/>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61EC199-B41F-76EA-AECB-8CDB04BF665A}"/>
                </a:ext>
              </a:extLst>
            </p:cNvPr>
            <p:cNvSpPr/>
            <p:nvPr/>
          </p:nvSpPr>
          <p:spPr>
            <a:xfrm>
              <a:off x="42232" y="1276064"/>
              <a:ext cx="1329368" cy="1137952"/>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22A5514A-7A21-2E89-D300-17C2B5EF24FA}"/>
              </a:ext>
            </a:extLst>
          </p:cNvPr>
          <p:cNvSpPr txBox="1"/>
          <p:nvPr/>
        </p:nvSpPr>
        <p:spPr>
          <a:xfrm>
            <a:off x="0" y="0"/>
            <a:ext cx="12192000" cy="5632311"/>
          </a:xfrm>
          <a:prstGeom prst="rect">
            <a:avLst/>
          </a:prstGeom>
          <a:noFill/>
        </p:spPr>
        <p:txBody>
          <a:bodyPr wrap="square">
            <a:spAutoFit/>
          </a:bodyPr>
          <a:lstStyle/>
          <a:p>
            <a:r>
              <a:rPr lang="en-US" sz="3600" dirty="0"/>
              <a:t>I believe in God, the Father almighty, creator of heaven and earth.  I believe in Jesus Christ, God's only Son, our Lord, who was conceived by the Holy Spirit, born of the Virgin Mary, suffered under Pontius Pilate, was crucified, died, and was buried; he descended to the dead. On the third day he rose again; he ascended into heaven, he is seated at the right hand of the Father, and he will come to judge the living and the dead. I believe in the Holy Spirit,    the holy catholic Church, the communion of saints, the forgiveness of sins, the resurrection of the body, and the life everlasting. Amen.</a:t>
            </a:r>
          </a:p>
        </p:txBody>
      </p:sp>
      <p:sp>
        <p:nvSpPr>
          <p:cNvPr id="15" name="TextBox 14">
            <a:extLst>
              <a:ext uri="{FF2B5EF4-FFF2-40B4-BE49-F238E27FC236}">
                <a16:creationId xmlns:a16="http://schemas.microsoft.com/office/drawing/2014/main" id="{735DD1C2-85F6-C35D-A1FE-B9D899B3B43D}"/>
              </a:ext>
            </a:extLst>
          </p:cNvPr>
          <p:cNvSpPr txBox="1"/>
          <p:nvPr/>
        </p:nvSpPr>
        <p:spPr>
          <a:xfrm>
            <a:off x="273083" y="5883759"/>
            <a:ext cx="6793561" cy="974241"/>
          </a:xfrm>
          <a:prstGeom prst="rect">
            <a:avLst/>
          </a:prstGeom>
          <a:noFill/>
        </p:spPr>
        <p:txBody>
          <a:bodyPr wrap="square">
            <a:spAutoFit/>
          </a:bodyPr>
          <a:lstStyle/>
          <a:p>
            <a:pPr>
              <a:lnSpc>
                <a:spcPct val="85000"/>
              </a:lnSpc>
            </a:pPr>
            <a:r>
              <a:rPr lang="en-US" sz="6600" b="1" dirty="0">
                <a:solidFill>
                  <a:srgbClr val="152D0D"/>
                </a:solidFill>
              </a:rPr>
              <a:t>Apostles Creed</a:t>
            </a:r>
          </a:p>
        </p:txBody>
      </p:sp>
    </p:spTree>
    <p:extLst>
      <p:ext uri="{BB962C8B-B14F-4D97-AF65-F5344CB8AC3E}">
        <p14:creationId xmlns:p14="http://schemas.microsoft.com/office/powerpoint/2010/main" val="275072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3CF3F-E6BF-7C45-6A39-73E521ED96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D8EA0A-B9DB-AEA6-83DC-49FD032C7414}"/>
              </a:ext>
            </a:extLst>
          </p:cNvPr>
          <p:cNvSpPr txBox="1"/>
          <p:nvPr/>
        </p:nvSpPr>
        <p:spPr>
          <a:xfrm>
            <a:off x="0" y="0"/>
            <a:ext cx="12192000" cy="2308324"/>
          </a:xfrm>
          <a:prstGeom prst="rect">
            <a:avLst/>
          </a:prstGeom>
          <a:noFill/>
        </p:spPr>
        <p:txBody>
          <a:bodyPr wrap="square">
            <a:spAutoFit/>
          </a:bodyPr>
          <a:lstStyle/>
          <a:p>
            <a:r>
              <a:rPr lang="en-US" sz="3600" i="1" dirty="0"/>
              <a:t> I believe </a:t>
            </a:r>
            <a:r>
              <a:rPr lang="en-US" sz="3600" dirty="0"/>
              <a:t>in the Holy Spirit, the Lord and Giver of life, who proceeds from the Father, who with the Father and the Son together is worshiped and glorified, who spoke by the prophets</a:t>
            </a:r>
          </a:p>
        </p:txBody>
      </p:sp>
      <p:sp>
        <p:nvSpPr>
          <p:cNvPr id="15" name="TextBox 14">
            <a:extLst>
              <a:ext uri="{FF2B5EF4-FFF2-40B4-BE49-F238E27FC236}">
                <a16:creationId xmlns:a16="http://schemas.microsoft.com/office/drawing/2014/main" id="{75BB6F3B-711C-8FEC-B788-8BB4E0181735}"/>
              </a:ext>
            </a:extLst>
          </p:cNvPr>
          <p:cNvSpPr txBox="1"/>
          <p:nvPr/>
        </p:nvSpPr>
        <p:spPr>
          <a:xfrm>
            <a:off x="273083" y="5883759"/>
            <a:ext cx="11728417" cy="733727"/>
          </a:xfrm>
          <a:prstGeom prst="rect">
            <a:avLst/>
          </a:prstGeom>
          <a:noFill/>
        </p:spPr>
        <p:txBody>
          <a:bodyPr wrap="square">
            <a:spAutoFit/>
          </a:bodyPr>
          <a:lstStyle/>
          <a:p>
            <a:pPr>
              <a:lnSpc>
                <a:spcPct val="85000"/>
              </a:lnSpc>
            </a:pPr>
            <a:r>
              <a:rPr lang="en-US" sz="4800" b="1" dirty="0">
                <a:solidFill>
                  <a:srgbClr val="152D0D"/>
                </a:solidFill>
              </a:rPr>
              <a:t>325 Nicene Creed – Holy Spirit</a:t>
            </a:r>
          </a:p>
        </p:txBody>
      </p:sp>
    </p:spTree>
    <p:extLst>
      <p:ext uri="{BB962C8B-B14F-4D97-AF65-F5344CB8AC3E}">
        <p14:creationId xmlns:p14="http://schemas.microsoft.com/office/powerpoint/2010/main" val="841262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028C-1F61-E070-5CA3-28266EE6A7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54A349-43CB-99ED-F01F-83221513AD29}"/>
              </a:ext>
            </a:extLst>
          </p:cNvPr>
          <p:cNvSpPr txBox="1"/>
          <p:nvPr/>
        </p:nvSpPr>
        <p:spPr>
          <a:xfrm>
            <a:off x="0" y="0"/>
            <a:ext cx="12192000" cy="2308324"/>
          </a:xfrm>
          <a:prstGeom prst="rect">
            <a:avLst/>
          </a:prstGeom>
          <a:noFill/>
        </p:spPr>
        <p:txBody>
          <a:bodyPr wrap="square">
            <a:spAutoFit/>
          </a:bodyPr>
          <a:lstStyle/>
          <a:p>
            <a:r>
              <a:rPr lang="en-US" sz="3600" i="1" dirty="0"/>
              <a:t> I believe </a:t>
            </a:r>
            <a:r>
              <a:rPr lang="en-US" sz="3600" dirty="0"/>
              <a:t>in the Holy Spirit, the Lord and Giver of life, who proceeds from the Father </a:t>
            </a:r>
            <a:r>
              <a:rPr lang="en-US" sz="3600" b="1" dirty="0">
                <a:highlight>
                  <a:srgbClr val="00FFFF"/>
                </a:highlight>
              </a:rPr>
              <a:t>and the Son</a:t>
            </a:r>
            <a:r>
              <a:rPr lang="en-US" sz="3600" dirty="0"/>
              <a:t>, who with the Father and the Son together is worshiped and glorified, who spoke by the prophets</a:t>
            </a:r>
          </a:p>
        </p:txBody>
      </p:sp>
      <p:sp>
        <p:nvSpPr>
          <p:cNvPr id="15" name="TextBox 14">
            <a:extLst>
              <a:ext uri="{FF2B5EF4-FFF2-40B4-BE49-F238E27FC236}">
                <a16:creationId xmlns:a16="http://schemas.microsoft.com/office/drawing/2014/main" id="{2C6CA2D3-3DBD-9946-808E-830E545925E0}"/>
              </a:ext>
            </a:extLst>
          </p:cNvPr>
          <p:cNvSpPr txBox="1"/>
          <p:nvPr/>
        </p:nvSpPr>
        <p:spPr>
          <a:xfrm>
            <a:off x="273083" y="5883759"/>
            <a:ext cx="11728417" cy="733727"/>
          </a:xfrm>
          <a:prstGeom prst="rect">
            <a:avLst/>
          </a:prstGeom>
          <a:noFill/>
        </p:spPr>
        <p:txBody>
          <a:bodyPr wrap="square">
            <a:spAutoFit/>
          </a:bodyPr>
          <a:lstStyle/>
          <a:p>
            <a:pPr>
              <a:lnSpc>
                <a:spcPct val="85000"/>
              </a:lnSpc>
            </a:pPr>
            <a:r>
              <a:rPr lang="en-US" sz="4800" b="1" dirty="0">
                <a:solidFill>
                  <a:srgbClr val="152D0D"/>
                </a:solidFill>
              </a:rPr>
              <a:t>529 Nicene Creed – Holy Spirit</a:t>
            </a:r>
          </a:p>
        </p:txBody>
      </p:sp>
    </p:spTree>
    <p:extLst>
      <p:ext uri="{BB962C8B-B14F-4D97-AF65-F5344CB8AC3E}">
        <p14:creationId xmlns:p14="http://schemas.microsoft.com/office/powerpoint/2010/main" val="1082553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0A6AD-3F76-2820-F446-4CBDC3FC5AA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504FFF3-EC85-1307-BE72-AFF7A3B69637}"/>
              </a:ext>
            </a:extLst>
          </p:cNvPr>
          <p:cNvGrpSpPr/>
          <p:nvPr/>
        </p:nvGrpSpPr>
        <p:grpSpPr>
          <a:xfrm>
            <a:off x="42231" y="5310130"/>
            <a:ext cx="12107537" cy="1452905"/>
            <a:chOff x="42231" y="5310130"/>
            <a:chExt cx="12107537" cy="1452905"/>
          </a:xfrm>
        </p:grpSpPr>
        <p:sp>
          <p:nvSpPr>
            <p:cNvPr id="7" name="Rectangle: Rounded Corners 6">
              <a:extLst>
                <a:ext uri="{FF2B5EF4-FFF2-40B4-BE49-F238E27FC236}">
                  <a16:creationId xmlns:a16="http://schemas.microsoft.com/office/drawing/2014/main" id="{816C12CE-2AF9-216F-95AC-E776F12DAB16}"/>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A90975B-3007-77D1-DE0D-90E80DB883EF}"/>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E6E49F4-9ADF-CE2A-0EE6-11659E6D7BCA}"/>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EC58D41B-4BBA-DD7C-B6F5-4EA727E42A4C}"/>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2132BB52-A7D9-395C-BB83-1F7D9314CBF4}"/>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E8B1D8B3-694A-DB9E-78C0-D5AD9B5A4841}"/>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C14FCD6-CC93-B2BF-338B-C58932ED547F}"/>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2F3ED9A-92EE-E59E-6F03-3C49D310ED8E}"/>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97317A39-2FBA-7010-B9DB-4C350A34FD61}"/>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808C338-349B-E1C8-0EE7-9EFCA0F2306A}"/>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D3C4A0E0-956C-D274-BC4E-D8AAF9D07977}"/>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God and Father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Christ</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also, when you heard the word of truth, the gospel of your salvation, and believed in </a:t>
            </a:r>
            <a:r>
              <a:rPr lang="en-US" sz="2400" b="0" i="0" dirty="0">
                <a:solidFill>
                  <a:schemeClr val="bg1"/>
                </a:solidFill>
                <a:effectLst/>
                <a:highlight>
                  <a:srgbClr val="008000"/>
                </a:highlight>
                <a:latin typeface="Calibri" panose="020F0502020204030204" pitchFamily="34" charset="0"/>
                <a:ea typeface="Calibri" panose="020F0502020204030204" pitchFamily="34" charset="0"/>
                <a:cs typeface="Calibri" panose="020F0502020204030204" pitchFamily="34" charset="0"/>
              </a:rPr>
              <a:t>him</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were sealed with the promised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Holy</a:t>
            </a:r>
            <a:r>
              <a:rPr lang="en-US" sz="2400" b="0"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dirty="0">
                <a:solidFill>
                  <a:schemeClr val="bg1"/>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Spirit</a:t>
            </a:r>
            <a:r>
              <a:rPr lang="en-US" sz="2400" b="0" i="0" dirty="0">
                <a:solidFill>
                  <a:srgbClr val="000000"/>
                </a:solidFill>
                <a:effectLst/>
                <a:highlight>
                  <a:srgbClr val="800080"/>
                </a:highlight>
                <a:latin typeface="Calibri" panose="020F0502020204030204" pitchFamily="34" charset="0"/>
                <a:ea typeface="Calibri" panose="020F0502020204030204" pitchFamily="34" charset="0"/>
                <a:cs typeface="Calibri" panose="020F0502020204030204" pitchFamily="34" charset="0"/>
              </a:rPr>
              <a: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chemeClr val="bg1"/>
                </a:solidFill>
                <a:effectLst/>
                <a:highlight>
                  <a:srgbClr val="000080"/>
                </a:highlight>
                <a:latin typeface="Calibri" panose="020F0502020204030204" pitchFamily="34" charset="0"/>
                <a:ea typeface="Calibri" panose="020F0502020204030204" pitchFamily="34" charset="0"/>
                <a:cs typeface="Calibri" panose="020F0502020204030204" pitchFamily="34" charset="0"/>
              </a:rPr>
              <a:t>who</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the guarantee of our inheritance until we acquire possession of it, to the praise of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his</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glory.</a:t>
            </a:r>
          </a:p>
        </p:txBody>
      </p:sp>
      <p:sp>
        <p:nvSpPr>
          <p:cNvPr id="15" name="Rectangle: Rounded Corners 14">
            <a:extLst>
              <a:ext uri="{FF2B5EF4-FFF2-40B4-BE49-F238E27FC236}">
                <a16:creationId xmlns:a16="http://schemas.microsoft.com/office/drawing/2014/main" id="{149176E0-E7C0-0B4E-CFF8-3D867CF9BB63}"/>
              </a:ext>
            </a:extLst>
          </p:cNvPr>
          <p:cNvSpPr/>
          <p:nvPr/>
        </p:nvSpPr>
        <p:spPr>
          <a:xfrm>
            <a:off x="4305300" y="110169"/>
            <a:ext cx="7666667"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from the Father and the Son</a:t>
            </a:r>
          </a:p>
        </p:txBody>
      </p:sp>
    </p:spTree>
    <p:extLst>
      <p:ext uri="{BB962C8B-B14F-4D97-AF65-F5344CB8AC3E}">
        <p14:creationId xmlns:p14="http://schemas.microsoft.com/office/powerpoint/2010/main" val="2529926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BE43-A3E7-8E99-EB86-12309FC951E6}"/>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ABD3709-92D7-868D-3B9F-642C2D3CDAC6}"/>
              </a:ext>
            </a:extLst>
          </p:cNvPr>
          <p:cNvGrpSpPr/>
          <p:nvPr/>
        </p:nvGrpSpPr>
        <p:grpSpPr>
          <a:xfrm>
            <a:off x="42232" y="1243012"/>
            <a:ext cx="12107536" cy="1810037"/>
            <a:chOff x="42232" y="1276063"/>
            <a:chExt cx="12107536" cy="1810037"/>
          </a:xfrm>
        </p:grpSpPr>
        <p:sp>
          <p:nvSpPr>
            <p:cNvPr id="8" name="Rectangle: Rounded Corners 7">
              <a:extLst>
                <a:ext uri="{FF2B5EF4-FFF2-40B4-BE49-F238E27FC236}">
                  <a16:creationId xmlns:a16="http://schemas.microsoft.com/office/drawing/2014/main" id="{45AE0E44-9F5C-5D00-6D62-2DB6C73A2B65}"/>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A04C26E3-E898-F958-9606-7C4F59CFCCDA}"/>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A9A37BD6-F053-08AE-42B1-626EAA50C045}"/>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a:t>
            </a:r>
            <a:r>
              <a:rPr lang="en-US" sz="2400" b="0" i="0" dirty="0">
                <a:effectLst/>
                <a:latin typeface="Calibri" panose="020F0502020204030204" pitchFamily="34" charset="0"/>
                <a:ea typeface="Calibri" panose="020F0502020204030204" pitchFamily="34" charset="0"/>
                <a:cs typeface="Calibri" panose="020F0502020204030204" pitchFamily="34" charset="0"/>
              </a:rPr>
              <a:t>our Lord Jesus Christ, who has blessed us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us in him </a:t>
            </a:r>
            <a:r>
              <a:rPr lang="en-US" sz="2400" b="0" i="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before the foundation of the world,</a:t>
            </a:r>
            <a:r>
              <a:rPr lang="en-US" sz="2400" b="0" i="0" dirty="0">
                <a:effectLst/>
                <a:latin typeface="Calibri" panose="020F0502020204030204" pitchFamily="34" charset="0"/>
                <a:ea typeface="Calibri" panose="020F0502020204030204" pitchFamily="34" charset="0"/>
                <a:cs typeface="Calibri" panose="020F0502020204030204" pitchFamily="34" charset="0"/>
              </a:rPr>
              <a:t> that we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predestined</a:t>
            </a:r>
            <a:r>
              <a:rPr lang="en-US" sz="2400" dirty="0">
                <a:latin typeface="Calibri" panose="020F0502020204030204" pitchFamily="34" charset="0"/>
                <a:ea typeface="Calibri" panose="020F0502020204030204" pitchFamily="34" charset="0"/>
                <a:cs typeface="Calibri" panose="020F0502020204030204" pitchFamily="34" charset="0"/>
              </a:rPr>
              <a:t> us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we</a:t>
            </a:r>
            <a:r>
              <a:rPr lang="en-US" sz="2400" dirty="0">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5" name="Rectangle: Rounded Corners 4">
            <a:extLst>
              <a:ext uri="{FF2B5EF4-FFF2-40B4-BE49-F238E27FC236}">
                <a16:creationId xmlns:a16="http://schemas.microsoft.com/office/drawing/2014/main" id="{99EB791A-274F-569C-0312-08FDEB1FA33E}"/>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Past Blessings</a:t>
            </a:r>
          </a:p>
        </p:txBody>
      </p:sp>
    </p:spTree>
    <p:extLst>
      <p:ext uri="{BB962C8B-B14F-4D97-AF65-F5344CB8AC3E}">
        <p14:creationId xmlns:p14="http://schemas.microsoft.com/office/powerpoint/2010/main" val="3944204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97E1B-2F1A-7656-6783-CA879EC511C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04F0EADC-C8FA-8498-0897-2B763155D889}"/>
              </a:ext>
            </a:extLst>
          </p:cNvPr>
          <p:cNvGrpSpPr/>
          <p:nvPr/>
        </p:nvGrpSpPr>
        <p:grpSpPr>
          <a:xfrm>
            <a:off x="42232" y="1243012"/>
            <a:ext cx="12107536" cy="1810037"/>
            <a:chOff x="42232" y="1276063"/>
            <a:chExt cx="12107536" cy="1810037"/>
          </a:xfrm>
        </p:grpSpPr>
        <p:sp>
          <p:nvSpPr>
            <p:cNvPr id="8" name="Rectangle: Rounded Corners 7">
              <a:extLst>
                <a:ext uri="{FF2B5EF4-FFF2-40B4-BE49-F238E27FC236}">
                  <a16:creationId xmlns:a16="http://schemas.microsoft.com/office/drawing/2014/main" id="{9CE5B3FF-A0A6-B824-4650-7E350BA775E9}"/>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11251A5-93AB-1C64-04BD-484CAA45574B}"/>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D246BE1F-2E4C-B767-B7D0-6BC8C86E5826}"/>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algn="l">
              <a:buNone/>
            </a:pP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algn="l">
              <a:buNone/>
            </a:pPr>
            <a:r>
              <a:rPr lang="en-US" sz="2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2 </a:t>
            </a:r>
            <a:r>
              <a:rPr lang="en-US" sz="2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a:t>
            </a:r>
            <a:r>
              <a:rPr lang="en-US" sz="2400" b="0" i="0" dirty="0">
                <a:effectLst/>
                <a:latin typeface="Calibri" panose="020F0502020204030204" pitchFamily="34" charset="0"/>
                <a:ea typeface="Calibri" panose="020F0502020204030204" pitchFamily="34" charset="0"/>
                <a:cs typeface="Calibri" panose="020F0502020204030204" pitchFamily="34" charset="0"/>
              </a:rPr>
              <a:t>our Lord Jesus Christ, who has blessed us in Christ with every spiritual blessing in the heavenly places,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b="0" i="0" dirty="0">
                <a:effectLst/>
                <a:latin typeface="Calibri" panose="020F0502020204030204" pitchFamily="34" charset="0"/>
                <a:ea typeface="Calibri" panose="020F0502020204030204" pitchFamily="34" charset="0"/>
                <a:cs typeface="Calibri" panose="020F0502020204030204" pitchFamily="34" charset="0"/>
              </a:rPr>
              <a:t>even as he chose us in him </a:t>
            </a:r>
            <a:r>
              <a:rPr lang="en-US" sz="2400" b="0" i="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before the foundation of the world,</a:t>
            </a:r>
            <a:r>
              <a:rPr lang="en-US" sz="2400" b="0" i="0" dirty="0">
                <a:effectLst/>
                <a:latin typeface="Calibri" panose="020F0502020204030204" pitchFamily="34" charset="0"/>
                <a:ea typeface="Calibri" panose="020F0502020204030204" pitchFamily="34" charset="0"/>
                <a:cs typeface="Calibri" panose="020F0502020204030204" pitchFamily="34" charset="0"/>
              </a:rPr>
              <a:t> that we should be holy and blameless before him. In love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b="0" i="0" dirty="0">
                <a:effectLst/>
                <a:latin typeface="Calibri" panose="020F0502020204030204" pitchFamily="34" charset="0"/>
                <a:ea typeface="Calibri" panose="020F0502020204030204" pitchFamily="34" charset="0"/>
                <a:cs typeface="Calibri" panose="020F0502020204030204" pitchFamily="34" charset="0"/>
              </a:rPr>
              <a:t>he </a:t>
            </a:r>
            <a:r>
              <a:rPr lang="en-US" sz="2400" b="0" i="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predestined</a:t>
            </a:r>
            <a:r>
              <a:rPr lang="en-US" sz="2400" dirty="0">
                <a:latin typeface="Calibri" panose="020F0502020204030204" pitchFamily="34" charset="0"/>
                <a:ea typeface="Calibri" panose="020F0502020204030204" pitchFamily="34" charset="0"/>
                <a:cs typeface="Calibri" panose="020F0502020204030204" pitchFamily="34" charset="0"/>
              </a:rPr>
              <a:t> us for </a:t>
            </a:r>
            <a:r>
              <a:rPr lang="en-US" sz="2400" b="0" i="0" dirty="0">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b="0" i="0" dirty="0">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effectLst/>
                <a:latin typeface="Calibri" panose="020F0502020204030204" pitchFamily="34" charset="0"/>
                <a:ea typeface="Calibri" panose="020F0502020204030204" pitchFamily="34" charset="0"/>
                <a:cs typeface="Calibri" panose="020F0502020204030204" pitchFamily="34" charset="0"/>
              </a:rPr>
              <a:t>7 </a:t>
            </a:r>
            <a:r>
              <a:rPr lang="en-US" sz="2400" b="0" i="0" dirty="0">
                <a:effectLst/>
                <a:latin typeface="Calibri" panose="020F0502020204030204" pitchFamily="34" charset="0"/>
                <a:ea typeface="Calibri" panose="020F0502020204030204" pitchFamily="34" charset="0"/>
                <a:cs typeface="Calibri" panose="020F0502020204030204" pitchFamily="34" charset="0"/>
              </a:rPr>
              <a:t>In him we</a:t>
            </a:r>
            <a:r>
              <a:rPr lang="en-US" sz="2400" dirty="0">
                <a:latin typeface="Calibri" panose="020F0502020204030204" pitchFamily="34" charset="0"/>
                <a:ea typeface="Calibri" panose="020F0502020204030204" pitchFamily="34" charset="0"/>
                <a:cs typeface="Calibri" panose="020F0502020204030204" pitchFamily="34" charset="0"/>
              </a:rPr>
              <a:t> have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5" name="Rectangle: Rounded Corners 4">
            <a:extLst>
              <a:ext uri="{FF2B5EF4-FFF2-40B4-BE49-F238E27FC236}">
                <a16:creationId xmlns:a16="http://schemas.microsoft.com/office/drawing/2014/main" id="{FE9D2E01-6C4E-F953-F6E3-907B9EDBDB24}"/>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atin typeface="Aptos Narrow" panose="020B0004020202020204" pitchFamily="34" charset="0"/>
              </a:rPr>
              <a:t>Past Blessings</a:t>
            </a:r>
          </a:p>
        </p:txBody>
      </p:sp>
    </p:spTree>
    <p:extLst>
      <p:ext uri="{BB962C8B-B14F-4D97-AF65-F5344CB8AC3E}">
        <p14:creationId xmlns:p14="http://schemas.microsoft.com/office/powerpoint/2010/main" val="115844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F522E-08B2-4799-01B6-D1339DFB43EC}"/>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4BC6E5F1-AC6E-A2AF-3F63-1FB062D3ECC2}"/>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517843C2-AA35-3E18-5574-26B8FC6DB240}"/>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Rounded Corners 10">
              <a:extLst>
                <a:ext uri="{FF2B5EF4-FFF2-40B4-BE49-F238E27FC236}">
                  <a16:creationId xmlns:a16="http://schemas.microsoft.com/office/drawing/2014/main" id="{1404082D-09A8-148B-A4C7-5BF191B28EE2}"/>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FF183D2B-9AE3-0888-A95C-C5F3A99086C2}"/>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6" name="Group 5">
            <a:extLst>
              <a:ext uri="{FF2B5EF4-FFF2-40B4-BE49-F238E27FC236}">
                <a16:creationId xmlns:a16="http://schemas.microsoft.com/office/drawing/2014/main" id="{A833749E-866C-E147-3990-04B7E9A281F3}"/>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935B548A-E427-01B2-ED80-20371D4C5ADC}"/>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Rounded Corners 4">
              <a:extLst>
                <a:ext uri="{FF2B5EF4-FFF2-40B4-BE49-F238E27FC236}">
                  <a16:creationId xmlns:a16="http://schemas.microsoft.com/office/drawing/2014/main" id="{641C266E-6FFC-C27D-AC1A-CEFAA20C0CCF}"/>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TextBox 3">
            <a:extLst>
              <a:ext uri="{FF2B5EF4-FFF2-40B4-BE49-F238E27FC236}">
                <a16:creationId xmlns:a16="http://schemas.microsoft.com/office/drawing/2014/main" id="{C36C75B9-14B0-307B-FD5A-E8F3F2D620AF}"/>
              </a:ext>
            </a:extLst>
          </p:cNvPr>
          <p:cNvSpPr txBox="1"/>
          <p:nvPr/>
        </p:nvSpPr>
        <p:spPr>
          <a:xfrm>
            <a:off x="-1" y="110169"/>
            <a:ext cx="12107537"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heavenly places,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4 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5 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he predestined us for adoption to himself as sons through Jesus Christ, according to the purpose of his will,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6 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7 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a:t>
            </a:r>
            <a:r>
              <a:rPr kumimoji="0" lang="en-US" sz="2400" b="0" i="0" u="none" strike="noStrike" kern="1200" cap="none" spc="0" normalizeH="0" baseline="0" noProof="0" dirty="0">
                <a:ln>
                  <a:noFill/>
                </a:ln>
                <a:solidFill>
                  <a:schemeClr val="bg1"/>
                </a:solidFill>
                <a:effectLst/>
                <a:highlight>
                  <a:srgbClr val="008000"/>
                </a:highlight>
                <a:uLnTx/>
                <a:uFillTx/>
                <a:latin typeface="Calibri" panose="020F0502020204030204" pitchFamily="34" charset="0"/>
                <a:ea typeface="Calibri" panose="020F0502020204030204" pitchFamily="34" charset="0"/>
                <a:cs typeface="Calibri" panose="020F0502020204030204" pitchFamily="34" charset="0"/>
              </a:rPr>
              <a:t>we have redemption</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through his blood, the forgiveness of our trespasses, according to the riches of his grace,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8 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9 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10 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11 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we </a:t>
            </a:r>
            <a:r>
              <a:rPr kumimoji="0" lang="en-US" sz="2400" b="0" i="0" u="none" strike="noStrike" kern="1200" cap="none" spc="0" normalizeH="0" baseline="0" noProof="0" dirty="0">
                <a:ln>
                  <a:noFill/>
                </a:ln>
                <a:solidFill>
                  <a:schemeClr val="bg1"/>
                </a:solidFill>
                <a:effectLst/>
                <a:highlight>
                  <a:srgbClr val="008000"/>
                </a:highlight>
                <a:uLnTx/>
                <a:uFillTx/>
                <a:latin typeface="Calibri" panose="020F0502020204030204" pitchFamily="34" charset="0"/>
                <a:ea typeface="Calibri" panose="020F0502020204030204" pitchFamily="34" charset="0"/>
                <a:cs typeface="Calibri" panose="020F0502020204030204" pitchFamily="34" charset="0"/>
              </a:rPr>
              <a:t>have obtained an inheritance</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having been predestined according to the purpose of him who works all things according to the counsel of his will,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12 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13 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promised Holy Spirit, </a:t>
            </a:r>
            <a:r>
              <a:rPr kumimoji="0" lang="en-US" sz="240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14 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
        <p:nvSpPr>
          <p:cNvPr id="15" name="Rectangle: Rounded Corners 14">
            <a:extLst>
              <a:ext uri="{FF2B5EF4-FFF2-40B4-BE49-F238E27FC236}">
                <a16:creationId xmlns:a16="http://schemas.microsoft.com/office/drawing/2014/main" id="{3AF5B26A-0195-2649-AF89-9EB3EF3E2AA6}"/>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Present Blessings</a:t>
            </a:r>
          </a:p>
        </p:txBody>
      </p:sp>
    </p:spTree>
    <p:extLst>
      <p:ext uri="{BB962C8B-B14F-4D97-AF65-F5344CB8AC3E}">
        <p14:creationId xmlns:p14="http://schemas.microsoft.com/office/powerpoint/2010/main" val="3301220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3453E-0507-E4B6-F4BA-790EDDE1DC92}"/>
            </a:ext>
          </a:extLst>
        </p:cNvPr>
        <p:cNvGrpSpPr/>
        <p:nvPr/>
      </p:nvGrpSpPr>
      <p:grpSpPr>
        <a:xfrm>
          <a:off x="0" y="0"/>
          <a:ext cx="0" cy="0"/>
          <a:chOff x="0" y="0"/>
          <a:chExt cx="0" cy="0"/>
        </a:xfrm>
      </p:grpSpPr>
      <p:sp>
        <p:nvSpPr>
          <p:cNvPr id="18" name="Text Box 19">
            <a:extLst>
              <a:ext uri="{FF2B5EF4-FFF2-40B4-BE49-F238E27FC236}">
                <a16:creationId xmlns:a16="http://schemas.microsoft.com/office/drawing/2014/main" id="{4E031554-A957-44CF-5BE4-81C4BBDD0C64}"/>
              </a:ext>
            </a:extLst>
          </p:cNvPr>
          <p:cNvSpPr txBox="1">
            <a:spLocks noChangeArrowheads="1"/>
          </p:cNvSpPr>
          <p:nvPr/>
        </p:nvSpPr>
        <p:spPr bwMode="auto">
          <a:xfrm>
            <a:off x="56482" y="3224938"/>
            <a:ext cx="2425460" cy="1200264"/>
          </a:xfrm>
          <a:prstGeom prst="rect">
            <a:avLst/>
          </a:prstGeom>
          <a:solidFill>
            <a:srgbClr val="800000"/>
          </a:solidFill>
          <a:ln w="12700">
            <a:no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1800" b="1" dirty="0">
              <a:solidFill>
                <a:srgbClr val="FFFFFF"/>
              </a:solidFill>
              <a:latin typeface="Arial Narrow" charset="0"/>
              <a:cs typeface="Times New Roman" charset="0"/>
            </a:endParaRPr>
          </a:p>
          <a:p>
            <a:pPr algn="ctr" eaLnBrk="1" hangingPunct="1">
              <a:spcBef>
                <a:spcPct val="50000"/>
              </a:spcBef>
              <a:defRPr/>
            </a:pPr>
            <a:endParaRPr lang="en-US" sz="1800" b="1" dirty="0">
              <a:solidFill>
                <a:srgbClr val="FFFFFF"/>
              </a:solidFill>
              <a:latin typeface="Arial Narrow" charset="0"/>
              <a:cs typeface="Times New Roman" charset="0"/>
            </a:endParaRPr>
          </a:p>
          <a:p>
            <a:pPr algn="ctr" eaLnBrk="1" hangingPunct="1">
              <a:spcBef>
                <a:spcPct val="50000"/>
              </a:spcBef>
              <a:defRPr/>
            </a:pPr>
            <a:r>
              <a:rPr lang="en-US" sz="1800" b="1" dirty="0">
                <a:solidFill>
                  <a:srgbClr val="FFFFFF"/>
                </a:solidFill>
                <a:latin typeface="Arial Narrow" charset="0"/>
                <a:cs typeface="Times New Roman" charset="0"/>
              </a:rPr>
              <a:t>Gospels</a:t>
            </a:r>
            <a:endParaRPr lang="en-US" sz="1600" dirty="0">
              <a:solidFill>
                <a:srgbClr val="800000"/>
              </a:solidFill>
              <a:latin typeface="Arial Narrow" charset="0"/>
              <a:cs typeface="Times New Roman" charset="0"/>
            </a:endParaRPr>
          </a:p>
        </p:txBody>
      </p:sp>
      <p:sp>
        <p:nvSpPr>
          <p:cNvPr id="57" name="Title 33">
            <a:extLst>
              <a:ext uri="{FF2B5EF4-FFF2-40B4-BE49-F238E27FC236}">
                <a16:creationId xmlns:a16="http://schemas.microsoft.com/office/drawing/2014/main" id="{912F9129-E92F-EBF2-34D8-25FB6D462C10}"/>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3" name="Line 19">
            <a:extLst>
              <a:ext uri="{FF2B5EF4-FFF2-40B4-BE49-F238E27FC236}">
                <a16:creationId xmlns:a16="http://schemas.microsoft.com/office/drawing/2014/main" id="{63B96D4E-49E1-8F8B-F8DC-31FF8E6FE86E}"/>
              </a:ext>
            </a:extLst>
          </p:cNvPr>
          <p:cNvSpPr>
            <a:spLocks noChangeShapeType="1"/>
          </p:cNvSpPr>
          <p:nvPr/>
        </p:nvSpPr>
        <p:spPr bwMode="auto">
          <a:xfrm>
            <a:off x="202038" y="2590800"/>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grpSp>
        <p:nvGrpSpPr>
          <p:cNvPr id="73" name="Group 72">
            <a:extLst>
              <a:ext uri="{FF2B5EF4-FFF2-40B4-BE49-F238E27FC236}">
                <a16:creationId xmlns:a16="http://schemas.microsoft.com/office/drawing/2014/main" id="{23D98255-BA8D-5868-DA48-AA12594AA54C}"/>
              </a:ext>
            </a:extLst>
          </p:cNvPr>
          <p:cNvGrpSpPr>
            <a:grpSpLocks noChangeAspect="1"/>
          </p:cNvGrpSpPr>
          <p:nvPr/>
        </p:nvGrpSpPr>
        <p:grpSpPr>
          <a:xfrm>
            <a:off x="1428777" y="783701"/>
            <a:ext cx="1053165" cy="1646728"/>
            <a:chOff x="1158322" y="1447800"/>
            <a:chExt cx="914400" cy="1429755"/>
          </a:xfrm>
        </p:grpSpPr>
        <p:pic>
          <p:nvPicPr>
            <p:cNvPr id="74" name="Graphic 73" descr="Add with solid fill">
              <a:extLst>
                <a:ext uri="{FF2B5EF4-FFF2-40B4-BE49-F238E27FC236}">
                  <a16:creationId xmlns:a16="http://schemas.microsoft.com/office/drawing/2014/main" id="{30EBAEA0-0813-9B7C-A088-59ECC17AEA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75" name="Rectangle 74">
              <a:extLst>
                <a:ext uri="{FF2B5EF4-FFF2-40B4-BE49-F238E27FC236}">
                  <a16:creationId xmlns:a16="http://schemas.microsoft.com/office/drawing/2014/main" id="{0151D429-2484-6AFB-A437-BC1CEE9A2529}"/>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 Box 19">
            <a:extLst>
              <a:ext uri="{FF2B5EF4-FFF2-40B4-BE49-F238E27FC236}">
                <a16:creationId xmlns:a16="http://schemas.microsoft.com/office/drawing/2014/main" id="{8CC63CCF-FA78-01C9-0147-64E21F75018C}"/>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Matt</a:t>
            </a:r>
            <a:endParaRPr lang="en-US" sz="1600" dirty="0">
              <a:solidFill>
                <a:srgbClr val="FFFF00"/>
              </a:solidFill>
              <a:latin typeface="Arial Narrow" charset="0"/>
              <a:cs typeface="Times New Roman" charset="0"/>
            </a:endParaRPr>
          </a:p>
        </p:txBody>
      </p:sp>
      <p:sp>
        <p:nvSpPr>
          <p:cNvPr id="5" name="Text Box 22">
            <a:extLst>
              <a:ext uri="{FF2B5EF4-FFF2-40B4-BE49-F238E27FC236}">
                <a16:creationId xmlns:a16="http://schemas.microsoft.com/office/drawing/2014/main" id="{2071A5EA-3C10-6E30-FB66-7DECE11B4B8E}"/>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Luke</a:t>
            </a:r>
            <a:endParaRPr lang="en-US" sz="1600" dirty="0">
              <a:solidFill>
                <a:srgbClr val="FFFF00"/>
              </a:solidFill>
              <a:latin typeface="Arial Narrow" charset="0"/>
              <a:cs typeface="Times New Roman" charset="0"/>
            </a:endParaRPr>
          </a:p>
        </p:txBody>
      </p:sp>
      <p:sp>
        <p:nvSpPr>
          <p:cNvPr id="7" name="Text Box 31">
            <a:extLst>
              <a:ext uri="{FF2B5EF4-FFF2-40B4-BE49-F238E27FC236}">
                <a16:creationId xmlns:a16="http://schemas.microsoft.com/office/drawing/2014/main" id="{0EBF8725-F586-E439-BFDF-3A7E55B01AAD}"/>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John</a:t>
            </a:r>
            <a:endParaRPr lang="en-US" sz="1600" dirty="0">
              <a:solidFill>
                <a:srgbClr val="FFFF00"/>
              </a:solidFill>
              <a:latin typeface="Arial Narrow" charset="0"/>
              <a:cs typeface="Times New Roman" charset="0"/>
            </a:endParaRPr>
          </a:p>
        </p:txBody>
      </p:sp>
      <p:sp>
        <p:nvSpPr>
          <p:cNvPr id="8" name="Text Box 29">
            <a:extLst>
              <a:ext uri="{FF2B5EF4-FFF2-40B4-BE49-F238E27FC236}">
                <a16:creationId xmlns:a16="http://schemas.microsoft.com/office/drawing/2014/main" id="{28170B80-B24E-7B52-75A8-6FA73286E017}"/>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Mark</a:t>
            </a:r>
            <a:endParaRPr lang="en-US" sz="1600" dirty="0">
              <a:solidFill>
                <a:srgbClr val="FFFF00"/>
              </a:solidFill>
              <a:latin typeface="Arial Narrow" charset="0"/>
              <a:cs typeface="Times New Roman" charset="0"/>
            </a:endParaRPr>
          </a:p>
        </p:txBody>
      </p:sp>
      <p:sp>
        <p:nvSpPr>
          <p:cNvPr id="10" name="Text Box 21">
            <a:extLst>
              <a:ext uri="{FF2B5EF4-FFF2-40B4-BE49-F238E27FC236}">
                <a16:creationId xmlns:a16="http://schemas.microsoft.com/office/drawing/2014/main" id="{AD2F2C7A-BC78-8DA1-30BF-58616A15CCC8}"/>
              </a:ext>
            </a:extLst>
          </p:cNvPr>
          <p:cNvSpPr txBox="1">
            <a:spLocks noChangeArrowheads="1"/>
          </p:cNvSpPr>
          <p:nvPr/>
        </p:nvSpPr>
        <p:spPr bwMode="auto">
          <a:xfrm>
            <a:off x="3096768" y="3281926"/>
            <a:ext cx="135442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a:t>
            </a:r>
          </a:p>
        </p:txBody>
      </p:sp>
      <p:sp>
        <p:nvSpPr>
          <p:cNvPr id="11" name="Text Box 21">
            <a:extLst>
              <a:ext uri="{FF2B5EF4-FFF2-40B4-BE49-F238E27FC236}">
                <a16:creationId xmlns:a16="http://schemas.microsoft.com/office/drawing/2014/main" id="{58275CBB-7B0C-BD96-60E6-116202958907}"/>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latin typeface="Arial Narrow" charset="0"/>
                <a:cs typeface="Times New Roman" charset="0"/>
              </a:rPr>
              <a:t>52  53          57        </a:t>
            </a:r>
            <a:r>
              <a:rPr lang="en-US" sz="2000" b="1" dirty="0">
                <a:solidFill>
                  <a:schemeClr val="accent1">
                    <a:lumMod val="60000"/>
                    <a:lumOff val="40000"/>
                  </a:schemeClr>
                </a:solidFill>
                <a:latin typeface="Arial Narrow" charset="0"/>
                <a:cs typeface="Times New Roman" charset="0"/>
              </a:rPr>
              <a:t>60             </a:t>
            </a:r>
            <a:r>
              <a:rPr lang="en-US" sz="2000" b="1" dirty="0">
                <a:latin typeface="Arial Narrow" charset="0"/>
                <a:cs typeface="Times New Roman" charset="0"/>
              </a:rPr>
              <a:t>62</a:t>
            </a:r>
          </a:p>
        </p:txBody>
      </p:sp>
      <p:sp>
        <p:nvSpPr>
          <p:cNvPr id="12" name="Text Box 21">
            <a:extLst>
              <a:ext uri="{FF2B5EF4-FFF2-40B4-BE49-F238E27FC236}">
                <a16:creationId xmlns:a16="http://schemas.microsoft.com/office/drawing/2014/main" id="{B9AAC30F-FE60-EEDA-2E99-952312C831ED}"/>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14" name="Text Box 21">
            <a:extLst>
              <a:ext uri="{FF2B5EF4-FFF2-40B4-BE49-F238E27FC236}">
                <a16:creationId xmlns:a16="http://schemas.microsoft.com/office/drawing/2014/main" id="{61D50456-E93C-39A4-2291-C32EB02BE0AA}"/>
              </a:ext>
            </a:extLst>
          </p:cNvPr>
          <p:cNvSpPr txBox="1">
            <a:spLocks noChangeArrowheads="1"/>
          </p:cNvSpPr>
          <p:nvPr/>
        </p:nvSpPr>
        <p:spPr bwMode="auto">
          <a:xfrm>
            <a:off x="1270604" y="3168343"/>
            <a:ext cx="1354423"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dirty="0">
                <a:solidFill>
                  <a:schemeClr val="accent1">
                    <a:lumMod val="60000"/>
                    <a:lumOff val="40000"/>
                  </a:schemeClr>
                </a:solidFill>
                <a:latin typeface="Arial Narrow" charset="0"/>
                <a:cs typeface="Times New Roman" charset="0"/>
              </a:rPr>
              <a:t>30-33</a:t>
            </a:r>
          </a:p>
        </p:txBody>
      </p:sp>
      <p:sp>
        <p:nvSpPr>
          <p:cNvPr id="15" name="Text Box 21">
            <a:extLst>
              <a:ext uri="{FF2B5EF4-FFF2-40B4-BE49-F238E27FC236}">
                <a16:creationId xmlns:a16="http://schemas.microsoft.com/office/drawing/2014/main" id="{DB5B4E12-786D-05FA-1DCE-B20CD3FF2D7A}"/>
              </a:ext>
            </a:extLst>
          </p:cNvPr>
          <p:cNvSpPr txBox="1">
            <a:spLocks noChangeArrowheads="1"/>
          </p:cNvSpPr>
          <p:nvPr/>
        </p:nvSpPr>
        <p:spPr bwMode="auto">
          <a:xfrm>
            <a:off x="-44941" y="3158818"/>
            <a:ext cx="967344"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dirty="0">
                <a:solidFill>
                  <a:schemeClr val="accent1">
                    <a:lumMod val="60000"/>
                    <a:lumOff val="40000"/>
                  </a:schemeClr>
                </a:solidFill>
                <a:latin typeface="Arial Narrow" charset="0"/>
                <a:cs typeface="Times New Roman" charset="0"/>
              </a:rPr>
              <a:t>4BC</a:t>
            </a:r>
          </a:p>
        </p:txBody>
      </p:sp>
      <p:sp>
        <p:nvSpPr>
          <p:cNvPr id="16" name="Freeform: Shape 15">
            <a:extLst>
              <a:ext uri="{FF2B5EF4-FFF2-40B4-BE49-F238E27FC236}">
                <a16:creationId xmlns:a16="http://schemas.microsoft.com/office/drawing/2014/main" id="{E1D08C4B-3041-2E62-E3E7-75E57A6C929D}"/>
              </a:ext>
            </a:extLst>
          </p:cNvPr>
          <p:cNvSpPr/>
          <p:nvPr/>
        </p:nvSpPr>
        <p:spPr>
          <a:xfrm>
            <a:off x="152400" y="1732222"/>
            <a:ext cx="770003" cy="707887"/>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sp>
        <p:nvSpPr>
          <p:cNvPr id="17" name="Text Box 19">
            <a:extLst>
              <a:ext uri="{FF2B5EF4-FFF2-40B4-BE49-F238E27FC236}">
                <a16:creationId xmlns:a16="http://schemas.microsoft.com/office/drawing/2014/main" id="{82DDA992-D8CA-5D47-6D10-0B3CAB660665}"/>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Gospels</a:t>
            </a:r>
            <a:r>
              <a:rPr lang="en-US" sz="1800" b="1" dirty="0">
                <a:solidFill>
                  <a:srgbClr val="FFFFFF"/>
                </a:solidFill>
                <a:latin typeface="Arial Narrow" charset="0"/>
                <a:cs typeface="Times New Roman" charset="0"/>
              </a:rPr>
              <a:t> </a:t>
            </a:r>
            <a:r>
              <a:rPr lang="en-US" sz="1800" b="1" dirty="0">
                <a:solidFill>
                  <a:srgbClr val="800000"/>
                </a:solidFill>
                <a:latin typeface="Arial Narrow" charset="0"/>
                <a:cs typeface="Times New Roman" charset="0"/>
              </a:rPr>
              <a:t>&amp; Acts</a:t>
            </a:r>
            <a:endParaRPr lang="en-US" sz="1600" dirty="0">
              <a:solidFill>
                <a:srgbClr val="800000"/>
              </a:solidFill>
              <a:latin typeface="Arial Narrow" charset="0"/>
              <a:cs typeface="Times New Roman" charset="0"/>
            </a:endParaRPr>
          </a:p>
        </p:txBody>
      </p:sp>
      <p:cxnSp>
        <p:nvCxnSpPr>
          <p:cNvPr id="20" name="Straight Connector 19">
            <a:extLst>
              <a:ext uri="{FF2B5EF4-FFF2-40B4-BE49-F238E27FC236}">
                <a16:creationId xmlns:a16="http://schemas.microsoft.com/office/drawing/2014/main" id="{D8C48831-BC35-931E-3631-22DF199D9D9C}"/>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 name="Text Box 20">
            <a:extLst>
              <a:ext uri="{FF2B5EF4-FFF2-40B4-BE49-F238E27FC236}">
                <a16:creationId xmlns:a16="http://schemas.microsoft.com/office/drawing/2014/main" id="{04C8EBCC-DD95-5B7E-CCB3-8B7A70A3CBDF}"/>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6698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7" grpId="0" animBg="1"/>
      <p:bldP spid="8" grpId="0" animBg="1"/>
      <p:bldP spid="10" grpId="0"/>
      <p:bldP spid="11" grpId="0"/>
      <p:bldP spid="12" grpId="0"/>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21A5-DDEE-02DC-76E4-610618C02BB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BDEB011A-B9CE-4A7E-F75F-138A8370F356}"/>
              </a:ext>
            </a:extLst>
          </p:cNvPr>
          <p:cNvGrpSpPr/>
          <p:nvPr/>
        </p:nvGrpSpPr>
        <p:grpSpPr>
          <a:xfrm>
            <a:off x="42231" y="5310130"/>
            <a:ext cx="12107537" cy="1452905"/>
            <a:chOff x="42231" y="5310130"/>
            <a:chExt cx="12107537" cy="1452905"/>
          </a:xfrm>
        </p:grpSpPr>
        <p:sp>
          <p:nvSpPr>
            <p:cNvPr id="16" name="Rectangle: Rounded Corners 15">
              <a:extLst>
                <a:ext uri="{FF2B5EF4-FFF2-40B4-BE49-F238E27FC236}">
                  <a16:creationId xmlns:a16="http://schemas.microsoft.com/office/drawing/2014/main" id="{EA0426C1-1FA7-B9AA-0E18-CB87443DA06C}"/>
                </a:ext>
              </a:extLst>
            </p:cNvPr>
            <p:cNvSpPr/>
            <p:nvPr/>
          </p:nvSpPr>
          <p:spPr>
            <a:xfrm>
              <a:off x="42231" y="5623941"/>
              <a:ext cx="12107537" cy="739045"/>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971919F0-A1BB-8F6A-801E-689DB7D86015}"/>
                </a:ext>
              </a:extLst>
            </p:cNvPr>
            <p:cNvSpPr/>
            <p:nvPr/>
          </p:nvSpPr>
          <p:spPr>
            <a:xfrm>
              <a:off x="42233" y="6018026"/>
              <a:ext cx="1577017"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D0C62CE-469B-08C1-E589-0E039537352E}"/>
                </a:ext>
              </a:extLst>
            </p:cNvPr>
            <p:cNvSpPr/>
            <p:nvPr/>
          </p:nvSpPr>
          <p:spPr>
            <a:xfrm>
              <a:off x="6096000" y="5310130"/>
              <a:ext cx="6049636" cy="745009"/>
            </a:xfrm>
            <a:prstGeom prst="roundRect">
              <a:avLst>
                <a:gd name="adj" fmla="val 5905"/>
              </a:avLst>
            </a:prstGeom>
            <a:solidFill>
              <a:srgbClr val="FAEC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DCF669DE-63E5-7648-85D5-B989EB1A871F}"/>
              </a:ext>
            </a:extLst>
          </p:cNvPr>
          <p:cNvGrpSpPr/>
          <p:nvPr/>
        </p:nvGrpSpPr>
        <p:grpSpPr>
          <a:xfrm>
            <a:off x="42231" y="2725294"/>
            <a:ext cx="12107537" cy="2970942"/>
            <a:chOff x="42231" y="2725294"/>
            <a:chExt cx="12107537" cy="2970942"/>
          </a:xfrm>
        </p:grpSpPr>
        <p:sp>
          <p:nvSpPr>
            <p:cNvPr id="10" name="Rectangle: Rounded Corners 9">
              <a:extLst>
                <a:ext uri="{FF2B5EF4-FFF2-40B4-BE49-F238E27FC236}">
                  <a16:creationId xmlns:a16="http://schemas.microsoft.com/office/drawing/2014/main" id="{20DB48B1-C9EF-285D-F18F-B2FC4635C60C}"/>
                </a:ext>
              </a:extLst>
            </p:cNvPr>
            <p:cNvSpPr/>
            <p:nvPr/>
          </p:nvSpPr>
          <p:spPr>
            <a:xfrm>
              <a:off x="42231" y="3053049"/>
              <a:ext cx="12107537" cy="2243137"/>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Rounded Corners 10">
              <a:extLst>
                <a:ext uri="{FF2B5EF4-FFF2-40B4-BE49-F238E27FC236}">
                  <a16:creationId xmlns:a16="http://schemas.microsoft.com/office/drawing/2014/main" id="{919F3789-16AA-C10F-C396-753804763630}"/>
                </a:ext>
              </a:extLst>
            </p:cNvPr>
            <p:cNvSpPr/>
            <p:nvPr/>
          </p:nvSpPr>
          <p:spPr>
            <a:xfrm>
              <a:off x="42233" y="4186180"/>
              <a:ext cx="6091868"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211076CE-375B-0F76-5CF9-08500BBC9DEC}"/>
                </a:ext>
              </a:extLst>
            </p:cNvPr>
            <p:cNvSpPr/>
            <p:nvPr/>
          </p:nvSpPr>
          <p:spPr>
            <a:xfrm>
              <a:off x="9067800" y="2725294"/>
              <a:ext cx="3077835" cy="1510056"/>
            </a:xfrm>
            <a:prstGeom prst="roundRect">
              <a:avLst>
                <a:gd name="adj" fmla="val 5905"/>
              </a:avLst>
            </a:prstGeom>
            <a:solidFill>
              <a:srgbClr val="E5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6" name="Group 5">
            <a:extLst>
              <a:ext uri="{FF2B5EF4-FFF2-40B4-BE49-F238E27FC236}">
                <a16:creationId xmlns:a16="http://schemas.microsoft.com/office/drawing/2014/main" id="{391BD59C-83F1-9035-2897-D9EEA23204E2}"/>
              </a:ext>
            </a:extLst>
          </p:cNvPr>
          <p:cNvGrpSpPr/>
          <p:nvPr/>
        </p:nvGrpSpPr>
        <p:grpSpPr>
          <a:xfrm>
            <a:off x="42232" y="1243012"/>
            <a:ext cx="12107536" cy="1810037"/>
            <a:chOff x="42232" y="1276063"/>
            <a:chExt cx="12107536" cy="1810037"/>
          </a:xfrm>
        </p:grpSpPr>
        <p:sp>
          <p:nvSpPr>
            <p:cNvPr id="2" name="Rectangle: Rounded Corners 1">
              <a:extLst>
                <a:ext uri="{FF2B5EF4-FFF2-40B4-BE49-F238E27FC236}">
                  <a16:creationId xmlns:a16="http://schemas.microsoft.com/office/drawing/2014/main" id="{0FD15BB8-B05A-D4F4-E4F7-951970297E74}"/>
                </a:ext>
              </a:extLst>
            </p:cNvPr>
            <p:cNvSpPr/>
            <p:nvPr/>
          </p:nvSpPr>
          <p:spPr>
            <a:xfrm>
              <a:off x="42232" y="1276063"/>
              <a:ext cx="12107536" cy="1482281"/>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Rounded Corners 4">
              <a:extLst>
                <a:ext uri="{FF2B5EF4-FFF2-40B4-BE49-F238E27FC236}">
                  <a16:creationId xmlns:a16="http://schemas.microsoft.com/office/drawing/2014/main" id="{AA543323-57DB-0C64-A787-93A38F95FB7A}"/>
                </a:ext>
              </a:extLst>
            </p:cNvPr>
            <p:cNvSpPr/>
            <p:nvPr/>
          </p:nvSpPr>
          <p:spPr>
            <a:xfrm>
              <a:off x="42232" y="1276064"/>
              <a:ext cx="9025568" cy="1810036"/>
            </a:xfrm>
            <a:prstGeom prst="roundRect">
              <a:avLst>
                <a:gd name="adj" fmla="val 5905"/>
              </a:avLst>
            </a:prstGeom>
            <a:solidFill>
              <a:srgbClr val="DD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4" name="TextBox 3">
            <a:extLst>
              <a:ext uri="{FF2B5EF4-FFF2-40B4-BE49-F238E27FC236}">
                <a16:creationId xmlns:a16="http://schemas.microsoft.com/office/drawing/2014/main" id="{80A102BE-4980-A254-4B91-5F551E268C5B}"/>
              </a:ext>
            </a:extLst>
          </p:cNvPr>
          <p:cNvSpPr txBox="1"/>
          <p:nvPr/>
        </p:nvSpPr>
        <p:spPr>
          <a:xfrm>
            <a:off x="-1" y="110169"/>
            <a:ext cx="12107537"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en-US" sz="2400" b="0" i="0" u="none" strike="noStrike" kern="1200" cap="none" spc="0" normalizeH="0" baseline="0" noProof="0" dirty="0">
                <a:ln>
                  <a:noFill/>
                </a:ln>
                <a:solidFill>
                  <a:prstClr val="white">
                    <a:lumMod val="65000"/>
                  </a:prstClr>
                </a:solidFill>
                <a:effectLst/>
                <a:uLnTx/>
                <a:uFillTx/>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heavenly places,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4 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5 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he predestined us for adoption to himself as sons through Jesus Christ, according to the purpose of his will,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6 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7 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we have redemption through his blood, the forgiveness of our trespasses, according to the riches of his grace,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8 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9 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10 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11 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we have obtained an inheritance, having been predestined according to the purpose of him who works all things according to the counsel of his will,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12 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13 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a:t>
            </a:r>
            <a:r>
              <a:rPr kumimoji="0" lang="en-US" sz="2400" b="0" i="0" u="none" strike="noStrike" kern="1200" cap="none" spc="0" normalizeH="0" baseline="0" noProof="0" dirty="0">
                <a:ln>
                  <a:noFill/>
                </a:ln>
                <a:solidFill>
                  <a:schemeClr val="bg1"/>
                </a:solidFill>
                <a:effectLst/>
                <a:highlight>
                  <a:srgbClr val="800080"/>
                </a:highlight>
                <a:uLnTx/>
                <a:uFillTx/>
                <a:latin typeface="Calibri" panose="020F0502020204030204" pitchFamily="34" charset="0"/>
                <a:ea typeface="Calibri" panose="020F0502020204030204" pitchFamily="34" charset="0"/>
                <a:cs typeface="Calibri" panose="020F0502020204030204" pitchFamily="34" charset="0"/>
              </a:rPr>
              <a:t>sealed</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with the promised Holy Spirit, </a:t>
            </a:r>
            <a:r>
              <a:rPr kumimoji="0" lang="en-US" sz="2400" b="1"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14 </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who is the </a:t>
            </a:r>
            <a:r>
              <a:rPr kumimoji="0" lang="en-US" sz="2400" b="0" i="0" u="none" strike="noStrike" kern="1200" cap="none" spc="0" normalizeH="0" baseline="0" noProof="0" dirty="0">
                <a:ln>
                  <a:noFill/>
                </a:ln>
                <a:solidFill>
                  <a:schemeClr val="bg1"/>
                </a:solidFill>
                <a:effectLst/>
                <a:highlight>
                  <a:srgbClr val="800080"/>
                </a:highlight>
                <a:uLnTx/>
                <a:uFillTx/>
                <a:latin typeface="Calibri" panose="020F0502020204030204" pitchFamily="34" charset="0"/>
                <a:ea typeface="Calibri" panose="020F0502020204030204" pitchFamily="34" charset="0"/>
                <a:cs typeface="Calibri" panose="020F0502020204030204" pitchFamily="34" charset="0"/>
              </a:rPr>
              <a:t>guarantee</a:t>
            </a:r>
            <a:r>
              <a:rPr kumimoji="0" lang="en-US"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of our inheritance until we acquire possession of it, to the praise of his glory.</a:t>
            </a:r>
          </a:p>
        </p:txBody>
      </p:sp>
      <p:sp>
        <p:nvSpPr>
          <p:cNvPr id="15" name="Rectangle: Rounded Corners 14">
            <a:extLst>
              <a:ext uri="{FF2B5EF4-FFF2-40B4-BE49-F238E27FC236}">
                <a16:creationId xmlns:a16="http://schemas.microsoft.com/office/drawing/2014/main" id="{65A647DC-4256-2BB7-FB3F-8B503D5AA8DF}"/>
              </a:ext>
            </a:extLst>
          </p:cNvPr>
          <p:cNvSpPr/>
          <p:nvPr/>
        </p:nvSpPr>
        <p:spPr>
          <a:xfrm>
            <a:off x="6637967" y="110169"/>
            <a:ext cx="5334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Future Blessings</a:t>
            </a:r>
          </a:p>
        </p:txBody>
      </p:sp>
    </p:spTree>
    <p:extLst>
      <p:ext uri="{BB962C8B-B14F-4D97-AF65-F5344CB8AC3E}">
        <p14:creationId xmlns:p14="http://schemas.microsoft.com/office/powerpoint/2010/main" val="1141185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F4849-942D-4B90-BA1E-14E6561EB303}"/>
              </a:ext>
            </a:extLst>
          </p:cNvPr>
          <p:cNvSpPr txBox="1"/>
          <p:nvPr/>
        </p:nvSpPr>
        <p:spPr>
          <a:xfrm>
            <a:off x="235700" y="0"/>
            <a:ext cx="11720599" cy="6801862"/>
          </a:xfrm>
          <a:prstGeom prst="rect">
            <a:avLst/>
          </a:prstGeom>
          <a:noFill/>
        </p:spPr>
        <p:txBody>
          <a:bodyPr wrap="square" rtlCol="0">
            <a:spAutoFit/>
          </a:bodyPr>
          <a:lstStyle/>
          <a:p>
            <a:pPr algn="ctr"/>
            <a:r>
              <a:rPr lang="en-US" sz="4200" dirty="0">
                <a:latin typeface="Aharoni" panose="02010803020104030203" pitchFamily="2" charset="-79"/>
                <a:cs typeface="Aharoni" panose="02010803020104030203" pitchFamily="2" charset="-79"/>
              </a:rPr>
              <a:t>In the original Greek these twelve verses constitute a single complex sentence.</a:t>
            </a:r>
            <a:endParaRPr lang="en-US" sz="4200" b="1" dirty="0">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n-US" sz="4400" b="1" dirty="0"/>
              <a:t>The Selection of God the Father </a:t>
            </a:r>
          </a:p>
          <a:p>
            <a:pPr marL="1485900" lvl="2" indent="-571500">
              <a:buFont typeface="Symbol" panose="05050102010706020507" pitchFamily="18" charset="2"/>
              <a:buChar char="Þ"/>
            </a:pPr>
            <a:r>
              <a:rPr lang="en-US" sz="4400" dirty="0"/>
              <a:t>Chosen for adoption</a:t>
            </a:r>
          </a:p>
          <a:p>
            <a:pPr marL="457200" indent="-457200">
              <a:buFont typeface="Arial" panose="020B0604020202020204" pitchFamily="34" charset="0"/>
              <a:buChar char="•"/>
            </a:pPr>
            <a:r>
              <a:rPr lang="en-US" sz="4400" b="1" dirty="0"/>
              <a:t>The Sacrifice of God the Son</a:t>
            </a:r>
          </a:p>
          <a:p>
            <a:pPr marL="1485900" lvl="2" indent="-571500">
              <a:buFont typeface="Symbol" panose="05050102010706020507" pitchFamily="18" charset="2"/>
              <a:buChar char="Þ"/>
            </a:pPr>
            <a:r>
              <a:rPr lang="en-US" sz="4400" dirty="0"/>
              <a:t>Enable redemption</a:t>
            </a:r>
          </a:p>
          <a:p>
            <a:pPr marL="1485900" lvl="2" indent="-571500">
              <a:buFont typeface="Symbol" panose="05050102010706020507" pitchFamily="18" charset="2"/>
              <a:buChar char="Þ"/>
            </a:pPr>
            <a:r>
              <a:rPr lang="en-US" sz="4400" dirty="0"/>
              <a:t>Brings forgiveness</a:t>
            </a:r>
          </a:p>
          <a:p>
            <a:pPr marL="457200" indent="-457200">
              <a:buFont typeface="Arial" panose="020B0604020202020204" pitchFamily="34" charset="0"/>
              <a:buChar char="•"/>
            </a:pPr>
            <a:r>
              <a:rPr lang="en-US" sz="4400" b="1" dirty="0"/>
              <a:t>The Seal of God the Holy Spirit</a:t>
            </a:r>
          </a:p>
          <a:p>
            <a:pPr marL="1485900" lvl="2" indent="-571500">
              <a:buFont typeface="Symbol" panose="05050102010706020507" pitchFamily="18" charset="2"/>
              <a:buChar char="Þ"/>
            </a:pPr>
            <a:r>
              <a:rPr lang="en-US" sz="4400" dirty="0"/>
              <a:t>Marks us as God’s own</a:t>
            </a:r>
          </a:p>
          <a:p>
            <a:pPr marL="1485900" lvl="2" indent="-571500">
              <a:buFont typeface="Symbol" panose="05050102010706020507" pitchFamily="18" charset="2"/>
              <a:buChar char="Þ"/>
            </a:pPr>
            <a:r>
              <a:rPr lang="en-US" sz="4400" dirty="0"/>
              <a:t>Guarantees our inheritance</a:t>
            </a:r>
          </a:p>
        </p:txBody>
      </p:sp>
    </p:spTree>
    <p:extLst>
      <p:ext uri="{BB962C8B-B14F-4D97-AF65-F5344CB8AC3E}">
        <p14:creationId xmlns:p14="http://schemas.microsoft.com/office/powerpoint/2010/main" val="171631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3B886-9A71-F3DA-2EC4-E4344A1409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624D69-3ABE-0202-E966-84106FFD74FE}"/>
              </a:ext>
            </a:extLst>
          </p:cNvPr>
          <p:cNvSpPr txBox="1"/>
          <p:nvPr/>
        </p:nvSpPr>
        <p:spPr>
          <a:xfrm>
            <a:off x="-1" y="110169"/>
            <a:ext cx="12107537" cy="6740307"/>
          </a:xfrm>
          <a:prstGeom prst="rect">
            <a:avLst/>
          </a:prstGeom>
          <a:noFill/>
        </p:spPr>
        <p:txBody>
          <a:bodyPr wrap="square">
            <a:spAutoFit/>
          </a:bodyPr>
          <a:lstStyle/>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Paul, an apostle of Christ Jesus by the will of God,</a:t>
            </a:r>
          </a:p>
          <a:p>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To the saints who are in Ephesus, and are faithful in Christ Jesus:</a:t>
            </a:r>
          </a:p>
          <a:p>
            <a:r>
              <a:rPr lang="en-US" sz="2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2 </a:t>
            </a:r>
            <a:r>
              <a:rPr lang="en-US" sz="2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Grace to you and peace from God our Father and the Lord Jesus Christ.</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has blessed us in Christ with every spiritual blessing in the heavenly places,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even as he chose us in him before the foundation of the world, that we should be holy and blameless before him. In love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predestined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us for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adoption to himself as sons through Jesus Christ, according to the purpose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praise of his glorious grace, with which he has blessed us in the Beloved.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redemption through his blood, the forgiveness of our trespasses, according to the riches of his grace,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he lavished upon us, in all wisdom and insight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making known to us the mystery of his will, according to his purpose, which he set forth in Christ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plan for the fullness of time, to unite all things in him, things in heaven and things on earth.</a:t>
            </a:r>
          </a:p>
          <a:p>
            <a:pPr algn="l">
              <a:buNone/>
            </a:pP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 have obtained an inheritance, having been </a:t>
            </a:r>
            <a:r>
              <a:rPr lang="en-US" sz="2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predestined</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according to the purpose of him who works all things according to the counsel of his will,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we who were the first to hope in Christ might be to the praise of his glory.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when you heard the word of truth, the gospel of your salvation, and believed in him, were sealed with the promised Holy Spirit, </a:t>
            </a:r>
            <a:r>
              <a:rPr lang="en-US" sz="2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Tree>
    <p:extLst>
      <p:ext uri="{BB962C8B-B14F-4D97-AF65-F5344CB8AC3E}">
        <p14:creationId xmlns:p14="http://schemas.microsoft.com/office/powerpoint/2010/main" val="3090102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F296-E48F-AA9D-9527-C143B3AB75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3BFA74-573A-2DD3-2014-5691C89A6C84}"/>
              </a:ext>
            </a:extLst>
          </p:cNvPr>
          <p:cNvSpPr txBox="1"/>
          <p:nvPr/>
        </p:nvSpPr>
        <p:spPr>
          <a:xfrm>
            <a:off x="0" y="250689"/>
            <a:ext cx="12192000" cy="6247864"/>
          </a:xfrm>
          <a:prstGeom prst="rect">
            <a:avLst/>
          </a:prstGeom>
          <a:noFill/>
        </p:spPr>
        <p:txBody>
          <a:bodyPr wrap="square">
            <a:spAutoFit/>
          </a:bodyPr>
          <a:lstStyle/>
          <a:p>
            <a:r>
              <a:rPr lang="en-US" sz="4000" b="1" u="sng" dirty="0">
                <a:solidFill>
                  <a:srgbClr val="000000"/>
                </a:solidFill>
                <a:latin typeface="Calibri" panose="020F0502020204030204" pitchFamily="34" charset="0"/>
                <a:ea typeface="Calibri" panose="020F0502020204030204" pitchFamily="34" charset="0"/>
                <a:cs typeface="Calibri" panose="020F0502020204030204" pitchFamily="34" charset="0"/>
              </a:rPr>
              <a:t>Rom 8:28-30</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we know that for those who love God all things work together for good, for those who are called according to his purpose. </a:t>
            </a:r>
          </a:p>
          <a:p>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29 </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those whom he foreknew he also </a:t>
            </a:r>
            <a:r>
              <a:rPr lang="en-US" sz="4000" b="1"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predestined</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1028700" lvl="1" indent="-571500">
              <a:buFont typeface="Arial" panose="020B0604020202020204" pitchFamily="34" charset="0"/>
              <a:buChar char="•"/>
            </a:pP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be conformed to the image of his Son, in order </a:t>
            </a:r>
            <a:r>
              <a:rPr lang="en-US" sz="4000" b="0" i="0" spc="-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he might be the firstborn among many brothers. </a:t>
            </a:r>
          </a:p>
          <a:p>
            <a:r>
              <a:rPr lang="en-US" sz="40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a:t>
            </a: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those whom he </a:t>
            </a:r>
            <a:r>
              <a:rPr lang="en-US" sz="4000" b="1"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predestined</a:t>
            </a:r>
          </a:p>
          <a:p>
            <a:pPr marL="1028700" lvl="1" indent="-571500">
              <a:buFont typeface="Arial" panose="020B0604020202020204" pitchFamily="34" charset="0"/>
              <a:buChar char="•"/>
            </a:pP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also called, </a:t>
            </a:r>
          </a:p>
          <a:p>
            <a:pPr marL="1485900" lvl="2" indent="-571500">
              <a:buFont typeface="Arial" panose="020B0604020202020204" pitchFamily="34" charset="0"/>
              <a:buChar char="•"/>
            </a:pP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those whom he called he also justified</a:t>
            </a:r>
          </a:p>
          <a:p>
            <a:pPr marL="1943100" lvl="3" indent="-571500">
              <a:buFont typeface="Arial" panose="020B0604020202020204" pitchFamily="34" charset="0"/>
              <a:buChar char="•"/>
            </a:pPr>
            <a:r>
              <a:rPr lang="en-US"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those whom he justified he also glorified.</a:t>
            </a:r>
          </a:p>
        </p:txBody>
      </p:sp>
    </p:spTree>
    <p:extLst>
      <p:ext uri="{BB962C8B-B14F-4D97-AF65-F5344CB8AC3E}">
        <p14:creationId xmlns:p14="http://schemas.microsoft.com/office/powerpoint/2010/main" val="388230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5A11967C-E08F-4FE3-742A-EF8B15E788C1}"/>
              </a:ext>
            </a:extLst>
          </p:cNvPr>
          <p:cNvSpPr txBox="1"/>
          <p:nvPr/>
        </p:nvSpPr>
        <p:spPr>
          <a:xfrm>
            <a:off x="599440" y="1069636"/>
            <a:ext cx="5998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Triune God</a:t>
            </a:r>
          </a:p>
        </p:txBody>
      </p:sp>
      <p:sp>
        <p:nvSpPr>
          <p:cNvPr id="61" name="TextBox 60">
            <a:extLst>
              <a:ext uri="{FF2B5EF4-FFF2-40B4-BE49-F238E27FC236}">
                <a16:creationId xmlns:a16="http://schemas.microsoft.com/office/drawing/2014/main" id="{01A9840A-DE67-6404-1605-4E50598DE7E0}"/>
              </a:ext>
            </a:extLst>
          </p:cNvPr>
          <p:cNvSpPr txBox="1"/>
          <p:nvPr/>
        </p:nvSpPr>
        <p:spPr>
          <a:xfrm>
            <a:off x="599440" y="2257101"/>
            <a:ext cx="5998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Scripture and Revelation</a:t>
            </a:r>
          </a:p>
        </p:txBody>
      </p:sp>
      <p:sp>
        <p:nvSpPr>
          <p:cNvPr id="62" name="TextBox 61">
            <a:extLst>
              <a:ext uri="{FF2B5EF4-FFF2-40B4-BE49-F238E27FC236}">
                <a16:creationId xmlns:a16="http://schemas.microsoft.com/office/drawing/2014/main" id="{FA33DEEE-5453-0D88-731D-4DA98DA40553}"/>
              </a:ext>
            </a:extLst>
          </p:cNvPr>
          <p:cNvSpPr txBox="1"/>
          <p:nvPr/>
        </p:nvSpPr>
        <p:spPr>
          <a:xfrm>
            <a:off x="599440" y="4135189"/>
            <a:ext cx="5998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Works of God</a:t>
            </a:r>
          </a:p>
        </p:txBody>
      </p:sp>
      <p:sp>
        <p:nvSpPr>
          <p:cNvPr id="63" name="TextBox 62">
            <a:extLst>
              <a:ext uri="{FF2B5EF4-FFF2-40B4-BE49-F238E27FC236}">
                <a16:creationId xmlns:a16="http://schemas.microsoft.com/office/drawing/2014/main" id="{EB332D3C-DCDC-9118-D7AC-62786FA777CD}"/>
              </a:ext>
            </a:extLst>
          </p:cNvPr>
          <p:cNvSpPr txBox="1"/>
          <p:nvPr/>
        </p:nvSpPr>
        <p:spPr>
          <a:xfrm>
            <a:off x="599440" y="5268753"/>
            <a:ext cx="5998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Humanity</a:t>
            </a:r>
          </a:p>
        </p:txBody>
      </p:sp>
      <p:sp>
        <p:nvSpPr>
          <p:cNvPr id="64" name="TextBox 63">
            <a:extLst>
              <a:ext uri="{FF2B5EF4-FFF2-40B4-BE49-F238E27FC236}">
                <a16:creationId xmlns:a16="http://schemas.microsoft.com/office/drawing/2014/main" id="{1051DDAA-289C-D691-85CD-7F8E6CE91658}"/>
              </a:ext>
            </a:extLst>
          </p:cNvPr>
          <p:cNvSpPr txBox="1"/>
          <p:nvPr/>
        </p:nvSpPr>
        <p:spPr>
          <a:xfrm>
            <a:off x="7049549" y="1773285"/>
            <a:ext cx="5299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Person and Work of Christ</a:t>
            </a:r>
          </a:p>
        </p:txBody>
      </p:sp>
      <p:sp>
        <p:nvSpPr>
          <p:cNvPr id="65" name="TextBox 64">
            <a:extLst>
              <a:ext uri="{FF2B5EF4-FFF2-40B4-BE49-F238E27FC236}">
                <a16:creationId xmlns:a16="http://schemas.microsoft.com/office/drawing/2014/main" id="{634CF6B6-F305-962F-FEA5-EB0C58C04356}"/>
              </a:ext>
            </a:extLst>
          </p:cNvPr>
          <p:cNvSpPr txBox="1"/>
          <p:nvPr/>
        </p:nvSpPr>
        <p:spPr>
          <a:xfrm>
            <a:off x="7049549" y="2848862"/>
            <a:ext cx="5299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Holy Spirit and Salvation</a:t>
            </a:r>
          </a:p>
        </p:txBody>
      </p:sp>
      <p:sp>
        <p:nvSpPr>
          <p:cNvPr id="66" name="TextBox 65">
            <a:extLst>
              <a:ext uri="{FF2B5EF4-FFF2-40B4-BE49-F238E27FC236}">
                <a16:creationId xmlns:a16="http://schemas.microsoft.com/office/drawing/2014/main" id="{59A477C4-5D52-9FEA-4D2A-BA6B96C0625A}"/>
              </a:ext>
            </a:extLst>
          </p:cNvPr>
          <p:cNvSpPr txBox="1"/>
          <p:nvPr/>
        </p:nvSpPr>
        <p:spPr>
          <a:xfrm>
            <a:off x="7049549" y="4942546"/>
            <a:ext cx="5299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Church</a:t>
            </a:r>
          </a:p>
        </p:txBody>
      </p:sp>
      <p:sp>
        <p:nvSpPr>
          <p:cNvPr id="67" name="TextBox 66">
            <a:extLst>
              <a:ext uri="{FF2B5EF4-FFF2-40B4-BE49-F238E27FC236}">
                <a16:creationId xmlns:a16="http://schemas.microsoft.com/office/drawing/2014/main" id="{9D76505F-51E7-F19F-ABCA-1E945C82CE33}"/>
              </a:ext>
            </a:extLst>
          </p:cNvPr>
          <p:cNvSpPr txBox="1"/>
          <p:nvPr/>
        </p:nvSpPr>
        <p:spPr>
          <a:xfrm>
            <a:off x="7049549" y="6150078"/>
            <a:ext cx="5299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Last Things</a:t>
            </a:r>
          </a:p>
        </p:txBody>
      </p:sp>
      <p:grpSp>
        <p:nvGrpSpPr>
          <p:cNvPr id="68" name="Group 67">
            <a:extLst>
              <a:ext uri="{FF2B5EF4-FFF2-40B4-BE49-F238E27FC236}">
                <a16:creationId xmlns:a16="http://schemas.microsoft.com/office/drawing/2014/main" id="{A188D7B8-F7BB-BA74-4541-4D4805EC2A8A}"/>
              </a:ext>
            </a:extLst>
          </p:cNvPr>
          <p:cNvGrpSpPr>
            <a:grpSpLocks noChangeAspect="1"/>
          </p:cNvGrpSpPr>
          <p:nvPr/>
        </p:nvGrpSpPr>
        <p:grpSpPr>
          <a:xfrm>
            <a:off x="6724189" y="740902"/>
            <a:ext cx="3938993" cy="5988152"/>
            <a:chOff x="269000" y="3093470"/>
            <a:chExt cx="1701401" cy="2586511"/>
          </a:xfrm>
        </p:grpSpPr>
        <p:grpSp>
          <p:nvGrpSpPr>
            <p:cNvPr id="69" name="Group 68">
              <a:extLst>
                <a:ext uri="{FF2B5EF4-FFF2-40B4-BE49-F238E27FC236}">
                  <a16:creationId xmlns:a16="http://schemas.microsoft.com/office/drawing/2014/main" id="{70511010-3BAA-C45E-DC1D-3796019A7D7F}"/>
                </a:ext>
              </a:extLst>
            </p:cNvPr>
            <p:cNvGrpSpPr/>
            <p:nvPr/>
          </p:nvGrpSpPr>
          <p:grpSpPr>
            <a:xfrm>
              <a:off x="436575" y="3732921"/>
              <a:ext cx="1533826" cy="1881511"/>
              <a:chOff x="436575" y="3732921"/>
              <a:chExt cx="1533826" cy="1881511"/>
            </a:xfrm>
          </p:grpSpPr>
          <p:cxnSp>
            <p:nvCxnSpPr>
              <p:cNvPr id="76" name="Straight Connector 75">
                <a:extLst>
                  <a:ext uri="{FF2B5EF4-FFF2-40B4-BE49-F238E27FC236}">
                    <a16:creationId xmlns:a16="http://schemas.microsoft.com/office/drawing/2014/main" id="{A5D13D31-F85C-AC62-0244-73A1F3F5A9E3}"/>
                  </a:ext>
                </a:extLst>
              </p:cNvPr>
              <p:cNvCxnSpPr>
                <a:cxnSpLocks/>
              </p:cNvCxnSpPr>
              <p:nvPr/>
            </p:nvCxnSpPr>
            <p:spPr>
              <a:xfrm flipH="1">
                <a:off x="436575" y="3732921"/>
                <a:ext cx="1528972" cy="0"/>
              </a:xfrm>
              <a:prstGeom prst="line">
                <a:avLst/>
              </a:prstGeom>
              <a:ln w="38100">
                <a:solidFill>
                  <a:srgbClr val="9DC39D"/>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7422E18-302F-CF66-1EED-078BD1ED3EC2}"/>
                  </a:ext>
                </a:extLst>
              </p:cNvPr>
              <p:cNvCxnSpPr>
                <a:cxnSpLocks/>
              </p:cNvCxnSpPr>
              <p:nvPr/>
            </p:nvCxnSpPr>
            <p:spPr>
              <a:xfrm flipH="1">
                <a:off x="438982" y="4200406"/>
                <a:ext cx="1528972" cy="0"/>
              </a:xfrm>
              <a:prstGeom prst="line">
                <a:avLst/>
              </a:prstGeom>
              <a:ln w="38100">
                <a:solidFill>
                  <a:srgbClr val="B96C8D"/>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2AC38350-F6E2-672D-1ED0-739984427972}"/>
                  </a:ext>
                </a:extLst>
              </p:cNvPr>
              <p:cNvCxnSpPr>
                <a:cxnSpLocks/>
              </p:cNvCxnSpPr>
              <p:nvPr/>
            </p:nvCxnSpPr>
            <p:spPr>
              <a:xfrm flipH="1">
                <a:off x="439999" y="5104205"/>
                <a:ext cx="1528972" cy="0"/>
              </a:xfrm>
              <a:prstGeom prst="line">
                <a:avLst/>
              </a:prstGeom>
              <a:ln w="38100">
                <a:solidFill>
                  <a:srgbClr val="F9AD6C"/>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35AE521-C076-C976-7773-ABF097968B03}"/>
                  </a:ext>
                </a:extLst>
              </p:cNvPr>
              <p:cNvCxnSpPr>
                <a:cxnSpLocks/>
              </p:cNvCxnSpPr>
              <p:nvPr/>
            </p:nvCxnSpPr>
            <p:spPr>
              <a:xfrm flipH="1">
                <a:off x="441429" y="5614432"/>
                <a:ext cx="1528972" cy="0"/>
              </a:xfrm>
              <a:prstGeom prst="line">
                <a:avLst/>
              </a:prstGeom>
              <a:ln w="38100">
                <a:solidFill>
                  <a:srgbClr val="CFE1F3"/>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DF5EB07C-F480-24C9-608A-5866D513F3AD}"/>
                </a:ext>
              </a:extLst>
            </p:cNvPr>
            <p:cNvGrpSpPr/>
            <p:nvPr/>
          </p:nvGrpSpPr>
          <p:grpSpPr>
            <a:xfrm>
              <a:off x="269000" y="3093470"/>
              <a:ext cx="164173" cy="2586511"/>
              <a:chOff x="269000" y="3093470"/>
              <a:chExt cx="164173" cy="2586511"/>
            </a:xfrm>
          </p:grpSpPr>
          <p:cxnSp>
            <p:nvCxnSpPr>
              <p:cNvPr id="71" name="Straight Connector 70">
                <a:extLst>
                  <a:ext uri="{FF2B5EF4-FFF2-40B4-BE49-F238E27FC236}">
                    <a16:creationId xmlns:a16="http://schemas.microsoft.com/office/drawing/2014/main" id="{3942AA2B-A3A4-7CA5-0225-DACAB4D381EF}"/>
                  </a:ext>
                </a:extLst>
              </p:cNvPr>
              <p:cNvCxnSpPr>
                <a:cxnSpLocks/>
              </p:cNvCxnSpPr>
              <p:nvPr/>
            </p:nvCxnSpPr>
            <p:spPr>
              <a:xfrm flipH="1" flipV="1">
                <a:off x="343585" y="3093470"/>
                <a:ext cx="13062" cy="249958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Oval 71">
                <a:extLst>
                  <a:ext uri="{FF2B5EF4-FFF2-40B4-BE49-F238E27FC236}">
                    <a16:creationId xmlns:a16="http://schemas.microsoft.com/office/drawing/2014/main" id="{98980371-2288-4FB6-E5D0-DDE86BF6760B}"/>
                  </a:ext>
                </a:extLst>
              </p:cNvPr>
              <p:cNvSpPr/>
              <p:nvPr/>
            </p:nvSpPr>
            <p:spPr>
              <a:xfrm>
                <a:off x="273854" y="5532421"/>
                <a:ext cx="159319" cy="147560"/>
              </a:xfrm>
              <a:prstGeom prst="ellipse">
                <a:avLst/>
              </a:prstGeom>
              <a:solidFill>
                <a:srgbClr val="CFE1F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73" name="Oval 72">
                <a:extLst>
                  <a:ext uri="{FF2B5EF4-FFF2-40B4-BE49-F238E27FC236}">
                    <a16:creationId xmlns:a16="http://schemas.microsoft.com/office/drawing/2014/main" id="{3A26DD22-F230-F575-9938-0C5193A19394}"/>
                  </a:ext>
                </a:extLst>
              </p:cNvPr>
              <p:cNvSpPr/>
              <p:nvPr/>
            </p:nvSpPr>
            <p:spPr>
              <a:xfrm>
                <a:off x="269000" y="3657308"/>
                <a:ext cx="159319" cy="147560"/>
              </a:xfrm>
              <a:prstGeom prst="ellipse">
                <a:avLst/>
              </a:prstGeom>
              <a:solidFill>
                <a:srgbClr val="9DC39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74" name="Oval 73">
                <a:extLst>
                  <a:ext uri="{FF2B5EF4-FFF2-40B4-BE49-F238E27FC236}">
                    <a16:creationId xmlns:a16="http://schemas.microsoft.com/office/drawing/2014/main" id="{90A6A27E-BB23-0877-D9C3-359127585C50}"/>
                  </a:ext>
                </a:extLst>
              </p:cNvPr>
              <p:cNvSpPr/>
              <p:nvPr/>
            </p:nvSpPr>
            <p:spPr>
              <a:xfrm>
                <a:off x="271407" y="4126015"/>
                <a:ext cx="159319" cy="147560"/>
              </a:xfrm>
              <a:prstGeom prst="ellipse">
                <a:avLst/>
              </a:prstGeom>
              <a:solidFill>
                <a:srgbClr val="B96C8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75" name="Oval 74">
                <a:extLst>
                  <a:ext uri="{FF2B5EF4-FFF2-40B4-BE49-F238E27FC236}">
                    <a16:creationId xmlns:a16="http://schemas.microsoft.com/office/drawing/2014/main" id="{C250C905-A501-8BCD-DD55-8DC3B314914F}"/>
                  </a:ext>
                </a:extLst>
              </p:cNvPr>
              <p:cNvSpPr/>
              <p:nvPr/>
            </p:nvSpPr>
            <p:spPr>
              <a:xfrm>
                <a:off x="272424" y="5029814"/>
                <a:ext cx="159319" cy="147560"/>
              </a:xfrm>
              <a:prstGeom prst="ellipse">
                <a:avLst/>
              </a:prstGeom>
              <a:solidFill>
                <a:srgbClr val="F9AD6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grpSp>
      </p:grpSp>
      <p:grpSp>
        <p:nvGrpSpPr>
          <p:cNvPr id="80" name="Group 79">
            <a:extLst>
              <a:ext uri="{FF2B5EF4-FFF2-40B4-BE49-F238E27FC236}">
                <a16:creationId xmlns:a16="http://schemas.microsoft.com/office/drawing/2014/main" id="{5F4E5AA3-45D8-A62C-8257-342258C96942}"/>
              </a:ext>
            </a:extLst>
          </p:cNvPr>
          <p:cNvGrpSpPr>
            <a:grpSpLocks noChangeAspect="1"/>
          </p:cNvGrpSpPr>
          <p:nvPr/>
        </p:nvGrpSpPr>
        <p:grpSpPr>
          <a:xfrm>
            <a:off x="257810" y="60432"/>
            <a:ext cx="3944040" cy="6671831"/>
            <a:chOff x="257810" y="250002"/>
            <a:chExt cx="1703581" cy="2881818"/>
          </a:xfrm>
        </p:grpSpPr>
        <p:grpSp>
          <p:nvGrpSpPr>
            <p:cNvPr id="81" name="Group 80">
              <a:extLst>
                <a:ext uri="{FF2B5EF4-FFF2-40B4-BE49-F238E27FC236}">
                  <a16:creationId xmlns:a16="http://schemas.microsoft.com/office/drawing/2014/main" id="{7E49E323-6C43-8EB6-321A-87A61D1317DD}"/>
                </a:ext>
              </a:extLst>
            </p:cNvPr>
            <p:cNvGrpSpPr/>
            <p:nvPr/>
          </p:nvGrpSpPr>
          <p:grpSpPr>
            <a:xfrm>
              <a:off x="431501" y="880830"/>
              <a:ext cx="1529890" cy="1819548"/>
              <a:chOff x="431501" y="880830"/>
              <a:chExt cx="1529890" cy="1819548"/>
            </a:xfrm>
          </p:grpSpPr>
          <p:cxnSp>
            <p:nvCxnSpPr>
              <p:cNvPr id="89" name="Straight Connector 88">
                <a:extLst>
                  <a:ext uri="{FF2B5EF4-FFF2-40B4-BE49-F238E27FC236}">
                    <a16:creationId xmlns:a16="http://schemas.microsoft.com/office/drawing/2014/main" id="{1AD609DB-21BD-6B02-E440-B8A4A662BF0B}"/>
                  </a:ext>
                </a:extLst>
              </p:cNvPr>
              <p:cNvCxnSpPr>
                <a:cxnSpLocks/>
              </p:cNvCxnSpPr>
              <p:nvPr/>
            </p:nvCxnSpPr>
            <p:spPr>
              <a:xfrm flipH="1">
                <a:off x="431501" y="1385669"/>
                <a:ext cx="1528973" cy="0"/>
              </a:xfrm>
              <a:prstGeom prst="line">
                <a:avLst/>
              </a:prstGeom>
              <a:ln w="38100">
                <a:solidFill>
                  <a:srgbClr val="B5CF5E"/>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0E64BFD-2D19-D8E7-779F-4B8C0F871F8E}"/>
                  </a:ext>
                </a:extLst>
              </p:cNvPr>
              <p:cNvCxnSpPr>
                <a:cxnSpLocks/>
              </p:cNvCxnSpPr>
              <p:nvPr/>
            </p:nvCxnSpPr>
            <p:spPr>
              <a:xfrm flipH="1">
                <a:off x="431501" y="880830"/>
                <a:ext cx="1528973" cy="0"/>
              </a:xfrm>
              <a:prstGeom prst="line">
                <a:avLst/>
              </a:prstGeom>
              <a:ln w="38100">
                <a:solidFill>
                  <a:srgbClr val="CF7A7C"/>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4B30A20-F2C8-A8AD-3EAE-6F1A1018B207}"/>
                  </a:ext>
                </a:extLst>
              </p:cNvPr>
              <p:cNvCxnSpPr>
                <a:cxnSpLocks/>
              </p:cNvCxnSpPr>
              <p:nvPr/>
            </p:nvCxnSpPr>
            <p:spPr>
              <a:xfrm flipH="1">
                <a:off x="432418" y="2204835"/>
                <a:ext cx="1528973" cy="0"/>
              </a:xfrm>
              <a:prstGeom prst="line">
                <a:avLst/>
              </a:prstGeom>
              <a:ln w="38100">
                <a:solidFill>
                  <a:srgbClr val="F5C35A"/>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A7F9606-FC8F-E8AE-1E16-94AC583A4CB6}"/>
                  </a:ext>
                </a:extLst>
              </p:cNvPr>
              <p:cNvCxnSpPr>
                <a:cxnSpLocks/>
              </p:cNvCxnSpPr>
              <p:nvPr/>
            </p:nvCxnSpPr>
            <p:spPr>
              <a:xfrm flipH="1">
                <a:off x="431501" y="2700378"/>
                <a:ext cx="1528973" cy="0"/>
              </a:xfrm>
              <a:prstGeom prst="line">
                <a:avLst/>
              </a:prstGeom>
              <a:ln w="38100">
                <a:solidFill>
                  <a:srgbClr val="758EC1"/>
                </a:solidFill>
              </a:ln>
            </p:spPr>
            <p:style>
              <a:lnRef idx="2">
                <a:schemeClr val="accent1"/>
              </a:lnRef>
              <a:fillRef idx="0">
                <a:schemeClr val="accent1"/>
              </a:fillRef>
              <a:effectRef idx="1">
                <a:schemeClr val="accent1"/>
              </a:effectRef>
              <a:fontRef idx="minor">
                <a:schemeClr val="tx1"/>
              </a:fontRef>
            </p:style>
          </p:cxnSp>
        </p:grpSp>
        <p:grpSp>
          <p:nvGrpSpPr>
            <p:cNvPr id="82" name="Group 81">
              <a:extLst>
                <a:ext uri="{FF2B5EF4-FFF2-40B4-BE49-F238E27FC236}">
                  <a16:creationId xmlns:a16="http://schemas.microsoft.com/office/drawing/2014/main" id="{BB374FFA-4D60-65C6-954D-98C1BB802191}"/>
                </a:ext>
              </a:extLst>
            </p:cNvPr>
            <p:cNvGrpSpPr/>
            <p:nvPr/>
          </p:nvGrpSpPr>
          <p:grpSpPr>
            <a:xfrm>
              <a:off x="257810" y="250002"/>
              <a:ext cx="176748" cy="2881818"/>
              <a:chOff x="257810" y="250002"/>
              <a:chExt cx="176748" cy="2881818"/>
            </a:xfrm>
          </p:grpSpPr>
          <p:cxnSp>
            <p:nvCxnSpPr>
              <p:cNvPr id="83" name="Straight Connector 82">
                <a:extLst>
                  <a:ext uri="{FF2B5EF4-FFF2-40B4-BE49-F238E27FC236}">
                    <a16:creationId xmlns:a16="http://schemas.microsoft.com/office/drawing/2014/main" id="{23FD7FA4-C657-A78C-7D9E-58A786EC87E5}"/>
                  </a:ext>
                </a:extLst>
              </p:cNvPr>
              <p:cNvCxnSpPr>
                <a:cxnSpLocks/>
              </p:cNvCxnSpPr>
              <p:nvPr/>
            </p:nvCxnSpPr>
            <p:spPr>
              <a:xfrm flipV="1">
                <a:off x="343585" y="422845"/>
                <a:ext cx="3135" cy="270897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A6796FED-EB47-CFA4-36A5-9D0EF930ED88}"/>
                  </a:ext>
                </a:extLst>
              </p:cNvPr>
              <p:cNvSpPr/>
              <p:nvPr/>
            </p:nvSpPr>
            <p:spPr>
              <a:xfrm>
                <a:off x="263926" y="798819"/>
                <a:ext cx="159319" cy="147560"/>
              </a:xfrm>
              <a:prstGeom prst="ellipse">
                <a:avLst/>
              </a:prstGeom>
              <a:solidFill>
                <a:srgbClr val="CF7A7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85" name="Oval 84">
                <a:extLst>
                  <a:ext uri="{FF2B5EF4-FFF2-40B4-BE49-F238E27FC236}">
                    <a16:creationId xmlns:a16="http://schemas.microsoft.com/office/drawing/2014/main" id="{D09398E8-00EC-8351-8859-D6A16455F6F6}"/>
                  </a:ext>
                </a:extLst>
              </p:cNvPr>
              <p:cNvSpPr/>
              <p:nvPr/>
            </p:nvSpPr>
            <p:spPr>
              <a:xfrm>
                <a:off x="257810" y="250002"/>
                <a:ext cx="176748" cy="18101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86" name="Oval 85">
                <a:extLst>
                  <a:ext uri="{FF2B5EF4-FFF2-40B4-BE49-F238E27FC236}">
                    <a16:creationId xmlns:a16="http://schemas.microsoft.com/office/drawing/2014/main" id="{68CBB36D-BA88-41F7-97AC-458D82775A86}"/>
                  </a:ext>
                </a:extLst>
              </p:cNvPr>
              <p:cNvSpPr/>
              <p:nvPr/>
            </p:nvSpPr>
            <p:spPr>
              <a:xfrm>
                <a:off x="264843" y="2129222"/>
                <a:ext cx="159319" cy="147560"/>
              </a:xfrm>
              <a:prstGeom prst="ellipse">
                <a:avLst/>
              </a:prstGeom>
              <a:solidFill>
                <a:srgbClr val="F5C35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87" name="Oval 86">
                <a:extLst>
                  <a:ext uri="{FF2B5EF4-FFF2-40B4-BE49-F238E27FC236}">
                    <a16:creationId xmlns:a16="http://schemas.microsoft.com/office/drawing/2014/main" id="{3B6E1070-9E98-E2C7-02D8-FA13B37B812B}"/>
                  </a:ext>
                </a:extLst>
              </p:cNvPr>
              <p:cNvSpPr/>
              <p:nvPr/>
            </p:nvSpPr>
            <p:spPr>
              <a:xfrm>
                <a:off x="263926" y="2624763"/>
                <a:ext cx="159319" cy="147560"/>
              </a:xfrm>
              <a:prstGeom prst="ellipse">
                <a:avLst/>
              </a:prstGeom>
              <a:solidFill>
                <a:srgbClr val="758EC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88" name="Oval 87">
                <a:extLst>
                  <a:ext uri="{FF2B5EF4-FFF2-40B4-BE49-F238E27FC236}">
                    <a16:creationId xmlns:a16="http://schemas.microsoft.com/office/drawing/2014/main" id="{F298D5EA-42D2-273A-4452-1B5BE4FA67BE}"/>
                  </a:ext>
                </a:extLst>
              </p:cNvPr>
              <p:cNvSpPr/>
              <p:nvPr/>
            </p:nvSpPr>
            <p:spPr>
              <a:xfrm>
                <a:off x="263926" y="1310064"/>
                <a:ext cx="159319" cy="147560"/>
              </a:xfrm>
              <a:prstGeom prst="ellipse">
                <a:avLst/>
              </a:prstGeom>
              <a:solidFill>
                <a:srgbClr val="B5CF5E"/>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grpSp>
      </p:grpSp>
      <p:grpSp>
        <p:nvGrpSpPr>
          <p:cNvPr id="93" name="Group 92">
            <a:extLst>
              <a:ext uri="{FF2B5EF4-FFF2-40B4-BE49-F238E27FC236}">
                <a16:creationId xmlns:a16="http://schemas.microsoft.com/office/drawing/2014/main" id="{429C0FC4-BB62-A76A-B718-72716F013438}"/>
              </a:ext>
            </a:extLst>
          </p:cNvPr>
          <p:cNvGrpSpPr>
            <a:grpSpLocks noChangeAspect="1"/>
          </p:cNvGrpSpPr>
          <p:nvPr/>
        </p:nvGrpSpPr>
        <p:grpSpPr>
          <a:xfrm>
            <a:off x="259604" y="62225"/>
            <a:ext cx="3944040" cy="6671831"/>
            <a:chOff x="257810" y="250002"/>
            <a:chExt cx="1703581" cy="2881818"/>
          </a:xfrm>
        </p:grpSpPr>
        <p:grpSp>
          <p:nvGrpSpPr>
            <p:cNvPr id="94" name="Group 93">
              <a:extLst>
                <a:ext uri="{FF2B5EF4-FFF2-40B4-BE49-F238E27FC236}">
                  <a16:creationId xmlns:a16="http://schemas.microsoft.com/office/drawing/2014/main" id="{070EC8F1-B2C0-86B7-446A-706D496A9013}"/>
                </a:ext>
              </a:extLst>
            </p:cNvPr>
            <p:cNvGrpSpPr/>
            <p:nvPr/>
          </p:nvGrpSpPr>
          <p:grpSpPr>
            <a:xfrm>
              <a:off x="431501" y="880830"/>
              <a:ext cx="1529890" cy="1819548"/>
              <a:chOff x="431501" y="880830"/>
              <a:chExt cx="1529890" cy="1819548"/>
            </a:xfrm>
          </p:grpSpPr>
          <p:cxnSp>
            <p:nvCxnSpPr>
              <p:cNvPr id="102" name="Straight Connector 101">
                <a:extLst>
                  <a:ext uri="{FF2B5EF4-FFF2-40B4-BE49-F238E27FC236}">
                    <a16:creationId xmlns:a16="http://schemas.microsoft.com/office/drawing/2014/main" id="{4C45694C-2535-12F1-2ED5-E11D42147EFB}"/>
                  </a:ext>
                </a:extLst>
              </p:cNvPr>
              <p:cNvCxnSpPr>
                <a:cxnSpLocks/>
              </p:cNvCxnSpPr>
              <p:nvPr/>
            </p:nvCxnSpPr>
            <p:spPr>
              <a:xfrm flipH="1">
                <a:off x="431501" y="1385669"/>
                <a:ext cx="1528973" cy="0"/>
              </a:xfrm>
              <a:prstGeom prst="line">
                <a:avLst/>
              </a:prstGeom>
              <a:ln w="76200">
                <a:solidFill>
                  <a:srgbClr val="B5CF5E"/>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9B2652C-B8B1-E31F-90E7-BF7979504A6D}"/>
                  </a:ext>
                </a:extLst>
              </p:cNvPr>
              <p:cNvCxnSpPr>
                <a:cxnSpLocks/>
              </p:cNvCxnSpPr>
              <p:nvPr/>
            </p:nvCxnSpPr>
            <p:spPr>
              <a:xfrm flipH="1">
                <a:off x="431501" y="880830"/>
                <a:ext cx="1528973" cy="0"/>
              </a:xfrm>
              <a:prstGeom prst="line">
                <a:avLst/>
              </a:prstGeom>
              <a:ln w="76200">
                <a:solidFill>
                  <a:srgbClr val="CF7A7C"/>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5F75FA3-B974-DDA4-D923-0E06B61E115B}"/>
                  </a:ext>
                </a:extLst>
              </p:cNvPr>
              <p:cNvCxnSpPr>
                <a:cxnSpLocks/>
              </p:cNvCxnSpPr>
              <p:nvPr/>
            </p:nvCxnSpPr>
            <p:spPr>
              <a:xfrm flipH="1">
                <a:off x="432418" y="2204835"/>
                <a:ext cx="1528973" cy="0"/>
              </a:xfrm>
              <a:prstGeom prst="line">
                <a:avLst/>
              </a:prstGeom>
              <a:ln w="76200">
                <a:solidFill>
                  <a:srgbClr val="F5C35A"/>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EED9696-9FB1-DB90-7317-F857270403E4}"/>
                  </a:ext>
                </a:extLst>
              </p:cNvPr>
              <p:cNvCxnSpPr>
                <a:cxnSpLocks/>
              </p:cNvCxnSpPr>
              <p:nvPr/>
            </p:nvCxnSpPr>
            <p:spPr>
              <a:xfrm flipH="1">
                <a:off x="431501" y="2700378"/>
                <a:ext cx="1528973" cy="0"/>
              </a:xfrm>
              <a:prstGeom prst="line">
                <a:avLst/>
              </a:prstGeom>
              <a:ln w="76200">
                <a:solidFill>
                  <a:srgbClr val="758EC1"/>
                </a:solidFill>
              </a:ln>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3905F4BC-F6CE-9B53-9D72-CA9BE4B6823F}"/>
                </a:ext>
              </a:extLst>
            </p:cNvPr>
            <p:cNvGrpSpPr/>
            <p:nvPr/>
          </p:nvGrpSpPr>
          <p:grpSpPr>
            <a:xfrm>
              <a:off x="257810" y="250002"/>
              <a:ext cx="176748" cy="2881818"/>
              <a:chOff x="257810" y="250002"/>
              <a:chExt cx="176748" cy="2881818"/>
            </a:xfrm>
          </p:grpSpPr>
          <p:cxnSp>
            <p:nvCxnSpPr>
              <p:cNvPr id="96" name="Straight Connector 95">
                <a:extLst>
                  <a:ext uri="{FF2B5EF4-FFF2-40B4-BE49-F238E27FC236}">
                    <a16:creationId xmlns:a16="http://schemas.microsoft.com/office/drawing/2014/main" id="{32874D22-E7D1-F446-FCB9-AAB5ABB48671}"/>
                  </a:ext>
                </a:extLst>
              </p:cNvPr>
              <p:cNvCxnSpPr>
                <a:cxnSpLocks/>
              </p:cNvCxnSpPr>
              <p:nvPr/>
            </p:nvCxnSpPr>
            <p:spPr>
              <a:xfrm flipV="1">
                <a:off x="343585" y="422845"/>
                <a:ext cx="3135" cy="2708975"/>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Oval 96">
                <a:extLst>
                  <a:ext uri="{FF2B5EF4-FFF2-40B4-BE49-F238E27FC236}">
                    <a16:creationId xmlns:a16="http://schemas.microsoft.com/office/drawing/2014/main" id="{DB1333D0-540D-4B9E-D02B-DC248AFD72C6}"/>
                  </a:ext>
                </a:extLst>
              </p:cNvPr>
              <p:cNvSpPr/>
              <p:nvPr/>
            </p:nvSpPr>
            <p:spPr>
              <a:xfrm>
                <a:off x="263926" y="798819"/>
                <a:ext cx="159319" cy="147560"/>
              </a:xfrm>
              <a:prstGeom prst="ellipse">
                <a:avLst/>
              </a:prstGeom>
              <a:solidFill>
                <a:srgbClr val="CF7A7C"/>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98" name="Oval 97">
                <a:extLst>
                  <a:ext uri="{FF2B5EF4-FFF2-40B4-BE49-F238E27FC236}">
                    <a16:creationId xmlns:a16="http://schemas.microsoft.com/office/drawing/2014/main" id="{EC8D1046-B919-8D68-80FA-E857E8C90A02}"/>
                  </a:ext>
                </a:extLst>
              </p:cNvPr>
              <p:cNvSpPr/>
              <p:nvPr/>
            </p:nvSpPr>
            <p:spPr>
              <a:xfrm>
                <a:off x="257810" y="250002"/>
                <a:ext cx="176748" cy="181016"/>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99" name="Oval 98">
                <a:extLst>
                  <a:ext uri="{FF2B5EF4-FFF2-40B4-BE49-F238E27FC236}">
                    <a16:creationId xmlns:a16="http://schemas.microsoft.com/office/drawing/2014/main" id="{0E07E76A-14C6-DA6C-535C-5852C74D058C}"/>
                  </a:ext>
                </a:extLst>
              </p:cNvPr>
              <p:cNvSpPr/>
              <p:nvPr/>
            </p:nvSpPr>
            <p:spPr>
              <a:xfrm>
                <a:off x="264843" y="2129222"/>
                <a:ext cx="159319" cy="147560"/>
              </a:xfrm>
              <a:prstGeom prst="ellipse">
                <a:avLst/>
              </a:prstGeom>
              <a:solidFill>
                <a:srgbClr val="F5C35A"/>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100" name="Oval 99">
                <a:extLst>
                  <a:ext uri="{FF2B5EF4-FFF2-40B4-BE49-F238E27FC236}">
                    <a16:creationId xmlns:a16="http://schemas.microsoft.com/office/drawing/2014/main" id="{E8AC168C-703C-289D-2B23-AD054B86D222}"/>
                  </a:ext>
                </a:extLst>
              </p:cNvPr>
              <p:cNvSpPr/>
              <p:nvPr/>
            </p:nvSpPr>
            <p:spPr>
              <a:xfrm>
                <a:off x="263926" y="2624763"/>
                <a:ext cx="159319" cy="147560"/>
              </a:xfrm>
              <a:prstGeom prst="ellipse">
                <a:avLst/>
              </a:prstGeom>
              <a:solidFill>
                <a:srgbClr val="758EC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101" name="Oval 100">
                <a:extLst>
                  <a:ext uri="{FF2B5EF4-FFF2-40B4-BE49-F238E27FC236}">
                    <a16:creationId xmlns:a16="http://schemas.microsoft.com/office/drawing/2014/main" id="{5689F3EC-322A-11CF-007A-66B02C07BDD0}"/>
                  </a:ext>
                </a:extLst>
              </p:cNvPr>
              <p:cNvSpPr/>
              <p:nvPr/>
            </p:nvSpPr>
            <p:spPr>
              <a:xfrm>
                <a:off x="263926" y="1310064"/>
                <a:ext cx="159319" cy="147560"/>
              </a:xfrm>
              <a:prstGeom prst="ellipse">
                <a:avLst/>
              </a:prstGeom>
              <a:solidFill>
                <a:srgbClr val="B5CF5E"/>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grpSp>
      </p:grpSp>
      <p:grpSp>
        <p:nvGrpSpPr>
          <p:cNvPr id="106" name="Group 105">
            <a:extLst>
              <a:ext uri="{FF2B5EF4-FFF2-40B4-BE49-F238E27FC236}">
                <a16:creationId xmlns:a16="http://schemas.microsoft.com/office/drawing/2014/main" id="{C7258D59-FB9F-F1CF-7E45-969A1A980CB2}"/>
              </a:ext>
            </a:extLst>
          </p:cNvPr>
          <p:cNvGrpSpPr>
            <a:grpSpLocks noChangeAspect="1"/>
          </p:cNvGrpSpPr>
          <p:nvPr/>
        </p:nvGrpSpPr>
        <p:grpSpPr>
          <a:xfrm>
            <a:off x="6715222" y="742693"/>
            <a:ext cx="3938993" cy="5988152"/>
            <a:chOff x="269000" y="3093470"/>
            <a:chExt cx="1701401" cy="2586511"/>
          </a:xfrm>
        </p:grpSpPr>
        <p:grpSp>
          <p:nvGrpSpPr>
            <p:cNvPr id="107" name="Group 106">
              <a:extLst>
                <a:ext uri="{FF2B5EF4-FFF2-40B4-BE49-F238E27FC236}">
                  <a16:creationId xmlns:a16="http://schemas.microsoft.com/office/drawing/2014/main" id="{47C2C436-D891-36B6-051B-A78614D7122E}"/>
                </a:ext>
              </a:extLst>
            </p:cNvPr>
            <p:cNvGrpSpPr/>
            <p:nvPr/>
          </p:nvGrpSpPr>
          <p:grpSpPr>
            <a:xfrm>
              <a:off x="436575" y="3732921"/>
              <a:ext cx="1533826" cy="1881511"/>
              <a:chOff x="436575" y="3732921"/>
              <a:chExt cx="1533826" cy="1881511"/>
            </a:xfrm>
          </p:grpSpPr>
          <p:cxnSp>
            <p:nvCxnSpPr>
              <p:cNvPr id="114" name="Straight Connector 113">
                <a:extLst>
                  <a:ext uri="{FF2B5EF4-FFF2-40B4-BE49-F238E27FC236}">
                    <a16:creationId xmlns:a16="http://schemas.microsoft.com/office/drawing/2014/main" id="{AF7B0767-92FE-A401-7510-9A6356B8D4A2}"/>
                  </a:ext>
                </a:extLst>
              </p:cNvPr>
              <p:cNvCxnSpPr>
                <a:cxnSpLocks/>
              </p:cNvCxnSpPr>
              <p:nvPr/>
            </p:nvCxnSpPr>
            <p:spPr>
              <a:xfrm flipH="1">
                <a:off x="436575" y="3732921"/>
                <a:ext cx="1528972" cy="0"/>
              </a:xfrm>
              <a:prstGeom prst="line">
                <a:avLst/>
              </a:prstGeom>
              <a:ln w="76200">
                <a:solidFill>
                  <a:srgbClr val="9DC39D"/>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CE19A4C-1782-77F1-BE2D-B71BE95D8E7B}"/>
                  </a:ext>
                </a:extLst>
              </p:cNvPr>
              <p:cNvCxnSpPr>
                <a:cxnSpLocks/>
              </p:cNvCxnSpPr>
              <p:nvPr/>
            </p:nvCxnSpPr>
            <p:spPr>
              <a:xfrm flipH="1">
                <a:off x="438982" y="4200406"/>
                <a:ext cx="1528972" cy="0"/>
              </a:xfrm>
              <a:prstGeom prst="line">
                <a:avLst/>
              </a:prstGeom>
              <a:ln w="76200">
                <a:solidFill>
                  <a:srgbClr val="B96C8D"/>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C3EEDE26-3AE6-B401-007F-C2BF5FCDC03F}"/>
                  </a:ext>
                </a:extLst>
              </p:cNvPr>
              <p:cNvCxnSpPr>
                <a:cxnSpLocks/>
              </p:cNvCxnSpPr>
              <p:nvPr/>
            </p:nvCxnSpPr>
            <p:spPr>
              <a:xfrm flipH="1">
                <a:off x="439999" y="5104205"/>
                <a:ext cx="1528972" cy="0"/>
              </a:xfrm>
              <a:prstGeom prst="line">
                <a:avLst/>
              </a:prstGeom>
              <a:ln w="76200">
                <a:solidFill>
                  <a:srgbClr val="F9AD6C"/>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E56C6E4F-4EF3-13C3-C74A-E8FE85981922}"/>
                  </a:ext>
                </a:extLst>
              </p:cNvPr>
              <p:cNvCxnSpPr>
                <a:cxnSpLocks/>
              </p:cNvCxnSpPr>
              <p:nvPr/>
            </p:nvCxnSpPr>
            <p:spPr>
              <a:xfrm flipH="1">
                <a:off x="441429" y="5614432"/>
                <a:ext cx="1528972" cy="0"/>
              </a:xfrm>
              <a:prstGeom prst="line">
                <a:avLst/>
              </a:prstGeom>
              <a:ln w="76200">
                <a:solidFill>
                  <a:srgbClr val="CFE1F3"/>
                </a:solidFill>
              </a:ln>
            </p:spPr>
            <p:style>
              <a:lnRef idx="2">
                <a:schemeClr val="accent1"/>
              </a:lnRef>
              <a:fillRef idx="0">
                <a:schemeClr val="accent1"/>
              </a:fillRef>
              <a:effectRef idx="1">
                <a:schemeClr val="accent1"/>
              </a:effectRef>
              <a:fontRef idx="minor">
                <a:schemeClr val="tx1"/>
              </a:fontRef>
            </p:style>
          </p:cxnSp>
        </p:grpSp>
        <p:grpSp>
          <p:nvGrpSpPr>
            <p:cNvPr id="108" name="Group 107">
              <a:extLst>
                <a:ext uri="{FF2B5EF4-FFF2-40B4-BE49-F238E27FC236}">
                  <a16:creationId xmlns:a16="http://schemas.microsoft.com/office/drawing/2014/main" id="{212EA164-7B34-0280-EB4B-FC6E103376C2}"/>
                </a:ext>
              </a:extLst>
            </p:cNvPr>
            <p:cNvGrpSpPr/>
            <p:nvPr/>
          </p:nvGrpSpPr>
          <p:grpSpPr>
            <a:xfrm>
              <a:off x="269000" y="3093470"/>
              <a:ext cx="164173" cy="2586511"/>
              <a:chOff x="269000" y="3093470"/>
              <a:chExt cx="164173" cy="2586511"/>
            </a:xfrm>
          </p:grpSpPr>
          <p:cxnSp>
            <p:nvCxnSpPr>
              <p:cNvPr id="109" name="Straight Connector 108">
                <a:extLst>
                  <a:ext uri="{FF2B5EF4-FFF2-40B4-BE49-F238E27FC236}">
                    <a16:creationId xmlns:a16="http://schemas.microsoft.com/office/drawing/2014/main" id="{88F86B5E-C5B4-0E33-533C-53FCB03F9EC5}"/>
                  </a:ext>
                </a:extLst>
              </p:cNvPr>
              <p:cNvCxnSpPr>
                <a:cxnSpLocks/>
              </p:cNvCxnSpPr>
              <p:nvPr/>
            </p:nvCxnSpPr>
            <p:spPr>
              <a:xfrm flipH="1" flipV="1">
                <a:off x="343585" y="3093470"/>
                <a:ext cx="13062" cy="249958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id="{C349F041-384D-BFB1-56B5-719EE4197536}"/>
                  </a:ext>
                </a:extLst>
              </p:cNvPr>
              <p:cNvSpPr/>
              <p:nvPr/>
            </p:nvSpPr>
            <p:spPr>
              <a:xfrm>
                <a:off x="273854" y="5532421"/>
                <a:ext cx="159319" cy="147560"/>
              </a:xfrm>
              <a:prstGeom prst="ellipse">
                <a:avLst/>
              </a:prstGeom>
              <a:solidFill>
                <a:srgbClr val="CFE1F3"/>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111" name="Oval 110">
                <a:extLst>
                  <a:ext uri="{FF2B5EF4-FFF2-40B4-BE49-F238E27FC236}">
                    <a16:creationId xmlns:a16="http://schemas.microsoft.com/office/drawing/2014/main" id="{19C362DB-8CD9-024C-550B-21B3FD10139B}"/>
                  </a:ext>
                </a:extLst>
              </p:cNvPr>
              <p:cNvSpPr/>
              <p:nvPr/>
            </p:nvSpPr>
            <p:spPr>
              <a:xfrm>
                <a:off x="269000" y="3657308"/>
                <a:ext cx="159319" cy="147560"/>
              </a:xfrm>
              <a:prstGeom prst="ellipse">
                <a:avLst/>
              </a:prstGeom>
              <a:solidFill>
                <a:srgbClr val="9DC39D"/>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112" name="Oval 111">
                <a:extLst>
                  <a:ext uri="{FF2B5EF4-FFF2-40B4-BE49-F238E27FC236}">
                    <a16:creationId xmlns:a16="http://schemas.microsoft.com/office/drawing/2014/main" id="{9E747C7A-09D6-CCA6-0199-78ABE4C66005}"/>
                  </a:ext>
                </a:extLst>
              </p:cNvPr>
              <p:cNvSpPr/>
              <p:nvPr/>
            </p:nvSpPr>
            <p:spPr>
              <a:xfrm>
                <a:off x="271407" y="4126015"/>
                <a:ext cx="159319" cy="147560"/>
              </a:xfrm>
              <a:prstGeom prst="ellipse">
                <a:avLst/>
              </a:prstGeom>
              <a:solidFill>
                <a:srgbClr val="B96C8D"/>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sp>
            <p:nvSpPr>
              <p:cNvPr id="113" name="Oval 112">
                <a:extLst>
                  <a:ext uri="{FF2B5EF4-FFF2-40B4-BE49-F238E27FC236}">
                    <a16:creationId xmlns:a16="http://schemas.microsoft.com/office/drawing/2014/main" id="{A24418EF-CEA3-9B1E-6EA0-FF305EB72F72}"/>
                  </a:ext>
                </a:extLst>
              </p:cNvPr>
              <p:cNvSpPr/>
              <p:nvPr/>
            </p:nvSpPr>
            <p:spPr>
              <a:xfrm>
                <a:off x="272424" y="5029814"/>
                <a:ext cx="159319" cy="147560"/>
              </a:xfrm>
              <a:prstGeom prst="ellipse">
                <a:avLst/>
              </a:prstGeom>
              <a:solidFill>
                <a:srgbClr val="F9AD6C"/>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grpSp>
      </p:grpSp>
      <p:sp>
        <p:nvSpPr>
          <p:cNvPr id="118" name="TextBox 117">
            <a:extLst>
              <a:ext uri="{FF2B5EF4-FFF2-40B4-BE49-F238E27FC236}">
                <a16:creationId xmlns:a16="http://schemas.microsoft.com/office/drawing/2014/main" id="{93189CBB-FD6C-0C53-7EB5-A307553FA63F}"/>
              </a:ext>
            </a:extLst>
          </p:cNvPr>
          <p:cNvSpPr txBox="1"/>
          <p:nvPr/>
        </p:nvSpPr>
        <p:spPr>
          <a:xfrm>
            <a:off x="5933870" y="27588"/>
            <a:ext cx="5998526" cy="733727"/>
          </a:xfrm>
          <a:prstGeom prst="rect">
            <a:avLst/>
          </a:prstGeom>
          <a:noFill/>
        </p:spPr>
        <p:txBody>
          <a:bodyPr wrap="square">
            <a:spAutoFit/>
          </a:bodyPr>
          <a:lstStyle/>
          <a:p>
            <a:pPr>
              <a:lnSpc>
                <a:spcPct val="85000"/>
              </a:lnSpc>
            </a:pPr>
            <a:r>
              <a:rPr lang="en-US" sz="4800" b="1" dirty="0">
                <a:solidFill>
                  <a:srgbClr val="152D0D"/>
                </a:solidFill>
              </a:rPr>
              <a:t>Systematic Theology</a:t>
            </a:r>
          </a:p>
        </p:txBody>
      </p:sp>
    </p:spTree>
    <p:extLst>
      <p:ext uri="{BB962C8B-B14F-4D97-AF65-F5344CB8AC3E}">
        <p14:creationId xmlns:p14="http://schemas.microsoft.com/office/powerpoint/2010/main" val="7871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DA71D3-0275-559B-EB71-850C9AE52607}"/>
              </a:ext>
            </a:extLst>
          </p:cNvPr>
          <p:cNvGrpSpPr/>
          <p:nvPr/>
        </p:nvGrpSpPr>
        <p:grpSpPr>
          <a:xfrm>
            <a:off x="269000" y="3093470"/>
            <a:ext cx="1701401" cy="2586511"/>
            <a:chOff x="269000" y="3093470"/>
            <a:chExt cx="1701401" cy="2586511"/>
          </a:xfrm>
        </p:grpSpPr>
        <p:grpSp>
          <p:nvGrpSpPr>
            <p:cNvPr id="3" name="Group 2">
              <a:extLst>
                <a:ext uri="{FF2B5EF4-FFF2-40B4-BE49-F238E27FC236}">
                  <a16:creationId xmlns:a16="http://schemas.microsoft.com/office/drawing/2014/main" id="{AB1B9909-EBBB-27BB-BF35-3A6FE416F19C}"/>
                </a:ext>
              </a:extLst>
            </p:cNvPr>
            <p:cNvGrpSpPr/>
            <p:nvPr/>
          </p:nvGrpSpPr>
          <p:grpSpPr>
            <a:xfrm>
              <a:off x="436575" y="3732921"/>
              <a:ext cx="1533826" cy="1881511"/>
              <a:chOff x="436575" y="3732921"/>
              <a:chExt cx="1533826" cy="1881511"/>
            </a:xfrm>
          </p:grpSpPr>
          <p:cxnSp>
            <p:nvCxnSpPr>
              <p:cNvPr id="10" name="Straight Connector 9">
                <a:extLst>
                  <a:ext uri="{FF2B5EF4-FFF2-40B4-BE49-F238E27FC236}">
                    <a16:creationId xmlns:a16="http://schemas.microsoft.com/office/drawing/2014/main" id="{921B01E7-933A-0950-77FF-A2F05FD42296}"/>
                  </a:ext>
                </a:extLst>
              </p:cNvPr>
              <p:cNvCxnSpPr>
                <a:cxnSpLocks/>
              </p:cNvCxnSpPr>
              <p:nvPr/>
            </p:nvCxnSpPr>
            <p:spPr>
              <a:xfrm flipH="1">
                <a:off x="436575" y="3732921"/>
                <a:ext cx="1528972" cy="0"/>
              </a:xfrm>
              <a:prstGeom prst="line">
                <a:avLst/>
              </a:prstGeom>
              <a:ln w="38100">
                <a:solidFill>
                  <a:srgbClr val="9DC39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F378DFE-B9CD-ED34-2A78-1D78494FD8C5}"/>
                  </a:ext>
                </a:extLst>
              </p:cNvPr>
              <p:cNvCxnSpPr>
                <a:cxnSpLocks/>
              </p:cNvCxnSpPr>
              <p:nvPr/>
            </p:nvCxnSpPr>
            <p:spPr>
              <a:xfrm flipH="1">
                <a:off x="438982" y="4200406"/>
                <a:ext cx="1528972" cy="0"/>
              </a:xfrm>
              <a:prstGeom prst="line">
                <a:avLst/>
              </a:prstGeom>
              <a:ln w="38100">
                <a:solidFill>
                  <a:srgbClr val="B96C8D"/>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BD8861A-E96F-C12E-99DF-0B5C7E8BA3B9}"/>
                  </a:ext>
                </a:extLst>
              </p:cNvPr>
              <p:cNvCxnSpPr>
                <a:cxnSpLocks/>
              </p:cNvCxnSpPr>
              <p:nvPr/>
            </p:nvCxnSpPr>
            <p:spPr>
              <a:xfrm flipH="1">
                <a:off x="439999" y="5104205"/>
                <a:ext cx="1528972" cy="0"/>
              </a:xfrm>
              <a:prstGeom prst="line">
                <a:avLst/>
              </a:prstGeom>
              <a:ln w="38100">
                <a:solidFill>
                  <a:srgbClr val="F9AD6C"/>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4F62C7A-5CFC-3604-BFAA-97EEC99AEAD9}"/>
                  </a:ext>
                </a:extLst>
              </p:cNvPr>
              <p:cNvCxnSpPr>
                <a:cxnSpLocks/>
              </p:cNvCxnSpPr>
              <p:nvPr/>
            </p:nvCxnSpPr>
            <p:spPr>
              <a:xfrm flipH="1">
                <a:off x="441429" y="5614432"/>
                <a:ext cx="1528972" cy="0"/>
              </a:xfrm>
              <a:prstGeom prst="line">
                <a:avLst/>
              </a:prstGeom>
              <a:ln w="38100">
                <a:solidFill>
                  <a:srgbClr val="CFE1F3"/>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D6DE3DB8-E08D-DFD6-2C34-95A8B20BB25B}"/>
                </a:ext>
              </a:extLst>
            </p:cNvPr>
            <p:cNvGrpSpPr/>
            <p:nvPr/>
          </p:nvGrpSpPr>
          <p:grpSpPr>
            <a:xfrm>
              <a:off x="269000" y="3093470"/>
              <a:ext cx="164173" cy="2586511"/>
              <a:chOff x="269000" y="3093470"/>
              <a:chExt cx="164173" cy="2586511"/>
            </a:xfrm>
          </p:grpSpPr>
          <p:cxnSp>
            <p:nvCxnSpPr>
              <p:cNvPr id="5" name="Straight Connector 4">
                <a:extLst>
                  <a:ext uri="{FF2B5EF4-FFF2-40B4-BE49-F238E27FC236}">
                    <a16:creationId xmlns:a16="http://schemas.microsoft.com/office/drawing/2014/main" id="{14F477C5-A396-0B53-50FD-AEDF6170C2B2}"/>
                  </a:ext>
                </a:extLst>
              </p:cNvPr>
              <p:cNvCxnSpPr>
                <a:cxnSpLocks/>
              </p:cNvCxnSpPr>
              <p:nvPr/>
            </p:nvCxnSpPr>
            <p:spPr>
              <a:xfrm flipH="1" flipV="1">
                <a:off x="343585" y="3093470"/>
                <a:ext cx="13062" cy="249958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6D5ACB38-F274-A999-5FCC-3ADAEE2917CE}"/>
                  </a:ext>
                </a:extLst>
              </p:cNvPr>
              <p:cNvSpPr/>
              <p:nvPr/>
            </p:nvSpPr>
            <p:spPr>
              <a:xfrm>
                <a:off x="273854" y="5532421"/>
                <a:ext cx="159319" cy="147560"/>
              </a:xfrm>
              <a:prstGeom prst="ellipse">
                <a:avLst/>
              </a:prstGeom>
              <a:solidFill>
                <a:srgbClr val="CFE1F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ECDB413C-B541-23D4-F576-F2177A3A5994}"/>
                  </a:ext>
                </a:extLst>
              </p:cNvPr>
              <p:cNvSpPr/>
              <p:nvPr/>
            </p:nvSpPr>
            <p:spPr>
              <a:xfrm>
                <a:off x="269000" y="3657308"/>
                <a:ext cx="159319" cy="147560"/>
              </a:xfrm>
              <a:prstGeom prst="ellipse">
                <a:avLst/>
              </a:prstGeom>
              <a:solidFill>
                <a:srgbClr val="9DC39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958CE952-6166-8535-52DA-DDED73A427F4}"/>
                  </a:ext>
                </a:extLst>
              </p:cNvPr>
              <p:cNvSpPr/>
              <p:nvPr/>
            </p:nvSpPr>
            <p:spPr>
              <a:xfrm>
                <a:off x="271407" y="4126015"/>
                <a:ext cx="159319" cy="147560"/>
              </a:xfrm>
              <a:prstGeom prst="ellipse">
                <a:avLst/>
              </a:prstGeom>
              <a:solidFill>
                <a:srgbClr val="B96C8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B7BEA796-83E4-0031-80A1-67CBBAC4D3A2}"/>
                  </a:ext>
                </a:extLst>
              </p:cNvPr>
              <p:cNvSpPr/>
              <p:nvPr/>
            </p:nvSpPr>
            <p:spPr>
              <a:xfrm>
                <a:off x="272424" y="5029814"/>
                <a:ext cx="159319" cy="147560"/>
              </a:xfrm>
              <a:prstGeom prst="ellipse">
                <a:avLst/>
              </a:prstGeom>
              <a:solidFill>
                <a:srgbClr val="F9AD6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nvGrpSpPr>
          <p:cNvPr id="14" name="Group 13">
            <a:extLst>
              <a:ext uri="{FF2B5EF4-FFF2-40B4-BE49-F238E27FC236}">
                <a16:creationId xmlns:a16="http://schemas.microsoft.com/office/drawing/2014/main" id="{215867DF-2618-2F77-A1AA-A2DE0D1A23F3}"/>
              </a:ext>
            </a:extLst>
          </p:cNvPr>
          <p:cNvGrpSpPr/>
          <p:nvPr/>
        </p:nvGrpSpPr>
        <p:grpSpPr>
          <a:xfrm>
            <a:off x="257810" y="250002"/>
            <a:ext cx="1703581" cy="2881818"/>
            <a:chOff x="257810" y="250002"/>
            <a:chExt cx="1703581" cy="2881818"/>
          </a:xfrm>
        </p:grpSpPr>
        <p:grpSp>
          <p:nvGrpSpPr>
            <p:cNvPr id="15" name="Group 14">
              <a:extLst>
                <a:ext uri="{FF2B5EF4-FFF2-40B4-BE49-F238E27FC236}">
                  <a16:creationId xmlns:a16="http://schemas.microsoft.com/office/drawing/2014/main" id="{2973CE45-A5F6-5DDA-57CF-2225477DBC4F}"/>
                </a:ext>
              </a:extLst>
            </p:cNvPr>
            <p:cNvGrpSpPr/>
            <p:nvPr/>
          </p:nvGrpSpPr>
          <p:grpSpPr>
            <a:xfrm>
              <a:off x="431501" y="880830"/>
              <a:ext cx="1529890" cy="1819548"/>
              <a:chOff x="431501" y="880830"/>
              <a:chExt cx="1529890" cy="1819548"/>
            </a:xfrm>
          </p:grpSpPr>
          <p:cxnSp>
            <p:nvCxnSpPr>
              <p:cNvPr id="23" name="Straight Connector 22">
                <a:extLst>
                  <a:ext uri="{FF2B5EF4-FFF2-40B4-BE49-F238E27FC236}">
                    <a16:creationId xmlns:a16="http://schemas.microsoft.com/office/drawing/2014/main" id="{063BCA00-BD2B-8009-A137-CFCC7B913FD7}"/>
                  </a:ext>
                </a:extLst>
              </p:cNvPr>
              <p:cNvCxnSpPr>
                <a:cxnSpLocks/>
              </p:cNvCxnSpPr>
              <p:nvPr/>
            </p:nvCxnSpPr>
            <p:spPr>
              <a:xfrm flipH="1">
                <a:off x="431501" y="1385669"/>
                <a:ext cx="1528973" cy="0"/>
              </a:xfrm>
              <a:prstGeom prst="line">
                <a:avLst/>
              </a:prstGeom>
              <a:ln w="38100">
                <a:solidFill>
                  <a:srgbClr val="B5CF5E"/>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529BB70-514D-BEB0-AEB0-CEA45AB639E2}"/>
                  </a:ext>
                </a:extLst>
              </p:cNvPr>
              <p:cNvCxnSpPr>
                <a:cxnSpLocks/>
              </p:cNvCxnSpPr>
              <p:nvPr/>
            </p:nvCxnSpPr>
            <p:spPr>
              <a:xfrm flipH="1">
                <a:off x="431501" y="880830"/>
                <a:ext cx="1528973" cy="0"/>
              </a:xfrm>
              <a:prstGeom prst="line">
                <a:avLst/>
              </a:prstGeom>
              <a:ln w="38100">
                <a:solidFill>
                  <a:srgbClr val="CF7A7C"/>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FA9CBB-D6AA-BA28-0F02-3E24DE4B6C1D}"/>
                  </a:ext>
                </a:extLst>
              </p:cNvPr>
              <p:cNvCxnSpPr>
                <a:cxnSpLocks/>
              </p:cNvCxnSpPr>
              <p:nvPr/>
            </p:nvCxnSpPr>
            <p:spPr>
              <a:xfrm flipH="1">
                <a:off x="432418" y="2204835"/>
                <a:ext cx="1528973" cy="0"/>
              </a:xfrm>
              <a:prstGeom prst="line">
                <a:avLst/>
              </a:prstGeom>
              <a:ln w="38100">
                <a:solidFill>
                  <a:srgbClr val="F5C35A"/>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7B0F6E4-0D40-CEDF-BCE6-93FB8BD28587}"/>
                  </a:ext>
                </a:extLst>
              </p:cNvPr>
              <p:cNvCxnSpPr>
                <a:cxnSpLocks/>
              </p:cNvCxnSpPr>
              <p:nvPr/>
            </p:nvCxnSpPr>
            <p:spPr>
              <a:xfrm flipH="1">
                <a:off x="431501" y="2700378"/>
                <a:ext cx="1528973" cy="0"/>
              </a:xfrm>
              <a:prstGeom prst="line">
                <a:avLst/>
              </a:prstGeom>
              <a:ln w="38100">
                <a:solidFill>
                  <a:srgbClr val="758EC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21E867EA-4F13-29DF-0EAB-183AEF941E8C}"/>
                </a:ext>
              </a:extLst>
            </p:cNvPr>
            <p:cNvGrpSpPr/>
            <p:nvPr/>
          </p:nvGrpSpPr>
          <p:grpSpPr>
            <a:xfrm>
              <a:off x="257810" y="250002"/>
              <a:ext cx="176748" cy="2881818"/>
              <a:chOff x="257810" y="250002"/>
              <a:chExt cx="176748" cy="2881818"/>
            </a:xfrm>
          </p:grpSpPr>
          <p:cxnSp>
            <p:nvCxnSpPr>
              <p:cNvPr id="17" name="Straight Connector 16">
                <a:extLst>
                  <a:ext uri="{FF2B5EF4-FFF2-40B4-BE49-F238E27FC236}">
                    <a16:creationId xmlns:a16="http://schemas.microsoft.com/office/drawing/2014/main" id="{53B863A1-0F06-C456-26BF-0DC9F1979D66}"/>
                  </a:ext>
                </a:extLst>
              </p:cNvPr>
              <p:cNvCxnSpPr>
                <a:cxnSpLocks/>
              </p:cNvCxnSpPr>
              <p:nvPr/>
            </p:nvCxnSpPr>
            <p:spPr>
              <a:xfrm flipV="1">
                <a:off x="343585" y="422845"/>
                <a:ext cx="3135" cy="270897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84B98A3D-F0A2-2B7E-7210-BCF756EC8D48}"/>
                  </a:ext>
                </a:extLst>
              </p:cNvPr>
              <p:cNvSpPr/>
              <p:nvPr/>
            </p:nvSpPr>
            <p:spPr>
              <a:xfrm>
                <a:off x="263926" y="798819"/>
                <a:ext cx="159319" cy="147560"/>
              </a:xfrm>
              <a:prstGeom prst="ellipse">
                <a:avLst/>
              </a:prstGeom>
              <a:solidFill>
                <a:srgbClr val="CF7A7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4E71F666-58F7-A20B-CEC0-FB25F9AC1BCB}"/>
                  </a:ext>
                </a:extLst>
              </p:cNvPr>
              <p:cNvSpPr/>
              <p:nvPr/>
            </p:nvSpPr>
            <p:spPr>
              <a:xfrm>
                <a:off x="257810" y="250002"/>
                <a:ext cx="176748" cy="18101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9F81A9EF-BF10-B8D6-91B1-5CDD54B6D2B7}"/>
                  </a:ext>
                </a:extLst>
              </p:cNvPr>
              <p:cNvSpPr/>
              <p:nvPr/>
            </p:nvSpPr>
            <p:spPr>
              <a:xfrm>
                <a:off x="264843" y="2129222"/>
                <a:ext cx="159319" cy="147560"/>
              </a:xfrm>
              <a:prstGeom prst="ellipse">
                <a:avLst/>
              </a:prstGeom>
              <a:solidFill>
                <a:srgbClr val="F5C35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Oval 20">
                <a:extLst>
                  <a:ext uri="{FF2B5EF4-FFF2-40B4-BE49-F238E27FC236}">
                    <a16:creationId xmlns:a16="http://schemas.microsoft.com/office/drawing/2014/main" id="{1A88DAAE-2470-0BCE-9CAE-8E944F192DF9}"/>
                  </a:ext>
                </a:extLst>
              </p:cNvPr>
              <p:cNvSpPr/>
              <p:nvPr/>
            </p:nvSpPr>
            <p:spPr>
              <a:xfrm>
                <a:off x="263926" y="2624763"/>
                <a:ext cx="159319" cy="147560"/>
              </a:xfrm>
              <a:prstGeom prst="ellipse">
                <a:avLst/>
              </a:prstGeom>
              <a:solidFill>
                <a:srgbClr val="758EC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Oval 21">
                <a:extLst>
                  <a:ext uri="{FF2B5EF4-FFF2-40B4-BE49-F238E27FC236}">
                    <a16:creationId xmlns:a16="http://schemas.microsoft.com/office/drawing/2014/main" id="{C65C48B6-6879-D01E-DA24-4111418EB478}"/>
                  </a:ext>
                </a:extLst>
              </p:cNvPr>
              <p:cNvSpPr/>
              <p:nvPr/>
            </p:nvSpPr>
            <p:spPr>
              <a:xfrm>
                <a:off x="263926" y="1310064"/>
                <a:ext cx="159319" cy="147560"/>
              </a:xfrm>
              <a:prstGeom prst="ellipse">
                <a:avLst/>
              </a:prstGeom>
              <a:solidFill>
                <a:srgbClr val="B5CF5E"/>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27" name="TextBox 26">
            <a:extLst>
              <a:ext uri="{FF2B5EF4-FFF2-40B4-BE49-F238E27FC236}">
                <a16:creationId xmlns:a16="http://schemas.microsoft.com/office/drawing/2014/main" id="{9D0AFD79-CEA8-6C18-4261-CD74C959A5F3}"/>
              </a:ext>
            </a:extLst>
          </p:cNvPr>
          <p:cNvSpPr txBox="1"/>
          <p:nvPr/>
        </p:nvSpPr>
        <p:spPr>
          <a:xfrm>
            <a:off x="362772" y="553267"/>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Triune God</a:t>
            </a:r>
          </a:p>
        </p:txBody>
      </p:sp>
      <p:sp>
        <p:nvSpPr>
          <p:cNvPr id="28" name="TextBox 27">
            <a:extLst>
              <a:ext uri="{FF2B5EF4-FFF2-40B4-BE49-F238E27FC236}">
                <a16:creationId xmlns:a16="http://schemas.microsoft.com/office/drawing/2014/main" id="{2AD49F6B-EA12-E573-327C-71B8951AB8AA}"/>
              </a:ext>
            </a:extLst>
          </p:cNvPr>
          <p:cNvSpPr txBox="1"/>
          <p:nvPr/>
        </p:nvSpPr>
        <p:spPr>
          <a:xfrm>
            <a:off x="362772" y="1062997"/>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Scripture and Revelation</a:t>
            </a:r>
          </a:p>
        </p:txBody>
      </p:sp>
      <p:sp>
        <p:nvSpPr>
          <p:cNvPr id="29" name="TextBox 28">
            <a:extLst>
              <a:ext uri="{FF2B5EF4-FFF2-40B4-BE49-F238E27FC236}">
                <a16:creationId xmlns:a16="http://schemas.microsoft.com/office/drawing/2014/main" id="{A69F878F-13AB-61D7-A608-0900316DA58A}"/>
              </a:ext>
            </a:extLst>
          </p:cNvPr>
          <p:cNvSpPr txBox="1"/>
          <p:nvPr/>
        </p:nvSpPr>
        <p:spPr>
          <a:xfrm>
            <a:off x="362772" y="1886835"/>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Works of God</a:t>
            </a:r>
          </a:p>
        </p:txBody>
      </p:sp>
      <p:sp>
        <p:nvSpPr>
          <p:cNvPr id="30" name="TextBox 29">
            <a:extLst>
              <a:ext uri="{FF2B5EF4-FFF2-40B4-BE49-F238E27FC236}">
                <a16:creationId xmlns:a16="http://schemas.microsoft.com/office/drawing/2014/main" id="{8730B4C3-C51E-4764-075D-AA3797C36A95}"/>
              </a:ext>
            </a:extLst>
          </p:cNvPr>
          <p:cNvSpPr txBox="1"/>
          <p:nvPr/>
        </p:nvSpPr>
        <p:spPr>
          <a:xfrm>
            <a:off x="362772" y="2342672"/>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Humanity</a:t>
            </a:r>
          </a:p>
        </p:txBody>
      </p:sp>
      <p:sp>
        <p:nvSpPr>
          <p:cNvPr id="31" name="TextBox 30">
            <a:extLst>
              <a:ext uri="{FF2B5EF4-FFF2-40B4-BE49-F238E27FC236}">
                <a16:creationId xmlns:a16="http://schemas.microsoft.com/office/drawing/2014/main" id="{5E59A90D-9E05-D6A3-E253-81A263E709D4}"/>
              </a:ext>
            </a:extLst>
          </p:cNvPr>
          <p:cNvSpPr txBox="1"/>
          <p:nvPr/>
        </p:nvSpPr>
        <p:spPr>
          <a:xfrm>
            <a:off x="369069" y="3413940"/>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Person and Work of Christ</a:t>
            </a:r>
          </a:p>
        </p:txBody>
      </p:sp>
      <p:sp>
        <p:nvSpPr>
          <p:cNvPr id="32" name="TextBox 31">
            <a:extLst>
              <a:ext uri="{FF2B5EF4-FFF2-40B4-BE49-F238E27FC236}">
                <a16:creationId xmlns:a16="http://schemas.microsoft.com/office/drawing/2014/main" id="{E87EF11F-6F8E-7116-2AE2-56747B36B082}"/>
              </a:ext>
            </a:extLst>
          </p:cNvPr>
          <p:cNvSpPr txBox="1"/>
          <p:nvPr/>
        </p:nvSpPr>
        <p:spPr>
          <a:xfrm>
            <a:off x="369069" y="3865572"/>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Holy Spirit and Salvation</a:t>
            </a:r>
          </a:p>
        </p:txBody>
      </p:sp>
      <p:sp>
        <p:nvSpPr>
          <p:cNvPr id="33" name="TextBox 32">
            <a:extLst>
              <a:ext uri="{FF2B5EF4-FFF2-40B4-BE49-F238E27FC236}">
                <a16:creationId xmlns:a16="http://schemas.microsoft.com/office/drawing/2014/main" id="{986844E7-FEDC-DDFB-23E4-C048E12BB166}"/>
              </a:ext>
            </a:extLst>
          </p:cNvPr>
          <p:cNvSpPr txBox="1"/>
          <p:nvPr/>
        </p:nvSpPr>
        <p:spPr>
          <a:xfrm>
            <a:off x="369069" y="4797430"/>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Church</a:t>
            </a:r>
          </a:p>
        </p:txBody>
      </p:sp>
      <p:sp>
        <p:nvSpPr>
          <p:cNvPr id="34" name="TextBox 33">
            <a:extLst>
              <a:ext uri="{FF2B5EF4-FFF2-40B4-BE49-F238E27FC236}">
                <a16:creationId xmlns:a16="http://schemas.microsoft.com/office/drawing/2014/main" id="{01F80C9C-AB71-E42F-0C92-A81586574F1A}"/>
              </a:ext>
            </a:extLst>
          </p:cNvPr>
          <p:cNvSpPr txBox="1"/>
          <p:nvPr/>
        </p:nvSpPr>
        <p:spPr>
          <a:xfrm>
            <a:off x="369069" y="5316471"/>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Last Things</a:t>
            </a:r>
          </a:p>
        </p:txBody>
      </p:sp>
      <p:grpSp>
        <p:nvGrpSpPr>
          <p:cNvPr id="35" name="Group 34">
            <a:extLst>
              <a:ext uri="{FF2B5EF4-FFF2-40B4-BE49-F238E27FC236}">
                <a16:creationId xmlns:a16="http://schemas.microsoft.com/office/drawing/2014/main" id="{2605B204-5DAF-4A84-A397-B1B40C5784EB}"/>
              </a:ext>
            </a:extLst>
          </p:cNvPr>
          <p:cNvGrpSpPr/>
          <p:nvPr/>
        </p:nvGrpSpPr>
        <p:grpSpPr>
          <a:xfrm>
            <a:off x="257810" y="250002"/>
            <a:ext cx="939354" cy="5429979"/>
            <a:chOff x="257810" y="250002"/>
            <a:chExt cx="939354" cy="5429979"/>
          </a:xfrm>
        </p:grpSpPr>
        <p:grpSp>
          <p:nvGrpSpPr>
            <p:cNvPr id="36" name="Group 35">
              <a:extLst>
                <a:ext uri="{FF2B5EF4-FFF2-40B4-BE49-F238E27FC236}">
                  <a16:creationId xmlns:a16="http://schemas.microsoft.com/office/drawing/2014/main" id="{24CF5DDE-9DBA-9679-84BC-53DF64DEE664}"/>
                </a:ext>
              </a:extLst>
            </p:cNvPr>
            <p:cNvGrpSpPr/>
            <p:nvPr/>
          </p:nvGrpSpPr>
          <p:grpSpPr>
            <a:xfrm>
              <a:off x="436575" y="3732921"/>
              <a:ext cx="760589" cy="1881511"/>
              <a:chOff x="436575" y="3732921"/>
              <a:chExt cx="1533826" cy="1881511"/>
            </a:xfrm>
          </p:grpSpPr>
          <p:cxnSp>
            <p:nvCxnSpPr>
              <p:cNvPr id="55" name="Straight Connector 54">
                <a:extLst>
                  <a:ext uri="{FF2B5EF4-FFF2-40B4-BE49-F238E27FC236}">
                    <a16:creationId xmlns:a16="http://schemas.microsoft.com/office/drawing/2014/main" id="{9435023C-7EED-D6BB-4EE3-5D18949812D0}"/>
                  </a:ext>
                </a:extLst>
              </p:cNvPr>
              <p:cNvCxnSpPr>
                <a:cxnSpLocks/>
              </p:cNvCxnSpPr>
              <p:nvPr/>
            </p:nvCxnSpPr>
            <p:spPr>
              <a:xfrm flipH="1">
                <a:off x="436575" y="3732921"/>
                <a:ext cx="1528972" cy="0"/>
              </a:xfrm>
              <a:prstGeom prst="line">
                <a:avLst/>
              </a:prstGeom>
              <a:ln w="38100">
                <a:solidFill>
                  <a:srgbClr val="9DC39D"/>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DFEEAF2-4098-FD50-5D6F-93529B845403}"/>
                  </a:ext>
                </a:extLst>
              </p:cNvPr>
              <p:cNvCxnSpPr>
                <a:cxnSpLocks/>
              </p:cNvCxnSpPr>
              <p:nvPr/>
            </p:nvCxnSpPr>
            <p:spPr>
              <a:xfrm flipH="1">
                <a:off x="438982" y="4200406"/>
                <a:ext cx="1528972" cy="0"/>
              </a:xfrm>
              <a:prstGeom prst="line">
                <a:avLst/>
              </a:prstGeom>
              <a:ln w="38100">
                <a:solidFill>
                  <a:srgbClr val="B96C8D"/>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440B24E-4CB4-3ED6-8698-1DEA1446E40C}"/>
                  </a:ext>
                </a:extLst>
              </p:cNvPr>
              <p:cNvCxnSpPr>
                <a:cxnSpLocks/>
              </p:cNvCxnSpPr>
              <p:nvPr/>
            </p:nvCxnSpPr>
            <p:spPr>
              <a:xfrm flipH="1">
                <a:off x="439999" y="5104205"/>
                <a:ext cx="1528972" cy="0"/>
              </a:xfrm>
              <a:prstGeom prst="line">
                <a:avLst/>
              </a:prstGeom>
              <a:ln w="38100">
                <a:solidFill>
                  <a:srgbClr val="F9AD6C"/>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803EA97-803C-3C37-9524-A59C75B0619B}"/>
                  </a:ext>
                </a:extLst>
              </p:cNvPr>
              <p:cNvCxnSpPr>
                <a:cxnSpLocks/>
              </p:cNvCxnSpPr>
              <p:nvPr/>
            </p:nvCxnSpPr>
            <p:spPr>
              <a:xfrm flipH="1">
                <a:off x="441429" y="5614432"/>
                <a:ext cx="1528972" cy="0"/>
              </a:xfrm>
              <a:prstGeom prst="line">
                <a:avLst/>
              </a:prstGeom>
              <a:ln w="38100">
                <a:solidFill>
                  <a:srgbClr val="CFE1F3"/>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B8B23D31-7EF9-49CB-090D-2EA1DE964C46}"/>
                </a:ext>
              </a:extLst>
            </p:cNvPr>
            <p:cNvGrpSpPr/>
            <p:nvPr/>
          </p:nvGrpSpPr>
          <p:grpSpPr>
            <a:xfrm>
              <a:off x="269000" y="3093470"/>
              <a:ext cx="164173" cy="2586511"/>
              <a:chOff x="269000" y="3093470"/>
              <a:chExt cx="164173" cy="2586511"/>
            </a:xfrm>
          </p:grpSpPr>
          <p:cxnSp>
            <p:nvCxnSpPr>
              <p:cNvPr id="50" name="Straight Connector 49">
                <a:extLst>
                  <a:ext uri="{FF2B5EF4-FFF2-40B4-BE49-F238E27FC236}">
                    <a16:creationId xmlns:a16="http://schemas.microsoft.com/office/drawing/2014/main" id="{4466648A-4831-912C-5805-F796FF2BD660}"/>
                  </a:ext>
                </a:extLst>
              </p:cNvPr>
              <p:cNvCxnSpPr>
                <a:cxnSpLocks/>
              </p:cNvCxnSpPr>
              <p:nvPr/>
            </p:nvCxnSpPr>
            <p:spPr>
              <a:xfrm flipH="1" flipV="1">
                <a:off x="343585" y="3093470"/>
                <a:ext cx="13062" cy="249958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EAFE264C-E9FE-2C32-D72D-9E11BA2B874B}"/>
                  </a:ext>
                </a:extLst>
              </p:cNvPr>
              <p:cNvSpPr/>
              <p:nvPr/>
            </p:nvSpPr>
            <p:spPr>
              <a:xfrm>
                <a:off x="273854" y="5532421"/>
                <a:ext cx="159319" cy="147560"/>
              </a:xfrm>
              <a:prstGeom prst="ellipse">
                <a:avLst/>
              </a:prstGeom>
              <a:solidFill>
                <a:srgbClr val="CFE1F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Oval 51">
                <a:extLst>
                  <a:ext uri="{FF2B5EF4-FFF2-40B4-BE49-F238E27FC236}">
                    <a16:creationId xmlns:a16="http://schemas.microsoft.com/office/drawing/2014/main" id="{0A6E7ABA-F04B-756D-FBB1-6412E5EC3202}"/>
                  </a:ext>
                </a:extLst>
              </p:cNvPr>
              <p:cNvSpPr/>
              <p:nvPr/>
            </p:nvSpPr>
            <p:spPr>
              <a:xfrm>
                <a:off x="269000" y="3657308"/>
                <a:ext cx="159319" cy="147560"/>
              </a:xfrm>
              <a:prstGeom prst="ellipse">
                <a:avLst/>
              </a:prstGeom>
              <a:solidFill>
                <a:srgbClr val="9DC39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3" name="Oval 52">
                <a:extLst>
                  <a:ext uri="{FF2B5EF4-FFF2-40B4-BE49-F238E27FC236}">
                    <a16:creationId xmlns:a16="http://schemas.microsoft.com/office/drawing/2014/main" id="{E7F2CD5E-19D6-8618-1FF8-701D17A137F2}"/>
                  </a:ext>
                </a:extLst>
              </p:cNvPr>
              <p:cNvSpPr/>
              <p:nvPr/>
            </p:nvSpPr>
            <p:spPr>
              <a:xfrm>
                <a:off x="271407" y="4126015"/>
                <a:ext cx="159319" cy="147560"/>
              </a:xfrm>
              <a:prstGeom prst="ellipse">
                <a:avLst/>
              </a:prstGeom>
              <a:solidFill>
                <a:srgbClr val="B96C8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4" name="Oval 53">
                <a:extLst>
                  <a:ext uri="{FF2B5EF4-FFF2-40B4-BE49-F238E27FC236}">
                    <a16:creationId xmlns:a16="http://schemas.microsoft.com/office/drawing/2014/main" id="{472340AE-B25D-4FC7-D2AF-B49093186C12}"/>
                  </a:ext>
                </a:extLst>
              </p:cNvPr>
              <p:cNvSpPr/>
              <p:nvPr/>
            </p:nvSpPr>
            <p:spPr>
              <a:xfrm>
                <a:off x="272424" y="5029814"/>
                <a:ext cx="159319" cy="147560"/>
              </a:xfrm>
              <a:prstGeom prst="ellipse">
                <a:avLst/>
              </a:prstGeom>
              <a:solidFill>
                <a:srgbClr val="F9AD6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38" name="Group 37">
              <a:extLst>
                <a:ext uri="{FF2B5EF4-FFF2-40B4-BE49-F238E27FC236}">
                  <a16:creationId xmlns:a16="http://schemas.microsoft.com/office/drawing/2014/main" id="{104C7275-3EC2-7148-45BE-626FBA9E282C}"/>
                </a:ext>
              </a:extLst>
            </p:cNvPr>
            <p:cNvGrpSpPr/>
            <p:nvPr/>
          </p:nvGrpSpPr>
          <p:grpSpPr>
            <a:xfrm>
              <a:off x="431501" y="880830"/>
              <a:ext cx="758637" cy="1819548"/>
              <a:chOff x="431501" y="880830"/>
              <a:chExt cx="1529890" cy="1819548"/>
            </a:xfrm>
          </p:grpSpPr>
          <p:cxnSp>
            <p:nvCxnSpPr>
              <p:cNvPr id="46" name="Straight Connector 45">
                <a:extLst>
                  <a:ext uri="{FF2B5EF4-FFF2-40B4-BE49-F238E27FC236}">
                    <a16:creationId xmlns:a16="http://schemas.microsoft.com/office/drawing/2014/main" id="{2B2FE4CC-313E-2E70-C233-783F62A8F64A}"/>
                  </a:ext>
                </a:extLst>
              </p:cNvPr>
              <p:cNvCxnSpPr>
                <a:cxnSpLocks/>
              </p:cNvCxnSpPr>
              <p:nvPr/>
            </p:nvCxnSpPr>
            <p:spPr>
              <a:xfrm flipH="1">
                <a:off x="431501" y="1385669"/>
                <a:ext cx="1528973" cy="0"/>
              </a:xfrm>
              <a:prstGeom prst="line">
                <a:avLst/>
              </a:prstGeom>
              <a:ln w="38100">
                <a:solidFill>
                  <a:srgbClr val="B5CF5E"/>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CAAEF10-E0E5-11F8-C5BE-97CD4AD09F2F}"/>
                  </a:ext>
                </a:extLst>
              </p:cNvPr>
              <p:cNvCxnSpPr>
                <a:cxnSpLocks/>
              </p:cNvCxnSpPr>
              <p:nvPr/>
            </p:nvCxnSpPr>
            <p:spPr>
              <a:xfrm flipH="1">
                <a:off x="431501" y="880830"/>
                <a:ext cx="1528973" cy="0"/>
              </a:xfrm>
              <a:prstGeom prst="line">
                <a:avLst/>
              </a:prstGeom>
              <a:ln w="38100">
                <a:solidFill>
                  <a:srgbClr val="CF7A7C"/>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2E91A58-A2DE-713C-0CEB-5B6E14E55E14}"/>
                  </a:ext>
                </a:extLst>
              </p:cNvPr>
              <p:cNvCxnSpPr>
                <a:cxnSpLocks/>
              </p:cNvCxnSpPr>
              <p:nvPr/>
            </p:nvCxnSpPr>
            <p:spPr>
              <a:xfrm flipH="1">
                <a:off x="432418" y="2204835"/>
                <a:ext cx="1528973" cy="0"/>
              </a:xfrm>
              <a:prstGeom prst="line">
                <a:avLst/>
              </a:prstGeom>
              <a:ln w="38100">
                <a:solidFill>
                  <a:srgbClr val="F5C35A"/>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C24905B-5567-E2CA-5AAD-1D0153D5BA62}"/>
                  </a:ext>
                </a:extLst>
              </p:cNvPr>
              <p:cNvCxnSpPr>
                <a:cxnSpLocks/>
              </p:cNvCxnSpPr>
              <p:nvPr/>
            </p:nvCxnSpPr>
            <p:spPr>
              <a:xfrm flipH="1">
                <a:off x="431501" y="2700378"/>
                <a:ext cx="1528973" cy="0"/>
              </a:xfrm>
              <a:prstGeom prst="line">
                <a:avLst/>
              </a:prstGeom>
              <a:ln w="38100">
                <a:solidFill>
                  <a:srgbClr val="758EC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D4F71F98-E39B-960A-AA04-8FEEE90C698C}"/>
                </a:ext>
              </a:extLst>
            </p:cNvPr>
            <p:cNvGrpSpPr/>
            <p:nvPr/>
          </p:nvGrpSpPr>
          <p:grpSpPr>
            <a:xfrm>
              <a:off x="257810" y="250002"/>
              <a:ext cx="176748" cy="2881818"/>
              <a:chOff x="257810" y="250002"/>
              <a:chExt cx="176748" cy="2881818"/>
            </a:xfrm>
          </p:grpSpPr>
          <p:cxnSp>
            <p:nvCxnSpPr>
              <p:cNvPr id="40" name="Straight Connector 39">
                <a:extLst>
                  <a:ext uri="{FF2B5EF4-FFF2-40B4-BE49-F238E27FC236}">
                    <a16:creationId xmlns:a16="http://schemas.microsoft.com/office/drawing/2014/main" id="{554E7888-3C9C-D666-4C27-6A401442A0D5}"/>
                  </a:ext>
                </a:extLst>
              </p:cNvPr>
              <p:cNvCxnSpPr>
                <a:cxnSpLocks/>
              </p:cNvCxnSpPr>
              <p:nvPr/>
            </p:nvCxnSpPr>
            <p:spPr>
              <a:xfrm flipV="1">
                <a:off x="343585" y="422845"/>
                <a:ext cx="3135" cy="270897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912370BB-4D22-CC3A-F2DB-5B3F45F4FF37}"/>
                  </a:ext>
                </a:extLst>
              </p:cNvPr>
              <p:cNvSpPr/>
              <p:nvPr/>
            </p:nvSpPr>
            <p:spPr>
              <a:xfrm>
                <a:off x="263926" y="798819"/>
                <a:ext cx="159319" cy="147560"/>
              </a:xfrm>
              <a:prstGeom prst="ellipse">
                <a:avLst/>
              </a:prstGeom>
              <a:solidFill>
                <a:srgbClr val="CF7A7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2" name="Oval 41">
                <a:extLst>
                  <a:ext uri="{FF2B5EF4-FFF2-40B4-BE49-F238E27FC236}">
                    <a16:creationId xmlns:a16="http://schemas.microsoft.com/office/drawing/2014/main" id="{05C18A4C-CDB6-F5CD-698F-616891978281}"/>
                  </a:ext>
                </a:extLst>
              </p:cNvPr>
              <p:cNvSpPr/>
              <p:nvPr/>
            </p:nvSpPr>
            <p:spPr>
              <a:xfrm>
                <a:off x="257810" y="250002"/>
                <a:ext cx="176748" cy="18101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3" name="Oval 42">
                <a:extLst>
                  <a:ext uri="{FF2B5EF4-FFF2-40B4-BE49-F238E27FC236}">
                    <a16:creationId xmlns:a16="http://schemas.microsoft.com/office/drawing/2014/main" id="{EB31B3FA-47BB-9112-40BC-3DF0FEFBBAB3}"/>
                  </a:ext>
                </a:extLst>
              </p:cNvPr>
              <p:cNvSpPr/>
              <p:nvPr/>
            </p:nvSpPr>
            <p:spPr>
              <a:xfrm>
                <a:off x="264843" y="2129222"/>
                <a:ext cx="159319" cy="147560"/>
              </a:xfrm>
              <a:prstGeom prst="ellipse">
                <a:avLst/>
              </a:prstGeom>
              <a:solidFill>
                <a:srgbClr val="F5C35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4" name="Oval 43">
                <a:extLst>
                  <a:ext uri="{FF2B5EF4-FFF2-40B4-BE49-F238E27FC236}">
                    <a16:creationId xmlns:a16="http://schemas.microsoft.com/office/drawing/2014/main" id="{8F3CDC49-5996-DAE4-A477-A3C19CA8E587}"/>
                  </a:ext>
                </a:extLst>
              </p:cNvPr>
              <p:cNvSpPr/>
              <p:nvPr/>
            </p:nvSpPr>
            <p:spPr>
              <a:xfrm>
                <a:off x="263926" y="2624763"/>
                <a:ext cx="159319" cy="147560"/>
              </a:xfrm>
              <a:prstGeom prst="ellipse">
                <a:avLst/>
              </a:prstGeom>
              <a:solidFill>
                <a:srgbClr val="758EC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5" name="Oval 44">
                <a:extLst>
                  <a:ext uri="{FF2B5EF4-FFF2-40B4-BE49-F238E27FC236}">
                    <a16:creationId xmlns:a16="http://schemas.microsoft.com/office/drawing/2014/main" id="{7342CA50-7882-F497-593B-3F2BE9CA24B9}"/>
                  </a:ext>
                </a:extLst>
              </p:cNvPr>
              <p:cNvSpPr/>
              <p:nvPr/>
            </p:nvSpPr>
            <p:spPr>
              <a:xfrm>
                <a:off x="263926" y="1310064"/>
                <a:ext cx="159319" cy="147560"/>
              </a:xfrm>
              <a:prstGeom prst="ellipse">
                <a:avLst/>
              </a:prstGeom>
              <a:solidFill>
                <a:srgbClr val="B5CF5E"/>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60" name="TextBox 59">
            <a:extLst>
              <a:ext uri="{FF2B5EF4-FFF2-40B4-BE49-F238E27FC236}">
                <a16:creationId xmlns:a16="http://schemas.microsoft.com/office/drawing/2014/main" id="{2E7ABF60-001D-B043-A050-F4206094E077}"/>
              </a:ext>
            </a:extLst>
          </p:cNvPr>
          <p:cNvSpPr txBox="1"/>
          <p:nvPr/>
        </p:nvSpPr>
        <p:spPr>
          <a:xfrm>
            <a:off x="5933870" y="27588"/>
            <a:ext cx="5998526" cy="733727"/>
          </a:xfrm>
          <a:prstGeom prst="rect">
            <a:avLst/>
          </a:prstGeom>
          <a:noFill/>
        </p:spPr>
        <p:txBody>
          <a:bodyPr wrap="square">
            <a:spAutoFit/>
          </a:bodyPr>
          <a:lstStyle/>
          <a:p>
            <a:pPr>
              <a:lnSpc>
                <a:spcPct val="85000"/>
              </a:lnSpc>
            </a:pPr>
            <a:r>
              <a:rPr lang="en-US" sz="4800" b="1" dirty="0">
                <a:solidFill>
                  <a:srgbClr val="152D0D"/>
                </a:solidFill>
              </a:rPr>
              <a:t>Systematic Theology</a:t>
            </a:r>
          </a:p>
        </p:txBody>
      </p:sp>
    </p:spTree>
    <p:extLst>
      <p:ext uri="{BB962C8B-B14F-4D97-AF65-F5344CB8AC3E}">
        <p14:creationId xmlns:p14="http://schemas.microsoft.com/office/powerpoint/2010/main" val="36868179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0" presetClass="exit" presetSubtype="0" fill="hold" nodeType="withEffect">
                                  <p:stCondLst>
                                    <p:cond delay="7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BFFCB-9C92-DE7F-861E-023880D1D3FE}"/>
              </a:ext>
            </a:extLst>
          </p:cNvPr>
          <p:cNvSpPr txBox="1"/>
          <p:nvPr/>
        </p:nvSpPr>
        <p:spPr>
          <a:xfrm>
            <a:off x="362772" y="553267"/>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Triune God</a:t>
            </a:r>
          </a:p>
        </p:txBody>
      </p:sp>
      <p:sp>
        <p:nvSpPr>
          <p:cNvPr id="3" name="TextBox 2">
            <a:extLst>
              <a:ext uri="{FF2B5EF4-FFF2-40B4-BE49-F238E27FC236}">
                <a16:creationId xmlns:a16="http://schemas.microsoft.com/office/drawing/2014/main" id="{AD656465-A2CC-907D-D3F0-22DBEA51183D}"/>
              </a:ext>
            </a:extLst>
          </p:cNvPr>
          <p:cNvSpPr txBox="1"/>
          <p:nvPr/>
        </p:nvSpPr>
        <p:spPr>
          <a:xfrm>
            <a:off x="362772" y="1062997"/>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Scripture and Revelation</a:t>
            </a:r>
          </a:p>
        </p:txBody>
      </p:sp>
      <p:sp>
        <p:nvSpPr>
          <p:cNvPr id="4" name="TextBox 3">
            <a:extLst>
              <a:ext uri="{FF2B5EF4-FFF2-40B4-BE49-F238E27FC236}">
                <a16:creationId xmlns:a16="http://schemas.microsoft.com/office/drawing/2014/main" id="{4D97BDE0-23B8-2A69-0CEE-8DB72F077C4B}"/>
              </a:ext>
            </a:extLst>
          </p:cNvPr>
          <p:cNvSpPr txBox="1"/>
          <p:nvPr/>
        </p:nvSpPr>
        <p:spPr>
          <a:xfrm>
            <a:off x="362772" y="1886835"/>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Works of God</a:t>
            </a:r>
          </a:p>
        </p:txBody>
      </p:sp>
      <p:sp>
        <p:nvSpPr>
          <p:cNvPr id="5" name="TextBox 4">
            <a:extLst>
              <a:ext uri="{FF2B5EF4-FFF2-40B4-BE49-F238E27FC236}">
                <a16:creationId xmlns:a16="http://schemas.microsoft.com/office/drawing/2014/main" id="{DCE0318B-68BA-D092-0ADE-449EC0B8CDDC}"/>
              </a:ext>
            </a:extLst>
          </p:cNvPr>
          <p:cNvSpPr txBox="1"/>
          <p:nvPr/>
        </p:nvSpPr>
        <p:spPr>
          <a:xfrm>
            <a:off x="362772" y="2342672"/>
            <a:ext cx="3956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Humanity</a:t>
            </a:r>
          </a:p>
        </p:txBody>
      </p:sp>
      <p:sp>
        <p:nvSpPr>
          <p:cNvPr id="6" name="TextBox 5">
            <a:extLst>
              <a:ext uri="{FF2B5EF4-FFF2-40B4-BE49-F238E27FC236}">
                <a16:creationId xmlns:a16="http://schemas.microsoft.com/office/drawing/2014/main" id="{A3E6C36C-4FB5-B6E6-6903-0D4B65CB1939}"/>
              </a:ext>
            </a:extLst>
          </p:cNvPr>
          <p:cNvSpPr txBox="1"/>
          <p:nvPr/>
        </p:nvSpPr>
        <p:spPr>
          <a:xfrm>
            <a:off x="369069" y="3413940"/>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Person and Work of Christ</a:t>
            </a:r>
          </a:p>
        </p:txBody>
      </p:sp>
      <p:sp>
        <p:nvSpPr>
          <p:cNvPr id="7" name="TextBox 6">
            <a:extLst>
              <a:ext uri="{FF2B5EF4-FFF2-40B4-BE49-F238E27FC236}">
                <a16:creationId xmlns:a16="http://schemas.microsoft.com/office/drawing/2014/main" id="{2A4134EF-F304-6832-9333-2FB58671BCA4}"/>
              </a:ext>
            </a:extLst>
          </p:cNvPr>
          <p:cNvSpPr txBox="1"/>
          <p:nvPr/>
        </p:nvSpPr>
        <p:spPr>
          <a:xfrm>
            <a:off x="369069" y="3865572"/>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Holy Spirit and Salvation</a:t>
            </a:r>
          </a:p>
        </p:txBody>
      </p:sp>
      <p:sp>
        <p:nvSpPr>
          <p:cNvPr id="8" name="TextBox 7">
            <a:extLst>
              <a:ext uri="{FF2B5EF4-FFF2-40B4-BE49-F238E27FC236}">
                <a16:creationId xmlns:a16="http://schemas.microsoft.com/office/drawing/2014/main" id="{68D41E55-FB45-C1E8-CA83-FC0DB6E22EA4}"/>
              </a:ext>
            </a:extLst>
          </p:cNvPr>
          <p:cNvSpPr txBox="1"/>
          <p:nvPr/>
        </p:nvSpPr>
        <p:spPr>
          <a:xfrm>
            <a:off x="369069" y="4797430"/>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Church</a:t>
            </a:r>
          </a:p>
        </p:txBody>
      </p:sp>
      <p:sp>
        <p:nvSpPr>
          <p:cNvPr id="9" name="TextBox 8">
            <a:extLst>
              <a:ext uri="{FF2B5EF4-FFF2-40B4-BE49-F238E27FC236}">
                <a16:creationId xmlns:a16="http://schemas.microsoft.com/office/drawing/2014/main" id="{9AAF15B0-FF6C-75D2-68F7-DACD59DB5C37}"/>
              </a:ext>
            </a:extLst>
          </p:cNvPr>
          <p:cNvSpPr txBox="1"/>
          <p:nvPr/>
        </p:nvSpPr>
        <p:spPr>
          <a:xfrm>
            <a:off x="369069" y="5316471"/>
            <a:ext cx="34954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The Doctrine of the Last Things</a:t>
            </a:r>
          </a:p>
        </p:txBody>
      </p:sp>
      <p:grpSp>
        <p:nvGrpSpPr>
          <p:cNvPr id="10" name="Group 9">
            <a:extLst>
              <a:ext uri="{FF2B5EF4-FFF2-40B4-BE49-F238E27FC236}">
                <a16:creationId xmlns:a16="http://schemas.microsoft.com/office/drawing/2014/main" id="{14F93846-325E-49AF-9C58-BC7D47BA3D04}"/>
              </a:ext>
            </a:extLst>
          </p:cNvPr>
          <p:cNvGrpSpPr/>
          <p:nvPr/>
        </p:nvGrpSpPr>
        <p:grpSpPr>
          <a:xfrm>
            <a:off x="257810" y="250002"/>
            <a:ext cx="939354" cy="5429979"/>
            <a:chOff x="257810" y="250002"/>
            <a:chExt cx="939354" cy="5429979"/>
          </a:xfrm>
        </p:grpSpPr>
        <p:grpSp>
          <p:nvGrpSpPr>
            <p:cNvPr id="11" name="Group 10">
              <a:extLst>
                <a:ext uri="{FF2B5EF4-FFF2-40B4-BE49-F238E27FC236}">
                  <a16:creationId xmlns:a16="http://schemas.microsoft.com/office/drawing/2014/main" id="{8BE1370C-B8E6-6CE7-07B0-4AB15116615E}"/>
                </a:ext>
              </a:extLst>
            </p:cNvPr>
            <p:cNvGrpSpPr/>
            <p:nvPr/>
          </p:nvGrpSpPr>
          <p:grpSpPr>
            <a:xfrm>
              <a:off x="436575" y="3732921"/>
              <a:ext cx="760589" cy="1881511"/>
              <a:chOff x="436575" y="3732921"/>
              <a:chExt cx="1533826" cy="1881511"/>
            </a:xfrm>
          </p:grpSpPr>
          <p:cxnSp>
            <p:nvCxnSpPr>
              <p:cNvPr id="30" name="Straight Connector 29">
                <a:extLst>
                  <a:ext uri="{FF2B5EF4-FFF2-40B4-BE49-F238E27FC236}">
                    <a16:creationId xmlns:a16="http://schemas.microsoft.com/office/drawing/2014/main" id="{9CFF8A84-64B6-2CF2-E190-439976782484}"/>
                  </a:ext>
                </a:extLst>
              </p:cNvPr>
              <p:cNvCxnSpPr>
                <a:cxnSpLocks/>
              </p:cNvCxnSpPr>
              <p:nvPr/>
            </p:nvCxnSpPr>
            <p:spPr>
              <a:xfrm flipH="1">
                <a:off x="436575" y="3732921"/>
                <a:ext cx="1528972" cy="0"/>
              </a:xfrm>
              <a:prstGeom prst="line">
                <a:avLst/>
              </a:prstGeom>
              <a:ln w="38100">
                <a:solidFill>
                  <a:srgbClr val="9DC39D"/>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0DF75D0-4CD9-C130-F3B4-70BAC50990F7}"/>
                  </a:ext>
                </a:extLst>
              </p:cNvPr>
              <p:cNvCxnSpPr>
                <a:cxnSpLocks/>
              </p:cNvCxnSpPr>
              <p:nvPr/>
            </p:nvCxnSpPr>
            <p:spPr>
              <a:xfrm flipH="1">
                <a:off x="438982" y="4200406"/>
                <a:ext cx="1528972" cy="0"/>
              </a:xfrm>
              <a:prstGeom prst="line">
                <a:avLst/>
              </a:prstGeom>
              <a:ln w="38100">
                <a:solidFill>
                  <a:srgbClr val="B96C8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09B30B5-2736-86D2-6273-D7A5E7F1ED58}"/>
                  </a:ext>
                </a:extLst>
              </p:cNvPr>
              <p:cNvCxnSpPr>
                <a:cxnSpLocks/>
              </p:cNvCxnSpPr>
              <p:nvPr/>
            </p:nvCxnSpPr>
            <p:spPr>
              <a:xfrm flipH="1">
                <a:off x="439999" y="5104205"/>
                <a:ext cx="1528972" cy="0"/>
              </a:xfrm>
              <a:prstGeom prst="line">
                <a:avLst/>
              </a:prstGeom>
              <a:ln w="38100">
                <a:solidFill>
                  <a:srgbClr val="F9AD6C"/>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7EC5C66-E153-8BAE-614D-447B294D1C51}"/>
                  </a:ext>
                </a:extLst>
              </p:cNvPr>
              <p:cNvCxnSpPr>
                <a:cxnSpLocks/>
              </p:cNvCxnSpPr>
              <p:nvPr/>
            </p:nvCxnSpPr>
            <p:spPr>
              <a:xfrm flipH="1">
                <a:off x="441429" y="5614432"/>
                <a:ext cx="1528972" cy="0"/>
              </a:xfrm>
              <a:prstGeom prst="line">
                <a:avLst/>
              </a:prstGeom>
              <a:ln w="38100">
                <a:solidFill>
                  <a:srgbClr val="CFE1F3"/>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EED1FC89-4936-073A-0E0B-811BB74D272D}"/>
                </a:ext>
              </a:extLst>
            </p:cNvPr>
            <p:cNvGrpSpPr/>
            <p:nvPr/>
          </p:nvGrpSpPr>
          <p:grpSpPr>
            <a:xfrm>
              <a:off x="269000" y="3093470"/>
              <a:ext cx="164173" cy="2586511"/>
              <a:chOff x="269000" y="3093470"/>
              <a:chExt cx="164173" cy="2586511"/>
            </a:xfrm>
          </p:grpSpPr>
          <p:cxnSp>
            <p:nvCxnSpPr>
              <p:cNvPr id="25" name="Straight Connector 24">
                <a:extLst>
                  <a:ext uri="{FF2B5EF4-FFF2-40B4-BE49-F238E27FC236}">
                    <a16:creationId xmlns:a16="http://schemas.microsoft.com/office/drawing/2014/main" id="{546B0F81-C263-C029-9BA0-92DC221C881D}"/>
                  </a:ext>
                </a:extLst>
              </p:cNvPr>
              <p:cNvCxnSpPr>
                <a:cxnSpLocks/>
              </p:cNvCxnSpPr>
              <p:nvPr/>
            </p:nvCxnSpPr>
            <p:spPr>
              <a:xfrm flipH="1" flipV="1">
                <a:off x="343585" y="3093470"/>
                <a:ext cx="13062" cy="249958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6C7CF086-7C12-C34F-5FC1-D011F11FC314}"/>
                  </a:ext>
                </a:extLst>
              </p:cNvPr>
              <p:cNvSpPr/>
              <p:nvPr/>
            </p:nvSpPr>
            <p:spPr>
              <a:xfrm>
                <a:off x="273854" y="5532421"/>
                <a:ext cx="159319" cy="147560"/>
              </a:xfrm>
              <a:prstGeom prst="ellipse">
                <a:avLst/>
              </a:prstGeom>
              <a:solidFill>
                <a:srgbClr val="CFE1F3"/>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7" name="Oval 26">
                <a:extLst>
                  <a:ext uri="{FF2B5EF4-FFF2-40B4-BE49-F238E27FC236}">
                    <a16:creationId xmlns:a16="http://schemas.microsoft.com/office/drawing/2014/main" id="{6F102E7F-A591-65C9-BF35-C95A65C4CCF9}"/>
                  </a:ext>
                </a:extLst>
              </p:cNvPr>
              <p:cNvSpPr/>
              <p:nvPr/>
            </p:nvSpPr>
            <p:spPr>
              <a:xfrm>
                <a:off x="269000" y="3657308"/>
                <a:ext cx="159319" cy="147560"/>
              </a:xfrm>
              <a:prstGeom prst="ellipse">
                <a:avLst/>
              </a:prstGeom>
              <a:solidFill>
                <a:srgbClr val="9DC39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Oval 27">
                <a:extLst>
                  <a:ext uri="{FF2B5EF4-FFF2-40B4-BE49-F238E27FC236}">
                    <a16:creationId xmlns:a16="http://schemas.microsoft.com/office/drawing/2014/main" id="{5AF2DD45-7B71-26D2-CB17-A949E9DA7121}"/>
                  </a:ext>
                </a:extLst>
              </p:cNvPr>
              <p:cNvSpPr/>
              <p:nvPr/>
            </p:nvSpPr>
            <p:spPr>
              <a:xfrm>
                <a:off x="271407" y="4126015"/>
                <a:ext cx="159319" cy="147560"/>
              </a:xfrm>
              <a:prstGeom prst="ellipse">
                <a:avLst/>
              </a:prstGeom>
              <a:solidFill>
                <a:srgbClr val="B96C8D"/>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Oval 28">
                <a:extLst>
                  <a:ext uri="{FF2B5EF4-FFF2-40B4-BE49-F238E27FC236}">
                    <a16:creationId xmlns:a16="http://schemas.microsoft.com/office/drawing/2014/main" id="{E0AF1A35-6F13-365E-3409-34F0A39CEC84}"/>
                  </a:ext>
                </a:extLst>
              </p:cNvPr>
              <p:cNvSpPr/>
              <p:nvPr/>
            </p:nvSpPr>
            <p:spPr>
              <a:xfrm>
                <a:off x="272424" y="5029814"/>
                <a:ext cx="159319" cy="147560"/>
              </a:xfrm>
              <a:prstGeom prst="ellipse">
                <a:avLst/>
              </a:prstGeom>
              <a:solidFill>
                <a:srgbClr val="F9AD6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E77718AC-CF21-3972-847F-7975884093B4}"/>
                </a:ext>
              </a:extLst>
            </p:cNvPr>
            <p:cNvGrpSpPr/>
            <p:nvPr/>
          </p:nvGrpSpPr>
          <p:grpSpPr>
            <a:xfrm>
              <a:off x="431501" y="880830"/>
              <a:ext cx="758637" cy="1819548"/>
              <a:chOff x="431501" y="880830"/>
              <a:chExt cx="1529890" cy="1819548"/>
            </a:xfrm>
          </p:grpSpPr>
          <p:cxnSp>
            <p:nvCxnSpPr>
              <p:cNvPr id="21" name="Straight Connector 20">
                <a:extLst>
                  <a:ext uri="{FF2B5EF4-FFF2-40B4-BE49-F238E27FC236}">
                    <a16:creationId xmlns:a16="http://schemas.microsoft.com/office/drawing/2014/main" id="{2D757C5A-4969-1518-7368-98F721961224}"/>
                  </a:ext>
                </a:extLst>
              </p:cNvPr>
              <p:cNvCxnSpPr>
                <a:cxnSpLocks/>
              </p:cNvCxnSpPr>
              <p:nvPr/>
            </p:nvCxnSpPr>
            <p:spPr>
              <a:xfrm flipH="1">
                <a:off x="431501" y="1385669"/>
                <a:ext cx="1528973" cy="0"/>
              </a:xfrm>
              <a:prstGeom prst="line">
                <a:avLst/>
              </a:prstGeom>
              <a:ln w="38100">
                <a:solidFill>
                  <a:srgbClr val="B5CF5E"/>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C0462BC-9F4C-B273-8FF5-5F0636B7513F}"/>
                  </a:ext>
                </a:extLst>
              </p:cNvPr>
              <p:cNvCxnSpPr>
                <a:cxnSpLocks/>
              </p:cNvCxnSpPr>
              <p:nvPr/>
            </p:nvCxnSpPr>
            <p:spPr>
              <a:xfrm flipH="1">
                <a:off x="431501" y="880830"/>
                <a:ext cx="1528973" cy="0"/>
              </a:xfrm>
              <a:prstGeom prst="line">
                <a:avLst/>
              </a:prstGeom>
              <a:ln w="38100">
                <a:solidFill>
                  <a:srgbClr val="CF7A7C"/>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93FD438-CA6E-6288-64B5-824732066D19}"/>
                  </a:ext>
                </a:extLst>
              </p:cNvPr>
              <p:cNvCxnSpPr>
                <a:cxnSpLocks/>
              </p:cNvCxnSpPr>
              <p:nvPr/>
            </p:nvCxnSpPr>
            <p:spPr>
              <a:xfrm flipH="1">
                <a:off x="432418" y="2204835"/>
                <a:ext cx="1528973" cy="0"/>
              </a:xfrm>
              <a:prstGeom prst="line">
                <a:avLst/>
              </a:prstGeom>
              <a:ln w="38100">
                <a:solidFill>
                  <a:srgbClr val="F5C35A"/>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EDC094F-3507-2CB0-056D-075A67B174EE}"/>
                  </a:ext>
                </a:extLst>
              </p:cNvPr>
              <p:cNvCxnSpPr>
                <a:cxnSpLocks/>
              </p:cNvCxnSpPr>
              <p:nvPr/>
            </p:nvCxnSpPr>
            <p:spPr>
              <a:xfrm flipH="1">
                <a:off x="431501" y="2700378"/>
                <a:ext cx="1528973" cy="0"/>
              </a:xfrm>
              <a:prstGeom prst="line">
                <a:avLst/>
              </a:prstGeom>
              <a:ln w="38100">
                <a:solidFill>
                  <a:srgbClr val="758EC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7E4A29F-9C38-DDC5-D365-9F853B61E948}"/>
                </a:ext>
              </a:extLst>
            </p:cNvPr>
            <p:cNvGrpSpPr/>
            <p:nvPr/>
          </p:nvGrpSpPr>
          <p:grpSpPr>
            <a:xfrm>
              <a:off x="257810" y="250002"/>
              <a:ext cx="176748" cy="2881818"/>
              <a:chOff x="257810" y="250002"/>
              <a:chExt cx="176748" cy="2881818"/>
            </a:xfrm>
          </p:grpSpPr>
          <p:cxnSp>
            <p:nvCxnSpPr>
              <p:cNvPr id="15" name="Straight Connector 14">
                <a:extLst>
                  <a:ext uri="{FF2B5EF4-FFF2-40B4-BE49-F238E27FC236}">
                    <a16:creationId xmlns:a16="http://schemas.microsoft.com/office/drawing/2014/main" id="{24DA21C1-E0D4-640A-3F36-A56CFD80ED5F}"/>
                  </a:ext>
                </a:extLst>
              </p:cNvPr>
              <p:cNvCxnSpPr>
                <a:cxnSpLocks/>
              </p:cNvCxnSpPr>
              <p:nvPr/>
            </p:nvCxnSpPr>
            <p:spPr>
              <a:xfrm flipV="1">
                <a:off x="343585" y="422845"/>
                <a:ext cx="3135" cy="270897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1F9636E8-B961-40F8-5AFF-D13E004D2F17}"/>
                  </a:ext>
                </a:extLst>
              </p:cNvPr>
              <p:cNvSpPr/>
              <p:nvPr/>
            </p:nvSpPr>
            <p:spPr>
              <a:xfrm>
                <a:off x="263926" y="798819"/>
                <a:ext cx="159319" cy="147560"/>
              </a:xfrm>
              <a:prstGeom prst="ellipse">
                <a:avLst/>
              </a:prstGeom>
              <a:solidFill>
                <a:srgbClr val="CF7A7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E904EF07-8DD9-6FD0-51AC-C156C1FF55DF}"/>
                  </a:ext>
                </a:extLst>
              </p:cNvPr>
              <p:cNvSpPr/>
              <p:nvPr/>
            </p:nvSpPr>
            <p:spPr>
              <a:xfrm>
                <a:off x="257810" y="250002"/>
                <a:ext cx="176748" cy="181016"/>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47DFEA1B-FF80-813F-3A96-6FEFF2AF73D9}"/>
                  </a:ext>
                </a:extLst>
              </p:cNvPr>
              <p:cNvSpPr/>
              <p:nvPr/>
            </p:nvSpPr>
            <p:spPr>
              <a:xfrm>
                <a:off x="264843" y="2129222"/>
                <a:ext cx="159319" cy="147560"/>
              </a:xfrm>
              <a:prstGeom prst="ellipse">
                <a:avLst/>
              </a:prstGeom>
              <a:solidFill>
                <a:srgbClr val="F5C35A"/>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1EE53BF9-E2FA-3159-3D79-91C2319480A4}"/>
                  </a:ext>
                </a:extLst>
              </p:cNvPr>
              <p:cNvSpPr/>
              <p:nvPr/>
            </p:nvSpPr>
            <p:spPr>
              <a:xfrm>
                <a:off x="263926" y="2624763"/>
                <a:ext cx="159319" cy="147560"/>
              </a:xfrm>
              <a:prstGeom prst="ellipse">
                <a:avLst/>
              </a:prstGeom>
              <a:solidFill>
                <a:srgbClr val="758EC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3F3F1967-206F-FA08-6F12-4A689CC0E2E8}"/>
                  </a:ext>
                </a:extLst>
              </p:cNvPr>
              <p:cNvSpPr/>
              <p:nvPr/>
            </p:nvSpPr>
            <p:spPr>
              <a:xfrm>
                <a:off x="263926" y="1310064"/>
                <a:ext cx="159319" cy="147560"/>
              </a:xfrm>
              <a:prstGeom prst="ellipse">
                <a:avLst/>
              </a:prstGeom>
              <a:solidFill>
                <a:srgbClr val="B5CF5E"/>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34" name="TextBox 33">
            <a:extLst>
              <a:ext uri="{FF2B5EF4-FFF2-40B4-BE49-F238E27FC236}">
                <a16:creationId xmlns:a16="http://schemas.microsoft.com/office/drawing/2014/main" id="{08F71534-6C8E-CE47-177A-674FDC254C59}"/>
              </a:ext>
            </a:extLst>
          </p:cNvPr>
          <p:cNvSpPr txBox="1"/>
          <p:nvPr/>
        </p:nvSpPr>
        <p:spPr>
          <a:xfrm>
            <a:off x="5933870" y="27588"/>
            <a:ext cx="5998526" cy="733727"/>
          </a:xfrm>
          <a:prstGeom prst="rect">
            <a:avLst/>
          </a:prstGeom>
          <a:noFill/>
        </p:spPr>
        <p:txBody>
          <a:bodyPr wrap="square">
            <a:spAutoFit/>
          </a:bodyPr>
          <a:lstStyle/>
          <a:p>
            <a:pPr>
              <a:lnSpc>
                <a:spcPct val="85000"/>
              </a:lnSpc>
            </a:pPr>
            <a:r>
              <a:rPr lang="en-US" sz="4800" b="1" dirty="0">
                <a:solidFill>
                  <a:srgbClr val="152D0D"/>
                </a:solidFill>
              </a:rPr>
              <a:t>Systematic Theology</a:t>
            </a:r>
          </a:p>
        </p:txBody>
      </p:sp>
    </p:spTree>
    <p:extLst>
      <p:ext uri="{BB962C8B-B14F-4D97-AF65-F5344CB8AC3E}">
        <p14:creationId xmlns:p14="http://schemas.microsoft.com/office/powerpoint/2010/main" val="2196355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AD358-DB6A-364F-2779-916446CED821}"/>
              </a:ext>
            </a:extLst>
          </p:cNvPr>
          <p:cNvSpPr txBox="1"/>
          <p:nvPr/>
        </p:nvSpPr>
        <p:spPr>
          <a:xfrm>
            <a:off x="5933870" y="27588"/>
            <a:ext cx="5998526" cy="733727"/>
          </a:xfrm>
          <a:prstGeom prst="rect">
            <a:avLst/>
          </a:prstGeom>
          <a:noFill/>
        </p:spPr>
        <p:txBody>
          <a:bodyPr wrap="square">
            <a:spAutoFit/>
          </a:bodyPr>
          <a:lstStyle/>
          <a:p>
            <a:pPr>
              <a:lnSpc>
                <a:spcPct val="85000"/>
              </a:lnSpc>
            </a:pPr>
            <a:r>
              <a:rPr lang="en-US" sz="4800" b="1" dirty="0">
                <a:solidFill>
                  <a:srgbClr val="152D0D"/>
                </a:solidFill>
              </a:rPr>
              <a:t>Systematic Theology</a:t>
            </a:r>
          </a:p>
        </p:txBody>
      </p:sp>
    </p:spTree>
    <p:extLst>
      <p:ext uri="{BB962C8B-B14F-4D97-AF65-F5344CB8AC3E}">
        <p14:creationId xmlns:p14="http://schemas.microsoft.com/office/powerpoint/2010/main" val="429331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C9A1602D-1384-5EBD-C0D5-C967DB41DEC7}"/>
              </a:ext>
            </a:extLst>
          </p:cNvPr>
          <p:cNvGraphicFramePr>
            <a:graphicFrameLocks noGrp="1"/>
          </p:cNvGraphicFramePr>
          <p:nvPr>
            <p:extLst>
              <p:ext uri="{D42A27DB-BD31-4B8C-83A1-F6EECF244321}">
                <p14:modId xmlns:p14="http://schemas.microsoft.com/office/powerpoint/2010/main" val="3077814050"/>
              </p:ext>
            </p:extLst>
          </p:nvPr>
        </p:nvGraphicFramePr>
        <p:xfrm>
          <a:off x="643466" y="643466"/>
          <a:ext cx="10905067" cy="5571064"/>
        </p:xfrm>
        <a:graphic>
          <a:graphicData uri="http://schemas.openxmlformats.org/drawingml/2006/table">
            <a:tbl>
              <a:tblPr/>
              <a:tblGrid>
                <a:gridCol w="4033849">
                  <a:extLst>
                    <a:ext uri="{9D8B030D-6E8A-4147-A177-3AD203B41FA5}">
                      <a16:colId xmlns:a16="http://schemas.microsoft.com/office/drawing/2014/main" val="2969459055"/>
                    </a:ext>
                  </a:extLst>
                </a:gridCol>
                <a:gridCol w="6871218">
                  <a:extLst>
                    <a:ext uri="{9D8B030D-6E8A-4147-A177-3AD203B41FA5}">
                      <a16:colId xmlns:a16="http://schemas.microsoft.com/office/drawing/2014/main" val="2129041057"/>
                    </a:ext>
                  </a:extLst>
                </a:gridCol>
              </a:tblGrid>
              <a:tr h="696383">
                <a:tc>
                  <a:txBody>
                    <a:bodyPr/>
                    <a:lstStyle/>
                    <a:p>
                      <a:pPr algn="ctr" fontAlgn="b">
                        <a:buNone/>
                      </a:pPr>
                      <a:r>
                        <a:rPr lang="en-US" sz="3200" b="0" i="0" u="sng" strike="noStrike" dirty="0">
                          <a:solidFill>
                            <a:srgbClr val="000000"/>
                          </a:solidFill>
                          <a:effectLst/>
                          <a:latin typeface="Aptos Narrow" panose="020B0004020202020204" pitchFamily="34" charset="0"/>
                        </a:rPr>
                        <a:t>Logos Doctrine Category</a:t>
                      </a:r>
                      <a:endParaRPr lang="en-US" sz="5400" b="0" i="0" u="sng" strike="noStrike" dirty="0">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ctr" fontAlgn="b">
                        <a:buNone/>
                      </a:pPr>
                      <a:r>
                        <a:rPr lang="en-US" sz="3200" b="0" i="0" u="sng" strike="noStrike" dirty="0">
                          <a:solidFill>
                            <a:srgbClr val="000000"/>
                          </a:solidFill>
                          <a:effectLst/>
                          <a:latin typeface="Aptos Narrow" panose="020B0004020202020204" pitchFamily="34" charset="0"/>
                        </a:rPr>
                        <a:t>Specific Doctrines</a:t>
                      </a:r>
                      <a:endParaRPr lang="en-US" sz="5400" b="0" i="0" u="sng" strike="noStrike" dirty="0">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2122619990"/>
                  </a:ext>
                </a:extLst>
              </a:tr>
              <a:tr h="696383">
                <a:tc>
                  <a:txBody>
                    <a:bodyPr/>
                    <a:lstStyle/>
                    <a:p>
                      <a:pPr algn="l" fontAlgn="b">
                        <a:buNone/>
                      </a:pPr>
                      <a:r>
                        <a:rPr lang="en-US" sz="3200" b="0" i="0" u="none" strike="noStrike" dirty="0">
                          <a:solidFill>
                            <a:srgbClr val="000000"/>
                          </a:solidFill>
                          <a:effectLst/>
                          <a:latin typeface="Aptos Narrow" panose="020B0004020202020204" pitchFamily="34" charset="0"/>
                        </a:rPr>
                        <a:t>Triune God</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a:solidFill>
                            <a:srgbClr val="000000"/>
                          </a:solidFill>
                          <a:effectLst/>
                          <a:latin typeface="Aptos Narrow" panose="020B0004020202020204" pitchFamily="34" charset="0"/>
                        </a:rPr>
                        <a:t>Trinity, Divine Decrees, Predestination</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3466339388"/>
                  </a:ext>
                </a:extLst>
              </a:tr>
              <a:tr h="696383">
                <a:tc>
                  <a:txBody>
                    <a:bodyPr/>
                    <a:lstStyle/>
                    <a:p>
                      <a:pPr algn="l" fontAlgn="b">
                        <a:buNone/>
                      </a:pPr>
                      <a:r>
                        <a:rPr lang="en-US" sz="3200" b="0" i="0" u="none" strike="noStrike" dirty="0">
                          <a:solidFill>
                            <a:srgbClr val="000000"/>
                          </a:solidFill>
                          <a:effectLst/>
                          <a:latin typeface="Aptos Narrow" panose="020B0004020202020204" pitchFamily="34" charset="0"/>
                        </a:rPr>
                        <a:t>Works of God</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a:solidFill>
                            <a:srgbClr val="000000"/>
                          </a:solidFill>
                          <a:effectLst/>
                          <a:latin typeface="Aptos Narrow" panose="020B0004020202020204" pitchFamily="34" charset="0"/>
                        </a:rPr>
                        <a:t>Providence, Election</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987229045"/>
                  </a:ext>
                </a:extLst>
              </a:tr>
              <a:tr h="696383">
                <a:tc>
                  <a:txBody>
                    <a:bodyPr/>
                    <a:lstStyle/>
                    <a:p>
                      <a:pPr algn="l" fontAlgn="b">
                        <a:buNone/>
                      </a:pPr>
                      <a:r>
                        <a:rPr lang="en-US" sz="3200" b="0" i="0" u="none" strike="noStrike" dirty="0">
                          <a:solidFill>
                            <a:srgbClr val="000000"/>
                          </a:solidFill>
                          <a:effectLst/>
                          <a:latin typeface="Aptos Narrow" panose="020B0004020202020204" pitchFamily="34" charset="0"/>
                        </a:rPr>
                        <a:t>Person &amp; Work of Christ</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a:solidFill>
                            <a:srgbClr val="000000"/>
                          </a:solidFill>
                          <a:effectLst/>
                          <a:latin typeface="Aptos Narrow" panose="020B0004020202020204" pitchFamily="34" charset="0"/>
                        </a:rPr>
                        <a:t>Redemption, Mediation</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2163763423"/>
                  </a:ext>
                </a:extLst>
              </a:tr>
              <a:tr h="696383">
                <a:tc>
                  <a:txBody>
                    <a:bodyPr/>
                    <a:lstStyle/>
                    <a:p>
                      <a:pPr algn="l" fontAlgn="b">
                        <a:buNone/>
                      </a:pPr>
                      <a:r>
                        <a:rPr lang="en-US" sz="3200" b="0" i="0" u="none" strike="noStrike">
                          <a:solidFill>
                            <a:srgbClr val="000000"/>
                          </a:solidFill>
                          <a:effectLst/>
                          <a:latin typeface="Aptos Narrow" panose="020B0004020202020204" pitchFamily="34" charset="0"/>
                        </a:rPr>
                        <a:t>Holy Spirit &amp; Salvation</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a:solidFill>
                            <a:srgbClr val="000000"/>
                          </a:solidFill>
                          <a:effectLst/>
                          <a:latin typeface="Aptos Narrow" panose="020B0004020202020204" pitchFamily="34" charset="0"/>
                        </a:rPr>
                        <a:t>Sealing, Calling, Justification, Inheritance</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3417202830"/>
                  </a:ext>
                </a:extLst>
              </a:tr>
              <a:tr h="696383">
                <a:tc>
                  <a:txBody>
                    <a:bodyPr/>
                    <a:lstStyle/>
                    <a:p>
                      <a:pPr algn="l" fontAlgn="b">
                        <a:buNone/>
                      </a:pPr>
                      <a:r>
                        <a:rPr lang="en-US" sz="3200" b="0" i="0" u="none" strike="noStrike">
                          <a:solidFill>
                            <a:srgbClr val="000000"/>
                          </a:solidFill>
                          <a:effectLst/>
                          <a:latin typeface="Aptos Narrow" panose="020B0004020202020204" pitchFamily="34" charset="0"/>
                        </a:rPr>
                        <a:t>Humanity</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Sin (implied), Need for redemption</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3389103671"/>
                  </a:ext>
                </a:extLst>
              </a:tr>
              <a:tr h="696383">
                <a:tc>
                  <a:txBody>
                    <a:bodyPr/>
                    <a:lstStyle/>
                    <a:p>
                      <a:pPr algn="l" fontAlgn="b">
                        <a:buNone/>
                      </a:pPr>
                      <a:r>
                        <a:rPr lang="en-US" sz="3200" b="0" i="0" u="none" strike="noStrike">
                          <a:solidFill>
                            <a:srgbClr val="000000"/>
                          </a:solidFill>
                          <a:effectLst/>
                          <a:latin typeface="Aptos Narrow" panose="020B0004020202020204" pitchFamily="34" charset="0"/>
                        </a:rPr>
                        <a:t>The Church</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People of God, Unity in Christ</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1276333180"/>
                  </a:ext>
                </a:extLst>
              </a:tr>
              <a:tr h="696383">
                <a:tc>
                  <a:txBody>
                    <a:bodyPr/>
                    <a:lstStyle/>
                    <a:p>
                      <a:pPr algn="l" fontAlgn="b">
                        <a:buNone/>
                      </a:pPr>
                      <a:r>
                        <a:rPr lang="en-US" sz="3200" b="0" i="0" u="none" strike="noStrike">
                          <a:solidFill>
                            <a:srgbClr val="000000"/>
                          </a:solidFill>
                          <a:effectLst/>
                          <a:latin typeface="Aptos Narrow" panose="020B0004020202020204" pitchFamily="34" charset="0"/>
                        </a:rPr>
                        <a:t>Scripture &amp; Revelation</a:t>
                      </a:r>
                      <a:endParaRPr lang="en-US" sz="5400" b="0" i="0" u="none" strike="noStrike">
                        <a:effectLst/>
                        <a:latin typeface="Arial" panose="020B0604020202020204" pitchFamily="34" charset="0"/>
                      </a:endParaRPr>
                    </a:p>
                  </a:txBody>
                  <a:tcPr marL="23396" marR="23396" marT="23396" marB="0" anchor="b">
                    <a:lnL>
                      <a:noFill/>
                    </a:lnL>
                    <a:lnR>
                      <a:noFill/>
                    </a:lnR>
                    <a:lnT>
                      <a:noFill/>
                    </a:lnT>
                    <a:lnB>
                      <a:noFill/>
                    </a:lnB>
                    <a:noFill/>
                  </a:tcPr>
                </a:tc>
                <a:tc>
                  <a:txBody>
                    <a:bodyPr/>
                    <a:lstStyle/>
                    <a:p>
                      <a:pPr algn="l" fontAlgn="b">
                        <a:buNone/>
                      </a:pPr>
                      <a:r>
                        <a:rPr lang="en-US" sz="3200" b="0" i="0" u="none" strike="noStrike" dirty="0">
                          <a:solidFill>
                            <a:srgbClr val="000000"/>
                          </a:solidFill>
                          <a:effectLst/>
                          <a:latin typeface="Aptos Narrow" panose="020B0004020202020204" pitchFamily="34" charset="0"/>
                        </a:rPr>
                        <a:t>Special Revelation, Mystery of God’s Will</a:t>
                      </a:r>
                      <a:endParaRPr lang="en-US" sz="5400" b="0" i="0" u="none" strike="noStrike" dirty="0">
                        <a:effectLst/>
                        <a:latin typeface="Arial" panose="020B0604020202020204" pitchFamily="34" charset="0"/>
                      </a:endParaRPr>
                    </a:p>
                  </a:txBody>
                  <a:tcPr marL="23396" marR="23396" marT="23396" marB="0" anchor="b">
                    <a:lnL>
                      <a:noFill/>
                    </a:lnL>
                    <a:lnR>
                      <a:noFill/>
                    </a:lnR>
                    <a:lnT>
                      <a:noFill/>
                    </a:lnT>
                    <a:lnB>
                      <a:noFill/>
                    </a:lnB>
                    <a:noFill/>
                  </a:tcPr>
                </a:tc>
                <a:extLst>
                  <a:ext uri="{0D108BD9-81ED-4DB2-BD59-A6C34878D82A}">
                    <a16:rowId xmlns:a16="http://schemas.microsoft.com/office/drawing/2014/main" val="4092210858"/>
                  </a:ext>
                </a:extLst>
              </a:tr>
            </a:tbl>
          </a:graphicData>
        </a:graphic>
      </p:graphicFrame>
    </p:spTree>
    <p:extLst>
      <p:ext uri="{BB962C8B-B14F-4D97-AF65-F5344CB8AC3E}">
        <p14:creationId xmlns:p14="http://schemas.microsoft.com/office/powerpoint/2010/main" val="3527609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B0C0-696A-432B-F236-756A9709F0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154462-F090-B8A7-2951-CDE2D91FDC51}"/>
              </a:ext>
            </a:extLst>
          </p:cNvPr>
          <p:cNvSpPr txBox="1"/>
          <p:nvPr/>
        </p:nvSpPr>
        <p:spPr>
          <a:xfrm>
            <a:off x="-1" y="110169"/>
            <a:ext cx="12107537" cy="4154984"/>
          </a:xfrm>
          <a:prstGeom prst="rect">
            <a:avLst/>
          </a:prstGeom>
          <a:noFill/>
        </p:spPr>
        <p:txBody>
          <a:bodyPr wrap="square">
            <a:spAutoFit/>
          </a:bodyPr>
          <a:lstStyle/>
          <a:p>
            <a:pPr algn="l">
              <a:buNone/>
            </a:pP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you also, </a:t>
            </a:r>
            <a:r>
              <a:rPr lang="en-US" sz="4400" b="1"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when you heard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word of truth, the gospel of your salvation, </a:t>
            </a:r>
            <a:r>
              <a:rPr lang="en-US" sz="4400" b="1"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and believed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him, were sealed with the promised Holy Spirit,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the guarantee of our inheritance until we acquire possession of it, to the praise of his glory.</a:t>
            </a:r>
          </a:p>
        </p:txBody>
      </p:sp>
    </p:spTree>
    <p:extLst>
      <p:ext uri="{BB962C8B-B14F-4D97-AF65-F5344CB8AC3E}">
        <p14:creationId xmlns:p14="http://schemas.microsoft.com/office/powerpoint/2010/main" val="81337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7F29D-AB4F-BC51-A97D-2F840BCA0A43}"/>
            </a:ext>
          </a:extLst>
        </p:cNvPr>
        <p:cNvGrpSpPr/>
        <p:nvPr/>
      </p:nvGrpSpPr>
      <p:grpSpPr>
        <a:xfrm>
          <a:off x="0" y="0"/>
          <a:ext cx="0" cy="0"/>
          <a:chOff x="0" y="0"/>
          <a:chExt cx="0" cy="0"/>
        </a:xfrm>
      </p:grpSpPr>
      <p:sp>
        <p:nvSpPr>
          <p:cNvPr id="8" name="Text Box 19">
            <a:extLst>
              <a:ext uri="{FF2B5EF4-FFF2-40B4-BE49-F238E27FC236}">
                <a16:creationId xmlns:a16="http://schemas.microsoft.com/office/drawing/2014/main" id="{274E7668-458B-EC80-7498-D8CB41016315}"/>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Gospels </a:t>
            </a:r>
            <a:r>
              <a:rPr lang="en-US" sz="1800" b="1" dirty="0">
                <a:solidFill>
                  <a:srgbClr val="800000"/>
                </a:solidFill>
                <a:latin typeface="Arial Black" panose="020B0A04020102020204" pitchFamily="34" charset="0"/>
                <a:cs typeface="Times New Roman" charset="0"/>
              </a:rPr>
              <a:t>&amp; Acts</a:t>
            </a:r>
            <a:endParaRPr lang="en-US" sz="1600" dirty="0">
              <a:solidFill>
                <a:srgbClr val="800000"/>
              </a:solidFill>
              <a:latin typeface="Arial Black" panose="020B0A04020102020204" pitchFamily="34" charset="0"/>
              <a:cs typeface="Times New Roman" charset="0"/>
            </a:endParaRPr>
          </a:p>
        </p:txBody>
      </p:sp>
      <p:sp>
        <p:nvSpPr>
          <p:cNvPr id="9" name="Rectangle: Rounded Corners 8">
            <a:extLst>
              <a:ext uri="{FF2B5EF4-FFF2-40B4-BE49-F238E27FC236}">
                <a16:creationId xmlns:a16="http://schemas.microsoft.com/office/drawing/2014/main" id="{F5DC3355-FB8A-B5C2-F1C4-E4520DBD73F2}"/>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33">
            <a:extLst>
              <a:ext uri="{FF2B5EF4-FFF2-40B4-BE49-F238E27FC236}">
                <a16:creationId xmlns:a16="http://schemas.microsoft.com/office/drawing/2014/main" id="{3CCF09D6-B65C-0995-CDF9-E073E71B20AA}"/>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3" name="Line 19">
            <a:extLst>
              <a:ext uri="{FF2B5EF4-FFF2-40B4-BE49-F238E27FC236}">
                <a16:creationId xmlns:a16="http://schemas.microsoft.com/office/drawing/2014/main" id="{68DE2DD4-4F03-FCE0-765A-40E7813BA5F7}"/>
              </a:ext>
            </a:extLst>
          </p:cNvPr>
          <p:cNvSpPr>
            <a:spLocks noChangeShapeType="1"/>
          </p:cNvSpPr>
          <p:nvPr/>
        </p:nvSpPr>
        <p:spPr bwMode="auto">
          <a:xfrm>
            <a:off x="202038" y="2590800"/>
            <a:ext cx="11859993" cy="0"/>
          </a:xfrm>
          <a:prstGeom prst="line">
            <a:avLst/>
          </a:prstGeom>
          <a:noFill/>
          <a:ln w="76200">
            <a:solidFill>
              <a:srgbClr val="47FFD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6" name="Text Box 20">
            <a:extLst>
              <a:ext uri="{FF2B5EF4-FFF2-40B4-BE49-F238E27FC236}">
                <a16:creationId xmlns:a16="http://schemas.microsoft.com/office/drawing/2014/main" id="{23145C6A-A5DA-12F2-98F0-D8CC13993BDA}"/>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71" name="Text Box 21">
            <a:extLst>
              <a:ext uri="{FF2B5EF4-FFF2-40B4-BE49-F238E27FC236}">
                <a16:creationId xmlns:a16="http://schemas.microsoft.com/office/drawing/2014/main" id="{2F32D325-E720-B5EC-4356-F45615497B11}"/>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72" name="Freeform: Shape 71">
            <a:extLst>
              <a:ext uri="{FF2B5EF4-FFF2-40B4-BE49-F238E27FC236}">
                <a16:creationId xmlns:a16="http://schemas.microsoft.com/office/drawing/2014/main" id="{F0027662-79CF-BFB8-EE98-654A9D54A759}"/>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73" name="Group 72">
            <a:extLst>
              <a:ext uri="{FF2B5EF4-FFF2-40B4-BE49-F238E27FC236}">
                <a16:creationId xmlns:a16="http://schemas.microsoft.com/office/drawing/2014/main" id="{DB371D8A-1436-30B4-DA8B-AC74A08B8A95}"/>
              </a:ext>
            </a:extLst>
          </p:cNvPr>
          <p:cNvGrpSpPr>
            <a:grpSpLocks noChangeAspect="1"/>
          </p:cNvGrpSpPr>
          <p:nvPr/>
        </p:nvGrpSpPr>
        <p:grpSpPr>
          <a:xfrm>
            <a:off x="1762606" y="1830626"/>
            <a:ext cx="398480" cy="623063"/>
            <a:chOff x="1158322" y="1447800"/>
            <a:chExt cx="914400" cy="1429755"/>
          </a:xfrm>
        </p:grpSpPr>
        <p:pic>
          <p:nvPicPr>
            <p:cNvPr id="74" name="Graphic 73" descr="Add with solid fill">
              <a:extLst>
                <a:ext uri="{FF2B5EF4-FFF2-40B4-BE49-F238E27FC236}">
                  <a16:creationId xmlns:a16="http://schemas.microsoft.com/office/drawing/2014/main" id="{B44DE112-7E81-3086-58E6-847A51A0D3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75" name="Rectangle 74">
              <a:extLst>
                <a:ext uri="{FF2B5EF4-FFF2-40B4-BE49-F238E27FC236}">
                  <a16:creationId xmlns:a16="http://schemas.microsoft.com/office/drawing/2014/main" id="{9371A9D6-1432-C9BB-BA7F-EEFC52FE9854}"/>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6" name="Text Box 21">
            <a:extLst>
              <a:ext uri="{FF2B5EF4-FFF2-40B4-BE49-F238E27FC236}">
                <a16:creationId xmlns:a16="http://schemas.microsoft.com/office/drawing/2014/main" id="{3B9FC360-8735-EF52-93C0-33237A5DE541}"/>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77" name="Text Box 21">
            <a:extLst>
              <a:ext uri="{FF2B5EF4-FFF2-40B4-BE49-F238E27FC236}">
                <a16:creationId xmlns:a16="http://schemas.microsoft.com/office/drawing/2014/main" id="{232791AD-84F4-9493-CCEE-1667BD7C2B65}"/>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78" name="Text Box 21">
            <a:extLst>
              <a:ext uri="{FF2B5EF4-FFF2-40B4-BE49-F238E27FC236}">
                <a16:creationId xmlns:a16="http://schemas.microsoft.com/office/drawing/2014/main" id="{D1C4D0BE-C4BA-7988-B723-0450C09604AE}"/>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79" name="Text Box 21">
            <a:extLst>
              <a:ext uri="{FF2B5EF4-FFF2-40B4-BE49-F238E27FC236}">
                <a16:creationId xmlns:a16="http://schemas.microsoft.com/office/drawing/2014/main" id="{786E168B-A189-74B6-D65F-D1ACF93D2F16}"/>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80" name="Text Box 21">
            <a:extLst>
              <a:ext uri="{FF2B5EF4-FFF2-40B4-BE49-F238E27FC236}">
                <a16:creationId xmlns:a16="http://schemas.microsoft.com/office/drawing/2014/main" id="{BD961AE5-7628-C64F-9B05-63CE0E17FD1A}"/>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7" name="Text Box 6">
            <a:extLst>
              <a:ext uri="{FF2B5EF4-FFF2-40B4-BE49-F238E27FC236}">
                <a16:creationId xmlns:a16="http://schemas.microsoft.com/office/drawing/2014/main" id="{274432F3-646F-6E18-B49D-9003AA27B47A}"/>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sp>
        <p:nvSpPr>
          <p:cNvPr id="15" name="Text Box 19">
            <a:extLst>
              <a:ext uri="{FF2B5EF4-FFF2-40B4-BE49-F238E27FC236}">
                <a16:creationId xmlns:a16="http://schemas.microsoft.com/office/drawing/2014/main" id="{72266370-AA8B-6967-60F1-E32E56ABFA22}"/>
              </a:ext>
            </a:extLst>
          </p:cNvPr>
          <p:cNvSpPr txBox="1">
            <a:spLocks noChangeArrowheads="1"/>
          </p:cNvSpPr>
          <p:nvPr/>
        </p:nvSpPr>
        <p:spPr bwMode="auto">
          <a:xfrm>
            <a:off x="3282196" y="5485630"/>
            <a:ext cx="975499" cy="369888"/>
          </a:xfrm>
          <a:prstGeom prst="rect">
            <a:avLst/>
          </a:prstGeom>
          <a:noFill/>
          <a:ln w="12700">
            <a:no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Black" panose="020B0A04020102020204" pitchFamily="34" charset="0"/>
                <a:cs typeface="Times New Roman" charset="0"/>
              </a:rPr>
              <a:t>&amp; Acts</a:t>
            </a:r>
            <a:endParaRPr lang="en-US" sz="1600" dirty="0">
              <a:solidFill>
                <a:srgbClr val="FFFF00"/>
              </a:solidFill>
              <a:latin typeface="Arial Black" panose="020B0A04020102020204" pitchFamily="34" charset="0"/>
              <a:cs typeface="Times New Roman" charset="0"/>
            </a:endParaRPr>
          </a:p>
        </p:txBody>
      </p:sp>
      <p:sp>
        <p:nvSpPr>
          <p:cNvPr id="16" name="Text Box 19">
            <a:extLst>
              <a:ext uri="{FF2B5EF4-FFF2-40B4-BE49-F238E27FC236}">
                <a16:creationId xmlns:a16="http://schemas.microsoft.com/office/drawing/2014/main" id="{2A0464C0-B64E-2E7C-429C-8718ECD5A78A}"/>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17" name="Text Box 22">
            <a:extLst>
              <a:ext uri="{FF2B5EF4-FFF2-40B4-BE49-F238E27FC236}">
                <a16:creationId xmlns:a16="http://schemas.microsoft.com/office/drawing/2014/main" id="{FA457C6D-7E2C-9176-08A1-FF24B6D39DBA}"/>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18" name="Text Box 31">
            <a:extLst>
              <a:ext uri="{FF2B5EF4-FFF2-40B4-BE49-F238E27FC236}">
                <a16:creationId xmlns:a16="http://schemas.microsoft.com/office/drawing/2014/main" id="{A801A5E6-BAFF-0CB5-AA3A-763DDAFD608D}"/>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19" name="Text Box 29">
            <a:extLst>
              <a:ext uri="{FF2B5EF4-FFF2-40B4-BE49-F238E27FC236}">
                <a16:creationId xmlns:a16="http://schemas.microsoft.com/office/drawing/2014/main" id="{9135FE5F-E227-851F-B332-0341BA8E7E6E}"/>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20" name="Text Box 22">
            <a:extLst>
              <a:ext uri="{FF2B5EF4-FFF2-40B4-BE49-F238E27FC236}">
                <a16:creationId xmlns:a16="http://schemas.microsoft.com/office/drawing/2014/main" id="{FCEEDA25-43F2-46E8-6545-B8DD9C65466A}"/>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Acts</a:t>
            </a:r>
            <a:endParaRPr lang="en-US" sz="1600" dirty="0">
              <a:solidFill>
                <a:srgbClr val="FFFF00"/>
              </a:solidFill>
              <a:latin typeface="Arial Narrow" charset="0"/>
              <a:cs typeface="Times New Roman" charset="0"/>
            </a:endParaRPr>
          </a:p>
        </p:txBody>
      </p:sp>
      <p:cxnSp>
        <p:nvCxnSpPr>
          <p:cNvPr id="22" name="Straight Connector 21">
            <a:extLst>
              <a:ext uri="{FF2B5EF4-FFF2-40B4-BE49-F238E27FC236}">
                <a16:creationId xmlns:a16="http://schemas.microsoft.com/office/drawing/2014/main" id="{9FC7EEA1-FD74-57B1-3B25-F73107C7F1FF}"/>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3" name="Text Box 17">
            <a:extLst>
              <a:ext uri="{FF2B5EF4-FFF2-40B4-BE49-F238E27FC236}">
                <a16:creationId xmlns:a16="http://schemas.microsoft.com/office/drawing/2014/main" id="{0E6E3F83-DD4B-D4B9-4F4C-6F4BE2DCFB06}"/>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24" name="Text Box 7">
            <a:extLst>
              <a:ext uri="{FF2B5EF4-FFF2-40B4-BE49-F238E27FC236}">
                <a16:creationId xmlns:a16="http://schemas.microsoft.com/office/drawing/2014/main" id="{F53CB3C9-E36C-A050-2C40-96898D1ACBF2}"/>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5" name="Text Box 16">
            <a:extLst>
              <a:ext uri="{FF2B5EF4-FFF2-40B4-BE49-F238E27FC236}">
                <a16:creationId xmlns:a16="http://schemas.microsoft.com/office/drawing/2014/main" id="{0761BFDD-C014-8C87-4D94-6E41D9F5906D}"/>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26" name="Text Box 7">
            <a:extLst>
              <a:ext uri="{FF2B5EF4-FFF2-40B4-BE49-F238E27FC236}">
                <a16:creationId xmlns:a16="http://schemas.microsoft.com/office/drawing/2014/main" id="{56E9274C-4F77-264C-D31B-A65206BBEE38}"/>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 name="Text Box 9">
            <a:extLst>
              <a:ext uri="{FF2B5EF4-FFF2-40B4-BE49-F238E27FC236}">
                <a16:creationId xmlns:a16="http://schemas.microsoft.com/office/drawing/2014/main" id="{6F66E17A-6968-49BD-9E36-D54CF304E9BF}"/>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2" name="Text Box 20">
            <a:extLst>
              <a:ext uri="{FF2B5EF4-FFF2-40B4-BE49-F238E27FC236}">
                <a16:creationId xmlns:a16="http://schemas.microsoft.com/office/drawing/2014/main" id="{CE82E1B6-4462-3BA5-DDEF-215FB428AE09}"/>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solidFill>
                  <a:srgbClr val="FFFFFF"/>
                </a:solidFill>
                <a:latin typeface="Arial Narrow" charset="0"/>
                <a:cs typeface="Times New Roman" charset="0"/>
              </a:rPr>
              <a:t>Journeys</a:t>
            </a:r>
            <a:endParaRPr lang="en-US" b="1" dirty="0">
              <a:solidFill>
                <a:srgbClr val="FFFFFF"/>
              </a:solidFill>
              <a:latin typeface="Arial Narrow" charset="0"/>
              <a:cs typeface="Times New Roman" charset="0"/>
            </a:endParaRPr>
          </a:p>
        </p:txBody>
      </p:sp>
      <p:sp>
        <p:nvSpPr>
          <p:cNvPr id="4" name="Text Box 9">
            <a:extLst>
              <a:ext uri="{FF2B5EF4-FFF2-40B4-BE49-F238E27FC236}">
                <a16:creationId xmlns:a16="http://schemas.microsoft.com/office/drawing/2014/main" id="{41CFC0A9-BFAA-5A9F-8E1A-637CC464E7E3}"/>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000000"/>
                </a:solidFill>
                <a:latin typeface="Arial Narrow" charset="0"/>
                <a:cs typeface="Times New Roman" charset="0"/>
              </a:rPr>
              <a:t>123</a:t>
            </a:r>
            <a:endParaRPr lang="en-US" sz="1000" b="1" dirty="0">
              <a:solidFill>
                <a:srgbClr val="000000"/>
              </a:solidFill>
              <a:latin typeface="Arial Narrow" charset="0"/>
              <a:cs typeface="Times New Roman" charset="0"/>
            </a:endParaRPr>
          </a:p>
        </p:txBody>
      </p:sp>
      <p:sp>
        <p:nvSpPr>
          <p:cNvPr id="5" name="Text Box 20">
            <a:extLst>
              <a:ext uri="{FF2B5EF4-FFF2-40B4-BE49-F238E27FC236}">
                <a16:creationId xmlns:a16="http://schemas.microsoft.com/office/drawing/2014/main" id="{FE011AA6-6ADE-8EBC-4166-6354FD45486C}"/>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4204552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800" decel="100000"/>
                                        <p:tgtEl>
                                          <p:spTgt spid="15"/>
                                        </p:tgtEl>
                                      </p:cBhvr>
                                    </p:animEffect>
                                    <p:anim calcmode="lin" valueType="num">
                                      <p:cBhvr>
                                        <p:cTn id="16" dur="800" decel="100000" fill="hold"/>
                                        <p:tgtEl>
                                          <p:spTgt spid="15"/>
                                        </p:tgtEl>
                                        <p:attrNameLst>
                                          <p:attrName>style.rotation</p:attrName>
                                        </p:attrNameLst>
                                      </p:cBhvr>
                                      <p:tavLst>
                                        <p:tav tm="0">
                                          <p:val>
                                            <p:fltVal val="-90"/>
                                          </p:val>
                                        </p:tav>
                                        <p:tav tm="100000">
                                          <p:val>
                                            <p:fltVal val="0"/>
                                          </p:val>
                                        </p:tav>
                                      </p:tavLst>
                                    </p:anim>
                                    <p:anim calcmode="lin" valueType="num">
                                      <p:cBhvr>
                                        <p:cTn id="17" dur="800" decel="100000" fill="hold"/>
                                        <p:tgtEl>
                                          <p:spTgt spid="15"/>
                                        </p:tgtEl>
                                        <p:attrNameLst>
                                          <p:attrName>ppt_x</p:attrName>
                                        </p:attrNameLst>
                                      </p:cBhvr>
                                      <p:tavLst>
                                        <p:tav tm="0">
                                          <p:val>
                                            <p:strVal val="#ppt_x+0.4"/>
                                          </p:val>
                                        </p:tav>
                                        <p:tav tm="100000">
                                          <p:val>
                                            <p:strVal val="#ppt_x-0.05"/>
                                          </p:val>
                                        </p:tav>
                                      </p:tavLst>
                                    </p:anim>
                                    <p:anim calcmode="lin" valueType="num">
                                      <p:cBhvr>
                                        <p:cTn id="18" dur="800" decel="100000" fill="hold"/>
                                        <p:tgtEl>
                                          <p:spTgt spid="1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800" decel="100000"/>
                                        <p:tgtEl>
                                          <p:spTgt spid="20"/>
                                        </p:tgtEl>
                                      </p:cBhvr>
                                    </p:animEffect>
                                    <p:anim calcmode="lin" valueType="num">
                                      <p:cBhvr>
                                        <p:cTn id="24" dur="800" decel="100000" fill="hold"/>
                                        <p:tgtEl>
                                          <p:spTgt spid="20"/>
                                        </p:tgtEl>
                                        <p:attrNameLst>
                                          <p:attrName>style.rotation</p:attrName>
                                        </p:attrNameLst>
                                      </p:cBhvr>
                                      <p:tavLst>
                                        <p:tav tm="0">
                                          <p:val>
                                            <p:fltVal val="-90"/>
                                          </p:val>
                                        </p:tav>
                                        <p:tav tm="100000">
                                          <p:val>
                                            <p:fltVal val="0"/>
                                          </p:val>
                                        </p:tav>
                                      </p:tavLst>
                                    </p:anim>
                                    <p:anim calcmode="lin" valueType="num">
                                      <p:cBhvr>
                                        <p:cTn id="25" dur="800" decel="100000" fill="hold"/>
                                        <p:tgtEl>
                                          <p:spTgt spid="20"/>
                                        </p:tgtEl>
                                        <p:attrNameLst>
                                          <p:attrName>ppt_x</p:attrName>
                                        </p:attrNameLst>
                                      </p:cBhvr>
                                      <p:tavLst>
                                        <p:tav tm="0">
                                          <p:val>
                                            <p:strVal val="#ppt_x+0.4"/>
                                          </p:val>
                                        </p:tav>
                                        <p:tav tm="100000">
                                          <p:val>
                                            <p:strVal val="#ppt_x-0.05"/>
                                          </p:val>
                                        </p:tav>
                                      </p:tavLst>
                                    </p:anim>
                                    <p:anim calcmode="lin" valueType="num">
                                      <p:cBhvr>
                                        <p:cTn id="26" dur="800" decel="100000" fill="hold"/>
                                        <p:tgtEl>
                                          <p:spTgt spid="2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20" grpId="0" animBg="1"/>
      <p:bldP spid="23" grpId="0"/>
      <p:bldP spid="24" grpId="0" animBg="1"/>
      <p:bldP spid="25" grpId="0"/>
      <p:bldP spid="26" grpId="0" animBg="1"/>
      <p:bldP spid="27" grpId="0" animBg="1"/>
      <p:bldP spid="2"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idx="4294967295"/>
          </p:nvPr>
        </p:nvSpPr>
        <p:spPr>
          <a:xfrm>
            <a:off x="0" y="381000"/>
            <a:ext cx="10972800" cy="1371600"/>
          </a:xfrm>
          <a:prstGeom prst="rect">
            <a:avLst/>
          </a:prstGeom>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B762-A6E3-D15D-5694-6366385E23C6}"/>
            </a:ext>
          </a:extLst>
        </p:cNvPr>
        <p:cNvGrpSpPr/>
        <p:nvPr/>
      </p:nvGrpSpPr>
      <p:grpSpPr>
        <a:xfrm>
          <a:off x="0" y="0"/>
          <a:ext cx="0" cy="0"/>
          <a:chOff x="0" y="0"/>
          <a:chExt cx="0" cy="0"/>
        </a:xfrm>
      </p:grpSpPr>
      <p:sp>
        <p:nvSpPr>
          <p:cNvPr id="8" name="Text Box 19">
            <a:extLst>
              <a:ext uri="{FF2B5EF4-FFF2-40B4-BE49-F238E27FC236}">
                <a16:creationId xmlns:a16="http://schemas.microsoft.com/office/drawing/2014/main" id="{D425EAD2-B324-F7A9-8B68-355FA99ECA3C}"/>
              </a:ext>
            </a:extLst>
          </p:cNvPr>
          <p:cNvSpPr txBox="1">
            <a:spLocks noChangeArrowheads="1"/>
          </p:cNvSpPr>
          <p:nvPr/>
        </p:nvSpPr>
        <p:spPr bwMode="auto">
          <a:xfrm>
            <a:off x="2393502" y="5486400"/>
            <a:ext cx="1952299"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Gospels </a:t>
            </a:r>
            <a:r>
              <a:rPr lang="en-US" sz="1800" b="1" dirty="0">
                <a:solidFill>
                  <a:srgbClr val="800000"/>
                </a:solidFill>
                <a:latin typeface="Arial Black" panose="020B0A04020102020204" pitchFamily="34" charset="0"/>
                <a:cs typeface="Times New Roman" charset="0"/>
              </a:rPr>
              <a:t>&amp; Acts</a:t>
            </a:r>
            <a:endParaRPr lang="en-US" sz="1600" dirty="0">
              <a:solidFill>
                <a:srgbClr val="800000"/>
              </a:solidFill>
              <a:latin typeface="Arial Black" panose="020B0A04020102020204" pitchFamily="34" charset="0"/>
              <a:cs typeface="Times New Roman" charset="0"/>
            </a:endParaRPr>
          </a:p>
        </p:txBody>
      </p:sp>
      <p:sp>
        <p:nvSpPr>
          <p:cNvPr id="9" name="Rectangle: Rounded Corners 8">
            <a:extLst>
              <a:ext uri="{FF2B5EF4-FFF2-40B4-BE49-F238E27FC236}">
                <a16:creationId xmlns:a16="http://schemas.microsoft.com/office/drawing/2014/main" id="{6C41ADD1-E2A1-5EB7-CDB0-D17F777D8439}"/>
              </a:ext>
            </a:extLst>
          </p:cNvPr>
          <p:cNvSpPr/>
          <p:nvPr/>
        </p:nvSpPr>
        <p:spPr>
          <a:xfrm>
            <a:off x="2310865" y="3260728"/>
            <a:ext cx="6776234" cy="42124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33">
            <a:extLst>
              <a:ext uri="{FF2B5EF4-FFF2-40B4-BE49-F238E27FC236}">
                <a16:creationId xmlns:a16="http://schemas.microsoft.com/office/drawing/2014/main" id="{393A9C59-1D62-A9AF-DD6D-85CBBEFC19C8}"/>
              </a:ext>
            </a:extLst>
          </p:cNvPr>
          <p:cNvSpPr txBox="1">
            <a:spLocks/>
          </p:cNvSpPr>
          <p:nvPr/>
        </p:nvSpPr>
        <p:spPr bwMode="auto">
          <a:xfrm>
            <a:off x="152400" y="206514"/>
            <a:ext cx="11942349" cy="707886"/>
          </a:xfrm>
          <a:prstGeom prst="rect">
            <a:avLst/>
          </a:prstGeom>
          <a:gradFill flip="none" rotWithShape="1">
            <a:gsLst>
              <a:gs pos="0">
                <a:srgbClr val="008000"/>
              </a:gs>
              <a:gs pos="100000">
                <a:srgbClr val="000000"/>
              </a:gs>
            </a:gsLst>
            <a:path path="shape">
              <a:fillToRect l="50000" t="50000" r="50000" b="50000"/>
            </a:path>
            <a:tileRect/>
          </a:gradFill>
          <a:ln>
            <a:noFill/>
            <a:miter lim="800000"/>
            <a:headEnd/>
            <a:tailEnd/>
          </a:ln>
          <a:effectLst>
            <a:glow rad="101600">
              <a:srgbClr val="008000">
                <a:alpha val="75000"/>
              </a:srgbClr>
            </a:glow>
            <a:outerShdw blurRad="63500" dist="17961"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spAutoFit/>
          </a:bodyPr>
          <a:lstStyle>
            <a:lvl1pPr algn="ctr" rtl="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1pPr>
            <a:lvl2pPr marL="37931725" indent="-37474525"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2pPr>
            <a:lvl3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3pPr>
            <a:lvl4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4pPr>
            <a:lvl5pPr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5pPr>
            <a:lvl6pPr marL="4572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6pPr>
            <a:lvl7pPr marL="9144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7pPr>
            <a:lvl8pPr marL="13716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8pPr>
            <a:lvl9pPr marL="1828800" algn="ctr" rtl="0" eaLnBrk="0" fontAlgn="base" hangingPunct="0">
              <a:spcBef>
                <a:spcPct val="0"/>
              </a:spcBef>
              <a:spcAft>
                <a:spcPct val="0"/>
              </a:spcAft>
              <a:defRPr sz="2400">
                <a:solidFill>
                  <a:schemeClr val="tx1"/>
                </a:solidFill>
                <a:latin typeface="Times New Roman" charset="0"/>
                <a:ea typeface="ＭＳ Ｐゴシック" charset="0"/>
                <a:cs typeface="Times New Roman" charset="0"/>
              </a:defRPr>
            </a:lvl9pPr>
          </a:lstStyle>
          <a:p>
            <a:pPr eaLnBrk="1" hangingPunct="1">
              <a:spcBef>
                <a:spcPct val="50000"/>
              </a:spcBef>
              <a:defRPr/>
            </a:pPr>
            <a:r>
              <a:rPr lang="en-US" sz="4000" b="1" kern="0" dirty="0">
                <a:solidFill>
                  <a:srgbClr val="FFFFFF"/>
                </a:solidFill>
                <a:effectLst>
                  <a:outerShdw blurRad="38100" dist="38100" dir="2700000" algn="tl">
                    <a:srgbClr val="000000">
                      <a:alpha val="43137"/>
                    </a:srgbClr>
                  </a:outerShdw>
                </a:effectLst>
                <a:latin typeface="Arial" charset="0"/>
                <a:cs typeface="Times New Roman" charset="0"/>
              </a:rPr>
              <a:t>NT Timeline</a:t>
            </a:r>
          </a:p>
        </p:txBody>
      </p:sp>
      <p:sp>
        <p:nvSpPr>
          <p:cNvPr id="3" name="Line 19">
            <a:extLst>
              <a:ext uri="{FF2B5EF4-FFF2-40B4-BE49-F238E27FC236}">
                <a16:creationId xmlns:a16="http://schemas.microsoft.com/office/drawing/2014/main" id="{64ECE629-EE3C-B607-2471-FB811B0C0B54}"/>
              </a:ext>
            </a:extLst>
          </p:cNvPr>
          <p:cNvSpPr>
            <a:spLocks noChangeShapeType="1"/>
          </p:cNvSpPr>
          <p:nvPr/>
        </p:nvSpPr>
        <p:spPr bwMode="auto">
          <a:xfrm>
            <a:off x="202038" y="2590800"/>
            <a:ext cx="11859993" cy="0"/>
          </a:xfrm>
          <a:prstGeom prst="line">
            <a:avLst/>
          </a:prstGeom>
          <a:noFill/>
          <a:ln w="76200">
            <a:solidFill>
              <a:srgbClr val="47FFD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6" name="Text Box 20">
            <a:extLst>
              <a:ext uri="{FF2B5EF4-FFF2-40B4-BE49-F238E27FC236}">
                <a16:creationId xmlns:a16="http://schemas.microsoft.com/office/drawing/2014/main" id="{A676B657-90F0-77F2-3494-C7A8893EA7D2}"/>
              </a:ext>
            </a:extLst>
          </p:cNvPr>
          <p:cNvSpPr txBox="1">
            <a:spLocks noChangeArrowheads="1"/>
          </p:cNvSpPr>
          <p:nvPr/>
        </p:nvSpPr>
        <p:spPr bwMode="auto">
          <a:xfrm>
            <a:off x="11225335" y="2324100"/>
            <a:ext cx="91933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FFFFFF"/>
                </a:solidFill>
                <a:latin typeface="Arial Narrow" charset="0"/>
                <a:cs typeface="Times New Roman" charset="0"/>
              </a:rPr>
              <a:t>Spring 68</a:t>
            </a:r>
          </a:p>
          <a:p>
            <a:pPr algn="ctr" eaLnBrk="1" hangingPunct="1">
              <a:spcBef>
                <a:spcPct val="50000"/>
              </a:spcBef>
            </a:pPr>
            <a:r>
              <a:rPr lang="en-US" sz="1400" b="1" dirty="0">
                <a:solidFill>
                  <a:srgbClr val="FFFFFF"/>
                </a:solidFill>
                <a:latin typeface="Arial Narrow" charset="0"/>
                <a:cs typeface="Times New Roman" charset="0"/>
              </a:rPr>
              <a:t>Expansion</a:t>
            </a:r>
            <a:r>
              <a:rPr lang="en-US" sz="1600" b="1" dirty="0">
                <a:solidFill>
                  <a:srgbClr val="FFFFFF"/>
                </a:solidFill>
                <a:latin typeface="Arial Narrow" charset="0"/>
                <a:cs typeface="Times New Roman" charset="0"/>
              </a:rPr>
              <a:t> of Church</a:t>
            </a:r>
          </a:p>
        </p:txBody>
      </p:sp>
      <p:sp>
        <p:nvSpPr>
          <p:cNvPr id="71" name="Text Box 21">
            <a:extLst>
              <a:ext uri="{FF2B5EF4-FFF2-40B4-BE49-F238E27FC236}">
                <a16:creationId xmlns:a16="http://schemas.microsoft.com/office/drawing/2014/main" id="{8BAEA7C4-32DE-086C-F6A8-EC198EF28AC7}"/>
              </a:ext>
            </a:extLst>
          </p:cNvPr>
          <p:cNvSpPr txBox="1">
            <a:spLocks noChangeArrowheads="1"/>
          </p:cNvSpPr>
          <p:nvPr/>
        </p:nvSpPr>
        <p:spPr bwMode="auto">
          <a:xfrm>
            <a:off x="38952" y="3284984"/>
            <a:ext cx="859081"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4BC</a:t>
            </a:r>
          </a:p>
        </p:txBody>
      </p:sp>
      <p:sp>
        <p:nvSpPr>
          <p:cNvPr id="72" name="Freeform: Shape 71">
            <a:extLst>
              <a:ext uri="{FF2B5EF4-FFF2-40B4-BE49-F238E27FC236}">
                <a16:creationId xmlns:a16="http://schemas.microsoft.com/office/drawing/2014/main" id="{48042812-05B0-8764-B02A-B98EED61DA5C}"/>
              </a:ext>
            </a:extLst>
          </p:cNvPr>
          <p:cNvSpPr/>
          <p:nvPr/>
        </p:nvSpPr>
        <p:spPr>
          <a:xfrm>
            <a:off x="152400" y="2112994"/>
            <a:ext cx="512432" cy="327116"/>
          </a:xfrm>
          <a:custGeom>
            <a:avLst/>
            <a:gdLst>
              <a:gd name="connsiteX0" fmla="*/ 723900 w 762000"/>
              <a:gd name="connsiteY0" fmla="*/ 0 h 533400"/>
              <a:gd name="connsiteX1" fmla="*/ 685800 w 762000"/>
              <a:gd name="connsiteY1" fmla="*/ 38100 h 533400"/>
              <a:gd name="connsiteX2" fmla="*/ 685800 w 762000"/>
              <a:gd name="connsiteY2" fmla="*/ 152400 h 533400"/>
              <a:gd name="connsiteX3" fmla="*/ 76200 w 762000"/>
              <a:gd name="connsiteY3" fmla="*/ 152400 h 533400"/>
              <a:gd name="connsiteX4" fmla="*/ 76200 w 762000"/>
              <a:gd name="connsiteY4" fmla="*/ 38100 h 533400"/>
              <a:gd name="connsiteX5" fmla="*/ 38100 w 762000"/>
              <a:gd name="connsiteY5" fmla="*/ 0 h 533400"/>
              <a:gd name="connsiteX6" fmla="*/ 0 w 762000"/>
              <a:gd name="connsiteY6" fmla="*/ 38100 h 533400"/>
              <a:gd name="connsiteX7" fmla="*/ 0 w 762000"/>
              <a:gd name="connsiteY7" fmla="*/ 495300 h 533400"/>
              <a:gd name="connsiteX8" fmla="*/ 38100 w 762000"/>
              <a:gd name="connsiteY8" fmla="*/ 533400 h 533400"/>
              <a:gd name="connsiteX9" fmla="*/ 76200 w 762000"/>
              <a:gd name="connsiteY9" fmla="*/ 495300 h 533400"/>
              <a:gd name="connsiteX10" fmla="*/ 76200 w 762000"/>
              <a:gd name="connsiteY10" fmla="*/ 454342 h 533400"/>
              <a:gd name="connsiteX11" fmla="*/ 381000 w 762000"/>
              <a:gd name="connsiteY11" fmla="*/ 428625 h 533400"/>
              <a:gd name="connsiteX12" fmla="*/ 685800 w 762000"/>
              <a:gd name="connsiteY12" fmla="*/ 454342 h 533400"/>
              <a:gd name="connsiteX13" fmla="*/ 685800 w 762000"/>
              <a:gd name="connsiteY13" fmla="*/ 495300 h 533400"/>
              <a:gd name="connsiteX14" fmla="*/ 723900 w 762000"/>
              <a:gd name="connsiteY14" fmla="*/ 533400 h 533400"/>
              <a:gd name="connsiteX15" fmla="*/ 762000 w 762000"/>
              <a:gd name="connsiteY15" fmla="*/ 495300 h 533400"/>
              <a:gd name="connsiteX16" fmla="*/ 762000 w 762000"/>
              <a:gd name="connsiteY16" fmla="*/ 38100 h 533400"/>
              <a:gd name="connsiteX17" fmla="*/ 723900 w 762000"/>
              <a:gd name="connsiteY17" fmla="*/ 0 h 533400"/>
              <a:gd name="connsiteX18" fmla="*/ 295275 w 762000"/>
              <a:gd name="connsiteY18" fmla="*/ 209550 h 533400"/>
              <a:gd name="connsiteX19" fmla="*/ 352425 w 762000"/>
              <a:gd name="connsiteY19" fmla="*/ 209550 h 533400"/>
              <a:gd name="connsiteX20" fmla="*/ 352425 w 762000"/>
              <a:gd name="connsiteY20" fmla="*/ 371475 h 533400"/>
              <a:gd name="connsiteX21" fmla="*/ 295275 w 762000"/>
              <a:gd name="connsiteY21" fmla="*/ 373380 h 533400"/>
              <a:gd name="connsiteX22" fmla="*/ 295275 w 762000"/>
              <a:gd name="connsiteY22" fmla="*/ 209550 h 533400"/>
              <a:gd name="connsiteX23" fmla="*/ 238125 w 762000"/>
              <a:gd name="connsiteY23" fmla="*/ 376238 h 533400"/>
              <a:gd name="connsiteX24" fmla="*/ 180975 w 762000"/>
              <a:gd name="connsiteY24" fmla="*/ 381000 h 533400"/>
              <a:gd name="connsiteX25" fmla="*/ 180975 w 762000"/>
              <a:gd name="connsiteY25" fmla="*/ 209550 h 533400"/>
              <a:gd name="connsiteX26" fmla="*/ 238125 w 762000"/>
              <a:gd name="connsiteY26" fmla="*/ 209550 h 533400"/>
              <a:gd name="connsiteX27" fmla="*/ 238125 w 762000"/>
              <a:gd name="connsiteY27" fmla="*/ 376238 h 533400"/>
              <a:gd name="connsiteX28" fmla="*/ 409575 w 762000"/>
              <a:gd name="connsiteY28" fmla="*/ 209550 h 533400"/>
              <a:gd name="connsiteX29" fmla="*/ 466725 w 762000"/>
              <a:gd name="connsiteY29" fmla="*/ 209550 h 533400"/>
              <a:gd name="connsiteX30" fmla="*/ 466725 w 762000"/>
              <a:gd name="connsiteY30" fmla="*/ 373380 h 533400"/>
              <a:gd name="connsiteX31" fmla="*/ 409575 w 762000"/>
              <a:gd name="connsiteY31" fmla="*/ 371475 h 533400"/>
              <a:gd name="connsiteX32" fmla="*/ 409575 w 762000"/>
              <a:gd name="connsiteY32" fmla="*/ 209550 h 533400"/>
              <a:gd name="connsiteX33" fmla="*/ 523875 w 762000"/>
              <a:gd name="connsiteY33" fmla="*/ 209550 h 533400"/>
              <a:gd name="connsiteX34" fmla="*/ 581025 w 762000"/>
              <a:gd name="connsiteY34" fmla="*/ 209550 h 533400"/>
              <a:gd name="connsiteX35" fmla="*/ 581025 w 762000"/>
              <a:gd name="connsiteY35" fmla="*/ 381953 h 533400"/>
              <a:gd name="connsiteX36" fmla="*/ 523875 w 762000"/>
              <a:gd name="connsiteY36" fmla="*/ 377190 h 533400"/>
              <a:gd name="connsiteX37" fmla="*/ 523875 w 762000"/>
              <a:gd name="connsiteY37" fmla="*/ 209550 h 533400"/>
              <a:gd name="connsiteX38" fmla="*/ 76200 w 762000"/>
              <a:gd name="connsiteY38" fmla="*/ 209550 h 533400"/>
              <a:gd name="connsiteX39" fmla="*/ 123825 w 762000"/>
              <a:gd name="connsiteY39" fmla="*/ 209550 h 533400"/>
              <a:gd name="connsiteX40" fmla="*/ 123825 w 762000"/>
              <a:gd name="connsiteY40" fmla="*/ 388620 h 533400"/>
              <a:gd name="connsiteX41" fmla="*/ 76200 w 762000"/>
              <a:gd name="connsiteY41" fmla="*/ 396240 h 533400"/>
              <a:gd name="connsiteX42" fmla="*/ 76200 w 762000"/>
              <a:gd name="connsiteY42" fmla="*/ 209550 h 533400"/>
              <a:gd name="connsiteX43" fmla="*/ 638175 w 762000"/>
              <a:gd name="connsiteY43" fmla="*/ 388620 h 533400"/>
              <a:gd name="connsiteX44" fmla="*/ 638175 w 762000"/>
              <a:gd name="connsiteY44" fmla="*/ 209550 h 533400"/>
              <a:gd name="connsiteX45" fmla="*/ 685800 w 762000"/>
              <a:gd name="connsiteY45" fmla="*/ 209550 h 533400"/>
              <a:gd name="connsiteX46" fmla="*/ 685800 w 762000"/>
              <a:gd name="connsiteY46" fmla="*/ 396240 h 533400"/>
              <a:gd name="connsiteX47" fmla="*/ 638175 w 762000"/>
              <a:gd name="connsiteY47" fmla="*/ 38862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000" h="533400">
                <a:moveTo>
                  <a:pt x="723900" y="0"/>
                </a:moveTo>
                <a:cubicBezTo>
                  <a:pt x="702945" y="0"/>
                  <a:pt x="685800" y="17145"/>
                  <a:pt x="685800" y="38100"/>
                </a:cubicBezTo>
                <a:lnTo>
                  <a:pt x="685800" y="152400"/>
                </a:lnTo>
                <a:lnTo>
                  <a:pt x="76200" y="152400"/>
                </a:lnTo>
                <a:lnTo>
                  <a:pt x="76200" y="38100"/>
                </a:lnTo>
                <a:cubicBezTo>
                  <a:pt x="76200" y="17145"/>
                  <a:pt x="59055" y="0"/>
                  <a:pt x="38100" y="0"/>
                </a:cubicBezTo>
                <a:cubicBezTo>
                  <a:pt x="17145" y="0"/>
                  <a:pt x="0" y="17145"/>
                  <a:pt x="0" y="38100"/>
                </a:cubicBezTo>
                <a:lnTo>
                  <a:pt x="0" y="495300"/>
                </a:lnTo>
                <a:cubicBezTo>
                  <a:pt x="0" y="516255"/>
                  <a:pt x="17145" y="533400"/>
                  <a:pt x="38100" y="533400"/>
                </a:cubicBezTo>
                <a:cubicBezTo>
                  <a:pt x="59055" y="533400"/>
                  <a:pt x="76200" y="516255"/>
                  <a:pt x="76200" y="495300"/>
                </a:cubicBezTo>
                <a:lnTo>
                  <a:pt x="76200" y="454342"/>
                </a:lnTo>
                <a:cubicBezTo>
                  <a:pt x="168593" y="438150"/>
                  <a:pt x="273368" y="428625"/>
                  <a:pt x="381000" y="428625"/>
                </a:cubicBezTo>
                <a:cubicBezTo>
                  <a:pt x="489585" y="428625"/>
                  <a:pt x="593408" y="437198"/>
                  <a:pt x="685800" y="454342"/>
                </a:cubicBezTo>
                <a:lnTo>
                  <a:pt x="685800" y="495300"/>
                </a:lnTo>
                <a:cubicBezTo>
                  <a:pt x="685800" y="516255"/>
                  <a:pt x="702945" y="533400"/>
                  <a:pt x="723900" y="533400"/>
                </a:cubicBezTo>
                <a:cubicBezTo>
                  <a:pt x="744855" y="533400"/>
                  <a:pt x="762000" y="516255"/>
                  <a:pt x="762000" y="495300"/>
                </a:cubicBezTo>
                <a:lnTo>
                  <a:pt x="762000" y="38100"/>
                </a:lnTo>
                <a:cubicBezTo>
                  <a:pt x="762000" y="17145"/>
                  <a:pt x="744855" y="0"/>
                  <a:pt x="723900" y="0"/>
                </a:cubicBezTo>
                <a:close/>
                <a:moveTo>
                  <a:pt x="295275" y="209550"/>
                </a:moveTo>
                <a:lnTo>
                  <a:pt x="352425" y="209550"/>
                </a:lnTo>
                <a:lnTo>
                  <a:pt x="352425" y="371475"/>
                </a:lnTo>
                <a:cubicBezTo>
                  <a:pt x="333375" y="371475"/>
                  <a:pt x="314325" y="372428"/>
                  <a:pt x="295275" y="373380"/>
                </a:cubicBezTo>
                <a:lnTo>
                  <a:pt x="295275" y="209550"/>
                </a:lnTo>
                <a:close/>
                <a:moveTo>
                  <a:pt x="238125" y="376238"/>
                </a:moveTo>
                <a:cubicBezTo>
                  <a:pt x="219075" y="377190"/>
                  <a:pt x="200025" y="379095"/>
                  <a:pt x="180975" y="381000"/>
                </a:cubicBezTo>
                <a:lnTo>
                  <a:pt x="180975" y="209550"/>
                </a:lnTo>
                <a:lnTo>
                  <a:pt x="238125" y="209550"/>
                </a:lnTo>
                <a:lnTo>
                  <a:pt x="238125" y="376238"/>
                </a:lnTo>
                <a:close/>
                <a:moveTo>
                  <a:pt x="409575" y="209550"/>
                </a:moveTo>
                <a:lnTo>
                  <a:pt x="466725" y="209550"/>
                </a:lnTo>
                <a:lnTo>
                  <a:pt x="466725" y="373380"/>
                </a:lnTo>
                <a:cubicBezTo>
                  <a:pt x="447675" y="372428"/>
                  <a:pt x="428625" y="372428"/>
                  <a:pt x="409575" y="371475"/>
                </a:cubicBezTo>
                <a:lnTo>
                  <a:pt x="409575" y="209550"/>
                </a:lnTo>
                <a:close/>
                <a:moveTo>
                  <a:pt x="523875" y="209550"/>
                </a:moveTo>
                <a:lnTo>
                  <a:pt x="581025" y="209550"/>
                </a:lnTo>
                <a:lnTo>
                  <a:pt x="581025" y="381953"/>
                </a:lnTo>
                <a:cubicBezTo>
                  <a:pt x="561975" y="380048"/>
                  <a:pt x="542925" y="378142"/>
                  <a:pt x="523875" y="377190"/>
                </a:cubicBezTo>
                <a:lnTo>
                  <a:pt x="523875" y="209550"/>
                </a:lnTo>
                <a:close/>
                <a:moveTo>
                  <a:pt x="76200" y="209550"/>
                </a:moveTo>
                <a:lnTo>
                  <a:pt x="123825" y="209550"/>
                </a:lnTo>
                <a:lnTo>
                  <a:pt x="123825" y="388620"/>
                </a:lnTo>
                <a:cubicBezTo>
                  <a:pt x="107632" y="390525"/>
                  <a:pt x="91440" y="393383"/>
                  <a:pt x="76200" y="396240"/>
                </a:cubicBezTo>
                <a:lnTo>
                  <a:pt x="76200" y="209550"/>
                </a:lnTo>
                <a:close/>
                <a:moveTo>
                  <a:pt x="638175" y="388620"/>
                </a:moveTo>
                <a:lnTo>
                  <a:pt x="638175" y="209550"/>
                </a:lnTo>
                <a:lnTo>
                  <a:pt x="685800" y="209550"/>
                </a:lnTo>
                <a:lnTo>
                  <a:pt x="685800" y="396240"/>
                </a:lnTo>
                <a:cubicBezTo>
                  <a:pt x="670560" y="393383"/>
                  <a:pt x="654368" y="390525"/>
                  <a:pt x="638175" y="388620"/>
                </a:cubicBezTo>
                <a:close/>
              </a:path>
            </a:pathLst>
          </a:custGeom>
          <a:solidFill>
            <a:srgbClr val="47FFD1"/>
          </a:solidFill>
          <a:ln w="9525" cap="flat">
            <a:noFill/>
            <a:prstDash val="solid"/>
            <a:miter/>
          </a:ln>
        </p:spPr>
        <p:txBody>
          <a:bodyPr rtlCol="0" anchor="ctr"/>
          <a:lstStyle/>
          <a:p>
            <a:endParaRPr lang="en-US"/>
          </a:p>
        </p:txBody>
      </p:sp>
      <p:grpSp>
        <p:nvGrpSpPr>
          <p:cNvPr id="73" name="Group 72">
            <a:extLst>
              <a:ext uri="{FF2B5EF4-FFF2-40B4-BE49-F238E27FC236}">
                <a16:creationId xmlns:a16="http://schemas.microsoft.com/office/drawing/2014/main" id="{1538E4FB-E568-34FB-9EAF-CBB5DB670CE5}"/>
              </a:ext>
            </a:extLst>
          </p:cNvPr>
          <p:cNvGrpSpPr>
            <a:grpSpLocks noChangeAspect="1"/>
          </p:cNvGrpSpPr>
          <p:nvPr/>
        </p:nvGrpSpPr>
        <p:grpSpPr>
          <a:xfrm>
            <a:off x="1762606" y="1830626"/>
            <a:ext cx="398480" cy="623063"/>
            <a:chOff x="1158322" y="1447800"/>
            <a:chExt cx="914400" cy="1429755"/>
          </a:xfrm>
        </p:grpSpPr>
        <p:pic>
          <p:nvPicPr>
            <p:cNvPr id="74" name="Graphic 73" descr="Add with solid fill">
              <a:extLst>
                <a:ext uri="{FF2B5EF4-FFF2-40B4-BE49-F238E27FC236}">
                  <a16:creationId xmlns:a16="http://schemas.microsoft.com/office/drawing/2014/main" id="{5128E203-884A-5868-B32A-1E06609DD7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8322" y="1447800"/>
              <a:ext cx="914400" cy="914400"/>
            </a:xfrm>
            <a:prstGeom prst="rect">
              <a:avLst/>
            </a:prstGeom>
          </p:spPr>
        </p:pic>
        <p:sp>
          <p:nvSpPr>
            <p:cNvPr id="75" name="Rectangle 74">
              <a:extLst>
                <a:ext uri="{FF2B5EF4-FFF2-40B4-BE49-F238E27FC236}">
                  <a16:creationId xmlns:a16="http://schemas.microsoft.com/office/drawing/2014/main" id="{6E877CDE-431F-8FB0-BF54-64726CB4D8C4}"/>
                </a:ext>
              </a:extLst>
            </p:cNvPr>
            <p:cNvSpPr/>
            <p:nvPr/>
          </p:nvSpPr>
          <p:spPr>
            <a:xfrm>
              <a:off x="1555139" y="1483618"/>
              <a:ext cx="117639" cy="1393937"/>
            </a:xfrm>
            <a:prstGeom prst="rect">
              <a:avLst/>
            </a:prstGeom>
            <a:solidFill>
              <a:srgbClr val="47FFD1"/>
            </a:solidFill>
            <a:ln>
              <a:solidFill>
                <a:srgbClr val="47F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6" name="Text Box 21">
            <a:extLst>
              <a:ext uri="{FF2B5EF4-FFF2-40B4-BE49-F238E27FC236}">
                <a16:creationId xmlns:a16="http://schemas.microsoft.com/office/drawing/2014/main" id="{4FF2337A-EC10-E5E5-6430-EA70211B2410}"/>
              </a:ext>
            </a:extLst>
          </p:cNvPr>
          <p:cNvSpPr txBox="1">
            <a:spLocks noChangeArrowheads="1"/>
          </p:cNvSpPr>
          <p:nvPr/>
        </p:nvSpPr>
        <p:spPr bwMode="auto">
          <a:xfrm>
            <a:off x="1597152" y="3283466"/>
            <a:ext cx="75873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30-33</a:t>
            </a:r>
          </a:p>
        </p:txBody>
      </p:sp>
      <p:sp>
        <p:nvSpPr>
          <p:cNvPr id="77" name="Text Box 21">
            <a:extLst>
              <a:ext uri="{FF2B5EF4-FFF2-40B4-BE49-F238E27FC236}">
                <a16:creationId xmlns:a16="http://schemas.microsoft.com/office/drawing/2014/main" id="{85DDD4C7-E1FC-A2FA-15C1-60E3B20CAC72}"/>
              </a:ext>
            </a:extLst>
          </p:cNvPr>
          <p:cNvSpPr txBox="1">
            <a:spLocks noChangeArrowheads="1"/>
          </p:cNvSpPr>
          <p:nvPr/>
        </p:nvSpPr>
        <p:spPr bwMode="auto">
          <a:xfrm>
            <a:off x="2355888" y="3282696"/>
            <a:ext cx="5357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35</a:t>
            </a:r>
          </a:p>
        </p:txBody>
      </p:sp>
      <p:sp>
        <p:nvSpPr>
          <p:cNvPr id="78" name="Text Box 21">
            <a:extLst>
              <a:ext uri="{FF2B5EF4-FFF2-40B4-BE49-F238E27FC236}">
                <a16:creationId xmlns:a16="http://schemas.microsoft.com/office/drawing/2014/main" id="{014DCDB3-6A88-83F7-E83F-63638A8E6E0B}"/>
              </a:ext>
            </a:extLst>
          </p:cNvPr>
          <p:cNvSpPr txBox="1">
            <a:spLocks noChangeArrowheads="1"/>
          </p:cNvSpPr>
          <p:nvPr/>
        </p:nvSpPr>
        <p:spPr bwMode="auto">
          <a:xfrm>
            <a:off x="3096768" y="3281926"/>
            <a:ext cx="211672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48          49          50</a:t>
            </a:r>
          </a:p>
        </p:txBody>
      </p:sp>
      <p:sp>
        <p:nvSpPr>
          <p:cNvPr id="79" name="Text Box 21">
            <a:extLst>
              <a:ext uri="{FF2B5EF4-FFF2-40B4-BE49-F238E27FC236}">
                <a16:creationId xmlns:a16="http://schemas.microsoft.com/office/drawing/2014/main" id="{ADABE6FC-98AB-B801-2419-C5D93F0691BC}"/>
              </a:ext>
            </a:extLst>
          </p:cNvPr>
          <p:cNvSpPr txBox="1">
            <a:spLocks noChangeArrowheads="1"/>
          </p:cNvSpPr>
          <p:nvPr/>
        </p:nvSpPr>
        <p:spPr bwMode="auto">
          <a:xfrm>
            <a:off x="5501425" y="3282696"/>
            <a:ext cx="3420396"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52  53          57        60             62</a:t>
            </a:r>
          </a:p>
        </p:txBody>
      </p:sp>
      <p:sp>
        <p:nvSpPr>
          <p:cNvPr id="80" name="Text Box 21">
            <a:extLst>
              <a:ext uri="{FF2B5EF4-FFF2-40B4-BE49-F238E27FC236}">
                <a16:creationId xmlns:a16="http://schemas.microsoft.com/office/drawing/2014/main" id="{34179B9F-8840-41DE-37B1-5F9A0E26869D}"/>
              </a:ext>
            </a:extLst>
          </p:cNvPr>
          <p:cNvSpPr txBox="1">
            <a:spLocks noChangeArrowheads="1"/>
          </p:cNvSpPr>
          <p:nvPr/>
        </p:nvSpPr>
        <p:spPr bwMode="auto">
          <a:xfrm>
            <a:off x="9329893" y="3284982"/>
            <a:ext cx="225250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chemeClr val="accent1">
                    <a:lumMod val="60000"/>
                    <a:lumOff val="40000"/>
                  </a:schemeClr>
                </a:solidFill>
                <a:latin typeface="Arial Narrow" charset="0"/>
                <a:cs typeface="Times New Roman" charset="0"/>
              </a:rPr>
              <a:t>67           68     95</a:t>
            </a:r>
          </a:p>
        </p:txBody>
      </p:sp>
      <p:sp>
        <p:nvSpPr>
          <p:cNvPr id="7" name="Text Box 6">
            <a:extLst>
              <a:ext uri="{FF2B5EF4-FFF2-40B4-BE49-F238E27FC236}">
                <a16:creationId xmlns:a16="http://schemas.microsoft.com/office/drawing/2014/main" id="{46B5C80D-2E54-3209-D599-3962E07499D0}"/>
              </a:ext>
            </a:extLst>
          </p:cNvPr>
          <p:cNvSpPr txBox="1">
            <a:spLocks noChangeArrowheads="1"/>
          </p:cNvSpPr>
          <p:nvPr/>
        </p:nvSpPr>
        <p:spPr bwMode="auto">
          <a:xfrm>
            <a:off x="2310865" y="1143003"/>
            <a:ext cx="6776234" cy="708025"/>
          </a:xfrm>
          <a:prstGeom prst="rect">
            <a:avLst/>
          </a:prstGeom>
          <a:solidFill>
            <a:schemeClr val="bg1"/>
          </a:solidFill>
          <a:ln w="12700">
            <a:solidFill>
              <a:srgbClr val="000000"/>
            </a:solidFill>
            <a:miter lim="800000"/>
            <a:headEnd/>
            <a:tailEnd/>
          </a:ln>
          <a:effectLst/>
        </p:spPr>
        <p:txBody>
          <a:bodyPr lIns="0" tIns="45688" rIns="0" bIns="45688">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To the remotest part of the earth</a:t>
            </a:r>
            <a:r>
              <a:rPr kumimoji="0" lang="ru-RU" sz="2000" b="1" i="0" u="none" strike="noStrike" kern="0" cap="none" spc="0" normalizeH="0" baseline="0" noProof="0" dirty="0">
                <a:ln>
                  <a:noFill/>
                </a:ln>
                <a:solidFill>
                  <a:srgbClr val="000000"/>
                </a:solidFill>
                <a:effectLst/>
                <a:uLnTx/>
                <a:uFillTx/>
                <a:latin typeface="Arial" charset="0"/>
                <a:ea typeface="Times New Roman"/>
                <a:cs typeface="Times New Roman"/>
              </a:rPr>
              <a:t>"</a:t>
            </a: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(Acts 1:8)</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charset="0"/>
                <a:ea typeface="Times New Roman"/>
                <a:cs typeface="Times New Roman"/>
              </a:rPr>
              <a:t> 1   9  13       14    15  16          18           21     27     28</a:t>
            </a:r>
          </a:p>
        </p:txBody>
      </p:sp>
      <p:sp>
        <p:nvSpPr>
          <p:cNvPr id="15" name="Text Box 19">
            <a:extLst>
              <a:ext uri="{FF2B5EF4-FFF2-40B4-BE49-F238E27FC236}">
                <a16:creationId xmlns:a16="http://schemas.microsoft.com/office/drawing/2014/main" id="{619482E6-8622-618D-C4C8-43D947512B6B}"/>
              </a:ext>
            </a:extLst>
          </p:cNvPr>
          <p:cNvSpPr txBox="1">
            <a:spLocks noChangeArrowheads="1"/>
          </p:cNvSpPr>
          <p:nvPr/>
        </p:nvSpPr>
        <p:spPr bwMode="auto">
          <a:xfrm>
            <a:off x="3282196" y="5485630"/>
            <a:ext cx="975499" cy="369888"/>
          </a:xfrm>
          <a:prstGeom prst="rect">
            <a:avLst/>
          </a:prstGeom>
          <a:noFill/>
          <a:ln w="12700">
            <a:noFill/>
            <a:miter lim="800000"/>
            <a:headEnd/>
            <a:tailEnd/>
          </a:ln>
          <a:effectLst>
            <a:outerShdw blurRad="50800" dist="38100" dir="2700000">
              <a:srgbClr val="000000">
                <a:alpha val="43000"/>
              </a:srgbClr>
            </a:outerShdw>
          </a:effectLst>
        </p:spPr>
        <p:txBody>
          <a:bodyPr wrap="square"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Black" panose="020B0A04020102020204" pitchFamily="34" charset="0"/>
                <a:cs typeface="Times New Roman" charset="0"/>
              </a:rPr>
              <a:t>&amp; Acts</a:t>
            </a:r>
            <a:endParaRPr lang="en-US" sz="1600" dirty="0">
              <a:solidFill>
                <a:srgbClr val="FFFF00"/>
              </a:solidFill>
              <a:latin typeface="Arial Black" panose="020B0A04020102020204" pitchFamily="34" charset="0"/>
              <a:cs typeface="Times New Roman" charset="0"/>
            </a:endParaRPr>
          </a:p>
        </p:txBody>
      </p:sp>
      <p:sp>
        <p:nvSpPr>
          <p:cNvPr id="16" name="Text Box 19">
            <a:extLst>
              <a:ext uri="{FF2B5EF4-FFF2-40B4-BE49-F238E27FC236}">
                <a16:creationId xmlns:a16="http://schemas.microsoft.com/office/drawing/2014/main" id="{1F6863BB-B12B-16A0-51E7-CF450771585E}"/>
              </a:ext>
            </a:extLst>
          </p:cNvPr>
          <p:cNvSpPr txBox="1">
            <a:spLocks noChangeArrowheads="1"/>
          </p:cNvSpPr>
          <p:nvPr/>
        </p:nvSpPr>
        <p:spPr bwMode="auto">
          <a:xfrm>
            <a:off x="3302516"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FF"/>
                </a:solidFill>
                <a:latin typeface="Arial Narrow" charset="0"/>
                <a:cs typeface="Times New Roman" charset="0"/>
              </a:rPr>
              <a:t>Matt</a:t>
            </a:r>
            <a:endParaRPr lang="en-US" sz="1600" dirty="0">
              <a:solidFill>
                <a:srgbClr val="FFFFFF"/>
              </a:solidFill>
              <a:latin typeface="Arial Narrow" charset="0"/>
              <a:cs typeface="Times New Roman" charset="0"/>
            </a:endParaRPr>
          </a:p>
        </p:txBody>
      </p:sp>
      <p:sp>
        <p:nvSpPr>
          <p:cNvPr id="17" name="Text Box 22">
            <a:extLst>
              <a:ext uri="{FF2B5EF4-FFF2-40B4-BE49-F238E27FC236}">
                <a16:creationId xmlns:a16="http://schemas.microsoft.com/office/drawing/2014/main" id="{4D6E1FA3-670D-1021-CEF1-046C18ACB07D}"/>
              </a:ext>
            </a:extLst>
          </p:cNvPr>
          <p:cNvSpPr txBox="1">
            <a:spLocks noChangeArrowheads="1"/>
          </p:cNvSpPr>
          <p:nvPr/>
        </p:nvSpPr>
        <p:spPr bwMode="auto">
          <a:xfrm>
            <a:off x="7186455"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18" name="Text Box 31">
            <a:extLst>
              <a:ext uri="{FF2B5EF4-FFF2-40B4-BE49-F238E27FC236}">
                <a16:creationId xmlns:a16="http://schemas.microsoft.com/office/drawing/2014/main" id="{62DFE0D7-39E7-7922-6266-71DAA750E3CD}"/>
              </a:ext>
            </a:extLst>
          </p:cNvPr>
          <p:cNvSpPr txBox="1">
            <a:spLocks noChangeArrowheads="1"/>
          </p:cNvSpPr>
          <p:nvPr/>
        </p:nvSpPr>
        <p:spPr bwMode="auto">
          <a:xfrm>
            <a:off x="10244024"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19" name="Text Box 29">
            <a:extLst>
              <a:ext uri="{FF2B5EF4-FFF2-40B4-BE49-F238E27FC236}">
                <a16:creationId xmlns:a16="http://schemas.microsoft.com/office/drawing/2014/main" id="{F28CEEEB-F5C0-B236-774F-302ED6BE86F0}"/>
              </a:ext>
            </a:extLst>
          </p:cNvPr>
          <p:cNvSpPr txBox="1">
            <a:spLocks noChangeArrowheads="1"/>
          </p:cNvSpPr>
          <p:nvPr/>
        </p:nvSpPr>
        <p:spPr bwMode="auto">
          <a:xfrm>
            <a:off x="9219664" y="3657600"/>
            <a:ext cx="859080"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20" name="Text Box 22">
            <a:extLst>
              <a:ext uri="{FF2B5EF4-FFF2-40B4-BE49-F238E27FC236}">
                <a16:creationId xmlns:a16="http://schemas.microsoft.com/office/drawing/2014/main" id="{A3DD5401-CF19-6091-07B8-D7E61808AB80}"/>
              </a:ext>
            </a:extLst>
          </p:cNvPr>
          <p:cNvSpPr txBox="1">
            <a:spLocks noChangeArrowheads="1"/>
          </p:cNvSpPr>
          <p:nvPr/>
        </p:nvSpPr>
        <p:spPr bwMode="auto">
          <a:xfrm>
            <a:off x="8178099" y="3657600"/>
            <a:ext cx="859081"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FFFF00"/>
                </a:solidFill>
                <a:latin typeface="Arial Narrow" charset="0"/>
                <a:cs typeface="Times New Roman" charset="0"/>
              </a:rPr>
              <a:t>Acts</a:t>
            </a:r>
            <a:endParaRPr lang="en-US" sz="1600" dirty="0">
              <a:solidFill>
                <a:srgbClr val="FFFF00"/>
              </a:solidFill>
              <a:latin typeface="Arial Narrow" charset="0"/>
              <a:cs typeface="Times New Roman" charset="0"/>
            </a:endParaRPr>
          </a:p>
        </p:txBody>
      </p:sp>
      <p:cxnSp>
        <p:nvCxnSpPr>
          <p:cNvPr id="22" name="Straight Connector 21">
            <a:extLst>
              <a:ext uri="{FF2B5EF4-FFF2-40B4-BE49-F238E27FC236}">
                <a16:creationId xmlns:a16="http://schemas.microsoft.com/office/drawing/2014/main" id="{C852B9FB-470D-6C04-FB28-A22EC71DB216}"/>
              </a:ext>
            </a:extLst>
          </p:cNvPr>
          <p:cNvCxnSpPr>
            <a:cxnSpLocks/>
          </p:cNvCxnSpPr>
          <p:nvPr/>
        </p:nvCxnSpPr>
        <p:spPr>
          <a:xfrm>
            <a:off x="373856" y="2440109"/>
            <a:ext cx="0" cy="307854"/>
          </a:xfrm>
          <a:prstGeom prst="line">
            <a:avLst/>
          </a:prstGeom>
          <a:ln w="38100">
            <a:solidFill>
              <a:srgbClr val="47FFD1"/>
            </a:solidFill>
          </a:ln>
        </p:spPr>
        <p:style>
          <a:lnRef idx="2">
            <a:schemeClr val="accent1"/>
          </a:lnRef>
          <a:fillRef idx="0">
            <a:schemeClr val="accent1"/>
          </a:fillRef>
          <a:effectRef idx="1">
            <a:schemeClr val="accent1"/>
          </a:effectRef>
          <a:fontRef idx="minor">
            <a:schemeClr val="tx1"/>
          </a:fontRef>
        </p:style>
      </p:cxnSp>
      <p:sp>
        <p:nvSpPr>
          <p:cNvPr id="23" name="Text Box 17">
            <a:extLst>
              <a:ext uri="{FF2B5EF4-FFF2-40B4-BE49-F238E27FC236}">
                <a16:creationId xmlns:a16="http://schemas.microsoft.com/office/drawing/2014/main" id="{FC2B9EAF-232B-1762-ED1C-2610A9FBA923}"/>
              </a:ext>
            </a:extLst>
          </p:cNvPr>
          <p:cNvSpPr txBox="1">
            <a:spLocks noChangeArrowheads="1"/>
          </p:cNvSpPr>
          <p:nvPr/>
        </p:nvSpPr>
        <p:spPr bwMode="auto">
          <a:xfrm>
            <a:off x="2207569" y="2089592"/>
            <a:ext cx="1074281" cy="1123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Summer             35-37</a:t>
            </a:r>
            <a:endParaRPr lang="en-US" sz="1200" b="1" dirty="0">
              <a:solidFill>
                <a:srgbClr val="FFFFFF"/>
              </a:solidFill>
              <a:latin typeface="Arial Narrow" charset="0"/>
              <a:cs typeface="Times New Roman" charset="0"/>
            </a:endParaRPr>
          </a:p>
          <a:p>
            <a:pPr algn="ctr" eaLnBrk="1" hangingPunct="1">
              <a:spcBef>
                <a:spcPct val="50000"/>
              </a:spcBef>
            </a:pPr>
            <a:r>
              <a:rPr lang="en-US" sz="1600" b="1" dirty="0">
                <a:solidFill>
                  <a:srgbClr val="FFFFFF"/>
                </a:solidFill>
                <a:latin typeface="Arial Narrow" charset="0"/>
                <a:cs typeface="Times New Roman" charset="0"/>
              </a:rPr>
              <a:t>Damascus</a:t>
            </a:r>
            <a:br>
              <a:rPr lang="en-US" sz="1600" b="1" dirty="0">
                <a:solidFill>
                  <a:srgbClr val="FFFFFF"/>
                </a:solidFill>
                <a:latin typeface="Arial Narrow" charset="0"/>
                <a:cs typeface="Times New Roman" charset="0"/>
              </a:rPr>
            </a:br>
            <a:r>
              <a:rPr lang="en-US" sz="1600" b="1" dirty="0">
                <a:solidFill>
                  <a:srgbClr val="FFFFFF"/>
                </a:solidFill>
                <a:latin typeface="Arial Narrow" charset="0"/>
                <a:cs typeface="Times New Roman" charset="0"/>
              </a:rPr>
              <a:t>Antioch</a:t>
            </a:r>
          </a:p>
        </p:txBody>
      </p:sp>
      <p:sp>
        <p:nvSpPr>
          <p:cNvPr id="24" name="Text Box 7">
            <a:extLst>
              <a:ext uri="{FF2B5EF4-FFF2-40B4-BE49-F238E27FC236}">
                <a16:creationId xmlns:a16="http://schemas.microsoft.com/office/drawing/2014/main" id="{217BF39D-45F1-D7F0-FEC8-5F3C3C5066D0}"/>
              </a:ext>
            </a:extLst>
          </p:cNvPr>
          <p:cNvSpPr txBox="1">
            <a:spLocks noChangeArrowheads="1"/>
          </p:cNvSpPr>
          <p:nvPr/>
        </p:nvSpPr>
        <p:spPr bwMode="auto">
          <a:xfrm>
            <a:off x="3219872" y="2019593"/>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48-</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49</a:t>
            </a:r>
          </a:p>
          <a:p>
            <a:pPr algn="ctr" eaLnBrk="1" hangingPunct="1"/>
            <a:r>
              <a:rPr lang="en-US" b="1" dirty="0">
                <a:solidFill>
                  <a:srgbClr val="000000"/>
                </a:solidFill>
                <a:latin typeface="Arial Narrow" charset="0"/>
                <a:cs typeface="Times New Roman" charset="0"/>
              </a:rPr>
              <a:t>1</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Galatia</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5" name="Text Box 16">
            <a:extLst>
              <a:ext uri="{FF2B5EF4-FFF2-40B4-BE49-F238E27FC236}">
                <a16:creationId xmlns:a16="http://schemas.microsoft.com/office/drawing/2014/main" id="{E003A068-EE13-C08A-6B4E-0C9E1236FD3E}"/>
              </a:ext>
            </a:extLst>
          </p:cNvPr>
          <p:cNvSpPr txBox="1">
            <a:spLocks noChangeArrowheads="1"/>
          </p:cNvSpPr>
          <p:nvPr/>
        </p:nvSpPr>
        <p:spPr bwMode="auto">
          <a:xfrm>
            <a:off x="4211516" y="2112994"/>
            <a:ext cx="909007" cy="102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spcAft>
                <a:spcPts val="600"/>
              </a:spcAft>
            </a:pPr>
            <a:r>
              <a:rPr lang="en-US" sz="1400" b="1" dirty="0">
                <a:solidFill>
                  <a:srgbClr val="FFFFFF"/>
                </a:solidFill>
                <a:latin typeface="Arial Narrow" charset="0"/>
                <a:cs typeface="Times New Roman" charset="0"/>
              </a:rPr>
              <a:t>Fall             49</a:t>
            </a:r>
          </a:p>
          <a:p>
            <a:pPr algn="ctr" eaLnBrk="1" hangingPunct="1">
              <a:lnSpc>
                <a:spcPct val="90000"/>
              </a:lnSpc>
              <a:spcBef>
                <a:spcPts val="600"/>
              </a:spcBef>
              <a:spcAft>
                <a:spcPts val="0"/>
              </a:spcAft>
            </a:pPr>
            <a:r>
              <a:rPr lang="en-US" sz="1600" b="1" dirty="0">
                <a:solidFill>
                  <a:srgbClr val="FFFFFF"/>
                </a:solidFill>
                <a:latin typeface="Arial Narrow" charset="0"/>
                <a:cs typeface="Times New Roman" charset="0"/>
              </a:rPr>
              <a:t>The Council</a:t>
            </a:r>
          </a:p>
        </p:txBody>
      </p:sp>
      <p:sp>
        <p:nvSpPr>
          <p:cNvPr id="26" name="Text Box 7">
            <a:extLst>
              <a:ext uri="{FF2B5EF4-FFF2-40B4-BE49-F238E27FC236}">
                <a16:creationId xmlns:a16="http://schemas.microsoft.com/office/drawing/2014/main" id="{F0EB525B-DF13-EA1E-5A5F-7B1EDB11D2E4}"/>
              </a:ext>
            </a:extLst>
          </p:cNvPr>
          <p:cNvSpPr txBox="1">
            <a:spLocks noChangeArrowheads="1"/>
          </p:cNvSpPr>
          <p:nvPr/>
        </p:nvSpPr>
        <p:spPr bwMode="auto">
          <a:xfrm>
            <a:off x="5120523" y="1987844"/>
            <a:ext cx="1074281"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50-</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52</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Aegean</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7" name="Text Box 9">
            <a:extLst>
              <a:ext uri="{FF2B5EF4-FFF2-40B4-BE49-F238E27FC236}">
                <a16:creationId xmlns:a16="http://schemas.microsoft.com/office/drawing/2014/main" id="{0864FD63-7538-A6C6-20A3-26514514DADB}"/>
              </a:ext>
            </a:extLst>
          </p:cNvPr>
          <p:cNvSpPr txBox="1">
            <a:spLocks noChangeArrowheads="1"/>
          </p:cNvSpPr>
          <p:nvPr/>
        </p:nvSpPr>
        <p:spPr bwMode="auto">
          <a:xfrm>
            <a:off x="6287771" y="1996511"/>
            <a:ext cx="1074281"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2" name="Text Box 19">
            <a:extLst>
              <a:ext uri="{FF2B5EF4-FFF2-40B4-BE49-F238E27FC236}">
                <a16:creationId xmlns:a16="http://schemas.microsoft.com/office/drawing/2014/main" id="{CAE4FF1C-E2BB-0080-0B37-E2FE258685A1}"/>
              </a:ext>
            </a:extLst>
          </p:cNvPr>
          <p:cNvSpPr txBox="1">
            <a:spLocks noChangeArrowheads="1"/>
          </p:cNvSpPr>
          <p:nvPr/>
        </p:nvSpPr>
        <p:spPr bwMode="auto">
          <a:xfrm>
            <a:off x="3302516"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dirty="0">
                <a:solidFill>
                  <a:srgbClr val="000000"/>
                </a:solidFill>
                <a:latin typeface="Arial Narrow" charset="0"/>
                <a:cs typeface="Times New Roman" charset="0"/>
              </a:rPr>
              <a:t>Gal</a:t>
            </a:r>
            <a:endParaRPr lang="en-US" sz="1600" dirty="0">
              <a:solidFill>
                <a:srgbClr val="000000"/>
              </a:solidFill>
              <a:latin typeface="Arial Narrow" charset="0"/>
              <a:cs typeface="Times New Roman" charset="0"/>
            </a:endParaRPr>
          </a:p>
        </p:txBody>
      </p:sp>
      <p:sp>
        <p:nvSpPr>
          <p:cNvPr id="4" name="Text Box 20">
            <a:extLst>
              <a:ext uri="{FF2B5EF4-FFF2-40B4-BE49-F238E27FC236}">
                <a16:creationId xmlns:a16="http://schemas.microsoft.com/office/drawing/2014/main" id="{11409DCF-6F43-C35D-E7B6-FE561557312A}"/>
              </a:ext>
            </a:extLst>
          </p:cNvPr>
          <p:cNvSpPr txBox="1">
            <a:spLocks noChangeArrowheads="1"/>
          </p:cNvSpPr>
          <p:nvPr/>
        </p:nvSpPr>
        <p:spPr bwMode="auto">
          <a:xfrm>
            <a:off x="5170450" y="41148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5" name="Text Box 21">
            <a:extLst>
              <a:ext uri="{FF2B5EF4-FFF2-40B4-BE49-F238E27FC236}">
                <a16:creationId xmlns:a16="http://schemas.microsoft.com/office/drawing/2014/main" id="{26785930-8D34-3B23-D286-5B6B23418546}"/>
              </a:ext>
            </a:extLst>
          </p:cNvPr>
          <p:cNvSpPr txBox="1">
            <a:spLocks noChangeArrowheads="1"/>
          </p:cNvSpPr>
          <p:nvPr/>
        </p:nvSpPr>
        <p:spPr bwMode="auto">
          <a:xfrm>
            <a:off x="5170450" y="4572000"/>
            <a:ext cx="859080"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10" name="Text Box 22">
            <a:extLst>
              <a:ext uri="{FF2B5EF4-FFF2-40B4-BE49-F238E27FC236}">
                <a16:creationId xmlns:a16="http://schemas.microsoft.com/office/drawing/2014/main" id="{49ABB53B-E290-D2A0-5953-FDCF6F56284C}"/>
              </a:ext>
            </a:extLst>
          </p:cNvPr>
          <p:cNvSpPr txBox="1">
            <a:spLocks noChangeArrowheads="1"/>
          </p:cNvSpPr>
          <p:nvPr/>
        </p:nvSpPr>
        <p:spPr bwMode="auto">
          <a:xfrm>
            <a:off x="6360085" y="41148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11" name="Text Box 23">
            <a:extLst>
              <a:ext uri="{FF2B5EF4-FFF2-40B4-BE49-F238E27FC236}">
                <a16:creationId xmlns:a16="http://schemas.microsoft.com/office/drawing/2014/main" id="{DDDF0459-8C64-CC20-EAA3-725AC8411918}"/>
              </a:ext>
            </a:extLst>
          </p:cNvPr>
          <p:cNvSpPr txBox="1">
            <a:spLocks noChangeArrowheads="1"/>
          </p:cNvSpPr>
          <p:nvPr/>
        </p:nvSpPr>
        <p:spPr bwMode="auto">
          <a:xfrm>
            <a:off x="6360085" y="4572000"/>
            <a:ext cx="859081"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12" name="Text Box 19">
            <a:extLst>
              <a:ext uri="{FF2B5EF4-FFF2-40B4-BE49-F238E27FC236}">
                <a16:creationId xmlns:a16="http://schemas.microsoft.com/office/drawing/2014/main" id="{3DC4F76D-484F-BABC-0597-7A4DD3F05437}"/>
              </a:ext>
            </a:extLst>
          </p:cNvPr>
          <p:cNvSpPr txBox="1">
            <a:spLocks noChangeArrowheads="1"/>
          </p:cNvSpPr>
          <p:nvPr/>
        </p:nvSpPr>
        <p:spPr bwMode="auto">
          <a:xfrm>
            <a:off x="2393502" y="5954716"/>
            <a:ext cx="1952299"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13" name="Text Box 20">
            <a:extLst>
              <a:ext uri="{FF2B5EF4-FFF2-40B4-BE49-F238E27FC236}">
                <a16:creationId xmlns:a16="http://schemas.microsoft.com/office/drawing/2014/main" id="{076CD0F3-E6B5-5079-8504-C4FE1B8EA37A}"/>
              </a:ext>
            </a:extLst>
          </p:cNvPr>
          <p:cNvSpPr txBox="1">
            <a:spLocks noChangeArrowheads="1"/>
          </p:cNvSpPr>
          <p:nvPr/>
        </p:nvSpPr>
        <p:spPr bwMode="auto">
          <a:xfrm>
            <a:off x="5864256" y="5907088"/>
            <a:ext cx="173537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dirty="0">
                <a:solidFill>
                  <a:srgbClr val="FFFFFF"/>
                </a:solidFill>
                <a:latin typeface="Arial Narrow" charset="0"/>
                <a:cs typeface="Times New Roman" charset="0"/>
              </a:rPr>
              <a:t>Journeys</a:t>
            </a:r>
            <a:endParaRPr lang="en-US" b="1" dirty="0">
              <a:solidFill>
                <a:srgbClr val="FFFFFF"/>
              </a:solidFill>
              <a:latin typeface="Arial Narrow" charset="0"/>
              <a:cs typeface="Times New Roman" charset="0"/>
            </a:endParaRPr>
          </a:p>
        </p:txBody>
      </p:sp>
      <p:sp>
        <p:nvSpPr>
          <p:cNvPr id="14" name="Text Box 9">
            <a:extLst>
              <a:ext uri="{FF2B5EF4-FFF2-40B4-BE49-F238E27FC236}">
                <a16:creationId xmlns:a16="http://schemas.microsoft.com/office/drawing/2014/main" id="{1A8F4586-2B9B-5F98-1523-39D6702DCF77}"/>
              </a:ext>
            </a:extLst>
          </p:cNvPr>
          <p:cNvSpPr txBox="1">
            <a:spLocks noChangeArrowheads="1"/>
          </p:cNvSpPr>
          <p:nvPr/>
        </p:nvSpPr>
        <p:spPr bwMode="auto">
          <a:xfrm>
            <a:off x="4707338" y="5861606"/>
            <a:ext cx="1074281"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000000"/>
                </a:solidFill>
                <a:latin typeface="Arial Narrow" charset="0"/>
                <a:cs typeface="Times New Roman" charset="0"/>
              </a:rPr>
              <a:t>123</a:t>
            </a:r>
            <a:endParaRPr lang="en-US" sz="1000" b="1" dirty="0">
              <a:solidFill>
                <a:srgbClr val="000000"/>
              </a:solidFill>
              <a:latin typeface="Arial Narrow" charset="0"/>
              <a:cs typeface="Times New Roman" charset="0"/>
            </a:endParaRPr>
          </a:p>
        </p:txBody>
      </p:sp>
      <p:sp>
        <p:nvSpPr>
          <p:cNvPr id="21" name="Text Box 20">
            <a:extLst>
              <a:ext uri="{FF2B5EF4-FFF2-40B4-BE49-F238E27FC236}">
                <a16:creationId xmlns:a16="http://schemas.microsoft.com/office/drawing/2014/main" id="{09DF748F-A8BE-AB6E-ACD6-2266D25EEED9}"/>
              </a:ext>
            </a:extLst>
          </p:cNvPr>
          <p:cNvSpPr txBox="1">
            <a:spLocks noChangeArrowheads="1"/>
          </p:cNvSpPr>
          <p:nvPr/>
        </p:nvSpPr>
        <p:spPr bwMode="auto">
          <a:xfrm>
            <a:off x="9252374" y="6553201"/>
            <a:ext cx="265471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dirty="0">
                <a:solidFill>
                  <a:srgbClr val="FFFFFF"/>
                </a:solidFill>
                <a:latin typeface="Arial Narrow" charset="0"/>
                <a:cs typeface="Times New Roman" charset="0"/>
              </a:rPr>
              <a:t>Chronological</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3054031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par>
                                <p:cTn id="10" presetID="23" presetClass="emph" presetSubtype="0" repeatCount="indefinite" fill="hold" grpId="0" nodeType="withEffect">
                                  <p:stCondLst>
                                    <p:cond delay="0"/>
                                  </p:stCondLst>
                                  <p:childTnLst>
                                    <p:animClr clrSpc="hsl" dir="cw">
                                      <p:cBhvr override="childStyle">
                                        <p:cTn id="11" dur="500" fill="hold"/>
                                        <p:tgtEl>
                                          <p:spTgt spid="4"/>
                                        </p:tgtEl>
                                        <p:attrNameLst>
                                          <p:attrName>style.color</p:attrName>
                                        </p:attrNameLst>
                                      </p:cBhvr>
                                      <p:by>
                                        <p:hsl h="10842353" s="0" l="0"/>
                                      </p:by>
                                    </p:animClr>
                                    <p:animClr clrSpc="hsl" dir="cw">
                                      <p:cBhvr>
                                        <p:cTn id="12" dur="500" fill="hold"/>
                                        <p:tgtEl>
                                          <p:spTgt spid="4"/>
                                        </p:tgtEl>
                                        <p:attrNameLst>
                                          <p:attrName>fillcolor</p:attrName>
                                        </p:attrNameLst>
                                      </p:cBhvr>
                                      <p:by>
                                        <p:hsl h="10842353" s="0" l="0"/>
                                      </p:by>
                                    </p:animClr>
                                    <p:animClr clrSpc="hsl" dir="cw">
                                      <p:cBhvr>
                                        <p:cTn id="13" dur="500" fill="hold"/>
                                        <p:tgtEl>
                                          <p:spTgt spid="4"/>
                                        </p:tgtEl>
                                        <p:attrNameLst>
                                          <p:attrName>stroke.color</p:attrName>
                                        </p:attrNameLst>
                                      </p:cBhvr>
                                      <p:by>
                                        <p:hsl h="10842353" s="0" l="0"/>
                                      </p:by>
                                    </p:animClr>
                                    <p:set>
                                      <p:cBhvr>
                                        <p:cTn id="14" dur="500" fill="hold"/>
                                        <p:tgtEl>
                                          <p:spTgt spid="4"/>
                                        </p:tgtEl>
                                        <p:attrNameLst>
                                          <p:attrName>fill.type</p:attrName>
                                        </p:attrNameLst>
                                      </p:cBhvr>
                                      <p:to>
                                        <p:strVal val="solid"/>
                                      </p:to>
                                    </p:set>
                                  </p:childTnLst>
                                </p:cTn>
                              </p:par>
                              <p:par>
                                <p:cTn id="15" presetID="23" presetClass="emph" presetSubtype="0" repeatCount="indefinite" fill="hold" grpId="0" nodeType="withEffect">
                                  <p:stCondLst>
                                    <p:cond delay="0"/>
                                  </p:stCondLst>
                                  <p:childTnLst>
                                    <p:animClr clrSpc="hsl" dir="cw">
                                      <p:cBhvr override="childStyle">
                                        <p:cTn id="16" dur="500" fill="hold"/>
                                        <p:tgtEl>
                                          <p:spTgt spid="5"/>
                                        </p:tgtEl>
                                        <p:attrNameLst>
                                          <p:attrName>style.color</p:attrName>
                                        </p:attrNameLst>
                                      </p:cBhvr>
                                      <p:by>
                                        <p:hsl h="10842353" s="0" l="0"/>
                                      </p:by>
                                    </p:animClr>
                                    <p:animClr clrSpc="hsl" dir="cw">
                                      <p:cBhvr>
                                        <p:cTn id="17" dur="500" fill="hold"/>
                                        <p:tgtEl>
                                          <p:spTgt spid="5"/>
                                        </p:tgtEl>
                                        <p:attrNameLst>
                                          <p:attrName>fillcolor</p:attrName>
                                        </p:attrNameLst>
                                      </p:cBhvr>
                                      <p:by>
                                        <p:hsl h="10842353" s="0" l="0"/>
                                      </p:by>
                                    </p:animClr>
                                    <p:animClr clrSpc="hsl" dir="cw">
                                      <p:cBhvr>
                                        <p:cTn id="18" dur="500" fill="hold"/>
                                        <p:tgtEl>
                                          <p:spTgt spid="5"/>
                                        </p:tgtEl>
                                        <p:attrNameLst>
                                          <p:attrName>stroke.color</p:attrName>
                                        </p:attrNameLst>
                                      </p:cBhvr>
                                      <p:by>
                                        <p:hsl h="10842353" s="0" l="0"/>
                                      </p:by>
                                    </p:animClr>
                                    <p:set>
                                      <p:cBhvr>
                                        <p:cTn id="19" dur="500" fill="hold"/>
                                        <p:tgtEl>
                                          <p:spTgt spid="5"/>
                                        </p:tgtEl>
                                        <p:attrNameLst>
                                          <p:attrName>fill.type</p:attrName>
                                        </p:attrNameLst>
                                      </p:cBhvr>
                                      <p:to>
                                        <p:strVal val="solid"/>
                                      </p:to>
                                    </p:set>
                                  </p:childTnLst>
                                </p:cTn>
                              </p:par>
                              <p:par>
                                <p:cTn id="20" presetID="23" presetClass="emph" presetSubtype="0" repeatCount="indefinite" fill="hold" grpId="0" nodeType="withEffect">
                                  <p:stCondLst>
                                    <p:cond delay="0"/>
                                  </p:stCondLst>
                                  <p:childTnLst>
                                    <p:animClr clrSpc="hsl" dir="cw">
                                      <p:cBhvr override="childStyle">
                                        <p:cTn id="21" dur="500" fill="hold"/>
                                        <p:tgtEl>
                                          <p:spTgt spid="10"/>
                                        </p:tgtEl>
                                        <p:attrNameLst>
                                          <p:attrName>style.color</p:attrName>
                                        </p:attrNameLst>
                                      </p:cBhvr>
                                      <p:by>
                                        <p:hsl h="10842353" s="0" l="0"/>
                                      </p:by>
                                    </p:animClr>
                                    <p:animClr clrSpc="hsl" dir="cw">
                                      <p:cBhvr>
                                        <p:cTn id="22" dur="500" fill="hold"/>
                                        <p:tgtEl>
                                          <p:spTgt spid="10"/>
                                        </p:tgtEl>
                                        <p:attrNameLst>
                                          <p:attrName>fillcolor</p:attrName>
                                        </p:attrNameLst>
                                      </p:cBhvr>
                                      <p:by>
                                        <p:hsl h="10842353" s="0" l="0"/>
                                      </p:by>
                                    </p:animClr>
                                    <p:animClr clrSpc="hsl" dir="cw">
                                      <p:cBhvr>
                                        <p:cTn id="23" dur="500" fill="hold"/>
                                        <p:tgtEl>
                                          <p:spTgt spid="10"/>
                                        </p:tgtEl>
                                        <p:attrNameLst>
                                          <p:attrName>stroke.color</p:attrName>
                                        </p:attrNameLst>
                                      </p:cBhvr>
                                      <p:by>
                                        <p:hsl h="10842353" s="0" l="0"/>
                                      </p:by>
                                    </p:animClr>
                                    <p:set>
                                      <p:cBhvr>
                                        <p:cTn id="24" dur="500" fill="hold"/>
                                        <p:tgtEl>
                                          <p:spTgt spid="10"/>
                                        </p:tgtEl>
                                        <p:attrNameLst>
                                          <p:attrName>fill.type</p:attrName>
                                        </p:attrNameLst>
                                      </p:cBhvr>
                                      <p:to>
                                        <p:strVal val="solid"/>
                                      </p:to>
                                    </p:set>
                                  </p:childTnLst>
                                </p:cTn>
                              </p:par>
                              <p:par>
                                <p:cTn id="25" presetID="23" presetClass="emph" presetSubtype="0" repeatCount="indefinite" fill="hold" grpId="0" nodeType="withEffect">
                                  <p:stCondLst>
                                    <p:cond delay="0"/>
                                  </p:stCondLst>
                                  <p:childTnLst>
                                    <p:animClr clrSpc="hsl" dir="cw">
                                      <p:cBhvr override="childStyle">
                                        <p:cTn id="26" dur="500" fill="hold"/>
                                        <p:tgtEl>
                                          <p:spTgt spid="11"/>
                                        </p:tgtEl>
                                        <p:attrNameLst>
                                          <p:attrName>style.color</p:attrName>
                                        </p:attrNameLst>
                                      </p:cBhvr>
                                      <p:by>
                                        <p:hsl h="10842353" s="0" l="0"/>
                                      </p:by>
                                    </p:animClr>
                                    <p:animClr clrSpc="hsl" dir="cw">
                                      <p:cBhvr>
                                        <p:cTn id="27" dur="500" fill="hold"/>
                                        <p:tgtEl>
                                          <p:spTgt spid="11"/>
                                        </p:tgtEl>
                                        <p:attrNameLst>
                                          <p:attrName>fillcolor</p:attrName>
                                        </p:attrNameLst>
                                      </p:cBhvr>
                                      <p:by>
                                        <p:hsl h="10842353" s="0" l="0"/>
                                      </p:by>
                                    </p:animClr>
                                    <p:animClr clrSpc="hsl" dir="cw">
                                      <p:cBhvr>
                                        <p:cTn id="28" dur="500" fill="hold"/>
                                        <p:tgtEl>
                                          <p:spTgt spid="11"/>
                                        </p:tgtEl>
                                        <p:attrNameLst>
                                          <p:attrName>stroke.color</p:attrName>
                                        </p:attrNameLst>
                                      </p:cBhvr>
                                      <p:by>
                                        <p:hsl h="10842353" s="0" l="0"/>
                                      </p:by>
                                    </p:animClr>
                                    <p:set>
                                      <p:cBhvr>
                                        <p:cTn id="29" dur="500" fill="hold"/>
                                        <p:tgtEl>
                                          <p:spTgt spid="11"/>
                                        </p:tgtEl>
                                        <p:attrNameLst>
                                          <p:attrName>fill.type</p:attrName>
                                        </p:attrNameLst>
                                      </p:cBhvr>
                                      <p:to>
                                        <p:strVal val="solid"/>
                                      </p:to>
                                    </p:set>
                                  </p:childTnLst>
                                </p:cTn>
                              </p:par>
                              <p:par>
                                <p:cTn id="30" presetID="23" presetClass="emph" presetSubtype="0" repeatCount="indefinite" fill="hold" grpId="0" nodeType="withEffect">
                                  <p:stCondLst>
                                    <p:cond delay="0"/>
                                  </p:stCondLst>
                                  <p:childTnLst>
                                    <p:animClr clrSpc="hsl" dir="cw">
                                      <p:cBhvr override="childStyle">
                                        <p:cTn id="31" dur="500" fill="hold"/>
                                        <p:tgtEl>
                                          <p:spTgt spid="12"/>
                                        </p:tgtEl>
                                        <p:attrNameLst>
                                          <p:attrName>style.color</p:attrName>
                                        </p:attrNameLst>
                                      </p:cBhvr>
                                      <p:by>
                                        <p:hsl h="10842353" s="0" l="0"/>
                                      </p:by>
                                    </p:animClr>
                                    <p:animClr clrSpc="hsl" dir="cw">
                                      <p:cBhvr>
                                        <p:cTn id="32" dur="500" fill="hold"/>
                                        <p:tgtEl>
                                          <p:spTgt spid="12"/>
                                        </p:tgtEl>
                                        <p:attrNameLst>
                                          <p:attrName>fillcolor</p:attrName>
                                        </p:attrNameLst>
                                      </p:cBhvr>
                                      <p:by>
                                        <p:hsl h="10842353" s="0" l="0"/>
                                      </p:by>
                                    </p:animClr>
                                    <p:animClr clrSpc="hsl" dir="cw">
                                      <p:cBhvr>
                                        <p:cTn id="33" dur="500" fill="hold"/>
                                        <p:tgtEl>
                                          <p:spTgt spid="12"/>
                                        </p:tgtEl>
                                        <p:attrNameLst>
                                          <p:attrName>stroke.color</p:attrName>
                                        </p:attrNameLst>
                                      </p:cBhvr>
                                      <p:by>
                                        <p:hsl h="10842353" s="0" l="0"/>
                                      </p:by>
                                    </p:animClr>
                                    <p:set>
                                      <p:cBhvr>
                                        <p:cTn id="34"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86DDE-999F-FCE1-E48F-04BFA4AFC7F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6AAB77-C4B4-1B12-13DD-A2B7F84B9AFC}"/>
              </a:ext>
            </a:extLst>
          </p:cNvPr>
          <p:cNvGraphicFramePr>
            <a:graphicFrameLocks noGrp="1"/>
          </p:cNvGraphicFramePr>
          <p:nvPr>
            <p:extLst>
              <p:ext uri="{D42A27DB-BD31-4B8C-83A1-F6EECF244321}">
                <p14:modId xmlns:p14="http://schemas.microsoft.com/office/powerpoint/2010/main" val="4077184805"/>
              </p:ext>
            </p:extLst>
          </p:nvPr>
        </p:nvGraphicFramePr>
        <p:xfrm>
          <a:off x="0" y="-13716"/>
          <a:ext cx="12192000" cy="6871716"/>
        </p:xfrm>
        <a:graphic>
          <a:graphicData uri="http://schemas.openxmlformats.org/drawingml/2006/table">
            <a:tbl>
              <a:tblPr>
                <a:tableStyleId>{5C22544A-7EE6-4342-B048-85BDC9FD1C3A}</a:tableStyleId>
              </a:tblPr>
              <a:tblGrid>
                <a:gridCol w="1498294">
                  <a:extLst>
                    <a:ext uri="{9D8B030D-6E8A-4147-A177-3AD203B41FA5}">
                      <a16:colId xmlns:a16="http://schemas.microsoft.com/office/drawing/2014/main" val="815912427"/>
                    </a:ext>
                  </a:extLst>
                </a:gridCol>
                <a:gridCol w="10693706">
                  <a:extLst>
                    <a:ext uri="{9D8B030D-6E8A-4147-A177-3AD203B41FA5}">
                      <a16:colId xmlns:a16="http://schemas.microsoft.com/office/drawing/2014/main" val="900725859"/>
                    </a:ext>
                  </a:extLst>
                </a:gridCol>
              </a:tblGrid>
              <a:tr h="457200">
                <a:tc rowSpan="3">
                  <a:txBody>
                    <a:bodyPr/>
                    <a:lstStyle/>
                    <a:p>
                      <a:pPr algn="ctr" fontAlgn="ctr">
                        <a:lnSpc>
                          <a:spcPct val="90000"/>
                        </a:lnSpc>
                        <a:buNone/>
                      </a:pPr>
                      <a:r>
                        <a:rPr lang="en-US" sz="3200" b="1" u="none" strike="noStrike" dirty="0">
                          <a:solidFill>
                            <a:schemeClr val="tx1"/>
                          </a:solidFill>
                          <a:effectLst/>
                        </a:rPr>
                        <a:t>Gal</a:t>
                      </a:r>
                      <a:endParaRPr lang="en-US" sz="3200" b="1" i="0" u="none" strike="noStrike" dirty="0">
                        <a:solidFill>
                          <a:schemeClr val="tx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90000"/>
                        </a:lnSpc>
                        <a:buNone/>
                      </a:pPr>
                      <a:r>
                        <a:rPr lang="en-US" sz="3200" u="none" strike="noStrike" dirty="0">
                          <a:solidFill>
                            <a:schemeClr val="tx1"/>
                          </a:solidFill>
                          <a:effectLst/>
                        </a:rPr>
                        <a:t>- Turning to a different gospel (legalism)</a:t>
                      </a:r>
                      <a:endParaRPr lang="en-US" sz="3200" b="0" i="0" u="none" strike="noStrike" dirty="0">
                        <a:solidFill>
                          <a:schemeClr val="tx1"/>
                        </a:solidFill>
                        <a:effectLst/>
                        <a:latin typeface="Aptos Narrow" panose="020B00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587287"/>
                  </a:ext>
                </a:extLst>
              </a:tr>
              <a:tr h="457200">
                <a:tc vMerge="1">
                  <a:txBody>
                    <a:bodyPr/>
                    <a:lstStyle/>
                    <a:p>
                      <a:endParaRPr lang="en-US"/>
                    </a:p>
                  </a:txBody>
                  <a:tcPr/>
                </a:tc>
                <a:tc>
                  <a:txBody>
                    <a:bodyPr/>
                    <a:lstStyle/>
                    <a:p>
                      <a:pPr algn="l" fontAlgn="ctr">
                        <a:lnSpc>
                          <a:spcPct val="90000"/>
                        </a:lnSpc>
                        <a:buNone/>
                      </a:pPr>
                      <a:r>
                        <a:rPr lang="en-US" sz="3200" u="none" strike="noStrike" dirty="0">
                          <a:solidFill>
                            <a:schemeClr val="tx1"/>
                          </a:solidFill>
                          <a:effectLst/>
                        </a:rPr>
                        <a:t>- Pressure to follow Jewish laws (e.g., circumcision)</a:t>
                      </a:r>
                      <a:endParaRPr lang="en-US" sz="3200" b="0" i="0" u="none" strike="noStrike" dirty="0">
                        <a:solidFill>
                          <a:schemeClr val="tx1"/>
                        </a:solidFill>
                        <a:effectLst/>
                        <a:latin typeface="Aptos Narrow" panose="020B00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490387"/>
                  </a:ext>
                </a:extLst>
              </a:tr>
              <a:tr h="457200">
                <a:tc vMerge="1">
                  <a:txBody>
                    <a:bodyPr/>
                    <a:lstStyle/>
                    <a:p>
                      <a:endParaRPr lang="en-US"/>
                    </a:p>
                  </a:txBody>
                  <a:tcPr/>
                </a:tc>
                <a:tc>
                  <a:txBody>
                    <a:bodyPr/>
                    <a:lstStyle/>
                    <a:p>
                      <a:pPr algn="l" fontAlgn="ctr">
                        <a:lnSpc>
                          <a:spcPct val="90000"/>
                        </a:lnSpc>
                        <a:buNone/>
                      </a:pPr>
                      <a:r>
                        <a:rPr lang="en-US" sz="3200" u="none" strike="noStrike" dirty="0">
                          <a:solidFill>
                            <a:schemeClr val="tx1"/>
                          </a:solidFill>
                          <a:effectLst/>
                        </a:rPr>
                        <a:t>- Undermining Paul's authority</a:t>
                      </a:r>
                      <a:endParaRPr lang="en-US" sz="3200" b="0" i="0" u="none" strike="noStrike" dirty="0">
                        <a:solidFill>
                          <a:schemeClr val="tx1"/>
                        </a:solidFill>
                        <a:effectLst/>
                        <a:latin typeface="Aptos Narrow" panose="020B0004020202020204" pitchFamily="34" charset="0"/>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773407"/>
                  </a:ext>
                </a:extLst>
              </a:tr>
              <a:tr h="457200">
                <a:tc rowSpan="3">
                  <a:txBody>
                    <a:bodyPr/>
                    <a:lstStyle/>
                    <a:p>
                      <a:pPr algn="ctr" fontAlgn="ctr">
                        <a:lnSpc>
                          <a:spcPct val="90000"/>
                        </a:lnSpc>
                        <a:buNone/>
                      </a:pPr>
                      <a:r>
                        <a:rPr lang="en-US" sz="3200" b="1" u="none" strike="noStrike" dirty="0">
                          <a:solidFill>
                            <a:schemeClr val="tx1"/>
                          </a:solidFill>
                          <a:effectLst/>
                        </a:rPr>
                        <a:t>1 Thes</a:t>
                      </a:r>
                      <a:endParaRPr lang="en-US" sz="3200" b="1" i="0" u="none" strike="noStrike" dirty="0">
                        <a:solidFill>
                          <a:schemeClr val="tx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90000"/>
                        </a:lnSpc>
                        <a:buNone/>
                      </a:pPr>
                      <a:r>
                        <a:rPr lang="en-US" sz="3200" u="none" strike="noStrike" dirty="0">
                          <a:solidFill>
                            <a:schemeClr val="tx1"/>
                          </a:solidFill>
                          <a:effectLst/>
                        </a:rPr>
                        <a:t>- Concerns about believers who died before Christ’s return</a:t>
                      </a:r>
                      <a:endParaRPr lang="en-US" sz="3200" b="0" i="0" u="none" strike="noStrike" dirty="0">
                        <a:solidFill>
                          <a:schemeClr val="tx1"/>
                        </a:solidFill>
                        <a:effectLst/>
                        <a:latin typeface="Aptos Narrow" panose="020B00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0007706"/>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Persecution</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86063205"/>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Need for moral purity</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1289214"/>
                  </a:ext>
                </a:extLst>
              </a:tr>
              <a:tr h="457200">
                <a:tc rowSpan="2">
                  <a:txBody>
                    <a:bodyPr/>
                    <a:lstStyle/>
                    <a:p>
                      <a:pPr algn="ctr" fontAlgn="ctr">
                        <a:lnSpc>
                          <a:spcPct val="90000"/>
                        </a:lnSpc>
                        <a:buNone/>
                      </a:pPr>
                      <a:r>
                        <a:rPr lang="en-US" sz="3200" b="1" u="none" strike="noStrike" dirty="0">
                          <a:solidFill>
                            <a:schemeClr val="tx1"/>
                          </a:solidFill>
                          <a:effectLst/>
                        </a:rPr>
                        <a:t>2 Thes</a:t>
                      </a:r>
                      <a:endParaRPr lang="en-US" sz="3200" b="1" i="0" u="none" strike="noStrike" dirty="0">
                        <a:solidFill>
                          <a:schemeClr val="tx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lnSpc>
                          <a:spcPct val="90000"/>
                        </a:lnSpc>
                        <a:buNone/>
                      </a:pPr>
                      <a:r>
                        <a:rPr lang="en-US" sz="3200" u="none" strike="noStrike" dirty="0">
                          <a:solidFill>
                            <a:schemeClr val="tx1"/>
                          </a:solidFill>
                          <a:effectLst/>
                        </a:rPr>
                        <a:t>- Confusion about the Day of the Lord</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77831902"/>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Some stopped working, expecting Christ’s immediate return</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0475749"/>
                  </a:ext>
                </a:extLst>
              </a:tr>
              <a:tr h="457200">
                <a:tc rowSpan="4">
                  <a:txBody>
                    <a:bodyPr/>
                    <a:lstStyle/>
                    <a:p>
                      <a:pPr algn="ctr" fontAlgn="ctr">
                        <a:lnSpc>
                          <a:spcPct val="90000"/>
                        </a:lnSpc>
                        <a:buNone/>
                      </a:pPr>
                      <a:r>
                        <a:rPr lang="en-US" sz="3200" b="1" u="none" strike="noStrike" dirty="0">
                          <a:solidFill>
                            <a:schemeClr val="tx1"/>
                          </a:solidFill>
                          <a:effectLst/>
                        </a:rPr>
                        <a:t>1 Cor</a:t>
                      </a:r>
                      <a:endParaRPr lang="en-US" sz="3200" b="1" i="0" u="none" strike="noStrike" dirty="0">
                        <a:solidFill>
                          <a:schemeClr val="tx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lnSpc>
                          <a:spcPct val="90000"/>
                        </a:lnSpc>
                        <a:buNone/>
                      </a:pPr>
                      <a:r>
                        <a:rPr lang="en-US" sz="3200" u="none" strike="noStrike" dirty="0">
                          <a:solidFill>
                            <a:schemeClr val="tx1"/>
                          </a:solidFill>
                          <a:effectLst/>
                        </a:rPr>
                        <a:t>- Divisions and factions</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6327174"/>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Immorality and lawsuits</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48151313"/>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Misuse of spiritual gifts</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42189302"/>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Disorder in worship</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465760"/>
                  </a:ext>
                </a:extLst>
              </a:tr>
              <a:tr h="457200">
                <a:tc rowSpan="3">
                  <a:txBody>
                    <a:bodyPr/>
                    <a:lstStyle/>
                    <a:p>
                      <a:pPr algn="ctr" fontAlgn="ctr">
                        <a:lnSpc>
                          <a:spcPct val="90000"/>
                        </a:lnSpc>
                        <a:buNone/>
                      </a:pPr>
                      <a:r>
                        <a:rPr lang="en-US" sz="3200" b="1" u="none" strike="noStrike" dirty="0">
                          <a:solidFill>
                            <a:schemeClr val="tx1"/>
                          </a:solidFill>
                          <a:effectLst/>
                        </a:rPr>
                        <a:t>2 Cor</a:t>
                      </a:r>
                      <a:endParaRPr lang="en-US" sz="3200" b="1" i="0" u="none" strike="noStrike" dirty="0">
                        <a:solidFill>
                          <a:schemeClr val="tx1"/>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lnSpc>
                          <a:spcPct val="90000"/>
                        </a:lnSpc>
                        <a:buNone/>
                      </a:pPr>
                      <a:r>
                        <a:rPr lang="en-US" sz="3200" u="none" strike="noStrike" dirty="0">
                          <a:solidFill>
                            <a:schemeClr val="tx1"/>
                          </a:solidFill>
                          <a:effectLst/>
                        </a:rPr>
                        <a:t>- Defense of Paul's apostleship</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17454488"/>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Reconciliation after a painful visit</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71326421"/>
                  </a:ext>
                </a:extLst>
              </a:tr>
              <a:tr h="457200">
                <a:tc vMerge="1">
                  <a:txBody>
                    <a:bodyPr/>
                    <a:lstStyle/>
                    <a:p>
                      <a:endParaRPr lang="en-US"/>
                    </a:p>
                  </a:txBody>
                  <a:tcPr/>
                </a:tc>
                <a:tc>
                  <a:txBody>
                    <a:bodyPr/>
                    <a:lstStyle/>
                    <a:p>
                      <a:pPr algn="l" fontAlgn="b">
                        <a:lnSpc>
                          <a:spcPct val="90000"/>
                        </a:lnSpc>
                        <a:buNone/>
                      </a:pPr>
                      <a:r>
                        <a:rPr lang="en-US" sz="3200" u="none" strike="noStrike" dirty="0">
                          <a:solidFill>
                            <a:schemeClr val="tx1"/>
                          </a:solidFill>
                          <a:effectLst/>
                        </a:rPr>
                        <a:t>- Encouragement in giving</a:t>
                      </a:r>
                      <a:endParaRPr lang="en-US" sz="3200" b="0" i="0" u="none" strike="noStrike" dirty="0">
                        <a:solidFill>
                          <a:schemeClr val="tx1"/>
                        </a:solidFill>
                        <a:effectLst/>
                        <a:latin typeface="Aptos Narrow" panose="020B000402020202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986478"/>
                  </a:ext>
                </a:extLst>
              </a:tr>
            </a:tbl>
          </a:graphicData>
        </a:graphic>
      </p:graphicFrame>
    </p:spTree>
    <p:extLst>
      <p:ext uri="{BB962C8B-B14F-4D97-AF65-F5344CB8AC3E}">
        <p14:creationId xmlns:p14="http://schemas.microsoft.com/office/powerpoint/2010/main" val="2661879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7531</TotalTime>
  <Words>10380</Words>
  <Application>Microsoft Office PowerPoint</Application>
  <PresentationFormat>Widescreen</PresentationFormat>
  <Paragraphs>776</Paragraphs>
  <Slides>70</Slides>
  <Notes>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70</vt:i4>
      </vt:variant>
    </vt:vector>
  </HeadingPairs>
  <TitlesOfParts>
    <vt:vector size="86" baseType="lpstr">
      <vt:lpstr>Aharoni</vt:lpstr>
      <vt:lpstr>Aptos</vt:lpstr>
      <vt:lpstr>Aptos Display</vt:lpstr>
      <vt:lpstr>Aptos Narrow</vt:lpstr>
      <vt:lpstr>Arial</vt:lpstr>
      <vt:lpstr>Arial Black</vt:lpstr>
      <vt:lpstr>Arial Narrow</vt:lpstr>
      <vt:lpstr>Calibri</vt:lpstr>
      <vt:lpstr>Google Sans</vt:lpstr>
      <vt:lpstr>Neue Haas Grotesk Text Pro</vt:lpstr>
      <vt:lpstr>Symbol</vt:lpstr>
      <vt:lpstr>system-ui</vt:lpstr>
      <vt:lpstr>Tahoma</vt:lpstr>
      <vt:lpstr>Wingdings</vt:lpstr>
      <vt:lpstr>Office Theme</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Matt Lyle</cp:lastModifiedBy>
  <cp:revision>97</cp:revision>
  <dcterms:created xsi:type="dcterms:W3CDTF">2024-09-12T01:07:31Z</dcterms:created>
  <dcterms:modified xsi:type="dcterms:W3CDTF">2025-07-12T14:40:15Z</dcterms:modified>
</cp:coreProperties>
</file>