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ink/ink1.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1" r:id="rId1"/>
    <p:sldMasterId id="2147483693" r:id="rId2"/>
    <p:sldMasterId id="2147483705" r:id="rId3"/>
    <p:sldMasterId id="2147483717" r:id="rId4"/>
    <p:sldMasterId id="2147483734" r:id="rId5"/>
    <p:sldMasterId id="2147483746" r:id="rId6"/>
    <p:sldMasterId id="2147483758" r:id="rId7"/>
  </p:sldMasterIdLst>
  <p:sldIdLst>
    <p:sldId id="257" r:id="rId8"/>
    <p:sldId id="287" r:id="rId9"/>
    <p:sldId id="289" r:id="rId10"/>
    <p:sldId id="288" r:id="rId11"/>
    <p:sldId id="290" r:id="rId12"/>
    <p:sldId id="291" r:id="rId13"/>
    <p:sldId id="292" r:id="rId14"/>
    <p:sldId id="293" r:id="rId15"/>
    <p:sldId id="258" r:id="rId16"/>
    <p:sldId id="259" r:id="rId17"/>
    <p:sldId id="260" r:id="rId18"/>
    <p:sldId id="262" r:id="rId19"/>
    <p:sldId id="263" r:id="rId20"/>
    <p:sldId id="271" r:id="rId21"/>
    <p:sldId id="272" r:id="rId22"/>
    <p:sldId id="273" r:id="rId23"/>
    <p:sldId id="274" r:id="rId24"/>
    <p:sldId id="275" r:id="rId25"/>
    <p:sldId id="276" r:id="rId26"/>
    <p:sldId id="277" r:id="rId27"/>
    <p:sldId id="278" r:id="rId28"/>
    <p:sldId id="280" r:id="rId29"/>
    <p:sldId id="279" r:id="rId30"/>
    <p:sldId id="281" r:id="rId31"/>
    <p:sldId id="282" r:id="rId32"/>
    <p:sldId id="261" r:id="rId33"/>
    <p:sldId id="283" r:id="rId34"/>
    <p:sldId id="284" r:id="rId35"/>
    <p:sldId id="285" r:id="rId36"/>
    <p:sldId id="286" r:id="rId37"/>
    <p:sldId id="39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94649"/>
  </p:normalViewPr>
  <p:slideViewPr>
    <p:cSldViewPr snapToGrid="0">
      <p:cViewPr varScale="1">
        <p:scale>
          <a:sx n="97" d="100"/>
          <a:sy n="97" d="100"/>
        </p:scale>
        <p:origin x="978"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6/11/relationships/changesInfo" Target="changesInfos/changesInfo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Lyle" userId="a96e7d453dd11193" providerId="LiveId" clId="{582217C8-41C3-44BA-9922-0976C2D7BFCE}"/>
    <pc:docChg chg="undo custSel modSld">
      <pc:chgData name="Matt Lyle" userId="a96e7d453dd11193" providerId="LiveId" clId="{582217C8-41C3-44BA-9922-0976C2D7BFCE}" dt="2025-07-06T00:21:35.172" v="53" actId="1035"/>
      <pc:docMkLst>
        <pc:docMk/>
      </pc:docMkLst>
      <pc:sldChg chg="modSp mod">
        <pc:chgData name="Matt Lyle" userId="a96e7d453dd11193" providerId="LiveId" clId="{582217C8-41C3-44BA-9922-0976C2D7BFCE}" dt="2025-07-06T00:21:35.172" v="53" actId="1035"/>
        <pc:sldMkLst>
          <pc:docMk/>
          <pc:sldMk cId="1020254370" sldId="258"/>
        </pc:sldMkLst>
        <pc:spChg chg="mod">
          <ac:chgData name="Matt Lyle" userId="a96e7d453dd11193" providerId="LiveId" clId="{582217C8-41C3-44BA-9922-0976C2D7BFCE}" dt="2025-07-06T00:21:35.172" v="53" actId="1035"/>
          <ac:spMkLst>
            <pc:docMk/>
            <pc:sldMk cId="1020254370" sldId="258"/>
            <ac:spMk id="3" creationId="{9F72E18D-EEDC-392B-116C-FCCDB01A97FB}"/>
          </ac:spMkLst>
        </pc:sp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7-05T05:32:34.261"/>
    </inkml:context>
    <inkml:brush xml:id="br0">
      <inkml:brushProperty name="width" value="0.05" units="cm"/>
      <inkml:brushProperty name="height" value="0.05" units="cm"/>
      <inkml:brushProperty name="color" value="#E71224"/>
    </inkml:brush>
  </inkml:definitions>
  <inkml:trace contextRef="#ctx0" brushRef="#br0">122 67 24575,'-30'0'0,"1"0"0,1 0 0,8 3 0,10 11 0,6 13 0,3 13 0,1 6 0,0-5 0,2-11 0,2-17 0,0-13 0,4-7 0,-3 0 0,2 2 0,1 2 0,0 1 0,3-2 0,-2-1 0,2-2 0,1-3 0,-1 2 0,-4-1 0,-8-2 0,-8 3 0,-6 0 0,-1 4 0,5 3 0,9 1 0,11 0 0,11 2 0,1 3 0,2 0 0,-2 2 0,-2-2 0,-1-3 0,-7-1 0,-5-5 0,-6 0 0,-5-2 0,-3 2 0,-2 1 0,1 1 0,1 0 0,1-1 0,2 0 0,-3 1 0,-4 2 0,-4 0 0,-4 1 0,-3 4 0,2 3 0,1 0 0,7 0 0,7-3 0,2 2 0,4 1 0,2 4 0,1 4 0,4 2 0,3 4 0,1-3 0,-1-4 0,-2-5 0,-1-5 0,1-4 0,2-1 0,3 0 0,5 0 0,2 0 0,-3-2 0,-1-4 0,-7-2 0,-5-3 0,-2-1 0,-2 2 0,0-1 0,0 2 0,0-1 0,0-1 0,0-1 0,0-1 0,0 1 0,-1 3 0,-3 5 0,-1 0 0,-1 2 0,1-5 0,3-1 0,0-1 0,2-2 0,0-3 0,0-7 0,0 2 0,1-5 0,5 6 0,3-2 0,3 0 0,-1 2 0,-5 10 0,-4 9 0,-7 9 0,-2 8 0,-3 1 0,1-3 0,2-3 0,2-4 0,3-1 0,1 0 0,-1-1 0,-3 3 0,-1 0 0,-1 0 0,0-2 0,3 2 0,1 2 0,2 4 0,1-2 0,0-3 0,0-5 0,0-3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GB"/>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8DF50D-F54B-504A-97AC-AC5DBF179DB0}" type="datetimeFigureOut">
              <a:rPr lang="en-US" smtClean="0"/>
              <a:t>7/6/2025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2A918-EB7F-3A4D-AE36-8F0115132658}" type="slidenum">
              <a:rPr lang="en-US" smtClean="0"/>
              <a:t>‹#›</a:t>
            </a:fld>
            <a:endParaRPr lang="en-US"/>
          </a:p>
        </p:txBody>
      </p:sp>
    </p:spTree>
    <p:extLst>
      <p:ext uri="{BB962C8B-B14F-4D97-AF65-F5344CB8AC3E}">
        <p14:creationId xmlns:p14="http://schemas.microsoft.com/office/powerpoint/2010/main" val="25123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0EFBE-5D61-8B1D-E465-86D64C3DA65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D2685C78-7CAE-C4DF-F305-6727E27917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9A6433D9-5DB3-A249-9A90-355317273B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DAC8369-AAC9-BCA6-2FDB-DF1562B6818F}"/>
              </a:ext>
            </a:extLst>
          </p:cNvPr>
          <p:cNvSpPr>
            <a:spLocks noGrp="1"/>
          </p:cNvSpPr>
          <p:nvPr>
            <p:ph type="dt" sz="half" idx="10"/>
          </p:nvPr>
        </p:nvSpPr>
        <p:spPr/>
        <p:txBody>
          <a:bodyPr/>
          <a:lstStyle/>
          <a:p>
            <a:fld id="{E28DF50D-F54B-504A-97AC-AC5DBF179DB0}" type="datetimeFigureOut">
              <a:rPr lang="en-US" smtClean="0"/>
              <a:t>7/6/2025</a:t>
            </a:fld>
            <a:endParaRPr lang="en-US"/>
          </a:p>
        </p:txBody>
      </p:sp>
      <p:sp>
        <p:nvSpPr>
          <p:cNvPr id="6" name="Footer Placeholder 5">
            <a:extLst>
              <a:ext uri="{FF2B5EF4-FFF2-40B4-BE49-F238E27FC236}">
                <a16:creationId xmlns:a16="http://schemas.microsoft.com/office/drawing/2014/main" id="{8A29ED74-EE3C-5CE0-CF20-BCB29D86CD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68D9D6-F0E1-00E3-2F54-BF98E198607B}"/>
              </a:ext>
            </a:extLst>
          </p:cNvPr>
          <p:cNvSpPr>
            <a:spLocks noGrp="1"/>
          </p:cNvSpPr>
          <p:nvPr>
            <p:ph type="sldNum" sz="quarter" idx="12"/>
          </p:nvPr>
        </p:nvSpPr>
        <p:spPr/>
        <p:txBody>
          <a:bodyPr/>
          <a:lstStyle/>
          <a:p>
            <a:fld id="{5582A918-EB7F-3A4D-AE36-8F0115132658}" type="slidenum">
              <a:rPr lang="en-US" smtClean="0"/>
              <a:t>‹#›</a:t>
            </a:fld>
            <a:endParaRPr lang="en-US"/>
          </a:p>
        </p:txBody>
      </p:sp>
    </p:spTree>
    <p:extLst>
      <p:ext uri="{BB962C8B-B14F-4D97-AF65-F5344CB8AC3E}">
        <p14:creationId xmlns:p14="http://schemas.microsoft.com/office/powerpoint/2010/main" val="674313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B1000-8F0E-50BC-9A8D-912ACCA64F6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D767CFF-A978-6D9D-7237-74FCF2AB48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42F9BA-D36E-9C61-81C2-F52FA99D95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4D7AB59-4CA8-F4D9-BB92-447481797D9C}"/>
              </a:ext>
            </a:extLst>
          </p:cNvPr>
          <p:cNvSpPr>
            <a:spLocks noGrp="1"/>
          </p:cNvSpPr>
          <p:nvPr>
            <p:ph type="dt" sz="half" idx="10"/>
          </p:nvPr>
        </p:nvSpPr>
        <p:spPr/>
        <p:txBody>
          <a:bodyPr/>
          <a:lstStyle/>
          <a:p>
            <a:fld id="{E28DF50D-F54B-504A-97AC-AC5DBF179DB0}" type="datetimeFigureOut">
              <a:rPr lang="en-US" smtClean="0"/>
              <a:t>7/6/2025</a:t>
            </a:fld>
            <a:endParaRPr lang="en-US"/>
          </a:p>
        </p:txBody>
      </p:sp>
      <p:sp>
        <p:nvSpPr>
          <p:cNvPr id="6" name="Footer Placeholder 5">
            <a:extLst>
              <a:ext uri="{FF2B5EF4-FFF2-40B4-BE49-F238E27FC236}">
                <a16:creationId xmlns:a16="http://schemas.microsoft.com/office/drawing/2014/main" id="{899D397B-3E08-E01C-917C-60EBB5BE52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9A14B6-AAD4-474A-CF33-6DD92EF5904B}"/>
              </a:ext>
            </a:extLst>
          </p:cNvPr>
          <p:cNvSpPr>
            <a:spLocks noGrp="1"/>
          </p:cNvSpPr>
          <p:nvPr>
            <p:ph type="sldNum" sz="quarter" idx="12"/>
          </p:nvPr>
        </p:nvSpPr>
        <p:spPr/>
        <p:txBody>
          <a:bodyPr/>
          <a:lstStyle/>
          <a:p>
            <a:fld id="{5582A918-EB7F-3A4D-AE36-8F0115132658}" type="slidenum">
              <a:rPr lang="en-US" smtClean="0"/>
              <a:t>‹#›</a:t>
            </a:fld>
            <a:endParaRPr lang="en-US"/>
          </a:p>
        </p:txBody>
      </p:sp>
    </p:spTree>
    <p:extLst>
      <p:ext uri="{BB962C8B-B14F-4D97-AF65-F5344CB8AC3E}">
        <p14:creationId xmlns:p14="http://schemas.microsoft.com/office/powerpoint/2010/main" val="2860195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09041-E714-B583-0260-C55331F9CCE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0F5733B-4211-0D06-7B9A-396E434C8573}"/>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1B22E47-7197-40AB-4E4C-C26438A045CB}"/>
              </a:ext>
            </a:extLst>
          </p:cNvPr>
          <p:cNvSpPr>
            <a:spLocks noGrp="1"/>
          </p:cNvSpPr>
          <p:nvPr>
            <p:ph type="dt" sz="half" idx="10"/>
          </p:nvPr>
        </p:nvSpPr>
        <p:spPr/>
        <p:txBody>
          <a:bodyPr/>
          <a:lstStyle/>
          <a:p>
            <a:fld id="{E28DF50D-F54B-504A-97AC-AC5DBF179DB0}" type="datetimeFigureOut">
              <a:rPr lang="en-US" smtClean="0"/>
              <a:t>7/6/2025</a:t>
            </a:fld>
            <a:endParaRPr lang="en-US"/>
          </a:p>
        </p:txBody>
      </p:sp>
      <p:sp>
        <p:nvSpPr>
          <p:cNvPr id="5" name="Footer Placeholder 4">
            <a:extLst>
              <a:ext uri="{FF2B5EF4-FFF2-40B4-BE49-F238E27FC236}">
                <a16:creationId xmlns:a16="http://schemas.microsoft.com/office/drawing/2014/main" id="{EB53DE39-8B57-B3BD-E49C-9D53400FD2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AF807A-93F2-6AB8-2730-147060360DB6}"/>
              </a:ext>
            </a:extLst>
          </p:cNvPr>
          <p:cNvSpPr>
            <a:spLocks noGrp="1"/>
          </p:cNvSpPr>
          <p:nvPr>
            <p:ph type="sldNum" sz="quarter" idx="12"/>
          </p:nvPr>
        </p:nvSpPr>
        <p:spPr/>
        <p:txBody>
          <a:bodyPr/>
          <a:lstStyle/>
          <a:p>
            <a:fld id="{5582A918-EB7F-3A4D-AE36-8F0115132658}" type="slidenum">
              <a:rPr lang="en-US" smtClean="0"/>
              <a:t>‹#›</a:t>
            </a:fld>
            <a:endParaRPr lang="en-US"/>
          </a:p>
        </p:txBody>
      </p:sp>
    </p:spTree>
    <p:extLst>
      <p:ext uri="{BB962C8B-B14F-4D97-AF65-F5344CB8AC3E}">
        <p14:creationId xmlns:p14="http://schemas.microsoft.com/office/powerpoint/2010/main" val="11729937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9F0324-EF6C-C288-1230-21E75EB61F8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8B3FC0C-09A4-2FE0-7267-5325369E455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55B535A-02F6-E48F-A5B4-0BE3C2F45216}"/>
              </a:ext>
            </a:extLst>
          </p:cNvPr>
          <p:cNvSpPr>
            <a:spLocks noGrp="1"/>
          </p:cNvSpPr>
          <p:nvPr>
            <p:ph type="dt" sz="half" idx="10"/>
          </p:nvPr>
        </p:nvSpPr>
        <p:spPr/>
        <p:txBody>
          <a:bodyPr/>
          <a:lstStyle/>
          <a:p>
            <a:fld id="{E28DF50D-F54B-504A-97AC-AC5DBF179DB0}" type="datetimeFigureOut">
              <a:rPr lang="en-US" smtClean="0"/>
              <a:t>7/6/2025</a:t>
            </a:fld>
            <a:endParaRPr lang="en-US"/>
          </a:p>
        </p:txBody>
      </p:sp>
      <p:sp>
        <p:nvSpPr>
          <p:cNvPr id="5" name="Footer Placeholder 4">
            <a:extLst>
              <a:ext uri="{FF2B5EF4-FFF2-40B4-BE49-F238E27FC236}">
                <a16:creationId xmlns:a16="http://schemas.microsoft.com/office/drawing/2014/main" id="{E930A5CF-D169-2F5A-31B2-548F2D9A24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2C83F5-0174-F174-5905-DA0A5B380167}"/>
              </a:ext>
            </a:extLst>
          </p:cNvPr>
          <p:cNvSpPr>
            <a:spLocks noGrp="1"/>
          </p:cNvSpPr>
          <p:nvPr>
            <p:ph type="sldNum" sz="quarter" idx="12"/>
          </p:nvPr>
        </p:nvSpPr>
        <p:spPr/>
        <p:txBody>
          <a:bodyPr/>
          <a:lstStyle/>
          <a:p>
            <a:fld id="{5582A918-EB7F-3A4D-AE36-8F0115132658}" type="slidenum">
              <a:rPr lang="en-US" smtClean="0"/>
              <a:t>‹#›</a:t>
            </a:fld>
            <a:endParaRPr lang="en-US"/>
          </a:p>
        </p:txBody>
      </p:sp>
    </p:spTree>
    <p:extLst>
      <p:ext uri="{BB962C8B-B14F-4D97-AF65-F5344CB8AC3E}">
        <p14:creationId xmlns:p14="http://schemas.microsoft.com/office/powerpoint/2010/main" val="1968815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8DF50D-F54B-504A-97AC-AC5DBF179DB0}" type="datetimeFigureOut">
              <a:rPr lang="en-US" smtClean="0"/>
              <a:t>7/6/2025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582A918-EB7F-3A4D-AE36-8F0115132658}" type="slidenum">
              <a:rPr lang="en-US" smtClean="0"/>
              <a:t>‹#›</a:t>
            </a:fld>
            <a:endParaRPr lang="en-US"/>
          </a:p>
        </p:txBody>
      </p:sp>
    </p:spTree>
    <p:extLst>
      <p:ext uri="{BB962C8B-B14F-4D97-AF65-F5344CB8AC3E}">
        <p14:creationId xmlns:p14="http://schemas.microsoft.com/office/powerpoint/2010/main" val="345533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800144" y="1699589"/>
            <a:ext cx="3674476" cy="3470421"/>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888631" y="2349925"/>
            <a:ext cx="3498979" cy="2456442"/>
          </a:xfrm>
        </p:spPr>
        <p:txBody>
          <a:bodyPr/>
          <a:lstStyle>
            <a:lvl1pPr>
              <a:defRPr>
                <a:solidFill>
                  <a:srgbClr val="FFFEFF"/>
                </a:solidFill>
              </a:defRPr>
            </a:lvl1pPr>
          </a:lstStyle>
          <a:p>
            <a:r>
              <a:rPr lang="en-GB"/>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8DF50D-F54B-504A-97AC-AC5DBF179DB0}" type="datetimeFigureOut">
              <a:rPr lang="en-US" smtClean="0"/>
              <a:t>7/6/2025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2A918-EB7F-3A4D-AE36-8F0115132658}" type="slidenum">
              <a:rPr lang="en-US" smtClean="0"/>
              <a:t>‹#›</a:t>
            </a:fld>
            <a:endParaRPr lang="en-US"/>
          </a:p>
        </p:txBody>
      </p:sp>
    </p:spTree>
    <p:extLst>
      <p:ext uri="{BB962C8B-B14F-4D97-AF65-F5344CB8AC3E}">
        <p14:creationId xmlns:p14="http://schemas.microsoft.com/office/powerpoint/2010/main" val="1376621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8DF50D-F54B-504A-97AC-AC5DBF179DB0}" type="datetimeFigureOut">
              <a:rPr lang="en-US" smtClean="0"/>
              <a:t>7/6/2025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2A918-EB7F-3A4D-AE36-8F0115132658}"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91680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EC860-6423-3A4C-AB38-3BA8121FC49B}"/>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21699C4D-40B3-784E-BF6A-673DAFAD6F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DCAD9C7A-641B-1D40-B64F-1C99DC0454F0}"/>
              </a:ext>
            </a:extLst>
          </p:cNvPr>
          <p:cNvSpPr>
            <a:spLocks noGrp="1"/>
          </p:cNvSpPr>
          <p:nvPr>
            <p:ph type="dt" sz="half" idx="10"/>
          </p:nvPr>
        </p:nvSpPr>
        <p:spPr/>
        <p:txBody>
          <a:bodyPr/>
          <a:lstStyle>
            <a:lvl1pPr>
              <a:defRPr/>
            </a:lvl1pPr>
          </a:lstStyle>
          <a:p>
            <a:endParaRPr lang="en-GB" altLang="en-TH"/>
          </a:p>
        </p:txBody>
      </p:sp>
      <p:sp>
        <p:nvSpPr>
          <p:cNvPr id="5" name="Footer Placeholder 4">
            <a:extLst>
              <a:ext uri="{FF2B5EF4-FFF2-40B4-BE49-F238E27FC236}">
                <a16:creationId xmlns:a16="http://schemas.microsoft.com/office/drawing/2014/main" id="{99B99BC0-7EA9-3D40-A31B-0A9924F9CA82}"/>
              </a:ext>
            </a:extLst>
          </p:cNvPr>
          <p:cNvSpPr>
            <a:spLocks noGrp="1"/>
          </p:cNvSpPr>
          <p:nvPr>
            <p:ph type="ftr" sz="quarter" idx="11"/>
          </p:nvPr>
        </p:nvSpPr>
        <p:spPr/>
        <p:txBody>
          <a:bodyPr/>
          <a:lstStyle>
            <a:lvl1pPr>
              <a:defRPr/>
            </a:lvl1pPr>
          </a:lstStyle>
          <a:p>
            <a:endParaRPr lang="en-GB" altLang="en-TH"/>
          </a:p>
        </p:txBody>
      </p:sp>
      <p:sp>
        <p:nvSpPr>
          <p:cNvPr id="6" name="Slide Number Placeholder 5">
            <a:extLst>
              <a:ext uri="{FF2B5EF4-FFF2-40B4-BE49-F238E27FC236}">
                <a16:creationId xmlns:a16="http://schemas.microsoft.com/office/drawing/2014/main" id="{BD28CFF4-22F2-F54E-BCEA-34A44D381C34}"/>
              </a:ext>
            </a:extLst>
          </p:cNvPr>
          <p:cNvSpPr>
            <a:spLocks noGrp="1"/>
          </p:cNvSpPr>
          <p:nvPr>
            <p:ph type="sldNum" sz="quarter" idx="12"/>
          </p:nvPr>
        </p:nvSpPr>
        <p:spPr/>
        <p:txBody>
          <a:bodyPr/>
          <a:lstStyle>
            <a:lvl1pPr>
              <a:defRPr/>
            </a:lvl1pPr>
          </a:lstStyle>
          <a:p>
            <a:fld id="{F8947E33-1A61-3140-B981-0A7EF3420F65}" type="slidenum">
              <a:rPr lang="en-GB" altLang="en-TH"/>
              <a:pPr/>
              <a:t>‹#›</a:t>
            </a:fld>
            <a:endParaRPr lang="en-GB" altLang="en-TH"/>
          </a:p>
        </p:txBody>
      </p:sp>
    </p:spTree>
    <p:extLst>
      <p:ext uri="{BB962C8B-B14F-4D97-AF65-F5344CB8AC3E}">
        <p14:creationId xmlns:p14="http://schemas.microsoft.com/office/powerpoint/2010/main" val="810409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8DF50D-F54B-504A-97AC-AC5DBF179DB0}" type="datetimeFigureOut">
              <a:rPr lang="en-US" smtClean="0"/>
              <a:t>7/6/2025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82A918-EB7F-3A4D-AE36-8F0115132658}"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532375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1D9FE-D486-B8FB-ACD0-623CE58B2DA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05718A1-898E-14B1-7C4B-D6D244214D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C5573F5-B9AB-857E-ACE3-153DA7C3E608}"/>
              </a:ext>
            </a:extLst>
          </p:cNvPr>
          <p:cNvSpPr>
            <a:spLocks noGrp="1"/>
          </p:cNvSpPr>
          <p:nvPr>
            <p:ph type="dt" sz="half" idx="10"/>
          </p:nvPr>
        </p:nvSpPr>
        <p:spPr/>
        <p:txBody>
          <a:bodyPr/>
          <a:lstStyle/>
          <a:p>
            <a:fld id="{E28DF50D-F54B-504A-97AC-AC5DBF179DB0}" type="datetimeFigureOut">
              <a:rPr lang="en-US" smtClean="0"/>
              <a:t>7/6/2025</a:t>
            </a:fld>
            <a:endParaRPr lang="en-US"/>
          </a:p>
        </p:txBody>
      </p:sp>
      <p:sp>
        <p:nvSpPr>
          <p:cNvPr id="5" name="Footer Placeholder 4">
            <a:extLst>
              <a:ext uri="{FF2B5EF4-FFF2-40B4-BE49-F238E27FC236}">
                <a16:creationId xmlns:a16="http://schemas.microsoft.com/office/drawing/2014/main" id="{4D2D77DA-129F-0674-B589-7E917EBCF8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43CF65-D652-B5C8-74AC-C19CBC34CC8E}"/>
              </a:ext>
            </a:extLst>
          </p:cNvPr>
          <p:cNvSpPr>
            <a:spLocks noGrp="1"/>
          </p:cNvSpPr>
          <p:nvPr>
            <p:ph type="sldNum" sz="quarter" idx="12"/>
          </p:nvPr>
        </p:nvSpPr>
        <p:spPr/>
        <p:txBody>
          <a:bodyPr/>
          <a:lstStyle/>
          <a:p>
            <a:fld id="{5582A918-EB7F-3A4D-AE36-8F0115132658}" type="slidenum">
              <a:rPr lang="en-US" smtClean="0"/>
              <a:t>‹#›</a:t>
            </a:fld>
            <a:endParaRPr lang="en-US"/>
          </a:p>
        </p:txBody>
      </p:sp>
    </p:spTree>
    <p:extLst>
      <p:ext uri="{BB962C8B-B14F-4D97-AF65-F5344CB8AC3E}">
        <p14:creationId xmlns:p14="http://schemas.microsoft.com/office/powerpoint/2010/main" val="1577204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1F2BB-4D70-B544-ADB1-6A91FF51F63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B4486B9-07BF-DE2C-2546-4668B4483061}"/>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3D84721-03A7-677E-2D7E-A3D9799E9EF6}"/>
              </a:ext>
            </a:extLst>
          </p:cNvPr>
          <p:cNvSpPr>
            <a:spLocks noGrp="1"/>
          </p:cNvSpPr>
          <p:nvPr>
            <p:ph type="dt" sz="half" idx="10"/>
          </p:nvPr>
        </p:nvSpPr>
        <p:spPr/>
        <p:txBody>
          <a:bodyPr/>
          <a:lstStyle/>
          <a:p>
            <a:fld id="{E28DF50D-F54B-504A-97AC-AC5DBF179DB0}" type="datetimeFigureOut">
              <a:rPr lang="en-US" smtClean="0"/>
              <a:t>7/6/2025</a:t>
            </a:fld>
            <a:endParaRPr lang="en-US"/>
          </a:p>
        </p:txBody>
      </p:sp>
      <p:sp>
        <p:nvSpPr>
          <p:cNvPr id="5" name="Footer Placeholder 4">
            <a:extLst>
              <a:ext uri="{FF2B5EF4-FFF2-40B4-BE49-F238E27FC236}">
                <a16:creationId xmlns:a16="http://schemas.microsoft.com/office/drawing/2014/main" id="{F38FBA92-B69C-FB27-E0CA-7444E2A546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EFAA4-F6F9-46CA-181E-0DC0BAEF5125}"/>
              </a:ext>
            </a:extLst>
          </p:cNvPr>
          <p:cNvSpPr>
            <a:spLocks noGrp="1"/>
          </p:cNvSpPr>
          <p:nvPr>
            <p:ph type="sldNum" sz="quarter" idx="12"/>
          </p:nvPr>
        </p:nvSpPr>
        <p:spPr/>
        <p:txBody>
          <a:bodyPr/>
          <a:lstStyle/>
          <a:p>
            <a:fld id="{5582A918-EB7F-3A4D-AE36-8F0115132658}" type="slidenum">
              <a:rPr lang="en-US" smtClean="0"/>
              <a:t>‹#›</a:t>
            </a:fld>
            <a:endParaRPr lang="en-US"/>
          </a:p>
        </p:txBody>
      </p:sp>
    </p:spTree>
    <p:extLst>
      <p:ext uri="{BB962C8B-B14F-4D97-AF65-F5344CB8AC3E}">
        <p14:creationId xmlns:p14="http://schemas.microsoft.com/office/powerpoint/2010/main" val="3434158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9E677-0E5F-2F46-A683-DF8088B17CE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E35B87-FEC9-3DFA-9495-DFA475BD44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D6170D1-9E06-55B5-8383-9305895A10B4}"/>
              </a:ext>
            </a:extLst>
          </p:cNvPr>
          <p:cNvSpPr>
            <a:spLocks noGrp="1"/>
          </p:cNvSpPr>
          <p:nvPr>
            <p:ph type="dt" sz="half" idx="10"/>
          </p:nvPr>
        </p:nvSpPr>
        <p:spPr/>
        <p:txBody>
          <a:bodyPr/>
          <a:lstStyle/>
          <a:p>
            <a:fld id="{E28DF50D-F54B-504A-97AC-AC5DBF179DB0}" type="datetimeFigureOut">
              <a:rPr lang="en-US" smtClean="0"/>
              <a:t>7/6/2025</a:t>
            </a:fld>
            <a:endParaRPr lang="en-US"/>
          </a:p>
        </p:txBody>
      </p:sp>
      <p:sp>
        <p:nvSpPr>
          <p:cNvPr id="5" name="Footer Placeholder 4">
            <a:extLst>
              <a:ext uri="{FF2B5EF4-FFF2-40B4-BE49-F238E27FC236}">
                <a16:creationId xmlns:a16="http://schemas.microsoft.com/office/drawing/2014/main" id="{AE8B4D66-6650-1579-FA06-1749A34430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F529C0-57A8-282D-3D67-F761BD3E24EE}"/>
              </a:ext>
            </a:extLst>
          </p:cNvPr>
          <p:cNvSpPr>
            <a:spLocks noGrp="1"/>
          </p:cNvSpPr>
          <p:nvPr>
            <p:ph type="sldNum" sz="quarter" idx="12"/>
          </p:nvPr>
        </p:nvSpPr>
        <p:spPr/>
        <p:txBody>
          <a:bodyPr/>
          <a:lstStyle/>
          <a:p>
            <a:fld id="{5582A918-EB7F-3A4D-AE36-8F0115132658}" type="slidenum">
              <a:rPr lang="en-US" smtClean="0"/>
              <a:t>‹#›</a:t>
            </a:fld>
            <a:endParaRPr lang="en-US"/>
          </a:p>
        </p:txBody>
      </p:sp>
    </p:spTree>
    <p:extLst>
      <p:ext uri="{BB962C8B-B14F-4D97-AF65-F5344CB8AC3E}">
        <p14:creationId xmlns:p14="http://schemas.microsoft.com/office/powerpoint/2010/main" val="513470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848D7-DD99-53C7-B978-F4D4011770C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9B92C3E-A315-B46E-BA1F-7C7880D0A41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92DC8F3-9984-D98F-250B-38470E659FF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DD08CBD-B304-BE34-4C6A-3A05D6A0B266}"/>
              </a:ext>
            </a:extLst>
          </p:cNvPr>
          <p:cNvSpPr>
            <a:spLocks noGrp="1"/>
          </p:cNvSpPr>
          <p:nvPr>
            <p:ph type="dt" sz="half" idx="10"/>
          </p:nvPr>
        </p:nvSpPr>
        <p:spPr/>
        <p:txBody>
          <a:bodyPr/>
          <a:lstStyle/>
          <a:p>
            <a:fld id="{E28DF50D-F54B-504A-97AC-AC5DBF179DB0}" type="datetimeFigureOut">
              <a:rPr lang="en-US" smtClean="0"/>
              <a:t>7/6/2025</a:t>
            </a:fld>
            <a:endParaRPr lang="en-US"/>
          </a:p>
        </p:txBody>
      </p:sp>
      <p:sp>
        <p:nvSpPr>
          <p:cNvPr id="6" name="Footer Placeholder 5">
            <a:extLst>
              <a:ext uri="{FF2B5EF4-FFF2-40B4-BE49-F238E27FC236}">
                <a16:creationId xmlns:a16="http://schemas.microsoft.com/office/drawing/2014/main" id="{1DD664EA-2FCC-0CC1-0254-32C5638B44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A981B3-8FC6-03FC-CCB1-8B364E01A48D}"/>
              </a:ext>
            </a:extLst>
          </p:cNvPr>
          <p:cNvSpPr>
            <a:spLocks noGrp="1"/>
          </p:cNvSpPr>
          <p:nvPr>
            <p:ph type="sldNum" sz="quarter" idx="12"/>
          </p:nvPr>
        </p:nvSpPr>
        <p:spPr/>
        <p:txBody>
          <a:bodyPr/>
          <a:lstStyle/>
          <a:p>
            <a:fld id="{5582A918-EB7F-3A4D-AE36-8F0115132658}" type="slidenum">
              <a:rPr lang="en-US" smtClean="0"/>
              <a:t>‹#›</a:t>
            </a:fld>
            <a:endParaRPr lang="en-US"/>
          </a:p>
        </p:txBody>
      </p:sp>
    </p:spTree>
    <p:extLst>
      <p:ext uri="{BB962C8B-B14F-4D97-AF65-F5344CB8AC3E}">
        <p14:creationId xmlns:p14="http://schemas.microsoft.com/office/powerpoint/2010/main" val="493814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F47C2-C49B-894B-AF83-B4D1E334D7C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7A95DA8-02B6-5989-F9AB-548389BC75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A343E00-A5D4-9D93-FDEA-F97DC35D9B9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62AA958-D2E5-90BE-4669-EF8A15C304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752FE0C-1173-3B3A-054B-5E8D429E812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CACB9566-A2F0-31F1-0B9F-E107BBD71697}"/>
              </a:ext>
            </a:extLst>
          </p:cNvPr>
          <p:cNvSpPr>
            <a:spLocks noGrp="1"/>
          </p:cNvSpPr>
          <p:nvPr>
            <p:ph type="dt" sz="half" idx="10"/>
          </p:nvPr>
        </p:nvSpPr>
        <p:spPr/>
        <p:txBody>
          <a:bodyPr/>
          <a:lstStyle/>
          <a:p>
            <a:fld id="{E28DF50D-F54B-504A-97AC-AC5DBF179DB0}" type="datetimeFigureOut">
              <a:rPr lang="en-US" smtClean="0"/>
              <a:t>7/6/2025</a:t>
            </a:fld>
            <a:endParaRPr lang="en-US"/>
          </a:p>
        </p:txBody>
      </p:sp>
      <p:sp>
        <p:nvSpPr>
          <p:cNvPr id="8" name="Footer Placeholder 7">
            <a:extLst>
              <a:ext uri="{FF2B5EF4-FFF2-40B4-BE49-F238E27FC236}">
                <a16:creationId xmlns:a16="http://schemas.microsoft.com/office/drawing/2014/main" id="{1574625A-5B09-6319-AFDA-C669F63AF6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914CB3-0F59-FFAD-1A63-E185E9D0A80F}"/>
              </a:ext>
            </a:extLst>
          </p:cNvPr>
          <p:cNvSpPr>
            <a:spLocks noGrp="1"/>
          </p:cNvSpPr>
          <p:nvPr>
            <p:ph type="sldNum" sz="quarter" idx="12"/>
          </p:nvPr>
        </p:nvSpPr>
        <p:spPr/>
        <p:txBody>
          <a:bodyPr/>
          <a:lstStyle/>
          <a:p>
            <a:fld id="{5582A918-EB7F-3A4D-AE36-8F0115132658}" type="slidenum">
              <a:rPr lang="en-US" smtClean="0"/>
              <a:t>‹#›</a:t>
            </a:fld>
            <a:endParaRPr lang="en-US"/>
          </a:p>
        </p:txBody>
      </p:sp>
    </p:spTree>
    <p:extLst>
      <p:ext uri="{BB962C8B-B14F-4D97-AF65-F5344CB8AC3E}">
        <p14:creationId xmlns:p14="http://schemas.microsoft.com/office/powerpoint/2010/main" val="3654829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3E529-5A54-6DD1-5BF0-083FE4720FC8}"/>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A370216-AA21-05E6-AB28-B2CC09F2D9FD}"/>
              </a:ext>
            </a:extLst>
          </p:cNvPr>
          <p:cNvSpPr>
            <a:spLocks noGrp="1"/>
          </p:cNvSpPr>
          <p:nvPr>
            <p:ph type="dt" sz="half" idx="10"/>
          </p:nvPr>
        </p:nvSpPr>
        <p:spPr/>
        <p:txBody>
          <a:bodyPr/>
          <a:lstStyle/>
          <a:p>
            <a:fld id="{E28DF50D-F54B-504A-97AC-AC5DBF179DB0}" type="datetimeFigureOut">
              <a:rPr lang="en-US" smtClean="0"/>
              <a:t>7/6/2025</a:t>
            </a:fld>
            <a:endParaRPr lang="en-US"/>
          </a:p>
        </p:txBody>
      </p:sp>
      <p:sp>
        <p:nvSpPr>
          <p:cNvPr id="4" name="Footer Placeholder 3">
            <a:extLst>
              <a:ext uri="{FF2B5EF4-FFF2-40B4-BE49-F238E27FC236}">
                <a16:creationId xmlns:a16="http://schemas.microsoft.com/office/drawing/2014/main" id="{2BAFDA11-86E8-D29F-54F0-C237882594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BDDFBA-DA99-4034-5764-2D320D1CDFCD}"/>
              </a:ext>
            </a:extLst>
          </p:cNvPr>
          <p:cNvSpPr>
            <a:spLocks noGrp="1"/>
          </p:cNvSpPr>
          <p:nvPr>
            <p:ph type="sldNum" sz="quarter" idx="12"/>
          </p:nvPr>
        </p:nvSpPr>
        <p:spPr/>
        <p:txBody>
          <a:bodyPr/>
          <a:lstStyle/>
          <a:p>
            <a:fld id="{5582A918-EB7F-3A4D-AE36-8F0115132658}" type="slidenum">
              <a:rPr lang="en-US" smtClean="0"/>
              <a:t>‹#›</a:t>
            </a:fld>
            <a:endParaRPr lang="en-US"/>
          </a:p>
        </p:txBody>
      </p:sp>
    </p:spTree>
    <p:extLst>
      <p:ext uri="{BB962C8B-B14F-4D97-AF65-F5344CB8AC3E}">
        <p14:creationId xmlns:p14="http://schemas.microsoft.com/office/powerpoint/2010/main" val="1423234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89FF20-DA1C-4689-8CD2-00846F783A03}"/>
              </a:ext>
            </a:extLst>
          </p:cNvPr>
          <p:cNvSpPr>
            <a:spLocks noGrp="1"/>
          </p:cNvSpPr>
          <p:nvPr>
            <p:ph type="dt" sz="half" idx="10"/>
          </p:nvPr>
        </p:nvSpPr>
        <p:spPr/>
        <p:txBody>
          <a:bodyPr/>
          <a:lstStyle/>
          <a:p>
            <a:fld id="{E28DF50D-F54B-504A-97AC-AC5DBF179DB0}" type="datetimeFigureOut">
              <a:rPr lang="en-US" smtClean="0"/>
              <a:t>7/6/2025</a:t>
            </a:fld>
            <a:endParaRPr lang="en-US"/>
          </a:p>
        </p:txBody>
      </p:sp>
      <p:sp>
        <p:nvSpPr>
          <p:cNvPr id="3" name="Footer Placeholder 2">
            <a:extLst>
              <a:ext uri="{FF2B5EF4-FFF2-40B4-BE49-F238E27FC236}">
                <a16:creationId xmlns:a16="http://schemas.microsoft.com/office/drawing/2014/main" id="{854D6C41-74BD-9169-C24C-24759FB0B5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BFB0E6-DE6E-5752-3332-ECB733AF90DF}"/>
              </a:ext>
            </a:extLst>
          </p:cNvPr>
          <p:cNvSpPr>
            <a:spLocks noGrp="1"/>
          </p:cNvSpPr>
          <p:nvPr>
            <p:ph type="sldNum" sz="quarter" idx="12"/>
          </p:nvPr>
        </p:nvSpPr>
        <p:spPr/>
        <p:txBody>
          <a:bodyPr/>
          <a:lstStyle/>
          <a:p>
            <a:fld id="{5582A918-EB7F-3A4D-AE36-8F0115132658}" type="slidenum">
              <a:rPr lang="en-US" smtClean="0"/>
              <a:t>‹#›</a:t>
            </a:fld>
            <a:endParaRPr lang="en-US"/>
          </a:p>
        </p:txBody>
      </p:sp>
    </p:spTree>
    <p:extLst>
      <p:ext uri="{BB962C8B-B14F-4D97-AF65-F5344CB8AC3E}">
        <p14:creationId xmlns:p14="http://schemas.microsoft.com/office/powerpoint/2010/main" val="304037734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E28DF50D-F54B-504A-97AC-AC5DBF179DB0}" type="datetimeFigureOut">
              <a:rPr lang="en-US" smtClean="0"/>
              <a:t>7/6/2025</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5582A918-EB7F-3A4D-AE36-8F0115132658}" type="slidenum">
              <a:rPr lang="en-US" smtClean="0"/>
              <a:t>‹#›</a:t>
            </a:fld>
            <a:endParaRPr lang="en-US"/>
          </a:p>
        </p:txBody>
      </p:sp>
    </p:spTree>
    <p:extLst>
      <p:ext uri="{BB962C8B-B14F-4D97-AF65-F5344CB8AC3E}">
        <p14:creationId xmlns:p14="http://schemas.microsoft.com/office/powerpoint/2010/main" val="913674483"/>
      </p:ext>
    </p:extLst>
  </p:cSld>
  <p:clrMap bg1="lt1" tx1="dk1" bg2="lt2" tx2="dk2" accent1="accent1" accent2="accent2" accent3="accent3" accent4="accent4" accent5="accent5" accent6="accent6" hlink="hlink" folHlink="folHlink"/>
  <p:sldLayoutIdLst>
    <p:sldLayoutId id="2147483682" r:id="rId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E28DF50D-F54B-504A-97AC-AC5DBF179DB0}" type="datetimeFigureOut">
              <a:rPr lang="en-US" smtClean="0"/>
              <a:t>7/6/2025</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5582A918-EB7F-3A4D-AE36-8F0115132658}" type="slidenum">
              <a:rPr lang="en-US" smtClean="0"/>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22602733"/>
      </p:ext>
    </p:extLst>
  </p:cSld>
  <p:clrMap bg1="dk1" tx1="lt1" bg2="dk2" tx2="lt2" accent1="accent1" accent2="accent2" accent3="accent3" accent4="accent4" accent5="accent5" accent6="accent6" hlink="hlink" folHlink="folHlink"/>
  <p:sldLayoutIdLst>
    <p:sldLayoutId id="2147483695" r:id="rId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E5EE0A-F1ED-0EE7-28B4-C928E71EC7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91498E2-C3BF-D0D1-59A8-6F4582F912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7DE4289-0391-CD92-9449-3BC8C8767C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DF50D-F54B-504A-97AC-AC5DBF179DB0}" type="datetimeFigureOut">
              <a:rPr lang="en-US" smtClean="0"/>
              <a:t>7/6/2025</a:t>
            </a:fld>
            <a:endParaRPr lang="en-US"/>
          </a:p>
        </p:txBody>
      </p:sp>
      <p:sp>
        <p:nvSpPr>
          <p:cNvPr id="5" name="Footer Placeholder 4">
            <a:extLst>
              <a:ext uri="{FF2B5EF4-FFF2-40B4-BE49-F238E27FC236}">
                <a16:creationId xmlns:a16="http://schemas.microsoft.com/office/drawing/2014/main" id="{DC37B9B9-9AB5-42BC-A649-7AAAF37C1B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B5A1F8-AC6B-5A7B-0FCA-C6197F1A5E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82A918-EB7F-3A4D-AE36-8F0115132658}" type="slidenum">
              <a:rPr lang="en-US" smtClean="0"/>
              <a:t>‹#›</a:t>
            </a:fld>
            <a:endParaRPr lang="en-US"/>
          </a:p>
        </p:txBody>
      </p:sp>
    </p:spTree>
    <p:extLst>
      <p:ext uri="{BB962C8B-B14F-4D97-AF65-F5344CB8AC3E}">
        <p14:creationId xmlns:p14="http://schemas.microsoft.com/office/powerpoint/2010/main" val="381945091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28DF50D-F54B-504A-97AC-AC5DBF179DB0}" type="datetimeFigureOut">
              <a:rPr lang="en-US" smtClean="0"/>
              <a:t>7/6/2025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582A918-EB7F-3A4D-AE36-8F0115132658}" type="slidenum">
              <a:rPr lang="en-US" smtClean="0"/>
              <a:t>‹#›</a:t>
            </a:fld>
            <a:endParaRPr lang="en-US"/>
          </a:p>
        </p:txBody>
      </p:sp>
    </p:spTree>
    <p:extLst>
      <p:ext uri="{BB962C8B-B14F-4D97-AF65-F5344CB8AC3E}">
        <p14:creationId xmlns:p14="http://schemas.microsoft.com/office/powerpoint/2010/main" val="3097294122"/>
      </p:ext>
    </p:extLst>
  </p:cSld>
  <p:clrMap bg1="lt1" tx1="dk1" bg2="lt2" tx2="dk2" accent1="accent1" accent2="accent2" accent3="accent3" accent4="accent4" accent5="accent5" accent6="accent6" hlink="hlink" folHlink="folHlink"/>
  <p:sldLayoutIdLst>
    <p:sldLayoutId id="2147483719" r:id="rId1"/>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91161" y="2358391"/>
            <a:ext cx="3498667" cy="2456485"/>
          </a:xfrm>
          <a:prstGeom prst="rect">
            <a:avLst/>
          </a:prstGeom>
        </p:spPr>
        <p:txBody>
          <a:bodyPr vert="horz" lIns="228600" tIns="228600" rIns="228600" bIns="22860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434982" y="794719"/>
            <a:ext cx="5950036" cy="525709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04672" y="320040"/>
            <a:ext cx="3657600" cy="320040"/>
          </a:xfrm>
          <a:prstGeom prst="rect">
            <a:avLst/>
          </a:prstGeom>
        </p:spPr>
        <p:txBody>
          <a:bodyPr vert="horz" lIns="91440" tIns="45720" rIns="91440" bIns="45720" rtlCol="0" anchor="ctr"/>
          <a:lstStyle>
            <a:lvl1pPr algn="l">
              <a:defRPr sz="1000">
                <a:solidFill>
                  <a:schemeClr val="tx1">
                    <a:tint val="75000"/>
                  </a:schemeClr>
                </a:solidFill>
              </a:defRPr>
            </a:lvl1pPr>
          </a:lstStyle>
          <a:p>
            <a:fld id="{E28DF50D-F54B-504A-97AC-AC5DBF179DB0}" type="datetimeFigureOut">
              <a:rPr lang="en-US" smtClean="0"/>
              <a:t>7/6/2025</a:t>
            </a:fld>
            <a:endParaRPr lang="en-US"/>
          </a:p>
        </p:txBody>
      </p:sp>
      <p:sp>
        <p:nvSpPr>
          <p:cNvPr id="5" name="Footer Placeholder 4"/>
          <p:cNvSpPr>
            <a:spLocks noGrp="1"/>
          </p:cNvSpPr>
          <p:nvPr>
            <p:ph type="ftr" sz="quarter" idx="3"/>
          </p:nvPr>
        </p:nvSpPr>
        <p:spPr>
          <a:xfrm>
            <a:off x="804672" y="6227064"/>
            <a:ext cx="10588752" cy="320040"/>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69880" y="320040"/>
            <a:ext cx="914400" cy="320040"/>
          </a:xfrm>
          <a:prstGeom prst="rect">
            <a:avLst/>
          </a:prstGeom>
        </p:spPr>
        <p:txBody>
          <a:bodyPr vert="horz" lIns="91440" tIns="45720" rIns="91440" bIns="45720" rtlCol="0" anchor="ctr"/>
          <a:lstStyle>
            <a:lvl1pPr algn="r">
              <a:defRPr sz="1000">
                <a:solidFill>
                  <a:schemeClr val="tx1">
                    <a:tint val="75000"/>
                  </a:schemeClr>
                </a:solidFill>
              </a:defRPr>
            </a:lvl1pPr>
          </a:lstStyle>
          <a:p>
            <a:fld id="{5582A918-EB7F-3A4D-AE36-8F0115132658}" type="slidenum">
              <a:rPr lang="en-US" smtClean="0"/>
              <a:t>‹#›</a:t>
            </a:fld>
            <a:endParaRPr lang="en-US"/>
          </a:p>
        </p:txBody>
      </p:sp>
    </p:spTree>
    <p:extLst>
      <p:ext uri="{BB962C8B-B14F-4D97-AF65-F5344CB8AC3E}">
        <p14:creationId xmlns:p14="http://schemas.microsoft.com/office/powerpoint/2010/main" val="4219523972"/>
      </p:ext>
    </p:extLst>
  </p:cSld>
  <p:clrMap bg1="lt1" tx1="dk1" bg2="lt2" tx2="dk2" accent1="accent1" accent2="accent2" accent3="accent3" accent4="accent4" accent5="accent5" accent6="accent6" hlink="hlink" folHlink="folHlink"/>
  <p:sldLayoutIdLst>
    <p:sldLayoutId id="2147483736" r:id="rId1"/>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E28DF50D-F54B-504A-97AC-AC5DBF179DB0}" type="datetimeFigureOut">
              <a:rPr lang="en-US" smtClean="0"/>
              <a:t>7/6/2025</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5582A918-EB7F-3A4D-AE36-8F0115132658}"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3660669"/>
      </p:ext>
    </p:extLst>
  </p:cSld>
  <p:clrMap bg1="lt1" tx1="dk1" bg2="lt2" tx2="dk2" accent1="accent1" accent2="accent2" accent3="accent3" accent4="accent4" accent5="accent5" accent6="accent6" hlink="hlink" folHlink="folHlink"/>
  <p:sldLayoutIdLst>
    <p:sldLayoutId id="2147483748" r:id="rId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3">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34ADB6E-60F4-054B-B517-2F286E291416}"/>
              </a:ext>
            </a:extLst>
          </p:cNvPr>
          <p:cNvSpPr>
            <a:spLocks noGrp="1" noChangeArrowheads="1"/>
          </p:cNvSpPr>
          <p:nvPr>
            <p:ph type="title"/>
          </p:nvPr>
        </p:nvSpPr>
        <p:spPr bwMode="auto">
          <a:xfrm>
            <a:off x="609600" y="381000"/>
            <a:ext cx="10972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TH"/>
              <a:t>Click to edit Master title style</a:t>
            </a:r>
          </a:p>
        </p:txBody>
      </p:sp>
      <p:sp>
        <p:nvSpPr>
          <p:cNvPr id="19459" name="Rectangle 3">
            <a:extLst>
              <a:ext uri="{FF2B5EF4-FFF2-40B4-BE49-F238E27FC236}">
                <a16:creationId xmlns:a16="http://schemas.microsoft.com/office/drawing/2014/main" id="{8B02F63C-8B0D-1F4C-9956-0E046F88FB5F}"/>
              </a:ext>
            </a:extLst>
          </p:cNvPr>
          <p:cNvSpPr>
            <a:spLocks noGrp="1" noChangeArrowheads="1"/>
          </p:cNvSpPr>
          <p:nvPr>
            <p:ph type="body" idx="1"/>
          </p:nvPr>
        </p:nvSpPr>
        <p:spPr bwMode="auto">
          <a:xfrm>
            <a:off x="609600" y="19812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TH"/>
              <a:t>Click to edit Master text styles</a:t>
            </a:r>
          </a:p>
          <a:p>
            <a:pPr lvl="1"/>
            <a:r>
              <a:rPr lang="en-GB" altLang="en-TH"/>
              <a:t>Second level</a:t>
            </a:r>
          </a:p>
          <a:p>
            <a:pPr lvl="2"/>
            <a:r>
              <a:rPr lang="en-GB" altLang="en-TH"/>
              <a:t>Third level</a:t>
            </a:r>
          </a:p>
          <a:p>
            <a:pPr lvl="3"/>
            <a:r>
              <a:rPr lang="en-GB" altLang="en-TH"/>
              <a:t>Fourth level</a:t>
            </a:r>
          </a:p>
          <a:p>
            <a:pPr lvl="4"/>
            <a:r>
              <a:rPr lang="en-GB" altLang="en-TH"/>
              <a:t>Fifth level</a:t>
            </a:r>
          </a:p>
        </p:txBody>
      </p:sp>
      <p:sp>
        <p:nvSpPr>
          <p:cNvPr id="19460" name="Rectangle 4">
            <a:extLst>
              <a:ext uri="{FF2B5EF4-FFF2-40B4-BE49-F238E27FC236}">
                <a16:creationId xmlns:a16="http://schemas.microsoft.com/office/drawing/2014/main" id="{2F1E2A03-8DED-DD42-BF18-5E5E4B7BDA03}"/>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defRPr>
            </a:lvl1pPr>
          </a:lstStyle>
          <a:p>
            <a:endParaRPr lang="en-GB" altLang="en-TH"/>
          </a:p>
        </p:txBody>
      </p:sp>
      <p:sp>
        <p:nvSpPr>
          <p:cNvPr id="19461" name="Rectangle 5">
            <a:extLst>
              <a:ext uri="{FF2B5EF4-FFF2-40B4-BE49-F238E27FC236}">
                <a16:creationId xmlns:a16="http://schemas.microsoft.com/office/drawing/2014/main" id="{6373813A-D8AC-644C-80B4-F47235620D31}"/>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defRPr>
            </a:lvl1pPr>
          </a:lstStyle>
          <a:p>
            <a:endParaRPr lang="en-GB" altLang="en-TH"/>
          </a:p>
        </p:txBody>
      </p:sp>
      <p:sp>
        <p:nvSpPr>
          <p:cNvPr id="19462" name="Rectangle 6">
            <a:extLst>
              <a:ext uri="{FF2B5EF4-FFF2-40B4-BE49-F238E27FC236}">
                <a16:creationId xmlns:a16="http://schemas.microsoft.com/office/drawing/2014/main" id="{650196A2-C2B8-994B-9BEC-DC75A32CCE45}"/>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defRPr>
            </a:lvl1pPr>
          </a:lstStyle>
          <a:p>
            <a:fld id="{3139AF63-4BE3-6A47-8E41-63688084A878}" type="slidenum">
              <a:rPr lang="en-GB" altLang="en-TH"/>
              <a:pPr/>
              <a:t>‹#›</a:t>
            </a:fld>
            <a:endParaRPr lang="en-GB" altLang="en-TH"/>
          </a:p>
        </p:txBody>
      </p:sp>
    </p:spTree>
    <p:extLst>
      <p:ext uri="{BB962C8B-B14F-4D97-AF65-F5344CB8AC3E}">
        <p14:creationId xmlns:p14="http://schemas.microsoft.com/office/powerpoint/2010/main" val="2018632031"/>
      </p:ext>
    </p:extLst>
  </p:cSld>
  <p:clrMap bg1="dk2" tx1="lt1" bg2="dk1" tx2="lt2" accent1="accent1" accent2="accent2" accent3="accent3" accent4="accent4" accent5="accent5" accent6="accent6" hlink="hlink" folHlink="folHlink"/>
  <p:sldLayoutIdLst>
    <p:sldLayoutId id="2147483760" r:id="rId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cs typeface="Angsana New" panose="02020603050405020304" pitchFamily="18" charset="-34"/>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customXml" Target="../ink/ink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14FE21-DF94-5D8F-278A-0B20D10EF2D7}"/>
              </a:ext>
            </a:extLst>
          </p:cNvPr>
          <p:cNvSpPr txBox="1"/>
          <p:nvPr/>
        </p:nvSpPr>
        <p:spPr>
          <a:xfrm>
            <a:off x="-137784" y="2459504"/>
            <a:ext cx="941957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FFFF"/>
                </a:solidFill>
                <a:effectLst/>
                <a:uLnTx/>
                <a:uFillTx/>
                <a:latin typeface="Bauhaus 93" pitchFamily="82" charset="77"/>
                <a:ea typeface="+mn-ea"/>
                <a:cs typeface="+mn-cs"/>
              </a:rPr>
              <a:t>The </a:t>
            </a:r>
            <a:r>
              <a:rPr lang="en-US" sz="6000" dirty="0">
                <a:solidFill>
                  <a:srgbClr val="FF0000"/>
                </a:solidFill>
                <a:latin typeface="Bauhaus 93" pitchFamily="82" charset="77"/>
              </a:rPr>
              <a:t>Means</a:t>
            </a:r>
            <a:r>
              <a:rPr kumimoji="0" lang="en-US" sz="6000" b="0" i="0" u="none" strike="noStrike" kern="1200" cap="none" spc="0" normalizeH="0" baseline="0" noProof="0" dirty="0">
                <a:ln>
                  <a:noFill/>
                </a:ln>
                <a:solidFill>
                  <a:srgbClr val="00B050"/>
                </a:solidFill>
                <a:effectLst/>
                <a:uLnTx/>
                <a:uFillTx/>
                <a:latin typeface="Bauhaus 93" pitchFamily="82" charset="77"/>
                <a:ea typeface="+mn-ea"/>
                <a:cs typeface="+mn-cs"/>
              </a:rPr>
              <a:t> </a:t>
            </a:r>
            <a:r>
              <a:rPr kumimoji="0" lang="en-US" sz="6000" b="0" i="0" u="none" strike="noStrike" kern="1200" cap="none" spc="0" normalizeH="0" baseline="0" noProof="0" dirty="0">
                <a:ln>
                  <a:noFill/>
                </a:ln>
                <a:solidFill>
                  <a:srgbClr val="FFFFFF"/>
                </a:solidFill>
                <a:effectLst/>
                <a:uLnTx/>
                <a:uFillTx/>
                <a:latin typeface="Bauhaus 93" pitchFamily="82" charset="77"/>
                <a:ea typeface="+mn-ea"/>
                <a:cs typeface="+mn-cs"/>
              </a:rPr>
              <a:t>of Mission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FFFF"/>
                </a:solidFill>
                <a:effectLst/>
                <a:uLnTx/>
                <a:uFillTx/>
                <a:latin typeface="Bauhaus 93" pitchFamily="82" charset="77"/>
                <a:ea typeface="+mn-ea"/>
                <a:cs typeface="+mn-cs"/>
              </a:rPr>
              <a:t>Philippians 4:1-13</a:t>
            </a:r>
          </a:p>
        </p:txBody>
      </p:sp>
      <p:pic>
        <p:nvPicPr>
          <p:cNvPr id="1028" name="Picture 4" descr="IS “MISSIONAL” THE SAME AS “MISSIONS”?">
            <a:extLst>
              <a:ext uri="{FF2B5EF4-FFF2-40B4-BE49-F238E27FC236}">
                <a16:creationId xmlns:a16="http://schemas.microsoft.com/office/drawing/2014/main" id="{112BD964-FE6E-FFBF-3705-D422CEB539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9052" y="808695"/>
            <a:ext cx="3044537" cy="5316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93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188A6C-DDF6-0F41-F508-647EBB06BB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751895-8E88-78E3-ADF2-1D052C121360}"/>
              </a:ext>
            </a:extLst>
          </p:cNvPr>
          <p:cNvSpPr>
            <a:spLocks noGrp="1"/>
          </p:cNvSpPr>
          <p:nvPr>
            <p:ph type="title"/>
          </p:nvPr>
        </p:nvSpPr>
        <p:spPr>
          <a:xfrm>
            <a:off x="2386339" y="432275"/>
            <a:ext cx="7958331" cy="1077229"/>
          </a:xfrm>
        </p:spPr>
        <p:txBody>
          <a:bodyPr>
            <a:normAutofit/>
          </a:bodyPr>
          <a:lstStyle/>
          <a:p>
            <a:pPr algn="ctr"/>
            <a:r>
              <a:rPr lang="en-US" sz="4800" b="1" dirty="0"/>
              <a:t>A Refresher….</a:t>
            </a:r>
          </a:p>
        </p:txBody>
      </p:sp>
      <p:sp>
        <p:nvSpPr>
          <p:cNvPr id="3" name="Content Placeholder 2">
            <a:extLst>
              <a:ext uri="{FF2B5EF4-FFF2-40B4-BE49-F238E27FC236}">
                <a16:creationId xmlns:a16="http://schemas.microsoft.com/office/drawing/2014/main" id="{64DBA43E-ABE2-671E-0EDD-273E87D4CA94}"/>
              </a:ext>
            </a:extLst>
          </p:cNvPr>
          <p:cNvSpPr>
            <a:spLocks noGrp="1"/>
          </p:cNvSpPr>
          <p:nvPr>
            <p:ph idx="1"/>
          </p:nvPr>
        </p:nvSpPr>
        <p:spPr>
          <a:xfrm>
            <a:off x="661791" y="1676336"/>
            <a:ext cx="10567792" cy="3997828"/>
          </a:xfrm>
        </p:spPr>
        <p:txBody>
          <a:bodyPr>
            <a:noAutofit/>
          </a:bodyPr>
          <a:lstStyle/>
          <a:p>
            <a:pPr algn="just"/>
            <a:r>
              <a:rPr lang="en-US" sz="3600" dirty="0"/>
              <a:t>The </a:t>
            </a:r>
            <a:r>
              <a:rPr lang="en-US" sz="3600" b="1" u="sng" dirty="0"/>
              <a:t>Mark</a:t>
            </a:r>
            <a:r>
              <a:rPr lang="en-US" sz="3600" dirty="0"/>
              <a:t> of Gospel Mission (Phil. 3:1-14, 20,21) – Christ is the great treasure of our lives. We seek, like Paul, to know him more and to press on towards Him.</a:t>
            </a:r>
          </a:p>
        </p:txBody>
      </p:sp>
    </p:spTree>
    <p:extLst>
      <p:ext uri="{BB962C8B-B14F-4D97-AF65-F5344CB8AC3E}">
        <p14:creationId xmlns:p14="http://schemas.microsoft.com/office/powerpoint/2010/main" val="3637612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9D90BA-DE7E-C384-07CA-C8890C1064DE}"/>
              </a:ext>
            </a:extLst>
          </p:cNvPr>
          <p:cNvSpPr>
            <a:spLocks noGrp="1"/>
          </p:cNvSpPr>
          <p:nvPr>
            <p:ph idx="1"/>
          </p:nvPr>
        </p:nvSpPr>
        <p:spPr>
          <a:xfrm>
            <a:off x="296449" y="347597"/>
            <a:ext cx="11599101" cy="6162805"/>
          </a:xfrm>
        </p:spPr>
        <p:txBody>
          <a:bodyPr>
            <a:normAutofit fontScale="77500" lnSpcReduction="20000"/>
          </a:bodyPr>
          <a:lstStyle/>
          <a:p>
            <a:pPr marL="0" indent="0" algn="just">
              <a:buNone/>
            </a:pPr>
            <a:r>
              <a:rPr lang="en-SG" sz="4600" baseline="30000" dirty="0"/>
              <a:t>1 </a:t>
            </a:r>
            <a:r>
              <a:rPr lang="en-SG" sz="4600" dirty="0"/>
              <a:t>Therefore, my brothers, whom I love and long for, my joy and crown, stand firm thus in the Lord, my beloved.</a:t>
            </a:r>
          </a:p>
          <a:p>
            <a:pPr marL="0" indent="0" algn="just">
              <a:buNone/>
            </a:pPr>
            <a:r>
              <a:rPr lang="en-SG" sz="4600" b="1" baseline="30000" dirty="0"/>
              <a:t>2 </a:t>
            </a:r>
            <a:r>
              <a:rPr lang="en-SG" sz="4600" dirty="0"/>
              <a:t>I entreat Euodia and I entreat Syntyche to agree in the Lord. </a:t>
            </a:r>
            <a:r>
              <a:rPr lang="en-SG" sz="4600" b="1" baseline="30000" dirty="0"/>
              <a:t>3 </a:t>
            </a:r>
            <a:r>
              <a:rPr lang="en-SG" sz="4600" dirty="0"/>
              <a:t>Yes, I ask you also, true companion, help these women, who have laboured side by side with me in the gospel together with Clement and the rest of my fellow workers, whose names are in the book of life.</a:t>
            </a:r>
          </a:p>
          <a:p>
            <a:pPr marL="0" indent="0" algn="just">
              <a:buNone/>
            </a:pPr>
            <a:r>
              <a:rPr lang="en-SG" sz="4600" b="1" baseline="30000" dirty="0"/>
              <a:t>4 </a:t>
            </a:r>
            <a:r>
              <a:rPr lang="en-SG" sz="4600" dirty="0"/>
              <a:t>Rejoice in the Lord always; again I will say, rejoice. </a:t>
            </a:r>
            <a:r>
              <a:rPr lang="en-SG" sz="4600" b="1" baseline="30000" dirty="0"/>
              <a:t>5 </a:t>
            </a:r>
            <a:r>
              <a:rPr lang="en-SG" sz="4600" dirty="0"/>
              <a:t>Let your reasonableness be known to everyone. The Lord is at hand; </a:t>
            </a:r>
            <a:r>
              <a:rPr lang="en-SG" sz="4600" b="1" baseline="30000" dirty="0"/>
              <a:t>6 </a:t>
            </a:r>
            <a:r>
              <a:rPr lang="en-SG" sz="4600" dirty="0"/>
              <a:t>do not be anxious about anything, but in everything by prayer and supplication with thanksgiving let your requests be made known to God. </a:t>
            </a:r>
            <a:r>
              <a:rPr lang="en-SG" sz="4600" b="1" baseline="30000" dirty="0"/>
              <a:t>7 </a:t>
            </a:r>
            <a:r>
              <a:rPr lang="en-SG" sz="4600" dirty="0"/>
              <a:t>And the peace of God, which surpasses all understanding, will guard your hearts and your minds in Christ Jesus.</a:t>
            </a:r>
          </a:p>
          <a:p>
            <a:pPr marL="0" indent="0">
              <a:buNone/>
            </a:pPr>
            <a:endParaRPr lang="en-US" dirty="0"/>
          </a:p>
        </p:txBody>
      </p:sp>
    </p:spTree>
    <p:extLst>
      <p:ext uri="{BB962C8B-B14F-4D97-AF65-F5344CB8AC3E}">
        <p14:creationId xmlns:p14="http://schemas.microsoft.com/office/powerpoint/2010/main" val="2488134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ad the New Testament in a Year: Week 14 – Philippians 2-4 and Romans 1-2  – Joyful Moments in Christ">
            <a:extLst>
              <a:ext uri="{FF2B5EF4-FFF2-40B4-BE49-F238E27FC236}">
                <a16:creationId xmlns:a16="http://schemas.microsoft.com/office/drawing/2014/main" id="{030A2D84-7BB4-91C5-A4FD-5E85D2061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6999" y="0"/>
            <a:ext cx="770455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911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E6A5A-D6D8-5973-7304-9E9D61EBE9F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4A06E2-6BE7-79DB-59D5-4BEA8F6D0910}"/>
              </a:ext>
            </a:extLst>
          </p:cNvPr>
          <p:cNvSpPr>
            <a:spLocks noGrp="1"/>
          </p:cNvSpPr>
          <p:nvPr>
            <p:ph idx="1"/>
          </p:nvPr>
        </p:nvSpPr>
        <p:spPr>
          <a:xfrm>
            <a:off x="296449" y="347597"/>
            <a:ext cx="11599101" cy="6162805"/>
          </a:xfrm>
        </p:spPr>
        <p:txBody>
          <a:bodyPr>
            <a:normAutofit fontScale="77500" lnSpcReduction="20000"/>
          </a:bodyPr>
          <a:lstStyle/>
          <a:p>
            <a:pPr marL="0" indent="0" algn="just">
              <a:buNone/>
            </a:pPr>
            <a:r>
              <a:rPr lang="en-SG" sz="4600" baseline="30000" dirty="0"/>
              <a:t>1 </a:t>
            </a:r>
            <a:r>
              <a:rPr lang="en-SG" sz="4600" dirty="0"/>
              <a:t>Therefore, my brothers, whom I love and long for, my joy and crown, stand firm thus in the Lord, my beloved.</a:t>
            </a:r>
          </a:p>
          <a:p>
            <a:pPr marL="0" indent="0" algn="just">
              <a:buNone/>
            </a:pPr>
            <a:r>
              <a:rPr lang="en-SG" sz="4600" b="1" baseline="30000" dirty="0"/>
              <a:t>2 </a:t>
            </a:r>
            <a:r>
              <a:rPr lang="en-SG" sz="4600" dirty="0"/>
              <a:t>I entreat Euodia and I entreat Syntyche to agree in the Lord. </a:t>
            </a:r>
            <a:r>
              <a:rPr lang="en-SG" sz="4600" b="1" baseline="30000" dirty="0"/>
              <a:t>3 </a:t>
            </a:r>
            <a:r>
              <a:rPr lang="en-SG" sz="4600" dirty="0"/>
              <a:t>Yes, I ask you also, true companion, help these women, who have laboured side by side with me in the gospel together with Clement and the rest of my fellow workers, whose names are in the book of life.</a:t>
            </a:r>
          </a:p>
          <a:p>
            <a:pPr marL="0" indent="0" algn="just">
              <a:buNone/>
            </a:pPr>
            <a:r>
              <a:rPr lang="en-SG" sz="4600" b="1" baseline="30000" dirty="0"/>
              <a:t>4 </a:t>
            </a:r>
            <a:r>
              <a:rPr lang="en-SG" sz="4600" dirty="0"/>
              <a:t>Rejoice in the Lord always; again I will say, rejoice. </a:t>
            </a:r>
            <a:r>
              <a:rPr lang="en-SG" sz="4600" b="1" baseline="30000" dirty="0"/>
              <a:t>5 </a:t>
            </a:r>
            <a:r>
              <a:rPr lang="en-SG" sz="4600" dirty="0"/>
              <a:t>Let your reasonableness be known to everyone. The Lord is at hand; </a:t>
            </a:r>
            <a:r>
              <a:rPr lang="en-SG" sz="4600" b="1" baseline="30000" dirty="0"/>
              <a:t>6 </a:t>
            </a:r>
            <a:r>
              <a:rPr lang="en-SG" sz="4600" dirty="0"/>
              <a:t>do not be anxious about anything, but in everything by prayer and supplication with thanksgiving let your requests be made known to God. </a:t>
            </a:r>
            <a:r>
              <a:rPr lang="en-SG" sz="4600" b="1" baseline="30000" dirty="0"/>
              <a:t>7 </a:t>
            </a:r>
            <a:r>
              <a:rPr lang="en-SG" sz="4600" dirty="0"/>
              <a:t>And the peace of God, which surpasses all understanding, will guard your hearts and your minds in Christ Jesus.</a:t>
            </a:r>
          </a:p>
          <a:p>
            <a:pPr marL="0" indent="0">
              <a:buNone/>
            </a:pPr>
            <a:endParaRPr lang="en-US" dirty="0"/>
          </a:p>
        </p:txBody>
      </p:sp>
    </p:spTree>
    <p:extLst>
      <p:ext uri="{BB962C8B-B14F-4D97-AF65-F5344CB8AC3E}">
        <p14:creationId xmlns:p14="http://schemas.microsoft.com/office/powerpoint/2010/main" val="1557322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C7CD0-DDCE-9B18-C7B1-C3C6837C8E81}"/>
              </a:ext>
            </a:extLst>
          </p:cNvPr>
          <p:cNvSpPr>
            <a:spLocks noGrp="1"/>
          </p:cNvSpPr>
          <p:nvPr>
            <p:ph type="title"/>
          </p:nvPr>
        </p:nvSpPr>
        <p:spPr/>
        <p:txBody>
          <a:bodyPr>
            <a:normAutofit/>
          </a:bodyPr>
          <a:lstStyle/>
          <a:p>
            <a:r>
              <a:rPr lang="en-US" sz="4400" b="1" dirty="0"/>
              <a:t>D. A. Carson</a:t>
            </a:r>
          </a:p>
        </p:txBody>
      </p:sp>
      <p:sp>
        <p:nvSpPr>
          <p:cNvPr id="3" name="Content Placeholder 2">
            <a:extLst>
              <a:ext uri="{FF2B5EF4-FFF2-40B4-BE49-F238E27FC236}">
                <a16:creationId xmlns:a16="http://schemas.microsoft.com/office/drawing/2014/main" id="{1809FF5E-5B3A-9B1F-62FE-34E87F9511CA}"/>
              </a:ext>
            </a:extLst>
          </p:cNvPr>
          <p:cNvSpPr>
            <a:spLocks noGrp="1"/>
          </p:cNvSpPr>
          <p:nvPr>
            <p:ph idx="1"/>
          </p:nvPr>
        </p:nvSpPr>
        <p:spPr>
          <a:xfrm>
            <a:off x="1374187" y="1995813"/>
            <a:ext cx="8915400" cy="3777622"/>
          </a:xfrm>
        </p:spPr>
        <p:txBody>
          <a:bodyPr>
            <a:normAutofit/>
          </a:bodyPr>
          <a:lstStyle/>
          <a:p>
            <a:pPr marL="0" indent="0">
              <a:buNone/>
            </a:pPr>
            <a:r>
              <a:rPr lang="en-US" sz="4000" b="1" dirty="0"/>
              <a:t>“The Kingdom of God may be entered through suffering (Acts 14:22), but it is </a:t>
            </a:r>
            <a:r>
              <a:rPr lang="en-US" sz="4000" b="1" dirty="0" err="1"/>
              <a:t>characterised</a:t>
            </a:r>
            <a:r>
              <a:rPr lang="en-US" sz="4000" b="1" dirty="0"/>
              <a:t> by joy.” </a:t>
            </a:r>
          </a:p>
          <a:p>
            <a:pPr marL="0" indent="0">
              <a:buNone/>
            </a:pPr>
            <a:r>
              <a:rPr lang="en-US" sz="2400" b="1" dirty="0"/>
              <a:t>D. A. Carson, </a:t>
            </a:r>
            <a:r>
              <a:rPr lang="en-US" sz="2400" b="1" i="1" dirty="0"/>
              <a:t>Basics For Believers</a:t>
            </a:r>
            <a:r>
              <a:rPr lang="en-US" sz="2400" b="1" dirty="0"/>
              <a:t>, Leicester: Inter-varsity Press, 1995. page 106-107.</a:t>
            </a:r>
          </a:p>
        </p:txBody>
      </p:sp>
      <p:pic>
        <p:nvPicPr>
          <p:cNvPr id="10242" name="Picture 2" descr="Basics for Believers: Putting the Gospel First By D.A. Carson - Picture 1 of 1">
            <a:extLst>
              <a:ext uri="{FF2B5EF4-FFF2-40B4-BE49-F238E27FC236}">
                <a16:creationId xmlns:a16="http://schemas.microsoft.com/office/drawing/2014/main" id="{F086C77C-5AB5-5727-0B9A-E19D7FD11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3425" y="0"/>
            <a:ext cx="1768575" cy="2780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321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joice in the Lord Philippians 4:4 | Online Bible Institute">
            <a:extLst>
              <a:ext uri="{FF2B5EF4-FFF2-40B4-BE49-F238E27FC236}">
                <a16:creationId xmlns:a16="http://schemas.microsoft.com/office/drawing/2014/main" id="{8C1CFE41-3A39-C31E-3B39-0AF9482D41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0299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Being under the Ruling of the Divine Life to Reign in Life Today">
            <a:extLst>
              <a:ext uri="{FF2B5EF4-FFF2-40B4-BE49-F238E27FC236}">
                <a16:creationId xmlns:a16="http://schemas.microsoft.com/office/drawing/2014/main" id="{87142606-E63E-87AA-5E4B-FB193B0660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669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573886-5954-DDAB-9B8A-758BC28FDC1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2B224F8-7481-4825-F832-8276EE507731}"/>
              </a:ext>
            </a:extLst>
          </p:cNvPr>
          <p:cNvSpPr>
            <a:spLocks noGrp="1"/>
          </p:cNvSpPr>
          <p:nvPr>
            <p:ph idx="1"/>
          </p:nvPr>
        </p:nvSpPr>
        <p:spPr>
          <a:xfrm>
            <a:off x="296449" y="347597"/>
            <a:ext cx="11599101" cy="6162805"/>
          </a:xfrm>
        </p:spPr>
        <p:txBody>
          <a:bodyPr>
            <a:normAutofit fontScale="77500" lnSpcReduction="20000"/>
          </a:bodyPr>
          <a:lstStyle/>
          <a:p>
            <a:pPr marL="0" indent="0" algn="just">
              <a:buNone/>
            </a:pPr>
            <a:r>
              <a:rPr lang="en-SG" sz="4600" baseline="30000" dirty="0"/>
              <a:t>1 </a:t>
            </a:r>
            <a:r>
              <a:rPr lang="en-SG" sz="4600" dirty="0"/>
              <a:t>Therefore, my brothers, whom I love and long for, my joy and crown, stand firm thus in the Lord, my beloved.</a:t>
            </a:r>
          </a:p>
          <a:p>
            <a:pPr marL="0" indent="0" algn="just">
              <a:buNone/>
            </a:pPr>
            <a:r>
              <a:rPr lang="en-SG" sz="4600" b="1" baseline="30000" dirty="0"/>
              <a:t>2 </a:t>
            </a:r>
            <a:r>
              <a:rPr lang="en-SG" sz="4600" dirty="0"/>
              <a:t>I entreat Euodia and I entreat Syntyche to agree in the Lord. </a:t>
            </a:r>
            <a:r>
              <a:rPr lang="en-SG" sz="4600" b="1" baseline="30000" dirty="0"/>
              <a:t>3 </a:t>
            </a:r>
            <a:r>
              <a:rPr lang="en-SG" sz="4600" dirty="0"/>
              <a:t>Yes, I ask you also, true companion, help these women, who have laboured side by side with me in the gospel together with Clement and the rest of my fellow workers, whose names are in the book of life.</a:t>
            </a:r>
          </a:p>
          <a:p>
            <a:pPr marL="0" indent="0" algn="just">
              <a:buNone/>
            </a:pPr>
            <a:r>
              <a:rPr lang="en-SG" sz="4600" b="1" baseline="30000" dirty="0"/>
              <a:t>4 </a:t>
            </a:r>
            <a:r>
              <a:rPr lang="en-SG" sz="4600" dirty="0"/>
              <a:t>Rejoice in the Lord always; again I will say, rejoice. </a:t>
            </a:r>
            <a:r>
              <a:rPr lang="en-SG" sz="4600" b="1" baseline="30000" dirty="0"/>
              <a:t>5 </a:t>
            </a:r>
            <a:r>
              <a:rPr lang="en-SG" sz="4600" u="sng" dirty="0"/>
              <a:t>Let your reasonableness be known to everyone.</a:t>
            </a:r>
            <a:r>
              <a:rPr lang="en-SG" sz="4600" dirty="0"/>
              <a:t> The Lord is at hand; </a:t>
            </a:r>
            <a:r>
              <a:rPr lang="en-SG" sz="4600" b="1" baseline="30000" dirty="0"/>
              <a:t>6 </a:t>
            </a:r>
            <a:r>
              <a:rPr lang="en-SG" sz="4600" dirty="0"/>
              <a:t>do not be anxious about anything, but in everything by prayer and supplication with thanksgiving let your requests be made known to God. </a:t>
            </a:r>
            <a:r>
              <a:rPr lang="en-SG" sz="4600" b="1" baseline="30000" dirty="0"/>
              <a:t>7 </a:t>
            </a:r>
            <a:r>
              <a:rPr lang="en-SG" sz="4600" dirty="0"/>
              <a:t>And the peace of God, which surpasses all understanding, will guard your hearts and your minds in Christ Jesus.</a:t>
            </a:r>
          </a:p>
          <a:p>
            <a:pPr marL="0" indent="0">
              <a:buNone/>
            </a:pPr>
            <a:endParaRPr lang="en-US" dirty="0"/>
          </a:p>
        </p:txBody>
      </p:sp>
    </p:spTree>
    <p:extLst>
      <p:ext uri="{BB962C8B-B14F-4D97-AF65-F5344CB8AC3E}">
        <p14:creationId xmlns:p14="http://schemas.microsoft.com/office/powerpoint/2010/main" val="1520760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C486F-E5EB-1DC7-E2DD-9394DDA8F18E}"/>
              </a:ext>
            </a:extLst>
          </p:cNvPr>
          <p:cNvSpPr>
            <a:spLocks noGrp="1"/>
          </p:cNvSpPr>
          <p:nvPr>
            <p:ph type="title"/>
          </p:nvPr>
        </p:nvSpPr>
        <p:spPr/>
        <p:txBody>
          <a:bodyPr>
            <a:noAutofit/>
          </a:bodyPr>
          <a:lstStyle/>
          <a:p>
            <a:r>
              <a:rPr lang="el-GR" sz="7000" b="1" dirty="0" err="1"/>
              <a:t>ἐπιεικής</a:t>
            </a:r>
            <a:endParaRPr lang="en-US" sz="7000" dirty="0"/>
          </a:p>
        </p:txBody>
      </p:sp>
      <p:sp>
        <p:nvSpPr>
          <p:cNvPr id="3" name="Content Placeholder 2">
            <a:extLst>
              <a:ext uri="{FF2B5EF4-FFF2-40B4-BE49-F238E27FC236}">
                <a16:creationId xmlns:a16="http://schemas.microsoft.com/office/drawing/2014/main" id="{E7008121-CE43-FE67-B654-8BFCF505682A}"/>
              </a:ext>
            </a:extLst>
          </p:cNvPr>
          <p:cNvSpPr>
            <a:spLocks noGrp="1"/>
          </p:cNvSpPr>
          <p:nvPr>
            <p:ph idx="1"/>
          </p:nvPr>
        </p:nvSpPr>
        <p:spPr/>
        <p:txBody>
          <a:bodyPr>
            <a:normAutofit/>
          </a:bodyPr>
          <a:lstStyle/>
          <a:p>
            <a:pPr marL="0" indent="0" algn="ctr">
              <a:buNone/>
            </a:pPr>
            <a:r>
              <a:rPr lang="en-SG" sz="4800" i="1" dirty="0" err="1"/>
              <a:t>epieikēs</a:t>
            </a:r>
            <a:endParaRPr lang="en-US" sz="4800" dirty="0"/>
          </a:p>
          <a:p>
            <a:pPr marL="0" indent="0" algn="ctr">
              <a:buNone/>
            </a:pPr>
            <a:r>
              <a:rPr lang="en-US" sz="4800" dirty="0"/>
              <a:t>Greek for </a:t>
            </a:r>
          </a:p>
          <a:p>
            <a:pPr marL="0" indent="0" algn="ctr">
              <a:buNone/>
            </a:pPr>
            <a:r>
              <a:rPr lang="en-SG" sz="4800" b="1" dirty="0"/>
              <a:t>equitable, fair, mild, gentle.</a:t>
            </a:r>
            <a:endParaRPr lang="en-US" sz="4800" dirty="0"/>
          </a:p>
        </p:txBody>
      </p:sp>
    </p:spTree>
    <p:extLst>
      <p:ext uri="{BB962C8B-B14F-4D97-AF65-F5344CB8AC3E}">
        <p14:creationId xmlns:p14="http://schemas.microsoft.com/office/powerpoint/2010/main" val="3908188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8" name="Picture 8" descr="Julian Lennon - Two of the greatest qualities in life... 1.Patience 2.Wisdom  | Facebook">
            <a:extLst>
              <a:ext uri="{FF2B5EF4-FFF2-40B4-BE49-F238E27FC236}">
                <a16:creationId xmlns:a16="http://schemas.microsoft.com/office/drawing/2014/main" id="{34143E60-EC61-B031-897A-FC7240E323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9359" y="254758"/>
            <a:ext cx="5272642" cy="61345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5FF3969-325A-0206-6C44-4BC867ABA230}"/>
              </a:ext>
            </a:extLst>
          </p:cNvPr>
          <p:cNvSpPr txBox="1"/>
          <p:nvPr/>
        </p:nvSpPr>
        <p:spPr>
          <a:xfrm>
            <a:off x="150313" y="172187"/>
            <a:ext cx="6701424" cy="6217087"/>
          </a:xfrm>
          <a:prstGeom prst="rect">
            <a:avLst/>
          </a:prstGeom>
          <a:solidFill>
            <a:schemeClr val="accent6">
              <a:lumMod val="40000"/>
              <a:lumOff val="60000"/>
            </a:schemeClr>
          </a:solidFill>
        </p:spPr>
        <p:txBody>
          <a:bodyPr wrap="square" rtlCol="0">
            <a:spAutoFit/>
          </a:bodyPr>
          <a:lstStyle/>
          <a:p>
            <a:r>
              <a:rPr lang="en-US" sz="5400" b="1" dirty="0">
                <a:latin typeface="Engravers MT" panose="02090707080505020304" pitchFamily="18" charset="77"/>
              </a:rPr>
              <a:t>Two of the greatest qualities in life:</a:t>
            </a:r>
          </a:p>
          <a:p>
            <a:endParaRPr lang="en-US" sz="2000" b="1" dirty="0">
              <a:latin typeface="Engravers MT" panose="02090707080505020304" pitchFamily="18" charset="77"/>
            </a:endParaRPr>
          </a:p>
          <a:p>
            <a:r>
              <a:rPr lang="en-US" sz="5400" b="1" dirty="0">
                <a:solidFill>
                  <a:srgbClr val="7030A0"/>
                </a:solidFill>
                <a:latin typeface="Engravers MT" panose="02090707080505020304" pitchFamily="18" charset="77"/>
              </a:rPr>
              <a:t>Wisdom</a:t>
            </a:r>
            <a:r>
              <a:rPr lang="en-US" sz="5400" b="1" dirty="0">
                <a:latin typeface="Engravers MT" panose="02090707080505020304" pitchFamily="18" charset="77"/>
              </a:rPr>
              <a:t> and </a:t>
            </a:r>
            <a:r>
              <a:rPr lang="en-US" sz="5400" b="1" dirty="0">
                <a:solidFill>
                  <a:srgbClr val="00B0F0"/>
                </a:solidFill>
                <a:latin typeface="Engravers MT" panose="02090707080505020304" pitchFamily="18" charset="77"/>
              </a:rPr>
              <a:t>Patience.</a:t>
            </a:r>
          </a:p>
        </p:txBody>
      </p:sp>
    </p:spTree>
    <p:extLst>
      <p:ext uri="{BB962C8B-B14F-4D97-AF65-F5344CB8AC3E}">
        <p14:creationId xmlns:p14="http://schemas.microsoft.com/office/powerpoint/2010/main" val="1279294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68CDC0F-D738-5A8C-6A01-A3296FE72D01}"/>
              </a:ext>
            </a:extLst>
          </p:cNvPr>
          <p:cNvPicPr>
            <a:picLocks noChangeAspect="1"/>
          </p:cNvPicPr>
          <p:nvPr/>
        </p:nvPicPr>
        <p:blipFill>
          <a:blip r:embed="rId2"/>
          <a:stretch>
            <a:fillRect/>
          </a:stretch>
        </p:blipFill>
        <p:spPr>
          <a:xfrm>
            <a:off x="276268" y="-1"/>
            <a:ext cx="4936648" cy="6582197"/>
          </a:xfrm>
          <a:prstGeom prst="rect">
            <a:avLst/>
          </a:prstGeom>
        </p:spPr>
      </p:pic>
      <p:pic>
        <p:nvPicPr>
          <p:cNvPr id="6" name="Picture 5">
            <a:extLst>
              <a:ext uri="{FF2B5EF4-FFF2-40B4-BE49-F238E27FC236}">
                <a16:creationId xmlns:a16="http://schemas.microsoft.com/office/drawing/2014/main" id="{B37FFD3A-CF20-5FA5-DB54-DF00DB429246}"/>
              </a:ext>
            </a:extLst>
          </p:cNvPr>
          <p:cNvPicPr>
            <a:picLocks noChangeAspect="1"/>
          </p:cNvPicPr>
          <p:nvPr/>
        </p:nvPicPr>
        <p:blipFill>
          <a:blip r:embed="rId3"/>
          <a:stretch>
            <a:fillRect/>
          </a:stretch>
        </p:blipFill>
        <p:spPr>
          <a:xfrm>
            <a:off x="6450904" y="3323929"/>
            <a:ext cx="4936648" cy="3444422"/>
          </a:xfrm>
          <a:prstGeom prst="rect">
            <a:avLst/>
          </a:prstGeom>
        </p:spPr>
      </p:pic>
      <p:pic>
        <p:nvPicPr>
          <p:cNvPr id="1032" name="Picture 8" descr="Vector map of Mongolia country. Map #silhouette #symbol">
            <a:extLst>
              <a:ext uri="{FF2B5EF4-FFF2-40B4-BE49-F238E27FC236}">
                <a16:creationId xmlns:a16="http://schemas.microsoft.com/office/drawing/2014/main" id="{37653F39-683D-71E8-4DBD-82B99E354A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2364" y="39309"/>
            <a:ext cx="5799471" cy="3389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0965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5AC72-CE37-49D5-4EC6-CB1F69B1B60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667EF3-8E2C-1A97-E973-AE971F9611DF}"/>
              </a:ext>
            </a:extLst>
          </p:cNvPr>
          <p:cNvSpPr>
            <a:spLocks noGrp="1"/>
          </p:cNvSpPr>
          <p:nvPr>
            <p:ph idx="1"/>
          </p:nvPr>
        </p:nvSpPr>
        <p:spPr>
          <a:xfrm>
            <a:off x="296449" y="347597"/>
            <a:ext cx="11599101" cy="6162805"/>
          </a:xfrm>
        </p:spPr>
        <p:txBody>
          <a:bodyPr>
            <a:normAutofit fontScale="77500" lnSpcReduction="20000"/>
          </a:bodyPr>
          <a:lstStyle/>
          <a:p>
            <a:pPr marL="0" indent="0" algn="just">
              <a:buNone/>
            </a:pPr>
            <a:r>
              <a:rPr lang="en-SG" sz="4600" baseline="30000" dirty="0"/>
              <a:t>1 </a:t>
            </a:r>
            <a:r>
              <a:rPr lang="en-SG" sz="4600" dirty="0"/>
              <a:t>Therefore, my brothers, whom I love and long for, my joy and crown, stand firm thus in the Lord, my beloved.</a:t>
            </a:r>
          </a:p>
          <a:p>
            <a:pPr marL="0" indent="0" algn="just">
              <a:buNone/>
            </a:pPr>
            <a:r>
              <a:rPr lang="en-SG" sz="4600" b="1" baseline="30000" dirty="0"/>
              <a:t>2 </a:t>
            </a:r>
            <a:r>
              <a:rPr lang="en-SG" sz="4600" dirty="0"/>
              <a:t>I entreat Euodia and I entreat Syntyche to agree in the Lord. </a:t>
            </a:r>
            <a:r>
              <a:rPr lang="en-SG" sz="4600" b="1" baseline="30000" dirty="0"/>
              <a:t>3 </a:t>
            </a:r>
            <a:r>
              <a:rPr lang="en-SG" sz="4600" dirty="0"/>
              <a:t>Yes, I ask you also, true companion, help these women, who have laboured side by side with me in the gospel together with Clement and the rest of my fellow workers, whose names are in the book of life.</a:t>
            </a:r>
          </a:p>
          <a:p>
            <a:pPr marL="0" indent="0" algn="just">
              <a:buNone/>
            </a:pPr>
            <a:r>
              <a:rPr lang="en-SG" sz="4600" b="1" baseline="30000" dirty="0"/>
              <a:t>4 </a:t>
            </a:r>
            <a:r>
              <a:rPr lang="en-SG" sz="4600" dirty="0"/>
              <a:t>Rejoice in the Lord always; again I will say, rejoice. </a:t>
            </a:r>
            <a:r>
              <a:rPr lang="en-SG" sz="4600" b="1" baseline="30000" dirty="0"/>
              <a:t>5 </a:t>
            </a:r>
            <a:r>
              <a:rPr lang="en-SG" sz="4600" dirty="0"/>
              <a:t>Let your reasonableness be known to everyone. </a:t>
            </a:r>
            <a:r>
              <a:rPr lang="en-SG" sz="4600" dirty="0">
                <a:highlight>
                  <a:srgbClr val="FFFF00"/>
                </a:highlight>
              </a:rPr>
              <a:t>The Lord is at hand</a:t>
            </a:r>
            <a:r>
              <a:rPr lang="en-SG" sz="4600" dirty="0"/>
              <a:t>; </a:t>
            </a:r>
            <a:r>
              <a:rPr lang="en-SG" sz="4600" b="1" baseline="30000" dirty="0"/>
              <a:t>6 </a:t>
            </a:r>
            <a:r>
              <a:rPr lang="en-SG" sz="4600" dirty="0"/>
              <a:t>do not be anxious about anything, but in everything by prayer and supplication with thanksgiving let your requests be made known to God. </a:t>
            </a:r>
            <a:r>
              <a:rPr lang="en-SG" sz="4600" b="1" baseline="30000" dirty="0"/>
              <a:t>7 </a:t>
            </a:r>
            <a:r>
              <a:rPr lang="en-SG" sz="4600" dirty="0"/>
              <a:t>And the peace of God, which surpasses all understanding, will guard your hearts and your minds in Christ Jesus.</a:t>
            </a:r>
          </a:p>
          <a:p>
            <a:pPr marL="0" indent="0">
              <a:buNone/>
            </a:pPr>
            <a:endParaRPr lang="en-US" dirty="0"/>
          </a:p>
        </p:txBody>
      </p:sp>
    </p:spTree>
    <p:extLst>
      <p:ext uri="{BB962C8B-B14F-4D97-AF65-F5344CB8AC3E}">
        <p14:creationId xmlns:p14="http://schemas.microsoft.com/office/powerpoint/2010/main" val="22191049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BC1DF-EB47-DB06-2E18-238D103C0904}"/>
              </a:ext>
            </a:extLst>
          </p:cNvPr>
          <p:cNvSpPr>
            <a:spLocks noGrp="1"/>
          </p:cNvSpPr>
          <p:nvPr>
            <p:ph type="title"/>
          </p:nvPr>
        </p:nvSpPr>
        <p:spPr/>
        <p:txBody>
          <a:bodyPr>
            <a:normAutofit/>
          </a:bodyPr>
          <a:lstStyle/>
          <a:p>
            <a:r>
              <a:rPr lang="en-US" sz="4000" b="1" dirty="0"/>
              <a:t>Philippians 4:1-13 </a:t>
            </a:r>
            <a:endParaRPr lang="en-US" sz="4000" b="1" dirty="0">
              <a:highlight>
                <a:srgbClr val="FFFF00"/>
              </a:highlight>
            </a:endParaRPr>
          </a:p>
        </p:txBody>
      </p:sp>
      <p:sp>
        <p:nvSpPr>
          <p:cNvPr id="3" name="Content Placeholder 2">
            <a:extLst>
              <a:ext uri="{FF2B5EF4-FFF2-40B4-BE49-F238E27FC236}">
                <a16:creationId xmlns:a16="http://schemas.microsoft.com/office/drawing/2014/main" id="{254D5DBD-4332-DEF8-C537-A3597A97EB75}"/>
              </a:ext>
            </a:extLst>
          </p:cNvPr>
          <p:cNvSpPr>
            <a:spLocks noGrp="1"/>
          </p:cNvSpPr>
          <p:nvPr>
            <p:ph idx="1"/>
          </p:nvPr>
        </p:nvSpPr>
        <p:spPr>
          <a:xfrm>
            <a:off x="776614" y="2015732"/>
            <a:ext cx="10734805" cy="3450613"/>
          </a:xfrm>
        </p:spPr>
        <p:txBody>
          <a:bodyPr>
            <a:noAutofit/>
          </a:bodyPr>
          <a:lstStyle/>
          <a:p>
            <a:pPr marL="0" indent="0" algn="just">
              <a:buNone/>
            </a:pPr>
            <a:r>
              <a:rPr lang="en-US" sz="3400" b="1" dirty="0"/>
              <a:t>Vs 6-7</a:t>
            </a:r>
          </a:p>
          <a:p>
            <a:pPr algn="just"/>
            <a:r>
              <a:rPr lang="en-US" sz="3400" b="1" dirty="0"/>
              <a:t>1. Do not be anxious about </a:t>
            </a:r>
            <a:r>
              <a:rPr lang="en-US" sz="3400" b="1" u="sng" dirty="0"/>
              <a:t>anything</a:t>
            </a:r>
            <a:r>
              <a:rPr lang="en-US" sz="3400" b="1" dirty="0"/>
              <a:t>….</a:t>
            </a:r>
          </a:p>
          <a:p>
            <a:pPr algn="just"/>
            <a:r>
              <a:rPr lang="en-US" sz="3400" b="1" dirty="0"/>
              <a:t>2. But in </a:t>
            </a:r>
            <a:r>
              <a:rPr lang="en-US" sz="3400" b="1" u="sng" dirty="0"/>
              <a:t>everything </a:t>
            </a:r>
            <a:r>
              <a:rPr lang="en-US" sz="3400" b="1" dirty="0"/>
              <a:t>by prayer and supplication…. Let your requests be known to God.</a:t>
            </a:r>
          </a:p>
          <a:p>
            <a:pPr marL="0" indent="0" algn="just">
              <a:buNone/>
            </a:pPr>
            <a:endParaRPr lang="en-US" sz="3400" b="1" dirty="0"/>
          </a:p>
          <a:p>
            <a:pPr marL="0" indent="0" algn="just">
              <a:buNone/>
            </a:pPr>
            <a:endParaRPr lang="en-US" sz="3200" b="1" dirty="0"/>
          </a:p>
          <a:p>
            <a:pPr algn="just"/>
            <a:endParaRPr lang="en-US" sz="3200" b="1" dirty="0"/>
          </a:p>
        </p:txBody>
      </p:sp>
    </p:spTree>
    <p:extLst>
      <p:ext uri="{BB962C8B-B14F-4D97-AF65-F5344CB8AC3E}">
        <p14:creationId xmlns:p14="http://schemas.microsoft.com/office/powerpoint/2010/main" val="38709987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s prayer your steering wheel?... Corrie Ten Boom">
            <a:extLst>
              <a:ext uri="{FF2B5EF4-FFF2-40B4-BE49-F238E27FC236}">
                <a16:creationId xmlns:a16="http://schemas.microsoft.com/office/drawing/2014/main" id="{B30EDDEE-527E-7961-A90A-ED3C0F3200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6757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261252-E00A-CE03-30AD-52B3299ECD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CB498D-5A2E-B0F1-7380-66EF17BCE99E}"/>
              </a:ext>
            </a:extLst>
          </p:cNvPr>
          <p:cNvSpPr>
            <a:spLocks noGrp="1"/>
          </p:cNvSpPr>
          <p:nvPr>
            <p:ph type="title"/>
          </p:nvPr>
        </p:nvSpPr>
        <p:spPr/>
        <p:txBody>
          <a:bodyPr>
            <a:normAutofit/>
          </a:bodyPr>
          <a:lstStyle/>
          <a:p>
            <a:r>
              <a:rPr lang="en-US" sz="4000" b="1" dirty="0"/>
              <a:t>Philippians 4:1-13 </a:t>
            </a:r>
            <a:endParaRPr lang="en-US" sz="4000" b="1" dirty="0">
              <a:highlight>
                <a:srgbClr val="FFFF00"/>
              </a:highlight>
            </a:endParaRPr>
          </a:p>
        </p:txBody>
      </p:sp>
      <p:sp>
        <p:nvSpPr>
          <p:cNvPr id="3" name="Content Placeholder 2">
            <a:extLst>
              <a:ext uri="{FF2B5EF4-FFF2-40B4-BE49-F238E27FC236}">
                <a16:creationId xmlns:a16="http://schemas.microsoft.com/office/drawing/2014/main" id="{5EBC0AD8-A45A-E3D3-73DC-F76C1BCC818A}"/>
              </a:ext>
            </a:extLst>
          </p:cNvPr>
          <p:cNvSpPr>
            <a:spLocks noGrp="1"/>
          </p:cNvSpPr>
          <p:nvPr>
            <p:ph idx="1"/>
          </p:nvPr>
        </p:nvSpPr>
        <p:spPr>
          <a:xfrm>
            <a:off x="728597" y="1853754"/>
            <a:ext cx="10734805" cy="3450613"/>
          </a:xfrm>
        </p:spPr>
        <p:txBody>
          <a:bodyPr>
            <a:noAutofit/>
          </a:bodyPr>
          <a:lstStyle/>
          <a:p>
            <a:pPr marL="0" indent="0" algn="just">
              <a:buNone/>
            </a:pPr>
            <a:r>
              <a:rPr lang="en-US" sz="3400" b="1" dirty="0"/>
              <a:t>Vs 6-7</a:t>
            </a:r>
          </a:p>
          <a:p>
            <a:pPr algn="just"/>
            <a:r>
              <a:rPr lang="en-US" sz="3400" b="1" dirty="0">
                <a:solidFill>
                  <a:schemeClr val="bg1">
                    <a:lumMod val="75000"/>
                  </a:schemeClr>
                </a:solidFill>
              </a:rPr>
              <a:t>1. Do not be anxious about </a:t>
            </a:r>
            <a:r>
              <a:rPr lang="en-US" sz="3400" b="1" u="sng" dirty="0">
                <a:solidFill>
                  <a:schemeClr val="bg1">
                    <a:lumMod val="75000"/>
                  </a:schemeClr>
                </a:solidFill>
              </a:rPr>
              <a:t>anything</a:t>
            </a:r>
            <a:r>
              <a:rPr lang="en-US" sz="3400" b="1" dirty="0">
                <a:solidFill>
                  <a:schemeClr val="bg1">
                    <a:lumMod val="75000"/>
                  </a:schemeClr>
                </a:solidFill>
              </a:rPr>
              <a:t>….</a:t>
            </a:r>
          </a:p>
          <a:p>
            <a:pPr algn="just"/>
            <a:r>
              <a:rPr lang="en-US" sz="3400" b="1" dirty="0">
                <a:solidFill>
                  <a:schemeClr val="bg1">
                    <a:lumMod val="75000"/>
                  </a:schemeClr>
                </a:solidFill>
              </a:rPr>
              <a:t>2. But in </a:t>
            </a:r>
            <a:r>
              <a:rPr lang="en-US" sz="3400" b="1" u="sng" dirty="0">
                <a:solidFill>
                  <a:schemeClr val="bg1">
                    <a:lumMod val="75000"/>
                  </a:schemeClr>
                </a:solidFill>
              </a:rPr>
              <a:t>everything </a:t>
            </a:r>
            <a:r>
              <a:rPr lang="en-US" sz="3400" b="1" dirty="0">
                <a:solidFill>
                  <a:schemeClr val="bg1">
                    <a:lumMod val="75000"/>
                  </a:schemeClr>
                </a:solidFill>
              </a:rPr>
              <a:t>by prayer and supplication…. Let your requests be known to God.</a:t>
            </a:r>
          </a:p>
          <a:p>
            <a:pPr algn="just"/>
            <a:r>
              <a:rPr lang="en-US" sz="3400" b="1" dirty="0"/>
              <a:t>3. With </a:t>
            </a:r>
            <a:r>
              <a:rPr lang="en-US" sz="3400" b="1" u="sng" dirty="0"/>
              <a:t>thanksgiving</a:t>
            </a:r>
            <a:r>
              <a:rPr lang="en-US" sz="3400" b="1" dirty="0"/>
              <a:t> - see Colossians 3:17; </a:t>
            </a:r>
          </a:p>
          <a:p>
            <a:pPr marL="0" indent="0" algn="just">
              <a:buNone/>
            </a:pPr>
            <a:r>
              <a:rPr lang="en-US" sz="3400" b="1" dirty="0"/>
              <a:t>1 Thessalonians 5:18; 1 Timothy 4:4; Ephesians 5:20. </a:t>
            </a:r>
          </a:p>
          <a:p>
            <a:pPr marL="0" indent="0" algn="just">
              <a:buNone/>
            </a:pPr>
            <a:endParaRPr lang="en-US" sz="3200" b="1" dirty="0"/>
          </a:p>
          <a:p>
            <a:pPr algn="just"/>
            <a:endParaRPr lang="en-US" sz="3200" b="1" dirty="0"/>
          </a:p>
        </p:txBody>
      </p:sp>
    </p:spTree>
    <p:extLst>
      <p:ext uri="{BB962C8B-B14F-4D97-AF65-F5344CB8AC3E}">
        <p14:creationId xmlns:p14="http://schemas.microsoft.com/office/powerpoint/2010/main" val="795223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4A513-02A4-1E5C-C3C9-4B564E87CED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51891B-6FDE-F0AF-69BC-D8A0715485F2}"/>
              </a:ext>
            </a:extLst>
          </p:cNvPr>
          <p:cNvSpPr>
            <a:spLocks noGrp="1"/>
          </p:cNvSpPr>
          <p:nvPr>
            <p:ph idx="1"/>
          </p:nvPr>
        </p:nvSpPr>
        <p:spPr>
          <a:xfrm>
            <a:off x="296449" y="347597"/>
            <a:ext cx="11599101" cy="6162805"/>
          </a:xfrm>
        </p:spPr>
        <p:txBody>
          <a:bodyPr>
            <a:normAutofit fontScale="77500" lnSpcReduction="20000"/>
          </a:bodyPr>
          <a:lstStyle/>
          <a:p>
            <a:pPr marL="0" indent="0" algn="just">
              <a:buNone/>
            </a:pPr>
            <a:r>
              <a:rPr lang="en-SG" sz="4600" baseline="30000" dirty="0"/>
              <a:t>1 </a:t>
            </a:r>
            <a:r>
              <a:rPr lang="en-SG" sz="4600" dirty="0"/>
              <a:t>Therefore, my brothers, whom I love and long for, my joy and crown, stand firm thus in the Lord, my beloved.</a:t>
            </a:r>
          </a:p>
          <a:p>
            <a:pPr marL="0" indent="0" algn="just">
              <a:buNone/>
            </a:pPr>
            <a:r>
              <a:rPr lang="en-SG" sz="4600" b="1" baseline="30000" dirty="0"/>
              <a:t>2 </a:t>
            </a:r>
            <a:r>
              <a:rPr lang="en-SG" sz="4600" dirty="0"/>
              <a:t>I entreat Euodia and I entreat Syntyche to agree in the Lord. </a:t>
            </a:r>
            <a:r>
              <a:rPr lang="en-SG" sz="4600" b="1" baseline="30000" dirty="0"/>
              <a:t>3 </a:t>
            </a:r>
            <a:r>
              <a:rPr lang="en-SG" sz="4600" dirty="0"/>
              <a:t>Yes, I ask you also, true companion, help these women, who have laboured side by side with me in the gospel together with Clement and the rest of my fellow workers, whose names are in the book of life.</a:t>
            </a:r>
          </a:p>
          <a:p>
            <a:pPr marL="0" indent="0" algn="just">
              <a:buNone/>
            </a:pPr>
            <a:r>
              <a:rPr lang="en-SG" sz="4600" b="1" baseline="30000" dirty="0"/>
              <a:t>4 </a:t>
            </a:r>
            <a:r>
              <a:rPr lang="en-SG" sz="4600" dirty="0"/>
              <a:t>Rejoice in the Lord always; again I will say, rejoice. </a:t>
            </a:r>
            <a:r>
              <a:rPr lang="en-SG" sz="4600" b="1" baseline="30000" dirty="0"/>
              <a:t>5 </a:t>
            </a:r>
            <a:r>
              <a:rPr lang="en-SG" sz="4600" dirty="0"/>
              <a:t>Let your reasonableness be known to everyone. The Lord is at hand; </a:t>
            </a:r>
            <a:r>
              <a:rPr lang="en-SG" sz="4600" b="1" baseline="30000" dirty="0"/>
              <a:t>6 </a:t>
            </a:r>
            <a:r>
              <a:rPr lang="en-SG" sz="4600" dirty="0"/>
              <a:t>do not be anxious about anything, but in everything by prayer and supplication with thanksgiving let your requests be made known to God. </a:t>
            </a:r>
            <a:r>
              <a:rPr lang="en-SG" sz="4600" b="1" baseline="30000" dirty="0"/>
              <a:t>7 </a:t>
            </a:r>
            <a:r>
              <a:rPr lang="en-SG" sz="4600" dirty="0">
                <a:highlight>
                  <a:srgbClr val="FFFF00"/>
                </a:highlight>
              </a:rPr>
              <a:t>And the peace of God, which surpasses all understanding, will guard your hearts and your minds in Christ Jesus.</a:t>
            </a:r>
          </a:p>
          <a:p>
            <a:pPr marL="0" indent="0">
              <a:buNone/>
            </a:pPr>
            <a:endParaRPr lang="en-US" dirty="0"/>
          </a:p>
        </p:txBody>
      </p:sp>
    </p:spTree>
    <p:extLst>
      <p:ext uri="{BB962C8B-B14F-4D97-AF65-F5344CB8AC3E}">
        <p14:creationId xmlns:p14="http://schemas.microsoft.com/office/powerpoint/2010/main" val="1363536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atthew 6:8 | The Consecrated Woman">
            <a:extLst>
              <a:ext uri="{FF2B5EF4-FFF2-40B4-BE49-F238E27FC236}">
                <a16:creationId xmlns:a16="http://schemas.microsoft.com/office/drawing/2014/main" id="{C5AF655D-D6F8-91A2-7D27-5E80931F27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013" y="0"/>
            <a:ext cx="8680922" cy="7277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020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5CA08-0196-DD51-FB7D-1ACAFB79A3D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5B52F9-E28B-01D1-444E-A426E1E10B2C}"/>
              </a:ext>
            </a:extLst>
          </p:cNvPr>
          <p:cNvSpPr>
            <a:spLocks noGrp="1"/>
          </p:cNvSpPr>
          <p:nvPr>
            <p:ph idx="1"/>
          </p:nvPr>
        </p:nvSpPr>
        <p:spPr>
          <a:xfrm>
            <a:off x="359079" y="350728"/>
            <a:ext cx="11473841" cy="6407063"/>
          </a:xfrm>
        </p:spPr>
        <p:txBody>
          <a:bodyPr>
            <a:normAutofit/>
          </a:bodyPr>
          <a:lstStyle/>
          <a:p>
            <a:pPr marL="0" indent="0" algn="just">
              <a:buNone/>
            </a:pPr>
            <a:r>
              <a:rPr lang="en-SG" sz="5100" b="1" baseline="30000" dirty="0"/>
              <a:t>8 </a:t>
            </a:r>
            <a:r>
              <a:rPr lang="en-SG" sz="5100" dirty="0"/>
              <a:t>Finally, brothers, whatever is true, whatever is honourable, whatever is just, whatever is pure, whatever is lovely, whatever is commendable, if there is any excellence, if there is anything worthy of praise, think about these things. </a:t>
            </a:r>
            <a:r>
              <a:rPr lang="en-SG" sz="5100" b="1" baseline="30000" dirty="0"/>
              <a:t>9 </a:t>
            </a:r>
            <a:r>
              <a:rPr lang="en-SG" sz="5100" dirty="0"/>
              <a:t>What you have learned and received and heard and seen in me—practice these things, and the God of peace will be with you.</a:t>
            </a:r>
          </a:p>
        </p:txBody>
      </p:sp>
    </p:spTree>
    <p:extLst>
      <p:ext uri="{BB962C8B-B14F-4D97-AF65-F5344CB8AC3E}">
        <p14:creationId xmlns:p14="http://schemas.microsoft.com/office/powerpoint/2010/main" val="31704525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72F2A-EC79-A0A1-DE53-DD61472A3AE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471DD1-987C-B577-740D-7DE1A8A5DCF0}"/>
              </a:ext>
            </a:extLst>
          </p:cNvPr>
          <p:cNvSpPr>
            <a:spLocks noGrp="1"/>
          </p:cNvSpPr>
          <p:nvPr>
            <p:ph idx="1"/>
          </p:nvPr>
        </p:nvSpPr>
        <p:spPr>
          <a:xfrm>
            <a:off x="359079" y="350728"/>
            <a:ext cx="11473841" cy="6407063"/>
          </a:xfrm>
        </p:spPr>
        <p:txBody>
          <a:bodyPr>
            <a:normAutofit/>
          </a:bodyPr>
          <a:lstStyle/>
          <a:p>
            <a:pPr marL="0" indent="0" algn="just">
              <a:buNone/>
            </a:pPr>
            <a:r>
              <a:rPr lang="en-SG" sz="5100" b="1" baseline="30000" dirty="0"/>
              <a:t>8 </a:t>
            </a:r>
            <a:r>
              <a:rPr lang="en-SG" sz="5100" dirty="0"/>
              <a:t>Finally, brothers, whatever is true, whatever is honourable, whatever is just, whatever is pure, whatever is lovely, whatever is commendable, if there is any excellence, if there is anything worthy of praise, think about these things. </a:t>
            </a:r>
            <a:r>
              <a:rPr lang="en-SG" sz="5100" b="1" baseline="30000" dirty="0">
                <a:highlight>
                  <a:srgbClr val="FFFF00"/>
                </a:highlight>
              </a:rPr>
              <a:t>9 </a:t>
            </a:r>
            <a:r>
              <a:rPr lang="en-SG" sz="5100" dirty="0">
                <a:highlight>
                  <a:srgbClr val="FFFF00"/>
                </a:highlight>
              </a:rPr>
              <a:t>What you have learned and received and heard and seen in me—practice these things, and the God of peace will be with you.</a:t>
            </a:r>
          </a:p>
          <a:p>
            <a:pPr marL="0" indent="0">
              <a:buNone/>
            </a:pPr>
            <a:endParaRPr lang="en-US" dirty="0"/>
          </a:p>
        </p:txBody>
      </p:sp>
    </p:spTree>
    <p:extLst>
      <p:ext uri="{BB962C8B-B14F-4D97-AF65-F5344CB8AC3E}">
        <p14:creationId xmlns:p14="http://schemas.microsoft.com/office/powerpoint/2010/main" val="24868871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ere's why ducklings swim in a row behind mom">
            <a:extLst>
              <a:ext uri="{FF2B5EF4-FFF2-40B4-BE49-F238E27FC236}">
                <a16:creationId xmlns:a16="http://schemas.microsoft.com/office/drawing/2014/main" id="{6286A668-23AC-2EF5-1709-C16A882AD6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121793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068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CBB49-7036-2C4D-58AA-6DD7746B19B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92BB4F-649E-3A5E-0A7A-63DFC1C0A1E5}"/>
              </a:ext>
            </a:extLst>
          </p:cNvPr>
          <p:cNvSpPr>
            <a:spLocks noGrp="1"/>
          </p:cNvSpPr>
          <p:nvPr>
            <p:ph idx="1"/>
          </p:nvPr>
        </p:nvSpPr>
        <p:spPr>
          <a:xfrm>
            <a:off x="359079" y="350728"/>
            <a:ext cx="11473841" cy="6407063"/>
          </a:xfrm>
        </p:spPr>
        <p:txBody>
          <a:bodyPr>
            <a:normAutofit fontScale="92500" lnSpcReduction="10000"/>
          </a:bodyPr>
          <a:lstStyle/>
          <a:p>
            <a:pPr marL="0" indent="0" algn="just">
              <a:buNone/>
            </a:pPr>
            <a:r>
              <a:rPr lang="en-SG" sz="5100" b="1" baseline="30000" dirty="0"/>
              <a:t>10 </a:t>
            </a:r>
            <a:r>
              <a:rPr lang="en-SG" sz="5100" dirty="0"/>
              <a:t>I rejoiced in the Lord greatly that now at length you have revived your concern for me. You were indeed concerned for me, but you had no opportunity. </a:t>
            </a:r>
            <a:r>
              <a:rPr lang="en-SG" sz="5100" b="1" baseline="30000" dirty="0"/>
              <a:t>11 </a:t>
            </a:r>
            <a:r>
              <a:rPr lang="en-SG" sz="5100" dirty="0"/>
              <a:t>Not that I am speaking of being in need, for I have learned in whatever situation I am to be content. </a:t>
            </a:r>
            <a:r>
              <a:rPr lang="en-SG" sz="5100" b="1" baseline="30000" dirty="0"/>
              <a:t>12 </a:t>
            </a:r>
            <a:r>
              <a:rPr lang="en-SG" sz="5100" dirty="0"/>
              <a:t>I know how to be brought low, and I know how to abound. In any and every circumstance, I have learned the secret of facing plenty and hunger, abundance and need. </a:t>
            </a:r>
            <a:r>
              <a:rPr lang="en-SG" sz="5100" b="1" baseline="30000" dirty="0"/>
              <a:t>13 </a:t>
            </a:r>
            <a:r>
              <a:rPr lang="en-SG" sz="5100" dirty="0"/>
              <a:t>I can do all things through him who strengthens me.</a:t>
            </a:r>
          </a:p>
          <a:p>
            <a:pPr marL="0" indent="0">
              <a:buNone/>
            </a:pPr>
            <a:endParaRPr lang="en-US" dirty="0"/>
          </a:p>
        </p:txBody>
      </p:sp>
    </p:spTree>
    <p:extLst>
      <p:ext uri="{BB962C8B-B14F-4D97-AF65-F5344CB8AC3E}">
        <p14:creationId xmlns:p14="http://schemas.microsoft.com/office/powerpoint/2010/main" val="1936372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5E03DB0-D787-C715-B242-821E8785DD2D}"/>
              </a:ext>
            </a:extLst>
          </p:cNvPr>
          <p:cNvPicPr>
            <a:picLocks noChangeAspect="1"/>
          </p:cNvPicPr>
          <p:nvPr/>
        </p:nvPicPr>
        <p:blipFill>
          <a:blip r:embed="rId2"/>
          <a:stretch>
            <a:fillRect/>
          </a:stretch>
        </p:blipFill>
        <p:spPr>
          <a:xfrm>
            <a:off x="0" y="0"/>
            <a:ext cx="12192000" cy="6864704"/>
          </a:xfrm>
          <a:prstGeom prst="rect">
            <a:avLst/>
          </a:prstGeom>
        </p:spPr>
      </p:pic>
    </p:spTree>
    <p:extLst>
      <p:ext uri="{BB962C8B-B14F-4D97-AF65-F5344CB8AC3E}">
        <p14:creationId xmlns:p14="http://schemas.microsoft.com/office/powerpoint/2010/main" val="530029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01E95-52EA-3754-D7B5-7E8AC7EECB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932D48-D1D0-A484-5AB2-889EA283A1DE}"/>
              </a:ext>
            </a:extLst>
          </p:cNvPr>
          <p:cNvSpPr>
            <a:spLocks noGrp="1"/>
          </p:cNvSpPr>
          <p:nvPr>
            <p:ph type="title"/>
          </p:nvPr>
        </p:nvSpPr>
        <p:spPr/>
        <p:txBody>
          <a:bodyPr>
            <a:normAutofit/>
          </a:bodyPr>
          <a:lstStyle/>
          <a:p>
            <a:r>
              <a:rPr lang="en-US" sz="4000" b="1" dirty="0"/>
              <a:t>Philippians 4:1-13 </a:t>
            </a:r>
            <a:endParaRPr lang="en-US" sz="4000" b="1" dirty="0">
              <a:highlight>
                <a:srgbClr val="FFFF00"/>
              </a:highlight>
            </a:endParaRPr>
          </a:p>
        </p:txBody>
      </p:sp>
      <p:sp>
        <p:nvSpPr>
          <p:cNvPr id="3" name="Content Placeholder 2">
            <a:extLst>
              <a:ext uri="{FF2B5EF4-FFF2-40B4-BE49-F238E27FC236}">
                <a16:creationId xmlns:a16="http://schemas.microsoft.com/office/drawing/2014/main" id="{D402E97D-44FF-697D-5189-02E9DCE5767B}"/>
              </a:ext>
            </a:extLst>
          </p:cNvPr>
          <p:cNvSpPr>
            <a:spLocks noGrp="1"/>
          </p:cNvSpPr>
          <p:nvPr>
            <p:ph idx="1"/>
          </p:nvPr>
        </p:nvSpPr>
        <p:spPr>
          <a:xfrm>
            <a:off x="1640911" y="1502388"/>
            <a:ext cx="12225402" cy="3450613"/>
          </a:xfrm>
        </p:spPr>
        <p:txBody>
          <a:bodyPr>
            <a:noAutofit/>
          </a:bodyPr>
          <a:lstStyle/>
          <a:p>
            <a:pPr marL="0" indent="0" algn="just">
              <a:buNone/>
            </a:pPr>
            <a:r>
              <a:rPr lang="en-US" sz="3400" b="1" dirty="0"/>
              <a:t>Gospel Mission requires us to be:</a:t>
            </a:r>
          </a:p>
          <a:p>
            <a:pPr algn="just"/>
            <a:r>
              <a:rPr lang="en-SG" sz="3400" b="1" dirty="0"/>
              <a:t>Joyful, </a:t>
            </a:r>
          </a:p>
          <a:p>
            <a:pPr algn="just"/>
            <a:r>
              <a:rPr lang="en-SG" sz="3400" b="1" dirty="0"/>
              <a:t>United and reconciled, </a:t>
            </a:r>
          </a:p>
          <a:p>
            <a:pPr algn="just"/>
            <a:r>
              <a:rPr lang="en-SG" sz="3400" b="1" dirty="0"/>
              <a:t>Prayerful, </a:t>
            </a:r>
          </a:p>
          <a:p>
            <a:pPr algn="just"/>
            <a:r>
              <a:rPr lang="en-SG" sz="3400" b="1" dirty="0"/>
              <a:t>Meditating on the right things, </a:t>
            </a:r>
          </a:p>
          <a:p>
            <a:pPr algn="just"/>
            <a:r>
              <a:rPr lang="en-SG" sz="3400" b="1" dirty="0"/>
              <a:t>Discipled,</a:t>
            </a:r>
          </a:p>
          <a:p>
            <a:pPr algn="just"/>
            <a:r>
              <a:rPr lang="en-SG" sz="3400" b="1" dirty="0"/>
              <a:t>And finally, content with what God provides</a:t>
            </a:r>
            <a:r>
              <a:rPr lang="en-SG" sz="3200" dirty="0"/>
              <a:t>. </a:t>
            </a:r>
            <a:endParaRPr lang="en-US" sz="3200" b="1" dirty="0"/>
          </a:p>
          <a:p>
            <a:pPr marL="0" indent="0" algn="just">
              <a:buNone/>
            </a:pPr>
            <a:endParaRPr lang="en-US" sz="3200" b="1" dirty="0"/>
          </a:p>
          <a:p>
            <a:pPr marL="0" indent="0" algn="just">
              <a:buNone/>
            </a:pPr>
            <a:endParaRPr lang="en-US" sz="3200" b="1" dirty="0"/>
          </a:p>
        </p:txBody>
      </p:sp>
    </p:spTree>
    <p:extLst>
      <p:ext uri="{BB962C8B-B14F-4D97-AF65-F5344CB8AC3E}">
        <p14:creationId xmlns:p14="http://schemas.microsoft.com/office/powerpoint/2010/main" val="2726731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482DE-DCDA-3544-877E-A53A1E41F5A4}"/>
              </a:ext>
            </a:extLst>
          </p:cNvPr>
          <p:cNvSpPr>
            <a:spLocks noGrp="1"/>
          </p:cNvSpPr>
          <p:nvPr>
            <p:ph type="title"/>
          </p:nvPr>
        </p:nvSpPr>
        <p:spPr/>
        <p:txBody>
          <a:bodyPr>
            <a:normAutofit/>
          </a:bodyPr>
          <a:lstStyle/>
          <a:p>
            <a:pPr algn="ctr"/>
            <a:r>
              <a:rPr lang="en-TH" sz="4800" b="1" dirty="0"/>
              <a:t>LET US PRAY….</a:t>
            </a:r>
          </a:p>
        </p:txBody>
      </p:sp>
      <p:pic>
        <p:nvPicPr>
          <p:cNvPr id="34818" name="Picture 2" descr="Let us pray!">
            <a:extLst>
              <a:ext uri="{FF2B5EF4-FFF2-40B4-BE49-F238E27FC236}">
                <a16:creationId xmlns:a16="http://schemas.microsoft.com/office/drawing/2014/main" id="{9292EA36-8F16-9E46-AACB-98D7425FD0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421" y="1890823"/>
            <a:ext cx="7655157" cy="408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481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4AE9D37-39FA-5E45-31E2-8AF64CAFFFB2}"/>
              </a:ext>
            </a:extLst>
          </p:cNvPr>
          <p:cNvPicPr>
            <a:picLocks noChangeAspect="1"/>
          </p:cNvPicPr>
          <p:nvPr/>
        </p:nvPicPr>
        <p:blipFill>
          <a:blip r:embed="rId2"/>
          <a:stretch>
            <a:fillRect/>
          </a:stretch>
        </p:blipFill>
        <p:spPr>
          <a:xfrm>
            <a:off x="56291" y="801665"/>
            <a:ext cx="12105375" cy="5449783"/>
          </a:xfrm>
          <a:prstGeom prst="rect">
            <a:avLst/>
          </a:prstGeom>
        </p:spPr>
      </p:pic>
    </p:spTree>
    <p:extLst>
      <p:ext uri="{BB962C8B-B14F-4D97-AF65-F5344CB8AC3E}">
        <p14:creationId xmlns:p14="http://schemas.microsoft.com/office/powerpoint/2010/main" val="2688147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280EF92-11DF-2181-5FAE-5F4FEC7F9411}"/>
              </a:ext>
            </a:extLst>
          </p:cNvPr>
          <p:cNvPicPr>
            <a:picLocks noChangeAspect="1"/>
          </p:cNvPicPr>
          <p:nvPr/>
        </p:nvPicPr>
        <p:blipFill>
          <a:blip r:embed="rId2"/>
          <a:stretch>
            <a:fillRect/>
          </a:stretch>
        </p:blipFill>
        <p:spPr>
          <a:xfrm>
            <a:off x="7061154" y="177799"/>
            <a:ext cx="4880325" cy="6502399"/>
          </a:xfrm>
          <a:prstGeom prst="rect">
            <a:avLst/>
          </a:prstGeom>
        </p:spPr>
      </p:pic>
      <p:pic>
        <p:nvPicPr>
          <p:cNvPr id="6" name="Picture 5">
            <a:extLst>
              <a:ext uri="{FF2B5EF4-FFF2-40B4-BE49-F238E27FC236}">
                <a16:creationId xmlns:a16="http://schemas.microsoft.com/office/drawing/2014/main" id="{17D6F0B7-09EF-92DB-38D1-49CE7AD230BB}"/>
              </a:ext>
            </a:extLst>
          </p:cNvPr>
          <p:cNvPicPr>
            <a:picLocks noChangeAspect="1"/>
          </p:cNvPicPr>
          <p:nvPr/>
        </p:nvPicPr>
        <p:blipFill>
          <a:blip r:embed="rId3"/>
          <a:stretch>
            <a:fillRect/>
          </a:stretch>
        </p:blipFill>
        <p:spPr>
          <a:xfrm>
            <a:off x="926925" y="177800"/>
            <a:ext cx="4876799" cy="6512046"/>
          </a:xfrm>
          <a:prstGeom prst="rect">
            <a:avLst/>
          </a:prstGeom>
        </p:spPr>
      </p:pic>
    </p:spTree>
    <p:extLst>
      <p:ext uri="{BB962C8B-B14F-4D97-AF65-F5344CB8AC3E}">
        <p14:creationId xmlns:p14="http://schemas.microsoft.com/office/powerpoint/2010/main" val="401448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EA032E-9687-139E-F401-C637CD99BF99}"/>
              </a:ext>
            </a:extLst>
          </p:cNvPr>
          <p:cNvPicPr>
            <a:picLocks noChangeAspect="1"/>
          </p:cNvPicPr>
          <p:nvPr/>
        </p:nvPicPr>
        <p:blipFill>
          <a:blip r:embed="rId2"/>
          <a:stretch>
            <a:fillRect/>
          </a:stretch>
        </p:blipFill>
        <p:spPr>
          <a:xfrm>
            <a:off x="776613" y="177800"/>
            <a:ext cx="4876800" cy="6512312"/>
          </a:xfrm>
          <a:prstGeom prst="rect">
            <a:avLst/>
          </a:prstGeom>
        </p:spPr>
      </p:pic>
      <p:pic>
        <p:nvPicPr>
          <p:cNvPr id="6" name="Picture 5">
            <a:extLst>
              <a:ext uri="{FF2B5EF4-FFF2-40B4-BE49-F238E27FC236}">
                <a16:creationId xmlns:a16="http://schemas.microsoft.com/office/drawing/2014/main" id="{594EB84F-5812-6DBF-E4FF-48A4AE2D17D9}"/>
              </a:ext>
            </a:extLst>
          </p:cNvPr>
          <p:cNvPicPr>
            <a:picLocks noChangeAspect="1"/>
          </p:cNvPicPr>
          <p:nvPr/>
        </p:nvPicPr>
        <p:blipFill>
          <a:blip r:embed="rId3"/>
          <a:stretch>
            <a:fillRect/>
          </a:stretch>
        </p:blipFill>
        <p:spPr>
          <a:xfrm>
            <a:off x="6538587" y="177800"/>
            <a:ext cx="4876800" cy="6502400"/>
          </a:xfrm>
          <a:prstGeom prst="rect">
            <a:avLst/>
          </a:prstGeom>
        </p:spPr>
      </p:pic>
    </p:spTree>
    <p:extLst>
      <p:ext uri="{BB962C8B-B14F-4D97-AF65-F5344CB8AC3E}">
        <p14:creationId xmlns:p14="http://schemas.microsoft.com/office/powerpoint/2010/main" val="1528350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499C7B-692A-7C3B-4CE7-4457A210D2CF}"/>
              </a:ext>
            </a:extLst>
          </p:cNvPr>
          <p:cNvPicPr>
            <a:picLocks noChangeAspect="1"/>
          </p:cNvPicPr>
          <p:nvPr/>
        </p:nvPicPr>
        <p:blipFill>
          <a:blip r:embed="rId2"/>
          <a:stretch>
            <a:fillRect/>
          </a:stretch>
        </p:blipFill>
        <p:spPr>
          <a:xfrm>
            <a:off x="1903957" y="65760"/>
            <a:ext cx="8968636" cy="6726477"/>
          </a:xfrm>
          <a:prstGeom prst="rect">
            <a:avLst/>
          </a:prstGeom>
        </p:spPr>
      </p:pic>
    </p:spTree>
    <p:extLst>
      <p:ext uri="{BB962C8B-B14F-4D97-AF65-F5344CB8AC3E}">
        <p14:creationId xmlns:p14="http://schemas.microsoft.com/office/powerpoint/2010/main" val="1477030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CBE9A9D-71D1-8C54-AFC7-B01C602C5E57}"/>
              </a:ext>
            </a:extLst>
          </p:cNvPr>
          <p:cNvPicPr>
            <a:picLocks noChangeAspect="1"/>
          </p:cNvPicPr>
          <p:nvPr/>
        </p:nvPicPr>
        <p:blipFill>
          <a:blip r:embed="rId2"/>
          <a:stretch>
            <a:fillRect/>
          </a:stretch>
        </p:blipFill>
        <p:spPr>
          <a:xfrm>
            <a:off x="5920211" y="1055451"/>
            <a:ext cx="6334064" cy="4747098"/>
          </a:xfrm>
          <a:prstGeom prst="rect">
            <a:avLst/>
          </a:prstGeom>
        </p:spPr>
      </p:pic>
      <p:pic>
        <p:nvPicPr>
          <p:cNvPr id="7172" name="Picture 4" descr="Mongolia Physical Map">
            <a:extLst>
              <a:ext uri="{FF2B5EF4-FFF2-40B4-BE49-F238E27FC236}">
                <a16:creationId xmlns:a16="http://schemas.microsoft.com/office/drawing/2014/main" id="{92440E7D-0DAD-D765-4854-3B68B9B97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65498"/>
            <a:ext cx="5924811" cy="372700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2AC16590-E03E-C3F9-DD71-9B939B6FDF56}"/>
                  </a:ext>
                </a:extLst>
              </p14:cNvPr>
              <p14:cNvContentPartPr/>
              <p14:nvPr/>
            </p14:nvContentPartPr>
            <p14:xfrm>
              <a:off x="2382475" y="2548627"/>
              <a:ext cx="73440" cy="123840"/>
            </p14:xfrm>
          </p:contentPart>
        </mc:Choice>
        <mc:Fallback xmlns="">
          <p:pic>
            <p:nvPicPr>
              <p:cNvPr id="6" name="Ink 5">
                <a:extLst>
                  <a:ext uri="{FF2B5EF4-FFF2-40B4-BE49-F238E27FC236}">
                    <a16:creationId xmlns:a16="http://schemas.microsoft.com/office/drawing/2014/main" id="{2AC16590-E03E-C3F9-DD71-9B939B6FDF56}"/>
                  </a:ext>
                </a:extLst>
              </p:cNvPr>
              <p:cNvPicPr/>
              <p:nvPr/>
            </p:nvPicPr>
            <p:blipFill>
              <a:blip r:embed="rId5"/>
              <a:stretch>
                <a:fillRect/>
              </a:stretch>
            </p:blipFill>
            <p:spPr>
              <a:xfrm>
                <a:off x="2373475" y="2539987"/>
                <a:ext cx="91080" cy="141480"/>
              </a:xfrm>
              <a:prstGeom prst="rect">
                <a:avLst/>
              </a:prstGeom>
            </p:spPr>
          </p:pic>
        </mc:Fallback>
      </mc:AlternateContent>
      <p:sp>
        <p:nvSpPr>
          <p:cNvPr id="7" name="Down Arrow 6">
            <a:extLst>
              <a:ext uri="{FF2B5EF4-FFF2-40B4-BE49-F238E27FC236}">
                <a16:creationId xmlns:a16="http://schemas.microsoft.com/office/drawing/2014/main" id="{86146588-60E6-E73B-3A99-62EC0B7202A9}"/>
              </a:ext>
            </a:extLst>
          </p:cNvPr>
          <p:cNvSpPr/>
          <p:nvPr/>
        </p:nvSpPr>
        <p:spPr>
          <a:xfrm rot="19094052">
            <a:off x="1940346" y="2055646"/>
            <a:ext cx="326490" cy="58204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3206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34BA2-A2EF-3C35-4621-57053CDFB1A4}"/>
              </a:ext>
            </a:extLst>
          </p:cNvPr>
          <p:cNvSpPr>
            <a:spLocks noGrp="1"/>
          </p:cNvSpPr>
          <p:nvPr>
            <p:ph type="title"/>
          </p:nvPr>
        </p:nvSpPr>
        <p:spPr>
          <a:xfrm>
            <a:off x="2386339" y="432275"/>
            <a:ext cx="7958331" cy="1077229"/>
          </a:xfrm>
        </p:spPr>
        <p:txBody>
          <a:bodyPr>
            <a:normAutofit/>
          </a:bodyPr>
          <a:lstStyle/>
          <a:p>
            <a:pPr algn="ctr"/>
            <a:r>
              <a:rPr lang="en-US" sz="4800" b="1" dirty="0"/>
              <a:t>A Refresher….</a:t>
            </a:r>
          </a:p>
        </p:txBody>
      </p:sp>
      <p:sp>
        <p:nvSpPr>
          <p:cNvPr id="3" name="Content Placeholder 2">
            <a:extLst>
              <a:ext uri="{FF2B5EF4-FFF2-40B4-BE49-F238E27FC236}">
                <a16:creationId xmlns:a16="http://schemas.microsoft.com/office/drawing/2014/main" id="{9F72E18D-EEDC-392B-116C-FCCDB01A97FB}"/>
              </a:ext>
            </a:extLst>
          </p:cNvPr>
          <p:cNvSpPr>
            <a:spLocks noGrp="1"/>
          </p:cNvSpPr>
          <p:nvPr>
            <p:ph idx="1"/>
          </p:nvPr>
        </p:nvSpPr>
        <p:spPr>
          <a:xfrm>
            <a:off x="663879" y="1678494"/>
            <a:ext cx="10567792" cy="3997828"/>
          </a:xfrm>
        </p:spPr>
        <p:txBody>
          <a:bodyPr>
            <a:noAutofit/>
          </a:bodyPr>
          <a:lstStyle/>
          <a:p>
            <a:pPr algn="just"/>
            <a:r>
              <a:rPr lang="en-US" sz="3600" dirty="0"/>
              <a:t>The </a:t>
            </a:r>
            <a:r>
              <a:rPr lang="en-US" sz="3600" b="1" u="sng" dirty="0"/>
              <a:t>Model</a:t>
            </a:r>
            <a:r>
              <a:rPr lang="en-US" sz="3600" dirty="0"/>
              <a:t> of Gospel Mission (Phil. 2:1-18) – Having the mind of Christ, we must live in humility, unity, obedience and purity before the world.</a:t>
            </a:r>
          </a:p>
        </p:txBody>
      </p:sp>
    </p:spTree>
    <p:extLst>
      <p:ext uri="{BB962C8B-B14F-4D97-AF65-F5344CB8AC3E}">
        <p14:creationId xmlns:p14="http://schemas.microsoft.com/office/powerpoint/2010/main" val="102025437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6.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7.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ngsana New"/>
      </a:majorFont>
      <a:minorFont>
        <a:latin typeface="Tahoma"/>
        <a:ea typeface=""/>
        <a:cs typeface="Angsana New"/>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TotalTime>
  <Words>1360</Words>
  <Application>Microsoft Office PowerPoint</Application>
  <PresentationFormat>Widescreen</PresentationFormat>
  <Paragraphs>54</Paragraphs>
  <Slides>31</Slides>
  <Notes>0</Notes>
  <HiddenSlides>0</HiddenSlides>
  <MMClips>0</MMClips>
  <ScaleCrop>false</ScaleCrop>
  <HeadingPairs>
    <vt:vector size="6" baseType="variant">
      <vt:variant>
        <vt:lpstr>Fonts Used</vt:lpstr>
      </vt:variant>
      <vt:variant>
        <vt:i4>14</vt:i4>
      </vt:variant>
      <vt:variant>
        <vt:lpstr>Theme</vt:lpstr>
      </vt:variant>
      <vt:variant>
        <vt:i4>7</vt:i4>
      </vt:variant>
      <vt:variant>
        <vt:lpstr>Slide Titles</vt:lpstr>
      </vt:variant>
      <vt:variant>
        <vt:i4>31</vt:i4>
      </vt:variant>
    </vt:vector>
  </HeadingPairs>
  <TitlesOfParts>
    <vt:vector size="52" baseType="lpstr">
      <vt:lpstr>Arial</vt:lpstr>
      <vt:lpstr>Bauhaus 93</vt:lpstr>
      <vt:lpstr>Calibri</vt:lpstr>
      <vt:lpstr>Calibri Light</vt:lpstr>
      <vt:lpstr>Century Gothic</vt:lpstr>
      <vt:lpstr>Corbel</vt:lpstr>
      <vt:lpstr>Engravers MT</vt:lpstr>
      <vt:lpstr>Gill Sans MT</vt:lpstr>
      <vt:lpstr>MS Shell Dlg 2</vt:lpstr>
      <vt:lpstr>Rockwell</vt:lpstr>
      <vt:lpstr>Tahoma</vt:lpstr>
      <vt:lpstr>Wingdings</vt:lpstr>
      <vt:lpstr>Wingdings 2</vt:lpstr>
      <vt:lpstr>Wingdings 3</vt:lpstr>
      <vt:lpstr>Frame</vt:lpstr>
      <vt:lpstr>Madison</vt:lpstr>
      <vt:lpstr>Office Theme</vt:lpstr>
      <vt:lpstr>Wisp</vt:lpstr>
      <vt:lpstr>Atlas</vt:lpstr>
      <vt:lpstr>Gallery</vt:lpstr>
      <vt:lpstr>Textured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Refresher….</vt:lpstr>
      <vt:lpstr>A Refresher….</vt:lpstr>
      <vt:lpstr>PowerPoint Presentation</vt:lpstr>
      <vt:lpstr>PowerPoint Presentation</vt:lpstr>
      <vt:lpstr>PowerPoint Presentation</vt:lpstr>
      <vt:lpstr>D. A. Carson</vt:lpstr>
      <vt:lpstr>PowerPoint Presentation</vt:lpstr>
      <vt:lpstr>PowerPoint Presentation</vt:lpstr>
      <vt:lpstr>PowerPoint Presentation</vt:lpstr>
      <vt:lpstr>ἐπιεικής</vt:lpstr>
      <vt:lpstr>PowerPoint Presentation</vt:lpstr>
      <vt:lpstr>PowerPoint Presentation</vt:lpstr>
      <vt:lpstr>Philippians 4:1-13 </vt:lpstr>
      <vt:lpstr>PowerPoint Presentation</vt:lpstr>
      <vt:lpstr>Philippians 4:1-13 </vt:lpstr>
      <vt:lpstr>PowerPoint Presentation</vt:lpstr>
      <vt:lpstr>PowerPoint Presentation</vt:lpstr>
      <vt:lpstr>PowerPoint Presentation</vt:lpstr>
      <vt:lpstr>PowerPoint Presentation</vt:lpstr>
      <vt:lpstr>PowerPoint Presentation</vt:lpstr>
      <vt:lpstr>PowerPoint Presentation</vt:lpstr>
      <vt:lpstr>Philippians 4:1-13 </vt:lpstr>
      <vt:lpstr>LET US PRAY….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Manik Corea</dc:creator>
  <cp:lastModifiedBy>Matt Lyle</cp:lastModifiedBy>
  <cp:revision>5</cp:revision>
  <dcterms:created xsi:type="dcterms:W3CDTF">2025-07-04T10:57:52Z</dcterms:created>
  <dcterms:modified xsi:type="dcterms:W3CDTF">2025-07-06T00:21:35Z</dcterms:modified>
</cp:coreProperties>
</file>