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74"/>
  </p:notesMasterIdLst>
  <p:sldIdLst>
    <p:sldId id="325" r:id="rId3"/>
    <p:sldId id="335" r:id="rId4"/>
    <p:sldId id="337" r:id="rId5"/>
    <p:sldId id="339" r:id="rId6"/>
    <p:sldId id="340" r:id="rId7"/>
    <p:sldId id="342" r:id="rId8"/>
    <p:sldId id="336" r:id="rId9"/>
    <p:sldId id="338" r:id="rId10"/>
    <p:sldId id="305" r:id="rId11"/>
    <p:sldId id="295" r:id="rId12"/>
    <p:sldId id="326" r:id="rId13"/>
    <p:sldId id="328" r:id="rId14"/>
    <p:sldId id="329" r:id="rId15"/>
    <p:sldId id="330" r:id="rId16"/>
    <p:sldId id="334" r:id="rId17"/>
    <p:sldId id="332" r:id="rId18"/>
    <p:sldId id="333" r:id="rId19"/>
    <p:sldId id="331" r:id="rId20"/>
    <p:sldId id="341" r:id="rId21"/>
    <p:sldId id="283" r:id="rId22"/>
    <p:sldId id="7314" r:id="rId23"/>
    <p:sldId id="7348" r:id="rId24"/>
    <p:sldId id="7327" r:id="rId25"/>
    <p:sldId id="7329" r:id="rId26"/>
    <p:sldId id="7350" r:id="rId27"/>
    <p:sldId id="7325" r:id="rId28"/>
    <p:sldId id="7323" r:id="rId29"/>
    <p:sldId id="7333" r:id="rId30"/>
    <p:sldId id="7326" r:id="rId31"/>
    <p:sldId id="7324" r:id="rId32"/>
    <p:sldId id="7334" r:id="rId33"/>
    <p:sldId id="7335" r:id="rId34"/>
    <p:sldId id="7351" r:id="rId35"/>
    <p:sldId id="7357" r:id="rId36"/>
    <p:sldId id="7354" r:id="rId37"/>
    <p:sldId id="7337" r:id="rId38"/>
    <p:sldId id="7358" r:id="rId39"/>
    <p:sldId id="7330" r:id="rId40"/>
    <p:sldId id="7296" r:id="rId41"/>
    <p:sldId id="7338" r:id="rId42"/>
    <p:sldId id="7340" r:id="rId43"/>
    <p:sldId id="7341" r:id="rId44"/>
    <p:sldId id="7343" r:id="rId45"/>
    <p:sldId id="7346" r:id="rId46"/>
    <p:sldId id="7345" r:id="rId47"/>
    <p:sldId id="7359" r:id="rId48"/>
    <p:sldId id="7360" r:id="rId49"/>
    <p:sldId id="7316" r:id="rId50"/>
    <p:sldId id="7331" r:id="rId51"/>
    <p:sldId id="7315" r:id="rId52"/>
    <p:sldId id="7355" r:id="rId53"/>
    <p:sldId id="7320" r:id="rId54"/>
    <p:sldId id="7356" r:id="rId55"/>
    <p:sldId id="7319" r:id="rId56"/>
    <p:sldId id="7362" r:id="rId57"/>
    <p:sldId id="7363" r:id="rId58"/>
    <p:sldId id="7361" r:id="rId59"/>
    <p:sldId id="7375" r:id="rId60"/>
    <p:sldId id="7364" r:id="rId61"/>
    <p:sldId id="7367" r:id="rId62"/>
    <p:sldId id="7365" r:id="rId63"/>
    <p:sldId id="7332" r:id="rId64"/>
    <p:sldId id="7317" r:id="rId65"/>
    <p:sldId id="7366" r:id="rId66"/>
    <p:sldId id="7368" r:id="rId67"/>
    <p:sldId id="7369" r:id="rId68"/>
    <p:sldId id="7371" r:id="rId69"/>
    <p:sldId id="7372" r:id="rId70"/>
    <p:sldId id="284" r:id="rId71"/>
    <p:sldId id="7373" r:id="rId72"/>
    <p:sldId id="390"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EAF7"/>
    <a:srgbClr val="EFD5C7"/>
    <a:srgbClr val="156082"/>
    <a:srgbClr val="008000"/>
    <a:srgbClr val="09FF09"/>
    <a:srgbClr val="534552"/>
    <a:srgbClr val="481D08"/>
    <a:srgbClr val="A64312"/>
    <a:srgbClr val="0E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A69D0-39FC-462C-944D-275A50760DA9}" v="2056" dt="2025-06-29T00:32:25.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7" autoAdjust="0"/>
    <p:restoredTop sz="86490" autoAdjust="0"/>
  </p:normalViewPr>
  <p:slideViewPr>
    <p:cSldViewPr snapToGrid="0">
      <p:cViewPr varScale="1">
        <p:scale>
          <a:sx n="60" d="100"/>
          <a:sy n="60" d="100"/>
        </p:scale>
        <p:origin x="1397"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2F13224-6DD6-4F0D-B668-43894B73B8F5}"/>
    <pc:docChg chg="undo redo custSel addSld delSld modSld sldOrd modMainMaster">
      <pc:chgData name="Matt Lyle" userId="a96e7d453dd11193" providerId="LiveId" clId="{32F13224-6DD6-4F0D-B668-43894B73B8F5}" dt="2025-06-05T11:24:17.904" v="580" actId="2890"/>
      <pc:docMkLst>
        <pc:docMk/>
      </pc:docMkLst>
      <pc:sldChg chg="delSp modSp del mod ord modClrScheme chgLayout">
        <pc:chgData name="Matt Lyle" userId="a96e7d453dd11193" providerId="LiveId" clId="{32F13224-6DD6-4F0D-B668-43894B73B8F5}" dt="2025-06-05T04:17:59.653" v="174" actId="47"/>
        <pc:sldMkLst>
          <pc:docMk/>
          <pc:sldMk cId="4150756339" sldId="256"/>
        </pc:sldMkLst>
      </pc:sldChg>
      <pc:sldChg chg="addSp delSp modSp del mod">
        <pc:chgData name="Matt Lyle" userId="a96e7d453dd11193" providerId="LiveId" clId="{32F13224-6DD6-4F0D-B668-43894B73B8F5}" dt="2025-06-05T04:18:01.881" v="175" actId="47"/>
        <pc:sldMkLst>
          <pc:docMk/>
          <pc:sldMk cId="159337104" sldId="257"/>
        </pc:sldMkLst>
      </pc:sldChg>
      <pc:sldChg chg="addSp delSp modSp mod modTransition setBg modClrScheme chgLayout">
        <pc:chgData name="Matt Lyle" userId="a96e7d453dd11193" providerId="LiveId" clId="{32F13224-6DD6-4F0D-B668-43894B73B8F5}" dt="2025-06-05T04:56:40.984" v="269"/>
        <pc:sldMkLst>
          <pc:docMk/>
          <pc:sldMk cId="1248293572" sldId="259"/>
        </pc:sldMkLst>
      </pc:sldChg>
      <pc:sldChg chg="del">
        <pc:chgData name="Matt Lyle" userId="a96e7d453dd11193" providerId="LiveId" clId="{32F13224-6DD6-4F0D-B668-43894B73B8F5}" dt="2025-06-02T11:23:39.081" v="6" actId="47"/>
        <pc:sldMkLst>
          <pc:docMk/>
          <pc:sldMk cId="1772854006" sldId="261"/>
        </pc:sldMkLst>
      </pc:sldChg>
      <pc:sldChg chg="addSp delSp modSp del mod modClrScheme delDesignElem chgLayout">
        <pc:chgData name="Matt Lyle" userId="a96e7d453dd11193" providerId="LiveId" clId="{32F13224-6DD6-4F0D-B668-43894B73B8F5}" dt="2025-06-05T04:45:23.627" v="198" actId="47"/>
        <pc:sldMkLst>
          <pc:docMk/>
          <pc:sldMk cId="3640500633" sldId="265"/>
        </pc:sldMkLst>
      </pc:sldChg>
      <pc:sldChg chg="addSp delSp modSp mod modTransition modClrScheme delDesignElem chgLayout">
        <pc:chgData name="Matt Lyle" userId="a96e7d453dd11193" providerId="LiveId" clId="{32F13224-6DD6-4F0D-B668-43894B73B8F5}" dt="2025-06-05T06:53:27.509" v="522" actId="478"/>
        <pc:sldMkLst>
          <pc:docMk/>
          <pc:sldMk cId="1677220838" sldId="266"/>
        </pc:sldMkLst>
      </pc:sldChg>
      <pc:sldChg chg="addSp modSp mod ord modTransition modClrScheme chgLayout">
        <pc:chgData name="Matt Lyle" userId="a96e7d453dd11193" providerId="LiveId" clId="{32F13224-6DD6-4F0D-B668-43894B73B8F5}" dt="2025-06-05T07:26:19.548" v="549" actId="20577"/>
        <pc:sldMkLst>
          <pc:docMk/>
          <pc:sldMk cId="3402679826" sldId="270"/>
        </pc:sldMkLst>
      </pc:sldChg>
      <pc:sldChg chg="del">
        <pc:chgData name="Matt Lyle" userId="a96e7d453dd11193" providerId="LiveId" clId="{32F13224-6DD6-4F0D-B668-43894B73B8F5}" dt="2025-06-02T11:23:40.724" v="7" actId="47"/>
        <pc:sldMkLst>
          <pc:docMk/>
          <pc:sldMk cId="460135206" sldId="271"/>
        </pc:sldMkLst>
      </pc:sldChg>
      <pc:sldChg chg="del">
        <pc:chgData name="Matt Lyle" userId="a96e7d453dd11193" providerId="LiveId" clId="{32F13224-6DD6-4F0D-B668-43894B73B8F5}" dt="2025-06-02T11:23:41.361" v="8" actId="47"/>
        <pc:sldMkLst>
          <pc:docMk/>
          <pc:sldMk cId="407941680" sldId="272"/>
        </pc:sldMkLst>
      </pc:sldChg>
      <pc:sldChg chg="addSp delSp modSp mod modTransition modClrScheme delAnim modAnim delDesignElem chgLayout">
        <pc:chgData name="Matt Lyle" userId="a96e7d453dd11193" providerId="LiveId" clId="{32F13224-6DD6-4F0D-B668-43894B73B8F5}" dt="2025-06-05T07:26:27.153" v="551" actId="20577"/>
        <pc:sldMkLst>
          <pc:docMk/>
          <pc:sldMk cId="2899784298" sldId="273"/>
        </pc:sldMkLst>
      </pc:sldChg>
      <pc:sldChg chg="addSp delSp modSp add del mod delAnim modAnim">
        <pc:chgData name="Matt Lyle" userId="a96e7d453dd11193" providerId="LiveId" clId="{32F13224-6DD6-4F0D-B668-43894B73B8F5}" dt="2025-06-05T04:16:00.908" v="159" actId="47"/>
        <pc:sldMkLst>
          <pc:docMk/>
          <pc:sldMk cId="657663439" sldId="274"/>
        </pc:sldMkLst>
      </pc:sldChg>
      <pc:sldChg chg="addSp delSp modSp add del mod ord setBg modClrScheme addAnim delAnim delDesignElem chgLayout">
        <pc:chgData name="Matt Lyle" userId="a96e7d453dd11193" providerId="LiveId" clId="{32F13224-6DD6-4F0D-B668-43894B73B8F5}" dt="2025-06-05T04:12:56.491" v="123" actId="47"/>
        <pc:sldMkLst>
          <pc:docMk/>
          <pc:sldMk cId="581196014" sldId="275"/>
        </pc:sldMkLst>
      </pc:sldChg>
      <pc:sldChg chg="addSp modSp add mod ord modTransition modClrScheme chgLayout">
        <pc:chgData name="Matt Lyle" userId="a96e7d453dd11193" providerId="LiveId" clId="{32F13224-6DD6-4F0D-B668-43894B73B8F5}" dt="2025-06-05T07:26:04.665" v="546" actId="20577"/>
        <pc:sldMkLst>
          <pc:docMk/>
          <pc:sldMk cId="3325106264" sldId="276"/>
        </pc:sldMkLst>
      </pc:sldChg>
      <pc:sldChg chg="addSp delSp modSp new mod modTransition modClrScheme delAnim modAnim chgLayout">
        <pc:chgData name="Matt Lyle" userId="a96e7d453dd11193" providerId="LiveId" clId="{32F13224-6DD6-4F0D-B668-43894B73B8F5}" dt="2025-06-05T07:25:18.762" v="541" actId="20577"/>
        <pc:sldMkLst>
          <pc:docMk/>
          <pc:sldMk cId="3264329551" sldId="277"/>
        </pc:sldMkLst>
      </pc:sldChg>
      <pc:sldChg chg="addSp modSp new del mod modClrScheme chgLayout">
        <pc:chgData name="Matt Lyle" userId="a96e7d453dd11193" providerId="LiveId" clId="{32F13224-6DD6-4F0D-B668-43894B73B8F5}" dt="2025-06-05T04:14:47.953" v="146" actId="47"/>
        <pc:sldMkLst>
          <pc:docMk/>
          <pc:sldMk cId="474153448" sldId="278"/>
        </pc:sldMkLst>
      </pc:sldChg>
      <pc:sldChg chg="add del">
        <pc:chgData name="Matt Lyle" userId="a96e7d453dd11193" providerId="LiveId" clId="{32F13224-6DD6-4F0D-B668-43894B73B8F5}" dt="2025-06-05T04:14:57.045" v="148" actId="2890"/>
        <pc:sldMkLst>
          <pc:docMk/>
          <pc:sldMk cId="1186403501" sldId="278"/>
        </pc:sldMkLst>
      </pc:sldChg>
      <pc:sldChg chg="addSp modSp new mod modTransition modClrScheme modAnim chgLayout">
        <pc:chgData name="Matt Lyle" userId="a96e7d453dd11193" providerId="LiveId" clId="{32F13224-6DD6-4F0D-B668-43894B73B8F5}" dt="2025-06-05T07:25:27.083" v="543" actId="20577"/>
        <pc:sldMkLst>
          <pc:docMk/>
          <pc:sldMk cId="1884987237" sldId="278"/>
        </pc:sldMkLst>
      </pc:sldChg>
      <pc:sldChg chg="addSp delSp modSp new mod ord modTransition modAnim">
        <pc:chgData name="Matt Lyle" userId="a96e7d453dd11193" providerId="LiveId" clId="{32F13224-6DD6-4F0D-B668-43894B73B8F5}" dt="2025-06-05T04:56:40.984" v="269"/>
        <pc:sldMkLst>
          <pc:docMk/>
          <pc:sldMk cId="315587248" sldId="279"/>
        </pc:sldMkLst>
      </pc:sldChg>
      <pc:sldChg chg="new del">
        <pc:chgData name="Matt Lyle" userId="a96e7d453dd11193" providerId="LiveId" clId="{32F13224-6DD6-4F0D-B668-43894B73B8F5}" dt="2025-06-05T04:44:46.424" v="190" actId="680"/>
        <pc:sldMkLst>
          <pc:docMk/>
          <pc:sldMk cId="2017794635" sldId="279"/>
        </pc:sldMkLst>
      </pc:sldChg>
      <pc:sldChg chg="addSp modSp new mod ord modTransition">
        <pc:chgData name="Matt Lyle" userId="a96e7d453dd11193" providerId="LiveId" clId="{32F13224-6DD6-4F0D-B668-43894B73B8F5}" dt="2025-06-05T07:24:54.896" v="532" actId="20577"/>
        <pc:sldMkLst>
          <pc:docMk/>
          <pc:sldMk cId="981449029" sldId="280"/>
        </pc:sldMkLst>
      </pc:sldChg>
      <pc:sldChg chg="addSp modSp add mod modTransition modAnim">
        <pc:chgData name="Matt Lyle" userId="a96e7d453dd11193" providerId="LiveId" clId="{32F13224-6DD6-4F0D-B668-43894B73B8F5}" dt="2025-06-05T07:25:03.906" v="536" actId="20577"/>
        <pc:sldMkLst>
          <pc:docMk/>
          <pc:sldMk cId="47364093" sldId="281"/>
        </pc:sldMkLst>
      </pc:sldChg>
      <pc:sldChg chg="addSp modSp add mod ord modTransition modNotesTx">
        <pc:chgData name="Matt Lyle" userId="a96e7d453dd11193" providerId="LiveId" clId="{32F13224-6DD6-4F0D-B668-43894B73B8F5}" dt="2025-06-05T07:24:49.808" v="531" actId="20577"/>
        <pc:sldMkLst>
          <pc:docMk/>
          <pc:sldMk cId="677161335" sldId="282"/>
        </pc:sldMkLst>
      </pc:sldChg>
      <pc:sldChg chg="add ord modTransition">
        <pc:chgData name="Matt Lyle" userId="a96e7d453dd11193" providerId="LiveId" clId="{32F13224-6DD6-4F0D-B668-43894B73B8F5}" dt="2025-06-05T06:56:20.331" v="524"/>
        <pc:sldMkLst>
          <pc:docMk/>
          <pc:sldMk cId="1512925482" sldId="283"/>
        </pc:sldMkLst>
      </pc:sldChg>
      <pc:sldChg chg="new mod modTransition modClrScheme chgLayout">
        <pc:chgData name="Matt Lyle" userId="a96e7d453dd11193" providerId="LiveId" clId="{32F13224-6DD6-4F0D-B668-43894B73B8F5}" dt="2025-06-05T04:56:40.984" v="269"/>
        <pc:sldMkLst>
          <pc:docMk/>
          <pc:sldMk cId="2240780618" sldId="284"/>
        </pc:sldMkLst>
      </pc:sldChg>
      <pc:sldChg chg="add modTransition">
        <pc:chgData name="Matt Lyle" userId="a96e7d453dd11193" providerId="LiveId" clId="{32F13224-6DD6-4F0D-B668-43894B73B8F5}" dt="2025-06-05T04:56:40.984" v="269"/>
        <pc:sldMkLst>
          <pc:docMk/>
          <pc:sldMk cId="3994835963" sldId="285"/>
        </pc:sldMkLst>
      </pc:sldChg>
      <pc:sldChg chg="add modTransition">
        <pc:chgData name="Matt Lyle" userId="a96e7d453dd11193" providerId="LiveId" clId="{32F13224-6DD6-4F0D-B668-43894B73B8F5}" dt="2025-06-05T04:56:40.984" v="269"/>
        <pc:sldMkLst>
          <pc:docMk/>
          <pc:sldMk cId="3928871707" sldId="286"/>
        </pc:sldMkLst>
      </pc:sldChg>
      <pc:sldChg chg="addSp delSp modSp add del mod modTransition">
        <pc:chgData name="Matt Lyle" userId="a96e7d453dd11193" providerId="LiveId" clId="{32F13224-6DD6-4F0D-B668-43894B73B8F5}" dt="2025-06-05T07:25:12.572" v="539" actId="47"/>
        <pc:sldMkLst>
          <pc:docMk/>
          <pc:sldMk cId="617329334" sldId="287"/>
        </pc:sldMkLst>
      </pc:sldChg>
      <pc:sldChg chg="addSp modSp add mod ord modTransition">
        <pc:chgData name="Matt Lyle" userId="a96e7d453dd11193" providerId="LiveId" clId="{32F13224-6DD6-4F0D-B668-43894B73B8F5}" dt="2025-06-05T07:24:39.682" v="527" actId="20577"/>
        <pc:sldMkLst>
          <pc:docMk/>
          <pc:sldMk cId="1827902623" sldId="288"/>
        </pc:sldMkLst>
      </pc:sldChg>
      <pc:sldChg chg="modSp add mod ord modClrScheme chgLayout">
        <pc:chgData name="Matt Lyle" userId="a96e7d453dd11193" providerId="LiveId" clId="{32F13224-6DD6-4F0D-B668-43894B73B8F5}" dt="2025-06-05T06:16:40.703" v="429" actId="207"/>
        <pc:sldMkLst>
          <pc:docMk/>
          <pc:sldMk cId="3845407220" sldId="289"/>
        </pc:sldMkLst>
      </pc:sldChg>
      <pc:sldMasterChg chg="addSldLayout delSldLayout modSldLayout">
        <pc:chgData name="Matt Lyle" userId="a96e7d453dd11193" providerId="LiveId" clId="{32F13224-6DD6-4F0D-B668-43894B73B8F5}" dt="2025-06-05T11:24:17.904" v="580" actId="2890"/>
        <pc:sldMasterMkLst>
          <pc:docMk/>
          <pc:sldMasterMk cId="3850500696" sldId="2147483648"/>
        </pc:sldMasterMkLst>
        <pc:sldLayoutChg chg="addSp modSp mod">
          <pc:chgData name="Matt Lyle" userId="a96e7d453dd11193" providerId="LiveId" clId="{32F13224-6DD6-4F0D-B668-43894B73B8F5}" dt="2025-06-05T04:08:31.064" v="82" actId="1076"/>
          <pc:sldLayoutMkLst>
            <pc:docMk/>
            <pc:sldMasterMk cId="3850500696" sldId="2147483648"/>
            <pc:sldLayoutMk cId="1610508326" sldId="2147483649"/>
          </pc:sldLayoutMkLst>
        </pc:sldLayoutChg>
        <pc:sldLayoutChg chg="addSp mod">
          <pc:chgData name="Matt Lyle" userId="a96e7d453dd11193" providerId="LiveId" clId="{32F13224-6DD6-4F0D-B668-43894B73B8F5}" dt="2025-06-05T04:08:26.654" v="80" actId="11529"/>
          <pc:sldLayoutMkLst>
            <pc:docMk/>
            <pc:sldMasterMk cId="3850500696" sldId="2147483648"/>
            <pc:sldLayoutMk cId="3451036896" sldId="2147483650"/>
          </pc:sldLayoutMkLst>
        </pc:sldLayoutChg>
        <pc:sldLayoutChg chg="delSp mod setBg">
          <pc:chgData name="Matt Lyle" userId="a96e7d453dd11193" providerId="LiveId" clId="{32F13224-6DD6-4F0D-B668-43894B73B8F5}" dt="2025-06-05T04:09:54.338" v="90"/>
          <pc:sldLayoutMkLst>
            <pc:docMk/>
            <pc:sldMasterMk cId="3850500696" sldId="2147483648"/>
            <pc:sldLayoutMk cId="4199162026" sldId="2147483655"/>
          </pc:sldLayoutMkLst>
        </pc:sldLayoutChg>
        <pc:sldLayoutChg chg="add del mod modTransition">
          <pc:chgData name="Matt Lyle" userId="a96e7d453dd11193" providerId="LiveId" clId="{32F13224-6DD6-4F0D-B668-43894B73B8F5}" dt="2025-06-05T04:09:56.332" v="91" actId="2890"/>
          <pc:sldLayoutMkLst>
            <pc:docMk/>
            <pc:sldMasterMk cId="3850500696" sldId="2147483648"/>
            <pc:sldLayoutMk cId="307796579" sldId="2147483656"/>
          </pc:sldLayoutMkLst>
        </pc:sldLayoutChg>
        <pc:sldLayoutChg chg="add mod modTransition setBg">
          <pc:chgData name="Matt Lyle" userId="a96e7d453dd11193" providerId="LiveId" clId="{32F13224-6DD6-4F0D-B668-43894B73B8F5}" dt="2025-06-05T04:10:18.526" v="95"/>
          <pc:sldLayoutMkLst>
            <pc:docMk/>
            <pc:sldMasterMk cId="3850500696" sldId="2147483648"/>
            <pc:sldLayoutMk cId="2269141291" sldId="2147483656"/>
          </pc:sldLayoutMkLst>
        </pc:sldLayoutChg>
        <pc:sldLayoutChg chg="addSp delSp modSp add mod modTransition">
          <pc:chgData name="Matt Lyle" userId="a96e7d453dd11193" providerId="LiveId" clId="{32F13224-6DD6-4F0D-B668-43894B73B8F5}" dt="2025-06-05T11:24:14.817" v="579" actId="478"/>
          <pc:sldLayoutMkLst>
            <pc:docMk/>
            <pc:sldMasterMk cId="3850500696" sldId="2147483648"/>
            <pc:sldLayoutMk cId="1626307160" sldId="2147483657"/>
          </pc:sldLayoutMkLst>
          <pc:picChg chg="add del mod">
            <ac:chgData name="Matt Lyle" userId="a96e7d453dd11193" providerId="LiveId" clId="{32F13224-6DD6-4F0D-B668-43894B73B8F5}" dt="2025-06-05T11:24:14.083" v="577" actId="478"/>
            <ac:picMkLst>
              <pc:docMk/>
              <pc:sldMasterMk cId="3850500696" sldId="2147483648"/>
              <pc:sldLayoutMk cId="1626307160" sldId="2147483657"/>
              <ac:picMk id="2" creationId="{6F493974-E6B3-156D-7C46-13F983144FC3}"/>
            </ac:picMkLst>
          </pc:picChg>
          <pc:picChg chg="add del mod">
            <ac:chgData name="Matt Lyle" userId="a96e7d453dd11193" providerId="LiveId" clId="{32F13224-6DD6-4F0D-B668-43894B73B8F5}" dt="2025-06-05T11:24:13.206" v="572" actId="478"/>
            <ac:picMkLst>
              <pc:docMk/>
              <pc:sldMasterMk cId="3850500696" sldId="2147483648"/>
              <pc:sldLayoutMk cId="1626307160" sldId="2147483657"/>
              <ac:picMk id="3" creationId="{F56991AB-AD1B-53C8-C525-8281707A41B7}"/>
            </ac:picMkLst>
          </pc:picChg>
          <pc:picChg chg="add del mod">
            <ac:chgData name="Matt Lyle" userId="a96e7d453dd11193" providerId="LiveId" clId="{32F13224-6DD6-4F0D-B668-43894B73B8F5}" dt="2025-06-05T11:24:14.498" v="578" actId="478"/>
            <ac:picMkLst>
              <pc:docMk/>
              <pc:sldMasterMk cId="3850500696" sldId="2147483648"/>
              <pc:sldLayoutMk cId="1626307160" sldId="2147483657"/>
              <ac:picMk id="4" creationId="{A38F2B92-4509-DCC0-E3D0-05F6689A535E}"/>
            </ac:picMkLst>
          </pc:picChg>
          <pc:picChg chg="add del mod">
            <ac:chgData name="Matt Lyle" userId="a96e7d453dd11193" providerId="LiveId" clId="{32F13224-6DD6-4F0D-B668-43894B73B8F5}" dt="2025-06-05T11:24:14.817" v="579" actId="478"/>
            <ac:picMkLst>
              <pc:docMk/>
              <pc:sldMasterMk cId="3850500696" sldId="2147483648"/>
              <pc:sldLayoutMk cId="1626307160" sldId="2147483657"/>
              <ac:picMk id="5" creationId="{4A212EE6-486B-EC8D-C6B1-F40BEB8C1B14}"/>
            </ac:picMkLst>
          </pc:picChg>
        </pc:sldLayoutChg>
        <pc:sldLayoutChg chg="add del mod modTransition">
          <pc:chgData name="Matt Lyle" userId="a96e7d453dd11193" providerId="LiveId" clId="{32F13224-6DD6-4F0D-B668-43894B73B8F5}" dt="2025-06-05T11:24:17.904" v="580" actId="2890"/>
          <pc:sldLayoutMkLst>
            <pc:docMk/>
            <pc:sldMasterMk cId="3850500696" sldId="2147483648"/>
            <pc:sldLayoutMk cId="17112110" sldId="2147483658"/>
          </pc:sldLayoutMkLst>
        </pc:sldLayoutChg>
      </pc:sldMasterChg>
    </pc:docChg>
  </pc:docChgLst>
  <pc:docChgLst>
    <pc:chgData name="Matt Lyle" userId="a96e7d453dd11193" providerId="LiveId" clId="{7D7A69D0-39FC-462C-944D-275A50760DA9}"/>
    <pc:docChg chg="undo redo custSel addSld delSld modSld sldOrd delMainMaster modMainMaster modShowInfo">
      <pc:chgData name="Matt Lyle" userId="a96e7d453dd11193" providerId="LiveId" clId="{7D7A69D0-39FC-462C-944D-275A50760DA9}" dt="2025-06-29T00:32:26.721" v="6434" actId="20578"/>
      <pc:docMkLst>
        <pc:docMk/>
      </pc:docMkLst>
      <pc:sldChg chg="del">
        <pc:chgData name="Matt Lyle" userId="a96e7d453dd11193" providerId="LiveId" clId="{7D7A69D0-39FC-462C-944D-275A50760DA9}" dt="2025-06-26T08:37:52.389" v="37" actId="47"/>
        <pc:sldMkLst>
          <pc:docMk/>
          <pc:sldMk cId="1677220838" sldId="266"/>
        </pc:sldMkLst>
      </pc:sldChg>
      <pc:sldChg chg="del">
        <pc:chgData name="Matt Lyle" userId="a96e7d453dd11193" providerId="LiveId" clId="{7D7A69D0-39FC-462C-944D-275A50760DA9}" dt="2025-06-28T03:13:25.917" v="1015" actId="47"/>
        <pc:sldMkLst>
          <pc:docMk/>
          <pc:sldMk cId="3402679826" sldId="270"/>
        </pc:sldMkLst>
      </pc:sldChg>
      <pc:sldChg chg="addSp delSp modSp del mod">
        <pc:chgData name="Matt Lyle" userId="a96e7d453dd11193" providerId="LiveId" clId="{7D7A69D0-39FC-462C-944D-275A50760DA9}" dt="2025-06-28T03:13:26.591" v="1016" actId="47"/>
        <pc:sldMkLst>
          <pc:docMk/>
          <pc:sldMk cId="2899784298" sldId="273"/>
        </pc:sldMkLst>
        <pc:picChg chg="add del mod modCrop">
          <ac:chgData name="Matt Lyle" userId="a96e7d453dd11193" providerId="LiveId" clId="{7D7A69D0-39FC-462C-944D-275A50760DA9}" dt="2025-06-28T00:37:32.816" v="927" actId="21"/>
          <ac:picMkLst>
            <pc:docMk/>
            <pc:sldMk cId="2899784298" sldId="273"/>
            <ac:picMk id="5" creationId="{7EFC82AE-DF87-6164-D588-4C6EF4C75966}"/>
          </ac:picMkLst>
        </pc:picChg>
      </pc:sldChg>
      <pc:sldChg chg="del">
        <pc:chgData name="Matt Lyle" userId="a96e7d453dd11193" providerId="LiveId" clId="{7D7A69D0-39FC-462C-944D-275A50760DA9}" dt="2025-06-28T03:08:47.115" v="1003" actId="47"/>
        <pc:sldMkLst>
          <pc:docMk/>
          <pc:sldMk cId="3325106264" sldId="276"/>
        </pc:sldMkLst>
      </pc:sldChg>
      <pc:sldChg chg="addSp delSp del delDesignElem">
        <pc:chgData name="Matt Lyle" userId="a96e7d453dd11193" providerId="LiveId" clId="{7D7A69D0-39FC-462C-944D-275A50760DA9}" dt="2025-06-28T03:08:42.755" v="1002" actId="47"/>
        <pc:sldMkLst>
          <pc:docMk/>
          <pc:sldMk cId="3264329551" sldId="277"/>
        </pc:sldMkLst>
      </pc:sldChg>
      <pc:sldChg chg="del">
        <pc:chgData name="Matt Lyle" userId="a96e7d453dd11193" providerId="LiveId" clId="{7D7A69D0-39FC-462C-944D-275A50760DA9}" dt="2025-06-28T03:13:25.411" v="1014" actId="47"/>
        <pc:sldMkLst>
          <pc:docMk/>
          <pc:sldMk cId="1884987237" sldId="278"/>
        </pc:sldMkLst>
      </pc:sldChg>
      <pc:sldChg chg="del">
        <pc:chgData name="Matt Lyle" userId="a96e7d453dd11193" providerId="LiveId" clId="{7D7A69D0-39FC-462C-944D-275A50760DA9}" dt="2025-06-26T08:36:24.350" v="1" actId="47"/>
        <pc:sldMkLst>
          <pc:docMk/>
          <pc:sldMk cId="981449029" sldId="280"/>
        </pc:sldMkLst>
      </pc:sldChg>
      <pc:sldChg chg="del">
        <pc:chgData name="Matt Lyle" userId="a96e7d453dd11193" providerId="LiveId" clId="{7D7A69D0-39FC-462C-944D-275A50760DA9}" dt="2025-06-26T08:36:26.572" v="3" actId="47"/>
        <pc:sldMkLst>
          <pc:docMk/>
          <pc:sldMk cId="47364093" sldId="281"/>
        </pc:sldMkLst>
      </pc:sldChg>
      <pc:sldChg chg="del">
        <pc:chgData name="Matt Lyle" userId="a96e7d453dd11193" providerId="LiveId" clId="{7D7A69D0-39FC-462C-944D-275A50760DA9}" dt="2025-06-26T08:36:23.475" v="0" actId="47"/>
        <pc:sldMkLst>
          <pc:docMk/>
          <pc:sldMk cId="677161335" sldId="282"/>
        </pc:sldMkLst>
      </pc:sldChg>
      <pc:sldChg chg="delSp modSp mod modTransition">
        <pc:chgData name="Matt Lyle" userId="a96e7d453dd11193" providerId="LiveId" clId="{7D7A69D0-39FC-462C-944D-275A50760DA9}" dt="2025-06-28T08:41:29.431" v="3118" actId="2085"/>
        <pc:sldMkLst>
          <pc:docMk/>
          <pc:sldMk cId="1512925482" sldId="283"/>
        </pc:sldMkLst>
        <pc:spChg chg="mod">
          <ac:chgData name="Matt Lyle" userId="a96e7d453dd11193" providerId="LiveId" clId="{7D7A69D0-39FC-462C-944D-275A50760DA9}" dt="2025-06-28T08:41:26.933" v="3117" actId="2085"/>
          <ac:spMkLst>
            <pc:docMk/>
            <pc:sldMk cId="1512925482" sldId="283"/>
            <ac:spMk id="6" creationId="{C1453371-A3ED-3C93-4D02-C2DC680D63F3}"/>
          </ac:spMkLst>
        </pc:spChg>
        <pc:spChg chg="mod">
          <ac:chgData name="Matt Lyle" userId="a96e7d453dd11193" providerId="LiveId" clId="{7D7A69D0-39FC-462C-944D-275A50760DA9}" dt="2025-06-28T08:41:29.431" v="3118" actId="2085"/>
          <ac:spMkLst>
            <pc:docMk/>
            <pc:sldMk cId="1512925482" sldId="283"/>
            <ac:spMk id="7" creationId="{B0E5DF30-CFB2-D7F6-7099-B695BE7375C1}"/>
          </ac:spMkLst>
        </pc:spChg>
      </pc:sldChg>
      <pc:sldChg chg="addSp delSp modSp mod ord modTransition">
        <pc:chgData name="Matt Lyle" userId="a96e7d453dd11193" providerId="LiveId" clId="{7D7A69D0-39FC-462C-944D-275A50760DA9}" dt="2025-06-29T00:18:16.599" v="6425" actId="122"/>
        <pc:sldMkLst>
          <pc:docMk/>
          <pc:sldMk cId="2240780618" sldId="284"/>
        </pc:sldMkLst>
        <pc:spChg chg="add mod">
          <ac:chgData name="Matt Lyle" userId="a96e7d453dd11193" providerId="LiveId" clId="{7D7A69D0-39FC-462C-944D-275A50760DA9}" dt="2025-06-29T00:18:16.599" v="6425" actId="122"/>
          <ac:spMkLst>
            <pc:docMk/>
            <pc:sldMk cId="2240780618" sldId="284"/>
            <ac:spMk id="2" creationId="{97CA9974-53B1-050A-D994-11EEF17674DF}"/>
          </ac:spMkLst>
        </pc:spChg>
        <pc:spChg chg="del mod">
          <ac:chgData name="Matt Lyle" userId="a96e7d453dd11193" providerId="LiveId" clId="{7D7A69D0-39FC-462C-944D-275A50760DA9}" dt="2025-06-29T00:17:41.648" v="6420" actId="478"/>
          <ac:spMkLst>
            <pc:docMk/>
            <pc:sldMk cId="2240780618" sldId="284"/>
            <ac:spMk id="10" creationId="{0C56CB7C-5D0E-1250-3DE6-D8DDF5A5947C}"/>
          </ac:spMkLst>
        </pc:spChg>
        <pc:picChg chg="mod modCrop">
          <ac:chgData name="Matt Lyle" userId="a96e7d453dd11193" providerId="LiveId" clId="{7D7A69D0-39FC-462C-944D-275A50760DA9}" dt="2025-06-29T00:17:32.615" v="6419" actId="732"/>
          <ac:picMkLst>
            <pc:docMk/>
            <pc:sldMk cId="2240780618" sldId="284"/>
            <ac:picMk id="9" creationId="{2E96BCF8-6172-6072-57A5-AB805CE10D21}"/>
          </ac:picMkLst>
        </pc:picChg>
      </pc:sldChg>
      <pc:sldChg chg="del">
        <pc:chgData name="Matt Lyle" userId="a96e7d453dd11193" providerId="LiveId" clId="{7D7A69D0-39FC-462C-944D-275A50760DA9}" dt="2025-06-26T08:36:25.305" v="2" actId="47"/>
        <pc:sldMkLst>
          <pc:docMk/>
          <pc:sldMk cId="1827902623" sldId="288"/>
        </pc:sldMkLst>
      </pc:sldChg>
      <pc:sldChg chg="del modTransition">
        <pc:chgData name="Matt Lyle" userId="a96e7d453dd11193" providerId="LiveId" clId="{7D7A69D0-39FC-462C-944D-275A50760DA9}" dt="2025-06-28T05:51:26.579" v="1711" actId="47"/>
        <pc:sldMkLst>
          <pc:docMk/>
          <pc:sldMk cId="3845407220" sldId="289"/>
        </pc:sldMkLst>
      </pc:sldChg>
      <pc:sldChg chg="del">
        <pc:chgData name="Matt Lyle" userId="a96e7d453dd11193" providerId="LiveId" clId="{7D7A69D0-39FC-462C-944D-275A50760DA9}" dt="2025-06-26T08:37:52.904" v="38" actId="47"/>
        <pc:sldMkLst>
          <pc:docMk/>
          <pc:sldMk cId="1938314896" sldId="290"/>
        </pc:sldMkLst>
      </pc:sldChg>
      <pc:sldChg chg="del">
        <pc:chgData name="Matt Lyle" userId="a96e7d453dd11193" providerId="LiveId" clId="{7D7A69D0-39FC-462C-944D-275A50760DA9}" dt="2025-06-26T08:37:59.111" v="42" actId="47"/>
        <pc:sldMkLst>
          <pc:docMk/>
          <pc:sldMk cId="4113660688" sldId="291"/>
        </pc:sldMkLst>
      </pc:sldChg>
      <pc:sldChg chg="del">
        <pc:chgData name="Matt Lyle" userId="a96e7d453dd11193" providerId="LiveId" clId="{7D7A69D0-39FC-462C-944D-275A50760DA9}" dt="2025-06-26T08:37:56.166" v="39" actId="47"/>
        <pc:sldMkLst>
          <pc:docMk/>
          <pc:sldMk cId="3564539497" sldId="292"/>
        </pc:sldMkLst>
      </pc:sldChg>
      <pc:sldChg chg="del">
        <pc:chgData name="Matt Lyle" userId="a96e7d453dd11193" providerId="LiveId" clId="{7D7A69D0-39FC-462C-944D-275A50760DA9}" dt="2025-06-26T08:37:57.095" v="40" actId="47"/>
        <pc:sldMkLst>
          <pc:docMk/>
          <pc:sldMk cId="203937164" sldId="293"/>
        </pc:sldMkLst>
      </pc:sldChg>
      <pc:sldChg chg="del">
        <pc:chgData name="Matt Lyle" userId="a96e7d453dd11193" providerId="LiveId" clId="{7D7A69D0-39FC-462C-944D-275A50760DA9}" dt="2025-06-26T08:37:57.908" v="41" actId="47"/>
        <pc:sldMkLst>
          <pc:docMk/>
          <pc:sldMk cId="42504925" sldId="294"/>
        </pc:sldMkLst>
      </pc:sldChg>
      <pc:sldChg chg="addSp delSp modSp mod ord modTransition modClrScheme chgLayout">
        <pc:chgData name="Matt Lyle" userId="a96e7d453dd11193" providerId="LiveId" clId="{7D7A69D0-39FC-462C-944D-275A50760DA9}" dt="2025-06-28T04:23:33.236" v="1477"/>
        <pc:sldMkLst>
          <pc:docMk/>
          <pc:sldMk cId="3662480993" sldId="295"/>
        </pc:sldMkLst>
        <pc:picChg chg="add mod">
          <ac:chgData name="Matt Lyle" userId="a96e7d453dd11193" providerId="LiveId" clId="{7D7A69D0-39FC-462C-944D-275A50760DA9}" dt="2025-06-26T08:45:56.477" v="78" actId="1076"/>
          <ac:picMkLst>
            <pc:docMk/>
            <pc:sldMk cId="3662480993" sldId="295"/>
            <ac:picMk id="8" creationId="{191834E5-62A3-0D35-8531-A40E34F13FD7}"/>
          </ac:picMkLst>
        </pc:picChg>
        <pc:picChg chg="add mod">
          <ac:chgData name="Matt Lyle" userId="a96e7d453dd11193" providerId="LiveId" clId="{7D7A69D0-39FC-462C-944D-275A50760DA9}" dt="2025-06-26T09:06:52.880" v="140"/>
          <ac:picMkLst>
            <pc:docMk/>
            <pc:sldMk cId="3662480993" sldId="295"/>
            <ac:picMk id="10" creationId="{9CAA3ADF-BB8E-84E1-D5A3-2029DACA4DB6}"/>
          </ac:picMkLst>
        </pc:picChg>
        <pc:picChg chg="add mod">
          <ac:chgData name="Matt Lyle" userId="a96e7d453dd11193" providerId="LiveId" clId="{7D7A69D0-39FC-462C-944D-275A50760DA9}" dt="2025-06-26T08:47:54.193" v="98" actId="1076"/>
          <ac:picMkLst>
            <pc:docMk/>
            <pc:sldMk cId="3662480993" sldId="295"/>
            <ac:picMk id="12" creationId="{ED847054-A9AC-BA74-A545-849D871EE584}"/>
          </ac:picMkLst>
        </pc:picChg>
        <pc:picChg chg="add mod">
          <ac:chgData name="Matt Lyle" userId="a96e7d453dd11193" providerId="LiveId" clId="{7D7A69D0-39FC-462C-944D-275A50760DA9}" dt="2025-06-26T09:04:53.444" v="121" actId="14100"/>
          <ac:picMkLst>
            <pc:docMk/>
            <pc:sldMk cId="3662480993" sldId="295"/>
            <ac:picMk id="16" creationId="{51AE3389-8EB7-E603-AA1F-19E364228B9F}"/>
          </ac:picMkLst>
        </pc:picChg>
      </pc:sldChg>
      <pc:sldChg chg="del">
        <pc:chgData name="Matt Lyle" userId="a96e7d453dd11193" providerId="LiveId" clId="{7D7A69D0-39FC-462C-944D-275A50760DA9}" dt="2025-06-26T08:36:51.497" v="9" actId="47"/>
        <pc:sldMkLst>
          <pc:docMk/>
          <pc:sldMk cId="938487686" sldId="296"/>
        </pc:sldMkLst>
      </pc:sldChg>
      <pc:sldChg chg="del">
        <pc:chgData name="Matt Lyle" userId="a96e7d453dd11193" providerId="LiveId" clId="{7D7A69D0-39FC-462C-944D-275A50760DA9}" dt="2025-06-26T08:37:04.046" v="14" actId="47"/>
        <pc:sldMkLst>
          <pc:docMk/>
          <pc:sldMk cId="398807510" sldId="297"/>
        </pc:sldMkLst>
      </pc:sldChg>
      <pc:sldChg chg="del">
        <pc:chgData name="Matt Lyle" userId="a96e7d453dd11193" providerId="LiveId" clId="{7D7A69D0-39FC-462C-944D-275A50760DA9}" dt="2025-06-26T08:36:52.142" v="11" actId="47"/>
        <pc:sldMkLst>
          <pc:docMk/>
          <pc:sldMk cId="1230470455" sldId="298"/>
        </pc:sldMkLst>
      </pc:sldChg>
      <pc:sldChg chg="addSp delSp modSp del mod modTransition">
        <pc:chgData name="Matt Lyle" userId="a96e7d453dd11193" providerId="LiveId" clId="{7D7A69D0-39FC-462C-944D-275A50760DA9}" dt="2025-06-28T07:24:46.161" v="2409" actId="47"/>
        <pc:sldMkLst>
          <pc:docMk/>
          <pc:sldMk cId="1727406336" sldId="299"/>
        </pc:sldMkLst>
        <pc:spChg chg="add del">
          <ac:chgData name="Matt Lyle" userId="a96e7d453dd11193" providerId="LiveId" clId="{7D7A69D0-39FC-462C-944D-275A50760DA9}" dt="2025-06-28T07:16:01.786" v="2392" actId="22"/>
          <ac:spMkLst>
            <pc:docMk/>
            <pc:sldMk cId="1727406336" sldId="299"/>
            <ac:spMk id="3" creationId="{CF9E8D72-0F96-7CFD-C3B3-673C28645544}"/>
          </ac:spMkLst>
        </pc:spChg>
        <pc:spChg chg="add mod">
          <ac:chgData name="Matt Lyle" userId="a96e7d453dd11193" providerId="LiveId" clId="{7D7A69D0-39FC-462C-944D-275A50760DA9}" dt="2025-06-28T07:16:37.324" v="2407" actId="122"/>
          <ac:spMkLst>
            <pc:docMk/>
            <pc:sldMk cId="1727406336" sldId="299"/>
            <ac:spMk id="5" creationId="{CBCCC089-C41A-25F6-176E-35E0E072DEA6}"/>
          </ac:spMkLst>
        </pc:spChg>
      </pc:sldChg>
      <pc:sldChg chg="del">
        <pc:chgData name="Matt Lyle" userId="a96e7d453dd11193" providerId="LiveId" clId="{7D7A69D0-39FC-462C-944D-275A50760DA9}" dt="2025-06-26T08:37:07.950" v="18" actId="47"/>
        <pc:sldMkLst>
          <pc:docMk/>
          <pc:sldMk cId="374513753" sldId="300"/>
        </pc:sldMkLst>
      </pc:sldChg>
      <pc:sldChg chg="del">
        <pc:chgData name="Matt Lyle" userId="a96e7d453dd11193" providerId="LiveId" clId="{7D7A69D0-39FC-462C-944D-275A50760DA9}" dt="2025-06-26T08:37:04.643" v="15" actId="47"/>
        <pc:sldMkLst>
          <pc:docMk/>
          <pc:sldMk cId="3919640896" sldId="301"/>
        </pc:sldMkLst>
      </pc:sldChg>
      <pc:sldChg chg="del">
        <pc:chgData name="Matt Lyle" userId="a96e7d453dd11193" providerId="LiveId" clId="{7D7A69D0-39FC-462C-944D-275A50760DA9}" dt="2025-06-26T08:37:05.084" v="16" actId="47"/>
        <pc:sldMkLst>
          <pc:docMk/>
          <pc:sldMk cId="38469584" sldId="302"/>
        </pc:sldMkLst>
      </pc:sldChg>
      <pc:sldChg chg="del">
        <pc:chgData name="Matt Lyle" userId="a96e7d453dd11193" providerId="LiveId" clId="{7D7A69D0-39FC-462C-944D-275A50760DA9}" dt="2025-06-26T08:37:06.076" v="17" actId="47"/>
        <pc:sldMkLst>
          <pc:docMk/>
          <pc:sldMk cId="3866229510" sldId="303"/>
        </pc:sldMkLst>
      </pc:sldChg>
      <pc:sldChg chg="del">
        <pc:chgData name="Matt Lyle" userId="a96e7d453dd11193" providerId="LiveId" clId="{7D7A69D0-39FC-462C-944D-275A50760DA9}" dt="2025-06-26T08:37:09.592" v="19" actId="47"/>
        <pc:sldMkLst>
          <pc:docMk/>
          <pc:sldMk cId="2933837263" sldId="304"/>
        </pc:sldMkLst>
      </pc:sldChg>
      <pc:sldChg chg="ord modTransition">
        <pc:chgData name="Matt Lyle" userId="a96e7d453dd11193" providerId="LiveId" clId="{7D7A69D0-39FC-462C-944D-275A50760DA9}" dt="2025-06-28T04:23:40.182" v="1481"/>
        <pc:sldMkLst>
          <pc:docMk/>
          <pc:sldMk cId="1240479145" sldId="305"/>
        </pc:sldMkLst>
      </pc:sldChg>
      <pc:sldChg chg="del">
        <pc:chgData name="Matt Lyle" userId="a96e7d453dd11193" providerId="LiveId" clId="{7D7A69D0-39FC-462C-944D-275A50760DA9}" dt="2025-06-26T08:37:13.845" v="23" actId="47"/>
        <pc:sldMkLst>
          <pc:docMk/>
          <pc:sldMk cId="1681504547" sldId="306"/>
        </pc:sldMkLst>
      </pc:sldChg>
      <pc:sldChg chg="del">
        <pc:chgData name="Matt Lyle" userId="a96e7d453dd11193" providerId="LiveId" clId="{7D7A69D0-39FC-462C-944D-275A50760DA9}" dt="2025-06-26T08:37:12.909" v="21" actId="47"/>
        <pc:sldMkLst>
          <pc:docMk/>
          <pc:sldMk cId="2588922548" sldId="307"/>
        </pc:sldMkLst>
      </pc:sldChg>
      <pc:sldChg chg="del">
        <pc:chgData name="Matt Lyle" userId="a96e7d453dd11193" providerId="LiveId" clId="{7D7A69D0-39FC-462C-944D-275A50760DA9}" dt="2025-06-26T08:37:10.091" v="20" actId="47"/>
        <pc:sldMkLst>
          <pc:docMk/>
          <pc:sldMk cId="244425485" sldId="308"/>
        </pc:sldMkLst>
      </pc:sldChg>
      <pc:sldChg chg="del">
        <pc:chgData name="Matt Lyle" userId="a96e7d453dd11193" providerId="LiveId" clId="{7D7A69D0-39FC-462C-944D-275A50760DA9}" dt="2025-06-26T08:37:13.440" v="22" actId="47"/>
        <pc:sldMkLst>
          <pc:docMk/>
          <pc:sldMk cId="2811154105" sldId="309"/>
        </pc:sldMkLst>
      </pc:sldChg>
      <pc:sldChg chg="del">
        <pc:chgData name="Matt Lyle" userId="a96e7d453dd11193" providerId="LiveId" clId="{7D7A69D0-39FC-462C-944D-275A50760DA9}" dt="2025-06-26T08:37:14.703" v="24" actId="47"/>
        <pc:sldMkLst>
          <pc:docMk/>
          <pc:sldMk cId="1391927677" sldId="310"/>
        </pc:sldMkLst>
      </pc:sldChg>
      <pc:sldChg chg="del">
        <pc:chgData name="Matt Lyle" userId="a96e7d453dd11193" providerId="LiveId" clId="{7D7A69D0-39FC-462C-944D-275A50760DA9}" dt="2025-06-26T08:37:17.018" v="25" actId="47"/>
        <pc:sldMkLst>
          <pc:docMk/>
          <pc:sldMk cId="3253987426" sldId="311"/>
        </pc:sldMkLst>
      </pc:sldChg>
      <pc:sldChg chg="del">
        <pc:chgData name="Matt Lyle" userId="a96e7d453dd11193" providerId="LiveId" clId="{7D7A69D0-39FC-462C-944D-275A50760DA9}" dt="2025-06-26T08:36:51.819" v="10" actId="47"/>
        <pc:sldMkLst>
          <pc:docMk/>
          <pc:sldMk cId="877111511" sldId="312"/>
        </pc:sldMkLst>
      </pc:sldChg>
      <pc:sldChg chg="delSp modSp del mod modTransition">
        <pc:chgData name="Matt Lyle" userId="a96e7d453dd11193" providerId="LiveId" clId="{7D7A69D0-39FC-462C-944D-275A50760DA9}" dt="2025-06-28T08:40:11.364" v="3025" actId="47"/>
        <pc:sldMkLst>
          <pc:docMk/>
          <pc:sldMk cId="3637737700" sldId="313"/>
        </pc:sldMkLst>
      </pc:sldChg>
      <pc:sldChg chg="del">
        <pc:chgData name="Matt Lyle" userId="a96e7d453dd11193" providerId="LiveId" clId="{7D7A69D0-39FC-462C-944D-275A50760DA9}" dt="2025-06-26T08:37:33.484" v="29" actId="47"/>
        <pc:sldMkLst>
          <pc:docMk/>
          <pc:sldMk cId="3712468815" sldId="314"/>
        </pc:sldMkLst>
      </pc:sldChg>
      <pc:sldChg chg="del">
        <pc:chgData name="Matt Lyle" userId="a96e7d453dd11193" providerId="LiveId" clId="{7D7A69D0-39FC-462C-944D-275A50760DA9}" dt="2025-06-26T08:37:50.400" v="35" actId="47"/>
        <pc:sldMkLst>
          <pc:docMk/>
          <pc:sldMk cId="626321" sldId="315"/>
        </pc:sldMkLst>
      </pc:sldChg>
      <pc:sldChg chg="del">
        <pc:chgData name="Matt Lyle" userId="a96e7d453dd11193" providerId="LiveId" clId="{7D7A69D0-39FC-462C-944D-275A50760DA9}" dt="2025-06-26T08:37:32.949" v="28" actId="47"/>
        <pc:sldMkLst>
          <pc:docMk/>
          <pc:sldMk cId="3916703334" sldId="316"/>
        </pc:sldMkLst>
      </pc:sldChg>
      <pc:sldChg chg="del">
        <pc:chgData name="Matt Lyle" userId="a96e7d453dd11193" providerId="LiveId" clId="{7D7A69D0-39FC-462C-944D-275A50760DA9}" dt="2025-06-26T08:37:59.496" v="43" actId="47"/>
        <pc:sldMkLst>
          <pc:docMk/>
          <pc:sldMk cId="1338734256" sldId="317"/>
        </pc:sldMkLst>
      </pc:sldChg>
      <pc:sldChg chg="del">
        <pc:chgData name="Matt Lyle" userId="a96e7d453dd11193" providerId="LiveId" clId="{7D7A69D0-39FC-462C-944D-275A50760DA9}" dt="2025-06-26T08:38:01.247" v="44" actId="47"/>
        <pc:sldMkLst>
          <pc:docMk/>
          <pc:sldMk cId="2610382609" sldId="318"/>
        </pc:sldMkLst>
      </pc:sldChg>
      <pc:sldChg chg="del">
        <pc:chgData name="Matt Lyle" userId="a96e7d453dd11193" providerId="LiveId" clId="{7D7A69D0-39FC-462C-944D-275A50760DA9}" dt="2025-06-26T08:37:47.362" v="34" actId="47"/>
        <pc:sldMkLst>
          <pc:docMk/>
          <pc:sldMk cId="1842289133" sldId="319"/>
        </pc:sldMkLst>
      </pc:sldChg>
      <pc:sldChg chg="del">
        <pc:chgData name="Matt Lyle" userId="a96e7d453dd11193" providerId="LiveId" clId="{7D7A69D0-39FC-462C-944D-275A50760DA9}" dt="2025-06-26T08:37:42.544" v="32" actId="47"/>
        <pc:sldMkLst>
          <pc:docMk/>
          <pc:sldMk cId="198984734" sldId="320"/>
        </pc:sldMkLst>
      </pc:sldChg>
      <pc:sldChg chg="addSp delSp del mod ord modTransition delAnim">
        <pc:chgData name="Matt Lyle" userId="a96e7d453dd11193" providerId="LiveId" clId="{7D7A69D0-39FC-462C-944D-275A50760DA9}" dt="2025-06-28T23:57:32.828" v="6294" actId="47"/>
        <pc:sldMkLst>
          <pc:docMk/>
          <pc:sldMk cId="2623192583" sldId="322"/>
        </pc:sldMkLst>
        <pc:spChg chg="add">
          <ac:chgData name="Matt Lyle" userId="a96e7d453dd11193" providerId="LiveId" clId="{7D7A69D0-39FC-462C-944D-275A50760DA9}" dt="2025-06-28T23:56:14.335" v="6290" actId="22"/>
          <ac:spMkLst>
            <pc:docMk/>
            <pc:sldMk cId="2623192583" sldId="322"/>
            <ac:spMk id="3" creationId="{26C0102F-6618-4521-E3A6-F609FFBBA231}"/>
          </ac:spMkLst>
        </pc:spChg>
      </pc:sldChg>
      <pc:sldChg chg="del">
        <pc:chgData name="Matt Lyle" userId="a96e7d453dd11193" providerId="LiveId" clId="{7D7A69D0-39FC-462C-944D-275A50760DA9}" dt="2025-06-26T08:37:43.926" v="33" actId="47"/>
        <pc:sldMkLst>
          <pc:docMk/>
          <pc:sldMk cId="3442629375" sldId="323"/>
        </pc:sldMkLst>
      </pc:sldChg>
      <pc:sldChg chg="del modTransition">
        <pc:chgData name="Matt Lyle" userId="a96e7d453dd11193" providerId="LiveId" clId="{7D7A69D0-39FC-462C-944D-275A50760DA9}" dt="2025-06-28T13:57:14.745" v="6055" actId="47"/>
        <pc:sldMkLst>
          <pc:docMk/>
          <pc:sldMk cId="3875974331" sldId="324"/>
        </pc:sldMkLst>
      </pc:sldChg>
      <pc:sldChg chg="del">
        <pc:chgData name="Matt Lyle" userId="a96e7d453dd11193" providerId="LiveId" clId="{7D7A69D0-39FC-462C-944D-275A50760DA9}" dt="2025-06-26T08:37:50.974" v="36" actId="47"/>
        <pc:sldMkLst>
          <pc:docMk/>
          <pc:sldMk cId="1605206338" sldId="325"/>
        </pc:sldMkLst>
      </pc:sldChg>
      <pc:sldChg chg="addSp delSp modSp new mod modTransition chgLayout">
        <pc:chgData name="Matt Lyle" userId="a96e7d453dd11193" providerId="LiveId" clId="{7D7A69D0-39FC-462C-944D-275A50760DA9}" dt="2025-06-28T04:23:30.770" v="1476"/>
        <pc:sldMkLst>
          <pc:docMk/>
          <pc:sldMk cId="4066804691" sldId="325"/>
        </pc:sldMkLst>
        <pc:picChg chg="add del mod">
          <ac:chgData name="Matt Lyle" userId="a96e7d453dd11193" providerId="LiveId" clId="{7D7A69D0-39FC-462C-944D-275A50760DA9}" dt="2025-06-28T00:45:09.396" v="952" actId="478"/>
          <ac:picMkLst>
            <pc:docMk/>
            <pc:sldMk cId="4066804691" sldId="325"/>
            <ac:picMk id="3" creationId="{94AAD03B-BC8E-A2A9-E72F-BD841F33D2F2}"/>
          </ac:picMkLst>
        </pc:picChg>
        <pc:picChg chg="add del mod">
          <ac:chgData name="Matt Lyle" userId="a96e7d453dd11193" providerId="LiveId" clId="{7D7A69D0-39FC-462C-944D-275A50760DA9}" dt="2025-06-28T00:44:45.092" v="947" actId="478"/>
          <ac:picMkLst>
            <pc:docMk/>
            <pc:sldMk cId="4066804691" sldId="325"/>
            <ac:picMk id="5" creationId="{7EFC82AE-DF87-6164-D588-4C6EF4C75966}"/>
          </ac:picMkLst>
        </pc:picChg>
        <pc:picChg chg="add mod">
          <ac:chgData name="Matt Lyle" userId="a96e7d453dd11193" providerId="LiveId" clId="{7D7A69D0-39FC-462C-944D-275A50760DA9}" dt="2025-06-28T00:45:16.599" v="957" actId="14100"/>
          <ac:picMkLst>
            <pc:docMk/>
            <pc:sldMk cId="4066804691" sldId="325"/>
            <ac:picMk id="6" creationId="{E66DC54D-0290-5616-9F9F-F0EA4C8C5681}"/>
          </ac:picMkLst>
        </pc:picChg>
      </pc:sldChg>
      <pc:sldChg chg="addSp delSp modSp add mod ord modTransition modClrScheme chgLayout">
        <pc:chgData name="Matt Lyle" userId="a96e7d453dd11193" providerId="LiveId" clId="{7D7A69D0-39FC-462C-944D-275A50760DA9}" dt="2025-06-28T04:23:55.214" v="1482"/>
        <pc:sldMkLst>
          <pc:docMk/>
          <pc:sldMk cId="574017899" sldId="326"/>
        </pc:sldMkLst>
        <pc:picChg chg="mod">
          <ac:chgData name="Matt Lyle" userId="a96e7d453dd11193" providerId="LiveId" clId="{7D7A69D0-39FC-462C-944D-275A50760DA9}" dt="2025-06-26T09:29:44.128" v="159" actId="14100"/>
          <ac:picMkLst>
            <pc:docMk/>
            <pc:sldMk cId="574017899" sldId="326"/>
            <ac:picMk id="8" creationId="{C388B33E-1942-3391-F8A4-EC5EEA00E27A}"/>
          </ac:picMkLst>
        </pc:picChg>
        <pc:picChg chg="mod">
          <ac:chgData name="Matt Lyle" userId="a96e7d453dd11193" providerId="LiveId" clId="{7D7A69D0-39FC-462C-944D-275A50760DA9}" dt="2025-06-26T09:29:44.128" v="159" actId="14100"/>
          <ac:picMkLst>
            <pc:docMk/>
            <pc:sldMk cId="574017899" sldId="326"/>
            <ac:picMk id="10" creationId="{E6BEBE3B-C52D-E717-D395-D530CC1C3190}"/>
          </ac:picMkLst>
        </pc:picChg>
        <pc:picChg chg="mod">
          <ac:chgData name="Matt Lyle" userId="a96e7d453dd11193" providerId="LiveId" clId="{7D7A69D0-39FC-462C-944D-275A50760DA9}" dt="2025-06-26T09:29:44.128" v="159" actId="14100"/>
          <ac:picMkLst>
            <pc:docMk/>
            <pc:sldMk cId="574017899" sldId="326"/>
            <ac:picMk id="12" creationId="{1B786106-2535-C52A-E882-79FEE63A9011}"/>
          </ac:picMkLst>
        </pc:picChg>
      </pc:sldChg>
      <pc:sldChg chg="delSp modSp add del mod">
        <pc:chgData name="Matt Lyle" userId="a96e7d453dd11193" providerId="LiveId" clId="{7D7A69D0-39FC-462C-944D-275A50760DA9}" dt="2025-06-26T09:28:27.155" v="154" actId="47"/>
        <pc:sldMkLst>
          <pc:docMk/>
          <pc:sldMk cId="2881284418" sldId="327"/>
        </pc:sldMkLst>
      </pc:sldChg>
      <pc:sldChg chg="addSp delSp modSp add mod ord modTransition modAnim">
        <pc:chgData name="Matt Lyle" userId="a96e7d453dd11193" providerId="LiveId" clId="{7D7A69D0-39FC-462C-944D-275A50760DA9}" dt="2025-06-28T05:47:45.946" v="1703"/>
        <pc:sldMkLst>
          <pc:docMk/>
          <pc:sldMk cId="3661657175" sldId="328"/>
        </pc:sldMkLst>
        <pc:spChg chg="add mod">
          <ac:chgData name="Matt Lyle" userId="a96e7d453dd11193" providerId="LiveId" clId="{7D7A69D0-39FC-462C-944D-275A50760DA9}" dt="2025-06-28T05:46:44.680" v="1691" actId="2711"/>
          <ac:spMkLst>
            <pc:docMk/>
            <pc:sldMk cId="3661657175" sldId="328"/>
            <ac:spMk id="4" creationId="{FD647507-450B-39AF-D93F-8FBFDBC9A313}"/>
          </ac:spMkLst>
        </pc:spChg>
        <pc:spChg chg="add mod ord">
          <ac:chgData name="Matt Lyle" userId="a96e7d453dd11193" providerId="LiveId" clId="{7D7A69D0-39FC-462C-944D-275A50760DA9}" dt="2025-06-26T09:38:38.918" v="311" actId="14100"/>
          <ac:spMkLst>
            <pc:docMk/>
            <pc:sldMk cId="3661657175" sldId="328"/>
            <ac:spMk id="5" creationId="{CE4B71AF-5F5C-F170-4433-F4A5124675A1}"/>
          </ac:spMkLst>
        </pc:spChg>
        <pc:spChg chg="add mod ord">
          <ac:chgData name="Matt Lyle" userId="a96e7d453dd11193" providerId="LiveId" clId="{7D7A69D0-39FC-462C-944D-275A50760DA9}" dt="2025-06-26T09:38:49.112" v="312" actId="14100"/>
          <ac:spMkLst>
            <pc:docMk/>
            <pc:sldMk cId="3661657175" sldId="328"/>
            <ac:spMk id="6" creationId="{060CC28A-1874-42C5-2CB4-47058F9188B3}"/>
          </ac:spMkLst>
        </pc:spChg>
        <pc:spChg chg="add mod">
          <ac:chgData name="Matt Lyle" userId="a96e7d453dd11193" providerId="LiveId" clId="{7D7A69D0-39FC-462C-944D-275A50760DA9}" dt="2025-06-28T05:47:32.993" v="1702" actId="2711"/>
          <ac:spMkLst>
            <pc:docMk/>
            <pc:sldMk cId="3661657175" sldId="328"/>
            <ac:spMk id="7" creationId="{B09E6FF0-DCF5-B0BB-A462-DEC6885F1F49}"/>
          </ac:spMkLst>
        </pc:spChg>
        <pc:spChg chg="add mod ord">
          <ac:chgData name="Matt Lyle" userId="a96e7d453dd11193" providerId="LiveId" clId="{7D7A69D0-39FC-462C-944D-275A50760DA9}" dt="2025-06-26T09:39:32.759" v="315" actId="1036"/>
          <ac:spMkLst>
            <pc:docMk/>
            <pc:sldMk cId="3661657175" sldId="328"/>
            <ac:spMk id="9" creationId="{CCA7ED7F-1220-6422-4B16-E7F94A93B7A5}"/>
          </ac:spMkLst>
        </pc:spChg>
        <pc:picChg chg="add del mod">
          <ac:chgData name="Matt Lyle" userId="a96e7d453dd11193" providerId="LiveId" clId="{7D7A69D0-39FC-462C-944D-275A50760DA9}" dt="2025-06-28T00:59:26.219" v="965" actId="21"/>
          <ac:picMkLst>
            <pc:docMk/>
            <pc:sldMk cId="3661657175" sldId="328"/>
            <ac:picMk id="3" creationId="{31FA2A6C-2315-3CEB-126D-D023AB5AE145}"/>
          </ac:picMkLst>
        </pc:picChg>
        <pc:picChg chg="mod">
          <ac:chgData name="Matt Lyle" userId="a96e7d453dd11193" providerId="LiveId" clId="{7D7A69D0-39FC-462C-944D-275A50760DA9}" dt="2025-06-26T09:28:20.834" v="152" actId="1076"/>
          <ac:picMkLst>
            <pc:docMk/>
            <pc:sldMk cId="3661657175" sldId="328"/>
            <ac:picMk id="10" creationId="{3F61637B-27FF-9787-C974-5C044E8215C0}"/>
          </ac:picMkLst>
        </pc:picChg>
        <pc:picChg chg="mod">
          <ac:chgData name="Matt Lyle" userId="a96e7d453dd11193" providerId="LiveId" clId="{7D7A69D0-39FC-462C-944D-275A50760DA9}" dt="2025-06-26T09:28:13.954" v="150" actId="1076"/>
          <ac:picMkLst>
            <pc:docMk/>
            <pc:sldMk cId="3661657175" sldId="328"/>
            <ac:picMk id="16" creationId="{6D702190-00A8-87B2-FB26-0EF4C99D5143}"/>
          </ac:picMkLst>
        </pc:picChg>
      </pc:sldChg>
      <pc:sldChg chg="add del">
        <pc:chgData name="Matt Lyle" userId="a96e7d453dd11193" providerId="LiveId" clId="{7D7A69D0-39FC-462C-944D-275A50760DA9}" dt="2025-06-26T09:36:31.259" v="273" actId="47"/>
        <pc:sldMkLst>
          <pc:docMk/>
          <pc:sldMk cId="590052191" sldId="329"/>
        </pc:sldMkLst>
      </pc:sldChg>
      <pc:sldChg chg="addSp delSp modSp add mod ord modTransition modAnim">
        <pc:chgData name="Matt Lyle" userId="a96e7d453dd11193" providerId="LiveId" clId="{7D7A69D0-39FC-462C-944D-275A50760DA9}" dt="2025-06-28T05:46:52.620" v="1693" actId="2711"/>
        <pc:sldMkLst>
          <pc:docMk/>
          <pc:sldMk cId="3867994052" sldId="329"/>
        </pc:sldMkLst>
        <pc:spChg chg="mod">
          <ac:chgData name="Matt Lyle" userId="a96e7d453dd11193" providerId="LiveId" clId="{7D7A69D0-39FC-462C-944D-275A50760DA9}" dt="2025-06-28T05:46:52.620" v="1693" actId="2711"/>
          <ac:spMkLst>
            <pc:docMk/>
            <pc:sldMk cId="3867994052" sldId="329"/>
            <ac:spMk id="4" creationId="{B62D4145-443B-767D-8259-EEDA172B4F32}"/>
          </ac:spMkLst>
        </pc:spChg>
      </pc:sldChg>
      <pc:sldChg chg="addSp delSp modSp add mod ord modTransition modAnim">
        <pc:chgData name="Matt Lyle" userId="a96e7d453dd11193" providerId="LiveId" clId="{7D7A69D0-39FC-462C-944D-275A50760DA9}" dt="2025-06-28T05:46:56.913" v="1694" actId="2711"/>
        <pc:sldMkLst>
          <pc:docMk/>
          <pc:sldMk cId="1799369188" sldId="330"/>
        </pc:sldMkLst>
        <pc:spChg chg="mod">
          <ac:chgData name="Matt Lyle" userId="a96e7d453dd11193" providerId="LiveId" clId="{7D7A69D0-39FC-462C-944D-275A50760DA9}" dt="2025-06-28T05:46:56.913" v="1694" actId="2711"/>
          <ac:spMkLst>
            <pc:docMk/>
            <pc:sldMk cId="1799369188" sldId="330"/>
            <ac:spMk id="4" creationId="{B6033409-5AA7-DFB5-4FFF-3417A3971340}"/>
          </ac:spMkLst>
        </pc:spChg>
      </pc:sldChg>
      <pc:sldChg chg="addSp delSp modSp add mod ord modTransition modAnim">
        <pc:chgData name="Matt Lyle" userId="a96e7d453dd11193" providerId="LiveId" clId="{7D7A69D0-39FC-462C-944D-275A50760DA9}" dt="2025-06-28T06:41:57.163" v="1994"/>
        <pc:sldMkLst>
          <pc:docMk/>
          <pc:sldMk cId="898949428" sldId="331"/>
        </pc:sldMkLst>
        <pc:spChg chg="add del mod ord">
          <ac:chgData name="Matt Lyle" userId="a96e7d453dd11193" providerId="LiveId" clId="{7D7A69D0-39FC-462C-944D-275A50760DA9}" dt="2025-06-28T06:41:09.211" v="1988" actId="478"/>
          <ac:spMkLst>
            <pc:docMk/>
            <pc:sldMk cId="898949428" sldId="331"/>
            <ac:spMk id="2" creationId="{66008D68-5046-E223-DAD7-84B55069D028}"/>
          </ac:spMkLst>
        </pc:spChg>
        <pc:spChg chg="add del mod ord">
          <ac:chgData name="Matt Lyle" userId="a96e7d453dd11193" providerId="LiveId" clId="{7D7A69D0-39FC-462C-944D-275A50760DA9}" dt="2025-06-28T06:41:33.780" v="1991" actId="478"/>
          <ac:spMkLst>
            <pc:docMk/>
            <pc:sldMk cId="898949428" sldId="331"/>
            <ac:spMk id="3" creationId="{25B1B23F-EE3C-DAF2-1B92-244C0ADD0159}"/>
          </ac:spMkLst>
        </pc:spChg>
        <pc:spChg chg="mod">
          <ac:chgData name="Matt Lyle" userId="a96e7d453dd11193" providerId="LiveId" clId="{7D7A69D0-39FC-462C-944D-275A50760DA9}" dt="2025-06-28T05:47:05.825" v="1696" actId="2711"/>
          <ac:spMkLst>
            <pc:docMk/>
            <pc:sldMk cId="898949428" sldId="331"/>
            <ac:spMk id="4" creationId="{A3C41360-6BAF-2CF2-74C3-6E76AA02A671}"/>
          </ac:spMkLst>
        </pc:spChg>
        <pc:spChg chg="add del mod ord">
          <ac:chgData name="Matt Lyle" userId="a96e7d453dd11193" providerId="LiveId" clId="{7D7A69D0-39FC-462C-944D-275A50760DA9}" dt="2025-06-28T06:41:33.780" v="1991" actId="478"/>
          <ac:spMkLst>
            <pc:docMk/>
            <pc:sldMk cId="898949428" sldId="331"/>
            <ac:spMk id="5" creationId="{236A32E8-B30B-9C98-D83A-F531B29D4813}"/>
          </ac:spMkLst>
        </pc:spChg>
        <pc:spChg chg="add mod ord">
          <ac:chgData name="Matt Lyle" userId="a96e7d453dd11193" providerId="LiveId" clId="{7D7A69D0-39FC-462C-944D-275A50760DA9}" dt="2025-06-28T05:51:07.531" v="1709" actId="167"/>
          <ac:spMkLst>
            <pc:docMk/>
            <pc:sldMk cId="898949428" sldId="331"/>
            <ac:spMk id="6" creationId="{D1A73F34-B1AF-852A-730A-45F2423F5C64}"/>
          </ac:spMkLst>
        </pc:spChg>
        <pc:spChg chg="add mod">
          <ac:chgData name="Matt Lyle" userId="a96e7d453dd11193" providerId="LiveId" clId="{7D7A69D0-39FC-462C-944D-275A50760DA9}" dt="2025-06-28T05:54:43.224" v="1835" actId="1076"/>
          <ac:spMkLst>
            <pc:docMk/>
            <pc:sldMk cId="898949428" sldId="331"/>
            <ac:spMk id="7" creationId="{D0C4D572-9504-BE69-D33B-E18523534F67}"/>
          </ac:spMkLst>
        </pc:spChg>
        <pc:spChg chg="add mod ord">
          <ac:chgData name="Matt Lyle" userId="a96e7d453dd11193" providerId="LiveId" clId="{7D7A69D0-39FC-462C-944D-275A50760DA9}" dt="2025-06-28T06:41:13.269" v="1990" actId="167"/>
          <ac:spMkLst>
            <pc:docMk/>
            <pc:sldMk cId="898949428" sldId="331"/>
            <ac:spMk id="8" creationId="{998F77CB-A35F-33FD-FDB6-593E3E43F01A}"/>
          </ac:spMkLst>
        </pc:spChg>
        <pc:spChg chg="add mod ord">
          <ac:chgData name="Matt Lyle" userId="a96e7d453dd11193" providerId="LiveId" clId="{7D7A69D0-39FC-462C-944D-275A50760DA9}" dt="2025-06-28T06:41:36.712" v="1993" actId="167"/>
          <ac:spMkLst>
            <pc:docMk/>
            <pc:sldMk cId="898949428" sldId="331"/>
            <ac:spMk id="9" creationId="{F0D77650-9CDE-F8BE-4681-4408AE4226A4}"/>
          </ac:spMkLst>
        </pc:spChg>
        <pc:spChg chg="add mod ord">
          <ac:chgData name="Matt Lyle" userId="a96e7d453dd11193" providerId="LiveId" clId="{7D7A69D0-39FC-462C-944D-275A50760DA9}" dt="2025-06-28T06:41:36.712" v="1993" actId="167"/>
          <ac:spMkLst>
            <pc:docMk/>
            <pc:sldMk cId="898949428" sldId="331"/>
            <ac:spMk id="11" creationId="{FC354EBC-FF28-8192-B562-B82A35DBE1BB}"/>
          </ac:spMkLst>
        </pc:spChg>
      </pc:sldChg>
      <pc:sldChg chg="addSp delSp modSp add mod ord modTransition modAnim">
        <pc:chgData name="Matt Lyle" userId="a96e7d453dd11193" providerId="LiveId" clId="{7D7A69D0-39FC-462C-944D-275A50760DA9}" dt="2025-06-28T06:40:14.825" v="1984" actId="14100"/>
        <pc:sldMkLst>
          <pc:docMk/>
          <pc:sldMk cId="1254146238" sldId="332"/>
        </pc:sldMkLst>
        <pc:spChg chg="add mod">
          <ac:chgData name="Matt Lyle" userId="a96e7d453dd11193" providerId="LiveId" clId="{7D7A69D0-39FC-462C-944D-275A50760DA9}" dt="2025-06-28T06:40:08.336" v="1983" actId="2711"/>
          <ac:spMkLst>
            <pc:docMk/>
            <pc:sldMk cId="1254146238" sldId="332"/>
            <ac:spMk id="3" creationId="{7672575C-8DE9-C45E-DBE3-F449E4DD3BD5}"/>
          </ac:spMkLst>
        </pc:spChg>
        <pc:spChg chg="add mod">
          <ac:chgData name="Matt Lyle" userId="a96e7d453dd11193" providerId="LiveId" clId="{7D7A69D0-39FC-462C-944D-275A50760DA9}" dt="2025-06-28T06:39:49.405" v="1981" actId="2711"/>
          <ac:spMkLst>
            <pc:docMk/>
            <pc:sldMk cId="1254146238" sldId="332"/>
            <ac:spMk id="5" creationId="{020003C7-4CC8-048D-E026-103A4580DD07}"/>
          </ac:spMkLst>
        </pc:spChg>
        <pc:spChg chg="add mod ord">
          <ac:chgData name="Matt Lyle" userId="a96e7d453dd11193" providerId="LiveId" clId="{7D7A69D0-39FC-462C-944D-275A50760DA9}" dt="2025-06-28T05:47:00.496" v="1695" actId="2711"/>
          <ac:spMkLst>
            <pc:docMk/>
            <pc:sldMk cId="1254146238" sldId="332"/>
            <ac:spMk id="7" creationId="{B8857C0A-555F-8409-1FCA-52CFB12454B3}"/>
          </ac:spMkLst>
        </pc:spChg>
        <pc:spChg chg="add mod ord">
          <ac:chgData name="Matt Lyle" userId="a96e7d453dd11193" providerId="LiveId" clId="{7D7A69D0-39FC-462C-944D-275A50760DA9}" dt="2025-06-28T06:39:55.720" v="1982" actId="14100"/>
          <ac:spMkLst>
            <pc:docMk/>
            <pc:sldMk cId="1254146238" sldId="332"/>
            <ac:spMk id="8" creationId="{56EE3879-31AB-D29E-A997-3DEB6AD9CC0D}"/>
          </ac:spMkLst>
        </pc:spChg>
        <pc:spChg chg="add mod ord">
          <ac:chgData name="Matt Lyle" userId="a96e7d453dd11193" providerId="LiveId" clId="{7D7A69D0-39FC-462C-944D-275A50760DA9}" dt="2025-06-28T06:40:14.825" v="1984" actId="14100"/>
          <ac:spMkLst>
            <pc:docMk/>
            <pc:sldMk cId="1254146238" sldId="332"/>
            <ac:spMk id="9" creationId="{CA821E2F-3920-D2C4-F2B2-1A19541317DF}"/>
          </ac:spMkLst>
        </pc:spChg>
        <pc:spChg chg="add mod ord">
          <ac:chgData name="Matt Lyle" userId="a96e7d453dd11193" providerId="LiveId" clId="{7D7A69D0-39FC-462C-944D-275A50760DA9}" dt="2025-06-28T06:37:00.590" v="1971" actId="14100"/>
          <ac:spMkLst>
            <pc:docMk/>
            <pc:sldMk cId="1254146238" sldId="332"/>
            <ac:spMk id="11" creationId="{D6D69E6D-5C9B-56DB-EC71-A834CDE11A00}"/>
          </ac:spMkLst>
        </pc:spChg>
      </pc:sldChg>
      <pc:sldChg chg="addSp modSp add mod ord modTransition modAnim">
        <pc:chgData name="Matt Lyle" userId="a96e7d453dd11193" providerId="LiveId" clId="{7D7A69D0-39FC-462C-944D-275A50760DA9}" dt="2025-06-28T07:08:13.352" v="2219"/>
        <pc:sldMkLst>
          <pc:docMk/>
          <pc:sldMk cId="1317591242" sldId="333"/>
        </pc:sldMkLst>
        <pc:spChg chg="mod">
          <ac:chgData name="Matt Lyle" userId="a96e7d453dd11193" providerId="LiveId" clId="{7D7A69D0-39FC-462C-944D-275A50760DA9}" dt="2025-06-28T06:38:46.229" v="1975" actId="14100"/>
          <ac:spMkLst>
            <pc:docMk/>
            <pc:sldMk cId="1317591242" sldId="333"/>
            <ac:spMk id="2" creationId="{FD09F0BD-E646-88D2-830F-AADF50A0A75D}"/>
          </ac:spMkLst>
        </pc:spChg>
        <pc:spChg chg="mod">
          <ac:chgData name="Matt Lyle" userId="a96e7d453dd11193" providerId="LiveId" clId="{7D7A69D0-39FC-462C-944D-275A50760DA9}" dt="2025-06-28T06:39:09.145" v="1978" actId="14100"/>
          <ac:spMkLst>
            <pc:docMk/>
            <pc:sldMk cId="1317591242" sldId="333"/>
            <ac:spMk id="3" creationId="{E5391551-6640-0AEC-DC59-B54A52F0FD59}"/>
          </ac:spMkLst>
        </pc:spChg>
        <pc:spChg chg="mod">
          <ac:chgData name="Matt Lyle" userId="a96e7d453dd11193" providerId="LiveId" clId="{7D7A69D0-39FC-462C-944D-275A50760DA9}" dt="2025-06-28T07:07:59.344" v="2217" actId="6549"/>
          <ac:spMkLst>
            <pc:docMk/>
            <pc:sldMk cId="1317591242" sldId="333"/>
            <ac:spMk id="4" creationId="{0B219902-3CDB-4A9B-B678-CA15FFD4594F}"/>
          </ac:spMkLst>
        </pc:spChg>
        <pc:spChg chg="mod">
          <ac:chgData name="Matt Lyle" userId="a96e7d453dd11193" providerId="LiveId" clId="{7D7A69D0-39FC-462C-944D-275A50760DA9}" dt="2025-06-28T06:38:56.200" v="1976" actId="14100"/>
          <ac:spMkLst>
            <pc:docMk/>
            <pc:sldMk cId="1317591242" sldId="333"/>
            <ac:spMk id="5" creationId="{D17755D5-EF77-70B2-B0B8-F28127AE02B5}"/>
          </ac:spMkLst>
        </pc:spChg>
        <pc:spChg chg="add mod">
          <ac:chgData name="Matt Lyle" userId="a96e7d453dd11193" providerId="LiveId" clId="{7D7A69D0-39FC-462C-944D-275A50760DA9}" dt="2025-06-28T07:06:48.452" v="2167" actId="1035"/>
          <ac:spMkLst>
            <pc:docMk/>
            <pc:sldMk cId="1317591242" sldId="333"/>
            <ac:spMk id="6" creationId="{77ADB7AE-C8FF-B078-6851-1134270C0C4A}"/>
          </ac:spMkLst>
        </pc:spChg>
        <pc:spChg chg="add mod">
          <ac:chgData name="Matt Lyle" userId="a96e7d453dd11193" providerId="LiveId" clId="{7D7A69D0-39FC-462C-944D-275A50760DA9}" dt="2025-06-28T07:08:06.280" v="2218" actId="13926"/>
          <ac:spMkLst>
            <pc:docMk/>
            <pc:sldMk cId="1317591242" sldId="333"/>
            <ac:spMk id="7" creationId="{63BCCD71-EBA3-EE6D-71F3-8A6554F09BA5}"/>
          </ac:spMkLst>
        </pc:spChg>
      </pc:sldChg>
      <pc:sldChg chg="addSp delSp modSp add mod ord modTransition modClrScheme modAnim chgLayout">
        <pc:chgData name="Matt Lyle" userId="a96e7d453dd11193" providerId="LiveId" clId="{7D7A69D0-39FC-462C-944D-275A50760DA9}" dt="2025-06-28T06:37:57.368" v="1974"/>
        <pc:sldMkLst>
          <pc:docMk/>
          <pc:sldMk cId="3915143462" sldId="334"/>
        </pc:sldMkLst>
        <pc:spChg chg="del">
          <ac:chgData name="Matt Lyle" userId="a96e7d453dd11193" providerId="LiveId" clId="{7D7A69D0-39FC-462C-944D-275A50760DA9}" dt="2025-06-28T00:23:57.628" v="910" actId="478"/>
          <ac:spMkLst>
            <pc:docMk/>
            <pc:sldMk cId="3915143462" sldId="334"/>
            <ac:spMk id="2" creationId="{6FBB6BF0-90DE-F66B-37BE-F55DEBEF88A7}"/>
          </ac:spMkLst>
        </pc:spChg>
        <pc:spChg chg="del">
          <ac:chgData name="Matt Lyle" userId="a96e7d453dd11193" providerId="LiveId" clId="{7D7A69D0-39FC-462C-944D-275A50760DA9}" dt="2025-06-28T00:23:57.628" v="910" actId="478"/>
          <ac:spMkLst>
            <pc:docMk/>
            <pc:sldMk cId="3915143462" sldId="334"/>
            <ac:spMk id="3" creationId="{330B9A48-4AB3-0DC8-DC00-A368211E811C}"/>
          </ac:spMkLst>
        </pc:spChg>
        <pc:spChg chg="add mod">
          <ac:chgData name="Matt Lyle" userId="a96e7d453dd11193" providerId="LiveId" clId="{7D7A69D0-39FC-462C-944D-275A50760DA9}" dt="2025-06-28T00:24:40.246" v="916" actId="1076"/>
          <ac:spMkLst>
            <pc:docMk/>
            <pc:sldMk cId="3915143462" sldId="334"/>
            <ac:spMk id="5" creationId="{4A65C52E-8597-64EB-39A7-81F3067C116D}"/>
          </ac:spMkLst>
        </pc:spChg>
        <pc:picChg chg="add mod">
          <ac:chgData name="Matt Lyle" userId="a96e7d453dd11193" providerId="LiveId" clId="{7D7A69D0-39FC-462C-944D-275A50760DA9}" dt="2025-06-28T00:24:09.138" v="912"/>
          <ac:picMkLst>
            <pc:docMk/>
            <pc:sldMk cId="3915143462" sldId="334"/>
            <ac:picMk id="4" creationId="{D21E45DB-2E9C-F4EA-00B5-20969C96C30B}"/>
          </ac:picMkLst>
        </pc:picChg>
        <pc:picChg chg="del mod">
          <ac:chgData name="Matt Lyle" userId="a96e7d453dd11193" providerId="LiveId" clId="{7D7A69D0-39FC-462C-944D-275A50760DA9}" dt="2025-06-28T00:23:57.628" v="910" actId="478"/>
          <ac:picMkLst>
            <pc:docMk/>
            <pc:sldMk cId="3915143462" sldId="334"/>
            <ac:picMk id="15" creationId="{615F2CB9-C2E1-BF43-ED1C-A37E526A4E7F}"/>
          </ac:picMkLst>
        </pc:picChg>
      </pc:sldChg>
      <pc:sldChg chg="addSp delSp modSp new mod modTransition modClrScheme delAnim modAnim chgLayout">
        <pc:chgData name="Matt Lyle" userId="a96e7d453dd11193" providerId="LiveId" clId="{7D7A69D0-39FC-462C-944D-275A50760DA9}" dt="2025-06-28T04:23:40.182" v="1481"/>
        <pc:sldMkLst>
          <pc:docMk/>
          <pc:sldMk cId="2710768287" sldId="335"/>
        </pc:sldMkLst>
        <pc:spChg chg="add mod">
          <ac:chgData name="Matt Lyle" userId="a96e7d453dd11193" providerId="LiveId" clId="{7D7A69D0-39FC-462C-944D-275A50760DA9}" dt="2025-06-28T01:05:50.779" v="996"/>
          <ac:spMkLst>
            <pc:docMk/>
            <pc:sldMk cId="2710768287" sldId="335"/>
            <ac:spMk id="16" creationId="{7ABC17A7-DDCB-1A28-D19A-97F4E91E924C}"/>
          </ac:spMkLst>
        </pc:spChg>
        <pc:spChg chg="add del mod">
          <ac:chgData name="Matt Lyle" userId="a96e7d453dd11193" providerId="LiveId" clId="{7D7A69D0-39FC-462C-944D-275A50760DA9}" dt="2025-06-28T03:35:02.952" v="1044" actId="478"/>
          <ac:spMkLst>
            <pc:docMk/>
            <pc:sldMk cId="2710768287" sldId="335"/>
            <ac:spMk id="17" creationId="{EFBC571C-1888-67A1-26FF-A61F098B221D}"/>
          </ac:spMkLst>
        </pc:spChg>
        <pc:spChg chg="add mod">
          <ac:chgData name="Matt Lyle" userId="a96e7d453dd11193" providerId="LiveId" clId="{7D7A69D0-39FC-462C-944D-275A50760DA9}" dt="2025-06-28T04:12:01.919" v="1281"/>
          <ac:spMkLst>
            <pc:docMk/>
            <pc:sldMk cId="2710768287" sldId="335"/>
            <ac:spMk id="23" creationId="{EABAE314-9EE7-8025-74BF-16EBFC7E7EBB}"/>
          </ac:spMkLst>
        </pc:spChg>
        <pc:picChg chg="add del mod">
          <ac:chgData name="Matt Lyle" userId="a96e7d453dd11193" providerId="LiveId" clId="{7D7A69D0-39FC-462C-944D-275A50760DA9}" dt="2025-06-28T00:42:17.924" v="938" actId="478"/>
          <ac:picMkLst>
            <pc:docMk/>
            <pc:sldMk cId="2710768287" sldId="335"/>
            <ac:picMk id="3" creationId="{935BF52F-5B64-E3F5-8E3C-07A8F4A5BFE8}"/>
          </ac:picMkLst>
        </pc:picChg>
        <pc:picChg chg="add del mod">
          <ac:chgData name="Matt Lyle" userId="a96e7d453dd11193" providerId="LiveId" clId="{7D7A69D0-39FC-462C-944D-275A50760DA9}" dt="2025-06-28T00:45:54.899" v="958" actId="478"/>
          <ac:picMkLst>
            <pc:docMk/>
            <pc:sldMk cId="2710768287" sldId="335"/>
            <ac:picMk id="5" creationId="{23C69748-3168-48A8-B327-5C0126D67030}"/>
          </ac:picMkLst>
        </pc:picChg>
        <pc:picChg chg="add del mod">
          <ac:chgData name="Matt Lyle" userId="a96e7d453dd11193" providerId="LiveId" clId="{7D7A69D0-39FC-462C-944D-275A50760DA9}" dt="2025-06-28T00:59:29.257" v="966" actId="478"/>
          <ac:picMkLst>
            <pc:docMk/>
            <pc:sldMk cId="2710768287" sldId="335"/>
            <ac:picMk id="7" creationId="{2610E4DE-5652-8C14-0FE7-9ED529B8A623}"/>
          </ac:picMkLst>
        </pc:picChg>
        <pc:picChg chg="add del mod">
          <ac:chgData name="Matt Lyle" userId="a96e7d453dd11193" providerId="LiveId" clId="{7D7A69D0-39FC-462C-944D-275A50760DA9}" dt="2025-06-28T00:59:51.325" v="972" actId="478"/>
          <ac:picMkLst>
            <pc:docMk/>
            <pc:sldMk cId="2710768287" sldId="335"/>
            <ac:picMk id="8" creationId="{31FA2A6C-2315-3CEB-126D-D023AB5AE145}"/>
          </ac:picMkLst>
        </pc:picChg>
        <pc:picChg chg="add del mod">
          <ac:chgData name="Matt Lyle" userId="a96e7d453dd11193" providerId="LiveId" clId="{7D7A69D0-39FC-462C-944D-275A50760DA9}" dt="2025-06-28T01:02:14.945" v="976" actId="478"/>
          <ac:picMkLst>
            <pc:docMk/>
            <pc:sldMk cId="2710768287" sldId="335"/>
            <ac:picMk id="10" creationId="{0D2D055E-08A8-57EB-6C46-B87CE270AA02}"/>
          </ac:picMkLst>
        </pc:picChg>
        <pc:picChg chg="add mod">
          <ac:chgData name="Matt Lyle" userId="a96e7d453dd11193" providerId="LiveId" clId="{7D7A69D0-39FC-462C-944D-275A50760DA9}" dt="2025-06-28T01:02:44.843" v="986"/>
          <ac:picMkLst>
            <pc:docMk/>
            <pc:sldMk cId="2710768287" sldId="335"/>
            <ac:picMk id="12" creationId="{D48EDA58-574A-BD92-8788-E070C6BF517D}"/>
          </ac:picMkLst>
        </pc:picChg>
        <pc:picChg chg="add del mod">
          <ac:chgData name="Matt Lyle" userId="a96e7d453dd11193" providerId="LiveId" clId="{7D7A69D0-39FC-462C-944D-275A50760DA9}" dt="2025-06-28T01:05:38.415" v="994" actId="478"/>
          <ac:picMkLst>
            <pc:docMk/>
            <pc:sldMk cId="2710768287" sldId="335"/>
            <ac:picMk id="13" creationId="{2D47B00F-9F31-CAA7-395C-F00A27676ADC}"/>
          </ac:picMkLst>
        </pc:picChg>
        <pc:picChg chg="add del mod ord">
          <ac:chgData name="Matt Lyle" userId="a96e7d453dd11193" providerId="LiveId" clId="{7D7A69D0-39FC-462C-944D-275A50760DA9}" dt="2025-06-28T03:34:31.661" v="1041" actId="478"/>
          <ac:picMkLst>
            <pc:docMk/>
            <pc:sldMk cId="2710768287" sldId="335"/>
            <ac:picMk id="15" creationId="{B33DC93F-31A0-F3BC-3BB4-7D75BD330CEE}"/>
          </ac:picMkLst>
        </pc:picChg>
        <pc:picChg chg="add del mod ord modCrop">
          <ac:chgData name="Matt Lyle" userId="a96e7d453dd11193" providerId="LiveId" clId="{7D7A69D0-39FC-462C-944D-275A50760DA9}" dt="2025-06-28T03:34:09.911" v="1032" actId="478"/>
          <ac:picMkLst>
            <pc:docMk/>
            <pc:sldMk cId="2710768287" sldId="335"/>
            <ac:picMk id="19" creationId="{20453B0B-3894-4E1D-5C2B-7913105345A1}"/>
          </ac:picMkLst>
        </pc:picChg>
        <pc:picChg chg="add del mod ord">
          <ac:chgData name="Matt Lyle" userId="a96e7d453dd11193" providerId="LiveId" clId="{7D7A69D0-39FC-462C-944D-275A50760DA9}" dt="2025-06-28T03:34:29.451" v="1040" actId="167"/>
          <ac:picMkLst>
            <pc:docMk/>
            <pc:sldMk cId="2710768287" sldId="335"/>
            <ac:picMk id="21" creationId="{92CECD71-E64C-75EB-F5D3-6ADAA34781F1}"/>
          </ac:picMkLst>
        </pc:picChg>
        <pc:picChg chg="add del mod">
          <ac:chgData name="Matt Lyle" userId="a96e7d453dd11193" providerId="LiveId" clId="{7D7A69D0-39FC-462C-944D-275A50760DA9}" dt="2025-06-28T03:48:20.339" v="1077" actId="478"/>
          <ac:picMkLst>
            <pc:docMk/>
            <pc:sldMk cId="2710768287" sldId="335"/>
            <ac:picMk id="25" creationId="{B875999A-E849-BCD7-5467-40B851EFBBF0}"/>
          </ac:picMkLst>
        </pc:picChg>
        <pc:picChg chg="add del mod">
          <ac:chgData name="Matt Lyle" userId="a96e7d453dd11193" providerId="LiveId" clId="{7D7A69D0-39FC-462C-944D-275A50760DA9}" dt="2025-06-28T03:48:27.677" v="1083" actId="478"/>
          <ac:picMkLst>
            <pc:docMk/>
            <pc:sldMk cId="2710768287" sldId="335"/>
            <ac:picMk id="27" creationId="{859321FB-49FC-A71F-A6F5-450EE686DAB5}"/>
          </ac:picMkLst>
        </pc:picChg>
      </pc:sldChg>
      <pc:sldChg chg="add del">
        <pc:chgData name="Matt Lyle" userId="a96e7d453dd11193" providerId="LiveId" clId="{7D7A69D0-39FC-462C-944D-275A50760DA9}" dt="2025-06-28T03:33:12.768" v="1029" actId="2890"/>
        <pc:sldMkLst>
          <pc:docMk/>
          <pc:sldMk cId="1500252646" sldId="336"/>
        </pc:sldMkLst>
      </pc:sldChg>
      <pc:sldChg chg="delSp add mod modTransition modAnim">
        <pc:chgData name="Matt Lyle" userId="a96e7d453dd11193" providerId="LiveId" clId="{7D7A69D0-39FC-462C-944D-275A50760DA9}" dt="2025-06-28T04:23:40.182" v="1481"/>
        <pc:sldMkLst>
          <pc:docMk/>
          <pc:sldMk cId="2052873731" sldId="336"/>
        </pc:sldMkLst>
        <pc:picChg chg="del">
          <ac:chgData name="Matt Lyle" userId="a96e7d453dd11193" providerId="LiveId" clId="{7D7A69D0-39FC-462C-944D-275A50760DA9}" dt="2025-06-28T03:34:32.925" v="1042" actId="478"/>
          <ac:picMkLst>
            <pc:docMk/>
            <pc:sldMk cId="2052873731" sldId="336"/>
            <ac:picMk id="21" creationId="{367AAF38-90EE-C79E-98AF-41AA46E70194}"/>
          </ac:picMkLst>
        </pc:picChg>
      </pc:sldChg>
      <pc:sldChg chg="addSp delSp modSp new mod modTransition modAnim">
        <pc:chgData name="Matt Lyle" userId="a96e7d453dd11193" providerId="LiveId" clId="{7D7A69D0-39FC-462C-944D-275A50760DA9}" dt="2025-06-28T04:23:40.182" v="1481"/>
        <pc:sldMkLst>
          <pc:docMk/>
          <pc:sldMk cId="1508938282" sldId="337"/>
        </pc:sldMkLst>
        <pc:spChg chg="add mod">
          <ac:chgData name="Matt Lyle" userId="a96e7d453dd11193" providerId="LiveId" clId="{7D7A69D0-39FC-462C-944D-275A50760DA9}" dt="2025-06-28T04:08:58.787" v="1266" actId="14100"/>
          <ac:spMkLst>
            <pc:docMk/>
            <pc:sldMk cId="1508938282" sldId="337"/>
            <ac:spMk id="4" creationId="{A90F98B0-7D5C-F830-0DB1-B588F11E4ECA}"/>
          </ac:spMkLst>
        </pc:spChg>
        <pc:picChg chg="add del mod">
          <ac:chgData name="Matt Lyle" userId="a96e7d453dd11193" providerId="LiveId" clId="{7D7A69D0-39FC-462C-944D-275A50760DA9}" dt="2025-06-28T04:08:41.020" v="1261" actId="478"/>
          <ac:picMkLst>
            <pc:docMk/>
            <pc:sldMk cId="1508938282" sldId="337"/>
            <ac:picMk id="3" creationId="{2F55125D-C9D0-1F76-46ED-54DED5BA2BFA}"/>
          </ac:picMkLst>
        </pc:picChg>
        <pc:picChg chg="add mod ord">
          <ac:chgData name="Matt Lyle" userId="a96e7d453dd11193" providerId="LiveId" clId="{7D7A69D0-39FC-462C-944D-275A50760DA9}" dt="2025-06-28T04:08:51.498" v="1264" actId="14100"/>
          <ac:picMkLst>
            <pc:docMk/>
            <pc:sldMk cId="1508938282" sldId="337"/>
            <ac:picMk id="6" creationId="{8CCA695C-42BF-BFB2-B6F5-B123C04DA8FA}"/>
          </ac:picMkLst>
        </pc:picChg>
      </pc:sldChg>
      <pc:sldChg chg="addSp modSp new mod modTransition">
        <pc:chgData name="Matt Lyle" userId="a96e7d453dd11193" providerId="LiveId" clId="{7D7A69D0-39FC-462C-944D-275A50760DA9}" dt="2025-06-28T04:23:40.182" v="1481"/>
        <pc:sldMkLst>
          <pc:docMk/>
          <pc:sldMk cId="2096282662" sldId="338"/>
        </pc:sldMkLst>
        <pc:spChg chg="add mod">
          <ac:chgData name="Matt Lyle" userId="a96e7d453dd11193" providerId="LiveId" clId="{7D7A69D0-39FC-462C-944D-275A50760DA9}" dt="2025-06-28T03:58:30.356" v="1181" actId="2711"/>
          <ac:spMkLst>
            <pc:docMk/>
            <pc:sldMk cId="2096282662" sldId="338"/>
            <ac:spMk id="3" creationId="{F5B1E2EE-52D1-19ED-74A7-DFEBD031AB18}"/>
          </ac:spMkLst>
        </pc:spChg>
        <pc:spChg chg="add mod">
          <ac:chgData name="Matt Lyle" userId="a96e7d453dd11193" providerId="LiveId" clId="{7D7A69D0-39FC-462C-944D-275A50760DA9}" dt="2025-06-28T03:59:09.375" v="1191" actId="403"/>
          <ac:spMkLst>
            <pc:docMk/>
            <pc:sldMk cId="2096282662" sldId="338"/>
            <ac:spMk id="4" creationId="{893A2206-E6B0-7E1A-7345-4D81D2C76052}"/>
          </ac:spMkLst>
        </pc:spChg>
      </pc:sldChg>
      <pc:sldChg chg="delSp modSp add mod modTransition delAnim">
        <pc:chgData name="Matt Lyle" userId="a96e7d453dd11193" providerId="LiveId" clId="{7D7A69D0-39FC-462C-944D-275A50760DA9}" dt="2025-06-28T04:23:40.182" v="1481"/>
        <pc:sldMkLst>
          <pc:docMk/>
          <pc:sldMk cId="3086740078" sldId="339"/>
        </pc:sldMkLst>
        <pc:spChg chg="del mod">
          <ac:chgData name="Matt Lyle" userId="a96e7d453dd11193" providerId="LiveId" clId="{7D7A69D0-39FC-462C-944D-275A50760DA9}" dt="2025-06-28T04:09:31.173" v="1273" actId="478"/>
          <ac:spMkLst>
            <pc:docMk/>
            <pc:sldMk cId="3086740078" sldId="339"/>
            <ac:spMk id="4" creationId="{84AEA1E8-C8CF-9B70-528C-C5598F2E52D2}"/>
          </ac:spMkLst>
        </pc:spChg>
      </pc:sldChg>
      <pc:sldChg chg="addSp delSp modSp new mod modTransition modClrScheme modAnim chgLayout">
        <pc:chgData name="Matt Lyle" userId="a96e7d453dd11193" providerId="LiveId" clId="{7D7A69D0-39FC-462C-944D-275A50760DA9}" dt="2025-06-28T23:38:13.946" v="6121" actId="700"/>
        <pc:sldMkLst>
          <pc:docMk/>
          <pc:sldMk cId="3421017833" sldId="340"/>
        </pc:sldMkLst>
        <pc:spChg chg="add del">
          <ac:chgData name="Matt Lyle" userId="a96e7d453dd11193" providerId="LiveId" clId="{7D7A69D0-39FC-462C-944D-275A50760DA9}" dt="2025-06-28T04:15:02.480" v="1284" actId="478"/>
          <ac:spMkLst>
            <pc:docMk/>
            <pc:sldMk cId="3421017833" sldId="340"/>
            <ac:spMk id="3" creationId="{D5474305-6D50-C3C9-21C3-1C42167A2DA0}"/>
          </ac:spMkLst>
        </pc:spChg>
        <pc:spChg chg="add mod">
          <ac:chgData name="Matt Lyle" userId="a96e7d453dd11193" providerId="LiveId" clId="{7D7A69D0-39FC-462C-944D-275A50760DA9}" dt="2025-06-28T05:40:10.297" v="1488" actId="113"/>
          <ac:spMkLst>
            <pc:docMk/>
            <pc:sldMk cId="3421017833" sldId="340"/>
            <ac:spMk id="5" creationId="{A649B127-5CCB-45A1-EA32-D5BBA1EED120}"/>
          </ac:spMkLst>
        </pc:spChg>
      </pc:sldChg>
      <pc:sldChg chg="addSp modSp new mod modClrScheme modAnim chgLayout">
        <pc:chgData name="Matt Lyle" userId="a96e7d453dd11193" providerId="LiveId" clId="{7D7A69D0-39FC-462C-944D-275A50760DA9}" dt="2025-06-28T07:15:26.872" v="2390"/>
        <pc:sldMkLst>
          <pc:docMk/>
          <pc:sldMk cId="720022432" sldId="341"/>
        </pc:sldMkLst>
        <pc:spChg chg="add mod">
          <ac:chgData name="Matt Lyle" userId="a96e7d453dd11193" providerId="LiveId" clId="{7D7A69D0-39FC-462C-944D-275A50760DA9}" dt="2025-06-28T07:15:03.833" v="2387" actId="113"/>
          <ac:spMkLst>
            <pc:docMk/>
            <pc:sldMk cId="720022432" sldId="341"/>
            <ac:spMk id="3" creationId="{874DC74F-1CA9-34FE-E4C0-345DA6FE2A25}"/>
          </ac:spMkLst>
        </pc:spChg>
      </pc:sldChg>
      <pc:sldChg chg="addSp modSp new mod setBg modClrScheme modAnim chgLayout">
        <pc:chgData name="Matt Lyle" userId="a96e7d453dd11193" providerId="LiveId" clId="{7D7A69D0-39FC-462C-944D-275A50760DA9}" dt="2025-06-28T23:30:13.878" v="6058" actId="1035"/>
        <pc:sldMkLst>
          <pc:docMk/>
          <pc:sldMk cId="2665903028" sldId="342"/>
        </pc:sldMkLst>
        <pc:spChg chg="add mod">
          <ac:chgData name="Matt Lyle" userId="a96e7d453dd11193" providerId="LiveId" clId="{7D7A69D0-39FC-462C-944D-275A50760DA9}" dt="2025-06-28T06:58:31.577" v="2123" actId="20577"/>
          <ac:spMkLst>
            <pc:docMk/>
            <pc:sldMk cId="2665903028" sldId="342"/>
            <ac:spMk id="4" creationId="{411470E4-C28F-4C75-5A4F-ACDFB08FF889}"/>
          </ac:spMkLst>
        </pc:spChg>
        <pc:spChg chg="add mod">
          <ac:chgData name="Matt Lyle" userId="a96e7d453dd11193" providerId="LiveId" clId="{7D7A69D0-39FC-462C-944D-275A50760DA9}" dt="2025-06-28T06:59:46.242" v="2136" actId="207"/>
          <ac:spMkLst>
            <pc:docMk/>
            <pc:sldMk cId="2665903028" sldId="342"/>
            <ac:spMk id="5" creationId="{5A7E79BC-E828-EAF6-F3D7-A232AD0282AF}"/>
          </ac:spMkLst>
        </pc:spChg>
        <pc:spChg chg="add mod">
          <ac:chgData name="Matt Lyle" userId="a96e7d453dd11193" providerId="LiveId" clId="{7D7A69D0-39FC-462C-944D-275A50760DA9}" dt="2025-06-28T09:37:46.938" v="3861"/>
          <ac:spMkLst>
            <pc:docMk/>
            <pc:sldMk cId="2665903028" sldId="342"/>
            <ac:spMk id="6" creationId="{D1D1E817-E295-2E96-CB7D-556166E3923C}"/>
          </ac:spMkLst>
        </pc:spChg>
        <pc:picChg chg="add mod">
          <ac:chgData name="Matt Lyle" userId="a96e7d453dd11193" providerId="LiveId" clId="{7D7A69D0-39FC-462C-944D-275A50760DA9}" dt="2025-06-28T23:30:13.878" v="6058" actId="1035"/>
          <ac:picMkLst>
            <pc:docMk/>
            <pc:sldMk cId="2665903028" sldId="342"/>
            <ac:picMk id="3" creationId="{3625E82E-63D4-C27F-6325-052A88FA9552}"/>
          </ac:picMkLst>
        </pc:picChg>
      </pc:sldChg>
      <pc:sldChg chg="add del">
        <pc:chgData name="Matt Lyle" userId="a96e7d453dd11193" providerId="LiveId" clId="{7D7A69D0-39FC-462C-944D-275A50760DA9}" dt="2025-06-28T07:24:47.269" v="2410" actId="47"/>
        <pc:sldMkLst>
          <pc:docMk/>
          <pc:sldMk cId="3472601973" sldId="343"/>
        </pc:sldMkLst>
      </pc:sldChg>
      <pc:sldChg chg="add">
        <pc:chgData name="Matt Lyle" userId="a96e7d453dd11193" providerId="LiveId" clId="{7D7A69D0-39FC-462C-944D-275A50760DA9}" dt="2025-06-29T00:30:55.037" v="6426"/>
        <pc:sldMkLst>
          <pc:docMk/>
          <pc:sldMk cId="1220481354" sldId="390"/>
        </pc:sldMkLst>
      </pc:sldChg>
      <pc:sldChg chg="addSp modSp add mod ord modClrScheme modAnim chgLayout">
        <pc:chgData name="Matt Lyle" userId="a96e7d453dd11193" providerId="LiveId" clId="{7D7A69D0-39FC-462C-944D-275A50760DA9}" dt="2025-06-28T12:55:01.125" v="4982" actId="14100"/>
        <pc:sldMkLst>
          <pc:docMk/>
          <pc:sldMk cId="500715274" sldId="7296"/>
        </pc:sldMkLst>
        <pc:spChg chg="mod">
          <ac:chgData name="Matt Lyle" userId="a96e7d453dd11193" providerId="LiveId" clId="{7D7A69D0-39FC-462C-944D-275A50760DA9}" dt="2025-06-28T12:54:32.197" v="4975" actId="13926"/>
          <ac:spMkLst>
            <pc:docMk/>
            <pc:sldMk cId="500715274" sldId="7296"/>
            <ac:spMk id="2" creationId="{A1246391-7620-C685-12DE-7E351BAE1264}"/>
          </ac:spMkLst>
        </pc:spChg>
        <pc:spChg chg="add mod">
          <ac:chgData name="Matt Lyle" userId="a96e7d453dd11193" providerId="LiveId" clId="{7D7A69D0-39FC-462C-944D-275A50760DA9}" dt="2025-06-28T11:31:34.012" v="4782" actId="122"/>
          <ac:spMkLst>
            <pc:docMk/>
            <pc:sldMk cId="500715274" sldId="7296"/>
            <ac:spMk id="4" creationId="{7A2FBA69-EF94-47DC-B7C5-05D213DCFF17}"/>
          </ac:spMkLst>
        </pc:spChg>
        <pc:spChg chg="add mod ord">
          <ac:chgData name="Matt Lyle" userId="a96e7d453dd11193" providerId="LiveId" clId="{7D7A69D0-39FC-462C-944D-275A50760DA9}" dt="2025-06-28T12:55:01.125" v="4982" actId="14100"/>
          <ac:spMkLst>
            <pc:docMk/>
            <pc:sldMk cId="500715274" sldId="7296"/>
            <ac:spMk id="5" creationId="{76EC087B-A20D-F9AB-97A9-856624A8D4EF}"/>
          </ac:spMkLst>
        </pc:spChg>
      </pc:sldChg>
      <pc:sldChg chg="addSp delSp modSp add mod modClrScheme delAnim modAnim chgLayout">
        <pc:chgData name="Matt Lyle" userId="a96e7d453dd11193" providerId="LiveId" clId="{7D7A69D0-39FC-462C-944D-275A50760DA9}" dt="2025-06-28T09:38:51.739" v="3871"/>
        <pc:sldMkLst>
          <pc:docMk/>
          <pc:sldMk cId="1651695518" sldId="7314"/>
        </pc:sldMkLst>
        <pc:spChg chg="mod">
          <ac:chgData name="Matt Lyle" userId="a96e7d453dd11193" providerId="LiveId" clId="{7D7A69D0-39FC-462C-944D-275A50760DA9}" dt="2025-06-28T08:01:14.053" v="2513" actId="14100"/>
          <ac:spMkLst>
            <pc:docMk/>
            <pc:sldMk cId="1651695518" sldId="7314"/>
            <ac:spMk id="2" creationId="{2877426A-B3C8-0726-0E31-2F3AAA5344A2}"/>
          </ac:spMkLst>
        </pc:spChg>
        <pc:spChg chg="add del mod">
          <ac:chgData name="Matt Lyle" userId="a96e7d453dd11193" providerId="LiveId" clId="{7D7A69D0-39FC-462C-944D-275A50760DA9}" dt="2025-06-28T08:24:46.519" v="2885" actId="478"/>
          <ac:spMkLst>
            <pc:docMk/>
            <pc:sldMk cId="1651695518" sldId="7314"/>
            <ac:spMk id="4" creationId="{5DB2E5A0-6DA7-D1EF-9FED-46DEC910B130}"/>
          </ac:spMkLst>
        </pc:spChg>
        <pc:spChg chg="add mod">
          <ac:chgData name="Matt Lyle" userId="a96e7d453dd11193" providerId="LiveId" clId="{7D7A69D0-39FC-462C-944D-275A50760DA9}" dt="2025-06-28T09:16:38.674" v="3726" actId="207"/>
          <ac:spMkLst>
            <pc:docMk/>
            <pc:sldMk cId="1651695518" sldId="7314"/>
            <ac:spMk id="5" creationId="{CA13FEE2-CA78-7FDE-1BDD-0D0698D37088}"/>
          </ac:spMkLst>
        </pc:spChg>
        <pc:spChg chg="add mod ord">
          <ac:chgData name="Matt Lyle" userId="a96e7d453dd11193" providerId="LiveId" clId="{7D7A69D0-39FC-462C-944D-275A50760DA9}" dt="2025-06-28T09:38:46.641" v="3870" actId="1036"/>
          <ac:spMkLst>
            <pc:docMk/>
            <pc:sldMk cId="1651695518" sldId="7314"/>
            <ac:spMk id="6" creationId="{47E13729-FDD8-4BAB-9627-E9E42F59EECD}"/>
          </ac:spMkLst>
        </pc:spChg>
        <pc:spChg chg="add del mod ord">
          <ac:chgData name="Matt Lyle" userId="a96e7d453dd11193" providerId="LiveId" clId="{7D7A69D0-39FC-462C-944D-275A50760DA9}" dt="2025-06-28T09:17:11.783" v="3730" actId="478"/>
          <ac:spMkLst>
            <pc:docMk/>
            <pc:sldMk cId="1651695518" sldId="7314"/>
            <ac:spMk id="7" creationId="{A027EAF9-4EFF-8271-CAD8-E1ED18163FF8}"/>
          </ac:spMkLst>
        </pc:spChg>
        <pc:spChg chg="add mod">
          <ac:chgData name="Matt Lyle" userId="a96e7d453dd11193" providerId="LiveId" clId="{7D7A69D0-39FC-462C-944D-275A50760DA9}" dt="2025-06-28T09:38:51.739" v="3871"/>
          <ac:spMkLst>
            <pc:docMk/>
            <pc:sldMk cId="1651695518" sldId="7314"/>
            <ac:spMk id="10" creationId="{A8674087-10A0-8E0A-C5F8-B294BE8DE5FE}"/>
          </ac:spMkLst>
        </pc:spChg>
        <pc:picChg chg="add mod ord">
          <ac:chgData name="Matt Lyle" userId="a96e7d453dd11193" providerId="LiveId" clId="{7D7A69D0-39FC-462C-944D-275A50760DA9}" dt="2025-06-28T09:17:36.851" v="3736" actId="14100"/>
          <ac:picMkLst>
            <pc:docMk/>
            <pc:sldMk cId="1651695518" sldId="7314"/>
            <ac:picMk id="8" creationId="{1B8F46B8-F497-2957-062F-84ACF24E960B}"/>
          </ac:picMkLst>
        </pc:picChg>
        <pc:picChg chg="add mod ord">
          <ac:chgData name="Matt Lyle" userId="a96e7d453dd11193" providerId="LiveId" clId="{7D7A69D0-39FC-462C-944D-275A50760DA9}" dt="2025-06-28T09:17:36.851" v="3736" actId="14100"/>
          <ac:picMkLst>
            <pc:docMk/>
            <pc:sldMk cId="1651695518" sldId="7314"/>
            <ac:picMk id="9" creationId="{350795F7-BFB2-69F4-D8B5-80753E0BA220}"/>
          </ac:picMkLst>
        </pc:picChg>
      </pc:sldChg>
      <pc:sldChg chg="modSp add mod modClrScheme chgLayout">
        <pc:chgData name="Matt Lyle" userId="a96e7d453dd11193" providerId="LiveId" clId="{7D7A69D0-39FC-462C-944D-275A50760DA9}" dt="2025-06-28T11:34:51.721" v="4786" actId="6549"/>
        <pc:sldMkLst>
          <pc:docMk/>
          <pc:sldMk cId="2587878761" sldId="7315"/>
        </pc:sldMkLst>
        <pc:spChg chg="mod">
          <ac:chgData name="Matt Lyle" userId="a96e7d453dd11193" providerId="LiveId" clId="{7D7A69D0-39FC-462C-944D-275A50760DA9}" dt="2025-06-28T11:34:51.721" v="4786" actId="6549"/>
          <ac:spMkLst>
            <pc:docMk/>
            <pc:sldMk cId="2587878761" sldId="7315"/>
            <ac:spMk id="2" creationId="{9280415C-3E21-38B8-6295-9CAEFD3EC4C3}"/>
          </ac:spMkLst>
        </pc:spChg>
      </pc:sldChg>
      <pc:sldChg chg="addSp modSp add mod ord modClrScheme modAnim chgLayout">
        <pc:chgData name="Matt Lyle" userId="a96e7d453dd11193" providerId="LiveId" clId="{7D7A69D0-39FC-462C-944D-275A50760DA9}" dt="2025-06-28T10:22:09.795" v="4278" actId="122"/>
        <pc:sldMkLst>
          <pc:docMk/>
          <pc:sldMk cId="2110132209" sldId="7316"/>
        </pc:sldMkLst>
        <pc:spChg chg="mod">
          <ac:chgData name="Matt Lyle" userId="a96e7d453dd11193" providerId="LiveId" clId="{7D7A69D0-39FC-462C-944D-275A50760DA9}" dt="2025-06-28T08:56:25.369" v="3387" actId="21"/>
          <ac:spMkLst>
            <pc:docMk/>
            <pc:sldMk cId="2110132209" sldId="7316"/>
            <ac:spMk id="2" creationId="{3C60680E-2BB1-E0AF-678C-06D57E025854}"/>
          </ac:spMkLst>
        </pc:spChg>
        <pc:spChg chg="add mod">
          <ac:chgData name="Matt Lyle" userId="a96e7d453dd11193" providerId="LiveId" clId="{7D7A69D0-39FC-462C-944D-275A50760DA9}" dt="2025-06-28T10:22:09.795" v="4278" actId="122"/>
          <ac:spMkLst>
            <pc:docMk/>
            <pc:sldMk cId="2110132209" sldId="7316"/>
            <ac:spMk id="3" creationId="{095DC7A2-9F8A-7979-9D92-E2023FEF0772}"/>
          </ac:spMkLst>
        </pc:spChg>
      </pc:sldChg>
      <pc:sldChg chg="modSp add mod modClrScheme chgLayout">
        <pc:chgData name="Matt Lyle" userId="a96e7d453dd11193" providerId="LiveId" clId="{7D7A69D0-39FC-462C-944D-275A50760DA9}" dt="2025-06-28T13:46:47.733" v="5911" actId="6549"/>
        <pc:sldMkLst>
          <pc:docMk/>
          <pc:sldMk cId="3174986519" sldId="7317"/>
        </pc:sldMkLst>
        <pc:spChg chg="mod">
          <ac:chgData name="Matt Lyle" userId="a96e7d453dd11193" providerId="LiveId" clId="{7D7A69D0-39FC-462C-944D-275A50760DA9}" dt="2025-06-28T13:46:47.733" v="5911" actId="6549"/>
          <ac:spMkLst>
            <pc:docMk/>
            <pc:sldMk cId="3174986519" sldId="7317"/>
            <ac:spMk id="2" creationId="{ABB2C651-027C-7658-5945-1FCDAC4420A8}"/>
          </ac:spMkLst>
        </pc:spChg>
      </pc:sldChg>
      <pc:sldChg chg="modSp add mod modClrScheme chgLayout">
        <pc:chgData name="Matt Lyle" userId="a96e7d453dd11193" providerId="LiveId" clId="{7D7A69D0-39FC-462C-944D-275A50760DA9}" dt="2025-06-28T13:23:46.134" v="5420" actId="6549"/>
        <pc:sldMkLst>
          <pc:docMk/>
          <pc:sldMk cId="1823959024" sldId="7319"/>
        </pc:sldMkLst>
        <pc:spChg chg="mod">
          <ac:chgData name="Matt Lyle" userId="a96e7d453dd11193" providerId="LiveId" clId="{7D7A69D0-39FC-462C-944D-275A50760DA9}" dt="2025-06-28T13:23:46.134" v="5420" actId="6549"/>
          <ac:spMkLst>
            <pc:docMk/>
            <pc:sldMk cId="1823959024" sldId="7319"/>
            <ac:spMk id="2" creationId="{9FF5FC48-E617-4E63-BE33-59E74A114A45}"/>
          </ac:spMkLst>
        </pc:spChg>
      </pc:sldChg>
      <pc:sldChg chg="modSp add mod modClrScheme chgLayout">
        <pc:chgData name="Matt Lyle" userId="a96e7d453dd11193" providerId="LiveId" clId="{7D7A69D0-39FC-462C-944D-275A50760DA9}" dt="2025-06-28T12:29:27.901" v="4788" actId="20578"/>
        <pc:sldMkLst>
          <pc:docMk/>
          <pc:sldMk cId="3623762007" sldId="7320"/>
        </pc:sldMkLst>
        <pc:spChg chg="mod">
          <ac:chgData name="Matt Lyle" userId="a96e7d453dd11193" providerId="LiveId" clId="{7D7A69D0-39FC-462C-944D-275A50760DA9}" dt="2025-06-28T12:29:27.901" v="4788" actId="20578"/>
          <ac:spMkLst>
            <pc:docMk/>
            <pc:sldMk cId="3623762007" sldId="7320"/>
            <ac:spMk id="2" creationId="{EAE96AD1-F6BE-9DFE-D30D-EBD8BB2D0B1D}"/>
          </ac:spMkLst>
        </pc:spChg>
      </pc:sldChg>
      <pc:sldChg chg="add del">
        <pc:chgData name="Matt Lyle" userId="a96e7d453dd11193" providerId="LiveId" clId="{7D7A69D0-39FC-462C-944D-275A50760DA9}" dt="2025-06-28T07:31:25.744" v="2415" actId="2890"/>
        <pc:sldMkLst>
          <pc:docMk/>
          <pc:sldMk cId="175540116" sldId="7321"/>
        </pc:sldMkLst>
      </pc:sldChg>
      <pc:sldChg chg="addSp modSp new del mod modClrScheme chgLayout">
        <pc:chgData name="Matt Lyle" userId="a96e7d453dd11193" providerId="LiveId" clId="{7D7A69D0-39FC-462C-944D-275A50760DA9}" dt="2025-06-28T08:20:44.412" v="2770" actId="47"/>
        <pc:sldMkLst>
          <pc:docMk/>
          <pc:sldMk cId="770526715" sldId="7321"/>
        </pc:sldMkLst>
        <pc:spChg chg="add mod">
          <ac:chgData name="Matt Lyle" userId="a96e7d453dd11193" providerId="LiveId" clId="{7D7A69D0-39FC-462C-944D-275A50760DA9}" dt="2025-06-28T08:20:39.513" v="2769" actId="1076"/>
          <ac:spMkLst>
            <pc:docMk/>
            <pc:sldMk cId="770526715" sldId="7321"/>
            <ac:spMk id="2" creationId="{3A2A886F-FDA0-D810-B5E4-94F3ED427B6D}"/>
          </ac:spMkLst>
        </pc:spChg>
      </pc:sldChg>
      <pc:sldChg chg="addSp delSp modSp new del mod ord modClrScheme delAnim modAnim chgLayout">
        <pc:chgData name="Matt Lyle" userId="a96e7d453dd11193" providerId="LiveId" clId="{7D7A69D0-39FC-462C-944D-275A50760DA9}" dt="2025-06-28T08:36:59.300" v="3013" actId="47"/>
        <pc:sldMkLst>
          <pc:docMk/>
          <pc:sldMk cId="2621339644" sldId="7322"/>
        </pc:sldMkLst>
        <pc:picChg chg="add del mod">
          <ac:chgData name="Matt Lyle" userId="a96e7d453dd11193" providerId="LiveId" clId="{7D7A69D0-39FC-462C-944D-275A50760DA9}" dt="2025-06-28T07:56:36.689" v="2475" actId="478"/>
          <ac:picMkLst>
            <pc:docMk/>
            <pc:sldMk cId="2621339644" sldId="7322"/>
            <ac:picMk id="3" creationId="{0D96848D-F4F2-40EB-1D4B-00D41B60B84F}"/>
          </ac:picMkLst>
        </pc:picChg>
        <pc:picChg chg="add del mod">
          <ac:chgData name="Matt Lyle" userId="a96e7d453dd11193" providerId="LiveId" clId="{7D7A69D0-39FC-462C-944D-275A50760DA9}" dt="2025-06-28T08:36:56.025" v="3011" actId="21"/>
          <ac:picMkLst>
            <pc:docMk/>
            <pc:sldMk cId="2621339644" sldId="7322"/>
            <ac:picMk id="5" creationId="{F63EFE91-182F-96AF-B148-7A7E0CFF487A}"/>
          </ac:picMkLst>
        </pc:picChg>
        <pc:picChg chg="add del mod">
          <ac:chgData name="Matt Lyle" userId="a96e7d453dd11193" providerId="LiveId" clId="{7D7A69D0-39FC-462C-944D-275A50760DA9}" dt="2025-06-28T08:36:56.025" v="3011" actId="21"/>
          <ac:picMkLst>
            <pc:docMk/>
            <pc:sldMk cId="2621339644" sldId="7322"/>
            <ac:picMk id="7" creationId="{E93EC8CD-39AC-AABD-30A8-1259C4CA2611}"/>
          </ac:picMkLst>
        </pc:picChg>
        <pc:picChg chg="add del mod">
          <ac:chgData name="Matt Lyle" userId="a96e7d453dd11193" providerId="LiveId" clId="{7D7A69D0-39FC-462C-944D-275A50760DA9}" dt="2025-06-28T08:00:40.419" v="2507" actId="478"/>
          <ac:picMkLst>
            <pc:docMk/>
            <pc:sldMk cId="2621339644" sldId="7322"/>
            <ac:picMk id="9" creationId="{9C075244-D8C3-696D-2009-83BBA334C0EF}"/>
          </ac:picMkLst>
        </pc:picChg>
        <pc:picChg chg="add del mod">
          <ac:chgData name="Matt Lyle" userId="a96e7d453dd11193" providerId="LiveId" clId="{7D7A69D0-39FC-462C-944D-275A50760DA9}" dt="2025-06-28T08:36:56.025" v="3011" actId="21"/>
          <ac:picMkLst>
            <pc:docMk/>
            <pc:sldMk cId="2621339644" sldId="7322"/>
            <ac:picMk id="11" creationId="{D5413A60-E66B-5E5E-EB0A-A569855A86A1}"/>
          </ac:picMkLst>
        </pc:picChg>
      </pc:sldChg>
      <pc:sldChg chg="modSp add mod">
        <pc:chgData name="Matt Lyle" userId="a96e7d453dd11193" providerId="LiveId" clId="{7D7A69D0-39FC-462C-944D-275A50760DA9}" dt="2025-06-28T08:47:49.073" v="3269" actId="6549"/>
        <pc:sldMkLst>
          <pc:docMk/>
          <pc:sldMk cId="1962067140" sldId="7323"/>
        </pc:sldMkLst>
        <pc:spChg chg="mod">
          <ac:chgData name="Matt Lyle" userId="a96e7d453dd11193" providerId="LiveId" clId="{7D7A69D0-39FC-462C-944D-275A50760DA9}" dt="2025-06-28T08:47:49.073" v="3269" actId="6549"/>
          <ac:spMkLst>
            <pc:docMk/>
            <pc:sldMk cId="1962067140" sldId="7323"/>
            <ac:spMk id="2" creationId="{09A6D94B-AA86-5DEE-854D-61A49850EC9C}"/>
          </ac:spMkLst>
        </pc:spChg>
      </pc:sldChg>
      <pc:sldChg chg="addSp delSp modSp add mod ord modTransition delAnim modAnim">
        <pc:chgData name="Matt Lyle" userId="a96e7d453dd11193" providerId="LiveId" clId="{7D7A69D0-39FC-462C-944D-275A50760DA9}" dt="2025-06-28T10:23:39.451" v="4285" actId="403"/>
        <pc:sldMkLst>
          <pc:docMk/>
          <pc:sldMk cId="1020967361" sldId="7324"/>
        </pc:sldMkLst>
        <pc:spChg chg="del mod">
          <ac:chgData name="Matt Lyle" userId="a96e7d453dd11193" providerId="LiveId" clId="{7D7A69D0-39FC-462C-944D-275A50760DA9}" dt="2025-06-28T08:19:43.267" v="2761" actId="478"/>
          <ac:spMkLst>
            <pc:docMk/>
            <pc:sldMk cId="1020967361" sldId="7324"/>
            <ac:spMk id="2" creationId="{8F2D6602-90AB-A1EF-631C-C29282C87CB0}"/>
          </ac:spMkLst>
        </pc:spChg>
        <pc:spChg chg="add del mod">
          <ac:chgData name="Matt Lyle" userId="a96e7d453dd11193" providerId="LiveId" clId="{7D7A69D0-39FC-462C-944D-275A50760DA9}" dt="2025-06-28T08:19:41.796" v="2760" actId="478"/>
          <ac:spMkLst>
            <pc:docMk/>
            <pc:sldMk cId="1020967361" sldId="7324"/>
            <ac:spMk id="3" creationId="{F02B309E-8231-3A05-5C6E-15A641B84B22}"/>
          </ac:spMkLst>
        </pc:spChg>
        <pc:spChg chg="add mod">
          <ac:chgData name="Matt Lyle" userId="a96e7d453dd11193" providerId="LiveId" clId="{7D7A69D0-39FC-462C-944D-275A50760DA9}" dt="2025-06-28T10:23:39.451" v="4285" actId="403"/>
          <ac:spMkLst>
            <pc:docMk/>
            <pc:sldMk cId="1020967361" sldId="7324"/>
            <ac:spMk id="4" creationId="{E2F532DA-C43C-639B-0B51-28BE8537ABD7}"/>
          </ac:spMkLst>
        </pc:spChg>
        <pc:spChg chg="add mod">
          <ac:chgData name="Matt Lyle" userId="a96e7d453dd11193" providerId="LiveId" clId="{7D7A69D0-39FC-462C-944D-275A50760DA9}" dt="2025-06-28T10:23:31.484" v="4284" actId="1076"/>
          <ac:spMkLst>
            <pc:docMk/>
            <pc:sldMk cId="1020967361" sldId="7324"/>
            <ac:spMk id="6" creationId="{9D381038-4AD5-3A21-5098-16546A989AAE}"/>
          </ac:spMkLst>
        </pc:spChg>
      </pc:sldChg>
      <pc:sldChg chg="addSp delSp modSp add del mod ord addAnim delAnim modAnim">
        <pc:chgData name="Matt Lyle" userId="a96e7d453dd11193" providerId="LiveId" clId="{7D7A69D0-39FC-462C-944D-275A50760DA9}" dt="2025-06-28T09:52:18.754" v="3955" actId="47"/>
        <pc:sldMkLst>
          <pc:docMk/>
          <pc:sldMk cId="1206839976" sldId="7325"/>
        </pc:sldMkLst>
        <pc:spChg chg="add del">
          <ac:chgData name="Matt Lyle" userId="a96e7d453dd11193" providerId="LiveId" clId="{7D7A69D0-39FC-462C-944D-275A50760DA9}" dt="2025-06-28T08:22:16.835" v="2778" actId="21"/>
          <ac:spMkLst>
            <pc:docMk/>
            <pc:sldMk cId="1206839976" sldId="7325"/>
            <ac:spMk id="2" creationId="{85F97831-28BF-4BD4-1987-A683DBA5DEA5}"/>
          </ac:spMkLst>
        </pc:spChg>
        <pc:spChg chg="add del">
          <ac:chgData name="Matt Lyle" userId="a96e7d453dd11193" providerId="LiveId" clId="{7D7A69D0-39FC-462C-944D-275A50760DA9}" dt="2025-06-28T08:22:16.835" v="2778" actId="21"/>
          <ac:spMkLst>
            <pc:docMk/>
            <pc:sldMk cId="1206839976" sldId="7325"/>
            <ac:spMk id="3" creationId="{31B577AA-EF50-D926-D3AC-E27322E14900}"/>
          </ac:spMkLst>
        </pc:spChg>
        <pc:spChg chg="add del mod">
          <ac:chgData name="Matt Lyle" userId="a96e7d453dd11193" providerId="LiveId" clId="{7D7A69D0-39FC-462C-944D-275A50760DA9}" dt="2025-06-28T08:22:16.835" v="2778" actId="21"/>
          <ac:spMkLst>
            <pc:docMk/>
            <pc:sldMk cId="1206839976" sldId="7325"/>
            <ac:spMk id="4" creationId="{D3698CF6-9E1B-2C1B-00CA-4BDF377DFCC1}"/>
          </ac:spMkLst>
        </pc:spChg>
        <pc:spChg chg="add mod">
          <ac:chgData name="Matt Lyle" userId="a96e7d453dd11193" providerId="LiveId" clId="{7D7A69D0-39FC-462C-944D-275A50760DA9}" dt="2025-06-28T08:22:11.320" v="2775"/>
          <ac:spMkLst>
            <pc:docMk/>
            <pc:sldMk cId="1206839976" sldId="7325"/>
            <ac:spMk id="9" creationId="{85F97831-28BF-4BD4-1987-A683DBA5DEA5}"/>
          </ac:spMkLst>
        </pc:spChg>
        <pc:spChg chg="add mod">
          <ac:chgData name="Matt Lyle" userId="a96e7d453dd11193" providerId="LiveId" clId="{7D7A69D0-39FC-462C-944D-275A50760DA9}" dt="2025-06-28T08:22:11.320" v="2775"/>
          <ac:spMkLst>
            <pc:docMk/>
            <pc:sldMk cId="1206839976" sldId="7325"/>
            <ac:spMk id="10" creationId="{31B577AA-EF50-D926-D3AC-E27322E14900}"/>
          </ac:spMkLst>
        </pc:spChg>
        <pc:spChg chg="add mod">
          <ac:chgData name="Matt Lyle" userId="a96e7d453dd11193" providerId="LiveId" clId="{7D7A69D0-39FC-462C-944D-275A50760DA9}" dt="2025-06-28T08:22:11.320" v="2775"/>
          <ac:spMkLst>
            <pc:docMk/>
            <pc:sldMk cId="1206839976" sldId="7325"/>
            <ac:spMk id="11" creationId="{D3698CF6-9E1B-2C1B-00CA-4BDF377DFCC1}"/>
          </ac:spMkLst>
        </pc:spChg>
        <pc:spChg chg="add mod">
          <ac:chgData name="Matt Lyle" userId="a96e7d453dd11193" providerId="LiveId" clId="{7D7A69D0-39FC-462C-944D-275A50760DA9}" dt="2025-06-28T08:22:17.131" v="2779"/>
          <ac:spMkLst>
            <pc:docMk/>
            <pc:sldMk cId="1206839976" sldId="7325"/>
            <ac:spMk id="13" creationId="{85F97831-28BF-4BD4-1987-A683DBA5DEA5}"/>
          </ac:spMkLst>
        </pc:spChg>
        <pc:spChg chg="add del mod">
          <ac:chgData name="Matt Lyle" userId="a96e7d453dd11193" providerId="LiveId" clId="{7D7A69D0-39FC-462C-944D-275A50760DA9}" dt="2025-06-28T08:45:36.923" v="3267" actId="478"/>
          <ac:spMkLst>
            <pc:docMk/>
            <pc:sldMk cId="1206839976" sldId="7325"/>
            <ac:spMk id="14" creationId="{31B577AA-EF50-D926-D3AC-E27322E14900}"/>
          </ac:spMkLst>
        </pc:spChg>
        <pc:spChg chg="add mod ord">
          <ac:chgData name="Matt Lyle" userId="a96e7d453dd11193" providerId="LiveId" clId="{7D7A69D0-39FC-462C-944D-275A50760DA9}" dt="2025-06-28T08:22:56.611" v="2841" actId="167"/>
          <ac:spMkLst>
            <pc:docMk/>
            <pc:sldMk cId="1206839976" sldId="7325"/>
            <ac:spMk id="15" creationId="{D3698CF6-9E1B-2C1B-00CA-4BDF377DFCC1}"/>
          </ac:spMkLst>
        </pc:spChg>
        <pc:picChg chg="add mod">
          <ac:chgData name="Matt Lyle" userId="a96e7d453dd11193" providerId="LiveId" clId="{7D7A69D0-39FC-462C-944D-275A50760DA9}" dt="2025-06-28T08:21:54.902" v="2772"/>
          <ac:picMkLst>
            <pc:docMk/>
            <pc:sldMk cId="1206839976" sldId="7325"/>
            <ac:picMk id="5" creationId="{32B9EEE9-ACD5-0EFB-7FF7-4BA098940C80}"/>
          </ac:picMkLst>
        </pc:picChg>
        <pc:picChg chg="add mod">
          <ac:chgData name="Matt Lyle" userId="a96e7d453dd11193" providerId="LiveId" clId="{7D7A69D0-39FC-462C-944D-275A50760DA9}" dt="2025-06-28T08:21:54.902" v="2772"/>
          <ac:picMkLst>
            <pc:docMk/>
            <pc:sldMk cId="1206839976" sldId="7325"/>
            <ac:picMk id="6" creationId="{3320CDAF-5B88-D3AE-3486-E346B5687FDC}"/>
          </ac:picMkLst>
        </pc:picChg>
        <pc:picChg chg="add del mod">
          <ac:chgData name="Matt Lyle" userId="a96e7d453dd11193" providerId="LiveId" clId="{7D7A69D0-39FC-462C-944D-275A50760DA9}" dt="2025-06-28T08:22:13.583" v="2777" actId="21"/>
          <ac:picMkLst>
            <pc:docMk/>
            <pc:sldMk cId="1206839976" sldId="7325"/>
            <ac:picMk id="7" creationId="{C4EA352B-D8DE-6C81-2DF1-116BDC6C59AE}"/>
          </ac:picMkLst>
        </pc:picChg>
        <pc:picChg chg="add mod">
          <ac:chgData name="Matt Lyle" userId="a96e7d453dd11193" providerId="LiveId" clId="{7D7A69D0-39FC-462C-944D-275A50760DA9}" dt="2025-06-28T08:22:04.244" v="2773"/>
          <ac:picMkLst>
            <pc:docMk/>
            <pc:sldMk cId="1206839976" sldId="7325"/>
            <ac:picMk id="8" creationId="{8D5643F2-1A83-C377-2DA1-E1B894CE16FE}"/>
          </ac:picMkLst>
        </pc:picChg>
        <pc:picChg chg="add mod">
          <ac:chgData name="Matt Lyle" userId="a96e7d453dd11193" providerId="LiveId" clId="{7D7A69D0-39FC-462C-944D-275A50760DA9}" dt="2025-06-28T08:22:11.320" v="2775"/>
          <ac:picMkLst>
            <pc:docMk/>
            <pc:sldMk cId="1206839976" sldId="7325"/>
            <ac:picMk id="12" creationId="{C4EA352B-D8DE-6C81-2DF1-116BDC6C59AE}"/>
          </ac:picMkLst>
        </pc:picChg>
      </pc:sldChg>
      <pc:sldChg chg="delSp modSp add mod modTransition modAnim">
        <pc:chgData name="Matt Lyle" userId="a96e7d453dd11193" providerId="LiveId" clId="{7D7A69D0-39FC-462C-944D-275A50760DA9}" dt="2025-06-28T08:23:19.922" v="2868"/>
        <pc:sldMkLst>
          <pc:docMk/>
          <pc:sldMk cId="2107735259" sldId="7326"/>
        </pc:sldMkLst>
        <pc:spChg chg="mod">
          <ac:chgData name="Matt Lyle" userId="a96e7d453dd11193" providerId="LiveId" clId="{7D7A69D0-39FC-462C-944D-275A50760DA9}" dt="2025-06-28T08:23:13.618" v="2866" actId="1036"/>
          <ac:spMkLst>
            <pc:docMk/>
            <pc:sldMk cId="2107735259" sldId="7326"/>
            <ac:spMk id="15" creationId="{639040E7-A3C2-849A-C76D-0D6D65654F0C}"/>
          </ac:spMkLst>
        </pc:spChg>
        <pc:picChg chg="del">
          <ac:chgData name="Matt Lyle" userId="a96e7d453dd11193" providerId="LiveId" clId="{7D7A69D0-39FC-462C-944D-275A50760DA9}" dt="2025-06-28T08:23:07.997" v="2844" actId="478"/>
          <ac:picMkLst>
            <pc:docMk/>
            <pc:sldMk cId="2107735259" sldId="7326"/>
            <ac:picMk id="7" creationId="{2D9C1623-23AB-8FDD-C7FA-D2DAB0DD93F6}"/>
          </ac:picMkLst>
        </pc:picChg>
        <pc:picChg chg="del">
          <ac:chgData name="Matt Lyle" userId="a96e7d453dd11193" providerId="LiveId" clId="{7D7A69D0-39FC-462C-944D-275A50760DA9}" dt="2025-06-28T08:23:06.790" v="2843" actId="478"/>
          <ac:picMkLst>
            <pc:docMk/>
            <pc:sldMk cId="2107735259" sldId="7326"/>
            <ac:picMk id="8" creationId="{47EA29B3-A2CB-717C-BD82-348E882C0219}"/>
          </ac:picMkLst>
        </pc:picChg>
      </pc:sldChg>
      <pc:sldChg chg="addSp modSp add modAnim">
        <pc:chgData name="Matt Lyle" userId="a96e7d453dd11193" providerId="LiveId" clId="{7D7A69D0-39FC-462C-944D-275A50760DA9}" dt="2025-06-28T08:36:10.399" v="2998"/>
        <pc:sldMkLst>
          <pc:docMk/>
          <pc:sldMk cId="2043704488" sldId="7327"/>
        </pc:sldMkLst>
        <pc:spChg chg="add mod">
          <ac:chgData name="Matt Lyle" userId="a96e7d453dd11193" providerId="LiveId" clId="{7D7A69D0-39FC-462C-944D-275A50760DA9}" dt="2025-06-28T08:36:09.897" v="2997"/>
          <ac:spMkLst>
            <pc:docMk/>
            <pc:sldMk cId="2043704488" sldId="7327"/>
            <ac:spMk id="3" creationId="{C8CD3A46-702B-B849-7379-D22A49AA57BD}"/>
          </ac:spMkLst>
        </pc:spChg>
      </pc:sldChg>
      <pc:sldChg chg="addSp modSp new del setBg modAnim">
        <pc:chgData name="Matt Lyle" userId="a96e7d453dd11193" providerId="LiveId" clId="{7D7A69D0-39FC-462C-944D-275A50760DA9}" dt="2025-06-28T08:37:44.352" v="3024" actId="47"/>
        <pc:sldMkLst>
          <pc:docMk/>
          <pc:sldMk cId="3750843635" sldId="7328"/>
        </pc:sldMkLst>
        <pc:spChg chg="add mod">
          <ac:chgData name="Matt Lyle" userId="a96e7d453dd11193" providerId="LiveId" clId="{7D7A69D0-39FC-462C-944D-275A50760DA9}" dt="2025-06-28T08:36:11.077" v="2999"/>
          <ac:spMkLst>
            <pc:docMk/>
            <pc:sldMk cId="3750843635" sldId="7328"/>
            <ac:spMk id="2" creationId="{BCD84E36-C4D1-7BA4-4832-C715BAE3573A}"/>
          </ac:spMkLst>
        </pc:spChg>
      </pc:sldChg>
      <pc:sldChg chg="addSp delSp modSp add mod ord modClrScheme modAnim chgLayout">
        <pc:chgData name="Matt Lyle" userId="a96e7d453dd11193" providerId="LiveId" clId="{7D7A69D0-39FC-462C-944D-275A50760DA9}" dt="2025-06-28T23:36:05.501" v="6094" actId="700"/>
        <pc:sldMkLst>
          <pc:docMk/>
          <pc:sldMk cId="3836223882" sldId="7329"/>
        </pc:sldMkLst>
        <pc:spChg chg="del">
          <ac:chgData name="Matt Lyle" userId="a96e7d453dd11193" providerId="LiveId" clId="{7D7A69D0-39FC-462C-944D-275A50760DA9}" dt="2025-06-28T08:36:51.730" v="3008" actId="478"/>
          <ac:spMkLst>
            <pc:docMk/>
            <pc:sldMk cId="3836223882" sldId="7329"/>
            <ac:spMk id="2" creationId="{88B26D65-3C84-5F20-39DF-0AB1A392FDE4}"/>
          </ac:spMkLst>
        </pc:spChg>
        <pc:picChg chg="add mod">
          <ac:chgData name="Matt Lyle" userId="a96e7d453dd11193" providerId="LiveId" clId="{7D7A69D0-39FC-462C-944D-275A50760DA9}" dt="2025-06-28T08:36:56.915" v="3012"/>
          <ac:picMkLst>
            <pc:docMk/>
            <pc:sldMk cId="3836223882" sldId="7329"/>
            <ac:picMk id="5" creationId="{F63EFE91-182F-96AF-B148-7A7E0CFF487A}"/>
          </ac:picMkLst>
        </pc:picChg>
        <pc:picChg chg="add mod">
          <ac:chgData name="Matt Lyle" userId="a96e7d453dd11193" providerId="LiveId" clId="{7D7A69D0-39FC-462C-944D-275A50760DA9}" dt="2025-06-28T08:36:56.915" v="3012"/>
          <ac:picMkLst>
            <pc:docMk/>
            <pc:sldMk cId="3836223882" sldId="7329"/>
            <ac:picMk id="7" creationId="{E93EC8CD-39AC-AABD-30A8-1259C4CA2611}"/>
          </ac:picMkLst>
        </pc:picChg>
        <pc:picChg chg="add mod">
          <ac:chgData name="Matt Lyle" userId="a96e7d453dd11193" providerId="LiveId" clId="{7D7A69D0-39FC-462C-944D-275A50760DA9}" dt="2025-06-28T08:36:56.915" v="3012"/>
          <ac:picMkLst>
            <pc:docMk/>
            <pc:sldMk cId="3836223882" sldId="7329"/>
            <ac:picMk id="11" creationId="{D5413A60-E66B-5E5E-EB0A-A569855A86A1}"/>
          </ac:picMkLst>
        </pc:picChg>
      </pc:sldChg>
      <pc:sldChg chg="modSp add mod ord">
        <pc:chgData name="Matt Lyle" userId="a96e7d453dd11193" providerId="LiveId" clId="{7D7A69D0-39FC-462C-944D-275A50760DA9}" dt="2025-06-28T08:42:13.321" v="3149" actId="20577"/>
        <pc:sldMkLst>
          <pc:docMk/>
          <pc:sldMk cId="4227409121" sldId="7330"/>
        </pc:sldMkLst>
        <pc:spChg chg="mod">
          <ac:chgData name="Matt Lyle" userId="a96e7d453dd11193" providerId="LiveId" clId="{7D7A69D0-39FC-462C-944D-275A50760DA9}" dt="2025-06-28T08:42:13.321" v="3149" actId="20577"/>
          <ac:spMkLst>
            <pc:docMk/>
            <pc:sldMk cId="4227409121" sldId="7330"/>
            <ac:spMk id="6" creationId="{E84BD9FF-9462-C0E9-A0B4-440394B8CE4A}"/>
          </ac:spMkLst>
        </pc:spChg>
        <pc:spChg chg="mod">
          <ac:chgData name="Matt Lyle" userId="a96e7d453dd11193" providerId="LiveId" clId="{7D7A69D0-39FC-462C-944D-275A50760DA9}" dt="2025-06-28T08:42:10.056" v="3148"/>
          <ac:spMkLst>
            <pc:docMk/>
            <pc:sldMk cId="4227409121" sldId="7330"/>
            <ac:spMk id="7" creationId="{4DF72167-5B7C-4FFB-D611-AFFBF49B62BA}"/>
          </ac:spMkLst>
        </pc:spChg>
      </pc:sldChg>
      <pc:sldChg chg="modSp add mod ord">
        <pc:chgData name="Matt Lyle" userId="a96e7d453dd11193" providerId="LiveId" clId="{7D7A69D0-39FC-462C-944D-275A50760DA9}" dt="2025-06-28T08:44:02.068" v="3246"/>
        <pc:sldMkLst>
          <pc:docMk/>
          <pc:sldMk cId="2082435549" sldId="7331"/>
        </pc:sldMkLst>
        <pc:spChg chg="mod">
          <ac:chgData name="Matt Lyle" userId="a96e7d453dd11193" providerId="LiveId" clId="{7D7A69D0-39FC-462C-944D-275A50760DA9}" dt="2025-06-28T08:44:02.068" v="3246"/>
          <ac:spMkLst>
            <pc:docMk/>
            <pc:sldMk cId="2082435549" sldId="7331"/>
            <ac:spMk id="6" creationId="{67D654A5-3066-BC19-897F-3ABB8EF17219}"/>
          </ac:spMkLst>
        </pc:spChg>
        <pc:spChg chg="mod">
          <ac:chgData name="Matt Lyle" userId="a96e7d453dd11193" providerId="LiveId" clId="{7D7A69D0-39FC-462C-944D-275A50760DA9}" dt="2025-06-28T08:42:54.495" v="3186" actId="20577"/>
          <ac:spMkLst>
            <pc:docMk/>
            <pc:sldMk cId="2082435549" sldId="7331"/>
            <ac:spMk id="7" creationId="{204815C1-C2A7-8B1E-C292-57AFBC47FBB2}"/>
          </ac:spMkLst>
        </pc:spChg>
      </pc:sldChg>
      <pc:sldChg chg="modSp add mod ord">
        <pc:chgData name="Matt Lyle" userId="a96e7d453dd11193" providerId="LiveId" clId="{7D7A69D0-39FC-462C-944D-275A50760DA9}" dt="2025-06-28T08:44:34.213" v="3261" actId="20577"/>
        <pc:sldMkLst>
          <pc:docMk/>
          <pc:sldMk cId="1442533338" sldId="7332"/>
        </pc:sldMkLst>
        <pc:spChg chg="mod">
          <ac:chgData name="Matt Lyle" userId="a96e7d453dd11193" providerId="LiveId" clId="{7D7A69D0-39FC-462C-944D-275A50760DA9}" dt="2025-06-28T08:44:26.832" v="3256" actId="20577"/>
          <ac:spMkLst>
            <pc:docMk/>
            <pc:sldMk cId="1442533338" sldId="7332"/>
            <ac:spMk id="6" creationId="{F9AA158C-854A-3DA8-E326-929ABD9BB309}"/>
          </ac:spMkLst>
        </pc:spChg>
        <pc:spChg chg="mod">
          <ac:chgData name="Matt Lyle" userId="a96e7d453dd11193" providerId="LiveId" clId="{7D7A69D0-39FC-462C-944D-275A50760DA9}" dt="2025-06-28T08:44:34.213" v="3261" actId="20577"/>
          <ac:spMkLst>
            <pc:docMk/>
            <pc:sldMk cId="1442533338" sldId="7332"/>
            <ac:spMk id="7" creationId="{C7DD2613-F359-F414-D868-98960B3969A5}"/>
          </ac:spMkLst>
        </pc:spChg>
      </pc:sldChg>
      <pc:sldChg chg="addSp delSp modSp add mod ord modAnim">
        <pc:chgData name="Matt Lyle" userId="a96e7d453dd11193" providerId="LiveId" clId="{7D7A69D0-39FC-462C-944D-275A50760DA9}" dt="2025-06-28T09:36:35.850" v="3853"/>
        <pc:sldMkLst>
          <pc:docMk/>
          <pc:sldMk cId="664553207" sldId="7333"/>
        </pc:sldMkLst>
        <pc:spChg chg="add del mod">
          <ac:chgData name="Matt Lyle" userId="a96e7d453dd11193" providerId="LiveId" clId="{7D7A69D0-39FC-462C-944D-275A50760DA9}" dt="2025-06-28T09:35:34.470" v="3833" actId="22"/>
          <ac:spMkLst>
            <pc:docMk/>
            <pc:sldMk cId="664553207" sldId="7333"/>
            <ac:spMk id="3" creationId="{202CD2CA-A5DA-BD83-2D42-9F36EEF59A7E}"/>
          </ac:spMkLst>
        </pc:spChg>
        <pc:spChg chg="add mod">
          <ac:chgData name="Matt Lyle" userId="a96e7d453dd11193" providerId="LiveId" clId="{7D7A69D0-39FC-462C-944D-275A50760DA9}" dt="2025-06-28T09:36:33.757" v="3852" actId="1076"/>
          <ac:spMkLst>
            <pc:docMk/>
            <pc:sldMk cId="664553207" sldId="7333"/>
            <ac:spMk id="5" creationId="{552A8DA0-0112-02FD-1AF4-813C39C430E9}"/>
          </ac:spMkLst>
        </pc:spChg>
      </pc:sldChg>
      <pc:sldChg chg="modSp add mod ord">
        <pc:chgData name="Matt Lyle" userId="a96e7d453dd11193" providerId="LiveId" clId="{7D7A69D0-39FC-462C-944D-275A50760DA9}" dt="2025-06-28T08:48:02.654" v="3272" actId="207"/>
        <pc:sldMkLst>
          <pc:docMk/>
          <pc:sldMk cId="3916334615" sldId="7334"/>
        </pc:sldMkLst>
        <pc:spChg chg="mod">
          <ac:chgData name="Matt Lyle" userId="a96e7d453dd11193" providerId="LiveId" clId="{7D7A69D0-39FC-462C-944D-275A50760DA9}" dt="2025-06-28T08:48:02.654" v="3272" actId="207"/>
          <ac:spMkLst>
            <pc:docMk/>
            <pc:sldMk cId="3916334615" sldId="7334"/>
            <ac:spMk id="2" creationId="{9BD4A1CB-2D60-384C-641F-7D30F6F9BA67}"/>
          </ac:spMkLst>
        </pc:spChg>
      </pc:sldChg>
      <pc:sldChg chg="modSp add mod">
        <pc:chgData name="Matt Lyle" userId="a96e7d453dd11193" providerId="LiveId" clId="{7D7A69D0-39FC-462C-944D-275A50760DA9}" dt="2025-06-28T10:08:20.946" v="3969" actId="13926"/>
        <pc:sldMkLst>
          <pc:docMk/>
          <pc:sldMk cId="3020363290" sldId="7335"/>
        </pc:sldMkLst>
        <pc:spChg chg="mod">
          <ac:chgData name="Matt Lyle" userId="a96e7d453dd11193" providerId="LiveId" clId="{7D7A69D0-39FC-462C-944D-275A50760DA9}" dt="2025-06-28T10:08:20.946" v="3969" actId="13926"/>
          <ac:spMkLst>
            <pc:docMk/>
            <pc:sldMk cId="3020363290" sldId="7335"/>
            <ac:spMk id="2" creationId="{3504D45C-B36D-09E6-9E54-0E24850AD5E9}"/>
          </ac:spMkLst>
        </pc:spChg>
      </pc:sldChg>
      <pc:sldChg chg="addSp delSp modSp new del mod delAnim modAnim">
        <pc:chgData name="Matt Lyle" userId="a96e7d453dd11193" providerId="LiveId" clId="{7D7A69D0-39FC-462C-944D-275A50760DA9}" dt="2025-06-28T12:47:10.445" v="4917" actId="47"/>
        <pc:sldMkLst>
          <pc:docMk/>
          <pc:sldMk cId="2983406396" sldId="7336"/>
        </pc:sldMkLst>
        <pc:spChg chg="add mod">
          <ac:chgData name="Matt Lyle" userId="a96e7d453dd11193" providerId="LiveId" clId="{7D7A69D0-39FC-462C-944D-275A50760DA9}" dt="2025-06-28T10:10:14.253" v="3999" actId="20577"/>
          <ac:spMkLst>
            <pc:docMk/>
            <pc:sldMk cId="2983406396" sldId="7336"/>
            <ac:spMk id="3" creationId="{8F34904C-E702-5C0C-07A1-B515178D11C6}"/>
          </ac:spMkLst>
        </pc:spChg>
        <pc:spChg chg="add mod">
          <ac:chgData name="Matt Lyle" userId="a96e7d453dd11193" providerId="LiveId" clId="{7D7A69D0-39FC-462C-944D-275A50760DA9}" dt="2025-06-28T10:10:21.641" v="4001" actId="6549"/>
          <ac:spMkLst>
            <pc:docMk/>
            <pc:sldMk cId="2983406396" sldId="7336"/>
            <ac:spMk id="4" creationId="{8A6123A4-D7E4-8B7C-874C-09F9DD7C9D34}"/>
          </ac:spMkLst>
        </pc:spChg>
        <pc:spChg chg="add mod ord">
          <ac:chgData name="Matt Lyle" userId="a96e7d453dd11193" providerId="LiveId" clId="{7D7A69D0-39FC-462C-944D-275A50760DA9}" dt="2025-06-28T10:07:46.390" v="3967" actId="167"/>
          <ac:spMkLst>
            <pc:docMk/>
            <pc:sldMk cId="2983406396" sldId="7336"/>
            <ac:spMk id="5" creationId="{1FF7000F-8D7C-3E7E-7BCA-AA2739724B3B}"/>
          </ac:spMkLst>
        </pc:spChg>
        <pc:spChg chg="add mod ord">
          <ac:chgData name="Matt Lyle" userId="a96e7d453dd11193" providerId="LiveId" clId="{7D7A69D0-39FC-462C-944D-275A50760DA9}" dt="2025-06-28T11:18:07.215" v="4652" actId="14100"/>
          <ac:spMkLst>
            <pc:docMk/>
            <pc:sldMk cId="2983406396" sldId="7336"/>
            <ac:spMk id="6" creationId="{F4456D09-777C-CB77-CC05-8825F6F7316A}"/>
          </ac:spMkLst>
        </pc:spChg>
        <pc:spChg chg="add del mod">
          <ac:chgData name="Matt Lyle" userId="a96e7d453dd11193" providerId="LiveId" clId="{7D7A69D0-39FC-462C-944D-275A50760DA9}" dt="2025-06-28T12:42:31.242" v="4879" actId="21"/>
          <ac:spMkLst>
            <pc:docMk/>
            <pc:sldMk cId="2983406396" sldId="7336"/>
            <ac:spMk id="7" creationId="{DC0CBCEF-6211-15F2-3419-BDE1991E0366}"/>
          </ac:spMkLst>
        </pc:spChg>
      </pc:sldChg>
      <pc:sldChg chg="addSp delSp modSp add mod modClrScheme delAnim modAnim chgLayout">
        <pc:chgData name="Matt Lyle" userId="a96e7d453dd11193" providerId="LiveId" clId="{7D7A69D0-39FC-462C-944D-275A50760DA9}" dt="2025-06-28T23:36:47.922" v="6102" actId="700"/>
        <pc:sldMkLst>
          <pc:docMk/>
          <pc:sldMk cId="838047021" sldId="7337"/>
        </pc:sldMkLst>
        <pc:spChg chg="add del mod">
          <ac:chgData name="Matt Lyle" userId="a96e7d453dd11193" providerId="LiveId" clId="{7D7A69D0-39FC-462C-944D-275A50760DA9}" dt="2025-06-28T10:07:36.070" v="3965" actId="478"/>
          <ac:spMkLst>
            <pc:docMk/>
            <pc:sldMk cId="838047021" sldId="7337"/>
            <ac:spMk id="2" creationId="{6AE7F78E-E1E3-22C3-298D-09EC2D5566F4}"/>
          </ac:spMkLst>
        </pc:spChg>
        <pc:spChg chg="add del mod">
          <ac:chgData name="Matt Lyle" userId="a96e7d453dd11193" providerId="LiveId" clId="{7D7A69D0-39FC-462C-944D-275A50760DA9}" dt="2025-06-28T12:51:11.222" v="4920" actId="948"/>
          <ac:spMkLst>
            <pc:docMk/>
            <pc:sldMk cId="838047021" sldId="7337"/>
            <ac:spMk id="3" creationId="{E98B3299-7174-06AF-2EA5-4D12054BF2C7}"/>
          </ac:spMkLst>
        </pc:spChg>
        <pc:spChg chg="add del mod">
          <ac:chgData name="Matt Lyle" userId="a96e7d453dd11193" providerId="LiveId" clId="{7D7A69D0-39FC-462C-944D-275A50760DA9}" dt="2025-06-28T23:36:44.024" v="6101" actId="1076"/>
          <ac:spMkLst>
            <pc:docMk/>
            <pc:sldMk cId="838047021" sldId="7337"/>
            <ac:spMk id="4" creationId="{712096F6-0044-7DD4-EA12-4DDF26D84573}"/>
          </ac:spMkLst>
        </pc:spChg>
        <pc:spChg chg="add del mod ord">
          <ac:chgData name="Matt Lyle" userId="a96e7d453dd11193" providerId="LiveId" clId="{7D7A69D0-39FC-462C-944D-275A50760DA9}" dt="2025-06-28T23:36:31.448" v="6099" actId="478"/>
          <ac:spMkLst>
            <pc:docMk/>
            <pc:sldMk cId="838047021" sldId="7337"/>
            <ac:spMk id="5" creationId="{A9258F17-044E-4A83-186E-00513F552000}"/>
          </ac:spMkLst>
        </pc:spChg>
        <pc:spChg chg="add del mod">
          <ac:chgData name="Matt Lyle" userId="a96e7d453dd11193" providerId="LiveId" clId="{7D7A69D0-39FC-462C-944D-275A50760DA9}" dt="2025-06-28T12:51:39.185" v="4926" actId="478"/>
          <ac:spMkLst>
            <pc:docMk/>
            <pc:sldMk cId="838047021" sldId="7337"/>
            <ac:spMk id="7" creationId="{1BD1B1D0-D575-4590-853B-AA3AE19C71DB}"/>
          </ac:spMkLst>
        </pc:spChg>
      </pc:sldChg>
      <pc:sldChg chg="modSp add mod">
        <pc:chgData name="Matt Lyle" userId="a96e7d453dd11193" providerId="LiveId" clId="{7D7A69D0-39FC-462C-944D-275A50760DA9}" dt="2025-06-28T08:56:50.818" v="3393" actId="6549"/>
        <pc:sldMkLst>
          <pc:docMk/>
          <pc:sldMk cId="2406478924" sldId="7338"/>
        </pc:sldMkLst>
        <pc:spChg chg="mod">
          <ac:chgData name="Matt Lyle" userId="a96e7d453dd11193" providerId="LiveId" clId="{7D7A69D0-39FC-462C-944D-275A50760DA9}" dt="2025-06-28T08:56:50.818" v="3393" actId="6549"/>
          <ac:spMkLst>
            <pc:docMk/>
            <pc:sldMk cId="2406478924" sldId="7338"/>
            <ac:spMk id="2" creationId="{08F5ED41-3673-3F12-0F12-81610826AE2B}"/>
          </ac:spMkLst>
        </pc:spChg>
      </pc:sldChg>
      <pc:sldChg chg="add del">
        <pc:chgData name="Matt Lyle" userId="a96e7d453dd11193" providerId="LiveId" clId="{7D7A69D0-39FC-462C-944D-275A50760DA9}" dt="2025-06-28T11:29:48.785" v="4756" actId="47"/>
        <pc:sldMkLst>
          <pc:docMk/>
          <pc:sldMk cId="3880386186" sldId="7339"/>
        </pc:sldMkLst>
      </pc:sldChg>
      <pc:sldChg chg="modSp add mod">
        <pc:chgData name="Matt Lyle" userId="a96e7d453dd11193" providerId="LiveId" clId="{7D7A69D0-39FC-462C-944D-275A50760DA9}" dt="2025-06-28T08:59:28.114" v="3451" actId="207"/>
        <pc:sldMkLst>
          <pc:docMk/>
          <pc:sldMk cId="32920373" sldId="7340"/>
        </pc:sldMkLst>
        <pc:spChg chg="mod">
          <ac:chgData name="Matt Lyle" userId="a96e7d453dd11193" providerId="LiveId" clId="{7D7A69D0-39FC-462C-944D-275A50760DA9}" dt="2025-06-28T08:59:28.114" v="3451" actId="207"/>
          <ac:spMkLst>
            <pc:docMk/>
            <pc:sldMk cId="32920373" sldId="7340"/>
            <ac:spMk id="2" creationId="{7C109F0A-B261-02C9-83ED-F74117EFEBCD}"/>
          </ac:spMkLst>
        </pc:spChg>
      </pc:sldChg>
      <pc:sldChg chg="modSp add mod">
        <pc:chgData name="Matt Lyle" userId="a96e7d453dd11193" providerId="LiveId" clId="{7D7A69D0-39FC-462C-944D-275A50760DA9}" dt="2025-06-28T08:57:24.590" v="3421" actId="6549"/>
        <pc:sldMkLst>
          <pc:docMk/>
          <pc:sldMk cId="3582777727" sldId="7341"/>
        </pc:sldMkLst>
        <pc:spChg chg="mod">
          <ac:chgData name="Matt Lyle" userId="a96e7d453dd11193" providerId="LiveId" clId="{7D7A69D0-39FC-462C-944D-275A50760DA9}" dt="2025-06-28T08:57:24.590" v="3421" actId="6549"/>
          <ac:spMkLst>
            <pc:docMk/>
            <pc:sldMk cId="3582777727" sldId="7341"/>
            <ac:spMk id="2" creationId="{C7C3F8DD-6FF9-972B-AB31-4A5600F63A73}"/>
          </ac:spMkLst>
        </pc:spChg>
      </pc:sldChg>
      <pc:sldChg chg="modSp add del mod ord">
        <pc:chgData name="Matt Lyle" userId="a96e7d453dd11193" providerId="LiveId" clId="{7D7A69D0-39FC-462C-944D-275A50760DA9}" dt="2025-06-28T09:04:07.664" v="3545" actId="47"/>
        <pc:sldMkLst>
          <pc:docMk/>
          <pc:sldMk cId="2009687067" sldId="7342"/>
        </pc:sldMkLst>
        <pc:spChg chg="mod">
          <ac:chgData name="Matt Lyle" userId="a96e7d453dd11193" providerId="LiveId" clId="{7D7A69D0-39FC-462C-944D-275A50760DA9}" dt="2025-06-28T08:59:05.281" v="3450" actId="6549"/>
          <ac:spMkLst>
            <pc:docMk/>
            <pc:sldMk cId="2009687067" sldId="7342"/>
            <ac:spMk id="2" creationId="{5FF0B920-7159-20CE-9332-33A95A9CA258}"/>
          </ac:spMkLst>
        </pc:spChg>
      </pc:sldChg>
      <pc:sldChg chg="addSp delSp modSp add mod ord modAnim">
        <pc:chgData name="Matt Lyle" userId="a96e7d453dd11193" providerId="LiveId" clId="{7D7A69D0-39FC-462C-944D-275A50760DA9}" dt="2025-06-28T11:28:16.222" v="4754" actId="1076"/>
        <pc:sldMkLst>
          <pc:docMk/>
          <pc:sldMk cId="1096302097" sldId="7343"/>
        </pc:sldMkLst>
        <pc:spChg chg="mod">
          <ac:chgData name="Matt Lyle" userId="a96e7d453dd11193" providerId="LiveId" clId="{7D7A69D0-39FC-462C-944D-275A50760DA9}" dt="2025-06-28T09:04:50.007" v="3552" actId="207"/>
          <ac:spMkLst>
            <pc:docMk/>
            <pc:sldMk cId="1096302097" sldId="7343"/>
            <ac:spMk id="2" creationId="{C8F67D0A-378A-910D-4E78-0A99D076E5F9}"/>
          </ac:spMkLst>
        </pc:spChg>
        <pc:spChg chg="add del">
          <ac:chgData name="Matt Lyle" userId="a96e7d453dd11193" providerId="LiveId" clId="{7D7A69D0-39FC-462C-944D-275A50760DA9}" dt="2025-06-28T11:26:44.563" v="4728" actId="478"/>
          <ac:spMkLst>
            <pc:docMk/>
            <pc:sldMk cId="1096302097" sldId="7343"/>
            <ac:spMk id="3" creationId="{7096200F-8A44-07C6-6A25-33425633461D}"/>
          </ac:spMkLst>
        </pc:spChg>
        <pc:spChg chg="add mod">
          <ac:chgData name="Matt Lyle" userId="a96e7d453dd11193" providerId="LiveId" clId="{7D7A69D0-39FC-462C-944D-275A50760DA9}" dt="2025-06-28T11:28:16.222" v="4754" actId="1076"/>
          <ac:spMkLst>
            <pc:docMk/>
            <pc:sldMk cId="1096302097" sldId="7343"/>
            <ac:spMk id="4" creationId="{3B4FE689-49CF-2202-8E73-FCF4FF1D8731}"/>
          </ac:spMkLst>
        </pc:spChg>
      </pc:sldChg>
      <pc:sldChg chg="new del">
        <pc:chgData name="Matt Lyle" userId="a96e7d453dd11193" providerId="LiveId" clId="{7D7A69D0-39FC-462C-944D-275A50760DA9}" dt="2025-06-28T11:29:43.094" v="4755" actId="47"/>
        <pc:sldMkLst>
          <pc:docMk/>
          <pc:sldMk cId="1460692299" sldId="7344"/>
        </pc:sldMkLst>
      </pc:sldChg>
      <pc:sldChg chg="modSp add mod modAnim">
        <pc:chgData name="Matt Lyle" userId="a96e7d453dd11193" providerId="LiveId" clId="{7D7A69D0-39FC-462C-944D-275A50760DA9}" dt="2025-06-28T10:15:47.539" v="4064" actId="20577"/>
        <pc:sldMkLst>
          <pc:docMk/>
          <pc:sldMk cId="2502401734" sldId="7345"/>
        </pc:sldMkLst>
        <pc:spChg chg="mod">
          <ac:chgData name="Matt Lyle" userId="a96e7d453dd11193" providerId="LiveId" clId="{7D7A69D0-39FC-462C-944D-275A50760DA9}" dt="2025-06-28T10:15:47.539" v="4064" actId="20577"/>
          <ac:spMkLst>
            <pc:docMk/>
            <pc:sldMk cId="2502401734" sldId="7345"/>
            <ac:spMk id="2" creationId="{E3E1F2D7-C2D4-DB44-8CA5-3A70B0E59E6A}"/>
          </ac:spMkLst>
        </pc:spChg>
      </pc:sldChg>
      <pc:sldChg chg="add">
        <pc:chgData name="Matt Lyle" userId="a96e7d453dd11193" providerId="LiveId" clId="{7D7A69D0-39FC-462C-944D-275A50760DA9}" dt="2025-06-28T09:04:41.443" v="3550" actId="2890"/>
        <pc:sldMkLst>
          <pc:docMk/>
          <pc:sldMk cId="2818318189" sldId="7346"/>
        </pc:sldMkLst>
      </pc:sldChg>
      <pc:sldChg chg="delSp add del mod ord delAnim">
        <pc:chgData name="Matt Lyle" userId="a96e7d453dd11193" providerId="LiveId" clId="{7D7A69D0-39FC-462C-944D-275A50760DA9}" dt="2025-06-28T09:34:21.653" v="3829" actId="47"/>
        <pc:sldMkLst>
          <pc:docMk/>
          <pc:sldMk cId="2050922930" sldId="7347"/>
        </pc:sldMkLst>
        <pc:picChg chg="del">
          <ac:chgData name="Matt Lyle" userId="a96e7d453dd11193" providerId="LiveId" clId="{7D7A69D0-39FC-462C-944D-275A50760DA9}" dt="2025-06-28T09:14:27.097" v="3686" actId="478"/>
          <ac:picMkLst>
            <pc:docMk/>
            <pc:sldMk cId="2050922930" sldId="7347"/>
            <ac:picMk id="5" creationId="{B758C680-7861-5DFF-769E-C70B3163FAE9}"/>
          </ac:picMkLst>
        </pc:picChg>
        <pc:picChg chg="del">
          <ac:chgData name="Matt Lyle" userId="a96e7d453dd11193" providerId="LiveId" clId="{7D7A69D0-39FC-462C-944D-275A50760DA9}" dt="2025-06-28T09:14:27.709" v="3687" actId="478"/>
          <ac:picMkLst>
            <pc:docMk/>
            <pc:sldMk cId="2050922930" sldId="7347"/>
            <ac:picMk id="7" creationId="{2BBA9177-6ABA-CFF0-A2FF-B4EEC321DC87}"/>
          </ac:picMkLst>
        </pc:picChg>
        <pc:picChg chg="del">
          <ac:chgData name="Matt Lyle" userId="a96e7d453dd11193" providerId="LiveId" clId="{7D7A69D0-39FC-462C-944D-275A50760DA9}" dt="2025-06-28T09:14:26.712" v="3685" actId="478"/>
          <ac:picMkLst>
            <pc:docMk/>
            <pc:sldMk cId="2050922930" sldId="7347"/>
            <ac:picMk id="11" creationId="{53ECC91A-1CC2-DA09-7642-886D3A80033E}"/>
          </ac:picMkLst>
        </pc:picChg>
      </pc:sldChg>
      <pc:sldChg chg="addSp delSp modSp add mod modTransition delAnim modAnim">
        <pc:chgData name="Matt Lyle" userId="a96e7d453dd11193" providerId="LiveId" clId="{7D7A69D0-39FC-462C-944D-275A50760DA9}" dt="2025-06-28T09:41:02.392" v="3890"/>
        <pc:sldMkLst>
          <pc:docMk/>
          <pc:sldMk cId="3623757189" sldId="7348"/>
        </pc:sldMkLst>
        <pc:spChg chg="del">
          <ac:chgData name="Matt Lyle" userId="a96e7d453dd11193" providerId="LiveId" clId="{7D7A69D0-39FC-462C-944D-275A50760DA9}" dt="2025-06-28T09:17:52.910" v="3738" actId="478"/>
          <ac:spMkLst>
            <pc:docMk/>
            <pc:sldMk cId="3623757189" sldId="7348"/>
            <ac:spMk id="2" creationId="{ECAA9BA7-5EE3-B5E5-6D5F-2C50412E276B}"/>
          </ac:spMkLst>
        </pc:spChg>
        <pc:spChg chg="add mod">
          <ac:chgData name="Matt Lyle" userId="a96e7d453dd11193" providerId="LiveId" clId="{7D7A69D0-39FC-462C-944D-275A50760DA9}" dt="2025-06-28T09:39:33.065" v="3874" actId="1076"/>
          <ac:spMkLst>
            <pc:docMk/>
            <pc:sldMk cId="3623757189" sldId="7348"/>
            <ac:spMk id="4" creationId="{2DE213C1-6039-E181-8877-ECDCC6070889}"/>
          </ac:spMkLst>
        </pc:spChg>
        <pc:spChg chg="del">
          <ac:chgData name="Matt Lyle" userId="a96e7d453dd11193" providerId="LiveId" clId="{7D7A69D0-39FC-462C-944D-275A50760DA9}" dt="2025-06-28T09:17:56.042" v="3741" actId="478"/>
          <ac:spMkLst>
            <pc:docMk/>
            <pc:sldMk cId="3623757189" sldId="7348"/>
            <ac:spMk id="5" creationId="{373ECF17-F113-E7FF-612B-DA830D750F1F}"/>
          </ac:spMkLst>
        </pc:spChg>
        <pc:spChg chg="del mod">
          <ac:chgData name="Matt Lyle" userId="a96e7d453dd11193" providerId="LiveId" clId="{7D7A69D0-39FC-462C-944D-275A50760DA9}" dt="2025-06-28T09:40:46.506" v="3888" actId="478"/>
          <ac:spMkLst>
            <pc:docMk/>
            <pc:sldMk cId="3623757189" sldId="7348"/>
            <ac:spMk id="6" creationId="{6A95E992-6D66-1357-EAA7-69D45E54470E}"/>
          </ac:spMkLst>
        </pc:spChg>
        <pc:spChg chg="add mod">
          <ac:chgData name="Matt Lyle" userId="a96e7d453dd11193" providerId="LiveId" clId="{7D7A69D0-39FC-462C-944D-275A50760DA9}" dt="2025-06-28T09:33:16.237" v="3790" actId="114"/>
          <ac:spMkLst>
            <pc:docMk/>
            <pc:sldMk cId="3623757189" sldId="7348"/>
            <ac:spMk id="10" creationId="{67AEECC3-8C44-9D5A-D328-D4CD52A675A5}"/>
          </ac:spMkLst>
        </pc:spChg>
        <pc:spChg chg="add mod">
          <ac:chgData name="Matt Lyle" userId="a96e7d453dd11193" providerId="LiveId" clId="{7D7A69D0-39FC-462C-944D-275A50760DA9}" dt="2025-06-28T09:33:57.739" v="3827" actId="1076"/>
          <ac:spMkLst>
            <pc:docMk/>
            <pc:sldMk cId="3623757189" sldId="7348"/>
            <ac:spMk id="12" creationId="{D551A266-D5B3-5B62-7676-61ADA630F6CF}"/>
          </ac:spMkLst>
        </pc:spChg>
        <pc:spChg chg="add mod">
          <ac:chgData name="Matt Lyle" userId="a96e7d453dd11193" providerId="LiveId" clId="{7D7A69D0-39FC-462C-944D-275A50760DA9}" dt="2025-06-28T09:40:49.217" v="3889" actId="1076"/>
          <ac:spMkLst>
            <pc:docMk/>
            <pc:sldMk cId="3623757189" sldId="7348"/>
            <ac:spMk id="13" creationId="{4A6F6065-E226-10FC-6CA9-9C4ECD7EF08D}"/>
          </ac:spMkLst>
        </pc:spChg>
        <pc:picChg chg="del">
          <ac:chgData name="Matt Lyle" userId="a96e7d453dd11193" providerId="LiveId" clId="{7D7A69D0-39FC-462C-944D-275A50760DA9}" dt="2025-06-28T09:17:53.865" v="3739" actId="478"/>
          <ac:picMkLst>
            <pc:docMk/>
            <pc:sldMk cId="3623757189" sldId="7348"/>
            <ac:picMk id="8" creationId="{5AD08B87-265B-F0CD-5518-79EE7E2F3E60}"/>
          </ac:picMkLst>
        </pc:picChg>
        <pc:picChg chg="del">
          <ac:chgData name="Matt Lyle" userId="a96e7d453dd11193" providerId="LiveId" clId="{7D7A69D0-39FC-462C-944D-275A50760DA9}" dt="2025-06-28T09:17:54.506" v="3740" actId="478"/>
          <ac:picMkLst>
            <pc:docMk/>
            <pc:sldMk cId="3623757189" sldId="7348"/>
            <ac:picMk id="9" creationId="{0CF108B8-0D02-2325-F3E9-EB90CA7F7381}"/>
          </ac:picMkLst>
        </pc:picChg>
      </pc:sldChg>
      <pc:sldChg chg="new del">
        <pc:chgData name="Matt Lyle" userId="a96e7d453dd11193" providerId="LiveId" clId="{7D7A69D0-39FC-462C-944D-275A50760DA9}" dt="2025-06-28T09:51:29.676" v="3953" actId="47"/>
        <pc:sldMkLst>
          <pc:docMk/>
          <pc:sldMk cId="797700291" sldId="7349"/>
        </pc:sldMkLst>
      </pc:sldChg>
      <pc:sldChg chg="addSp delSp modSp add mod modTransition modClrScheme modAnim chgLayout">
        <pc:chgData name="Matt Lyle" userId="a96e7d453dd11193" providerId="LiveId" clId="{7D7A69D0-39FC-462C-944D-275A50760DA9}" dt="2025-06-28T23:36:13.360" v="6095" actId="700"/>
        <pc:sldMkLst>
          <pc:docMk/>
          <pc:sldMk cId="2030606002" sldId="7350"/>
        </pc:sldMkLst>
        <pc:spChg chg="add mod">
          <ac:chgData name="Matt Lyle" userId="a96e7d453dd11193" providerId="LiveId" clId="{7D7A69D0-39FC-462C-944D-275A50760DA9}" dt="2025-06-28T09:38:08.697" v="3868" actId="1076"/>
          <ac:spMkLst>
            <pc:docMk/>
            <pc:sldMk cId="2030606002" sldId="7350"/>
            <ac:spMk id="2" creationId="{DC1F2460-BAE1-DDE1-A84C-D8DE2BF1998E}"/>
          </ac:spMkLst>
        </pc:spChg>
        <pc:spChg chg="add mod">
          <ac:chgData name="Matt Lyle" userId="a96e7d453dd11193" providerId="LiveId" clId="{7D7A69D0-39FC-462C-944D-275A50760DA9}" dt="2025-06-28T09:44:26.308" v="3950" actId="20577"/>
          <ac:spMkLst>
            <pc:docMk/>
            <pc:sldMk cId="2030606002" sldId="7350"/>
            <ac:spMk id="4" creationId="{3982D6CF-7F20-FB94-DC8E-BE785426CED3}"/>
          </ac:spMkLst>
        </pc:spChg>
        <pc:spChg chg="add mod">
          <ac:chgData name="Matt Lyle" userId="a96e7d453dd11193" providerId="LiveId" clId="{7D7A69D0-39FC-462C-944D-275A50760DA9}" dt="2025-06-28T13:51:41.041" v="5947"/>
          <ac:spMkLst>
            <pc:docMk/>
            <pc:sldMk cId="2030606002" sldId="7350"/>
            <ac:spMk id="8" creationId="{5E609858-E956-B67D-F680-99B1E66D9E4A}"/>
          </ac:spMkLst>
        </pc:spChg>
        <pc:picChg chg="del">
          <ac:chgData name="Matt Lyle" userId="a96e7d453dd11193" providerId="LiveId" clId="{7D7A69D0-39FC-462C-944D-275A50760DA9}" dt="2025-06-28T09:37:21.252" v="3857" actId="478"/>
          <ac:picMkLst>
            <pc:docMk/>
            <pc:sldMk cId="2030606002" sldId="7350"/>
            <ac:picMk id="5" creationId="{BC31362D-0E44-7D58-7613-92A6FD364ABF}"/>
          </ac:picMkLst>
        </pc:picChg>
        <pc:picChg chg="add mod">
          <ac:chgData name="Matt Lyle" userId="a96e7d453dd11193" providerId="LiveId" clId="{7D7A69D0-39FC-462C-944D-275A50760DA9}" dt="2025-06-28T13:51:41.041" v="5947"/>
          <ac:picMkLst>
            <pc:docMk/>
            <pc:sldMk cId="2030606002" sldId="7350"/>
            <ac:picMk id="6" creationId="{800D8E90-3262-F154-EAD0-49049E7F01AE}"/>
          </ac:picMkLst>
        </pc:picChg>
        <pc:picChg chg="del">
          <ac:chgData name="Matt Lyle" userId="a96e7d453dd11193" providerId="LiveId" clId="{7D7A69D0-39FC-462C-944D-275A50760DA9}" dt="2025-06-28T09:37:20.542" v="3856" actId="478"/>
          <ac:picMkLst>
            <pc:docMk/>
            <pc:sldMk cId="2030606002" sldId="7350"/>
            <ac:picMk id="7" creationId="{A0B3CEEA-AC06-0C11-6F7B-BF9071405C7A}"/>
          </ac:picMkLst>
        </pc:picChg>
        <pc:picChg chg="mod">
          <ac:chgData name="Matt Lyle" userId="a96e7d453dd11193" providerId="LiveId" clId="{7D7A69D0-39FC-462C-944D-275A50760DA9}" dt="2025-06-28T09:37:33.813" v="3859" actId="1076"/>
          <ac:picMkLst>
            <pc:docMk/>
            <pc:sldMk cId="2030606002" sldId="7350"/>
            <ac:picMk id="11" creationId="{4A0AAD20-57C2-22C2-4015-D6E1A9EFB3DA}"/>
          </ac:picMkLst>
        </pc:picChg>
      </pc:sldChg>
      <pc:sldChg chg="add">
        <pc:chgData name="Matt Lyle" userId="a96e7d453dd11193" providerId="LiveId" clId="{7D7A69D0-39FC-462C-944D-275A50760DA9}" dt="2025-06-28T10:08:16.161" v="3968" actId="2890"/>
        <pc:sldMkLst>
          <pc:docMk/>
          <pc:sldMk cId="3400681214" sldId="7351"/>
        </pc:sldMkLst>
      </pc:sldChg>
      <pc:sldChg chg="add del">
        <pc:chgData name="Matt Lyle" userId="a96e7d453dd11193" providerId="LiveId" clId="{7D7A69D0-39FC-462C-944D-275A50760DA9}" dt="2025-06-28T11:16:13.984" v="4641" actId="47"/>
        <pc:sldMkLst>
          <pc:docMk/>
          <pc:sldMk cId="3807662944" sldId="7352"/>
        </pc:sldMkLst>
      </pc:sldChg>
      <pc:sldChg chg="addSp delSp modSp add del mod ord modTransition delAnim modAnim">
        <pc:chgData name="Matt Lyle" userId="a96e7d453dd11193" providerId="LiveId" clId="{7D7A69D0-39FC-462C-944D-275A50760DA9}" dt="2025-06-28T11:19:21.302" v="4664" actId="47"/>
        <pc:sldMkLst>
          <pc:docMk/>
          <pc:sldMk cId="1400328152" sldId="7353"/>
        </pc:sldMkLst>
        <pc:spChg chg="add del mod">
          <ac:chgData name="Matt Lyle" userId="a96e7d453dd11193" providerId="LiveId" clId="{7D7A69D0-39FC-462C-944D-275A50760DA9}" dt="2025-06-28T11:12:24.722" v="4588" actId="478"/>
          <ac:spMkLst>
            <pc:docMk/>
            <pc:sldMk cId="1400328152" sldId="7353"/>
            <ac:spMk id="3" creationId="{D4CFA6E1-6F64-FBB6-F30A-3C838F573F51}"/>
          </ac:spMkLst>
        </pc:spChg>
        <pc:spChg chg="del mod">
          <ac:chgData name="Matt Lyle" userId="a96e7d453dd11193" providerId="LiveId" clId="{7D7A69D0-39FC-462C-944D-275A50760DA9}" dt="2025-06-28T11:18:59.156" v="4656" actId="21"/>
          <ac:spMkLst>
            <pc:docMk/>
            <pc:sldMk cId="1400328152" sldId="7353"/>
            <ac:spMk id="4" creationId="{32B88160-D4B3-1658-0BEC-EC7BF493D0C4}"/>
          </ac:spMkLst>
        </pc:spChg>
        <pc:spChg chg="del mod">
          <ac:chgData name="Matt Lyle" userId="a96e7d453dd11193" providerId="LiveId" clId="{7D7A69D0-39FC-462C-944D-275A50760DA9}" dt="2025-06-28T11:19:04.662" v="4658" actId="21"/>
          <ac:spMkLst>
            <pc:docMk/>
            <pc:sldMk cId="1400328152" sldId="7353"/>
            <ac:spMk id="6" creationId="{AD613ED3-38C6-D836-E464-82A8DDAC99AE}"/>
          </ac:spMkLst>
        </pc:spChg>
        <pc:picChg chg="add del mod">
          <ac:chgData name="Matt Lyle" userId="a96e7d453dd11193" providerId="LiveId" clId="{7D7A69D0-39FC-462C-944D-275A50760DA9}" dt="2025-06-28T11:18:56.735" v="4655" actId="478"/>
          <ac:picMkLst>
            <pc:docMk/>
            <pc:sldMk cId="1400328152" sldId="7353"/>
            <ac:picMk id="5" creationId="{713A82BA-E422-E16D-4562-2F58472541E3}"/>
          </ac:picMkLst>
        </pc:picChg>
        <pc:picChg chg="add mod">
          <ac:chgData name="Matt Lyle" userId="a96e7d453dd11193" providerId="LiveId" clId="{7D7A69D0-39FC-462C-944D-275A50760DA9}" dt="2025-06-28T11:18:40.026" v="4653"/>
          <ac:picMkLst>
            <pc:docMk/>
            <pc:sldMk cId="1400328152" sldId="7353"/>
            <ac:picMk id="7" creationId="{75DED7D9-96CC-7648-3009-9913EF918500}"/>
          </ac:picMkLst>
        </pc:picChg>
      </pc:sldChg>
      <pc:sldChg chg="add del">
        <pc:chgData name="Matt Lyle" userId="a96e7d453dd11193" providerId="LiveId" clId="{7D7A69D0-39FC-462C-944D-275A50760DA9}" dt="2025-06-28T11:11:36.042" v="4579" actId="47"/>
        <pc:sldMkLst>
          <pc:docMk/>
          <pc:sldMk cId="2281176271" sldId="7354"/>
        </pc:sldMkLst>
      </pc:sldChg>
      <pc:sldChg chg="addSp delSp modSp add mod delAnim modAnim">
        <pc:chgData name="Matt Lyle" userId="a96e7d453dd11193" providerId="LiveId" clId="{7D7A69D0-39FC-462C-944D-275A50760DA9}" dt="2025-06-28T11:22:52.249" v="4726"/>
        <pc:sldMkLst>
          <pc:docMk/>
          <pc:sldMk cId="3772387705" sldId="7354"/>
        </pc:sldMkLst>
        <pc:spChg chg="add del mod">
          <ac:chgData name="Matt Lyle" userId="a96e7d453dd11193" providerId="LiveId" clId="{7D7A69D0-39FC-462C-944D-275A50760DA9}" dt="2025-06-28T11:20:15.146" v="4715" actId="478"/>
          <ac:spMkLst>
            <pc:docMk/>
            <pc:sldMk cId="3772387705" sldId="7354"/>
            <ac:spMk id="2" creationId="{32B88160-D4B3-1658-0BEC-EC7BF493D0C4}"/>
          </ac:spMkLst>
        </pc:spChg>
        <pc:spChg chg="add mod">
          <ac:chgData name="Matt Lyle" userId="a96e7d453dd11193" providerId="LiveId" clId="{7D7A69D0-39FC-462C-944D-275A50760DA9}" dt="2025-06-28T11:19:06.947" v="4659"/>
          <ac:spMkLst>
            <pc:docMk/>
            <pc:sldMk cId="3772387705" sldId="7354"/>
            <ac:spMk id="3" creationId="{AD613ED3-38C6-D836-E464-82A8DDAC99AE}"/>
          </ac:spMkLst>
        </pc:spChg>
        <pc:spChg chg="del">
          <ac:chgData name="Matt Lyle" userId="a96e7d453dd11193" providerId="LiveId" clId="{7D7A69D0-39FC-462C-944D-275A50760DA9}" dt="2025-06-28T11:20:17.250" v="4716" actId="21"/>
          <ac:spMkLst>
            <pc:docMk/>
            <pc:sldMk cId="3772387705" sldId="7354"/>
            <ac:spMk id="4" creationId="{56661ABC-2A6D-1773-0DA1-0E45DCA2CCC3}"/>
          </ac:spMkLst>
        </pc:spChg>
        <pc:spChg chg="mod">
          <ac:chgData name="Matt Lyle" userId="a96e7d453dd11193" providerId="LiveId" clId="{7D7A69D0-39FC-462C-944D-275A50760DA9}" dt="2025-06-28T11:21:03.901" v="4719" actId="1076"/>
          <ac:spMkLst>
            <pc:docMk/>
            <pc:sldMk cId="3772387705" sldId="7354"/>
            <ac:spMk id="6" creationId="{3CF758A7-2F6F-0B11-1F19-25E14FC76583}"/>
          </ac:spMkLst>
        </pc:spChg>
        <pc:spChg chg="add del mod ord">
          <ac:chgData name="Matt Lyle" userId="a96e7d453dd11193" providerId="LiveId" clId="{7D7A69D0-39FC-462C-944D-275A50760DA9}" dt="2025-06-28T11:19:56.094" v="4709" actId="478"/>
          <ac:spMkLst>
            <pc:docMk/>
            <pc:sldMk cId="3772387705" sldId="7354"/>
            <ac:spMk id="8" creationId="{96FA443C-2C7D-4C1B-FBFA-64E7CA028F18}"/>
          </ac:spMkLst>
        </pc:spChg>
        <pc:spChg chg="add mod">
          <ac:chgData name="Matt Lyle" userId="a96e7d453dd11193" providerId="LiveId" clId="{7D7A69D0-39FC-462C-944D-275A50760DA9}" dt="2025-06-28T11:20:17.539" v="4717"/>
          <ac:spMkLst>
            <pc:docMk/>
            <pc:sldMk cId="3772387705" sldId="7354"/>
            <ac:spMk id="9" creationId="{56661ABC-2A6D-1773-0DA1-0E45DCA2CCC3}"/>
          </ac:spMkLst>
        </pc:spChg>
        <pc:picChg chg="mod modCrop">
          <ac:chgData name="Matt Lyle" userId="a96e7d453dd11193" providerId="LiveId" clId="{7D7A69D0-39FC-462C-944D-275A50760DA9}" dt="2025-06-28T11:21:50.259" v="4723" actId="732"/>
          <ac:picMkLst>
            <pc:docMk/>
            <pc:sldMk cId="3772387705" sldId="7354"/>
            <ac:picMk id="5" creationId="{A786A977-6C0A-501C-FC06-ABB6027A8682}"/>
          </ac:picMkLst>
        </pc:picChg>
        <pc:picChg chg="mod modCrop">
          <ac:chgData name="Matt Lyle" userId="a96e7d453dd11193" providerId="LiveId" clId="{7D7A69D0-39FC-462C-944D-275A50760DA9}" dt="2025-06-28T11:22:07.273" v="4725" actId="732"/>
          <ac:picMkLst>
            <pc:docMk/>
            <pc:sldMk cId="3772387705" sldId="7354"/>
            <ac:picMk id="7" creationId="{4BF589AF-A445-D87A-7641-F3091D5DEC48}"/>
          </ac:picMkLst>
        </pc:picChg>
      </pc:sldChg>
      <pc:sldChg chg="modSp add mod">
        <pc:chgData name="Matt Lyle" userId="a96e7d453dd11193" providerId="LiveId" clId="{7D7A69D0-39FC-462C-944D-275A50760DA9}" dt="2025-06-28T11:35:01.513" v="4787" actId="207"/>
        <pc:sldMkLst>
          <pc:docMk/>
          <pc:sldMk cId="498756315" sldId="7355"/>
        </pc:sldMkLst>
        <pc:spChg chg="mod">
          <ac:chgData name="Matt Lyle" userId="a96e7d453dd11193" providerId="LiveId" clId="{7D7A69D0-39FC-462C-944D-275A50760DA9}" dt="2025-06-28T11:35:01.513" v="4787" actId="207"/>
          <ac:spMkLst>
            <pc:docMk/>
            <pc:sldMk cId="498756315" sldId="7355"/>
            <ac:spMk id="2" creationId="{8F5DAC6D-BC63-93C4-1CE1-E79FA881C007}"/>
          </ac:spMkLst>
        </pc:spChg>
      </pc:sldChg>
      <pc:sldChg chg="addSp delSp modSp add mod ord modClrScheme modAnim chgLayout">
        <pc:chgData name="Matt Lyle" userId="a96e7d453dd11193" providerId="LiveId" clId="{7D7A69D0-39FC-462C-944D-275A50760DA9}" dt="2025-06-28T23:37:54.296" v="6120" actId="700"/>
        <pc:sldMkLst>
          <pc:docMk/>
          <pc:sldMk cId="4267739508" sldId="7356"/>
        </pc:sldMkLst>
        <pc:spChg chg="add mod">
          <ac:chgData name="Matt Lyle" userId="a96e7d453dd11193" providerId="LiveId" clId="{7D7A69D0-39FC-462C-944D-275A50760DA9}" dt="2025-06-28T13:29:49.306" v="5524" actId="1076"/>
          <ac:spMkLst>
            <pc:docMk/>
            <pc:sldMk cId="4267739508" sldId="7356"/>
            <ac:spMk id="2" creationId="{7082FEFE-C556-FB94-2ACA-E57CFD167FBD}"/>
          </ac:spMkLst>
        </pc:spChg>
        <pc:spChg chg="mod">
          <ac:chgData name="Matt Lyle" userId="a96e7d453dd11193" providerId="LiveId" clId="{7D7A69D0-39FC-462C-944D-275A50760DA9}" dt="2025-06-28T23:35:09.040" v="6086" actId="1076"/>
          <ac:spMkLst>
            <pc:docMk/>
            <pc:sldMk cId="4267739508" sldId="7356"/>
            <ac:spMk id="3" creationId="{D3D10848-BF40-5001-2359-D03C2587CAF4}"/>
          </ac:spMkLst>
        </pc:spChg>
        <pc:spChg chg="mod">
          <ac:chgData name="Matt Lyle" userId="a96e7d453dd11193" providerId="LiveId" clId="{7D7A69D0-39FC-462C-944D-275A50760DA9}" dt="2025-06-28T13:21:45.052" v="5375"/>
          <ac:spMkLst>
            <pc:docMk/>
            <pc:sldMk cId="4267739508" sldId="7356"/>
            <ac:spMk id="4" creationId="{4290AE5B-EFE2-5998-F999-306939A5F250}"/>
          </ac:spMkLst>
        </pc:spChg>
        <pc:spChg chg="del mod">
          <ac:chgData name="Matt Lyle" userId="a96e7d453dd11193" providerId="LiveId" clId="{7D7A69D0-39FC-462C-944D-275A50760DA9}" dt="2025-06-28T23:37:50.947" v="6119" actId="478"/>
          <ac:spMkLst>
            <pc:docMk/>
            <pc:sldMk cId="4267739508" sldId="7356"/>
            <ac:spMk id="5" creationId="{C436CFB1-7A30-61AB-A59E-7916A2E29569}"/>
          </ac:spMkLst>
        </pc:spChg>
      </pc:sldChg>
      <pc:sldChg chg="addSp delSp modSp add mod ord modClrScheme modAnim chgLayout">
        <pc:chgData name="Matt Lyle" userId="a96e7d453dd11193" providerId="LiveId" clId="{7D7A69D0-39FC-462C-944D-275A50760DA9}" dt="2025-06-28T23:36:23.824" v="6097" actId="700"/>
        <pc:sldMkLst>
          <pc:docMk/>
          <pc:sldMk cId="1068225416" sldId="7357"/>
        </pc:sldMkLst>
        <pc:spChg chg="del">
          <ac:chgData name="Matt Lyle" userId="a96e7d453dd11193" providerId="LiveId" clId="{7D7A69D0-39FC-462C-944D-275A50760DA9}" dt="2025-06-28T23:36:19.762" v="6096" actId="478"/>
          <ac:spMkLst>
            <pc:docMk/>
            <pc:sldMk cId="1068225416" sldId="7357"/>
            <ac:spMk id="5" creationId="{A39147C0-B939-1461-F4E7-AD6F7F1C40B8}"/>
          </ac:spMkLst>
        </pc:spChg>
        <pc:spChg chg="mod">
          <ac:chgData name="Matt Lyle" userId="a96e7d453dd11193" providerId="LiveId" clId="{7D7A69D0-39FC-462C-944D-275A50760DA9}" dt="2025-06-28T12:41:14.756" v="4861" actId="14100"/>
          <ac:spMkLst>
            <pc:docMk/>
            <pc:sldMk cId="1068225416" sldId="7357"/>
            <ac:spMk id="6" creationId="{83FC0397-5674-4424-69B4-C9DFC0791A59}"/>
          </ac:spMkLst>
        </pc:spChg>
        <pc:spChg chg="add mod">
          <ac:chgData name="Matt Lyle" userId="a96e7d453dd11193" providerId="LiveId" clId="{7D7A69D0-39FC-462C-944D-275A50760DA9}" dt="2025-06-28T12:43:02.151" v="4916" actId="20577"/>
          <ac:spMkLst>
            <pc:docMk/>
            <pc:sldMk cId="1068225416" sldId="7357"/>
            <ac:spMk id="7" creationId="{DC0CBCEF-6211-15F2-3419-BDE1991E0366}"/>
          </ac:spMkLst>
        </pc:spChg>
      </pc:sldChg>
      <pc:sldChg chg="addSp delSp modSp add mod modClrScheme chgLayout">
        <pc:chgData name="Matt Lyle" userId="a96e7d453dd11193" providerId="LiveId" clId="{7D7A69D0-39FC-462C-944D-275A50760DA9}" dt="2025-06-28T23:37:11.476" v="6108"/>
        <pc:sldMkLst>
          <pc:docMk/>
          <pc:sldMk cId="2061139004" sldId="7358"/>
        </pc:sldMkLst>
        <pc:spChg chg="add del mod">
          <ac:chgData name="Matt Lyle" userId="a96e7d453dd11193" providerId="LiveId" clId="{7D7A69D0-39FC-462C-944D-275A50760DA9}" dt="2025-06-28T23:37:11.074" v="6107" actId="21"/>
          <ac:spMkLst>
            <pc:docMk/>
            <pc:sldMk cId="2061139004" sldId="7358"/>
            <ac:spMk id="2" creationId="{003AAC64-FF0D-33EC-0D7B-268BCD8CB3A6}"/>
          </ac:spMkLst>
        </pc:spChg>
        <pc:spChg chg="del">
          <ac:chgData name="Matt Lyle" userId="a96e7d453dd11193" providerId="LiveId" clId="{7D7A69D0-39FC-462C-944D-275A50760DA9}" dt="2025-06-28T23:36:58.031" v="6103" actId="478"/>
          <ac:spMkLst>
            <pc:docMk/>
            <pc:sldMk cId="2061139004" sldId="7358"/>
            <ac:spMk id="4" creationId="{542107D0-DFD8-4E09-5A6B-FCF937B1052B}"/>
          </ac:spMkLst>
        </pc:spChg>
        <pc:spChg chg="del">
          <ac:chgData name="Matt Lyle" userId="a96e7d453dd11193" providerId="LiveId" clId="{7D7A69D0-39FC-462C-944D-275A50760DA9}" dt="2025-06-28T23:36:58.938" v="6104" actId="478"/>
          <ac:spMkLst>
            <pc:docMk/>
            <pc:sldMk cId="2061139004" sldId="7358"/>
            <ac:spMk id="5" creationId="{102A0A30-8A9A-8814-4A09-73837B1D9209}"/>
          </ac:spMkLst>
        </pc:spChg>
        <pc:spChg chg="add mod">
          <ac:chgData name="Matt Lyle" userId="a96e7d453dd11193" providerId="LiveId" clId="{7D7A69D0-39FC-462C-944D-275A50760DA9}" dt="2025-06-28T23:37:06.822" v="6106"/>
          <ac:spMkLst>
            <pc:docMk/>
            <pc:sldMk cId="2061139004" sldId="7358"/>
            <ac:spMk id="6" creationId="{ED5F3A29-A48A-F784-C572-49A2294D5D52}"/>
          </ac:spMkLst>
        </pc:spChg>
        <pc:spChg chg="del mod">
          <ac:chgData name="Matt Lyle" userId="a96e7d453dd11193" providerId="LiveId" clId="{7D7A69D0-39FC-462C-944D-275A50760DA9}" dt="2025-06-28T12:53:00.736" v="4956" actId="478"/>
          <ac:spMkLst>
            <pc:docMk/>
            <pc:sldMk cId="2061139004" sldId="7358"/>
            <ac:spMk id="7" creationId="{B09C3411-3FFC-15E3-37EE-1ACC720DE75D}"/>
          </ac:spMkLst>
        </pc:spChg>
        <pc:spChg chg="add mod">
          <ac:chgData name="Matt Lyle" userId="a96e7d453dd11193" providerId="LiveId" clId="{7D7A69D0-39FC-462C-944D-275A50760DA9}" dt="2025-06-28T23:37:11.476" v="6108"/>
          <ac:spMkLst>
            <pc:docMk/>
            <pc:sldMk cId="2061139004" sldId="7358"/>
            <ac:spMk id="8" creationId="{003AAC64-FF0D-33EC-0D7B-268BCD8CB3A6}"/>
          </ac:spMkLst>
        </pc:spChg>
      </pc:sldChg>
      <pc:sldChg chg="addSp delSp modSp new mod modClrScheme modAnim chgLayout">
        <pc:chgData name="Matt Lyle" userId="a96e7d453dd11193" providerId="LiveId" clId="{7D7A69D0-39FC-462C-944D-275A50760DA9}" dt="2025-06-28T23:37:25.815" v="6110" actId="700"/>
        <pc:sldMkLst>
          <pc:docMk/>
          <pc:sldMk cId="3830915021" sldId="7359"/>
        </pc:sldMkLst>
        <pc:spChg chg="add mod">
          <ac:chgData name="Matt Lyle" userId="a96e7d453dd11193" providerId="LiveId" clId="{7D7A69D0-39FC-462C-944D-275A50760DA9}" dt="2025-06-28T12:58:49.512" v="4984"/>
          <ac:spMkLst>
            <pc:docMk/>
            <pc:sldMk cId="3830915021" sldId="7359"/>
            <ac:spMk id="2" creationId="{FA9F0987-1BCA-9609-9067-A79AEDB9C1CA}"/>
          </ac:spMkLst>
        </pc:spChg>
        <pc:spChg chg="add del mod">
          <ac:chgData name="Matt Lyle" userId="a96e7d453dd11193" providerId="LiveId" clId="{7D7A69D0-39FC-462C-944D-275A50760DA9}" dt="2025-06-28T23:37:22.839" v="6109" actId="478"/>
          <ac:spMkLst>
            <pc:docMk/>
            <pc:sldMk cId="3830915021" sldId="7359"/>
            <ac:spMk id="3" creationId="{E9584967-FCEA-4477-BC9E-0FE8E74E5415}"/>
          </ac:spMkLst>
        </pc:spChg>
        <pc:spChg chg="add mod">
          <ac:chgData name="Matt Lyle" userId="a96e7d453dd11193" providerId="LiveId" clId="{7D7A69D0-39FC-462C-944D-275A50760DA9}" dt="2025-06-28T13:00:51.539" v="4993" actId="21"/>
          <ac:spMkLst>
            <pc:docMk/>
            <pc:sldMk cId="3830915021" sldId="7359"/>
            <ac:spMk id="4" creationId="{42CB4418-0CBB-2897-B4F7-944F3CF419F2}"/>
          </ac:spMkLst>
        </pc:spChg>
        <pc:spChg chg="add mod">
          <ac:chgData name="Matt Lyle" userId="a96e7d453dd11193" providerId="LiveId" clId="{7D7A69D0-39FC-462C-944D-275A50760DA9}" dt="2025-06-28T13:03:28.964" v="5049" actId="5793"/>
          <ac:spMkLst>
            <pc:docMk/>
            <pc:sldMk cId="3830915021" sldId="7359"/>
            <ac:spMk id="6" creationId="{D9B618B9-0345-5867-E9E9-210D4FBE8BA0}"/>
          </ac:spMkLst>
        </pc:spChg>
        <pc:spChg chg="add mod">
          <ac:chgData name="Matt Lyle" userId="a96e7d453dd11193" providerId="LiveId" clId="{7D7A69D0-39FC-462C-944D-275A50760DA9}" dt="2025-06-28T13:03:24.754" v="5047" actId="6559"/>
          <ac:spMkLst>
            <pc:docMk/>
            <pc:sldMk cId="3830915021" sldId="7359"/>
            <ac:spMk id="7" creationId="{0141AC4F-A31E-58D1-FA47-F22215E7FD7E}"/>
          </ac:spMkLst>
        </pc:spChg>
      </pc:sldChg>
      <pc:sldChg chg="addSp delSp modSp add mod modClrScheme modAnim chgLayout">
        <pc:chgData name="Matt Lyle" userId="a96e7d453dd11193" providerId="LiveId" clId="{7D7A69D0-39FC-462C-944D-275A50760DA9}" dt="2025-06-28T23:37:44.989" v="6118" actId="700"/>
        <pc:sldMkLst>
          <pc:docMk/>
          <pc:sldMk cId="2919918672" sldId="7360"/>
        </pc:sldMkLst>
        <pc:spChg chg="add del">
          <ac:chgData name="Matt Lyle" userId="a96e7d453dd11193" providerId="LiveId" clId="{7D7A69D0-39FC-462C-944D-275A50760DA9}" dt="2025-06-28T23:37:30.426" v="6113" actId="478"/>
          <ac:spMkLst>
            <pc:docMk/>
            <pc:sldMk cId="2919918672" sldId="7360"/>
            <ac:spMk id="3" creationId="{2C9B2995-D0CD-DD3C-1D77-2F48C50F3B7E}"/>
          </ac:spMkLst>
        </pc:spChg>
        <pc:spChg chg="mod">
          <ac:chgData name="Matt Lyle" userId="a96e7d453dd11193" providerId="LiveId" clId="{7D7A69D0-39FC-462C-944D-275A50760DA9}" dt="2025-06-28T13:10:29.250" v="5271" actId="20577"/>
          <ac:spMkLst>
            <pc:docMk/>
            <pc:sldMk cId="2919918672" sldId="7360"/>
            <ac:spMk id="7" creationId="{05A9F899-A0EE-36B0-387E-00F2116D2DBD}"/>
          </ac:spMkLst>
        </pc:spChg>
      </pc:sldChg>
      <pc:sldChg chg="add del">
        <pc:chgData name="Matt Lyle" userId="a96e7d453dd11193" providerId="LiveId" clId="{7D7A69D0-39FC-462C-944D-275A50760DA9}" dt="2025-06-28T13:09:47.440" v="5181" actId="47"/>
        <pc:sldMkLst>
          <pc:docMk/>
          <pc:sldMk cId="73999181" sldId="7361"/>
        </pc:sldMkLst>
      </pc:sldChg>
      <pc:sldChg chg="addSp delSp modSp new mod modClrScheme modAnim chgLayout modNotesTx">
        <pc:chgData name="Matt Lyle" userId="a96e7d453dd11193" providerId="LiveId" clId="{7D7A69D0-39FC-462C-944D-275A50760DA9}" dt="2025-06-29T00:14:48.728" v="6417" actId="14100"/>
        <pc:sldMkLst>
          <pc:docMk/>
          <pc:sldMk cId="1311963576" sldId="7361"/>
        </pc:sldMkLst>
        <pc:spChg chg="add del mod">
          <ac:chgData name="Matt Lyle" userId="a96e7d453dd11193" providerId="LiveId" clId="{7D7A69D0-39FC-462C-944D-275A50760DA9}" dt="2025-06-28T13:34:52.099" v="5693" actId="478"/>
          <ac:spMkLst>
            <pc:docMk/>
            <pc:sldMk cId="1311963576" sldId="7361"/>
            <ac:spMk id="2" creationId="{C6EB0520-CEC0-68C2-3C47-C62F7027240B}"/>
          </ac:spMkLst>
        </pc:spChg>
        <pc:spChg chg="add mod">
          <ac:chgData name="Matt Lyle" userId="a96e7d453dd11193" providerId="LiveId" clId="{7D7A69D0-39FC-462C-944D-275A50760DA9}" dt="2025-06-29T00:14:42.184" v="6416" actId="1076"/>
          <ac:spMkLst>
            <pc:docMk/>
            <pc:sldMk cId="1311963576" sldId="7361"/>
            <ac:spMk id="4" creationId="{E14FB6DE-CB12-735F-E802-6A3183FBE49E}"/>
          </ac:spMkLst>
        </pc:spChg>
        <pc:spChg chg="add del mod">
          <ac:chgData name="Matt Lyle" userId="a96e7d453dd11193" providerId="LiveId" clId="{7D7A69D0-39FC-462C-944D-275A50760DA9}" dt="2025-06-28T13:41:05.052" v="5805" actId="478"/>
          <ac:spMkLst>
            <pc:docMk/>
            <pc:sldMk cId="1311963576" sldId="7361"/>
            <ac:spMk id="6" creationId="{8B748366-877E-079F-285F-3B31A5F4A6A0}"/>
          </ac:spMkLst>
        </pc:spChg>
        <pc:spChg chg="add mod">
          <ac:chgData name="Matt Lyle" userId="a96e7d453dd11193" providerId="LiveId" clId="{7D7A69D0-39FC-462C-944D-275A50760DA9}" dt="2025-06-29T00:14:35.155" v="6415" actId="1076"/>
          <ac:spMkLst>
            <pc:docMk/>
            <pc:sldMk cId="1311963576" sldId="7361"/>
            <ac:spMk id="8" creationId="{C490D5F2-8A50-E6C3-CA6D-F06825EFAF4C}"/>
          </ac:spMkLst>
        </pc:spChg>
        <pc:picChg chg="add mod">
          <ac:chgData name="Matt Lyle" userId="a96e7d453dd11193" providerId="LiveId" clId="{7D7A69D0-39FC-462C-944D-275A50760DA9}" dt="2025-06-29T00:14:48.728" v="6417" actId="14100"/>
          <ac:picMkLst>
            <pc:docMk/>
            <pc:sldMk cId="1311963576" sldId="7361"/>
            <ac:picMk id="10" creationId="{B08F80E6-A5FD-A03E-8389-589D0356D84A}"/>
          </ac:picMkLst>
        </pc:picChg>
      </pc:sldChg>
      <pc:sldChg chg="addSp modSp add mod modAnim">
        <pc:chgData name="Matt Lyle" userId="a96e7d453dd11193" providerId="LiveId" clId="{7D7A69D0-39FC-462C-944D-275A50760DA9}" dt="2025-06-28T13:28:05.025" v="5512"/>
        <pc:sldMkLst>
          <pc:docMk/>
          <pc:sldMk cId="456901574" sldId="7362"/>
        </pc:sldMkLst>
        <pc:spChg chg="mod">
          <ac:chgData name="Matt Lyle" userId="a96e7d453dd11193" providerId="LiveId" clId="{7D7A69D0-39FC-462C-944D-275A50760DA9}" dt="2025-06-28T13:23:59.611" v="5421" actId="207"/>
          <ac:spMkLst>
            <pc:docMk/>
            <pc:sldMk cId="456901574" sldId="7362"/>
            <ac:spMk id="2" creationId="{9E8EAA21-C2BE-7992-4686-77497796C3B1}"/>
          </ac:spMkLst>
        </pc:spChg>
        <pc:spChg chg="add mod">
          <ac:chgData name="Matt Lyle" userId="a96e7d453dd11193" providerId="LiveId" clId="{7D7A69D0-39FC-462C-944D-275A50760DA9}" dt="2025-06-28T13:27:58.368" v="5511" actId="1076"/>
          <ac:spMkLst>
            <pc:docMk/>
            <pc:sldMk cId="456901574" sldId="7362"/>
            <ac:spMk id="3" creationId="{0A325C11-23F7-0D40-79E6-32F6B8F70F8F}"/>
          </ac:spMkLst>
        </pc:spChg>
      </pc:sldChg>
      <pc:sldChg chg="add ord modAnim">
        <pc:chgData name="Matt Lyle" userId="a96e7d453dd11193" providerId="LiveId" clId="{7D7A69D0-39FC-462C-944D-275A50760DA9}" dt="2025-06-28T13:48:10.466" v="5914"/>
        <pc:sldMkLst>
          <pc:docMk/>
          <pc:sldMk cId="4096324902" sldId="7363"/>
        </pc:sldMkLst>
      </pc:sldChg>
      <pc:sldChg chg="addSp modSp add mod modAnim">
        <pc:chgData name="Matt Lyle" userId="a96e7d453dd11193" providerId="LiveId" clId="{7D7A69D0-39FC-462C-944D-275A50760DA9}" dt="2025-06-28T13:50:43.656" v="5938" actId="167"/>
        <pc:sldMkLst>
          <pc:docMk/>
          <pc:sldMk cId="4225028080" sldId="7364"/>
        </pc:sldMkLst>
        <pc:spChg chg="add mod ord">
          <ac:chgData name="Matt Lyle" userId="a96e7d453dd11193" providerId="LiveId" clId="{7D7A69D0-39FC-462C-944D-275A50760DA9}" dt="2025-06-28T13:50:43.656" v="5938" actId="167"/>
          <ac:spMkLst>
            <pc:docMk/>
            <pc:sldMk cId="4225028080" sldId="7364"/>
            <ac:spMk id="2" creationId="{3E3838DC-8F15-C835-ED29-F8B44785CA3B}"/>
          </ac:spMkLst>
        </pc:spChg>
        <pc:spChg chg="mod">
          <ac:chgData name="Matt Lyle" userId="a96e7d453dd11193" providerId="LiveId" clId="{7D7A69D0-39FC-462C-944D-275A50760DA9}" dt="2025-06-28T13:42:31.389" v="5830" actId="6549"/>
          <ac:spMkLst>
            <pc:docMk/>
            <pc:sldMk cId="4225028080" sldId="7364"/>
            <ac:spMk id="8" creationId="{F9A67FD9-A5B8-DD70-AF74-FFCE8A21ED0F}"/>
          </ac:spMkLst>
        </pc:spChg>
      </pc:sldChg>
      <pc:sldChg chg="addSp modSp new mod modClrScheme modAnim chgLayout">
        <pc:chgData name="Matt Lyle" userId="a96e7d453dd11193" providerId="LiveId" clId="{7D7A69D0-39FC-462C-944D-275A50760DA9}" dt="2025-06-28T13:46:19.322" v="5909"/>
        <pc:sldMkLst>
          <pc:docMk/>
          <pc:sldMk cId="2364945912" sldId="7365"/>
        </pc:sldMkLst>
        <pc:spChg chg="add mod">
          <ac:chgData name="Matt Lyle" userId="a96e7d453dd11193" providerId="LiveId" clId="{7D7A69D0-39FC-462C-944D-275A50760DA9}" dt="2025-06-28T13:45:51.507" v="5906" actId="403"/>
          <ac:spMkLst>
            <pc:docMk/>
            <pc:sldMk cId="2364945912" sldId="7365"/>
            <ac:spMk id="3" creationId="{A4BB5B11-D1C6-EA67-4656-70963F41C67F}"/>
          </ac:spMkLst>
        </pc:spChg>
      </pc:sldChg>
      <pc:sldChg chg="modSp add mod">
        <pc:chgData name="Matt Lyle" userId="a96e7d453dd11193" providerId="LiveId" clId="{7D7A69D0-39FC-462C-944D-275A50760DA9}" dt="2025-06-28T13:46:55.438" v="5912" actId="207"/>
        <pc:sldMkLst>
          <pc:docMk/>
          <pc:sldMk cId="3733503276" sldId="7366"/>
        </pc:sldMkLst>
        <pc:spChg chg="mod">
          <ac:chgData name="Matt Lyle" userId="a96e7d453dd11193" providerId="LiveId" clId="{7D7A69D0-39FC-462C-944D-275A50760DA9}" dt="2025-06-28T13:46:55.438" v="5912" actId="207"/>
          <ac:spMkLst>
            <pc:docMk/>
            <pc:sldMk cId="3733503276" sldId="7366"/>
            <ac:spMk id="2" creationId="{6316AE66-35B4-C33E-7F15-74A86C378768}"/>
          </ac:spMkLst>
        </pc:spChg>
      </pc:sldChg>
      <pc:sldChg chg="addSp modSp add mod modAnim">
        <pc:chgData name="Matt Lyle" userId="a96e7d453dd11193" providerId="LiveId" clId="{7D7A69D0-39FC-462C-944D-275A50760DA9}" dt="2025-06-28T13:52:06.736" v="5951" actId="1076"/>
        <pc:sldMkLst>
          <pc:docMk/>
          <pc:sldMk cId="2182588555" sldId="7367"/>
        </pc:sldMkLst>
        <pc:spChg chg="add mod ord">
          <ac:chgData name="Matt Lyle" userId="a96e7d453dd11193" providerId="LiveId" clId="{7D7A69D0-39FC-462C-944D-275A50760DA9}" dt="2025-06-28T13:51:07.899" v="5944" actId="14100"/>
          <ac:spMkLst>
            <pc:docMk/>
            <pc:sldMk cId="2182588555" sldId="7367"/>
            <ac:spMk id="2" creationId="{42F3A2EB-45FA-CD99-A0CD-ED65B7BDB3AD}"/>
          </ac:spMkLst>
        </pc:spChg>
        <pc:spChg chg="add mod">
          <ac:chgData name="Matt Lyle" userId="a96e7d453dd11193" providerId="LiveId" clId="{7D7A69D0-39FC-462C-944D-275A50760DA9}" dt="2025-06-28T13:51:31.312" v="5945"/>
          <ac:spMkLst>
            <pc:docMk/>
            <pc:sldMk cId="2182588555" sldId="7367"/>
            <ac:spMk id="3" creationId="{9D6F2B4B-DB9A-C01F-518D-F93CBBE2A950}"/>
          </ac:spMkLst>
        </pc:spChg>
        <pc:spChg chg="add mod">
          <ac:chgData name="Matt Lyle" userId="a96e7d453dd11193" providerId="LiveId" clId="{7D7A69D0-39FC-462C-944D-275A50760DA9}" dt="2025-06-28T13:52:06.736" v="5951" actId="1076"/>
          <ac:spMkLst>
            <pc:docMk/>
            <pc:sldMk cId="2182588555" sldId="7367"/>
            <ac:spMk id="5" creationId="{7F9DC2F8-C042-4DE4-2123-00C935D350F4}"/>
          </ac:spMkLst>
        </pc:spChg>
        <pc:spChg chg="mod">
          <ac:chgData name="Matt Lyle" userId="a96e7d453dd11193" providerId="LiveId" clId="{7D7A69D0-39FC-462C-944D-275A50760DA9}" dt="2025-06-28T13:50:59.030" v="5943" actId="20577"/>
          <ac:spMkLst>
            <pc:docMk/>
            <pc:sldMk cId="2182588555" sldId="7367"/>
            <ac:spMk id="8" creationId="{75B9A5C3-ADFA-B382-D49A-FB7DAD2281E1}"/>
          </ac:spMkLst>
        </pc:spChg>
      </pc:sldChg>
      <pc:sldChg chg="modSp add mod">
        <pc:chgData name="Matt Lyle" userId="a96e7d453dd11193" providerId="LiveId" clId="{7D7A69D0-39FC-462C-944D-275A50760DA9}" dt="2025-06-28T13:56:31.837" v="6049" actId="6549"/>
        <pc:sldMkLst>
          <pc:docMk/>
          <pc:sldMk cId="153652867" sldId="7368"/>
        </pc:sldMkLst>
        <pc:spChg chg="mod">
          <ac:chgData name="Matt Lyle" userId="a96e7d453dd11193" providerId="LiveId" clId="{7D7A69D0-39FC-462C-944D-275A50760DA9}" dt="2025-06-28T13:56:31.837" v="6049" actId="6549"/>
          <ac:spMkLst>
            <pc:docMk/>
            <pc:sldMk cId="153652867" sldId="7368"/>
            <ac:spMk id="2" creationId="{0B1DD89A-D974-250B-7BAC-9C41E1F19B53}"/>
          </ac:spMkLst>
        </pc:spChg>
      </pc:sldChg>
      <pc:sldChg chg="addSp modSp add modAnim">
        <pc:chgData name="Matt Lyle" userId="a96e7d453dd11193" providerId="LiveId" clId="{7D7A69D0-39FC-462C-944D-275A50760DA9}" dt="2025-06-28T13:57:09.221" v="6054" actId="20577"/>
        <pc:sldMkLst>
          <pc:docMk/>
          <pc:sldMk cId="3133860865" sldId="7369"/>
        </pc:sldMkLst>
        <pc:spChg chg="add mod">
          <ac:chgData name="Matt Lyle" userId="a96e7d453dd11193" providerId="LiveId" clId="{7D7A69D0-39FC-462C-944D-275A50760DA9}" dt="2025-06-28T13:57:09.221" v="6054" actId="20577"/>
          <ac:spMkLst>
            <pc:docMk/>
            <pc:sldMk cId="3133860865" sldId="7369"/>
            <ac:spMk id="3" creationId="{B22782DA-E1F4-7BE3-A480-EB9ED1D2C7FC}"/>
          </ac:spMkLst>
        </pc:spChg>
      </pc:sldChg>
      <pc:sldChg chg="modSp add mod modClrScheme modAnim chgLayout">
        <pc:chgData name="Matt Lyle" userId="a96e7d453dd11193" providerId="LiveId" clId="{7D7A69D0-39FC-462C-944D-275A50760DA9}" dt="2025-06-28T23:34:39.394" v="6082" actId="700"/>
        <pc:sldMkLst>
          <pc:docMk/>
          <pc:sldMk cId="4148392031" sldId="7370"/>
        </pc:sldMkLst>
        <pc:spChg chg="mod">
          <ac:chgData name="Matt Lyle" userId="a96e7d453dd11193" providerId="LiveId" clId="{7D7A69D0-39FC-462C-944D-275A50760DA9}" dt="2025-06-28T23:33:33.886" v="6079" actId="21"/>
          <ac:spMkLst>
            <pc:docMk/>
            <pc:sldMk cId="4148392031" sldId="7370"/>
            <ac:spMk id="5" creationId="{0E561A19-6DCC-7409-131F-69303425FEDA}"/>
          </ac:spMkLst>
        </pc:spChg>
      </pc:sldChg>
      <pc:sldChg chg="add modAnim">
        <pc:chgData name="Matt Lyle" userId="a96e7d453dd11193" providerId="LiveId" clId="{7D7A69D0-39FC-462C-944D-275A50760DA9}" dt="2025-06-28T23:38:48.125" v="6128"/>
        <pc:sldMkLst>
          <pc:docMk/>
          <pc:sldMk cId="568651954" sldId="7371"/>
        </pc:sldMkLst>
      </pc:sldChg>
      <pc:sldChg chg="modSp add mod modClrScheme modAnim chgLayout">
        <pc:chgData name="Matt Lyle" userId="a96e7d453dd11193" providerId="LiveId" clId="{7D7A69D0-39FC-462C-944D-275A50760DA9}" dt="2025-06-28T23:43:35.534" v="6209"/>
        <pc:sldMkLst>
          <pc:docMk/>
          <pc:sldMk cId="1238847799" sldId="7372"/>
        </pc:sldMkLst>
        <pc:spChg chg="mod">
          <ac:chgData name="Matt Lyle" userId="a96e7d453dd11193" providerId="LiveId" clId="{7D7A69D0-39FC-462C-944D-275A50760DA9}" dt="2025-06-28T23:43:17.258" v="6207" actId="20577"/>
          <ac:spMkLst>
            <pc:docMk/>
            <pc:sldMk cId="1238847799" sldId="7372"/>
            <ac:spMk id="5" creationId="{77F1D18D-D7AD-8BD5-1FAE-650827F3E77A}"/>
          </ac:spMkLst>
        </pc:spChg>
      </pc:sldChg>
      <pc:sldChg chg="modSp add del mod">
        <pc:chgData name="Matt Lyle" userId="a96e7d453dd11193" providerId="LiveId" clId="{7D7A69D0-39FC-462C-944D-275A50760DA9}" dt="2025-06-28T23:38:40.694" v="6124" actId="47"/>
        <pc:sldMkLst>
          <pc:docMk/>
          <pc:sldMk cId="1781455825" sldId="7372"/>
        </pc:sldMkLst>
        <pc:spChg chg="mod">
          <ac:chgData name="Matt Lyle" userId="a96e7d453dd11193" providerId="LiveId" clId="{7D7A69D0-39FC-462C-944D-275A50760DA9}" dt="2025-06-28T23:38:35.241" v="6123" actId="20577"/>
          <ac:spMkLst>
            <pc:docMk/>
            <pc:sldMk cId="1781455825" sldId="7372"/>
            <ac:spMk id="5" creationId="{4A08AFAE-528D-1F41-1299-03CA4FBEB8F7}"/>
          </ac:spMkLst>
        </pc:spChg>
      </pc:sldChg>
      <pc:sldChg chg="addSp delSp modSp new mod modClrScheme modAnim chgLayout">
        <pc:chgData name="Matt Lyle" userId="a96e7d453dd11193" providerId="LiveId" clId="{7D7A69D0-39FC-462C-944D-275A50760DA9}" dt="2025-06-29T00:06:26.909" v="6318" actId="1035"/>
        <pc:sldMkLst>
          <pc:docMk/>
          <pc:sldMk cId="2201032752" sldId="7373"/>
        </pc:sldMkLst>
        <pc:spChg chg="add del mod">
          <ac:chgData name="Matt Lyle" userId="a96e7d453dd11193" providerId="LiveId" clId="{7D7A69D0-39FC-462C-944D-275A50760DA9}" dt="2025-06-28T23:53:08.791" v="6221" actId="478"/>
          <ac:spMkLst>
            <pc:docMk/>
            <pc:sldMk cId="2201032752" sldId="7373"/>
            <ac:spMk id="5" creationId="{7B5988A7-0684-ACF0-3C00-86BBC338F622}"/>
          </ac:spMkLst>
        </pc:spChg>
        <pc:spChg chg="add mod">
          <ac:chgData name="Matt Lyle" userId="a96e7d453dd11193" providerId="LiveId" clId="{7D7A69D0-39FC-462C-944D-275A50760DA9}" dt="2025-06-28T23:55:20.842" v="6285" actId="1038"/>
          <ac:spMkLst>
            <pc:docMk/>
            <pc:sldMk cId="2201032752" sldId="7373"/>
            <ac:spMk id="7" creationId="{B65B7790-8942-5284-DE1B-239D2AE66780}"/>
          </ac:spMkLst>
        </pc:spChg>
        <pc:spChg chg="add mod">
          <ac:chgData name="Matt Lyle" userId="a96e7d453dd11193" providerId="LiveId" clId="{7D7A69D0-39FC-462C-944D-275A50760DA9}" dt="2025-06-29T00:06:26.909" v="6318" actId="1035"/>
          <ac:spMkLst>
            <pc:docMk/>
            <pc:sldMk cId="2201032752" sldId="7373"/>
            <ac:spMk id="9" creationId="{A9639984-78DB-1991-9D6B-4088CE76C98A}"/>
          </ac:spMkLst>
        </pc:spChg>
        <pc:picChg chg="add del mod">
          <ac:chgData name="Matt Lyle" userId="a96e7d453dd11193" providerId="LiveId" clId="{7D7A69D0-39FC-462C-944D-275A50760DA9}" dt="2025-06-28T23:55:20.842" v="6285" actId="1038"/>
          <ac:picMkLst>
            <pc:docMk/>
            <pc:sldMk cId="2201032752" sldId="7373"/>
            <ac:picMk id="3" creationId="{5AA9C5C4-967B-A683-155B-533885079BEF}"/>
          </ac:picMkLst>
        </pc:picChg>
      </pc:sldChg>
      <pc:sldChg chg="addSp delSp modSp add del mod ord">
        <pc:chgData name="Matt Lyle" userId="a96e7d453dd11193" providerId="LiveId" clId="{7D7A69D0-39FC-462C-944D-275A50760DA9}" dt="2025-06-29T00:18:08.704" v="6424" actId="47"/>
        <pc:sldMkLst>
          <pc:docMk/>
          <pc:sldMk cId="2342057599" sldId="7374"/>
        </pc:sldMkLst>
        <pc:spChg chg="add mod">
          <ac:chgData name="Matt Lyle" userId="a96e7d453dd11193" providerId="LiveId" clId="{7D7A69D0-39FC-462C-944D-275A50760DA9}" dt="2025-06-28T23:58:32.214" v="6305" actId="1076"/>
          <ac:spMkLst>
            <pc:docMk/>
            <pc:sldMk cId="2342057599" sldId="7374"/>
            <ac:spMk id="3" creationId="{2D44C6D9-1DC6-70A0-323E-84DC84EC33E5}"/>
          </ac:spMkLst>
        </pc:spChg>
        <pc:picChg chg="del">
          <ac:chgData name="Matt Lyle" userId="a96e7d453dd11193" providerId="LiveId" clId="{7D7A69D0-39FC-462C-944D-275A50760DA9}" dt="2025-06-28T23:57:38.462" v="6295" actId="478"/>
          <ac:picMkLst>
            <pc:docMk/>
            <pc:sldMk cId="2342057599" sldId="7374"/>
            <ac:picMk id="15" creationId="{F43913D4-8D69-E663-4EE8-4107730FEA4D}"/>
          </ac:picMkLst>
        </pc:picChg>
      </pc:sldChg>
      <pc:sldChg chg="add">
        <pc:chgData name="Matt Lyle" userId="a96e7d453dd11193" providerId="LiveId" clId="{7D7A69D0-39FC-462C-944D-275A50760DA9}" dt="2025-06-29T00:07:49.607" v="6319" actId="2890"/>
        <pc:sldMkLst>
          <pc:docMk/>
          <pc:sldMk cId="1211560987" sldId="7375"/>
        </pc:sldMkLst>
      </pc:sldChg>
      <pc:sldMasterChg chg="addSldLayout modSldLayout sldLayoutOrd">
        <pc:chgData name="Matt Lyle" userId="a96e7d453dd11193" providerId="LiveId" clId="{7D7A69D0-39FC-462C-944D-275A50760DA9}" dt="2025-06-29T00:32:26.721" v="6434" actId="20578"/>
        <pc:sldMasterMkLst>
          <pc:docMk/>
          <pc:sldMasterMk cId="3850500696" sldId="2147483648"/>
        </pc:sldMasterMkLst>
        <pc:sldLayoutChg chg="modTransition">
          <pc:chgData name="Matt Lyle" userId="a96e7d453dd11193" providerId="LiveId" clId="{7D7A69D0-39FC-462C-944D-275A50760DA9}" dt="2025-06-28T04:23:30.770" v="1476"/>
          <pc:sldLayoutMkLst>
            <pc:docMk/>
            <pc:sldMasterMk cId="3850500696" sldId="2147483648"/>
            <pc:sldLayoutMk cId="4199162026" sldId="2147483655"/>
          </pc:sldLayoutMkLst>
        </pc:sldLayoutChg>
        <pc:sldLayoutChg chg="modTransition">
          <pc:chgData name="Matt Lyle" userId="a96e7d453dd11193" providerId="LiveId" clId="{7D7A69D0-39FC-462C-944D-275A50760DA9}" dt="2025-06-28T04:23:40.182" v="1481"/>
          <pc:sldLayoutMkLst>
            <pc:docMk/>
            <pc:sldMasterMk cId="3850500696" sldId="2147483648"/>
            <pc:sldLayoutMk cId="2269141291" sldId="2147483656"/>
          </pc:sldLayoutMkLst>
        </pc:sldLayoutChg>
        <pc:sldLayoutChg chg="modTransition">
          <pc:chgData name="Matt Lyle" userId="a96e7d453dd11193" providerId="LiveId" clId="{7D7A69D0-39FC-462C-944D-275A50760DA9}" dt="2025-06-28T04:23:35.297" v="1478"/>
          <pc:sldLayoutMkLst>
            <pc:docMk/>
            <pc:sldMasterMk cId="3850500696" sldId="2147483648"/>
            <pc:sldLayoutMk cId="1626307160" sldId="2147483657"/>
          </pc:sldLayoutMkLst>
        </pc:sldLayoutChg>
        <pc:sldLayoutChg chg="modTransition">
          <pc:chgData name="Matt Lyle" userId="a96e7d453dd11193" providerId="LiveId" clId="{7D7A69D0-39FC-462C-944D-275A50760DA9}" dt="2025-06-28T04:23:36.777" v="1479"/>
          <pc:sldLayoutMkLst>
            <pc:docMk/>
            <pc:sldMasterMk cId="3850500696" sldId="2147483648"/>
            <pc:sldLayoutMk cId="3117622558" sldId="2147483658"/>
          </pc:sldLayoutMkLst>
        </pc:sldLayoutChg>
        <pc:sldLayoutChg chg="modSp mod modTransition">
          <pc:chgData name="Matt Lyle" userId="a96e7d453dd11193" providerId="LiveId" clId="{7D7A69D0-39FC-462C-944D-275A50760DA9}" dt="2025-06-28T09:17:04.296" v="3729" actId="1076"/>
          <pc:sldLayoutMkLst>
            <pc:docMk/>
            <pc:sldMasterMk cId="3850500696" sldId="2147483648"/>
            <pc:sldLayoutMk cId="3022975717" sldId="2147483659"/>
          </pc:sldLayoutMkLst>
          <pc:picChg chg="mod">
            <ac:chgData name="Matt Lyle" userId="a96e7d453dd11193" providerId="LiveId" clId="{7D7A69D0-39FC-462C-944D-275A50760DA9}" dt="2025-06-28T09:17:04.296" v="3729" actId="1076"/>
            <ac:picMkLst>
              <pc:docMk/>
              <pc:sldMasterMk cId="3850500696" sldId="2147483648"/>
              <pc:sldLayoutMk cId="3022975717" sldId="2147483659"/>
              <ac:picMk id="2" creationId="{6F493974-E6B3-156D-7C46-13F983144FC3}"/>
            </ac:picMkLst>
          </pc:picChg>
        </pc:sldLayoutChg>
        <pc:sldLayoutChg chg="addSp modSp add mod modTransition">
          <pc:chgData name="Matt Lyle" userId="a96e7d453dd11193" providerId="LiveId" clId="{7D7A69D0-39FC-462C-944D-275A50760DA9}" dt="2025-06-28T04:23:33.236" v="1477"/>
          <pc:sldLayoutMkLst>
            <pc:docMk/>
            <pc:sldMasterMk cId="3850500696" sldId="2147483648"/>
            <pc:sldLayoutMk cId="1144960262" sldId="2147483660"/>
          </pc:sldLayoutMkLst>
          <pc:picChg chg="add mod">
            <ac:chgData name="Matt Lyle" userId="a96e7d453dd11193" providerId="LiveId" clId="{7D7A69D0-39FC-462C-944D-275A50760DA9}" dt="2025-06-26T08:46:32.357" v="86"/>
            <ac:picMkLst>
              <pc:docMk/>
              <pc:sldMasterMk cId="3850500696" sldId="2147483648"/>
              <pc:sldLayoutMk cId="1144960262" sldId="2147483660"/>
              <ac:picMk id="6" creationId="{F3817D6B-600C-8396-BAD4-CC413E9BA7D5}"/>
            </ac:picMkLst>
          </pc:picChg>
        </pc:sldLayoutChg>
        <pc:sldLayoutChg chg="addSp modSp mod">
          <pc:chgData name="Matt Lyle" userId="a96e7d453dd11193" providerId="LiveId" clId="{7D7A69D0-39FC-462C-944D-275A50760DA9}" dt="2025-06-28T23:34:48.930" v="6084" actId="207"/>
          <pc:sldLayoutMkLst>
            <pc:docMk/>
            <pc:sldMasterMk cId="3850500696" sldId="2147483648"/>
            <pc:sldLayoutMk cId="3947207198" sldId="2147483662"/>
          </pc:sldLayoutMkLst>
          <pc:spChg chg="add mod">
            <ac:chgData name="Matt Lyle" userId="a96e7d453dd11193" providerId="LiveId" clId="{7D7A69D0-39FC-462C-944D-275A50760DA9}" dt="2025-06-28T23:34:48.930" v="6084" actId="207"/>
            <ac:spMkLst>
              <pc:docMk/>
              <pc:sldMasterMk cId="3850500696" sldId="2147483648"/>
              <pc:sldLayoutMk cId="3947207198" sldId="2147483662"/>
              <ac:spMk id="3" creationId="{8A4A33BD-F7A5-7954-DF51-2BD8944A7D23}"/>
            </ac:spMkLst>
          </pc:spChg>
        </pc:sldLayoutChg>
        <pc:sldLayoutChg chg="addSp modSp">
          <pc:chgData name="Matt Lyle" userId="a96e7d453dd11193" providerId="LiveId" clId="{7D7A69D0-39FC-462C-944D-275A50760DA9}" dt="2025-06-28T23:35:23.154" v="6087"/>
          <pc:sldLayoutMkLst>
            <pc:docMk/>
            <pc:sldMasterMk cId="3850500696" sldId="2147483648"/>
            <pc:sldLayoutMk cId="3452562429" sldId="2147483663"/>
          </pc:sldLayoutMkLst>
          <pc:spChg chg="add mod">
            <ac:chgData name="Matt Lyle" userId="a96e7d453dd11193" providerId="LiveId" clId="{7D7A69D0-39FC-462C-944D-275A50760DA9}" dt="2025-06-28T23:35:23.154" v="6087"/>
            <ac:spMkLst>
              <pc:docMk/>
              <pc:sldMasterMk cId="3850500696" sldId="2147483648"/>
              <pc:sldLayoutMk cId="3452562429" sldId="2147483663"/>
              <ac:spMk id="3" creationId="{3CDB0014-C3C9-ED18-22E1-B0B05A355B60}"/>
            </ac:spMkLst>
          </pc:spChg>
        </pc:sldLayoutChg>
        <pc:sldLayoutChg chg="addSp modSp mod">
          <pc:chgData name="Matt Lyle" userId="a96e7d453dd11193" providerId="LiveId" clId="{7D7A69D0-39FC-462C-944D-275A50760DA9}" dt="2025-06-28T23:35:27.566" v="6089" actId="1076"/>
          <pc:sldLayoutMkLst>
            <pc:docMk/>
            <pc:sldMasterMk cId="3850500696" sldId="2147483648"/>
            <pc:sldLayoutMk cId="1234945084" sldId="2147483664"/>
          </pc:sldLayoutMkLst>
          <pc:spChg chg="add mod">
            <ac:chgData name="Matt Lyle" userId="a96e7d453dd11193" providerId="LiveId" clId="{7D7A69D0-39FC-462C-944D-275A50760DA9}" dt="2025-06-28T23:35:27.566" v="6089" actId="1076"/>
            <ac:spMkLst>
              <pc:docMk/>
              <pc:sldMasterMk cId="3850500696" sldId="2147483648"/>
              <pc:sldLayoutMk cId="1234945084" sldId="2147483664"/>
              <ac:spMk id="3" creationId="{26C7EF5B-F411-2900-9BA8-49084F83189E}"/>
            </ac:spMkLst>
          </pc:spChg>
        </pc:sldLayoutChg>
        <pc:sldLayoutChg chg="delSp modSp mod">
          <pc:chgData name="Matt Lyle" userId="a96e7d453dd11193" providerId="LiveId" clId="{7D7A69D0-39FC-462C-944D-275A50760DA9}" dt="2025-06-28T23:35:46.533" v="6093" actId="14100"/>
          <pc:sldLayoutMkLst>
            <pc:docMk/>
            <pc:sldMasterMk cId="3850500696" sldId="2147483648"/>
            <pc:sldLayoutMk cId="385217377" sldId="2147483665"/>
          </pc:sldLayoutMkLst>
          <pc:spChg chg="mod">
            <ac:chgData name="Matt Lyle" userId="a96e7d453dd11193" providerId="LiveId" clId="{7D7A69D0-39FC-462C-944D-275A50760DA9}" dt="2025-06-28T23:35:46.533" v="6093" actId="14100"/>
            <ac:spMkLst>
              <pc:docMk/>
              <pc:sldMasterMk cId="3850500696" sldId="2147483648"/>
              <pc:sldLayoutMk cId="385217377" sldId="2147483665"/>
              <ac:spMk id="3" creationId="{26C7EF5B-F411-2900-9BA8-49084F83189E}"/>
            </ac:spMkLst>
          </pc:spChg>
          <pc:picChg chg="del">
            <ac:chgData name="Matt Lyle" userId="a96e7d453dd11193" providerId="LiveId" clId="{7D7A69D0-39FC-462C-944D-275A50760DA9}" dt="2025-06-28T23:35:40.897" v="6092" actId="478"/>
            <ac:picMkLst>
              <pc:docMk/>
              <pc:sldMasterMk cId="3850500696" sldId="2147483648"/>
              <pc:sldLayoutMk cId="385217377" sldId="2147483665"/>
              <ac:picMk id="2" creationId="{6F493974-E6B3-156D-7C46-13F983144FC3}"/>
            </ac:picMkLst>
          </pc:picChg>
          <pc:picChg chg="del">
            <ac:chgData name="Matt Lyle" userId="a96e7d453dd11193" providerId="LiveId" clId="{7D7A69D0-39FC-462C-944D-275A50760DA9}" dt="2025-06-28T23:35:39.652" v="6091" actId="478"/>
            <ac:picMkLst>
              <pc:docMk/>
              <pc:sldMasterMk cId="3850500696" sldId="2147483648"/>
              <pc:sldLayoutMk cId="385217377" sldId="2147483665"/>
              <ac:picMk id="5" creationId="{4A212EE6-486B-EC8D-C6B1-F40BEB8C1B14}"/>
            </ac:picMkLst>
          </pc:picChg>
        </pc:sldLayoutChg>
        <pc:sldLayoutChg chg="modSp mod ord setBg">
          <pc:chgData name="Matt Lyle" userId="a96e7d453dd11193" providerId="LiveId" clId="{7D7A69D0-39FC-462C-944D-275A50760DA9}" dt="2025-06-29T00:32:25.148" v="6432"/>
          <pc:sldLayoutMkLst>
            <pc:docMk/>
            <pc:sldMasterMk cId="3504154313" sldId="2147483666"/>
            <pc:sldLayoutMk cId="70608743" sldId="2147483667"/>
          </pc:sldLayoutMkLst>
          <pc:spChg chg="mod">
            <ac:chgData name="Matt Lyle" userId="a96e7d453dd11193" providerId="LiveId" clId="{7D7A69D0-39FC-462C-944D-275A50760DA9}" dt="2025-06-29T00:31:02.937" v="6427" actId="20578"/>
            <ac:spMkLst>
              <pc:docMk/>
              <pc:sldMasterMk cId="3504154313" sldId="2147483666"/>
              <pc:sldLayoutMk cId="70608743" sldId="2147483667"/>
              <ac:spMk id="2" creationId="{477EC860-6423-3A4C-AB38-3BA8121FC49B}"/>
            </ac:spMkLst>
          </pc:spChg>
          <pc:spChg chg="mod">
            <ac:chgData name="Matt Lyle" userId="a96e7d453dd11193" providerId="LiveId" clId="{7D7A69D0-39FC-462C-944D-275A50760DA9}" dt="2025-06-29T00:31:02.937" v="6427" actId="20578"/>
            <ac:spMkLst>
              <pc:docMk/>
              <pc:sldMasterMk cId="3504154313" sldId="2147483666"/>
              <pc:sldLayoutMk cId="70608743" sldId="2147483667"/>
              <ac:spMk id="3" creationId="{21699C4D-40B3-784E-BF6A-673DAFAD6F80}"/>
            </ac:spMkLst>
          </pc:spChg>
          <pc:spChg chg="mod">
            <ac:chgData name="Matt Lyle" userId="a96e7d453dd11193" providerId="LiveId" clId="{7D7A69D0-39FC-462C-944D-275A50760DA9}" dt="2025-06-29T00:31:02.937" v="6427" actId="20578"/>
            <ac:spMkLst>
              <pc:docMk/>
              <pc:sldMasterMk cId="3504154313" sldId="2147483666"/>
              <pc:sldLayoutMk cId="70608743" sldId="2147483667"/>
              <ac:spMk id="4" creationId="{DCAD9C7A-641B-1D40-B64F-1C99DC0454F0}"/>
            </ac:spMkLst>
          </pc:spChg>
          <pc:spChg chg="mod">
            <ac:chgData name="Matt Lyle" userId="a96e7d453dd11193" providerId="LiveId" clId="{7D7A69D0-39FC-462C-944D-275A50760DA9}" dt="2025-06-29T00:31:02.937" v="6427" actId="20578"/>
            <ac:spMkLst>
              <pc:docMk/>
              <pc:sldMasterMk cId="3504154313" sldId="2147483666"/>
              <pc:sldLayoutMk cId="70608743" sldId="2147483667"/>
              <ac:spMk id="5" creationId="{99B99BC0-7EA9-3D40-A31B-0A9924F9CA82}"/>
            </ac:spMkLst>
          </pc:spChg>
          <pc:spChg chg="mod">
            <ac:chgData name="Matt Lyle" userId="a96e7d453dd11193" providerId="LiveId" clId="{7D7A69D0-39FC-462C-944D-275A50760DA9}" dt="2025-06-29T00:31:02.937" v="6427" actId="20578"/>
            <ac:spMkLst>
              <pc:docMk/>
              <pc:sldMasterMk cId="3504154313" sldId="2147483666"/>
              <pc:sldLayoutMk cId="70608743" sldId="2147483667"/>
              <ac:spMk id="6" creationId="{BD28CFF4-22F2-F54E-BCEA-34A44D381C34}"/>
            </ac:spMkLst>
          </pc:spChg>
        </pc:sldLayoutChg>
      </pc:sldMasterChg>
      <pc:sldMasterChg chg="del">
        <pc:chgData name="Matt Lyle" userId="a96e7d453dd11193" providerId="LiveId" clId="{7D7A69D0-39FC-462C-944D-275A50760DA9}" dt="2025-06-28T23:35:32.818" v="6090" actId="2696"/>
        <pc:sldMasterMkLst>
          <pc:docMk/>
          <pc:sldMasterMk cId="757633219" sldId="2147483661"/>
        </pc:sldMasterMkLst>
      </pc:sldMasterChg>
      <pc:sldMasterChg chg="addSp delSp modSldLayout sldLayoutOrd">
        <pc:chgData name="Matt Lyle" userId="a96e7d453dd11193" providerId="LiveId" clId="{7D7A69D0-39FC-462C-944D-275A50760DA9}" dt="2025-06-29T00:32:26.721" v="6434" actId="20578"/>
        <pc:sldMasterMkLst>
          <pc:docMk/>
          <pc:sldMasterMk cId="3504154313" sldId="2147483666"/>
        </pc:sldMasterMkLst>
        <pc:spChg chg="add del">
          <ac:chgData name="Matt Lyle" userId="a96e7d453dd11193" providerId="LiveId" clId="{7D7A69D0-39FC-462C-944D-275A50760DA9}" dt="2025-06-29T00:32:25.895" v="6433" actId="478"/>
          <ac:spMkLst>
            <pc:docMk/>
            <pc:sldMasterMk cId="3504154313" sldId="2147483666"/>
            <ac:spMk id="19458" creationId="{834ADB6E-60F4-054B-B517-2F286E291416}"/>
          </ac:spMkLst>
        </pc:spChg>
        <pc:spChg chg="add del">
          <ac:chgData name="Matt Lyle" userId="a96e7d453dd11193" providerId="LiveId" clId="{7D7A69D0-39FC-462C-944D-275A50760DA9}" dt="2025-06-29T00:32:25.895" v="6433" actId="478"/>
          <ac:spMkLst>
            <pc:docMk/>
            <pc:sldMasterMk cId="3504154313" sldId="2147483666"/>
            <ac:spMk id="19459" creationId="{8B02F63C-8B0D-1F4C-9956-0E046F88FB5F}"/>
          </ac:spMkLst>
        </pc:spChg>
        <pc:spChg chg="add del">
          <ac:chgData name="Matt Lyle" userId="a96e7d453dd11193" providerId="LiveId" clId="{7D7A69D0-39FC-462C-944D-275A50760DA9}" dt="2025-06-29T00:32:25.895" v="6433" actId="478"/>
          <ac:spMkLst>
            <pc:docMk/>
            <pc:sldMasterMk cId="3504154313" sldId="2147483666"/>
            <ac:spMk id="19460" creationId="{2F1E2A03-8DED-DD42-BF18-5E5E4B7BDA03}"/>
          </ac:spMkLst>
        </pc:spChg>
        <pc:spChg chg="add del">
          <ac:chgData name="Matt Lyle" userId="a96e7d453dd11193" providerId="LiveId" clId="{7D7A69D0-39FC-462C-944D-275A50760DA9}" dt="2025-06-29T00:32:25.895" v="6433" actId="478"/>
          <ac:spMkLst>
            <pc:docMk/>
            <pc:sldMasterMk cId="3504154313" sldId="2147483666"/>
            <ac:spMk id="19461" creationId="{6373813A-D8AC-644C-80B4-F47235620D31}"/>
          </ac:spMkLst>
        </pc:spChg>
        <pc:spChg chg="add del">
          <ac:chgData name="Matt Lyle" userId="a96e7d453dd11193" providerId="LiveId" clId="{7D7A69D0-39FC-462C-944D-275A50760DA9}" dt="2025-06-29T00:32:25.895" v="6433" actId="478"/>
          <ac:spMkLst>
            <pc:docMk/>
            <pc:sldMasterMk cId="3504154313" sldId="2147483666"/>
            <ac:spMk id="19462" creationId="{650196A2-C2B8-994B-9BEC-DC75A32CCE45}"/>
          </ac:spMkLst>
        </pc:spChg>
        <pc:sldLayoutChg chg="modSp mod ord">
          <pc:chgData name="Matt Lyle" userId="a96e7d453dd11193" providerId="LiveId" clId="{7D7A69D0-39FC-462C-944D-275A50760DA9}" dt="2025-06-29T00:32:26.721" v="6434" actId="20578"/>
          <pc:sldLayoutMkLst>
            <pc:docMk/>
            <pc:sldMasterMk cId="3504154313" sldId="2147483666"/>
            <pc:sldLayoutMk cId="70608743" sldId="2147483667"/>
          </pc:sldLayoutMkLst>
          <pc:spChg chg="mod">
            <ac:chgData name="Matt Lyle" userId="a96e7d453dd11193" providerId="LiveId" clId="{7D7A69D0-39FC-462C-944D-275A50760DA9}" dt="2025-06-29T00:32:26.721" v="6434" actId="20578"/>
            <ac:spMkLst>
              <pc:docMk/>
              <pc:sldMasterMk cId="3504154313" sldId="2147483666"/>
              <pc:sldLayoutMk cId="70608743" sldId="2147483667"/>
              <ac:spMk id="2" creationId="{477EC860-6423-3A4C-AB38-3BA8121FC49B}"/>
            </ac:spMkLst>
          </pc:spChg>
          <pc:spChg chg="mod">
            <ac:chgData name="Matt Lyle" userId="a96e7d453dd11193" providerId="LiveId" clId="{7D7A69D0-39FC-462C-944D-275A50760DA9}" dt="2025-06-29T00:32:26.721" v="6434" actId="20578"/>
            <ac:spMkLst>
              <pc:docMk/>
              <pc:sldMasterMk cId="3504154313" sldId="2147483666"/>
              <pc:sldLayoutMk cId="70608743" sldId="2147483667"/>
              <ac:spMk id="3" creationId="{21699C4D-40B3-784E-BF6A-673DAFAD6F80}"/>
            </ac:spMkLst>
          </pc:spChg>
          <pc:spChg chg="mod">
            <ac:chgData name="Matt Lyle" userId="a96e7d453dd11193" providerId="LiveId" clId="{7D7A69D0-39FC-462C-944D-275A50760DA9}" dt="2025-06-29T00:32:26.721" v="6434" actId="20578"/>
            <ac:spMkLst>
              <pc:docMk/>
              <pc:sldMasterMk cId="3504154313" sldId="2147483666"/>
              <pc:sldLayoutMk cId="70608743" sldId="2147483667"/>
              <ac:spMk id="4" creationId="{DCAD9C7A-641B-1D40-B64F-1C99DC0454F0}"/>
            </ac:spMkLst>
          </pc:spChg>
          <pc:spChg chg="mod">
            <ac:chgData name="Matt Lyle" userId="a96e7d453dd11193" providerId="LiveId" clId="{7D7A69D0-39FC-462C-944D-275A50760DA9}" dt="2025-06-29T00:32:26.721" v="6434" actId="20578"/>
            <ac:spMkLst>
              <pc:docMk/>
              <pc:sldMasterMk cId="3504154313" sldId="2147483666"/>
              <pc:sldLayoutMk cId="70608743" sldId="2147483667"/>
              <ac:spMk id="5" creationId="{99B99BC0-7EA9-3D40-A31B-0A9924F9CA82}"/>
            </ac:spMkLst>
          </pc:spChg>
          <pc:spChg chg="mod">
            <ac:chgData name="Matt Lyle" userId="a96e7d453dd11193" providerId="LiveId" clId="{7D7A69D0-39FC-462C-944D-275A50760DA9}" dt="2025-06-29T00:32:26.721" v="6434" actId="20578"/>
            <ac:spMkLst>
              <pc:docMk/>
              <pc:sldMasterMk cId="3504154313" sldId="2147483666"/>
              <pc:sldLayoutMk cId="70608743" sldId="2147483667"/>
              <ac:spMk id="6" creationId="{BD28CFF4-22F2-F54E-BCEA-34A44D381C34}"/>
            </ac:spMkLst>
          </pc:spChg>
        </pc:sldLayoutChg>
      </pc:sldMasterChg>
    </pc:docChg>
  </pc:docChgLst>
  <pc:docChgLst>
    <pc:chgData name="Matt Lyle" userId="a96e7d453dd11193" providerId="LiveId" clId="{D61882C6-655D-4A88-8962-6C3B5A5C036F}"/>
    <pc:docChg chg="delSld">
      <pc:chgData name="Matt Lyle" userId="a96e7d453dd11193" providerId="LiveId" clId="{D61882C6-655D-4A88-8962-6C3B5A5C036F}" dt="2025-06-29T07:51:30.735" v="0" actId="47"/>
      <pc:docMkLst>
        <pc:docMk/>
      </pc:docMkLst>
      <pc:sldChg chg="del">
        <pc:chgData name="Matt Lyle" userId="a96e7d453dd11193" providerId="LiveId" clId="{D61882C6-655D-4A88-8962-6C3B5A5C036F}" dt="2025-06-29T07:51:30.735" v="0" actId="47"/>
        <pc:sldMkLst>
          <pc:docMk/>
          <pc:sldMk cId="4148392031" sldId="7370"/>
        </pc:sldMkLst>
      </pc:sldChg>
    </pc:docChg>
  </pc:docChgLst>
  <pc:docChgLst>
    <pc:chgData name="Matt Lyle" userId="a96e7d453dd11193" providerId="LiveId" clId="{5947D1E1-D99E-4468-9A97-0EC230828E14}"/>
    <pc:docChg chg="undo redo custSel addSld delSld modSld sldOrd modMainMaster">
      <pc:chgData name="Matt Lyle" userId="a96e7d453dd11193" providerId="LiveId" clId="{5947D1E1-D99E-4468-9A97-0EC230828E14}" dt="2025-06-14T14:07:50.136" v="3006" actId="47"/>
      <pc:docMkLst>
        <pc:docMk/>
      </pc:docMkLst>
      <pc:sldChg chg="addSp modSp del">
        <pc:chgData name="Matt Lyle" userId="a96e7d453dd11193" providerId="LiveId" clId="{5947D1E1-D99E-4468-9A97-0EC230828E14}" dt="2025-06-14T11:13:34.847" v="1921" actId="47"/>
        <pc:sldMkLst>
          <pc:docMk/>
          <pc:sldMk cId="1248293572" sldId="259"/>
        </pc:sldMkLst>
      </pc:sldChg>
      <pc:sldChg chg="addSp delSp modSp mod modClrScheme chgLayout">
        <pc:chgData name="Matt Lyle" userId="a96e7d453dd11193" providerId="LiveId" clId="{5947D1E1-D99E-4468-9A97-0EC230828E14}" dt="2025-06-14T06:42:27.734" v="279" actId="403"/>
        <pc:sldMkLst>
          <pc:docMk/>
          <pc:sldMk cId="1677220838" sldId="266"/>
        </pc:sldMkLst>
      </pc:sldChg>
      <pc:sldChg chg="delSp mod">
        <pc:chgData name="Matt Lyle" userId="a96e7d453dd11193" providerId="LiveId" clId="{5947D1E1-D99E-4468-9A97-0EC230828E14}" dt="2025-06-14T10:53:04.455" v="1797" actId="478"/>
        <pc:sldMkLst>
          <pc:docMk/>
          <pc:sldMk cId="3402679826" sldId="270"/>
        </pc:sldMkLst>
      </pc:sldChg>
      <pc:sldChg chg="delSp mod">
        <pc:chgData name="Matt Lyle" userId="a96e7d453dd11193" providerId="LiveId" clId="{5947D1E1-D99E-4468-9A97-0EC230828E14}" dt="2025-06-14T10:53:06.558" v="1798" actId="478"/>
        <pc:sldMkLst>
          <pc:docMk/>
          <pc:sldMk cId="2899784298" sldId="273"/>
        </pc:sldMkLst>
      </pc:sldChg>
      <pc:sldChg chg="delSp mod">
        <pc:chgData name="Matt Lyle" userId="a96e7d453dd11193" providerId="LiveId" clId="{5947D1E1-D99E-4468-9A97-0EC230828E14}" dt="2025-06-14T10:52:58.576" v="1795" actId="478"/>
        <pc:sldMkLst>
          <pc:docMk/>
          <pc:sldMk cId="3325106264" sldId="276"/>
        </pc:sldMkLst>
      </pc:sldChg>
      <pc:sldChg chg="delSp modSp mod">
        <pc:chgData name="Matt Lyle" userId="a96e7d453dd11193" providerId="LiveId" clId="{5947D1E1-D99E-4468-9A97-0EC230828E14}" dt="2025-06-14T10:52:56.335" v="1794" actId="478"/>
        <pc:sldMkLst>
          <pc:docMk/>
          <pc:sldMk cId="3264329551" sldId="277"/>
        </pc:sldMkLst>
      </pc:sldChg>
      <pc:sldChg chg="delSp mod">
        <pc:chgData name="Matt Lyle" userId="a96e7d453dd11193" providerId="LiveId" clId="{5947D1E1-D99E-4468-9A97-0EC230828E14}" dt="2025-06-14T10:53:02.450" v="1796" actId="478"/>
        <pc:sldMkLst>
          <pc:docMk/>
          <pc:sldMk cId="1884987237" sldId="278"/>
        </pc:sldMkLst>
      </pc:sldChg>
      <pc:sldChg chg="del">
        <pc:chgData name="Matt Lyle" userId="a96e7d453dd11193" providerId="LiveId" clId="{5947D1E1-D99E-4468-9A97-0EC230828E14}" dt="2025-06-14T06:50:24.951" v="393" actId="47"/>
        <pc:sldMkLst>
          <pc:docMk/>
          <pc:sldMk cId="315587248" sldId="279"/>
        </pc:sldMkLst>
      </pc:sldChg>
      <pc:sldChg chg="delSp mod">
        <pc:chgData name="Matt Lyle" userId="a96e7d453dd11193" providerId="LiveId" clId="{5947D1E1-D99E-4468-9A97-0EC230828E14}" dt="2025-06-14T10:52:47.542" v="1791" actId="478"/>
        <pc:sldMkLst>
          <pc:docMk/>
          <pc:sldMk cId="981449029" sldId="280"/>
        </pc:sldMkLst>
      </pc:sldChg>
      <pc:sldChg chg="delSp mod">
        <pc:chgData name="Matt Lyle" userId="a96e7d453dd11193" providerId="LiveId" clId="{5947D1E1-D99E-4468-9A97-0EC230828E14}" dt="2025-06-14T10:52:54.204" v="1793" actId="478"/>
        <pc:sldMkLst>
          <pc:docMk/>
          <pc:sldMk cId="47364093" sldId="281"/>
        </pc:sldMkLst>
      </pc:sldChg>
      <pc:sldChg chg="delSp mod">
        <pc:chgData name="Matt Lyle" userId="a96e7d453dd11193" providerId="LiveId" clId="{5947D1E1-D99E-4468-9A97-0EC230828E14}" dt="2025-06-14T10:52:44.606" v="1790" actId="478"/>
        <pc:sldMkLst>
          <pc:docMk/>
          <pc:sldMk cId="677161335" sldId="282"/>
        </pc:sldMkLst>
      </pc:sldChg>
      <pc:sldChg chg="addSp delSp modSp mod">
        <pc:chgData name="Matt Lyle" userId="a96e7d453dd11193" providerId="LiveId" clId="{5947D1E1-D99E-4468-9A97-0EC230828E14}" dt="2025-06-14T12:18:45.257" v="2494" actId="1036"/>
        <pc:sldMkLst>
          <pc:docMk/>
          <pc:sldMk cId="1512925482" sldId="283"/>
        </pc:sldMkLst>
        <pc:spChg chg="add mod">
          <ac:chgData name="Matt Lyle" userId="a96e7d453dd11193" providerId="LiveId" clId="{5947D1E1-D99E-4468-9A97-0EC230828E14}" dt="2025-06-14T12:18:45.257" v="2494" actId="1036"/>
          <ac:spMkLst>
            <pc:docMk/>
            <pc:sldMk cId="1512925482" sldId="283"/>
            <ac:spMk id="6" creationId="{C1453371-A3ED-3C93-4D02-C2DC680D63F3}"/>
          </ac:spMkLst>
        </pc:spChg>
        <pc:spChg chg="add mod">
          <ac:chgData name="Matt Lyle" userId="a96e7d453dd11193" providerId="LiveId" clId="{5947D1E1-D99E-4468-9A97-0EC230828E14}" dt="2025-06-14T08:40:10.917" v="849" actId="20577"/>
          <ac:spMkLst>
            <pc:docMk/>
            <pc:sldMk cId="1512925482" sldId="283"/>
            <ac:spMk id="7" creationId="{B0E5DF30-CFB2-D7F6-7099-B695BE7375C1}"/>
          </ac:spMkLst>
        </pc:spChg>
      </pc:sldChg>
      <pc:sldChg chg="addSp delSp modSp mod">
        <pc:chgData name="Matt Lyle" userId="a96e7d453dd11193" providerId="LiveId" clId="{5947D1E1-D99E-4468-9A97-0EC230828E14}" dt="2025-06-14T14:07:37.098" v="3003" actId="1076"/>
        <pc:sldMkLst>
          <pc:docMk/>
          <pc:sldMk cId="2240780618" sldId="284"/>
        </pc:sldMkLst>
        <pc:picChg chg="add mod">
          <ac:chgData name="Matt Lyle" userId="a96e7d453dd11193" providerId="LiveId" clId="{5947D1E1-D99E-4468-9A97-0EC230828E14}" dt="2025-06-14T14:03:58.430" v="2911" actId="14100"/>
          <ac:picMkLst>
            <pc:docMk/>
            <pc:sldMk cId="2240780618" sldId="284"/>
            <ac:picMk id="9" creationId="{2E96BCF8-6172-6072-57A5-AB805CE10D21}"/>
          </ac:picMkLst>
        </pc:picChg>
      </pc:sldChg>
      <pc:sldChg chg="del">
        <pc:chgData name="Matt Lyle" userId="a96e7d453dd11193" providerId="LiveId" clId="{5947D1E1-D99E-4468-9A97-0EC230828E14}" dt="2025-06-14T14:07:46.749" v="3005" actId="47"/>
        <pc:sldMkLst>
          <pc:docMk/>
          <pc:sldMk cId="3994835963" sldId="285"/>
        </pc:sldMkLst>
      </pc:sldChg>
      <pc:sldChg chg="del">
        <pc:chgData name="Matt Lyle" userId="a96e7d453dd11193" providerId="LiveId" clId="{5947D1E1-D99E-4468-9A97-0EC230828E14}" dt="2025-06-14T14:07:50.136" v="3006" actId="47"/>
        <pc:sldMkLst>
          <pc:docMk/>
          <pc:sldMk cId="3928871707" sldId="286"/>
        </pc:sldMkLst>
      </pc:sldChg>
      <pc:sldChg chg="delSp mod">
        <pc:chgData name="Matt Lyle" userId="a96e7d453dd11193" providerId="LiveId" clId="{5947D1E1-D99E-4468-9A97-0EC230828E14}" dt="2025-06-14T10:52:50.532" v="1792" actId="478"/>
        <pc:sldMkLst>
          <pc:docMk/>
          <pc:sldMk cId="1827902623" sldId="288"/>
        </pc:sldMkLst>
      </pc:sldChg>
      <pc:sldChg chg="modSp mod">
        <pc:chgData name="Matt Lyle" userId="a96e7d453dd11193" providerId="LiveId" clId="{5947D1E1-D99E-4468-9A97-0EC230828E14}" dt="2025-06-14T11:48:59.129" v="2079" actId="20577"/>
        <pc:sldMkLst>
          <pc:docMk/>
          <pc:sldMk cId="3845407220" sldId="289"/>
        </pc:sldMkLst>
      </pc:sldChg>
      <pc:sldChg chg="addSp delSp modSp add mod ord modClrScheme modAnim chgLayout">
        <pc:chgData name="Matt Lyle" userId="a96e7d453dd11193" providerId="LiveId" clId="{5947D1E1-D99E-4468-9A97-0EC230828E14}" dt="2025-06-14T07:32:25.270" v="399"/>
        <pc:sldMkLst>
          <pc:docMk/>
          <pc:sldMk cId="1938314896" sldId="290"/>
        </pc:sldMkLst>
      </pc:sldChg>
      <pc:sldChg chg="addSp delSp modSp add mod modClrScheme delAnim chgLayout">
        <pc:chgData name="Matt Lyle" userId="a96e7d453dd11193" providerId="LiveId" clId="{5947D1E1-D99E-4468-9A97-0EC230828E14}" dt="2025-06-14T11:10:34.424" v="1913" actId="14100"/>
        <pc:sldMkLst>
          <pc:docMk/>
          <pc:sldMk cId="4113660688" sldId="291"/>
        </pc:sldMkLst>
      </pc:sldChg>
      <pc:sldChg chg="addSp modSp add mod ord modClrScheme modAnim chgLayout">
        <pc:chgData name="Matt Lyle" userId="a96e7d453dd11193" providerId="LiveId" clId="{5947D1E1-D99E-4468-9A97-0EC230828E14}" dt="2025-06-14T08:02:34.340" v="672" actId="20577"/>
        <pc:sldMkLst>
          <pc:docMk/>
          <pc:sldMk cId="3564539497" sldId="292"/>
        </pc:sldMkLst>
      </pc:sldChg>
      <pc:sldChg chg="addSp delSp modSp add mod ord">
        <pc:chgData name="Matt Lyle" userId="a96e7d453dd11193" providerId="LiveId" clId="{5947D1E1-D99E-4468-9A97-0EC230828E14}" dt="2025-06-14T08:04:06.771" v="675"/>
        <pc:sldMkLst>
          <pc:docMk/>
          <pc:sldMk cId="203937164" sldId="293"/>
        </pc:sldMkLst>
      </pc:sldChg>
      <pc:sldChg chg="addSp delSp modSp new mod modTransition">
        <pc:chgData name="Matt Lyle" userId="a96e7d453dd11193" providerId="LiveId" clId="{5947D1E1-D99E-4468-9A97-0EC230828E14}" dt="2025-06-14T11:10:44.034" v="1914" actId="14100"/>
        <pc:sldMkLst>
          <pc:docMk/>
          <pc:sldMk cId="42504925" sldId="294"/>
        </pc:sldMkLst>
      </pc:sldChg>
      <pc:sldChg chg="addSp modSp new mod modTransition modClrScheme chgLayout">
        <pc:chgData name="Matt Lyle" userId="a96e7d453dd11193" providerId="LiveId" clId="{5947D1E1-D99E-4468-9A97-0EC230828E14}" dt="2025-06-14T10:57:42.569" v="1804"/>
        <pc:sldMkLst>
          <pc:docMk/>
          <pc:sldMk cId="3662480993" sldId="295"/>
        </pc:sldMkLst>
      </pc:sldChg>
      <pc:sldChg chg="modSp add mod modTransition">
        <pc:chgData name="Matt Lyle" userId="a96e7d453dd11193" providerId="LiveId" clId="{5947D1E1-D99E-4468-9A97-0EC230828E14}" dt="2025-06-14T10:57:41.475" v="1803"/>
        <pc:sldMkLst>
          <pc:docMk/>
          <pc:sldMk cId="938487686" sldId="296"/>
        </pc:sldMkLst>
      </pc:sldChg>
      <pc:sldChg chg="addSp modSp add mod modTransition">
        <pc:chgData name="Matt Lyle" userId="a96e7d453dd11193" providerId="LiveId" clId="{5947D1E1-D99E-4468-9A97-0EC230828E14}" dt="2025-06-14T10:57:34.859" v="1799"/>
        <pc:sldMkLst>
          <pc:docMk/>
          <pc:sldMk cId="398807510" sldId="297"/>
        </pc:sldMkLst>
      </pc:sldChg>
      <pc:sldChg chg="addSp delSp modSp new mod modTransition modClrScheme chgLayout">
        <pc:chgData name="Matt Lyle" userId="a96e7d453dd11193" providerId="LiveId" clId="{5947D1E1-D99E-4468-9A97-0EC230828E14}" dt="2025-06-14T11:35:12.650" v="1985"/>
        <pc:sldMkLst>
          <pc:docMk/>
          <pc:sldMk cId="1230470455" sldId="298"/>
        </pc:sldMkLst>
      </pc:sldChg>
      <pc:sldChg chg="addSp delSp modSp add mod modTransition modClrScheme chgLayout">
        <pc:chgData name="Matt Lyle" userId="a96e7d453dd11193" providerId="LiveId" clId="{5947D1E1-D99E-4468-9A97-0EC230828E14}" dt="2025-06-14T10:57:36.199" v="1800"/>
        <pc:sldMkLst>
          <pc:docMk/>
          <pc:sldMk cId="1727406336" sldId="299"/>
        </pc:sldMkLst>
      </pc:sldChg>
      <pc:sldChg chg="addSp modSp add mod modTransition modAnim">
        <pc:chgData name="Matt Lyle" userId="a96e7d453dd11193" providerId="LiveId" clId="{5947D1E1-D99E-4468-9A97-0EC230828E14}" dt="2025-06-14T10:57:57.060" v="1805"/>
        <pc:sldMkLst>
          <pc:docMk/>
          <pc:sldMk cId="374513753" sldId="300"/>
        </pc:sldMkLst>
      </pc:sldChg>
      <pc:sldChg chg="addSp delSp modSp add mod ord modTransition modAnim">
        <pc:chgData name="Matt Lyle" userId="a96e7d453dd11193" providerId="LiveId" clId="{5947D1E1-D99E-4468-9A97-0EC230828E14}" dt="2025-06-14T09:11:25.179" v="1271" actId="113"/>
        <pc:sldMkLst>
          <pc:docMk/>
          <pc:sldMk cId="3919640896" sldId="301"/>
        </pc:sldMkLst>
      </pc:sldChg>
      <pc:sldChg chg="addSp delSp modSp add mod modTransition modAnim">
        <pc:chgData name="Matt Lyle" userId="a96e7d453dd11193" providerId="LiveId" clId="{5947D1E1-D99E-4468-9A97-0EC230828E14}" dt="2025-06-14T09:11:29.616" v="1272" actId="113"/>
        <pc:sldMkLst>
          <pc:docMk/>
          <pc:sldMk cId="38469584" sldId="302"/>
        </pc:sldMkLst>
      </pc:sldChg>
      <pc:sldChg chg="modSp add mod">
        <pc:chgData name="Matt Lyle" userId="a96e7d453dd11193" providerId="LiveId" clId="{5947D1E1-D99E-4468-9A97-0EC230828E14}" dt="2025-06-14T09:12:15.681" v="1281" actId="115"/>
        <pc:sldMkLst>
          <pc:docMk/>
          <pc:sldMk cId="3866229510" sldId="303"/>
        </pc:sldMkLst>
      </pc:sldChg>
      <pc:sldChg chg="modSp add mod modTransition">
        <pc:chgData name="Matt Lyle" userId="a96e7d453dd11193" providerId="LiveId" clId="{5947D1E1-D99E-4468-9A97-0EC230828E14}" dt="2025-06-14T10:57:59.914" v="1807"/>
        <pc:sldMkLst>
          <pc:docMk/>
          <pc:sldMk cId="2933837263" sldId="304"/>
        </pc:sldMkLst>
      </pc:sldChg>
      <pc:sldChg chg="addSp delSp modSp new mod modTransition modClrScheme chgLayout">
        <pc:chgData name="Matt Lyle" userId="a96e7d453dd11193" providerId="LiveId" clId="{5947D1E1-D99E-4468-9A97-0EC230828E14}" dt="2025-06-14T10:57:58.561" v="1806"/>
        <pc:sldMkLst>
          <pc:docMk/>
          <pc:sldMk cId="1240479145" sldId="305"/>
        </pc:sldMkLst>
        <pc:spChg chg="add mod">
          <ac:chgData name="Matt Lyle" userId="a96e7d453dd11193" providerId="LiveId" clId="{5947D1E1-D99E-4468-9A97-0EC230828E14}" dt="2025-06-14T09:15:19.921" v="1296" actId="164"/>
          <ac:spMkLst>
            <pc:docMk/>
            <pc:sldMk cId="1240479145" sldId="305"/>
            <ac:spMk id="3" creationId="{684374D5-E97E-A4DC-A73D-FB6F084F70B8}"/>
          </ac:spMkLst>
        </pc:spChg>
        <pc:spChg chg="add mod">
          <ac:chgData name="Matt Lyle" userId="a96e7d453dd11193" providerId="LiveId" clId="{5947D1E1-D99E-4468-9A97-0EC230828E14}" dt="2025-06-14T09:15:19.921" v="1296" actId="164"/>
          <ac:spMkLst>
            <pc:docMk/>
            <pc:sldMk cId="1240479145" sldId="305"/>
            <ac:spMk id="4" creationId="{589727DE-EF81-1385-5453-AF7A79A57115}"/>
          </ac:spMkLst>
        </pc:spChg>
        <pc:spChg chg="add mod">
          <ac:chgData name="Matt Lyle" userId="a96e7d453dd11193" providerId="LiveId" clId="{5947D1E1-D99E-4468-9A97-0EC230828E14}" dt="2025-06-14T09:15:19.921" v="1296" actId="164"/>
          <ac:spMkLst>
            <pc:docMk/>
            <pc:sldMk cId="1240479145" sldId="305"/>
            <ac:spMk id="5" creationId="{4D581D9A-43E3-184E-837C-B0994FA0E7AA}"/>
          </ac:spMkLst>
        </pc:spChg>
        <pc:spChg chg="add mod">
          <ac:chgData name="Matt Lyle" userId="a96e7d453dd11193" providerId="LiveId" clId="{5947D1E1-D99E-4468-9A97-0EC230828E14}" dt="2025-06-14T09:15:19.921" v="1296" actId="164"/>
          <ac:spMkLst>
            <pc:docMk/>
            <pc:sldMk cId="1240479145" sldId="305"/>
            <ac:spMk id="6" creationId="{77C6996A-C247-E286-D7DA-B6E714A2C34E}"/>
          </ac:spMkLst>
        </pc:spChg>
        <pc:spChg chg="add mod">
          <ac:chgData name="Matt Lyle" userId="a96e7d453dd11193" providerId="LiveId" clId="{5947D1E1-D99E-4468-9A97-0EC230828E14}" dt="2025-06-14T09:15:19.921" v="1296" actId="164"/>
          <ac:spMkLst>
            <pc:docMk/>
            <pc:sldMk cId="1240479145" sldId="305"/>
            <ac:spMk id="7" creationId="{FC763903-D925-01B5-B5FC-A117F65D0410}"/>
          </ac:spMkLst>
        </pc:spChg>
        <pc:spChg chg="add mod">
          <ac:chgData name="Matt Lyle" userId="a96e7d453dd11193" providerId="LiveId" clId="{5947D1E1-D99E-4468-9A97-0EC230828E14}" dt="2025-06-14T09:15:19.921" v="1296" actId="164"/>
          <ac:spMkLst>
            <pc:docMk/>
            <pc:sldMk cId="1240479145" sldId="305"/>
            <ac:spMk id="8" creationId="{69EA12DA-77A1-9635-B25E-E56F3FFB6E1E}"/>
          </ac:spMkLst>
        </pc:spChg>
        <pc:spChg chg="add mod">
          <ac:chgData name="Matt Lyle" userId="a96e7d453dd11193" providerId="LiveId" clId="{5947D1E1-D99E-4468-9A97-0EC230828E14}" dt="2025-06-14T09:15:19.921" v="1296" actId="164"/>
          <ac:spMkLst>
            <pc:docMk/>
            <pc:sldMk cId="1240479145" sldId="305"/>
            <ac:spMk id="9" creationId="{F5199749-6FF9-BD3A-6092-10CD143C91CD}"/>
          </ac:spMkLst>
        </pc:spChg>
        <pc:grpChg chg="add mod">
          <ac:chgData name="Matt Lyle" userId="a96e7d453dd11193" providerId="LiveId" clId="{5947D1E1-D99E-4468-9A97-0EC230828E14}" dt="2025-06-14T09:15:24.810" v="1297" actId="1076"/>
          <ac:grpSpMkLst>
            <pc:docMk/>
            <pc:sldMk cId="1240479145" sldId="305"/>
            <ac:grpSpMk id="10" creationId="{8B7D14F4-9045-822F-6556-7CEFCAED8819}"/>
          </ac:grpSpMkLst>
        </pc:grpChg>
      </pc:sldChg>
      <pc:sldChg chg="addSp delSp modSp add del mod modTransition">
        <pc:chgData name="Matt Lyle" userId="a96e7d453dd11193" providerId="LiveId" clId="{5947D1E1-D99E-4468-9A97-0EC230828E14}" dt="2025-06-14T10:59:18.345" v="1814" actId="2696"/>
        <pc:sldMkLst>
          <pc:docMk/>
          <pc:sldMk cId="1681504547" sldId="306"/>
        </pc:sldMkLst>
      </pc:sldChg>
      <pc:sldChg chg="addSp delSp modSp new mod modTransition modClrScheme chgLayout">
        <pc:chgData name="Matt Lyle" userId="a96e7d453dd11193" providerId="LiveId" clId="{5947D1E1-D99E-4468-9A97-0EC230828E14}" dt="2025-06-14T10:58:03.050" v="1809"/>
        <pc:sldMkLst>
          <pc:docMk/>
          <pc:sldMk cId="2588922548" sldId="307"/>
        </pc:sldMkLst>
      </pc:sldChg>
      <pc:sldChg chg="modSp add mod modTransition">
        <pc:chgData name="Matt Lyle" userId="a96e7d453dd11193" providerId="LiveId" clId="{5947D1E1-D99E-4468-9A97-0EC230828E14}" dt="2025-06-14T10:58:01.192" v="1808"/>
        <pc:sldMkLst>
          <pc:docMk/>
          <pc:sldMk cId="244425485" sldId="308"/>
        </pc:sldMkLst>
      </pc:sldChg>
      <pc:sldChg chg="modSp add mod ord modTransition">
        <pc:chgData name="Matt Lyle" userId="a96e7d453dd11193" providerId="LiveId" clId="{5947D1E1-D99E-4468-9A97-0EC230828E14}" dt="2025-06-14T10:58:04.451" v="1810"/>
        <pc:sldMkLst>
          <pc:docMk/>
          <pc:sldMk cId="2811154105" sldId="309"/>
        </pc:sldMkLst>
      </pc:sldChg>
      <pc:sldChg chg="addSp delSp modSp add mod ord modTransition">
        <pc:chgData name="Matt Lyle" userId="a96e7d453dd11193" providerId="LiveId" clId="{5947D1E1-D99E-4468-9A97-0EC230828E14}" dt="2025-06-14T10:30:06.559" v="1708" actId="1076"/>
        <pc:sldMkLst>
          <pc:docMk/>
          <pc:sldMk cId="1391927677" sldId="310"/>
        </pc:sldMkLst>
      </pc:sldChg>
      <pc:sldChg chg="addSp delSp modSp add mod modTransition modAnim">
        <pc:chgData name="Matt Lyle" userId="a96e7d453dd11193" providerId="LiveId" clId="{5947D1E1-D99E-4468-9A97-0EC230828E14}" dt="2025-06-14T10:52:38.881" v="1789"/>
        <pc:sldMkLst>
          <pc:docMk/>
          <pc:sldMk cId="3253987426" sldId="311"/>
        </pc:sldMkLst>
      </pc:sldChg>
      <pc:sldChg chg="modSp add mod modTransition">
        <pc:chgData name="Matt Lyle" userId="a96e7d453dd11193" providerId="LiveId" clId="{5947D1E1-D99E-4468-9A97-0EC230828E14}" dt="2025-06-14T10:57:40.395" v="1802"/>
        <pc:sldMkLst>
          <pc:docMk/>
          <pc:sldMk cId="877111511" sldId="312"/>
        </pc:sldMkLst>
      </pc:sldChg>
      <pc:sldChg chg="modSp add mod ord">
        <pc:chgData name="Matt Lyle" userId="a96e7d453dd11193" providerId="LiveId" clId="{5947D1E1-D99E-4468-9A97-0EC230828E14}" dt="2025-06-14T12:18:32.813" v="2489" actId="1036"/>
        <pc:sldMkLst>
          <pc:docMk/>
          <pc:sldMk cId="3637737700" sldId="313"/>
        </pc:sldMkLst>
      </pc:sldChg>
      <pc:sldChg chg="addSp delSp modSp add mod ord delAnim modAnim">
        <pc:chgData name="Matt Lyle" userId="a96e7d453dd11193" providerId="LiveId" clId="{5947D1E1-D99E-4468-9A97-0EC230828E14}" dt="2025-06-14T11:59:16.654" v="2152" actId="478"/>
        <pc:sldMkLst>
          <pc:docMk/>
          <pc:sldMk cId="3712468815" sldId="314"/>
        </pc:sldMkLst>
      </pc:sldChg>
      <pc:sldChg chg="addSp delSp modSp add mod ord modAnim">
        <pc:chgData name="Matt Lyle" userId="a96e7d453dd11193" providerId="LiveId" clId="{5947D1E1-D99E-4468-9A97-0EC230828E14}" dt="2025-06-14T12:54:53.562" v="2883"/>
        <pc:sldMkLst>
          <pc:docMk/>
          <pc:sldMk cId="626321" sldId="315"/>
        </pc:sldMkLst>
      </pc:sldChg>
      <pc:sldChg chg="addSp delSp modSp add mod">
        <pc:chgData name="Matt Lyle" userId="a96e7d453dd11193" providerId="LiveId" clId="{5947D1E1-D99E-4468-9A97-0EC230828E14}" dt="2025-06-14T12:18:28.091" v="2484" actId="1036"/>
        <pc:sldMkLst>
          <pc:docMk/>
          <pc:sldMk cId="3916703334" sldId="316"/>
        </pc:sldMkLst>
      </pc:sldChg>
      <pc:sldChg chg="addSp delSp modSp add mod">
        <pc:chgData name="Matt Lyle" userId="a96e7d453dd11193" providerId="LiveId" clId="{5947D1E1-D99E-4468-9A97-0EC230828E14}" dt="2025-06-14T11:53:18.804" v="2138" actId="1036"/>
        <pc:sldMkLst>
          <pc:docMk/>
          <pc:sldMk cId="1338734256" sldId="317"/>
        </pc:sldMkLst>
      </pc:sldChg>
      <pc:sldChg chg="addSp delSp modSp add mod">
        <pc:chgData name="Matt Lyle" userId="a96e7d453dd11193" providerId="LiveId" clId="{5947D1E1-D99E-4468-9A97-0EC230828E14}" dt="2025-06-14T11:54:06.298" v="2148" actId="21"/>
        <pc:sldMkLst>
          <pc:docMk/>
          <pc:sldMk cId="2610382609" sldId="318"/>
        </pc:sldMkLst>
      </pc:sldChg>
      <pc:sldChg chg="addSp delSp modSp add mod ord">
        <pc:chgData name="Matt Lyle" userId="a96e7d453dd11193" providerId="LiveId" clId="{5947D1E1-D99E-4468-9A97-0EC230828E14}" dt="2025-06-14T11:54:20.452" v="2150" actId="1035"/>
        <pc:sldMkLst>
          <pc:docMk/>
          <pc:sldMk cId="1842289133" sldId="319"/>
        </pc:sldMkLst>
      </pc:sldChg>
      <pc:sldChg chg="delSp modSp add mod delAnim">
        <pc:chgData name="Matt Lyle" userId="a96e7d453dd11193" providerId="LiveId" clId="{5947D1E1-D99E-4468-9A97-0EC230828E14}" dt="2025-06-14T12:10:04.796" v="2312" actId="207"/>
        <pc:sldMkLst>
          <pc:docMk/>
          <pc:sldMk cId="198984734" sldId="320"/>
        </pc:sldMkLst>
      </pc:sldChg>
      <pc:sldChg chg="add del">
        <pc:chgData name="Matt Lyle" userId="a96e7d453dd11193" providerId="LiveId" clId="{5947D1E1-D99E-4468-9A97-0EC230828E14}" dt="2025-06-14T11:15:20.386" v="1923" actId="2890"/>
        <pc:sldMkLst>
          <pc:docMk/>
          <pc:sldMk cId="1297964482" sldId="320"/>
        </pc:sldMkLst>
      </pc:sldChg>
      <pc:sldChg chg="addSp delSp modSp new del mod modClrScheme chgLayout">
        <pc:chgData name="Matt Lyle" userId="a96e7d453dd11193" providerId="LiveId" clId="{5947D1E1-D99E-4468-9A97-0EC230828E14}" dt="2025-06-14T12:09:47.031" v="2311" actId="47"/>
        <pc:sldMkLst>
          <pc:docMk/>
          <pc:sldMk cId="619643303" sldId="321"/>
        </pc:sldMkLst>
      </pc:sldChg>
      <pc:sldChg chg="addSp delSp modSp add mod modTransition modAnim">
        <pc:chgData name="Matt Lyle" userId="a96e7d453dd11193" providerId="LiveId" clId="{5947D1E1-D99E-4468-9A97-0EC230828E14}" dt="2025-06-14T12:18:12.942" v="2479"/>
        <pc:sldMkLst>
          <pc:docMk/>
          <pc:sldMk cId="2623192583" sldId="322"/>
        </pc:sldMkLst>
      </pc:sldChg>
      <pc:sldChg chg="addSp modSp new mod modTransition modClrScheme modAnim chgLayout">
        <pc:chgData name="Matt Lyle" userId="a96e7d453dd11193" providerId="LiveId" clId="{5947D1E1-D99E-4468-9A97-0EC230828E14}" dt="2025-06-14T12:21:57.123" v="2551" actId="207"/>
        <pc:sldMkLst>
          <pc:docMk/>
          <pc:sldMk cId="3442629375" sldId="323"/>
        </pc:sldMkLst>
      </pc:sldChg>
      <pc:sldChg chg="addSp delSp modSp add mod setBg delAnim modAnim">
        <pc:chgData name="Matt Lyle" userId="a96e7d453dd11193" providerId="LiveId" clId="{5947D1E1-D99E-4468-9A97-0EC230828E14}" dt="2025-06-14T12:44:39.499" v="2834"/>
        <pc:sldMkLst>
          <pc:docMk/>
          <pc:sldMk cId="3875974331" sldId="324"/>
        </pc:sldMkLst>
      </pc:sldChg>
      <pc:sldChg chg="add modAnim">
        <pc:chgData name="Matt Lyle" userId="a96e7d453dd11193" providerId="LiveId" clId="{5947D1E1-D99E-4468-9A97-0EC230828E14}" dt="2025-06-14T12:55:13.901" v="2884"/>
        <pc:sldMkLst>
          <pc:docMk/>
          <pc:sldMk cId="1605206338" sldId="325"/>
        </pc:sldMkLst>
      </pc:sldChg>
      <pc:sldChg chg="modSp add del mod">
        <pc:chgData name="Matt Lyle" userId="a96e7d453dd11193" providerId="LiveId" clId="{5947D1E1-D99E-4468-9A97-0EC230828E14}" dt="2025-06-14T14:07:45.893" v="3004" actId="47"/>
        <pc:sldMkLst>
          <pc:docMk/>
          <pc:sldMk cId="3749276883" sldId="326"/>
        </pc:sldMkLst>
      </pc:sldChg>
      <pc:sldMasterChg chg="addSldLayout modSldLayout">
        <pc:chgData name="Matt Lyle" userId="a96e7d453dd11193" providerId="LiveId" clId="{5947D1E1-D99E-4468-9A97-0EC230828E14}" dt="2025-06-14T07:33:36.383" v="403"/>
        <pc:sldMasterMkLst>
          <pc:docMk/>
          <pc:sldMasterMk cId="3850500696" sldId="2147483648"/>
        </pc:sldMasterMkLst>
        <pc:sldLayoutChg chg="delSp modSp add mod modTransition">
          <pc:chgData name="Matt Lyle" userId="a96e7d453dd11193" providerId="LiveId" clId="{5947D1E1-D99E-4468-9A97-0EC230828E14}" dt="2025-06-14T06:24:17.513" v="83" actId="14100"/>
          <pc:sldLayoutMkLst>
            <pc:docMk/>
            <pc:sldMasterMk cId="3850500696" sldId="2147483648"/>
            <pc:sldLayoutMk cId="3117622558" sldId="2147483658"/>
          </pc:sldLayoutMkLst>
          <pc:picChg chg="mod">
            <ac:chgData name="Matt Lyle" userId="a96e7d453dd11193" providerId="LiveId" clId="{5947D1E1-D99E-4468-9A97-0EC230828E14}" dt="2025-06-14T06:24:10.299" v="81" actId="14100"/>
            <ac:picMkLst>
              <pc:docMk/>
              <pc:sldMasterMk cId="3850500696" sldId="2147483648"/>
              <pc:sldLayoutMk cId="3117622558" sldId="2147483658"/>
              <ac:picMk id="2" creationId="{6F493974-E6B3-156D-7C46-13F983144FC3}"/>
            </ac:picMkLst>
          </pc:picChg>
          <pc:picChg chg="mod">
            <ac:chgData name="Matt Lyle" userId="a96e7d453dd11193" providerId="LiveId" clId="{5947D1E1-D99E-4468-9A97-0EC230828E14}" dt="2025-06-14T06:24:17.513" v="83" actId="14100"/>
            <ac:picMkLst>
              <pc:docMk/>
              <pc:sldMasterMk cId="3850500696" sldId="2147483648"/>
              <pc:sldLayoutMk cId="3117622558" sldId="2147483658"/>
              <ac:picMk id="5" creationId="{4A212EE6-486B-EC8D-C6B1-F40BEB8C1B14}"/>
            </ac:picMkLst>
          </pc:picChg>
        </pc:sldLayoutChg>
        <pc:sldLayoutChg chg="modSp add mod modTransition">
          <pc:chgData name="Matt Lyle" userId="a96e7d453dd11193" providerId="LiveId" clId="{5947D1E1-D99E-4468-9A97-0EC230828E14}" dt="2025-06-14T07:33:36.383" v="403"/>
          <pc:sldLayoutMkLst>
            <pc:docMk/>
            <pc:sldMasterMk cId="3850500696" sldId="2147483648"/>
            <pc:sldLayoutMk cId="3022975717" sldId="2147483659"/>
          </pc:sldLayoutMkLst>
          <pc:picChg chg="mod">
            <ac:chgData name="Matt Lyle" userId="a96e7d453dd11193" providerId="LiveId" clId="{5947D1E1-D99E-4468-9A97-0EC230828E14}" dt="2025-06-14T07:33:36.383" v="403"/>
            <ac:picMkLst>
              <pc:docMk/>
              <pc:sldMasterMk cId="3850500696" sldId="2147483648"/>
              <pc:sldLayoutMk cId="3022975717" sldId="2147483659"/>
              <ac:picMk id="2" creationId="{6F493974-E6B3-156D-7C46-13F983144FC3}"/>
            </ac:picMkLst>
          </pc:picChg>
          <pc:picChg chg="mod">
            <ac:chgData name="Matt Lyle" userId="a96e7d453dd11193" providerId="LiveId" clId="{5947D1E1-D99E-4468-9A97-0EC230828E14}" dt="2025-06-14T07:33:36.383" v="403"/>
            <ac:picMkLst>
              <pc:docMk/>
              <pc:sldMasterMk cId="3850500696" sldId="2147483648"/>
              <pc:sldLayoutMk cId="3022975717" sldId="2147483659"/>
              <ac:picMk id="5" creationId="{4A212EE6-486B-EC8D-C6B1-F40BEB8C1B1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E1ED3-56B4-4047-B9CA-F09864A50B8A}" type="datetimeFigureOut">
              <a:rPr lang="en-US" smtClean="0"/>
              <a:t>6/29/2025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4278-8ECB-42C3-A72B-55231720E522}" type="slidenum">
              <a:rPr lang="en-US" smtClean="0"/>
              <a:t>‹#›</a:t>
            </a:fld>
            <a:endParaRPr lang="en-US"/>
          </a:p>
        </p:txBody>
      </p:sp>
    </p:spTree>
    <p:extLst>
      <p:ext uri="{BB962C8B-B14F-4D97-AF65-F5344CB8AC3E}">
        <p14:creationId xmlns:p14="http://schemas.microsoft.com/office/powerpoint/2010/main" val="395256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9330F-FEFA-93DE-46C7-67801BF77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3ACA2-8C40-7465-E610-1DA5DCDCA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3F92B-E1C6-31A0-675C-C583112267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9EE6A0-3419-39CE-B52A-2976066E2251}"/>
              </a:ext>
            </a:extLst>
          </p:cNvPr>
          <p:cNvSpPr>
            <a:spLocks noGrp="1"/>
          </p:cNvSpPr>
          <p:nvPr>
            <p:ph type="sldNum" sz="quarter" idx="5"/>
          </p:nvPr>
        </p:nvSpPr>
        <p:spPr/>
        <p:txBody>
          <a:bodyPr/>
          <a:lstStyle/>
          <a:p>
            <a:fld id="{45064278-8ECB-42C3-A72B-55231720E522}" type="slidenum">
              <a:rPr lang="en-US" smtClean="0"/>
              <a:t>34</a:t>
            </a:fld>
            <a:endParaRPr lang="en-US"/>
          </a:p>
        </p:txBody>
      </p:sp>
    </p:spTree>
    <p:extLst>
      <p:ext uri="{BB962C8B-B14F-4D97-AF65-F5344CB8AC3E}">
        <p14:creationId xmlns:p14="http://schemas.microsoft.com/office/powerpoint/2010/main" val="193540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26EC-C238-A586-DE3B-1B1C99D02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76A1A-0FA2-89EC-B278-2DC94F768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396FC-4382-8ACC-5DD6-B87D53757D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2216EB-7EBC-9AB7-D3B8-77196E3D6A51}"/>
              </a:ext>
            </a:extLst>
          </p:cNvPr>
          <p:cNvSpPr>
            <a:spLocks noGrp="1"/>
          </p:cNvSpPr>
          <p:nvPr>
            <p:ph type="sldNum" sz="quarter" idx="5"/>
          </p:nvPr>
        </p:nvSpPr>
        <p:spPr/>
        <p:txBody>
          <a:bodyPr/>
          <a:lstStyle/>
          <a:p>
            <a:fld id="{45064278-8ECB-42C3-A72B-55231720E522}" type="slidenum">
              <a:rPr lang="en-US" smtClean="0"/>
              <a:t>36</a:t>
            </a:fld>
            <a:endParaRPr lang="en-US"/>
          </a:p>
        </p:txBody>
      </p:sp>
    </p:spTree>
    <p:extLst>
      <p:ext uri="{BB962C8B-B14F-4D97-AF65-F5344CB8AC3E}">
        <p14:creationId xmlns:p14="http://schemas.microsoft.com/office/powerpoint/2010/main" val="64623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6FF0-01EE-19D4-B69B-F153F9754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88245-9C45-C3DB-00BD-D4132832E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9646A-3D79-D9FF-36A1-6B9D2BBC3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CAFE93-73B5-107A-3F51-9454F3195E81}"/>
              </a:ext>
            </a:extLst>
          </p:cNvPr>
          <p:cNvSpPr>
            <a:spLocks noGrp="1"/>
          </p:cNvSpPr>
          <p:nvPr>
            <p:ph type="sldNum" sz="quarter" idx="5"/>
          </p:nvPr>
        </p:nvSpPr>
        <p:spPr/>
        <p:txBody>
          <a:bodyPr/>
          <a:lstStyle/>
          <a:p>
            <a:fld id="{45064278-8ECB-42C3-A72B-55231720E522}" type="slidenum">
              <a:rPr lang="en-US" smtClean="0"/>
              <a:t>37</a:t>
            </a:fld>
            <a:endParaRPr lang="en-US"/>
          </a:p>
        </p:txBody>
      </p:sp>
    </p:spTree>
    <p:extLst>
      <p:ext uri="{BB962C8B-B14F-4D97-AF65-F5344CB8AC3E}">
        <p14:creationId xmlns:p14="http://schemas.microsoft.com/office/powerpoint/2010/main" val="195749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F8D1-CD16-54FC-B634-3F5BACAB6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2A646-D5FA-4D78-55F2-8AECF31B2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1D71D-38EF-7E7A-5218-6C45EC9AC1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35A8FF-19D9-5062-3885-2E4524A5657A}"/>
              </a:ext>
            </a:extLst>
          </p:cNvPr>
          <p:cNvSpPr>
            <a:spLocks noGrp="1"/>
          </p:cNvSpPr>
          <p:nvPr>
            <p:ph type="sldNum" sz="quarter" idx="5"/>
          </p:nvPr>
        </p:nvSpPr>
        <p:spPr/>
        <p:txBody>
          <a:bodyPr/>
          <a:lstStyle/>
          <a:p>
            <a:fld id="{45064278-8ECB-42C3-A72B-55231720E522}" type="slidenum">
              <a:rPr lang="en-US" smtClean="0"/>
              <a:t>53</a:t>
            </a:fld>
            <a:endParaRPr lang="en-US"/>
          </a:p>
        </p:txBody>
      </p:sp>
    </p:spTree>
    <p:extLst>
      <p:ext uri="{BB962C8B-B14F-4D97-AF65-F5344CB8AC3E}">
        <p14:creationId xmlns:p14="http://schemas.microsoft.com/office/powerpoint/2010/main" val="169635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https://catherineandmorgan.blogspot.com/2012/01/plank-in-my-eye.html</a:t>
            </a:r>
          </a:p>
        </p:txBody>
      </p:sp>
      <p:sp>
        <p:nvSpPr>
          <p:cNvPr id="4" name="Slide Number Placeholder 3"/>
          <p:cNvSpPr>
            <a:spLocks noGrp="1"/>
          </p:cNvSpPr>
          <p:nvPr>
            <p:ph type="sldNum" sz="quarter" idx="5"/>
          </p:nvPr>
        </p:nvSpPr>
        <p:spPr/>
        <p:txBody>
          <a:bodyPr/>
          <a:lstStyle/>
          <a:p>
            <a:fld id="{45064278-8ECB-42C3-A72B-55231720E522}" type="slidenum">
              <a:rPr lang="en-US" smtClean="0"/>
              <a:t>57</a:t>
            </a:fld>
            <a:endParaRPr lang="en-US"/>
          </a:p>
        </p:txBody>
      </p:sp>
    </p:spTree>
    <p:extLst>
      <p:ext uri="{BB962C8B-B14F-4D97-AF65-F5344CB8AC3E}">
        <p14:creationId xmlns:p14="http://schemas.microsoft.com/office/powerpoint/2010/main" val="379754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64278-8ECB-42C3-A72B-55231720E522}" type="slidenum">
              <a:rPr lang="en-US" smtClean="0"/>
              <a:t>68</a:t>
            </a:fld>
            <a:endParaRPr lang="en-US"/>
          </a:p>
        </p:txBody>
      </p:sp>
    </p:spTree>
    <p:extLst>
      <p:ext uri="{BB962C8B-B14F-4D97-AF65-F5344CB8AC3E}">
        <p14:creationId xmlns:p14="http://schemas.microsoft.com/office/powerpoint/2010/main" val="175494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16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7060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6" name="Picture 5" descr="A close-up of a comic book&#10;&#10;AI-generated content may be incorrect.">
            <a:extLst>
              <a:ext uri="{FF2B5EF4-FFF2-40B4-BE49-F238E27FC236}">
                <a16:creationId xmlns:a16="http://schemas.microsoft.com/office/drawing/2014/main" id="{F3817D6B-600C-8396-BAD4-CC413E9BA7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23881"/>
          </a:xfrm>
          <a:prstGeom prst="rect">
            <a:avLst/>
          </a:prstGeom>
        </p:spPr>
      </p:pic>
    </p:spTree>
    <p:extLst>
      <p:ext uri="{BB962C8B-B14F-4D97-AF65-F5344CB8AC3E}">
        <p14:creationId xmlns:p14="http://schemas.microsoft.com/office/powerpoint/2010/main" val="11449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F56991AB-AD1B-53C8-C525-8281707A41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A38F2B92-4509-DCC0-E3D0-05F6689A535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162630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1176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8A4A33BD-F7A5-7954-DF51-2BD8944A7D23}"/>
              </a:ext>
            </a:extLst>
          </p:cNvPr>
          <p:cNvSpPr/>
          <p:nvPr userDrawn="1"/>
        </p:nvSpPr>
        <p:spPr>
          <a:xfrm>
            <a:off x="0" y="0"/>
            <a:ext cx="12192000" cy="6858000"/>
          </a:xfrm>
          <a:prstGeom prst="rect">
            <a:avLst/>
          </a:prstGeom>
          <a:solidFill>
            <a:srgbClr val="FFFFFF">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0229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3CDB0014-C3C9-ED18-22E1-B0B05A355B60}"/>
              </a:ext>
            </a:extLst>
          </p:cNvPr>
          <p:cNvSpPr/>
          <p:nvPr userDrawn="1"/>
        </p:nvSpPr>
        <p:spPr>
          <a:xfrm>
            <a:off x="0" y="0"/>
            <a:ext cx="6096000"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25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26C7EF5B-F411-2900-9BA8-49084F83189E}"/>
              </a:ext>
            </a:extLst>
          </p:cNvPr>
          <p:cNvSpPr/>
          <p:nvPr userDrawn="1"/>
        </p:nvSpPr>
        <p:spPr>
          <a:xfrm>
            <a:off x="6095999" y="0"/>
            <a:ext cx="6096000"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94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C7EF5B-F411-2900-9BA8-49084F83189E}"/>
              </a:ext>
            </a:extLst>
          </p:cNvPr>
          <p:cNvSpPr/>
          <p:nvPr userDrawn="1"/>
        </p:nvSpPr>
        <p:spPr>
          <a:xfrm>
            <a:off x="0" y="0"/>
            <a:ext cx="12191999"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688F-EE3E-DBA3-3D47-E6E443485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44337A-9820-B839-4EED-910A1811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4A34-D0CE-278D-8216-B2377E3CC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715016-7373-C747-972F-83EDAF616DB1}" type="datetimeFigureOut">
              <a:rPr lang="en-US" smtClean="0"/>
              <a:t>6/29/2025</a:t>
            </a:fld>
            <a:endParaRPr lang="en-US"/>
          </a:p>
        </p:txBody>
      </p:sp>
      <p:sp>
        <p:nvSpPr>
          <p:cNvPr id="5" name="Footer Placeholder 4">
            <a:extLst>
              <a:ext uri="{FF2B5EF4-FFF2-40B4-BE49-F238E27FC236}">
                <a16:creationId xmlns:a16="http://schemas.microsoft.com/office/drawing/2014/main" id="{AB71219F-1276-6962-96F3-E21562CBC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891B5-15E2-BA92-7127-8D4DDE4D3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9EC73-1F41-954E-99CC-3FEBE80C68EE}" type="slidenum">
              <a:rPr lang="en-US" smtClean="0"/>
              <a:t>‹#›</a:t>
            </a:fld>
            <a:endParaRPr lang="en-US"/>
          </a:p>
        </p:txBody>
      </p:sp>
    </p:spTree>
    <p:extLst>
      <p:ext uri="{BB962C8B-B14F-4D97-AF65-F5344CB8AC3E}">
        <p14:creationId xmlns:p14="http://schemas.microsoft.com/office/powerpoint/2010/main" val="3850500696"/>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57" r:id="rId3"/>
    <p:sldLayoutId id="2147483658" r:id="rId4"/>
    <p:sldLayoutId id="2147483662" r:id="rId5"/>
    <p:sldLayoutId id="2147483659" r:id="rId6"/>
    <p:sldLayoutId id="2147483663" r:id="rId7"/>
    <p:sldLayoutId id="2147483664" r:id="rId8"/>
    <p:sldLayoutId id="2147483665" r:id="rId9"/>
    <p:sldLayoutId id="214748365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3504154313"/>
      </p:ext>
    </p:extLst>
  </p:cSld>
  <p:clrMap bg1="dk2" tx1="lt1" bg2="dk1" tx2="lt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ore front with mannequins in coats&#10;&#10;AI-generated content may be incorrect.">
            <a:extLst>
              <a:ext uri="{FF2B5EF4-FFF2-40B4-BE49-F238E27FC236}">
                <a16:creationId xmlns:a16="http://schemas.microsoft.com/office/drawing/2014/main" id="{E66DC54D-0290-5616-9F9F-F0EA4C8C568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68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white sign with white text&#10;&#10;AI-generated content may be incorrect.">
            <a:extLst>
              <a:ext uri="{FF2B5EF4-FFF2-40B4-BE49-F238E27FC236}">
                <a16:creationId xmlns:a16="http://schemas.microsoft.com/office/drawing/2014/main" id="{191834E5-62A3-0D35-8531-A40E34F13FD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01177" y="2136484"/>
            <a:ext cx="2051599" cy="373210"/>
          </a:xfrm>
          <a:prstGeom prst="rect">
            <a:avLst/>
          </a:prstGeom>
        </p:spPr>
      </p:pic>
      <p:pic>
        <p:nvPicPr>
          <p:cNvPr id="10" name="Picture 9">
            <a:extLst>
              <a:ext uri="{FF2B5EF4-FFF2-40B4-BE49-F238E27FC236}">
                <a16:creationId xmlns:a16="http://schemas.microsoft.com/office/drawing/2014/main" id="{9CAA3ADF-BB8E-84E1-D5A3-2029DACA4D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53953" y="2136484"/>
            <a:ext cx="3758953" cy="374423"/>
          </a:xfrm>
          <a:prstGeom prst="rect">
            <a:avLst/>
          </a:prstGeom>
        </p:spPr>
      </p:pic>
      <p:pic>
        <p:nvPicPr>
          <p:cNvPr id="12" name="Picture 11" descr="A black and white sign with white text&#10;&#10;AI-generated content may be incorrect.">
            <a:extLst>
              <a:ext uri="{FF2B5EF4-FFF2-40B4-BE49-F238E27FC236}">
                <a16:creationId xmlns:a16="http://schemas.microsoft.com/office/drawing/2014/main" id="{ED847054-A9AC-BA74-A545-849D871EE5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22531" y="2136484"/>
            <a:ext cx="2845594" cy="375197"/>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51AE3389-8EB7-E603-AA1F-19E364228B9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98119" y="64592"/>
            <a:ext cx="4129088" cy="1339902"/>
          </a:xfrm>
          <a:prstGeom prst="rect">
            <a:avLst/>
          </a:prstGeom>
        </p:spPr>
      </p:pic>
    </p:spTree>
    <p:extLst>
      <p:ext uri="{BB962C8B-B14F-4D97-AF65-F5344CB8AC3E}">
        <p14:creationId xmlns:p14="http://schemas.microsoft.com/office/powerpoint/2010/main" val="36624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FA812-ACEE-479D-89A3-E98C62989F10}"/>
            </a:ext>
          </a:extLst>
        </p:cNvPr>
        <p:cNvGrpSpPr/>
        <p:nvPr/>
      </p:nvGrpSpPr>
      <p:grpSpPr>
        <a:xfrm>
          <a:off x="0" y="0"/>
          <a:ext cx="0" cy="0"/>
          <a:chOff x="0" y="0"/>
          <a:chExt cx="0" cy="0"/>
        </a:xfrm>
      </p:grpSpPr>
      <p:pic>
        <p:nvPicPr>
          <p:cNvPr id="8" name="Picture 7" descr="A black and white sign with white text&#10;&#10;AI-generated content may be incorrect.">
            <a:extLst>
              <a:ext uri="{FF2B5EF4-FFF2-40B4-BE49-F238E27FC236}">
                <a16:creationId xmlns:a16="http://schemas.microsoft.com/office/drawing/2014/main" id="{C388B33E-1942-3391-F8A4-EC5EEA00E2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7519" y="2138470"/>
            <a:ext cx="4769229" cy="867579"/>
          </a:xfrm>
          <a:prstGeom prst="rect">
            <a:avLst/>
          </a:prstGeom>
        </p:spPr>
      </p:pic>
      <p:pic>
        <p:nvPicPr>
          <p:cNvPr id="10" name="Picture 9">
            <a:extLst>
              <a:ext uri="{FF2B5EF4-FFF2-40B4-BE49-F238E27FC236}">
                <a16:creationId xmlns:a16="http://schemas.microsoft.com/office/drawing/2014/main" id="{E6BEBE3B-C52D-E717-D395-D530CC1C319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7520" y="3638714"/>
            <a:ext cx="8738212" cy="870398"/>
          </a:xfrm>
          <a:prstGeom prst="rect">
            <a:avLst/>
          </a:prstGeom>
        </p:spPr>
      </p:pic>
      <p:pic>
        <p:nvPicPr>
          <p:cNvPr id="12" name="Picture 11" descr="A black and white sign with white text&#10;&#10;AI-generated content may be incorrect.">
            <a:extLst>
              <a:ext uri="{FF2B5EF4-FFF2-40B4-BE49-F238E27FC236}">
                <a16:creationId xmlns:a16="http://schemas.microsoft.com/office/drawing/2014/main" id="{1B786106-2535-C52A-E882-79FEE63A90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7519" y="5140168"/>
            <a:ext cx="6614981" cy="872198"/>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3E78E24E-9862-C16F-A96C-F191C67B9F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98119" y="64592"/>
            <a:ext cx="4129088" cy="1339902"/>
          </a:xfrm>
          <a:prstGeom prst="rect">
            <a:avLst/>
          </a:prstGeom>
        </p:spPr>
      </p:pic>
    </p:spTree>
    <p:extLst>
      <p:ext uri="{BB962C8B-B14F-4D97-AF65-F5344CB8AC3E}">
        <p14:creationId xmlns:p14="http://schemas.microsoft.com/office/powerpoint/2010/main" val="574017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8463-CAFA-EF45-5C11-562DBF8E4742}"/>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A7ED7F-1220-6422-4B16-E7F94A93B7A5}"/>
              </a:ext>
            </a:extLst>
          </p:cNvPr>
          <p:cNvSpPr/>
          <p:nvPr/>
        </p:nvSpPr>
        <p:spPr>
          <a:xfrm>
            <a:off x="82550" y="3828507"/>
            <a:ext cx="11290300" cy="1394935"/>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060CC28A-1874-42C5-2CB4-47058F9188B3}"/>
              </a:ext>
            </a:extLst>
          </p:cNvPr>
          <p:cNvSpPr/>
          <p:nvPr/>
        </p:nvSpPr>
        <p:spPr>
          <a:xfrm>
            <a:off x="82550" y="2700674"/>
            <a:ext cx="11290300" cy="1116946"/>
          </a:xfrm>
          <a:prstGeom prst="roundRect">
            <a:avLst/>
          </a:prstGeom>
          <a:solidFill>
            <a:schemeClr val="accent5">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CE4B71AF-5F5C-F170-4433-F4A5124675A1}"/>
              </a:ext>
            </a:extLst>
          </p:cNvPr>
          <p:cNvSpPr/>
          <p:nvPr/>
        </p:nvSpPr>
        <p:spPr>
          <a:xfrm>
            <a:off x="101600" y="1595022"/>
            <a:ext cx="11290300" cy="1105652"/>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F61637B-27FF-9787-C974-5C044E8215C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4119" y="418571"/>
            <a:ext cx="7364281" cy="733543"/>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6D702190-00A8-87B2-FB26-0EF4C99D51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44619" y="115392"/>
            <a:ext cx="4129088" cy="1339902"/>
          </a:xfrm>
          <a:prstGeom prst="rect">
            <a:avLst/>
          </a:prstGeom>
        </p:spPr>
      </p:pic>
      <p:sp>
        <p:nvSpPr>
          <p:cNvPr id="4" name="TextBox 3">
            <a:extLst>
              <a:ext uri="{FF2B5EF4-FFF2-40B4-BE49-F238E27FC236}">
                <a16:creationId xmlns:a16="http://schemas.microsoft.com/office/drawing/2014/main" id="{FD647507-450B-39AF-D93F-8FBFDBC9A313}"/>
              </a:ext>
            </a:extLst>
          </p:cNvPr>
          <p:cNvSpPr txBox="1"/>
          <p:nvPr/>
        </p:nvSpPr>
        <p:spPr>
          <a:xfrm>
            <a:off x="279400" y="1175921"/>
            <a:ext cx="10896600" cy="4154984"/>
          </a:xfrm>
          <a:prstGeom prst="rect">
            <a:avLst/>
          </a:prstGeom>
          <a:noFill/>
        </p:spPr>
        <p:txBody>
          <a:bodyPr wrap="square">
            <a:spAutoFit/>
          </a:bodyPr>
          <a:lstStyle/>
          <a:p>
            <a:r>
              <a:rPr lang="en-US" sz="2400" b="1" dirty="0">
                <a:latin typeface="+mj-lt"/>
              </a:rPr>
              <a:t> </a:t>
            </a:r>
          </a:p>
          <a:p>
            <a:pPr defTabSz="228600"/>
            <a:r>
              <a:rPr lang="en-US" sz="2400" b="1" dirty="0">
                <a:latin typeface="+mj-lt"/>
              </a:rPr>
              <a:t>8:27-30		Peter's Confession					</a:t>
            </a:r>
          </a:p>
          <a:p>
            <a:pPr defTabSz="228600"/>
            <a:r>
              <a:rPr lang="en-US" sz="2400" b="1" dirty="0">
                <a:latin typeface="+mj-lt"/>
              </a:rPr>
              <a:t>8:31-9:1		Jesus Foretells his Death and Resurrection</a:t>
            </a:r>
          </a:p>
          <a:p>
            <a:pPr defTabSz="228600"/>
            <a:r>
              <a:rPr lang="en-US" sz="2400" b="1" dirty="0">
                <a:latin typeface="+mj-lt"/>
              </a:rPr>
              <a:t>9:2-13 			Transfiguration</a:t>
            </a:r>
          </a:p>
          <a:p>
            <a:pPr defTabSz="228600"/>
            <a:r>
              <a:rPr lang="en-US" sz="2400" b="1" dirty="0">
                <a:latin typeface="+mj-lt"/>
              </a:rPr>
              <a:t>9:14-29		Disciples unable to heal a Boy with an Unclean Spirit</a:t>
            </a:r>
          </a:p>
          <a:p>
            <a:pPr defTabSz="228600"/>
            <a:r>
              <a:rPr lang="en-US" sz="2400" b="1" dirty="0">
                <a:latin typeface="+mj-lt"/>
              </a:rPr>
              <a:t>9:30-32		Jesus Foretells his Death and Resurrection a 2nd time</a:t>
            </a:r>
          </a:p>
          <a:p>
            <a:pPr defTabSz="228600"/>
            <a:r>
              <a:rPr lang="en-US" sz="2400" b="1" dirty="0">
                <a:latin typeface="+mj-lt"/>
              </a:rPr>
              <a:t>9:33-37		Disciples argue over Who is the Greatest</a:t>
            </a:r>
          </a:p>
          <a:p>
            <a:pPr defTabSz="228600"/>
            <a:r>
              <a:rPr lang="en-US" sz="2400" b="1" dirty="0">
                <a:latin typeface="+mj-lt"/>
              </a:rPr>
              <a:t>9:38-41		Not Against us is For Us</a:t>
            </a:r>
          </a:p>
          <a:p>
            <a:pPr defTabSz="228600"/>
            <a:r>
              <a:rPr lang="en-US" sz="2400" b="1" dirty="0">
                <a:latin typeface="+mj-lt"/>
              </a:rPr>
              <a:t>9:42-50		Stumbling / Temptation to Sin</a:t>
            </a:r>
          </a:p>
          <a:p>
            <a:pPr defTabSz="228600"/>
            <a:r>
              <a:rPr lang="en-US" sz="2400" b="1" dirty="0">
                <a:latin typeface="+mj-lt"/>
              </a:rPr>
              <a:t>10:1-12		On Divorce</a:t>
            </a:r>
          </a:p>
          <a:p>
            <a:pPr defTabSz="228600"/>
            <a:r>
              <a:rPr lang="en-US" sz="2400" b="1" dirty="0">
                <a:latin typeface="+mj-lt"/>
              </a:rPr>
              <a:t>10:13-16	Let Children Come to Me</a:t>
            </a:r>
          </a:p>
        </p:txBody>
      </p:sp>
      <p:sp>
        <p:nvSpPr>
          <p:cNvPr id="7" name="TextBox 6">
            <a:extLst>
              <a:ext uri="{FF2B5EF4-FFF2-40B4-BE49-F238E27FC236}">
                <a16:creationId xmlns:a16="http://schemas.microsoft.com/office/drawing/2014/main" id="{B09E6FF0-DCF5-B0BB-A462-DEC6885F1F49}"/>
              </a:ext>
            </a:extLst>
          </p:cNvPr>
          <p:cNvSpPr txBox="1"/>
          <p:nvPr/>
        </p:nvSpPr>
        <p:spPr>
          <a:xfrm>
            <a:off x="8667750" y="1157945"/>
            <a:ext cx="3244850" cy="2677656"/>
          </a:xfrm>
          <a:prstGeom prst="rect">
            <a:avLst/>
          </a:prstGeom>
          <a:noFill/>
        </p:spPr>
        <p:txBody>
          <a:bodyPr wrap="square">
            <a:spAutoFit/>
          </a:bodyPr>
          <a:lstStyle/>
          <a:p>
            <a:r>
              <a:rPr lang="en-US" sz="2400" b="1" dirty="0">
                <a:latin typeface="+mj-lt"/>
              </a:rPr>
              <a:t> </a:t>
            </a:r>
          </a:p>
          <a:p>
            <a:pPr defTabSz="228600"/>
            <a:r>
              <a:rPr lang="en-US" sz="2400" b="1" dirty="0">
                <a:latin typeface="+mj-lt"/>
              </a:rPr>
              <a:t>Peter's Confession</a:t>
            </a:r>
          </a:p>
          <a:p>
            <a:pPr defTabSz="228600"/>
            <a:r>
              <a:rPr lang="en-US" sz="2400" b="1" dirty="0">
                <a:latin typeface="+mj-lt"/>
              </a:rPr>
              <a:t>Jesus' Confession</a:t>
            </a:r>
          </a:p>
          <a:p>
            <a:pPr defTabSz="228600"/>
            <a:r>
              <a:rPr lang="en-US" sz="2400" b="1" dirty="0">
                <a:latin typeface="+mj-lt"/>
              </a:rPr>
              <a:t>God’s Confession</a:t>
            </a:r>
          </a:p>
          <a:p>
            <a:pPr defTabSz="228600"/>
            <a:r>
              <a:rPr lang="en-US" sz="2400" b="1" dirty="0">
                <a:latin typeface="+mj-lt"/>
              </a:rPr>
              <a:t>Disciples’ Doubt</a:t>
            </a:r>
          </a:p>
          <a:p>
            <a:pPr defTabSz="228600"/>
            <a:r>
              <a:rPr lang="en-US" sz="2400" b="1" dirty="0">
                <a:latin typeface="Aptos Narrow" panose="020B0004020202020204" pitchFamily="34" charset="0"/>
              </a:rPr>
              <a:t>Disciples’ Confusion</a:t>
            </a:r>
          </a:p>
          <a:p>
            <a:pPr defTabSz="228600"/>
            <a:r>
              <a:rPr lang="en-US" sz="2400" b="1" dirty="0">
                <a:latin typeface="+mj-lt"/>
              </a:rPr>
              <a:t>Disciples’ Desire</a:t>
            </a:r>
          </a:p>
        </p:txBody>
      </p:sp>
    </p:spTree>
    <p:extLst>
      <p:ext uri="{BB962C8B-B14F-4D97-AF65-F5344CB8AC3E}">
        <p14:creationId xmlns:p14="http://schemas.microsoft.com/office/powerpoint/2010/main" val="3661657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500"/>
                                        <p:tgtEl>
                                          <p:spTgt spid="7">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fade">
                                      <p:cBhvr>
                                        <p:cTn id="50" dur="500"/>
                                        <p:tgtEl>
                                          <p:spTgt spid="7">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fade">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500"/>
                                        <p:tgtEl>
                                          <p:spTgt spid="4">
                                            <p:txEl>
                                              <p:pRg st="7" end="7"/>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500"/>
                                        <p:tgtEl>
                                          <p:spTgt spid="4">
                                            <p:txEl>
                                              <p:pRg st="8" end="8"/>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AA844-79B4-AD47-753D-4811AC76544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C60BDCF-D517-7D9F-43B7-474AD9BC6C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4119" y="418571"/>
            <a:ext cx="7364281" cy="733543"/>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38D48EB9-6451-5E10-3444-DF918A969D1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44619" y="115392"/>
            <a:ext cx="4129088" cy="1339902"/>
          </a:xfrm>
          <a:prstGeom prst="rect">
            <a:avLst/>
          </a:prstGeom>
        </p:spPr>
      </p:pic>
      <p:sp>
        <p:nvSpPr>
          <p:cNvPr id="4" name="TextBox 3">
            <a:extLst>
              <a:ext uri="{FF2B5EF4-FFF2-40B4-BE49-F238E27FC236}">
                <a16:creationId xmlns:a16="http://schemas.microsoft.com/office/drawing/2014/main" id="{B62D4145-443B-767D-8259-EEDA172B4F32}"/>
              </a:ext>
            </a:extLst>
          </p:cNvPr>
          <p:cNvSpPr txBox="1"/>
          <p:nvPr/>
        </p:nvSpPr>
        <p:spPr>
          <a:xfrm>
            <a:off x="279400" y="1175921"/>
            <a:ext cx="10896600" cy="5632311"/>
          </a:xfrm>
          <a:prstGeom prst="rect">
            <a:avLst/>
          </a:prstGeom>
          <a:noFill/>
        </p:spPr>
        <p:txBody>
          <a:bodyPr wrap="square">
            <a:spAutoFit/>
          </a:bodyPr>
          <a:lstStyle/>
          <a:p>
            <a:r>
              <a:rPr lang="en-US" sz="2400" b="1" dirty="0">
                <a:latin typeface="+mj-lt"/>
              </a:rPr>
              <a:t>8:22-26	Jesus Heals </a:t>
            </a:r>
            <a:r>
              <a:rPr lang="en-US" sz="2400" b="1" dirty="0">
                <a:highlight>
                  <a:srgbClr val="FFFF00"/>
                </a:highlight>
                <a:latin typeface="+mj-lt"/>
              </a:rPr>
              <a:t>Blind</a:t>
            </a:r>
            <a:r>
              <a:rPr lang="en-US" sz="2400" b="1" dirty="0">
                <a:latin typeface="+mj-lt"/>
              </a:rPr>
              <a:t> Man at Bethsaida</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 </a:t>
            </a:r>
          </a:p>
          <a:p>
            <a:r>
              <a:rPr lang="en-US" sz="2400" b="1" dirty="0">
                <a:latin typeface="+mj-lt"/>
              </a:rPr>
              <a:t>10:46-52	Jesus Heals </a:t>
            </a:r>
            <a:r>
              <a:rPr lang="en-US" sz="2400" b="1" dirty="0">
                <a:highlight>
                  <a:srgbClr val="FFFF00"/>
                </a:highlight>
                <a:latin typeface="+mj-lt"/>
              </a:rPr>
              <a:t>Blind</a:t>
            </a:r>
            <a:r>
              <a:rPr lang="en-US" sz="2400" b="1" dirty="0">
                <a:latin typeface="+mj-lt"/>
              </a:rPr>
              <a:t> Bartimaeus</a:t>
            </a:r>
          </a:p>
        </p:txBody>
      </p:sp>
    </p:spTree>
    <p:extLst>
      <p:ext uri="{BB962C8B-B14F-4D97-AF65-F5344CB8AC3E}">
        <p14:creationId xmlns:p14="http://schemas.microsoft.com/office/powerpoint/2010/main" val="386799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5E5E-47C7-E725-A3A2-915115AD8F7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8ADCC19-7B50-BB0F-0456-2F44AA711F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4119" y="418571"/>
            <a:ext cx="7364281" cy="733543"/>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BC6556F4-075D-186C-F0B1-0BDB4516B0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44619" y="115392"/>
            <a:ext cx="4129088" cy="1339902"/>
          </a:xfrm>
          <a:prstGeom prst="rect">
            <a:avLst/>
          </a:prstGeom>
        </p:spPr>
      </p:pic>
      <p:sp>
        <p:nvSpPr>
          <p:cNvPr id="4" name="TextBox 3">
            <a:extLst>
              <a:ext uri="{FF2B5EF4-FFF2-40B4-BE49-F238E27FC236}">
                <a16:creationId xmlns:a16="http://schemas.microsoft.com/office/drawing/2014/main" id="{B6033409-5AA7-DFB5-4FFF-3417A3971340}"/>
              </a:ext>
            </a:extLst>
          </p:cNvPr>
          <p:cNvSpPr txBox="1"/>
          <p:nvPr/>
        </p:nvSpPr>
        <p:spPr>
          <a:xfrm>
            <a:off x="279400" y="1175921"/>
            <a:ext cx="10896600" cy="5632311"/>
          </a:xfrm>
          <a:prstGeom prst="rect">
            <a:avLst/>
          </a:prstGeom>
          <a:noFill/>
        </p:spPr>
        <p:txBody>
          <a:bodyPr wrap="square">
            <a:spAutoFit/>
          </a:bodyPr>
          <a:lstStyle/>
          <a:p>
            <a:r>
              <a:rPr lang="en-US" sz="2400" b="1" dirty="0">
                <a:latin typeface="+mj-lt"/>
              </a:rPr>
              <a:t>8:22-26</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Man at Bethsaida</a:t>
            </a:r>
          </a:p>
          <a:p>
            <a:r>
              <a:rPr lang="en-US" sz="2400" b="1" dirty="0">
                <a:latin typeface="+mj-lt"/>
              </a:rPr>
              <a:t>8:27-30	 </a:t>
            </a:r>
          </a:p>
          <a:p>
            <a:r>
              <a:rPr lang="en-US" sz="2400" b="1" dirty="0">
                <a:latin typeface="+mj-lt"/>
              </a:rPr>
              <a:t>8:31-9:1	Jesus </a:t>
            </a:r>
            <a:r>
              <a:rPr lang="en-US" sz="2400" b="1" dirty="0">
                <a:highlight>
                  <a:srgbClr val="00FFFF"/>
                </a:highlight>
                <a:latin typeface="+mj-lt"/>
              </a:rPr>
              <a:t>Foretells his Death </a:t>
            </a:r>
            <a:r>
              <a:rPr lang="en-US" sz="2400" b="1" dirty="0">
                <a:latin typeface="+mj-lt"/>
              </a:rPr>
              <a:t>and Resurrection (Jesus' Confession)</a:t>
            </a:r>
          </a:p>
          <a:p>
            <a:r>
              <a:rPr lang="en-US" sz="2400" b="1" dirty="0">
                <a:latin typeface="+mj-lt"/>
              </a:rPr>
              <a:t>9:2-13 		 </a:t>
            </a:r>
          </a:p>
          <a:p>
            <a:r>
              <a:rPr lang="en-US" sz="2400" b="1" dirty="0">
                <a:latin typeface="+mj-lt"/>
              </a:rPr>
              <a:t>9:14-29	 </a:t>
            </a:r>
          </a:p>
          <a:p>
            <a:r>
              <a:rPr lang="en-US" sz="2400" b="1" dirty="0">
                <a:latin typeface="+mj-lt"/>
              </a:rPr>
              <a:t>9:30-32	Jesus </a:t>
            </a:r>
            <a:r>
              <a:rPr lang="en-US" sz="2400" b="1" dirty="0">
                <a:highlight>
                  <a:srgbClr val="00FFFF"/>
                </a:highlight>
                <a:latin typeface="+mj-lt"/>
              </a:rPr>
              <a:t>Foretells his Death </a:t>
            </a:r>
            <a:r>
              <a:rPr lang="en-US" sz="2400" b="1" dirty="0">
                <a:latin typeface="+mj-lt"/>
              </a:rPr>
              <a:t>and Resurrection a 2nd time</a:t>
            </a:r>
          </a:p>
          <a:p>
            <a:r>
              <a:rPr lang="en-US" sz="2400" b="1" dirty="0">
                <a:latin typeface="+mj-lt"/>
              </a:rPr>
              <a:t>9:33-37	 </a:t>
            </a:r>
          </a:p>
          <a:p>
            <a:r>
              <a:rPr lang="en-US" sz="2400" b="1" dirty="0">
                <a:latin typeface="+mj-lt"/>
              </a:rPr>
              <a:t>9:38-41	 </a:t>
            </a:r>
          </a:p>
          <a:p>
            <a:r>
              <a:rPr lang="en-US" sz="2400" b="1" dirty="0">
                <a:latin typeface="+mj-lt"/>
              </a:rPr>
              <a:t>9:42-50	 </a:t>
            </a:r>
          </a:p>
          <a:p>
            <a:r>
              <a:rPr lang="en-US" sz="2400" b="1" dirty="0">
                <a:latin typeface="+mj-lt"/>
              </a:rPr>
              <a:t>10:1-12	 </a:t>
            </a:r>
          </a:p>
          <a:p>
            <a:r>
              <a:rPr lang="en-US" sz="2400" b="1" dirty="0">
                <a:latin typeface="+mj-lt"/>
              </a:rPr>
              <a:t>10:13-16	 </a:t>
            </a:r>
          </a:p>
          <a:p>
            <a:r>
              <a:rPr lang="en-US" sz="2400" b="1" dirty="0">
                <a:latin typeface="+mj-lt"/>
              </a:rPr>
              <a:t>10: 17-31	 </a:t>
            </a:r>
          </a:p>
          <a:p>
            <a:r>
              <a:rPr lang="en-US" sz="2400" b="1" dirty="0">
                <a:latin typeface="+mj-lt"/>
              </a:rPr>
              <a:t>10:32-34	Jesus </a:t>
            </a:r>
            <a:r>
              <a:rPr lang="en-US" sz="2400" b="1" dirty="0">
                <a:highlight>
                  <a:srgbClr val="00FFFF"/>
                </a:highlight>
                <a:latin typeface="+mj-lt"/>
              </a:rPr>
              <a:t>Foretells his Death </a:t>
            </a:r>
            <a:r>
              <a:rPr lang="en-US" sz="2400" b="1" dirty="0">
                <a:latin typeface="+mj-lt"/>
              </a:rPr>
              <a:t>and Resurrection a 3rd time</a:t>
            </a:r>
          </a:p>
          <a:p>
            <a:r>
              <a:rPr lang="en-US" sz="2400" b="1" dirty="0">
                <a:latin typeface="+mj-lt"/>
              </a:rPr>
              <a:t>10:35-45	 </a:t>
            </a:r>
          </a:p>
          <a:p>
            <a:r>
              <a:rPr lang="en-US" sz="2400" b="1" dirty="0">
                <a:latin typeface="+mj-lt"/>
              </a:rPr>
              <a:t>10:46-52</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Bartimaeus</a:t>
            </a:r>
          </a:p>
        </p:txBody>
      </p:sp>
    </p:spTree>
    <p:extLst>
      <p:ext uri="{BB962C8B-B14F-4D97-AF65-F5344CB8AC3E}">
        <p14:creationId xmlns:p14="http://schemas.microsoft.com/office/powerpoint/2010/main" val="179936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29941D-3FF0-4BD2-1938-9295EA15FEE6}"/>
            </a:ext>
          </a:extLst>
        </p:cNvPr>
        <p:cNvGrpSpPr/>
        <p:nvPr/>
      </p:nvGrpSpPr>
      <p:grpSpPr>
        <a:xfrm>
          <a:off x="0" y="0"/>
          <a:ext cx="0" cy="0"/>
          <a:chOff x="0" y="0"/>
          <a:chExt cx="0" cy="0"/>
        </a:xfrm>
      </p:grpSpPr>
      <p:pic>
        <p:nvPicPr>
          <p:cNvPr id="4" name="Picture 3" descr="A line of text with black text&#10;&#10;AI-generated content may be incorrect.">
            <a:extLst>
              <a:ext uri="{FF2B5EF4-FFF2-40B4-BE49-F238E27FC236}">
                <a16:creationId xmlns:a16="http://schemas.microsoft.com/office/drawing/2014/main" id="{D21E45DB-2E9C-F4EA-00B5-20969C96C30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625" y="0"/>
            <a:ext cx="10228750" cy="6858000"/>
          </a:xfrm>
          <a:prstGeom prst="rect">
            <a:avLst/>
          </a:prstGeom>
        </p:spPr>
      </p:pic>
      <p:sp>
        <p:nvSpPr>
          <p:cNvPr id="5" name="TextBox 4">
            <a:extLst>
              <a:ext uri="{FF2B5EF4-FFF2-40B4-BE49-F238E27FC236}">
                <a16:creationId xmlns:a16="http://schemas.microsoft.com/office/drawing/2014/main" id="{4A65C52E-8597-64EB-39A7-81F3067C116D}"/>
              </a:ext>
            </a:extLst>
          </p:cNvPr>
          <p:cNvSpPr txBox="1"/>
          <p:nvPr/>
        </p:nvSpPr>
        <p:spPr>
          <a:xfrm>
            <a:off x="256032" y="279130"/>
            <a:ext cx="9180576" cy="1754326"/>
          </a:xfrm>
          <a:prstGeom prst="rect">
            <a:avLst/>
          </a:prstGeom>
          <a:noFill/>
        </p:spPr>
        <p:txBody>
          <a:bodyPr wrap="square">
            <a:spAutoFit/>
          </a:bodyPr>
          <a:lstStyle/>
          <a:p>
            <a:r>
              <a:rPr lang="en-US" sz="3600" b="1" dirty="0">
                <a:latin typeface="Aptos Narrow" panose="020B0004020202020204" pitchFamily="34" charset="0"/>
              </a:rPr>
              <a:t>Jesus predicts His death 3x.  Each time:</a:t>
            </a:r>
          </a:p>
          <a:p>
            <a:r>
              <a:rPr lang="en-US" sz="3600" b="1" dirty="0">
                <a:latin typeface="+mj-lt"/>
              </a:rPr>
              <a:t>         Jesus gives </a:t>
            </a:r>
            <a:r>
              <a:rPr lang="en-US" sz="3600" b="1" dirty="0">
                <a:latin typeface="Aptos Black" panose="020B0004020202020204" pitchFamily="34" charset="0"/>
              </a:rPr>
              <a:t>MORE DETAIL</a:t>
            </a:r>
          </a:p>
          <a:p>
            <a:r>
              <a:rPr lang="en-US" sz="3600" b="1" dirty="0">
                <a:latin typeface="+mj-lt"/>
              </a:rPr>
              <a:t>Disciples show </a:t>
            </a:r>
            <a:r>
              <a:rPr lang="en-US" sz="3600" b="1" dirty="0">
                <a:latin typeface="Aptos Black" panose="020B0004020202020204" pitchFamily="34" charset="0"/>
              </a:rPr>
              <a:t>LESS UNDERSTANDING</a:t>
            </a:r>
          </a:p>
        </p:txBody>
      </p:sp>
    </p:spTree>
    <p:extLst>
      <p:ext uri="{BB962C8B-B14F-4D97-AF65-F5344CB8AC3E}">
        <p14:creationId xmlns:p14="http://schemas.microsoft.com/office/powerpoint/2010/main" val="391514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BCF3-7F57-ADCF-10DB-80D21259CF5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6EE3879-31AB-D29E-A997-3DEB6AD9CC0D}"/>
              </a:ext>
            </a:extLst>
          </p:cNvPr>
          <p:cNvSpPr/>
          <p:nvPr/>
        </p:nvSpPr>
        <p:spPr>
          <a:xfrm>
            <a:off x="2200277" y="3418069"/>
            <a:ext cx="2035174" cy="374649"/>
          </a:xfrm>
          <a:prstGeom prst="rect">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821E2F-3920-D2C4-F2B2-1A19541317DF}"/>
              </a:ext>
            </a:extLst>
          </p:cNvPr>
          <p:cNvSpPr/>
          <p:nvPr/>
        </p:nvSpPr>
        <p:spPr>
          <a:xfrm>
            <a:off x="2200277" y="5969794"/>
            <a:ext cx="3057524" cy="374649"/>
          </a:xfrm>
          <a:prstGeom prst="rect">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D69E6D-5C9B-56DB-EC71-A834CDE11A00}"/>
              </a:ext>
            </a:extLst>
          </p:cNvPr>
          <p:cNvSpPr/>
          <p:nvPr/>
        </p:nvSpPr>
        <p:spPr>
          <a:xfrm>
            <a:off x="2200276" y="2676525"/>
            <a:ext cx="3140074" cy="374649"/>
          </a:xfrm>
          <a:prstGeom prst="rect">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857C0A-555F-8409-1FCA-52CFB12454B3}"/>
              </a:ext>
            </a:extLst>
          </p:cNvPr>
          <p:cNvSpPr txBox="1"/>
          <p:nvPr/>
        </p:nvSpPr>
        <p:spPr>
          <a:xfrm>
            <a:off x="279394" y="1175919"/>
            <a:ext cx="10896600" cy="5632311"/>
          </a:xfrm>
          <a:prstGeom prst="rect">
            <a:avLst/>
          </a:prstGeom>
          <a:noFill/>
        </p:spPr>
        <p:txBody>
          <a:bodyPr wrap="square">
            <a:spAutoFit/>
          </a:bodyPr>
          <a:lstStyle/>
          <a:p>
            <a:r>
              <a:rPr lang="en-US" sz="2400" b="1" dirty="0">
                <a:latin typeface="+mj-lt"/>
              </a:rPr>
              <a:t>8:22-26</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Man at Bethsaida</a:t>
            </a:r>
          </a:p>
          <a:p>
            <a:r>
              <a:rPr lang="en-US" sz="2400" b="1" dirty="0">
                <a:latin typeface="+mj-lt"/>
              </a:rPr>
              <a:t>8:27-30	 </a:t>
            </a:r>
          </a:p>
          <a:p>
            <a:r>
              <a:rPr lang="en-US" sz="2400" b="1" dirty="0">
                <a:latin typeface="+mj-lt"/>
              </a:rPr>
              <a:t>8:31-9:1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(Jesus' Confession)</a:t>
            </a:r>
          </a:p>
          <a:p>
            <a:r>
              <a:rPr lang="en-US" sz="2400" b="1" dirty="0">
                <a:latin typeface="+mj-lt"/>
              </a:rPr>
              <a:t>9:2-13 		 </a:t>
            </a:r>
          </a:p>
          <a:p>
            <a:r>
              <a:rPr lang="en-US" sz="2400" b="1" dirty="0">
                <a:latin typeface="+mj-lt"/>
              </a:rPr>
              <a:t>9:14-29	</a:t>
            </a:r>
            <a:r>
              <a:rPr lang="en-US" sz="2400" b="1" dirty="0">
                <a:solidFill>
                  <a:schemeClr val="bg1"/>
                </a:solidFill>
                <a:latin typeface="+mj-lt"/>
              </a:rPr>
              <a:t>Disciples unable to heal </a:t>
            </a:r>
            <a:r>
              <a:rPr lang="en-US" sz="2400" b="1" dirty="0">
                <a:latin typeface="+mj-lt"/>
              </a:rPr>
              <a:t>a Boy with an Unclean Spirit</a:t>
            </a:r>
          </a:p>
          <a:p>
            <a:r>
              <a:rPr lang="en-US" sz="2400" b="1" dirty="0">
                <a:latin typeface="+mj-lt"/>
              </a:rPr>
              <a:t>9:30-32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a 2nd time</a:t>
            </a:r>
          </a:p>
          <a:p>
            <a:r>
              <a:rPr lang="en-US" sz="2400" b="1" dirty="0">
                <a:latin typeface="+mj-lt"/>
              </a:rPr>
              <a:t>9:33-37</a:t>
            </a:r>
            <a:endParaRPr lang="en-US" sz="2400" b="1" dirty="0">
              <a:solidFill>
                <a:srgbClr val="FF0000"/>
              </a:solidFill>
              <a:latin typeface="+mj-lt"/>
            </a:endParaRPr>
          </a:p>
          <a:p>
            <a:r>
              <a:rPr lang="en-US" sz="2400" b="1" dirty="0">
                <a:latin typeface="+mj-lt"/>
              </a:rPr>
              <a:t>9:38-41</a:t>
            </a:r>
            <a:r>
              <a:rPr lang="en-US" sz="2400" b="1" dirty="0">
                <a:solidFill>
                  <a:srgbClr val="FF0000"/>
                </a:solidFill>
                <a:latin typeface="+mj-lt"/>
              </a:rPr>
              <a:t>	</a:t>
            </a:r>
            <a:r>
              <a:rPr lang="en-US" sz="2400" b="1" dirty="0">
                <a:latin typeface="+mj-lt"/>
              </a:rPr>
              <a:t> </a:t>
            </a:r>
          </a:p>
          <a:p>
            <a:r>
              <a:rPr lang="en-US" sz="2400" b="1" dirty="0">
                <a:latin typeface="+mj-lt"/>
              </a:rPr>
              <a:t>9:42-50	 </a:t>
            </a:r>
          </a:p>
          <a:p>
            <a:r>
              <a:rPr lang="en-US" sz="2400" b="1" dirty="0">
                <a:latin typeface="+mj-lt"/>
              </a:rPr>
              <a:t>10:1-12	 </a:t>
            </a:r>
          </a:p>
          <a:p>
            <a:r>
              <a:rPr lang="en-US" sz="2400" b="1" dirty="0">
                <a:latin typeface="+mj-lt"/>
              </a:rPr>
              <a:t>10:13-16	 </a:t>
            </a:r>
          </a:p>
          <a:p>
            <a:r>
              <a:rPr lang="en-US" sz="2400" b="1" dirty="0">
                <a:latin typeface="+mj-lt"/>
              </a:rPr>
              <a:t>10: 17-31	 </a:t>
            </a:r>
          </a:p>
          <a:p>
            <a:r>
              <a:rPr lang="en-US" sz="2400" b="1" dirty="0">
                <a:latin typeface="+mj-lt"/>
              </a:rPr>
              <a:t>10:32-34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a 3rd time</a:t>
            </a:r>
          </a:p>
          <a:p>
            <a:r>
              <a:rPr lang="en-US" sz="2400" b="1" dirty="0">
                <a:latin typeface="+mj-lt"/>
              </a:rPr>
              <a:t>10:35-45	</a:t>
            </a:r>
          </a:p>
          <a:p>
            <a:r>
              <a:rPr lang="en-US" sz="2400" b="1" dirty="0">
                <a:latin typeface="+mj-lt"/>
              </a:rPr>
              <a:t>10:46-52</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Bartimaeus</a:t>
            </a:r>
          </a:p>
        </p:txBody>
      </p:sp>
      <p:pic>
        <p:nvPicPr>
          <p:cNvPr id="10" name="Picture 9">
            <a:extLst>
              <a:ext uri="{FF2B5EF4-FFF2-40B4-BE49-F238E27FC236}">
                <a16:creationId xmlns:a16="http://schemas.microsoft.com/office/drawing/2014/main" id="{721AE7A1-F2A7-DD68-5B99-25F7BA64B9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4119" y="418571"/>
            <a:ext cx="7364281" cy="733543"/>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1CA1A4ED-B99E-A1BB-339A-F31FD08622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44619" y="115392"/>
            <a:ext cx="4129088" cy="1339902"/>
          </a:xfrm>
          <a:prstGeom prst="rect">
            <a:avLst/>
          </a:prstGeom>
        </p:spPr>
      </p:pic>
      <p:sp>
        <p:nvSpPr>
          <p:cNvPr id="3" name="TextBox 2">
            <a:extLst>
              <a:ext uri="{FF2B5EF4-FFF2-40B4-BE49-F238E27FC236}">
                <a16:creationId xmlns:a16="http://schemas.microsoft.com/office/drawing/2014/main" id="{7672575C-8DE9-C45E-DBE3-F449E4DD3BD5}"/>
              </a:ext>
            </a:extLst>
          </p:cNvPr>
          <p:cNvSpPr txBox="1"/>
          <p:nvPr/>
        </p:nvSpPr>
        <p:spPr>
          <a:xfrm>
            <a:off x="2110438" y="5932003"/>
            <a:ext cx="6946475" cy="461665"/>
          </a:xfrm>
          <a:prstGeom prst="rect">
            <a:avLst/>
          </a:prstGeom>
          <a:noFill/>
        </p:spPr>
        <p:txBody>
          <a:bodyPr wrap="square">
            <a:spAutoFit/>
          </a:bodyPr>
          <a:lstStyle/>
          <a:p>
            <a:r>
              <a:rPr lang="en-US" sz="2400" b="1" dirty="0">
                <a:solidFill>
                  <a:schemeClr val="bg1"/>
                </a:solidFill>
                <a:latin typeface="+mj-lt"/>
              </a:rPr>
              <a:t>James and John request </a:t>
            </a:r>
            <a:r>
              <a:rPr lang="en-US" sz="2400" b="1" dirty="0">
                <a:latin typeface="+mj-lt"/>
              </a:rPr>
              <a:t>to . . .</a:t>
            </a:r>
          </a:p>
        </p:txBody>
      </p:sp>
      <p:sp>
        <p:nvSpPr>
          <p:cNvPr id="5" name="TextBox 4">
            <a:extLst>
              <a:ext uri="{FF2B5EF4-FFF2-40B4-BE49-F238E27FC236}">
                <a16:creationId xmlns:a16="http://schemas.microsoft.com/office/drawing/2014/main" id="{020003C7-4CC8-048D-E026-103A4580DD07}"/>
              </a:ext>
            </a:extLst>
          </p:cNvPr>
          <p:cNvSpPr txBox="1"/>
          <p:nvPr/>
        </p:nvSpPr>
        <p:spPr>
          <a:xfrm>
            <a:off x="2108058" y="3372329"/>
            <a:ext cx="7272613" cy="461665"/>
          </a:xfrm>
          <a:prstGeom prst="rect">
            <a:avLst/>
          </a:prstGeom>
          <a:noFill/>
        </p:spPr>
        <p:txBody>
          <a:bodyPr wrap="square">
            <a:spAutoFit/>
          </a:bodyPr>
          <a:lstStyle/>
          <a:p>
            <a:r>
              <a:rPr lang="en-US" sz="2400" b="1" dirty="0">
                <a:solidFill>
                  <a:schemeClr val="bg1"/>
                </a:solidFill>
                <a:latin typeface="+mj-lt"/>
              </a:rPr>
              <a:t>Disciples argue </a:t>
            </a:r>
            <a:r>
              <a:rPr lang="en-US" sz="2400" b="1" dirty="0">
                <a:latin typeface="+mj-lt"/>
              </a:rPr>
              <a:t>over Who is the Greatest</a:t>
            </a:r>
          </a:p>
        </p:txBody>
      </p:sp>
    </p:spTree>
    <p:extLst>
      <p:ext uri="{BB962C8B-B14F-4D97-AF65-F5344CB8AC3E}">
        <p14:creationId xmlns:p14="http://schemas.microsoft.com/office/powerpoint/2010/main" val="12541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80EB6-3521-3CF4-149F-0774D3000E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17755D5-EF77-70B2-B0B8-F28127AE02B5}"/>
              </a:ext>
            </a:extLst>
          </p:cNvPr>
          <p:cNvSpPr/>
          <p:nvPr/>
        </p:nvSpPr>
        <p:spPr>
          <a:xfrm>
            <a:off x="2200276" y="3409950"/>
            <a:ext cx="2057399" cy="374649"/>
          </a:xfrm>
          <a:prstGeom prst="rect">
            <a:avLst/>
          </a:prstGeom>
          <a:solidFill>
            <a:srgbClr val="09F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5391551-6640-0AEC-DC59-B54A52F0FD59}"/>
              </a:ext>
            </a:extLst>
          </p:cNvPr>
          <p:cNvSpPr/>
          <p:nvPr/>
        </p:nvSpPr>
        <p:spPr>
          <a:xfrm>
            <a:off x="2200276" y="5969794"/>
            <a:ext cx="3095624" cy="374649"/>
          </a:xfrm>
          <a:prstGeom prst="rect">
            <a:avLst/>
          </a:prstGeom>
          <a:solidFill>
            <a:srgbClr val="09F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09F0BD-E646-88D2-830F-AADF50A0A75D}"/>
              </a:ext>
            </a:extLst>
          </p:cNvPr>
          <p:cNvSpPr/>
          <p:nvPr/>
        </p:nvSpPr>
        <p:spPr>
          <a:xfrm>
            <a:off x="2200276" y="2676525"/>
            <a:ext cx="3141344" cy="374649"/>
          </a:xfrm>
          <a:prstGeom prst="rect">
            <a:avLst/>
          </a:prstGeom>
          <a:solidFill>
            <a:srgbClr val="09F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FEAFC5-23E7-C0B8-7D15-7DA77A108D6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4119" y="418571"/>
            <a:ext cx="7364281" cy="733543"/>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A804657A-2639-9632-63F3-4C3F8535BA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44619" y="115392"/>
            <a:ext cx="4129088" cy="1339902"/>
          </a:xfrm>
          <a:prstGeom prst="rect">
            <a:avLst/>
          </a:prstGeom>
        </p:spPr>
      </p:pic>
      <p:sp>
        <p:nvSpPr>
          <p:cNvPr id="4" name="TextBox 3">
            <a:extLst>
              <a:ext uri="{FF2B5EF4-FFF2-40B4-BE49-F238E27FC236}">
                <a16:creationId xmlns:a16="http://schemas.microsoft.com/office/drawing/2014/main" id="{0B219902-3CDB-4A9B-B678-CA15FFD4594F}"/>
              </a:ext>
            </a:extLst>
          </p:cNvPr>
          <p:cNvSpPr txBox="1"/>
          <p:nvPr/>
        </p:nvSpPr>
        <p:spPr>
          <a:xfrm>
            <a:off x="279400" y="1175921"/>
            <a:ext cx="10896600" cy="5632311"/>
          </a:xfrm>
          <a:prstGeom prst="rect">
            <a:avLst/>
          </a:prstGeom>
          <a:noFill/>
        </p:spPr>
        <p:txBody>
          <a:bodyPr wrap="square">
            <a:spAutoFit/>
          </a:bodyPr>
          <a:lstStyle/>
          <a:p>
            <a:r>
              <a:rPr lang="en-US" sz="2400" b="1" dirty="0">
                <a:latin typeface="+mj-lt"/>
              </a:rPr>
              <a:t>8:22-26</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Man at Bethsaida</a:t>
            </a:r>
          </a:p>
          <a:p>
            <a:r>
              <a:rPr lang="en-US" sz="2400" b="1" dirty="0">
                <a:latin typeface="+mj-lt"/>
              </a:rPr>
              <a:t>8:27-30	 </a:t>
            </a:r>
          </a:p>
          <a:p>
            <a:r>
              <a:rPr lang="en-US" sz="2400" b="1" dirty="0">
                <a:latin typeface="+mj-lt"/>
              </a:rPr>
              <a:t>8:31-9:1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(Jesus' Confession)</a:t>
            </a:r>
          </a:p>
          <a:p>
            <a:r>
              <a:rPr lang="en-US" sz="2400" b="1" dirty="0">
                <a:latin typeface="+mj-lt"/>
              </a:rPr>
              <a:t>9:2-13 		 </a:t>
            </a:r>
          </a:p>
          <a:p>
            <a:r>
              <a:rPr lang="en-US" sz="2400" b="1" dirty="0">
                <a:latin typeface="+mj-lt"/>
              </a:rPr>
              <a:t>9:14-29	</a:t>
            </a:r>
            <a:r>
              <a:rPr lang="en-US" sz="2400" b="1" dirty="0">
                <a:solidFill>
                  <a:schemeClr val="bg1">
                    <a:lumMod val="65000"/>
                  </a:schemeClr>
                </a:solidFill>
                <a:latin typeface="+mj-lt"/>
              </a:rPr>
              <a:t>Disciples unable to heal a Boy with an Unclean Spirit</a:t>
            </a:r>
          </a:p>
          <a:p>
            <a:r>
              <a:rPr lang="en-US" sz="2400" b="1" dirty="0">
                <a:latin typeface="+mj-lt"/>
              </a:rPr>
              <a:t>9:30-32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a 2nd time</a:t>
            </a:r>
          </a:p>
          <a:p>
            <a:r>
              <a:rPr lang="en-US" sz="2400" b="1" dirty="0">
                <a:latin typeface="+mj-lt"/>
              </a:rPr>
              <a:t>9:33-37	</a:t>
            </a:r>
            <a:r>
              <a:rPr lang="en-US" sz="2400" b="1" dirty="0">
                <a:solidFill>
                  <a:schemeClr val="bg1">
                    <a:lumMod val="65000"/>
                  </a:schemeClr>
                </a:solidFill>
                <a:latin typeface="+mj-lt"/>
              </a:rPr>
              <a:t>Disciples argue over </a:t>
            </a:r>
            <a:r>
              <a:rPr lang="en-US" sz="2400" b="1" dirty="0">
                <a:latin typeface="+mj-lt"/>
              </a:rPr>
              <a:t>Who is the Greatest </a:t>
            </a:r>
            <a:r>
              <a:rPr lang="en-US" sz="2400" b="1" dirty="0">
                <a:solidFill>
                  <a:srgbClr val="FFFF00"/>
                </a:solidFill>
                <a:highlight>
                  <a:srgbClr val="000080"/>
                </a:highlight>
                <a:latin typeface="+mj-lt"/>
              </a:rPr>
              <a:t>(children as example)</a:t>
            </a:r>
          </a:p>
          <a:p>
            <a:r>
              <a:rPr lang="en-US" sz="2400" b="1" dirty="0">
                <a:latin typeface="+mj-lt"/>
              </a:rPr>
              <a:t>9:38-41	 </a:t>
            </a:r>
          </a:p>
          <a:p>
            <a:r>
              <a:rPr lang="en-US" sz="2400" b="1" dirty="0">
                <a:latin typeface="+mj-lt"/>
              </a:rPr>
              <a:t>9:42-50</a:t>
            </a:r>
            <a:endParaRPr lang="en-US" sz="2400" b="1" dirty="0">
              <a:solidFill>
                <a:srgbClr val="C00000"/>
              </a:solidFill>
              <a:highlight>
                <a:srgbClr val="000080"/>
              </a:highlight>
              <a:latin typeface="+mj-lt"/>
            </a:endParaRPr>
          </a:p>
          <a:p>
            <a:r>
              <a:rPr lang="en-US" sz="2400" b="1" dirty="0">
                <a:latin typeface="+mj-lt"/>
              </a:rPr>
              <a:t>10:1-12	 </a:t>
            </a:r>
          </a:p>
          <a:p>
            <a:r>
              <a:rPr lang="en-US" sz="2400" b="1" dirty="0">
                <a:latin typeface="+mj-lt"/>
              </a:rPr>
              <a:t>10:13-16</a:t>
            </a:r>
            <a:endParaRPr lang="en-US" sz="2400" b="1" dirty="0">
              <a:solidFill>
                <a:srgbClr val="C00000"/>
              </a:solidFill>
              <a:latin typeface="+mj-lt"/>
            </a:endParaRPr>
          </a:p>
          <a:p>
            <a:r>
              <a:rPr lang="en-US" sz="2400" b="1" dirty="0">
                <a:latin typeface="+mj-lt"/>
              </a:rPr>
              <a:t>10: 17-31	 </a:t>
            </a:r>
          </a:p>
          <a:p>
            <a:r>
              <a:rPr lang="en-US" sz="2400" b="1" dirty="0">
                <a:latin typeface="+mj-lt"/>
              </a:rPr>
              <a:t>10:32-34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a 3rd time</a:t>
            </a:r>
          </a:p>
          <a:p>
            <a:r>
              <a:rPr lang="en-US" sz="2400" b="1" dirty="0">
                <a:latin typeface="+mj-lt"/>
              </a:rPr>
              <a:t>10:35-45	</a:t>
            </a:r>
            <a:r>
              <a:rPr lang="en-US" sz="2400" b="1" dirty="0">
                <a:solidFill>
                  <a:schemeClr val="bg1">
                    <a:lumMod val="65000"/>
                  </a:schemeClr>
                </a:solidFill>
                <a:latin typeface="+mj-lt"/>
              </a:rPr>
              <a:t>James and John request to . . .</a:t>
            </a:r>
          </a:p>
          <a:p>
            <a:r>
              <a:rPr lang="en-US" sz="2400" b="1" dirty="0">
                <a:latin typeface="+mj-lt"/>
              </a:rPr>
              <a:t>10:46-52</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Bartimaeus</a:t>
            </a:r>
          </a:p>
        </p:txBody>
      </p:sp>
      <p:sp>
        <p:nvSpPr>
          <p:cNvPr id="6" name="TextBox 5">
            <a:extLst>
              <a:ext uri="{FF2B5EF4-FFF2-40B4-BE49-F238E27FC236}">
                <a16:creationId xmlns:a16="http://schemas.microsoft.com/office/drawing/2014/main" id="{77ADB7AE-C8FF-B078-6851-1134270C0C4A}"/>
              </a:ext>
            </a:extLst>
          </p:cNvPr>
          <p:cNvSpPr txBox="1"/>
          <p:nvPr/>
        </p:nvSpPr>
        <p:spPr>
          <a:xfrm>
            <a:off x="2109877" y="4102179"/>
            <a:ext cx="6957475" cy="461665"/>
          </a:xfrm>
          <a:prstGeom prst="rect">
            <a:avLst/>
          </a:prstGeom>
          <a:noFill/>
        </p:spPr>
        <p:txBody>
          <a:bodyPr wrap="square">
            <a:spAutoFit/>
          </a:bodyPr>
          <a:lstStyle/>
          <a:p>
            <a:r>
              <a:rPr lang="en-US" sz="2400" b="1" dirty="0">
                <a:latin typeface="+mj-lt"/>
              </a:rPr>
              <a:t>Stumbling / Temptation to Sin  </a:t>
            </a:r>
            <a:r>
              <a:rPr lang="en-US" sz="2400" b="1" dirty="0">
                <a:solidFill>
                  <a:srgbClr val="FFFF00"/>
                </a:solidFill>
                <a:highlight>
                  <a:srgbClr val="000080"/>
                </a:highlight>
                <a:latin typeface="+mj-lt"/>
              </a:rPr>
              <a:t>the little ones</a:t>
            </a:r>
          </a:p>
        </p:txBody>
      </p:sp>
      <p:sp>
        <p:nvSpPr>
          <p:cNvPr id="7" name="TextBox 6">
            <a:extLst>
              <a:ext uri="{FF2B5EF4-FFF2-40B4-BE49-F238E27FC236}">
                <a16:creationId xmlns:a16="http://schemas.microsoft.com/office/drawing/2014/main" id="{63BCCD71-EBA3-EE6D-71F3-8A6554F09BA5}"/>
              </a:ext>
            </a:extLst>
          </p:cNvPr>
          <p:cNvSpPr txBox="1"/>
          <p:nvPr/>
        </p:nvSpPr>
        <p:spPr>
          <a:xfrm>
            <a:off x="2107496" y="4835604"/>
            <a:ext cx="3530600" cy="461665"/>
          </a:xfrm>
          <a:prstGeom prst="rect">
            <a:avLst/>
          </a:prstGeom>
          <a:noFill/>
        </p:spPr>
        <p:txBody>
          <a:bodyPr wrap="square">
            <a:spAutoFit/>
          </a:bodyPr>
          <a:lstStyle/>
          <a:p>
            <a:r>
              <a:rPr lang="en-US" sz="2400" b="1" dirty="0">
                <a:solidFill>
                  <a:srgbClr val="FFFF00"/>
                </a:solidFill>
                <a:highlight>
                  <a:srgbClr val="000080"/>
                </a:highlight>
                <a:latin typeface="+mj-lt"/>
              </a:rPr>
              <a:t>Let Children </a:t>
            </a:r>
            <a:r>
              <a:rPr lang="en-US" sz="2400" b="1" dirty="0">
                <a:latin typeface="+mj-lt"/>
              </a:rPr>
              <a:t>Come to Me</a:t>
            </a:r>
          </a:p>
        </p:txBody>
      </p:sp>
    </p:spTree>
    <p:extLst>
      <p:ext uri="{BB962C8B-B14F-4D97-AF65-F5344CB8AC3E}">
        <p14:creationId xmlns:p14="http://schemas.microsoft.com/office/powerpoint/2010/main" val="131759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95B42-CD06-99A0-63A8-348E1AAFCBD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0D77650-9CDE-F8BE-4681-4408AE4226A4}"/>
              </a:ext>
            </a:extLst>
          </p:cNvPr>
          <p:cNvSpPr/>
          <p:nvPr/>
        </p:nvSpPr>
        <p:spPr>
          <a:xfrm>
            <a:off x="2200276" y="3409950"/>
            <a:ext cx="2057399" cy="374649"/>
          </a:xfrm>
          <a:prstGeom prst="rect">
            <a:avLst/>
          </a:prstGeom>
          <a:solidFill>
            <a:srgbClr val="09F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354EBC-FF28-8192-B562-B82A35DBE1BB}"/>
              </a:ext>
            </a:extLst>
          </p:cNvPr>
          <p:cNvSpPr/>
          <p:nvPr/>
        </p:nvSpPr>
        <p:spPr>
          <a:xfrm>
            <a:off x="2200276" y="5969794"/>
            <a:ext cx="3095624" cy="374649"/>
          </a:xfrm>
          <a:prstGeom prst="rect">
            <a:avLst/>
          </a:prstGeom>
          <a:solidFill>
            <a:srgbClr val="09F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8F77CB-A35F-33FD-FDB6-593E3E43F01A}"/>
              </a:ext>
            </a:extLst>
          </p:cNvPr>
          <p:cNvSpPr/>
          <p:nvPr/>
        </p:nvSpPr>
        <p:spPr>
          <a:xfrm>
            <a:off x="2200276" y="2676525"/>
            <a:ext cx="3141344" cy="374649"/>
          </a:xfrm>
          <a:prstGeom prst="rect">
            <a:avLst/>
          </a:prstGeom>
          <a:solidFill>
            <a:srgbClr val="09F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1A73F34-B1AF-852A-730A-45F2423F5C64}"/>
              </a:ext>
            </a:extLst>
          </p:cNvPr>
          <p:cNvSpPr/>
          <p:nvPr/>
        </p:nvSpPr>
        <p:spPr>
          <a:xfrm>
            <a:off x="82550" y="3828507"/>
            <a:ext cx="11290300" cy="1394935"/>
          </a:xfrm>
          <a:prstGeom prst="roundRec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5B0290A-6340-9E50-B705-277D66D0975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4119" y="418571"/>
            <a:ext cx="7364281" cy="733543"/>
          </a:xfrm>
          <a:prstGeom prst="rect">
            <a:avLst/>
          </a:prstGeom>
        </p:spPr>
      </p:pic>
      <p:pic>
        <p:nvPicPr>
          <p:cNvPr id="16" name="Picture 15" descr="A black and white sign with text&#10;&#10;AI-generated content may be incorrect.">
            <a:extLst>
              <a:ext uri="{FF2B5EF4-FFF2-40B4-BE49-F238E27FC236}">
                <a16:creationId xmlns:a16="http://schemas.microsoft.com/office/drawing/2014/main" id="{B3F677C5-B78B-08DB-185F-D03C5213CA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44619" y="115392"/>
            <a:ext cx="4129088" cy="1339902"/>
          </a:xfrm>
          <a:prstGeom prst="rect">
            <a:avLst/>
          </a:prstGeom>
        </p:spPr>
      </p:pic>
      <p:sp>
        <p:nvSpPr>
          <p:cNvPr id="4" name="TextBox 3">
            <a:extLst>
              <a:ext uri="{FF2B5EF4-FFF2-40B4-BE49-F238E27FC236}">
                <a16:creationId xmlns:a16="http://schemas.microsoft.com/office/drawing/2014/main" id="{A3C41360-6BAF-2CF2-74C3-6E76AA02A671}"/>
              </a:ext>
            </a:extLst>
          </p:cNvPr>
          <p:cNvSpPr txBox="1"/>
          <p:nvPr/>
        </p:nvSpPr>
        <p:spPr>
          <a:xfrm>
            <a:off x="279400" y="1175921"/>
            <a:ext cx="10896600" cy="5632311"/>
          </a:xfrm>
          <a:prstGeom prst="rect">
            <a:avLst/>
          </a:prstGeom>
          <a:noFill/>
        </p:spPr>
        <p:txBody>
          <a:bodyPr wrap="square">
            <a:spAutoFit/>
          </a:bodyPr>
          <a:lstStyle/>
          <a:p>
            <a:r>
              <a:rPr lang="en-US" sz="2400" b="1" dirty="0">
                <a:latin typeface="+mj-lt"/>
              </a:rPr>
              <a:t>8:22-26</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Man at Bethsaida</a:t>
            </a:r>
          </a:p>
          <a:p>
            <a:r>
              <a:rPr lang="en-US" sz="2400" b="1" dirty="0">
                <a:latin typeface="+mj-lt"/>
              </a:rPr>
              <a:t>8:27-30	 </a:t>
            </a:r>
          </a:p>
          <a:p>
            <a:r>
              <a:rPr lang="en-US" sz="2400" b="1" dirty="0">
                <a:latin typeface="+mj-lt"/>
              </a:rPr>
              <a:t>8:31-9:1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(Jesus' Confession)</a:t>
            </a:r>
          </a:p>
          <a:p>
            <a:r>
              <a:rPr lang="en-US" sz="2400" b="1" dirty="0">
                <a:latin typeface="+mj-lt"/>
              </a:rPr>
              <a:t>9:2-13 		 </a:t>
            </a:r>
          </a:p>
          <a:p>
            <a:r>
              <a:rPr lang="en-US" sz="2400" b="1" dirty="0">
                <a:latin typeface="+mj-lt"/>
              </a:rPr>
              <a:t>9:14-29	</a:t>
            </a:r>
            <a:r>
              <a:rPr lang="en-US" sz="2400" b="1" dirty="0">
                <a:solidFill>
                  <a:schemeClr val="bg1">
                    <a:lumMod val="65000"/>
                  </a:schemeClr>
                </a:solidFill>
                <a:latin typeface="+mj-lt"/>
              </a:rPr>
              <a:t>Disciples unable to heal a Boy with an Unclean Spirit</a:t>
            </a:r>
          </a:p>
          <a:p>
            <a:r>
              <a:rPr lang="en-US" sz="2400" b="1" dirty="0">
                <a:latin typeface="+mj-lt"/>
              </a:rPr>
              <a:t>9:30-32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a 2nd time</a:t>
            </a:r>
          </a:p>
          <a:p>
            <a:r>
              <a:rPr lang="en-US" sz="2400" b="1" dirty="0">
                <a:latin typeface="+mj-lt"/>
              </a:rPr>
              <a:t>9:33-37	</a:t>
            </a:r>
            <a:r>
              <a:rPr lang="en-US" sz="2400" b="1" dirty="0">
                <a:solidFill>
                  <a:schemeClr val="bg1">
                    <a:lumMod val="65000"/>
                  </a:schemeClr>
                </a:solidFill>
                <a:latin typeface="+mj-lt"/>
              </a:rPr>
              <a:t>Disciples argue over Who is the Greatest</a:t>
            </a:r>
          </a:p>
          <a:p>
            <a:r>
              <a:rPr lang="en-US" sz="2400" b="1" dirty="0">
                <a:latin typeface="+mj-lt"/>
              </a:rPr>
              <a:t>9:38-41	Not Against us is For Us</a:t>
            </a:r>
          </a:p>
          <a:p>
            <a:r>
              <a:rPr lang="en-US" sz="2400" b="1" dirty="0">
                <a:latin typeface="+mj-lt"/>
              </a:rPr>
              <a:t>9:42-50	Stumbling / Temptation to Sin</a:t>
            </a:r>
          </a:p>
          <a:p>
            <a:r>
              <a:rPr lang="en-US" sz="2400" b="1" dirty="0">
                <a:latin typeface="+mj-lt"/>
              </a:rPr>
              <a:t>10:1-12	On Divorce</a:t>
            </a:r>
          </a:p>
          <a:p>
            <a:r>
              <a:rPr lang="en-US" sz="2400" b="1" dirty="0">
                <a:latin typeface="+mj-lt"/>
              </a:rPr>
              <a:t>10:13-16	Let Children Come to Me</a:t>
            </a:r>
          </a:p>
          <a:p>
            <a:r>
              <a:rPr lang="en-US" sz="2400" b="1" dirty="0">
                <a:latin typeface="+mj-lt"/>
              </a:rPr>
              <a:t>10: 17-31	Rich Young Man</a:t>
            </a:r>
          </a:p>
          <a:p>
            <a:r>
              <a:rPr lang="en-US" sz="2400" b="1" dirty="0">
                <a:latin typeface="+mj-lt"/>
              </a:rPr>
              <a:t>10:32-34	</a:t>
            </a:r>
            <a:r>
              <a:rPr lang="en-US" sz="2400" b="1" dirty="0">
                <a:solidFill>
                  <a:schemeClr val="bg1">
                    <a:lumMod val="65000"/>
                  </a:schemeClr>
                </a:solidFill>
                <a:latin typeface="+mj-lt"/>
              </a:rPr>
              <a:t>Jesus </a:t>
            </a:r>
            <a:r>
              <a:rPr lang="en-US" sz="2400" b="1" dirty="0">
                <a:solidFill>
                  <a:schemeClr val="bg1">
                    <a:lumMod val="65000"/>
                  </a:schemeClr>
                </a:solidFill>
                <a:highlight>
                  <a:srgbClr val="00FFFF"/>
                </a:highlight>
                <a:latin typeface="+mj-lt"/>
              </a:rPr>
              <a:t>Foretells his Death </a:t>
            </a:r>
            <a:r>
              <a:rPr lang="en-US" sz="2400" b="1" dirty="0">
                <a:solidFill>
                  <a:schemeClr val="bg1">
                    <a:lumMod val="65000"/>
                  </a:schemeClr>
                </a:solidFill>
                <a:latin typeface="+mj-lt"/>
              </a:rPr>
              <a:t>and Resurrection a 3rd time</a:t>
            </a:r>
          </a:p>
          <a:p>
            <a:r>
              <a:rPr lang="en-US" sz="2400" b="1" dirty="0">
                <a:latin typeface="+mj-lt"/>
              </a:rPr>
              <a:t>10:35-45	</a:t>
            </a:r>
            <a:r>
              <a:rPr lang="en-US" sz="2400" b="1" dirty="0">
                <a:solidFill>
                  <a:schemeClr val="bg1">
                    <a:lumMod val="65000"/>
                  </a:schemeClr>
                </a:solidFill>
                <a:latin typeface="+mj-lt"/>
              </a:rPr>
              <a:t>James and John request to . . .</a:t>
            </a:r>
          </a:p>
          <a:p>
            <a:r>
              <a:rPr lang="en-US" sz="2400" b="1" dirty="0">
                <a:latin typeface="+mj-lt"/>
              </a:rPr>
              <a:t>10:46-52</a:t>
            </a:r>
            <a:r>
              <a:rPr lang="en-US" sz="2400" b="1" dirty="0">
                <a:solidFill>
                  <a:schemeClr val="bg1">
                    <a:lumMod val="65000"/>
                  </a:schemeClr>
                </a:solidFill>
                <a:latin typeface="+mj-lt"/>
              </a:rPr>
              <a:t>	Jesus Heals </a:t>
            </a:r>
            <a:r>
              <a:rPr lang="en-US" sz="2400" b="1" dirty="0">
                <a:solidFill>
                  <a:schemeClr val="bg1">
                    <a:lumMod val="65000"/>
                  </a:schemeClr>
                </a:solidFill>
                <a:highlight>
                  <a:srgbClr val="FFFF00"/>
                </a:highlight>
                <a:latin typeface="+mj-lt"/>
              </a:rPr>
              <a:t>Blind</a:t>
            </a:r>
            <a:r>
              <a:rPr lang="en-US" sz="2400" b="1" dirty="0">
                <a:solidFill>
                  <a:schemeClr val="bg1">
                    <a:lumMod val="65000"/>
                  </a:schemeClr>
                </a:solidFill>
                <a:latin typeface="+mj-lt"/>
              </a:rPr>
              <a:t> Bartimaeus</a:t>
            </a:r>
          </a:p>
        </p:txBody>
      </p:sp>
      <p:sp>
        <p:nvSpPr>
          <p:cNvPr id="7" name="TextBox 6">
            <a:extLst>
              <a:ext uri="{FF2B5EF4-FFF2-40B4-BE49-F238E27FC236}">
                <a16:creationId xmlns:a16="http://schemas.microsoft.com/office/drawing/2014/main" id="{D0C4D572-9504-BE69-D33B-E18523534F67}"/>
              </a:ext>
            </a:extLst>
          </p:cNvPr>
          <p:cNvSpPr txBox="1"/>
          <p:nvPr/>
        </p:nvSpPr>
        <p:spPr>
          <a:xfrm>
            <a:off x="6282531" y="3864254"/>
            <a:ext cx="4893469" cy="1323439"/>
          </a:xfrm>
          <a:prstGeom prst="rect">
            <a:avLst/>
          </a:prstGeom>
          <a:noFill/>
        </p:spPr>
        <p:txBody>
          <a:bodyPr wrap="square">
            <a:spAutoFit/>
          </a:bodyPr>
          <a:lstStyle/>
          <a:p>
            <a:pPr algn="ctr"/>
            <a:r>
              <a:rPr lang="en-US" sz="4000" b="1" dirty="0">
                <a:latin typeface="+mj-lt"/>
              </a:rPr>
              <a:t>Members Only</a:t>
            </a:r>
          </a:p>
          <a:p>
            <a:pPr algn="ctr"/>
            <a:r>
              <a:rPr lang="en-US" sz="4000" b="1" dirty="0">
                <a:latin typeface="+mj-lt"/>
              </a:rPr>
              <a:t>Mark 9:38-10:16</a:t>
            </a:r>
          </a:p>
        </p:txBody>
      </p:sp>
    </p:spTree>
    <p:extLst>
      <p:ext uri="{BB962C8B-B14F-4D97-AF65-F5344CB8AC3E}">
        <p14:creationId xmlns:p14="http://schemas.microsoft.com/office/powerpoint/2010/main" val="8989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DC74F-1CA9-34FE-E4C0-345DA6FE2A25}"/>
              </a:ext>
            </a:extLst>
          </p:cNvPr>
          <p:cNvSpPr txBox="1"/>
          <p:nvPr/>
        </p:nvSpPr>
        <p:spPr>
          <a:xfrm>
            <a:off x="0" y="0"/>
            <a:ext cx="12192000" cy="6541984"/>
          </a:xfrm>
          <a:prstGeom prst="rect">
            <a:avLst/>
          </a:prstGeom>
          <a:noFill/>
        </p:spPr>
        <p:txBody>
          <a:bodyPr wrap="square">
            <a:spAutoFit/>
          </a:bodyPr>
          <a:lstStyle/>
          <a:p>
            <a:pPr algn="ctr">
              <a:lnSpc>
                <a:spcPct val="90000"/>
              </a:lnSpc>
            </a:pPr>
            <a:r>
              <a:rPr lang="en-US" sz="5400" b="1" dirty="0">
                <a:latin typeface="+mj-lt"/>
              </a:rPr>
              <a:t>The disciples struggled to understand Jesus’ vision of the Kingdom. </a:t>
            </a:r>
          </a:p>
          <a:p>
            <a:pPr marL="685800" indent="-685800">
              <a:lnSpc>
                <a:spcPct val="90000"/>
              </a:lnSpc>
              <a:spcBef>
                <a:spcPts val="1200"/>
              </a:spcBef>
              <a:buFont typeface="Arial" panose="020B0604020202020204" pitchFamily="34" charset="0"/>
              <a:buChar char="•"/>
            </a:pPr>
            <a:r>
              <a:rPr lang="en-US" sz="4400" i="1" dirty="0">
                <a:latin typeface="+mj-lt"/>
              </a:rPr>
              <a:t>Instead of embracing</a:t>
            </a:r>
            <a:r>
              <a:rPr lang="en-US" sz="4400" dirty="0">
                <a:latin typeface="+mj-lt"/>
              </a:rPr>
              <a:t> </a:t>
            </a:r>
            <a:r>
              <a:rPr lang="en-US" sz="5400" b="1" u="sng" dirty="0">
                <a:latin typeface="+mj-lt"/>
              </a:rPr>
              <a:t>Humility</a:t>
            </a:r>
            <a:r>
              <a:rPr lang="en-US" sz="5400" dirty="0">
                <a:latin typeface="+mj-lt"/>
              </a:rPr>
              <a:t>,             </a:t>
            </a:r>
          </a:p>
          <a:p>
            <a:pPr lvl="7">
              <a:lnSpc>
                <a:spcPct val="90000"/>
              </a:lnSpc>
            </a:pPr>
            <a:r>
              <a:rPr lang="en-US" sz="4400" i="1" dirty="0">
                <a:latin typeface="+mj-lt"/>
              </a:rPr>
              <a:t>they</a:t>
            </a:r>
            <a:r>
              <a:rPr lang="en-US" sz="5400" dirty="0">
                <a:latin typeface="+mj-lt"/>
              </a:rPr>
              <a:t> </a:t>
            </a:r>
            <a:r>
              <a:rPr lang="en-US" sz="5400" b="1" u="sng" dirty="0">
                <a:latin typeface="+mj-lt"/>
              </a:rPr>
              <a:t>Pursued Status</a:t>
            </a:r>
            <a:r>
              <a:rPr lang="en-US" sz="5400" dirty="0">
                <a:latin typeface="+mj-lt"/>
              </a:rPr>
              <a:t>; </a:t>
            </a:r>
          </a:p>
          <a:p>
            <a:pPr marL="685800" indent="-685800">
              <a:lnSpc>
                <a:spcPct val="90000"/>
              </a:lnSpc>
              <a:spcBef>
                <a:spcPts val="1200"/>
              </a:spcBef>
              <a:buFont typeface="Arial" panose="020B0604020202020204" pitchFamily="34" charset="0"/>
              <a:buChar char="•"/>
            </a:pPr>
            <a:r>
              <a:rPr lang="en-US" sz="4400" i="1" dirty="0">
                <a:latin typeface="+mj-lt"/>
              </a:rPr>
              <a:t>instead of</a:t>
            </a:r>
            <a:r>
              <a:rPr lang="en-US" sz="4400" dirty="0">
                <a:latin typeface="+mj-lt"/>
              </a:rPr>
              <a:t> </a:t>
            </a:r>
            <a:r>
              <a:rPr lang="en-US" sz="5400" b="1" u="sng" dirty="0">
                <a:latin typeface="+mj-lt"/>
              </a:rPr>
              <a:t>Welcoming Outsiders</a:t>
            </a:r>
            <a:r>
              <a:rPr lang="en-US" sz="5400" dirty="0">
                <a:latin typeface="+mj-lt"/>
              </a:rPr>
              <a:t>,                     </a:t>
            </a:r>
          </a:p>
          <a:p>
            <a:pPr lvl="7">
              <a:lnSpc>
                <a:spcPct val="90000"/>
              </a:lnSpc>
            </a:pPr>
            <a:r>
              <a:rPr lang="en-US" sz="4400" i="1" dirty="0">
                <a:latin typeface="+mj-lt"/>
              </a:rPr>
              <a:t>they</a:t>
            </a:r>
            <a:r>
              <a:rPr lang="en-US" sz="5400" dirty="0">
                <a:latin typeface="+mj-lt"/>
              </a:rPr>
              <a:t> </a:t>
            </a:r>
            <a:r>
              <a:rPr lang="en-US" sz="5400" b="1" u="sng" dirty="0">
                <a:latin typeface="+mj-lt"/>
              </a:rPr>
              <a:t>Drew Lines</a:t>
            </a:r>
            <a:r>
              <a:rPr lang="en-US" sz="5400" dirty="0">
                <a:latin typeface="+mj-lt"/>
              </a:rPr>
              <a:t>; </a:t>
            </a:r>
          </a:p>
          <a:p>
            <a:pPr marL="685800" indent="-685800">
              <a:lnSpc>
                <a:spcPct val="90000"/>
              </a:lnSpc>
              <a:spcBef>
                <a:spcPts val="1200"/>
              </a:spcBef>
              <a:buFont typeface="Arial" panose="020B0604020202020204" pitchFamily="34" charset="0"/>
              <a:buChar char="•"/>
            </a:pPr>
            <a:r>
              <a:rPr lang="en-US" sz="4400" i="1" dirty="0">
                <a:latin typeface="+mj-lt"/>
              </a:rPr>
              <a:t>instead of</a:t>
            </a:r>
            <a:r>
              <a:rPr lang="en-US" sz="4400" dirty="0">
                <a:latin typeface="+mj-lt"/>
              </a:rPr>
              <a:t> </a:t>
            </a:r>
            <a:r>
              <a:rPr lang="en-US" sz="5400" b="1" u="sng" dirty="0">
                <a:latin typeface="+mj-lt"/>
              </a:rPr>
              <a:t>Childlike Trust</a:t>
            </a:r>
            <a:r>
              <a:rPr lang="en-US" sz="5400" dirty="0">
                <a:latin typeface="+mj-lt"/>
              </a:rPr>
              <a:t>,                        </a:t>
            </a:r>
          </a:p>
          <a:p>
            <a:pPr lvl="7">
              <a:lnSpc>
                <a:spcPct val="90000"/>
              </a:lnSpc>
            </a:pPr>
            <a:r>
              <a:rPr lang="en-US" sz="4400" i="1" dirty="0">
                <a:latin typeface="+mj-lt"/>
              </a:rPr>
              <a:t>they</a:t>
            </a:r>
            <a:r>
              <a:rPr lang="en-US" sz="5400" dirty="0">
                <a:latin typeface="+mj-lt"/>
              </a:rPr>
              <a:t> </a:t>
            </a:r>
            <a:r>
              <a:rPr lang="en-US" sz="5400" b="1" u="sng" dirty="0">
                <a:latin typeface="+mj-lt"/>
              </a:rPr>
              <a:t>Argued Over Greatness</a:t>
            </a:r>
            <a:r>
              <a:rPr lang="en-US" sz="5400" dirty="0">
                <a:latin typeface="+mj-lt"/>
              </a:rPr>
              <a:t>. </a:t>
            </a:r>
          </a:p>
        </p:txBody>
      </p:sp>
    </p:spTree>
    <p:extLst>
      <p:ext uri="{BB962C8B-B14F-4D97-AF65-F5344CB8AC3E}">
        <p14:creationId xmlns:p14="http://schemas.microsoft.com/office/powerpoint/2010/main" val="7200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in a jacket and tie&#10;&#10;AI-generated content may be incorrect.">
            <a:extLst>
              <a:ext uri="{FF2B5EF4-FFF2-40B4-BE49-F238E27FC236}">
                <a16:creationId xmlns:a16="http://schemas.microsoft.com/office/drawing/2014/main" id="{92CECD71-E64C-75EB-F5D3-6ADAA34781F1}"/>
              </a:ext>
            </a:extLst>
          </p:cNvPr>
          <p:cNvPicPr>
            <a:picLocks noChangeAspect="1"/>
          </p:cNvPicPr>
          <p:nvPr/>
        </p:nvPicPr>
        <p:blipFill>
          <a:blip r:embed="rId2"/>
          <a:stretch>
            <a:fillRect/>
          </a:stretch>
        </p:blipFill>
        <p:spPr>
          <a:xfrm>
            <a:off x="851405" y="884667"/>
            <a:ext cx="5248275" cy="5076825"/>
          </a:xfrm>
          <a:prstGeom prst="rect">
            <a:avLst/>
          </a:prstGeom>
        </p:spPr>
      </p:pic>
      <p:sp>
        <p:nvSpPr>
          <p:cNvPr id="16" name="Title 1">
            <a:extLst>
              <a:ext uri="{FF2B5EF4-FFF2-40B4-BE49-F238E27FC236}">
                <a16:creationId xmlns:a16="http://schemas.microsoft.com/office/drawing/2014/main" id="{7ABC17A7-DDCB-1A28-D19A-97F4E91E924C}"/>
              </a:ext>
            </a:extLst>
          </p:cNvPr>
          <p:cNvSpPr txBox="1">
            <a:spLocks/>
          </p:cNvSpPr>
          <p:nvPr/>
        </p:nvSpPr>
        <p:spPr>
          <a:xfrm>
            <a:off x="6379215" y="884667"/>
            <a:ext cx="5251953" cy="26898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800" b="0" kern="1200" cap="all" baseline="0" dirty="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all" spc="0" normalizeH="0" baseline="0" noProof="0" dirty="0">
                <a:ln>
                  <a:noFill/>
                </a:ln>
                <a:solidFill>
                  <a:srgbClr val="F0EBE6"/>
                </a:solidFill>
                <a:effectLst/>
                <a:uLnTx/>
                <a:uFillTx/>
                <a:latin typeface="Neue Haas Grotesk Text Pro"/>
                <a:ea typeface="+mj-ea"/>
                <a:cs typeface="+mj-cs"/>
              </a:rPr>
              <a:t>Members Only</a:t>
            </a:r>
          </a:p>
        </p:txBody>
      </p:sp>
      <p:sp>
        <p:nvSpPr>
          <p:cNvPr id="23" name="TextBox 22">
            <a:extLst>
              <a:ext uri="{FF2B5EF4-FFF2-40B4-BE49-F238E27FC236}">
                <a16:creationId xmlns:a16="http://schemas.microsoft.com/office/drawing/2014/main" id="{EABAE314-9EE7-8025-74BF-16EBFC7E7EBB}"/>
              </a:ext>
            </a:extLst>
          </p:cNvPr>
          <p:cNvSpPr txBox="1"/>
          <p:nvPr/>
        </p:nvSpPr>
        <p:spPr>
          <a:xfrm>
            <a:off x="6648450" y="2789642"/>
            <a:ext cx="5410200" cy="2308324"/>
          </a:xfrm>
          <a:prstGeom prst="rect">
            <a:avLst/>
          </a:prstGeom>
          <a:noFill/>
        </p:spPr>
        <p:txBody>
          <a:bodyPr wrap="square">
            <a:spAutoFit/>
          </a:bodyPr>
          <a:lstStyle/>
          <a:p>
            <a:pPr marL="685800" indent="-685800">
              <a:buFont typeface="Arial" panose="020B0604020202020204" pitchFamily="34" charset="0"/>
              <a:buChar char="•"/>
            </a:pPr>
            <a:r>
              <a:rPr lang="en-US" sz="4800" dirty="0">
                <a:solidFill>
                  <a:schemeClr val="bg1"/>
                </a:solidFill>
                <a:latin typeface="Neue Haas Grotesk Text Pro" panose="020B0504020202020204" pitchFamily="34" charset="0"/>
              </a:rPr>
              <a:t>trendy</a:t>
            </a:r>
          </a:p>
          <a:p>
            <a:pPr marL="685800" indent="-685800">
              <a:buFont typeface="Arial" panose="020B0604020202020204" pitchFamily="34" charset="0"/>
              <a:buChar char="•"/>
            </a:pPr>
            <a:r>
              <a:rPr lang="en-US" sz="4800" dirty="0">
                <a:solidFill>
                  <a:schemeClr val="bg1"/>
                </a:solidFill>
                <a:latin typeface="Neue Haas Grotesk Text Pro" panose="020B0504020202020204" pitchFamily="34" charset="0"/>
              </a:rPr>
              <a:t>sleek style </a:t>
            </a:r>
          </a:p>
          <a:p>
            <a:pPr marL="685800" indent="-685800">
              <a:buFont typeface="Arial" panose="020B0604020202020204" pitchFamily="34" charset="0"/>
              <a:buChar char="•"/>
            </a:pPr>
            <a:r>
              <a:rPr lang="en-US" sz="4800" dirty="0">
                <a:solidFill>
                  <a:schemeClr val="bg1"/>
                </a:solidFill>
                <a:latin typeface="Neue Haas Grotesk Text Pro" panose="020B0504020202020204" pitchFamily="34" charset="0"/>
              </a:rPr>
              <a:t>exclusive</a:t>
            </a:r>
          </a:p>
        </p:txBody>
      </p:sp>
    </p:spTree>
    <p:extLst>
      <p:ext uri="{BB962C8B-B14F-4D97-AF65-F5344CB8AC3E}">
        <p14:creationId xmlns:p14="http://schemas.microsoft.com/office/powerpoint/2010/main" val="271076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0563A-BB4B-594C-4E6D-8324BFE1F40F}"/>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C1453371-A3ED-3C93-4D02-C2DC680D63F3}"/>
              </a:ext>
            </a:extLst>
          </p:cNvPr>
          <p:cNvSpPr/>
          <p:nvPr/>
        </p:nvSpPr>
        <p:spPr>
          <a:xfrm>
            <a:off x="1" y="63500"/>
            <a:ext cx="12192000" cy="299840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1</a:t>
            </a:r>
          </a:p>
          <a:p>
            <a:pPr algn="ctr"/>
            <a:r>
              <a:rPr lang="en-US" sz="5400" b="1" dirty="0">
                <a:latin typeface="Times New Roman" panose="02020603050405020304" pitchFamily="18" charset="0"/>
                <a:cs typeface="Times New Roman" panose="02020603050405020304" pitchFamily="18" charset="0"/>
              </a:rPr>
              <a:t>An Outsider was Casting out Demons</a:t>
            </a:r>
          </a:p>
          <a:p>
            <a:pPr algn="ctr"/>
            <a:r>
              <a:rPr lang="en-US" sz="4800" dirty="0">
                <a:latin typeface="Times New Roman" panose="02020603050405020304" pitchFamily="18" charset="0"/>
                <a:cs typeface="Times New Roman" panose="02020603050405020304" pitchFamily="18" charset="0"/>
              </a:rPr>
              <a:t>Mark 9:38-41</a:t>
            </a:r>
          </a:p>
        </p:txBody>
      </p:sp>
      <p:sp>
        <p:nvSpPr>
          <p:cNvPr id="7" name="Title 1">
            <a:extLst>
              <a:ext uri="{FF2B5EF4-FFF2-40B4-BE49-F238E27FC236}">
                <a16:creationId xmlns:a16="http://schemas.microsoft.com/office/drawing/2014/main" id="{B0E5DF30-CFB2-D7F6-7099-B695BE7375C1}"/>
              </a:ext>
            </a:extLst>
          </p:cNvPr>
          <p:cNvSpPr txBox="1">
            <a:spLocks/>
          </p:cNvSpPr>
          <p:nvPr/>
        </p:nvSpPr>
        <p:spPr>
          <a:xfrm>
            <a:off x="0" y="3957361"/>
            <a:ext cx="12191999" cy="1883691"/>
          </a:xfrm>
          <a:prstGeom prst="rect">
            <a:avLst/>
          </a:prstGeom>
          <a:ln>
            <a:noFill/>
          </a:ln>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Who gets to represent Jesus?</a:t>
            </a:r>
          </a:p>
        </p:txBody>
      </p:sp>
    </p:spTree>
    <p:extLst>
      <p:ext uri="{BB962C8B-B14F-4D97-AF65-F5344CB8AC3E}">
        <p14:creationId xmlns:p14="http://schemas.microsoft.com/office/powerpoint/2010/main" val="151292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3AF1-854E-B2FD-BE53-B28479D7088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7E13729-FDD8-4BAB-9627-E9E42F59EECD}"/>
              </a:ext>
            </a:extLst>
          </p:cNvPr>
          <p:cNvSpPr/>
          <p:nvPr/>
        </p:nvSpPr>
        <p:spPr>
          <a:xfrm>
            <a:off x="1712889" y="4790429"/>
            <a:ext cx="9144000" cy="55263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Sectarian attitudes were common</a:t>
            </a:r>
          </a:p>
        </p:txBody>
      </p:sp>
      <p:pic>
        <p:nvPicPr>
          <p:cNvPr id="8" name="Picture 7" descr="A white speech bubble with a question mark on it&#10;&#10;AI-generated content may be incorrect.">
            <a:extLst>
              <a:ext uri="{FF2B5EF4-FFF2-40B4-BE49-F238E27FC236}">
                <a16:creationId xmlns:a16="http://schemas.microsoft.com/office/drawing/2014/main" id="{1B8F46B8-F497-2957-062F-84ACF24E960B}"/>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0"/>
            <a:ext cx="12192000" cy="2636520"/>
          </a:xfrm>
          <a:prstGeom prst="rect">
            <a:avLst/>
          </a:prstGeom>
        </p:spPr>
      </p:pic>
      <p:pic>
        <p:nvPicPr>
          <p:cNvPr id="9" name="Picture 8" descr="A white speech bubble with a question mark on it&#10;&#10;AI-generated content may be incorrect.">
            <a:extLst>
              <a:ext uri="{FF2B5EF4-FFF2-40B4-BE49-F238E27FC236}">
                <a16:creationId xmlns:a16="http://schemas.microsoft.com/office/drawing/2014/main" id="{350795F7-BFB2-69F4-D8B5-80753E0BA220}"/>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2636520"/>
            <a:ext cx="12192000" cy="4221480"/>
          </a:xfrm>
          <a:prstGeom prst="rect">
            <a:avLst/>
          </a:prstGeom>
        </p:spPr>
      </p:pic>
      <p:sp>
        <p:nvSpPr>
          <p:cNvPr id="2" name="Shape 26">
            <a:extLst>
              <a:ext uri="{FF2B5EF4-FFF2-40B4-BE49-F238E27FC236}">
                <a16:creationId xmlns:a16="http://schemas.microsoft.com/office/drawing/2014/main" id="{2877426A-B3C8-0726-0E31-2F3AAA5344A2}"/>
              </a:ext>
            </a:extLst>
          </p:cNvPr>
          <p:cNvSpPr txBox="1"/>
          <p:nvPr/>
        </p:nvSpPr>
        <p:spPr>
          <a:xfrm>
            <a:off x="172994" y="112661"/>
            <a:ext cx="12019005" cy="292445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Anyone Not Against Us Is for Us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38</a:t>
            </a: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John said to him, “Teacher, we saw someone casting out demons in your name, and we tried to stop him, because he was not following us.”</a:t>
            </a:r>
          </a:p>
        </p:txBody>
      </p:sp>
      <p:sp>
        <p:nvSpPr>
          <p:cNvPr id="5" name="Rectangle: Rounded Corners 4">
            <a:extLst>
              <a:ext uri="{FF2B5EF4-FFF2-40B4-BE49-F238E27FC236}">
                <a16:creationId xmlns:a16="http://schemas.microsoft.com/office/drawing/2014/main" id="{CA13FEE2-CA78-7FDE-1BDD-0D0698D37088}"/>
              </a:ext>
            </a:extLst>
          </p:cNvPr>
          <p:cNvSpPr/>
          <p:nvPr/>
        </p:nvSpPr>
        <p:spPr>
          <a:xfrm>
            <a:off x="1610496" y="3429000"/>
            <a:ext cx="9144000" cy="2665709"/>
          </a:xfrm>
          <a:prstGeom prst="round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4000" b="1" u="sng" dirty="0">
                <a:solidFill>
                  <a:schemeClr val="tx1"/>
                </a:solidFill>
                <a:latin typeface="Aptos Display" panose="020B0004020202020204" pitchFamily="34" charset="0"/>
                <a:ea typeface="ＭＳ Ｐゴシック"/>
                <a:cs typeface="Arial" panose="020B0604020202020204" pitchFamily="34" charset="0"/>
              </a:rPr>
              <a:t>He was not following us</a:t>
            </a:r>
            <a:r>
              <a:rPr lang="en-US" sz="4000" b="1" dirty="0">
                <a:solidFill>
                  <a:schemeClr val="tx1"/>
                </a:solidFill>
                <a:latin typeface="Aptos Display" panose="020B0004020202020204" pitchFamily="34" charset="0"/>
                <a:ea typeface="ＭＳ Ｐゴシック"/>
                <a:cs typeface="Arial" panose="020B0604020202020204" pitchFamily="34" charset="0"/>
              </a:rPr>
              <a:t>!</a:t>
            </a:r>
          </a:p>
          <a:p>
            <a:r>
              <a:rPr lang="en-US" sz="4000" dirty="0">
                <a:solidFill>
                  <a:schemeClr val="tx1"/>
                </a:solidFill>
              </a:rPr>
              <a:t>Disciples were jealous</a:t>
            </a:r>
          </a:p>
          <a:p>
            <a:r>
              <a:rPr lang="en-US" sz="4000" dirty="0">
                <a:solidFill>
                  <a:schemeClr val="tx1"/>
                </a:solidFill>
              </a:rPr>
              <a:t>Sectarian attitudes were common</a:t>
            </a:r>
          </a:p>
          <a:p>
            <a:endParaRPr lang="en-US" sz="4000" dirty="0">
              <a:solidFill>
                <a:schemeClr val="tx1"/>
              </a:solidFill>
            </a:endParaRPr>
          </a:p>
        </p:txBody>
      </p:sp>
    </p:spTree>
    <p:extLst>
      <p:ext uri="{BB962C8B-B14F-4D97-AF65-F5344CB8AC3E}">
        <p14:creationId xmlns:p14="http://schemas.microsoft.com/office/powerpoint/2010/main" val="165169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C0B54-FEC2-346B-FE48-7EC80595A4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E213C1-6039-E181-8877-ECDCC6070889}"/>
              </a:ext>
            </a:extLst>
          </p:cNvPr>
          <p:cNvSpPr txBox="1"/>
          <p:nvPr/>
        </p:nvSpPr>
        <p:spPr>
          <a:xfrm>
            <a:off x="725714" y="1530965"/>
            <a:ext cx="3904343" cy="3170099"/>
          </a:xfrm>
          <a:prstGeom prst="rect">
            <a:avLst/>
          </a:prstGeom>
          <a:noFill/>
        </p:spPr>
        <p:txBody>
          <a:bodyPr wrap="square">
            <a:spAutoFit/>
          </a:bodyPr>
          <a:lstStyle/>
          <a:p>
            <a:r>
              <a:rPr lang="en-US" sz="4000" dirty="0"/>
              <a:t>1. Pharisees</a:t>
            </a:r>
          </a:p>
          <a:p>
            <a:r>
              <a:rPr lang="en-US" sz="4000" dirty="0"/>
              <a:t>2. Sadducees</a:t>
            </a:r>
          </a:p>
          <a:p>
            <a:r>
              <a:rPr lang="en-US" sz="4000" dirty="0"/>
              <a:t>3. Essenes</a:t>
            </a:r>
          </a:p>
          <a:p>
            <a:r>
              <a:rPr lang="en-US" sz="4000" dirty="0"/>
              <a:t>4. Zealots</a:t>
            </a:r>
          </a:p>
          <a:p>
            <a:r>
              <a:rPr lang="en-US" sz="4000" dirty="0"/>
              <a:t>5. Herodians</a:t>
            </a:r>
          </a:p>
        </p:txBody>
      </p:sp>
      <p:sp>
        <p:nvSpPr>
          <p:cNvPr id="10" name="TextBox 9">
            <a:extLst>
              <a:ext uri="{FF2B5EF4-FFF2-40B4-BE49-F238E27FC236}">
                <a16:creationId xmlns:a16="http://schemas.microsoft.com/office/drawing/2014/main" id="{67AEECC3-8C44-9D5A-D328-D4CD52A675A5}"/>
              </a:ext>
            </a:extLst>
          </p:cNvPr>
          <p:cNvSpPr txBox="1"/>
          <p:nvPr/>
        </p:nvSpPr>
        <p:spPr>
          <a:xfrm>
            <a:off x="4630058" y="1530965"/>
            <a:ext cx="7199086" cy="3170099"/>
          </a:xfrm>
          <a:prstGeom prst="rect">
            <a:avLst/>
          </a:prstGeom>
          <a:noFill/>
        </p:spPr>
        <p:txBody>
          <a:bodyPr wrap="square">
            <a:spAutoFit/>
          </a:bodyPr>
          <a:lstStyle/>
          <a:p>
            <a:r>
              <a:rPr lang="en-US" sz="4000" i="1" dirty="0"/>
              <a:t>People's Front of Judea</a:t>
            </a:r>
          </a:p>
          <a:p>
            <a:r>
              <a:rPr lang="en-US" sz="4000" i="1" dirty="0"/>
              <a:t>Judean People’s Front </a:t>
            </a:r>
          </a:p>
          <a:p>
            <a:r>
              <a:rPr lang="en-US" sz="4000" i="1" dirty="0"/>
              <a:t>Judean Popular People’s Front</a:t>
            </a:r>
          </a:p>
          <a:p>
            <a:r>
              <a:rPr lang="en-US" sz="4000" i="1" dirty="0"/>
              <a:t>Campaign for a Free Galilee</a:t>
            </a:r>
          </a:p>
          <a:p>
            <a:r>
              <a:rPr lang="en-US" sz="4000" i="1" dirty="0"/>
              <a:t>The Popular Front of Judea</a:t>
            </a:r>
          </a:p>
        </p:txBody>
      </p:sp>
      <p:sp>
        <p:nvSpPr>
          <p:cNvPr id="12" name="TextBox 11">
            <a:extLst>
              <a:ext uri="{FF2B5EF4-FFF2-40B4-BE49-F238E27FC236}">
                <a16:creationId xmlns:a16="http://schemas.microsoft.com/office/drawing/2014/main" id="{D551A266-D5B3-5B62-7676-61ADA630F6CF}"/>
              </a:ext>
            </a:extLst>
          </p:cNvPr>
          <p:cNvSpPr txBox="1"/>
          <p:nvPr/>
        </p:nvSpPr>
        <p:spPr>
          <a:xfrm>
            <a:off x="566057" y="5170682"/>
            <a:ext cx="10798629" cy="1200329"/>
          </a:xfrm>
          <a:prstGeom prst="rect">
            <a:avLst/>
          </a:prstGeom>
          <a:noFill/>
        </p:spPr>
        <p:txBody>
          <a:bodyPr wrap="square">
            <a:spAutoFit/>
          </a:bodyPr>
          <a:lstStyle/>
          <a:p>
            <a:r>
              <a:rPr lang="en-US" sz="3600" b="1" i="1" dirty="0"/>
              <a:t>intragroup rivalry</a:t>
            </a:r>
            <a:r>
              <a:rPr lang="en-US" sz="3600" i="1" dirty="0"/>
              <a:t> was so pronounced that it became ripe for satire as brilliantly mocked by </a:t>
            </a:r>
            <a:r>
              <a:rPr lang="en-US" sz="3600" b="1" i="1" dirty="0"/>
              <a:t>Monty Python</a:t>
            </a:r>
            <a:endParaRPr lang="en-US" sz="3600" i="1" dirty="0"/>
          </a:p>
        </p:txBody>
      </p:sp>
      <p:sp>
        <p:nvSpPr>
          <p:cNvPr id="13" name="Rectangle: Rounded Corners 12">
            <a:extLst>
              <a:ext uri="{FF2B5EF4-FFF2-40B4-BE49-F238E27FC236}">
                <a16:creationId xmlns:a16="http://schemas.microsoft.com/office/drawing/2014/main" id="{4A6F6065-E226-10FC-6CA9-9C4ECD7EF08D}"/>
              </a:ext>
            </a:extLst>
          </p:cNvPr>
          <p:cNvSpPr/>
          <p:nvPr/>
        </p:nvSpPr>
        <p:spPr>
          <a:xfrm>
            <a:off x="1524000" y="354218"/>
            <a:ext cx="9144000" cy="55263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rPr>
              <a:t>Sectarian attitudes were common</a:t>
            </a:r>
          </a:p>
        </p:txBody>
      </p:sp>
    </p:spTree>
    <p:extLst>
      <p:ext uri="{BB962C8B-B14F-4D97-AF65-F5344CB8AC3E}">
        <p14:creationId xmlns:p14="http://schemas.microsoft.com/office/powerpoint/2010/main" val="3623757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79EF9-EE5C-53ED-E529-78947710FD10}"/>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6FCBC1E3-AD9A-CF21-4413-A1D70EA9D9DA}"/>
              </a:ext>
            </a:extLst>
          </p:cNvPr>
          <p:cNvSpPr txBox="1"/>
          <p:nvPr/>
        </p:nvSpPr>
        <p:spPr>
          <a:xfrm>
            <a:off x="172994" y="112661"/>
            <a:ext cx="12019005" cy="292445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Anyone Not Against Us Is for Us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38</a:t>
            </a: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John said to him, “Teacher, we saw someone casting out demons in your name, and we tried to stop him, because he was not following us.”</a:t>
            </a:r>
          </a:p>
        </p:txBody>
      </p:sp>
      <p:sp>
        <p:nvSpPr>
          <p:cNvPr id="5" name="Rectangle: Rounded Corners 4">
            <a:extLst>
              <a:ext uri="{FF2B5EF4-FFF2-40B4-BE49-F238E27FC236}">
                <a16:creationId xmlns:a16="http://schemas.microsoft.com/office/drawing/2014/main" id="{B349F719-CE14-E286-4D41-3E31DA9FBF25}"/>
              </a:ext>
            </a:extLst>
          </p:cNvPr>
          <p:cNvSpPr/>
          <p:nvPr/>
        </p:nvSpPr>
        <p:spPr>
          <a:xfrm>
            <a:off x="1610496" y="3429000"/>
            <a:ext cx="9144000" cy="2665709"/>
          </a:xfrm>
          <a:prstGeom prst="round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4000" b="1" u="sng" dirty="0">
                <a:solidFill>
                  <a:schemeClr val="tx1"/>
                </a:solidFill>
                <a:latin typeface="Aptos Display" panose="020B0004020202020204" pitchFamily="34" charset="0"/>
                <a:ea typeface="ＭＳ Ｐゴシック"/>
                <a:cs typeface="Arial" panose="020B0604020202020204" pitchFamily="34" charset="0"/>
              </a:rPr>
              <a:t>He was not following us</a:t>
            </a:r>
            <a:r>
              <a:rPr lang="en-US" sz="4000" b="1" dirty="0">
                <a:solidFill>
                  <a:schemeClr val="tx1"/>
                </a:solidFill>
                <a:latin typeface="Aptos Display" panose="020B0004020202020204" pitchFamily="34" charset="0"/>
                <a:ea typeface="ＭＳ Ｐゴシック"/>
                <a:cs typeface="Arial" panose="020B0604020202020204" pitchFamily="34" charset="0"/>
              </a:rPr>
              <a:t>!</a:t>
            </a:r>
          </a:p>
          <a:p>
            <a:r>
              <a:rPr lang="en-US" sz="4000" dirty="0">
                <a:solidFill>
                  <a:schemeClr val="tx1"/>
                </a:solidFill>
              </a:rPr>
              <a:t> We don’t know him!</a:t>
            </a:r>
          </a:p>
          <a:p>
            <a:r>
              <a:rPr lang="en-US" sz="4000" dirty="0">
                <a:solidFill>
                  <a:schemeClr val="tx1"/>
                </a:solidFill>
              </a:rPr>
              <a:t> What are his credentials?</a:t>
            </a:r>
          </a:p>
          <a:p>
            <a:r>
              <a:rPr lang="en-US" sz="4000" dirty="0">
                <a:solidFill>
                  <a:schemeClr val="tx1"/>
                </a:solidFill>
              </a:rPr>
              <a:t> Is he qualified?</a:t>
            </a:r>
          </a:p>
        </p:txBody>
      </p:sp>
    </p:spTree>
    <p:extLst>
      <p:ext uri="{BB962C8B-B14F-4D97-AF65-F5344CB8AC3E}">
        <p14:creationId xmlns:p14="http://schemas.microsoft.com/office/powerpoint/2010/main" val="204370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CEAF7"/>
        </a:solidFill>
        <a:effectLst/>
      </p:bgPr>
    </p:bg>
    <p:spTree>
      <p:nvGrpSpPr>
        <p:cNvPr id="1" name="">
          <a:extLst>
            <a:ext uri="{FF2B5EF4-FFF2-40B4-BE49-F238E27FC236}">
              <a16:creationId xmlns:a16="http://schemas.microsoft.com/office/drawing/2014/main" id="{327DED74-33AF-6BC1-F136-BA7AF890864A}"/>
            </a:ext>
          </a:extLst>
        </p:cNvPr>
        <p:cNvGrpSpPr/>
        <p:nvPr/>
      </p:nvGrpSpPr>
      <p:grpSpPr>
        <a:xfrm>
          <a:off x="0" y="0"/>
          <a:ext cx="0" cy="0"/>
          <a:chOff x="0" y="0"/>
          <a:chExt cx="0" cy="0"/>
        </a:xfrm>
      </p:grpSpPr>
      <p:pic>
        <p:nvPicPr>
          <p:cNvPr id="5" name="Picture 4" descr="A black and white of a doctor performing surgery&#10;&#10;AI-generated content may be incorrect.">
            <a:extLst>
              <a:ext uri="{FF2B5EF4-FFF2-40B4-BE49-F238E27FC236}">
                <a16:creationId xmlns:a16="http://schemas.microsoft.com/office/drawing/2014/main" id="{F63EFE91-182F-96AF-B148-7A7E0CFF48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728420"/>
            <a:ext cx="4142255" cy="6129580"/>
          </a:xfrm>
          <a:prstGeom prst="rect">
            <a:avLst/>
          </a:prstGeom>
        </p:spPr>
      </p:pic>
      <p:pic>
        <p:nvPicPr>
          <p:cNvPr id="7" name="Picture 6" descr="A person drawing a blueprint&#10;&#10;AI-generated content may be incorrect.">
            <a:extLst>
              <a:ext uri="{FF2B5EF4-FFF2-40B4-BE49-F238E27FC236}">
                <a16:creationId xmlns:a16="http://schemas.microsoft.com/office/drawing/2014/main" id="{E93EC8CD-39AC-AABD-30A8-1259C4CA261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96476" y="604434"/>
            <a:ext cx="4995524" cy="6253566"/>
          </a:xfrm>
          <a:prstGeom prst="rect">
            <a:avLst/>
          </a:prstGeom>
        </p:spPr>
      </p:pic>
      <p:pic>
        <p:nvPicPr>
          <p:cNvPr id="11" name="Picture 10" descr="A diploma with a red circle&#10;&#10;AI-generated content may be incorrect.">
            <a:extLst>
              <a:ext uri="{FF2B5EF4-FFF2-40B4-BE49-F238E27FC236}">
                <a16:creationId xmlns:a16="http://schemas.microsoft.com/office/drawing/2014/main" id="{D5413A60-E66B-5E5E-EB0A-A569855A86A1}"/>
              </a:ext>
            </a:extLst>
          </p:cNvPr>
          <p:cNvPicPr>
            <a:picLocks noChangeAspect="1"/>
          </p:cNvPicPr>
          <p:nvPr/>
        </p:nvPicPr>
        <p:blipFill>
          <a:blip r:embed="rId4"/>
          <a:stretch>
            <a:fillRect/>
          </a:stretch>
        </p:blipFill>
        <p:spPr>
          <a:xfrm>
            <a:off x="4559414" y="110739"/>
            <a:ext cx="3073171" cy="2891835"/>
          </a:xfrm>
          <a:prstGeom prst="rect">
            <a:avLst/>
          </a:prstGeom>
        </p:spPr>
      </p:pic>
    </p:spTree>
    <p:extLst>
      <p:ext uri="{BB962C8B-B14F-4D97-AF65-F5344CB8AC3E}">
        <p14:creationId xmlns:p14="http://schemas.microsoft.com/office/powerpoint/2010/main" val="38362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CEAF7"/>
        </a:solidFill>
        <a:effectLst/>
      </p:bgPr>
    </p:bg>
    <p:spTree>
      <p:nvGrpSpPr>
        <p:cNvPr id="1" name="">
          <a:extLst>
            <a:ext uri="{FF2B5EF4-FFF2-40B4-BE49-F238E27FC236}">
              <a16:creationId xmlns:a16="http://schemas.microsoft.com/office/drawing/2014/main" id="{423DDEC1-8819-A995-AD58-E498BB942A1B}"/>
            </a:ext>
          </a:extLst>
        </p:cNvPr>
        <p:cNvGrpSpPr/>
        <p:nvPr/>
      </p:nvGrpSpPr>
      <p:grpSpPr>
        <a:xfrm>
          <a:off x="0" y="0"/>
          <a:ext cx="0" cy="0"/>
          <a:chOff x="0" y="0"/>
          <a:chExt cx="0" cy="0"/>
        </a:xfrm>
      </p:grpSpPr>
      <p:pic>
        <p:nvPicPr>
          <p:cNvPr id="11" name="Picture 10" descr="A diploma with a red circle&#10;&#10;AI-generated content may be incorrect.">
            <a:extLst>
              <a:ext uri="{FF2B5EF4-FFF2-40B4-BE49-F238E27FC236}">
                <a16:creationId xmlns:a16="http://schemas.microsoft.com/office/drawing/2014/main" id="{4A0AAD20-57C2-22C2-4015-D6E1A9EFB3DA}"/>
              </a:ext>
            </a:extLst>
          </p:cNvPr>
          <p:cNvPicPr>
            <a:picLocks noChangeAspect="1"/>
          </p:cNvPicPr>
          <p:nvPr/>
        </p:nvPicPr>
        <p:blipFill>
          <a:blip r:embed="rId2"/>
          <a:stretch>
            <a:fillRect/>
          </a:stretch>
        </p:blipFill>
        <p:spPr>
          <a:xfrm>
            <a:off x="495414" y="226853"/>
            <a:ext cx="3073171" cy="2891835"/>
          </a:xfrm>
          <a:prstGeom prst="rect">
            <a:avLst/>
          </a:prstGeom>
        </p:spPr>
      </p:pic>
      <p:sp>
        <p:nvSpPr>
          <p:cNvPr id="2" name="&quot;Not Allowed&quot; Symbol 1">
            <a:extLst>
              <a:ext uri="{FF2B5EF4-FFF2-40B4-BE49-F238E27FC236}">
                <a16:creationId xmlns:a16="http://schemas.microsoft.com/office/drawing/2014/main" id="{DC1F2460-BAE1-DDE1-A84C-D8DE2BF1998E}"/>
              </a:ext>
            </a:extLst>
          </p:cNvPr>
          <p:cNvSpPr/>
          <p:nvPr/>
        </p:nvSpPr>
        <p:spPr>
          <a:xfrm>
            <a:off x="612297" y="226853"/>
            <a:ext cx="2839403" cy="2891835"/>
          </a:xfrm>
          <a:prstGeom prst="noSmoking">
            <a:avLst>
              <a:gd name="adj" fmla="val 408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3982D6CF-7F20-FB94-DC8E-BE785426CED3}"/>
              </a:ext>
            </a:extLst>
          </p:cNvPr>
          <p:cNvSpPr txBox="1"/>
          <p:nvPr/>
        </p:nvSpPr>
        <p:spPr>
          <a:xfrm>
            <a:off x="403699" y="226853"/>
            <a:ext cx="11657671" cy="6186309"/>
          </a:xfrm>
          <a:prstGeom prst="rect">
            <a:avLst/>
          </a:prstGeom>
          <a:noFill/>
        </p:spPr>
        <p:txBody>
          <a:bodyPr wrap="square">
            <a:spAutoFit/>
          </a:bodyPr>
          <a:lstStyle/>
          <a:p>
            <a:pPr lvl="7"/>
            <a:r>
              <a:rPr lang="en-US" sz="3600" b="0" dirty="0">
                <a:solidFill>
                  <a:srgbClr val="000000"/>
                </a:solidFill>
                <a:effectLst/>
                <a:latin typeface="system-ui"/>
              </a:rPr>
              <a:t>Acts 19:13-16 (NLT)</a:t>
            </a:r>
          </a:p>
          <a:p>
            <a:pPr lvl="7"/>
            <a:r>
              <a:rPr lang="en-US" sz="3600" b="1" i="0" baseline="30000" dirty="0">
                <a:solidFill>
                  <a:srgbClr val="000000"/>
                </a:solidFill>
                <a:effectLst/>
                <a:latin typeface="system-ui"/>
              </a:rPr>
              <a:t>13 </a:t>
            </a:r>
            <a:r>
              <a:rPr lang="en-US" sz="3600" b="0" i="0" dirty="0">
                <a:solidFill>
                  <a:srgbClr val="000000"/>
                </a:solidFill>
                <a:effectLst/>
                <a:latin typeface="system-ui"/>
              </a:rPr>
              <a:t>A group of Jews was traveling from town to town casting out evil spirits. They tried to use the name of the Lord Jesus in their incantation, saying, “I command you in the</a:t>
            </a:r>
          </a:p>
          <a:p>
            <a:r>
              <a:rPr lang="en-US" sz="3600" b="0" i="0" dirty="0">
                <a:solidFill>
                  <a:srgbClr val="000000"/>
                </a:solidFill>
                <a:effectLst/>
                <a:latin typeface="system-ui"/>
              </a:rPr>
              <a:t> name of Jesus, whom Paul preaches, to come out!” </a:t>
            </a:r>
            <a:r>
              <a:rPr lang="en-US" sz="3600" b="1" i="0" baseline="30000" dirty="0">
                <a:solidFill>
                  <a:srgbClr val="000000"/>
                </a:solidFill>
                <a:effectLst/>
                <a:latin typeface="system-ui"/>
              </a:rPr>
              <a:t>14 </a:t>
            </a:r>
            <a:r>
              <a:rPr lang="en-US" sz="3600" b="0" i="0" dirty="0">
                <a:solidFill>
                  <a:srgbClr val="000000"/>
                </a:solidFill>
                <a:effectLst/>
                <a:latin typeface="system-ui"/>
              </a:rPr>
              <a:t>…</a:t>
            </a:r>
          </a:p>
          <a:p>
            <a:r>
              <a:rPr lang="en-US" sz="3600" b="1" i="0" baseline="30000" dirty="0">
                <a:solidFill>
                  <a:srgbClr val="000000"/>
                </a:solidFill>
                <a:effectLst/>
                <a:latin typeface="system-ui"/>
              </a:rPr>
              <a:t>15 </a:t>
            </a:r>
            <a:r>
              <a:rPr lang="en-US" sz="3600" b="0" i="0" dirty="0">
                <a:solidFill>
                  <a:srgbClr val="000000"/>
                </a:solidFill>
                <a:effectLst/>
                <a:latin typeface="system-ui"/>
              </a:rPr>
              <a:t>But one time when they tried it, the evil spirit replied, “I know Jesus, and I know Paul, but who are you?” </a:t>
            </a:r>
            <a:r>
              <a:rPr lang="en-US" sz="3600" b="1" i="0" baseline="30000" dirty="0">
                <a:solidFill>
                  <a:srgbClr val="000000"/>
                </a:solidFill>
                <a:effectLst/>
                <a:latin typeface="system-ui"/>
              </a:rPr>
              <a:t>16 </a:t>
            </a:r>
            <a:r>
              <a:rPr lang="en-US" sz="3600" b="0" i="0" dirty="0">
                <a:solidFill>
                  <a:srgbClr val="000000"/>
                </a:solidFill>
                <a:effectLst/>
                <a:latin typeface="system-ui"/>
              </a:rPr>
              <a:t>Then the man with the evil spirit leaped on them, overpowered them, and attacked them with such violence that they fled from the house, naked and battered.</a:t>
            </a:r>
            <a:endParaRPr lang="en-US" sz="3600" dirty="0"/>
          </a:p>
        </p:txBody>
      </p:sp>
    </p:spTree>
    <p:extLst>
      <p:ext uri="{BB962C8B-B14F-4D97-AF65-F5344CB8AC3E}">
        <p14:creationId xmlns:p14="http://schemas.microsoft.com/office/powerpoint/2010/main" val="2030606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E7ABC-181A-786F-6087-01CA1FB51D4E}"/>
            </a:ext>
          </a:extLst>
        </p:cNvPr>
        <p:cNvGrpSpPr/>
        <p:nvPr/>
      </p:nvGrpSpPr>
      <p:grpSpPr>
        <a:xfrm>
          <a:off x="0" y="0"/>
          <a:ext cx="0" cy="0"/>
          <a:chOff x="0" y="0"/>
          <a:chExt cx="0" cy="0"/>
        </a:xfrm>
      </p:grpSpPr>
      <p:sp>
        <p:nvSpPr>
          <p:cNvPr id="15" name="Shape 26">
            <a:extLst>
              <a:ext uri="{FF2B5EF4-FFF2-40B4-BE49-F238E27FC236}">
                <a16:creationId xmlns:a16="http://schemas.microsoft.com/office/drawing/2014/main" id="{D3698CF6-9E1B-2C1B-00CA-4BDF377DFCC1}"/>
              </a:ext>
            </a:extLst>
          </p:cNvPr>
          <p:cNvSpPr txBox="1"/>
          <p:nvPr/>
        </p:nvSpPr>
        <p:spPr>
          <a:xfrm>
            <a:off x="6183015" y="2611765"/>
            <a:ext cx="5930686" cy="817237"/>
          </a:xfrm>
          <a:prstGeom prst="rect">
            <a:avLst/>
          </a:prstGeom>
          <a:noFill/>
          <a:ln>
            <a:noFill/>
          </a:ln>
        </p:spPr>
        <p:txBody>
          <a:bodyPr lIns="91425" tIns="45700" rIns="91425" bIns="45700" anchor="t" anchorCtr="0">
            <a:noAutofit/>
          </a:body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What is the work of Christ?</a:t>
            </a:r>
          </a:p>
        </p:txBody>
      </p:sp>
      <p:pic>
        <p:nvPicPr>
          <p:cNvPr id="7" name="Picture 6" descr="A white speech bubble with a question mark on it&#10;&#10;AI-generated content may be incorrect.">
            <a:extLst>
              <a:ext uri="{FF2B5EF4-FFF2-40B4-BE49-F238E27FC236}">
                <a16:creationId xmlns:a16="http://schemas.microsoft.com/office/drawing/2014/main" id="{C4EA352B-D8DE-6C81-2DF1-116BDC6C59A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8" name="Picture 7" descr="A white speech bubble with a question mark on it&#10;&#10;AI-generated content may be incorrect.">
            <a:extLst>
              <a:ext uri="{FF2B5EF4-FFF2-40B4-BE49-F238E27FC236}">
                <a16:creationId xmlns:a16="http://schemas.microsoft.com/office/drawing/2014/main" id="{8D5643F2-1A83-C377-2DA1-E1B894CE16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
        <p:nvSpPr>
          <p:cNvPr id="13" name="Shape 26">
            <a:extLst>
              <a:ext uri="{FF2B5EF4-FFF2-40B4-BE49-F238E27FC236}">
                <a16:creationId xmlns:a16="http://schemas.microsoft.com/office/drawing/2014/main" id="{85F97831-28BF-4BD4-1987-A683DBA5DEA5}"/>
              </a:ext>
            </a:extLst>
          </p:cNvPr>
          <p:cNvSpPr txBox="1"/>
          <p:nvPr/>
        </p:nvSpPr>
        <p:spPr>
          <a:xfrm>
            <a:off x="2557220" y="1089055"/>
            <a:ext cx="9469466" cy="81723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When do Christian need “credentials”?</a:t>
            </a:r>
          </a:p>
        </p:txBody>
      </p:sp>
    </p:spTree>
    <p:extLst>
      <p:ext uri="{BB962C8B-B14F-4D97-AF65-F5344CB8AC3E}">
        <p14:creationId xmlns:p14="http://schemas.microsoft.com/office/powerpoint/2010/main" val="120683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EAE8-149C-48C3-C5F0-16AD2B6800FE}"/>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09A6D94B-AA86-5DEE-854D-61A49850EC9C}"/>
              </a:ext>
            </a:extLst>
          </p:cNvPr>
          <p:cNvSpPr txBox="1"/>
          <p:nvPr/>
        </p:nvSpPr>
        <p:spPr>
          <a:xfrm>
            <a:off x="172994" y="112661"/>
            <a:ext cx="12019005" cy="63618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Anyone Not Against Us Is for Us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38</a:t>
            </a:r>
            <a:r>
              <a:rPr kumimoji="0" lang="en-US" sz="42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John said to him, “Teacher, we saw someone casting out demons in your name, and we tried to stop him, because he was not following us.”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39</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But Jesus said, “Do not stop him, for no one who does a mighty work in my name will be able soon afterward to speak evil of me.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40</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For the one who is not against us is for us. </a:t>
            </a:r>
          </a:p>
        </p:txBody>
      </p:sp>
    </p:spTree>
    <p:extLst>
      <p:ext uri="{BB962C8B-B14F-4D97-AF65-F5344CB8AC3E}">
        <p14:creationId xmlns:p14="http://schemas.microsoft.com/office/powerpoint/2010/main" val="1962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428F0-A321-6441-2D09-CE19437BABBA}"/>
            </a:ext>
          </a:extLst>
        </p:cNvPr>
        <p:cNvGrpSpPr/>
        <p:nvPr/>
      </p:nvGrpSpPr>
      <p:grpSpPr>
        <a:xfrm>
          <a:off x="0" y="0"/>
          <a:ext cx="0" cy="0"/>
          <a:chOff x="0" y="0"/>
          <a:chExt cx="0" cy="0"/>
        </a:xfrm>
      </p:grpSpPr>
      <p:sp>
        <p:nvSpPr>
          <p:cNvPr id="15" name="Shape 26">
            <a:extLst>
              <a:ext uri="{FF2B5EF4-FFF2-40B4-BE49-F238E27FC236}">
                <a16:creationId xmlns:a16="http://schemas.microsoft.com/office/drawing/2014/main" id="{2C72B4AF-C1F3-01C5-9D26-4433DF1CCB7C}"/>
              </a:ext>
            </a:extLst>
          </p:cNvPr>
          <p:cNvSpPr txBox="1"/>
          <p:nvPr/>
        </p:nvSpPr>
        <p:spPr>
          <a:xfrm>
            <a:off x="6183015" y="2611765"/>
            <a:ext cx="5930686" cy="817237"/>
          </a:xfrm>
          <a:prstGeom prst="rect">
            <a:avLst/>
          </a:prstGeom>
          <a:noFill/>
          <a:ln>
            <a:noFill/>
          </a:ln>
        </p:spPr>
        <p:txBody>
          <a:bodyPr lIns="91425" tIns="45700" rIns="91425" bIns="45700" anchor="t" anchorCtr="0">
            <a:noAutofit/>
          </a:body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What is the work of Christ?</a:t>
            </a:r>
          </a:p>
        </p:txBody>
      </p:sp>
      <p:pic>
        <p:nvPicPr>
          <p:cNvPr id="7" name="Picture 6" descr="A white speech bubble with a question mark on it&#10;&#10;AI-generated content may be incorrect.">
            <a:extLst>
              <a:ext uri="{FF2B5EF4-FFF2-40B4-BE49-F238E27FC236}">
                <a16:creationId xmlns:a16="http://schemas.microsoft.com/office/drawing/2014/main" id="{1EF36499-3653-FA1A-9149-451BD2C429C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8" name="Picture 7" descr="A white speech bubble with a question mark on it&#10;&#10;AI-generated content may be incorrect.">
            <a:extLst>
              <a:ext uri="{FF2B5EF4-FFF2-40B4-BE49-F238E27FC236}">
                <a16:creationId xmlns:a16="http://schemas.microsoft.com/office/drawing/2014/main" id="{58DB9229-631D-5C5F-A254-880C52C671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
        <p:nvSpPr>
          <p:cNvPr id="13" name="Shape 26">
            <a:extLst>
              <a:ext uri="{FF2B5EF4-FFF2-40B4-BE49-F238E27FC236}">
                <a16:creationId xmlns:a16="http://schemas.microsoft.com/office/drawing/2014/main" id="{2CEBC01A-DB30-8980-AAC6-E4BFCA3EF537}"/>
              </a:ext>
            </a:extLst>
          </p:cNvPr>
          <p:cNvSpPr txBox="1"/>
          <p:nvPr/>
        </p:nvSpPr>
        <p:spPr>
          <a:xfrm>
            <a:off x="2557220" y="1089055"/>
            <a:ext cx="9469466" cy="81723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When do Christian need “credentials”?</a:t>
            </a:r>
          </a:p>
        </p:txBody>
      </p:sp>
      <p:sp>
        <p:nvSpPr>
          <p:cNvPr id="14" name="Shape 26">
            <a:extLst>
              <a:ext uri="{FF2B5EF4-FFF2-40B4-BE49-F238E27FC236}">
                <a16:creationId xmlns:a16="http://schemas.microsoft.com/office/drawing/2014/main" id="{BAC6466E-B71A-FD6C-FE59-11A7CD04537B}"/>
              </a:ext>
            </a:extLst>
          </p:cNvPr>
          <p:cNvSpPr txBox="1"/>
          <p:nvPr/>
        </p:nvSpPr>
        <p:spPr>
          <a:xfrm>
            <a:off x="165314" y="2611763"/>
            <a:ext cx="11861372" cy="6428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Do Christians need credentials to do the work of Christ?</a:t>
            </a:r>
          </a:p>
        </p:txBody>
      </p:sp>
      <p:sp>
        <p:nvSpPr>
          <p:cNvPr id="5" name="TextBox 4">
            <a:extLst>
              <a:ext uri="{FF2B5EF4-FFF2-40B4-BE49-F238E27FC236}">
                <a16:creationId xmlns:a16="http://schemas.microsoft.com/office/drawing/2014/main" id="{552A8DA0-0112-02FD-1AF4-813C39C430E9}"/>
              </a:ext>
            </a:extLst>
          </p:cNvPr>
          <p:cNvSpPr txBox="1"/>
          <p:nvPr/>
        </p:nvSpPr>
        <p:spPr>
          <a:xfrm>
            <a:off x="805472" y="3360980"/>
            <a:ext cx="10755085" cy="1077218"/>
          </a:xfrm>
          <a:prstGeom prst="rect">
            <a:avLst/>
          </a:prstGeom>
          <a:noFill/>
        </p:spPr>
        <p:txBody>
          <a:bodyPr wrap="square">
            <a:spAutoFit/>
          </a:bodyPr>
          <a:lstStyle/>
          <a:p>
            <a:r>
              <a:rPr lang="en-US" sz="3200" dirty="0">
                <a:solidFill>
                  <a:prstClr val="black"/>
                </a:solidFill>
                <a:latin typeface="Aptos Display" panose="020B0004020202020204" pitchFamily="34" charset="0"/>
                <a:ea typeface="ＭＳ Ｐゴシック"/>
                <a:cs typeface="Arial" panose="020B0604020202020204" pitchFamily="34" charset="0"/>
              </a:rPr>
              <a:t>Mark 9:39 Do not stop him, </a:t>
            </a:r>
            <a:r>
              <a:rPr kumimoji="0" lang="en-US" sz="3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for no one who does a mighty work in my name will be able soon afterward to speak evil of me</a:t>
            </a:r>
            <a:endParaRPr lang="en-US" sz="3200" dirty="0"/>
          </a:p>
        </p:txBody>
      </p:sp>
    </p:spTree>
    <p:extLst>
      <p:ext uri="{BB962C8B-B14F-4D97-AF65-F5344CB8AC3E}">
        <p14:creationId xmlns:p14="http://schemas.microsoft.com/office/powerpoint/2010/main" val="66455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A694-B705-A470-6503-129D68281FA4}"/>
            </a:ext>
          </a:extLst>
        </p:cNvPr>
        <p:cNvGrpSpPr/>
        <p:nvPr/>
      </p:nvGrpSpPr>
      <p:grpSpPr>
        <a:xfrm>
          <a:off x="0" y="0"/>
          <a:ext cx="0" cy="0"/>
          <a:chOff x="0" y="0"/>
          <a:chExt cx="0" cy="0"/>
        </a:xfrm>
      </p:grpSpPr>
      <p:sp>
        <p:nvSpPr>
          <p:cNvPr id="15" name="Shape 26">
            <a:extLst>
              <a:ext uri="{FF2B5EF4-FFF2-40B4-BE49-F238E27FC236}">
                <a16:creationId xmlns:a16="http://schemas.microsoft.com/office/drawing/2014/main" id="{639040E7-A3C2-849A-C76D-0D6D65654F0C}"/>
              </a:ext>
            </a:extLst>
          </p:cNvPr>
          <p:cNvSpPr txBox="1"/>
          <p:nvPr/>
        </p:nvSpPr>
        <p:spPr>
          <a:xfrm>
            <a:off x="6183015" y="3929122"/>
            <a:ext cx="5930686" cy="817237"/>
          </a:xfrm>
          <a:prstGeom prst="rect">
            <a:avLst/>
          </a:prstGeom>
          <a:noFill/>
          <a:ln>
            <a:noFill/>
          </a:ln>
        </p:spPr>
        <p:txBody>
          <a:bodyPr lIns="91425" tIns="45700" rIns="91425" bIns="45700" anchor="t" anchorCtr="0">
            <a:noAutofit/>
          </a:body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What is the work of Christ?</a:t>
            </a:r>
          </a:p>
        </p:txBody>
      </p:sp>
      <p:sp>
        <p:nvSpPr>
          <p:cNvPr id="13" name="Shape 26">
            <a:extLst>
              <a:ext uri="{FF2B5EF4-FFF2-40B4-BE49-F238E27FC236}">
                <a16:creationId xmlns:a16="http://schemas.microsoft.com/office/drawing/2014/main" id="{D786168B-D09C-77DA-1DD2-573E141DCB06}"/>
              </a:ext>
            </a:extLst>
          </p:cNvPr>
          <p:cNvSpPr txBox="1"/>
          <p:nvPr/>
        </p:nvSpPr>
        <p:spPr>
          <a:xfrm>
            <a:off x="2557220" y="1089055"/>
            <a:ext cx="9469466" cy="81723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When do Christian need “credentials”?</a:t>
            </a:r>
          </a:p>
        </p:txBody>
      </p:sp>
      <p:sp>
        <p:nvSpPr>
          <p:cNvPr id="14" name="Shape 26">
            <a:extLst>
              <a:ext uri="{FF2B5EF4-FFF2-40B4-BE49-F238E27FC236}">
                <a16:creationId xmlns:a16="http://schemas.microsoft.com/office/drawing/2014/main" id="{7B6FA10B-4B73-D392-9239-082C4C597215}"/>
              </a:ext>
            </a:extLst>
          </p:cNvPr>
          <p:cNvSpPr txBox="1"/>
          <p:nvPr/>
        </p:nvSpPr>
        <p:spPr>
          <a:xfrm>
            <a:off x="165314" y="2611763"/>
            <a:ext cx="11861372" cy="6428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Do Christians need credentials to do the work of Christ?</a:t>
            </a:r>
          </a:p>
        </p:txBody>
      </p:sp>
    </p:spTree>
    <p:extLst>
      <p:ext uri="{BB962C8B-B14F-4D97-AF65-F5344CB8AC3E}">
        <p14:creationId xmlns:p14="http://schemas.microsoft.com/office/powerpoint/2010/main" val="2107735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of people standing outside a store&#10;&#10;AI-generated content may be incorrect.">
            <a:extLst>
              <a:ext uri="{FF2B5EF4-FFF2-40B4-BE49-F238E27FC236}">
                <a16:creationId xmlns:a16="http://schemas.microsoft.com/office/drawing/2014/main" id="{8CCA695C-42BF-BFB2-B6F5-B123C04DA8FA}"/>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90F98B0-7D5C-F830-0DB1-B588F11E4ECA}"/>
              </a:ext>
            </a:extLst>
          </p:cNvPr>
          <p:cNvSpPr/>
          <p:nvPr/>
        </p:nvSpPr>
        <p:spPr>
          <a:xfrm>
            <a:off x="5657850" y="0"/>
            <a:ext cx="653415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33 Club</a:t>
            </a:r>
          </a:p>
          <a:p>
            <a:pPr algn="ctr"/>
            <a:r>
              <a:rPr lang="en-US" sz="4800" dirty="0">
                <a:solidFill>
                  <a:schemeClr val="tx1"/>
                </a:solidFill>
              </a:rPr>
              <a:t>67 Pall Mall</a:t>
            </a:r>
          </a:p>
          <a:p>
            <a:pPr algn="ctr"/>
            <a:r>
              <a:rPr lang="en-US" sz="4800" dirty="0">
                <a:solidFill>
                  <a:schemeClr val="tx1"/>
                </a:solidFill>
              </a:rPr>
              <a:t>The Tanglin Club</a:t>
            </a:r>
          </a:p>
          <a:p>
            <a:pPr algn="ctr"/>
            <a:r>
              <a:rPr lang="en-US" sz="4800" dirty="0">
                <a:solidFill>
                  <a:schemeClr val="tx1"/>
                </a:solidFill>
              </a:rPr>
              <a:t>Mandala Club</a:t>
            </a:r>
          </a:p>
          <a:p>
            <a:pPr algn="ctr"/>
            <a:r>
              <a:rPr lang="en-US" sz="4800" dirty="0">
                <a:solidFill>
                  <a:schemeClr val="tx1"/>
                </a:solidFill>
              </a:rPr>
              <a:t>The British Club</a:t>
            </a:r>
          </a:p>
          <a:p>
            <a:pPr algn="ctr"/>
            <a:r>
              <a:rPr lang="en-US" sz="4800" dirty="0">
                <a:solidFill>
                  <a:schemeClr val="tx1"/>
                </a:solidFill>
              </a:rPr>
              <a:t>The American Club</a:t>
            </a:r>
            <a:endParaRPr lang="en-US" sz="4000" dirty="0">
              <a:solidFill>
                <a:schemeClr val="tx1"/>
              </a:solidFill>
            </a:endParaRPr>
          </a:p>
        </p:txBody>
      </p:sp>
    </p:spTree>
    <p:extLst>
      <p:ext uri="{BB962C8B-B14F-4D97-AF65-F5344CB8AC3E}">
        <p14:creationId xmlns:p14="http://schemas.microsoft.com/office/powerpoint/2010/main" val="150893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55D9-D615-56FA-59D5-25FB65CCB85F}"/>
            </a:ext>
          </a:extLst>
        </p:cNvPr>
        <p:cNvGrpSpPr/>
        <p:nvPr/>
      </p:nvGrpSpPr>
      <p:grpSpPr>
        <a:xfrm>
          <a:off x="0" y="0"/>
          <a:ext cx="0" cy="0"/>
          <a:chOff x="0" y="0"/>
          <a:chExt cx="0" cy="0"/>
        </a:xfrm>
      </p:grpSpPr>
      <p:sp>
        <p:nvSpPr>
          <p:cNvPr id="4" name="Shape 26">
            <a:extLst>
              <a:ext uri="{FF2B5EF4-FFF2-40B4-BE49-F238E27FC236}">
                <a16:creationId xmlns:a16="http://schemas.microsoft.com/office/drawing/2014/main" id="{E2F532DA-C43C-639B-0B51-28BE8537ABD7}"/>
              </a:ext>
            </a:extLst>
          </p:cNvPr>
          <p:cNvSpPr txBox="1"/>
          <p:nvPr/>
        </p:nvSpPr>
        <p:spPr>
          <a:xfrm>
            <a:off x="2924012" y="953445"/>
            <a:ext cx="8273377" cy="817237"/>
          </a:xfrm>
          <a:prstGeom prst="rect">
            <a:avLst/>
          </a:prstGeom>
          <a:noFill/>
          <a:ln>
            <a:noFill/>
          </a:ln>
        </p:spPr>
        <p:txBody>
          <a:bodyPr lIns="91425" tIns="45700" rIns="91425" bIns="45700" anchor="t" anchorCtr="0">
            <a:noAutofit/>
          </a:body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What is the work of Christ?</a:t>
            </a:r>
          </a:p>
        </p:txBody>
      </p:sp>
      <p:sp>
        <p:nvSpPr>
          <p:cNvPr id="6" name="TextBox 5">
            <a:extLst>
              <a:ext uri="{FF2B5EF4-FFF2-40B4-BE49-F238E27FC236}">
                <a16:creationId xmlns:a16="http://schemas.microsoft.com/office/drawing/2014/main" id="{9D381038-4AD5-3A21-5098-16546A989AAE}"/>
              </a:ext>
            </a:extLst>
          </p:cNvPr>
          <p:cNvSpPr txBox="1"/>
          <p:nvPr/>
        </p:nvSpPr>
        <p:spPr>
          <a:xfrm>
            <a:off x="351182" y="2456795"/>
            <a:ext cx="11489635" cy="4401205"/>
          </a:xfrm>
          <a:prstGeom prst="rect">
            <a:avLst/>
          </a:prstGeom>
          <a:noFill/>
        </p:spPr>
        <p:txBody>
          <a:bodyPr wrap="square">
            <a:spAutoFit/>
          </a:bodyPr>
          <a:lstStyle/>
          <a:p>
            <a:r>
              <a:rPr lang="en-US" sz="4000" dirty="0"/>
              <a:t>John 6:28–29 </a:t>
            </a:r>
            <a:r>
              <a:rPr lang="en-US" sz="4000" b="1" baseline="30000" dirty="0"/>
              <a:t>28</a:t>
            </a:r>
            <a:r>
              <a:rPr lang="en-US" sz="4000" dirty="0"/>
              <a:t> Then they said to him, “What must we do, to be doing the works of God?” </a:t>
            </a:r>
            <a:r>
              <a:rPr lang="en-US" sz="4000" b="1" baseline="30000" dirty="0"/>
              <a:t>29</a:t>
            </a:r>
            <a:r>
              <a:rPr lang="en-US" sz="4000" dirty="0"/>
              <a:t> Jesus answered them, “This is the work of God, that you believe in him whom he has sent.”</a:t>
            </a:r>
          </a:p>
          <a:p>
            <a:endParaRPr lang="en-US" sz="4000" dirty="0"/>
          </a:p>
          <a:p>
            <a:r>
              <a:rPr lang="en-US" sz="4000" dirty="0"/>
              <a:t>The primary "work" is faith in Jesus — trusting, receiving, following.</a:t>
            </a:r>
          </a:p>
        </p:txBody>
      </p:sp>
    </p:spTree>
    <p:extLst>
      <p:ext uri="{BB962C8B-B14F-4D97-AF65-F5344CB8AC3E}">
        <p14:creationId xmlns:p14="http://schemas.microsoft.com/office/powerpoint/2010/main" val="1020967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0BEC-4FA8-A2E1-87ED-9E46D9614B31}"/>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9BD4A1CB-2D60-384C-641F-7D30F6F9BA67}"/>
              </a:ext>
            </a:extLst>
          </p:cNvPr>
          <p:cNvSpPr txBox="1"/>
          <p:nvPr/>
        </p:nvSpPr>
        <p:spPr>
          <a:xfrm>
            <a:off x="172994" y="112661"/>
            <a:ext cx="12019005" cy="63618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Anyone Not Against Us Is for Us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38</a:t>
            </a:r>
            <a:r>
              <a:rPr kumimoji="0" lang="en-US" sz="42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John said to him, “Teacher, we saw someone casting out demons in your name, and we tried to stop him, because he was not following us.”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39</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But Jesus said, “Do not stop him, for no one who does a mighty work in my name will be able soon afterward to speak evil of me.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40</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For the one who is not against us is for us.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41</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For truly, I say to you, whoever gives you a cup of water to drink because you belong to Christ will by no means lose his reward.</a:t>
            </a:r>
          </a:p>
        </p:txBody>
      </p:sp>
    </p:spTree>
    <p:extLst>
      <p:ext uri="{BB962C8B-B14F-4D97-AF65-F5344CB8AC3E}">
        <p14:creationId xmlns:p14="http://schemas.microsoft.com/office/powerpoint/2010/main" val="39163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296E6-4B43-9E5D-A93A-779B1869AB51}"/>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3504D45C-B36D-09E6-9E54-0E24850AD5E9}"/>
              </a:ext>
            </a:extLst>
          </p:cNvPr>
          <p:cNvSpPr txBox="1"/>
          <p:nvPr/>
        </p:nvSpPr>
        <p:spPr>
          <a:xfrm>
            <a:off x="172994" y="112661"/>
            <a:ext cx="12019005" cy="63618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Anyone Not Against Us Is for Us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38</a:t>
            </a:r>
            <a:r>
              <a:rPr kumimoji="0" lang="en-US" sz="42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John said to him, “Teacher, we saw someone casting out demons in your name, and we tried to stop him, because he was not following us.”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39</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But Jesus said, “Do not stop him, for no one who does a mighty work in my name will be able soon afterward to speak evil of me.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40</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For the one who is not against us is for us.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41</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If anyone gives you even a cup of water because you belong to the Messiah, I tell you the truth, that person will surely be rewarded.  (</a:t>
            </a: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NLT</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t>
            </a:r>
          </a:p>
        </p:txBody>
      </p:sp>
    </p:spTree>
    <p:extLst>
      <p:ext uri="{BB962C8B-B14F-4D97-AF65-F5344CB8AC3E}">
        <p14:creationId xmlns:p14="http://schemas.microsoft.com/office/powerpoint/2010/main" val="302036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99AA-B02D-9953-5F66-3E9666173CC3}"/>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CC353ABA-AFF9-7714-C7AB-FD88A5C769BA}"/>
              </a:ext>
            </a:extLst>
          </p:cNvPr>
          <p:cNvSpPr txBox="1"/>
          <p:nvPr/>
        </p:nvSpPr>
        <p:spPr>
          <a:xfrm>
            <a:off x="172994" y="112661"/>
            <a:ext cx="12019005" cy="63618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Anyone Not Against Us Is for Us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38</a:t>
            </a:r>
            <a:r>
              <a:rPr kumimoji="0" lang="en-US" sz="42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John said to him, “Teacher, we saw someone casting out demons in your name, and we tried to stop him, because he was not following us.”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39</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But Jesus said, “Do not stop him, for no one who does a mighty work in my name will be able soon afterward to speak evil of me.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40</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For the one who is not against us is for us.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41</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If anyone gives you </a:t>
            </a:r>
            <a:r>
              <a:rPr kumimoji="0" lang="en-US" sz="4200" b="0" i="0" u="none" strike="noStrike" kern="1200" cap="none" spc="0" normalizeH="0" baseline="0" noProof="0" dirty="0">
                <a:ln>
                  <a:noFill/>
                </a:ln>
                <a:solidFill>
                  <a:prstClr val="black"/>
                </a:solidFill>
                <a:effectLst/>
                <a:highlight>
                  <a:srgbClr val="FFFF00"/>
                </a:highlight>
                <a:uLnTx/>
                <a:uFillTx/>
                <a:latin typeface="Aptos Display" panose="020B0004020202020204" pitchFamily="34" charset="0"/>
                <a:ea typeface="ＭＳ Ｐゴシック"/>
                <a:cs typeface="Arial" panose="020B0604020202020204" pitchFamily="34" charset="0"/>
              </a:rPr>
              <a:t>even</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 cup of water because you belong to the Messiah, I tell you the truth, that person will surely be rewarded.  (</a:t>
            </a: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NLT</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t>
            </a:r>
          </a:p>
        </p:txBody>
      </p:sp>
    </p:spTree>
    <p:extLst>
      <p:ext uri="{BB962C8B-B14F-4D97-AF65-F5344CB8AC3E}">
        <p14:creationId xmlns:p14="http://schemas.microsoft.com/office/powerpoint/2010/main" val="34006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B4F18-B424-9687-352E-FC25491E62F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3FC0397-5674-4424-69B4-C9DFC0791A59}"/>
              </a:ext>
            </a:extLst>
          </p:cNvPr>
          <p:cNvSpPr/>
          <p:nvPr/>
        </p:nvSpPr>
        <p:spPr>
          <a:xfrm>
            <a:off x="0" y="1926575"/>
            <a:ext cx="5238750" cy="57287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8804F3-73AF-51C3-0C2C-4F535B209BD1}"/>
              </a:ext>
            </a:extLst>
          </p:cNvPr>
          <p:cNvSpPr txBox="1"/>
          <p:nvPr/>
        </p:nvSpPr>
        <p:spPr>
          <a:xfrm>
            <a:off x="0" y="0"/>
            <a:ext cx="6096000" cy="5016758"/>
          </a:xfrm>
          <a:prstGeom prst="rect">
            <a:avLst/>
          </a:prstGeom>
          <a:noFill/>
        </p:spPr>
        <p:txBody>
          <a:bodyPr wrap="square">
            <a:spAutoFit/>
          </a:bodyPr>
          <a:lstStyle/>
          <a:p>
            <a:pPr algn="l">
              <a:buNone/>
            </a:pPr>
            <a:r>
              <a:rPr lang="en-US" sz="4000" b="0" i="0" dirty="0">
                <a:solidFill>
                  <a:srgbClr val="000000"/>
                </a:solidFill>
                <a:effectLst/>
                <a:latin typeface="system-ui"/>
              </a:rPr>
              <a:t>Matthew 10:42</a:t>
            </a:r>
          </a:p>
          <a:p>
            <a:pPr algn="l">
              <a:buNone/>
            </a:pPr>
            <a:r>
              <a:rPr lang="en-US" sz="4000" b="0" i="0" dirty="0">
                <a:solidFill>
                  <a:srgbClr val="000000"/>
                </a:solidFill>
                <a:effectLst/>
                <a:latin typeface="system-ui"/>
              </a:rPr>
              <a:t>And whoever gives </a:t>
            </a:r>
          </a:p>
          <a:p>
            <a:pPr algn="l">
              <a:buNone/>
            </a:pPr>
            <a:r>
              <a:rPr lang="en-US" sz="4000" b="0" i="0" dirty="0">
                <a:solidFill>
                  <a:srgbClr val="000000"/>
                </a:solidFill>
                <a:effectLst/>
                <a:latin typeface="system-ui"/>
              </a:rPr>
              <a:t>one of these little ones</a:t>
            </a:r>
          </a:p>
          <a:p>
            <a:pPr algn="l">
              <a:buNone/>
            </a:pPr>
            <a:r>
              <a:rPr lang="en-US" sz="4000" b="0" i="0" dirty="0">
                <a:solidFill>
                  <a:srgbClr val="000000"/>
                </a:solidFill>
                <a:effectLst/>
                <a:latin typeface="system-ui"/>
              </a:rPr>
              <a:t>even a cup of cold water </a:t>
            </a:r>
          </a:p>
          <a:p>
            <a:pPr algn="l">
              <a:buNone/>
            </a:pPr>
            <a:r>
              <a:rPr lang="en-US" sz="4000" b="0" i="0" dirty="0">
                <a:solidFill>
                  <a:srgbClr val="000000"/>
                </a:solidFill>
                <a:effectLst/>
                <a:latin typeface="system-ui"/>
              </a:rPr>
              <a:t>because he is a disciple,  </a:t>
            </a:r>
          </a:p>
          <a:p>
            <a:pPr algn="l">
              <a:buNone/>
            </a:pPr>
            <a:endParaRPr lang="en-US" sz="4000" b="0" i="0" dirty="0">
              <a:solidFill>
                <a:srgbClr val="000000"/>
              </a:solidFill>
              <a:effectLst/>
              <a:latin typeface="system-ui"/>
            </a:endParaRPr>
          </a:p>
          <a:p>
            <a:pPr algn="l">
              <a:buNone/>
            </a:pPr>
            <a:r>
              <a:rPr lang="en-US" sz="4000" b="0" i="0" dirty="0">
                <a:solidFill>
                  <a:srgbClr val="000000"/>
                </a:solidFill>
                <a:effectLst/>
                <a:latin typeface="system-ui"/>
              </a:rPr>
              <a:t>truly, I say to you, he will by no means lose his reward.”</a:t>
            </a:r>
          </a:p>
        </p:txBody>
      </p:sp>
      <p:sp>
        <p:nvSpPr>
          <p:cNvPr id="4" name="TextBox 3">
            <a:extLst>
              <a:ext uri="{FF2B5EF4-FFF2-40B4-BE49-F238E27FC236}">
                <a16:creationId xmlns:a16="http://schemas.microsoft.com/office/drawing/2014/main" id="{1BE2A8BA-59E7-DC18-C665-B4028031FB17}"/>
              </a:ext>
            </a:extLst>
          </p:cNvPr>
          <p:cNvSpPr txBox="1"/>
          <p:nvPr/>
        </p:nvSpPr>
        <p:spPr>
          <a:xfrm>
            <a:off x="6096000" y="0"/>
            <a:ext cx="6096000" cy="5016758"/>
          </a:xfrm>
          <a:prstGeom prst="rect">
            <a:avLst/>
          </a:prstGeom>
          <a:noFill/>
        </p:spPr>
        <p:txBody>
          <a:bodyPr wrap="square">
            <a:spAutoFit/>
          </a:bodyPr>
          <a:lstStyle/>
          <a:p>
            <a:pPr algn="l">
              <a:buNone/>
            </a:pPr>
            <a:r>
              <a:rPr lang="en-US" sz="4000" b="0" i="0" dirty="0">
                <a:solidFill>
                  <a:srgbClr val="000000"/>
                </a:solidFill>
                <a:effectLst/>
                <a:latin typeface="system-ui"/>
              </a:rPr>
              <a:t>Mark 9:41 </a:t>
            </a:r>
          </a:p>
          <a:p>
            <a:pPr algn="l">
              <a:buNone/>
            </a:pPr>
            <a:r>
              <a:rPr lang="en-US" sz="4000" b="0" i="0" dirty="0">
                <a:solidFill>
                  <a:srgbClr val="000000"/>
                </a:solidFill>
                <a:effectLst/>
                <a:latin typeface="system-ui"/>
              </a:rPr>
              <a:t>…whoever gives</a:t>
            </a:r>
          </a:p>
          <a:p>
            <a:pPr algn="l">
              <a:buNone/>
            </a:pPr>
            <a:r>
              <a:rPr lang="en-US" sz="4000" b="0" i="0" dirty="0">
                <a:solidFill>
                  <a:srgbClr val="000000"/>
                </a:solidFill>
                <a:effectLst/>
                <a:latin typeface="system-ui"/>
              </a:rPr>
              <a:t>you </a:t>
            </a:r>
          </a:p>
          <a:p>
            <a:pPr algn="l">
              <a:buNone/>
            </a:pPr>
            <a:r>
              <a:rPr lang="en-US" sz="4000" b="0" i="0" dirty="0">
                <a:solidFill>
                  <a:srgbClr val="000000"/>
                </a:solidFill>
                <a:effectLst/>
                <a:latin typeface="system-ui"/>
              </a:rPr>
              <a:t>a cup of water to drink</a:t>
            </a:r>
          </a:p>
          <a:p>
            <a:pPr algn="l">
              <a:buNone/>
            </a:pPr>
            <a:r>
              <a:rPr lang="en-US" sz="4000" b="0" i="0" dirty="0">
                <a:solidFill>
                  <a:srgbClr val="000000"/>
                </a:solidFill>
                <a:effectLst/>
                <a:latin typeface="system-ui"/>
              </a:rPr>
              <a:t>because you belong to Christ </a:t>
            </a:r>
          </a:p>
          <a:p>
            <a:pPr algn="l">
              <a:buNone/>
            </a:pPr>
            <a:r>
              <a:rPr lang="en-US" sz="4000" b="0" i="0" dirty="0">
                <a:solidFill>
                  <a:srgbClr val="000000"/>
                </a:solidFill>
                <a:effectLst/>
                <a:latin typeface="system-ui"/>
              </a:rPr>
              <a:t>will by no means lose his reward.</a:t>
            </a:r>
          </a:p>
        </p:txBody>
      </p:sp>
      <p:sp>
        <p:nvSpPr>
          <p:cNvPr id="7" name="TextBox 6">
            <a:extLst>
              <a:ext uri="{FF2B5EF4-FFF2-40B4-BE49-F238E27FC236}">
                <a16:creationId xmlns:a16="http://schemas.microsoft.com/office/drawing/2014/main" id="{DC0CBCEF-6211-15F2-3419-BDE1991E0366}"/>
              </a:ext>
            </a:extLst>
          </p:cNvPr>
          <p:cNvSpPr txBox="1"/>
          <p:nvPr/>
        </p:nvSpPr>
        <p:spPr>
          <a:xfrm>
            <a:off x="0" y="5337215"/>
            <a:ext cx="5861050" cy="1200329"/>
          </a:xfrm>
          <a:prstGeom prst="rect">
            <a:avLst/>
          </a:prstGeom>
          <a:noFill/>
        </p:spPr>
        <p:txBody>
          <a:bodyPr wrap="square">
            <a:spAutoFit/>
          </a:bodyPr>
          <a:lstStyle/>
          <a:p>
            <a:pPr algn="ctr"/>
            <a:r>
              <a:rPr lang="en-US" sz="5400" b="1" dirty="0">
                <a:latin typeface="blbGentium"/>
              </a:rPr>
              <a:t>s</a:t>
            </a:r>
            <a:r>
              <a:rPr lang="en-US" sz="5400" b="1" i="0" dirty="0">
                <a:effectLst/>
                <a:latin typeface="blbGentium"/>
              </a:rPr>
              <a:t>mall things matter</a:t>
            </a:r>
            <a:r>
              <a:rPr lang="en-US" sz="7200" dirty="0"/>
              <a:t> </a:t>
            </a:r>
          </a:p>
        </p:txBody>
      </p:sp>
    </p:spTree>
    <p:extLst>
      <p:ext uri="{BB962C8B-B14F-4D97-AF65-F5344CB8AC3E}">
        <p14:creationId xmlns:p14="http://schemas.microsoft.com/office/powerpoint/2010/main" val="10682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C0BCD-29BE-EE0F-C43B-14346F6F063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CF758A7-2F6F-0B11-1F19-25E14FC76583}"/>
              </a:ext>
            </a:extLst>
          </p:cNvPr>
          <p:cNvSpPr txBox="1"/>
          <p:nvPr/>
        </p:nvSpPr>
        <p:spPr>
          <a:xfrm>
            <a:off x="979144" y="1230064"/>
            <a:ext cx="11212855" cy="923330"/>
          </a:xfrm>
          <a:prstGeom prst="rect">
            <a:avLst/>
          </a:prstGeom>
          <a:noFill/>
        </p:spPr>
        <p:txBody>
          <a:bodyPr wrap="square">
            <a:spAutoFit/>
          </a:bodyPr>
          <a:lstStyle/>
          <a:p>
            <a:pPr algn="r"/>
            <a:r>
              <a:rPr lang="en-US" sz="5400" b="1" spc="-150" dirty="0">
                <a:latin typeface="+mj-lt"/>
              </a:rPr>
              <a:t>Anything not in the NATURE of Christ!</a:t>
            </a:r>
          </a:p>
        </p:txBody>
      </p:sp>
      <p:pic>
        <p:nvPicPr>
          <p:cNvPr id="5" name="Picture 4" descr="A white speech bubble with a question mark on it&#10;&#10;AI-generated content may be incorrect.">
            <a:extLst>
              <a:ext uri="{FF2B5EF4-FFF2-40B4-BE49-F238E27FC236}">
                <a16:creationId xmlns:a16="http://schemas.microsoft.com/office/drawing/2014/main" id="{A786A977-6C0A-501C-FC06-ABB6027A8682}"/>
              </a:ext>
            </a:extLst>
          </p:cNvPr>
          <p:cNvPicPr>
            <a:picLocks noChangeAspect="1"/>
          </p:cNvPicPr>
          <p:nvPr/>
        </p:nvPicPr>
        <p:blipFill>
          <a:blip r:embed="rId2" cstate="screen">
            <a:extLst>
              <a:ext uri="{28A0092B-C50C-407E-A947-70E740481C1C}">
                <a14:useLocalDpi xmlns:a14="http://schemas.microsoft.com/office/drawing/2010/main"/>
              </a:ext>
            </a:extLst>
          </a:blip>
          <a:srcRect b="50251"/>
          <a:stretch>
            <a:fillRect/>
          </a:stretch>
        </p:blipFill>
        <p:spPr>
          <a:xfrm>
            <a:off x="2925714" y="-1"/>
            <a:ext cx="9266285" cy="2153395"/>
          </a:xfrm>
          <a:prstGeom prst="rect">
            <a:avLst/>
          </a:prstGeom>
        </p:spPr>
      </p:pic>
      <p:pic>
        <p:nvPicPr>
          <p:cNvPr id="7" name="Picture 6" descr="A white speech bubble with a question mark on it&#10;&#10;AI-generated content may be incorrect.">
            <a:extLst>
              <a:ext uri="{FF2B5EF4-FFF2-40B4-BE49-F238E27FC236}">
                <a16:creationId xmlns:a16="http://schemas.microsoft.com/office/drawing/2014/main" id="{4BF589AF-A445-D87A-7641-F3091D5DEC48}"/>
              </a:ext>
            </a:extLst>
          </p:cNvPr>
          <p:cNvPicPr>
            <a:picLocks noChangeAspect="1"/>
          </p:cNvPicPr>
          <p:nvPr/>
        </p:nvPicPr>
        <p:blipFill>
          <a:blip r:embed="rId3" cstate="email">
            <a:extLst>
              <a:ext uri="{28A0092B-C50C-407E-A947-70E740481C1C}">
                <a14:useLocalDpi xmlns:a14="http://schemas.microsoft.com/office/drawing/2010/main"/>
              </a:ext>
            </a:extLst>
          </a:blip>
          <a:srcRect b="21062"/>
          <a:stretch>
            <a:fillRect/>
          </a:stretch>
        </p:blipFill>
        <p:spPr>
          <a:xfrm>
            <a:off x="1" y="0"/>
            <a:ext cx="2926080" cy="2081213"/>
          </a:xfrm>
          <a:prstGeom prst="rect">
            <a:avLst/>
          </a:prstGeom>
        </p:spPr>
      </p:pic>
      <p:sp>
        <p:nvSpPr>
          <p:cNvPr id="9" name="Shape 26">
            <a:extLst>
              <a:ext uri="{FF2B5EF4-FFF2-40B4-BE49-F238E27FC236}">
                <a16:creationId xmlns:a16="http://schemas.microsoft.com/office/drawing/2014/main" id="{56661ABC-2A6D-1773-0DA1-0E45DCA2CCC3}"/>
              </a:ext>
            </a:extLst>
          </p:cNvPr>
          <p:cNvSpPr txBox="1"/>
          <p:nvPr/>
        </p:nvSpPr>
        <p:spPr>
          <a:xfrm>
            <a:off x="2710149" y="484745"/>
            <a:ext cx="9481851" cy="1534708"/>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What should NOT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be done in the NAME of Christ?</a:t>
            </a:r>
          </a:p>
        </p:txBody>
      </p:sp>
    </p:spTree>
    <p:extLst>
      <p:ext uri="{BB962C8B-B14F-4D97-AF65-F5344CB8AC3E}">
        <p14:creationId xmlns:p14="http://schemas.microsoft.com/office/powerpoint/2010/main" val="377238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4.16667E-6 0.25 " pathEditMode="relative" rAng="0" ptsTypes="AA">
                                      <p:cBhvr>
                                        <p:cTn id="6" dur="2000" fill="hold"/>
                                        <p:tgtEl>
                                          <p:spTgt spid="6"/>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0103-9DB4-2739-E558-2D761C7868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8B3299-7174-06AF-2EA5-4D12054BF2C7}"/>
              </a:ext>
            </a:extLst>
          </p:cNvPr>
          <p:cNvSpPr txBox="1"/>
          <p:nvPr/>
        </p:nvSpPr>
        <p:spPr>
          <a:xfrm>
            <a:off x="0" y="0"/>
            <a:ext cx="6096000" cy="4401205"/>
          </a:xfrm>
          <a:prstGeom prst="rect">
            <a:avLst/>
          </a:prstGeom>
          <a:noFill/>
        </p:spPr>
        <p:txBody>
          <a:bodyPr wrap="square">
            <a:spAutoFit/>
          </a:bodyPr>
          <a:lstStyle/>
          <a:p>
            <a:r>
              <a:rPr lang="en-US" sz="4000" b="1" dirty="0">
                <a:solidFill>
                  <a:srgbClr val="000000"/>
                </a:solidFill>
                <a:latin typeface="system-ui"/>
              </a:rPr>
              <a:t>1 John 4:1   </a:t>
            </a:r>
            <a:r>
              <a:rPr lang="en-US" sz="4000" dirty="0">
                <a:solidFill>
                  <a:srgbClr val="000000"/>
                </a:solidFill>
                <a:latin typeface="system-ui"/>
              </a:rPr>
              <a:t>Beloved, do not believe every spirit, but test the spirits to see whether they are from God, for many false prophets have gone out into the world." </a:t>
            </a:r>
          </a:p>
          <a:p>
            <a:pPr algn="l">
              <a:buNone/>
            </a:pPr>
            <a:endParaRPr lang="en-US" sz="4000" b="0" i="0" dirty="0">
              <a:solidFill>
                <a:srgbClr val="000000"/>
              </a:solidFill>
              <a:effectLst/>
              <a:latin typeface="system-ui"/>
            </a:endParaRPr>
          </a:p>
        </p:txBody>
      </p:sp>
      <p:sp>
        <p:nvSpPr>
          <p:cNvPr id="4" name="TextBox 3">
            <a:extLst>
              <a:ext uri="{FF2B5EF4-FFF2-40B4-BE49-F238E27FC236}">
                <a16:creationId xmlns:a16="http://schemas.microsoft.com/office/drawing/2014/main" id="{712096F6-0044-7DD4-EA12-4DDF26D84573}"/>
              </a:ext>
            </a:extLst>
          </p:cNvPr>
          <p:cNvSpPr txBox="1"/>
          <p:nvPr/>
        </p:nvSpPr>
        <p:spPr>
          <a:xfrm>
            <a:off x="6096000" y="0"/>
            <a:ext cx="6096000" cy="6863417"/>
          </a:xfrm>
          <a:prstGeom prst="rect">
            <a:avLst/>
          </a:prstGeom>
          <a:noFill/>
        </p:spPr>
        <p:txBody>
          <a:bodyPr wrap="square">
            <a:spAutoFit/>
          </a:bodyPr>
          <a:lstStyle/>
          <a:p>
            <a:r>
              <a:rPr lang="en-US" sz="4000" b="1" dirty="0">
                <a:solidFill>
                  <a:srgbClr val="000000"/>
                </a:solidFill>
                <a:latin typeface="system-ui"/>
              </a:rPr>
              <a:t>Galatians 1:8-9  </a:t>
            </a:r>
            <a:r>
              <a:rPr lang="en-US" sz="4000" dirty="0">
                <a:solidFill>
                  <a:srgbClr val="000000"/>
                </a:solidFill>
                <a:latin typeface="system-ui"/>
              </a:rPr>
              <a:t>But even if we or an angel from heaven should preach to you a gospel contrary to the one we preached to you, let him be accursed. As we have said before, so now I say again: If anyone is preaching to you a gospel contrary to the one you received, let him be accursed.</a:t>
            </a:r>
          </a:p>
        </p:txBody>
      </p:sp>
    </p:spTree>
    <p:extLst>
      <p:ext uri="{BB962C8B-B14F-4D97-AF65-F5344CB8AC3E}">
        <p14:creationId xmlns:p14="http://schemas.microsoft.com/office/powerpoint/2010/main" val="8380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6A3A-C91F-2384-472D-FDA2266989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FE68ED-AF50-E996-460A-4EA534955755}"/>
              </a:ext>
            </a:extLst>
          </p:cNvPr>
          <p:cNvSpPr txBox="1"/>
          <p:nvPr/>
        </p:nvSpPr>
        <p:spPr>
          <a:xfrm>
            <a:off x="0" y="0"/>
            <a:ext cx="6096000" cy="4401205"/>
          </a:xfrm>
          <a:prstGeom prst="rect">
            <a:avLst/>
          </a:prstGeom>
          <a:noFill/>
        </p:spPr>
        <p:txBody>
          <a:bodyPr wrap="square">
            <a:spAutoFit/>
          </a:bodyPr>
          <a:lstStyle/>
          <a:p>
            <a:r>
              <a:rPr lang="en-US" sz="4000" b="1" dirty="0">
                <a:solidFill>
                  <a:srgbClr val="000000"/>
                </a:solidFill>
                <a:latin typeface="system-ui"/>
              </a:rPr>
              <a:t>1 John 4:1   </a:t>
            </a:r>
            <a:r>
              <a:rPr lang="en-US" sz="4000" dirty="0">
                <a:solidFill>
                  <a:srgbClr val="000000"/>
                </a:solidFill>
                <a:latin typeface="system-ui"/>
              </a:rPr>
              <a:t>Beloved, do not believe every spirit, but test the spirits to see whether they are from God, for many false prophets have gone out into the world." </a:t>
            </a:r>
          </a:p>
          <a:p>
            <a:pPr algn="l">
              <a:buNone/>
            </a:pPr>
            <a:endParaRPr lang="en-US" sz="4000" b="0" i="0" dirty="0">
              <a:solidFill>
                <a:srgbClr val="000000"/>
              </a:solidFill>
              <a:effectLst/>
              <a:latin typeface="system-ui"/>
            </a:endParaRPr>
          </a:p>
        </p:txBody>
      </p:sp>
      <p:sp>
        <p:nvSpPr>
          <p:cNvPr id="6" name="TextBox 5">
            <a:extLst>
              <a:ext uri="{FF2B5EF4-FFF2-40B4-BE49-F238E27FC236}">
                <a16:creationId xmlns:a16="http://schemas.microsoft.com/office/drawing/2014/main" id="{ED5F3A29-A48A-F784-C572-49A2294D5D52}"/>
              </a:ext>
            </a:extLst>
          </p:cNvPr>
          <p:cNvSpPr txBox="1"/>
          <p:nvPr/>
        </p:nvSpPr>
        <p:spPr>
          <a:xfrm>
            <a:off x="6096000" y="0"/>
            <a:ext cx="6096000" cy="6863417"/>
          </a:xfrm>
          <a:prstGeom prst="rect">
            <a:avLst/>
          </a:prstGeom>
          <a:noFill/>
        </p:spPr>
        <p:txBody>
          <a:bodyPr wrap="square">
            <a:spAutoFit/>
          </a:bodyPr>
          <a:lstStyle/>
          <a:p>
            <a:r>
              <a:rPr lang="en-US" sz="4000" b="1" dirty="0">
                <a:solidFill>
                  <a:srgbClr val="000000"/>
                </a:solidFill>
                <a:latin typeface="system-ui"/>
              </a:rPr>
              <a:t>Galatians 1:8-9  </a:t>
            </a:r>
            <a:r>
              <a:rPr lang="en-US" sz="4000" dirty="0">
                <a:solidFill>
                  <a:srgbClr val="000000"/>
                </a:solidFill>
                <a:latin typeface="system-ui"/>
              </a:rPr>
              <a:t>But even if we or an angel from heaven should preach to you a gospel contrary to the one we preached to you, let him be accursed. As we have said before, so now I say again: If anyone is preaching to you a gospel contrary to the one you received, let him be accursed.</a:t>
            </a:r>
          </a:p>
        </p:txBody>
      </p:sp>
      <p:sp>
        <p:nvSpPr>
          <p:cNvPr id="8" name="Rectangle: Rounded Corners 7">
            <a:extLst>
              <a:ext uri="{FF2B5EF4-FFF2-40B4-BE49-F238E27FC236}">
                <a16:creationId xmlns:a16="http://schemas.microsoft.com/office/drawing/2014/main" id="{003AAC64-FF0D-33EC-0D7B-268BCD8CB3A6}"/>
              </a:ext>
            </a:extLst>
          </p:cNvPr>
          <p:cNvSpPr/>
          <p:nvPr/>
        </p:nvSpPr>
        <p:spPr>
          <a:xfrm>
            <a:off x="1390650" y="3429000"/>
            <a:ext cx="9410700" cy="2743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The Kingdom is not a private club! It’s open to all who act in Jesus’ name AND NATURE.</a:t>
            </a:r>
          </a:p>
        </p:txBody>
      </p:sp>
    </p:spTree>
    <p:extLst>
      <p:ext uri="{BB962C8B-B14F-4D97-AF65-F5344CB8AC3E}">
        <p14:creationId xmlns:p14="http://schemas.microsoft.com/office/powerpoint/2010/main" val="206113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6076-DD53-ACAF-5D1E-C7CFFEF0679D}"/>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E84BD9FF-9462-C0E9-A0B4-440394B8CE4A}"/>
              </a:ext>
            </a:extLst>
          </p:cNvPr>
          <p:cNvSpPr/>
          <p:nvPr/>
        </p:nvSpPr>
        <p:spPr>
          <a:xfrm>
            <a:off x="1" y="63500"/>
            <a:ext cx="12192000" cy="299840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2</a:t>
            </a:r>
          </a:p>
          <a:p>
            <a:pPr algn="ctr"/>
            <a:r>
              <a:rPr lang="en-US" sz="5400" b="1" dirty="0">
                <a:latin typeface="Times New Roman" panose="02020603050405020304" pitchFamily="18" charset="0"/>
                <a:cs typeface="Times New Roman" panose="02020603050405020304" pitchFamily="18" charset="0"/>
              </a:rPr>
              <a:t>Temptations to Sin</a:t>
            </a:r>
          </a:p>
          <a:p>
            <a:pPr algn="ctr"/>
            <a:r>
              <a:rPr lang="en-US" sz="4800" dirty="0">
                <a:latin typeface="Times New Roman" panose="02020603050405020304" pitchFamily="18" charset="0"/>
                <a:cs typeface="Times New Roman" panose="02020603050405020304" pitchFamily="18" charset="0"/>
              </a:rPr>
              <a:t>Mark 9:42-50</a:t>
            </a:r>
          </a:p>
        </p:txBody>
      </p:sp>
      <p:sp>
        <p:nvSpPr>
          <p:cNvPr id="7" name="Title 1">
            <a:extLst>
              <a:ext uri="{FF2B5EF4-FFF2-40B4-BE49-F238E27FC236}">
                <a16:creationId xmlns:a16="http://schemas.microsoft.com/office/drawing/2014/main" id="{4DF72167-5B7C-4FFB-D611-AFFBF49B62BA}"/>
              </a:ext>
            </a:extLst>
          </p:cNvPr>
          <p:cNvSpPr txBox="1">
            <a:spLocks/>
          </p:cNvSpPr>
          <p:nvPr/>
        </p:nvSpPr>
        <p:spPr>
          <a:xfrm>
            <a:off x="0" y="3957361"/>
            <a:ext cx="12191999" cy="1883691"/>
          </a:xfrm>
          <a:prstGeom prst="rect">
            <a:avLst/>
          </a:prstGeom>
          <a:ln>
            <a:noFill/>
          </a:ln>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What keeps us out ?</a:t>
            </a:r>
          </a:p>
        </p:txBody>
      </p:sp>
    </p:spTree>
    <p:extLst>
      <p:ext uri="{BB962C8B-B14F-4D97-AF65-F5344CB8AC3E}">
        <p14:creationId xmlns:p14="http://schemas.microsoft.com/office/powerpoint/2010/main" val="42274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EC432-7AF7-1C0E-6DBC-0C45922BEB1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EC087B-A20D-F9AB-97A9-856624A8D4EF}"/>
              </a:ext>
            </a:extLst>
          </p:cNvPr>
          <p:cNvSpPr/>
          <p:nvPr/>
        </p:nvSpPr>
        <p:spPr>
          <a:xfrm>
            <a:off x="7353299" y="803003"/>
            <a:ext cx="2226129" cy="57287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26">
            <a:extLst>
              <a:ext uri="{FF2B5EF4-FFF2-40B4-BE49-F238E27FC236}">
                <a16:creationId xmlns:a16="http://schemas.microsoft.com/office/drawing/2014/main" id="{A1246391-7620-C685-12DE-7E351BAE1264}"/>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Temptations to Sin</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42</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“Whoever causes one of these little ones who believe in me to sin, it would be better for him if a great millstone were hung around his neck and he were thrown into the sea. </a:t>
            </a:r>
          </a:p>
        </p:txBody>
      </p:sp>
      <p:sp>
        <p:nvSpPr>
          <p:cNvPr id="4" name="TextBox 3">
            <a:extLst>
              <a:ext uri="{FF2B5EF4-FFF2-40B4-BE49-F238E27FC236}">
                <a16:creationId xmlns:a16="http://schemas.microsoft.com/office/drawing/2014/main" id="{7A2FBA69-EF94-47DC-B7C5-05D213DCFF17}"/>
              </a:ext>
            </a:extLst>
          </p:cNvPr>
          <p:cNvSpPr txBox="1"/>
          <p:nvPr/>
        </p:nvSpPr>
        <p:spPr>
          <a:xfrm>
            <a:off x="4845050" y="3549134"/>
            <a:ext cx="3067050" cy="2308324"/>
          </a:xfrm>
          <a:prstGeom prst="rect">
            <a:avLst/>
          </a:prstGeom>
          <a:noFill/>
        </p:spPr>
        <p:txBody>
          <a:bodyPr wrap="square">
            <a:spAutoFit/>
          </a:bodyPr>
          <a:lstStyle/>
          <a:p>
            <a:pPr algn="ctr"/>
            <a:r>
              <a:rPr lang="el-GR" sz="7200" b="1" i="0" dirty="0">
                <a:effectLst/>
                <a:latin typeface="blbGentium"/>
              </a:rPr>
              <a:t>μικρός</a:t>
            </a:r>
            <a:endParaRPr lang="en-US" sz="7200" b="1" i="0" dirty="0">
              <a:effectLst/>
              <a:latin typeface="blbGentium"/>
            </a:endParaRPr>
          </a:p>
          <a:p>
            <a:pPr algn="ctr"/>
            <a:r>
              <a:rPr lang="en-US" sz="7200" dirty="0" err="1"/>
              <a:t>mikros</a:t>
            </a:r>
            <a:r>
              <a:rPr lang="en-US" sz="7200" dirty="0"/>
              <a:t> </a:t>
            </a:r>
          </a:p>
        </p:txBody>
      </p:sp>
    </p:spTree>
    <p:extLst>
      <p:ext uri="{BB962C8B-B14F-4D97-AF65-F5344CB8AC3E}">
        <p14:creationId xmlns:p14="http://schemas.microsoft.com/office/powerpoint/2010/main" val="5007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DF097-A246-15E2-9615-E2573354835E}"/>
            </a:ext>
          </a:extLst>
        </p:cNvPr>
        <p:cNvGrpSpPr/>
        <p:nvPr/>
      </p:nvGrpSpPr>
      <p:grpSpPr>
        <a:xfrm>
          <a:off x="0" y="0"/>
          <a:ext cx="0" cy="0"/>
          <a:chOff x="0" y="0"/>
          <a:chExt cx="0" cy="0"/>
        </a:xfrm>
      </p:grpSpPr>
      <p:pic>
        <p:nvPicPr>
          <p:cNvPr id="6" name="Picture 5" descr="A black and white of people standing outside a store&#10;&#10;AI-generated content may be incorrect.">
            <a:extLst>
              <a:ext uri="{FF2B5EF4-FFF2-40B4-BE49-F238E27FC236}">
                <a16:creationId xmlns:a16="http://schemas.microsoft.com/office/drawing/2014/main" id="{89EED835-BFDB-9164-44C4-EA60096AB2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867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86D27-1C09-E876-DF6C-1A995441841B}"/>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08F5ED41-3673-3F12-0F12-81610826AE2B}"/>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Temptations to Sin</a:t>
            </a:r>
          </a:p>
          <a:p>
            <a:pPr lvl="0">
              <a:lnSpc>
                <a:spcPct val="95000"/>
              </a:lnSpc>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43</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if your hand causes you to sin, cut it off. It is better for you to enter life crippled than with two hands to go to hell, to the unquenchable fire. </a:t>
            </a:r>
          </a:p>
        </p:txBody>
      </p:sp>
    </p:spTree>
    <p:extLst>
      <p:ext uri="{BB962C8B-B14F-4D97-AF65-F5344CB8AC3E}">
        <p14:creationId xmlns:p14="http://schemas.microsoft.com/office/powerpoint/2010/main" val="240647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7326-C223-CFCA-37F8-E837AF67455B}"/>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7C109F0A-B261-02C9-83ED-F74117EFEBCD}"/>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effectLst/>
                <a:uLnTx/>
                <a:uFillTx/>
                <a:latin typeface="Aptos Display" panose="020B0004020202020204" pitchFamily="34" charset="0"/>
                <a:ea typeface="ＭＳ Ｐゴシック"/>
                <a:cs typeface="Arial" panose="020B0604020202020204" pitchFamily="34" charset="0"/>
              </a:rPr>
              <a:t>Temptations to Sin</a:t>
            </a:r>
          </a:p>
          <a:p>
            <a:pPr lvl="0">
              <a:lnSpc>
                <a:spcPct val="95000"/>
              </a:lnSpc>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43</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if your hand causes you to sin, cut it off. It is better for you to enter life crippled than with two hands to go to hell, to the unquenchable fire.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45</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if your foot causes you to sin, cut it off. It is better for you to enter life lame than with two feet to be thrown into hell. </a:t>
            </a:r>
          </a:p>
        </p:txBody>
      </p:sp>
    </p:spTree>
    <p:extLst>
      <p:ext uri="{BB962C8B-B14F-4D97-AF65-F5344CB8AC3E}">
        <p14:creationId xmlns:p14="http://schemas.microsoft.com/office/powerpoint/2010/main" val="329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E201B-9017-726E-87DE-2F237D7215F5}"/>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C7C3F8DD-6FF9-972B-AB31-4A5600F63A73}"/>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Temptations to Sin</a:t>
            </a:r>
          </a:p>
          <a:p>
            <a:pPr lvl="0">
              <a:lnSpc>
                <a:spcPct val="95000"/>
              </a:lnSpc>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43</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if your hand causes you to sin, cut it off. It is better for you to enter life crippled than with two hands to go to hell, to the unquenchable fire.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45</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if your foot causes you to sin, cut it off. It is better for you to enter life lame than with two feet to be thrown into hell.             </a:t>
            </a:r>
            <a:r>
              <a:rPr lang="en-US" sz="4200" b="1" baseline="30000" dirty="0">
                <a:solidFill>
                  <a:prstClr val="black"/>
                </a:solidFill>
                <a:latin typeface="Aptos Display" panose="020B0004020202020204" pitchFamily="34" charset="0"/>
                <a:ea typeface="ＭＳ Ｐゴシック"/>
                <a:cs typeface="Arial" panose="020B0604020202020204" pitchFamily="34" charset="0"/>
              </a:rPr>
              <a:t>47</a:t>
            </a:r>
            <a:r>
              <a:rPr lang="en-US" sz="4200" dirty="0">
                <a:solidFill>
                  <a:prstClr val="black"/>
                </a:solidFill>
                <a:latin typeface="Aptos Display" panose="020B0004020202020204" pitchFamily="34" charset="0"/>
                <a:ea typeface="ＭＳ Ｐゴシック"/>
                <a:cs typeface="Arial" panose="020B0604020202020204" pitchFamily="34" charset="0"/>
              </a:rPr>
              <a:t> And if your eye causes you to sin, tear it out. It is better for you to enter the kingdom of God with one eye than with two eyes to be thrown into hell, </a:t>
            </a: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58277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CB1F0-55F8-79DF-52E5-725E43ED5520}"/>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C8F67D0A-378A-910D-4E78-0A99D076E5F9}"/>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effectLst/>
                <a:uLnTx/>
                <a:uFillTx/>
                <a:latin typeface="Aptos Display" panose="020B0004020202020204" pitchFamily="34" charset="0"/>
                <a:ea typeface="ＭＳ Ｐゴシック"/>
                <a:cs typeface="Arial" panose="020B0604020202020204" pitchFamily="34" charset="0"/>
              </a:rPr>
              <a:t>Temptations to Sin</a:t>
            </a:r>
          </a:p>
          <a:p>
            <a:pPr lvl="0">
              <a:lnSpc>
                <a:spcPct val="95000"/>
              </a:lnSpc>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43</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if your hand causes you to sin, cut it off. It is better for you to enter life crippled than with two hands to go to hell, to the unquenchable fire.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45</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if your foot causes you to sin, cut it off. It is better for you to enter life lame than with two feet to be thrown into hell.            </a:t>
            </a:r>
            <a:r>
              <a:rPr lang="en-US" sz="4200" b="1" baseline="30000" dirty="0">
                <a:solidFill>
                  <a:schemeClr val="bg1">
                    <a:lumMod val="65000"/>
                  </a:schemeClr>
                </a:solidFill>
                <a:latin typeface="Aptos Display" panose="020B0004020202020204" pitchFamily="34" charset="0"/>
                <a:ea typeface="ＭＳ Ｐゴシック"/>
                <a:cs typeface="Arial" panose="020B0604020202020204" pitchFamily="34" charset="0"/>
              </a:rPr>
              <a:t>47</a:t>
            </a:r>
            <a:r>
              <a:rPr lang="en-US" sz="4200" dirty="0">
                <a:solidFill>
                  <a:schemeClr val="bg1">
                    <a:lumMod val="65000"/>
                  </a:schemeClr>
                </a:solidFill>
                <a:latin typeface="Aptos Display" panose="020B0004020202020204" pitchFamily="34" charset="0"/>
                <a:ea typeface="ＭＳ Ｐゴシック"/>
                <a:cs typeface="Arial" panose="020B0604020202020204" pitchFamily="34" charset="0"/>
              </a:rPr>
              <a:t> And if your eye causes you to sin, tear it out. It is better for you to enter the kingdom of God with one eye than with two eyes to be thrown into hell,</a:t>
            </a:r>
            <a:r>
              <a:rPr lang="en-US" sz="4200" dirty="0">
                <a:solidFill>
                  <a:prstClr val="black"/>
                </a:solidFill>
                <a:latin typeface="Aptos Display" panose="020B0004020202020204" pitchFamily="34" charset="0"/>
                <a:ea typeface="ＭＳ Ｐゴシック"/>
                <a:cs typeface="Arial" panose="020B0604020202020204" pitchFamily="34" charset="0"/>
              </a:rPr>
              <a:t> </a:t>
            </a:r>
            <a:r>
              <a:rPr lang="en-US" sz="4200" b="1" baseline="30000" dirty="0">
                <a:solidFill>
                  <a:prstClr val="black"/>
                </a:solidFill>
                <a:latin typeface="Aptos Display" panose="020B0004020202020204" pitchFamily="34" charset="0"/>
                <a:ea typeface="ＭＳ Ｐゴシック"/>
                <a:cs typeface="Arial" panose="020B0604020202020204" pitchFamily="34" charset="0"/>
              </a:rPr>
              <a:t>48</a:t>
            </a:r>
            <a:r>
              <a:rPr lang="en-US" sz="4200" dirty="0">
                <a:solidFill>
                  <a:prstClr val="black"/>
                </a:solidFill>
                <a:latin typeface="Aptos Display" panose="020B0004020202020204" pitchFamily="34" charset="0"/>
                <a:ea typeface="ＭＳ Ｐゴシック"/>
                <a:cs typeface="Arial" panose="020B0604020202020204" pitchFamily="34" charset="0"/>
              </a:rPr>
              <a:t> ‘where their worm does not die and the fire is not quenched.’ </a:t>
            </a: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p:txBody>
      </p:sp>
      <p:sp>
        <p:nvSpPr>
          <p:cNvPr id="4" name="Rectangle: Rounded Corners 3">
            <a:extLst>
              <a:ext uri="{FF2B5EF4-FFF2-40B4-BE49-F238E27FC236}">
                <a16:creationId xmlns:a16="http://schemas.microsoft.com/office/drawing/2014/main" id="{3B4FE689-49CF-2202-8E73-FCF4FF1D8731}"/>
              </a:ext>
            </a:extLst>
          </p:cNvPr>
          <p:cNvSpPr/>
          <p:nvPr/>
        </p:nvSpPr>
        <p:spPr>
          <a:xfrm>
            <a:off x="1432696" y="1712862"/>
            <a:ext cx="9499600" cy="2984499"/>
          </a:xfrm>
          <a:prstGeom prst="roundRect">
            <a:avLst>
              <a:gd name="adj" fmla="val 8156"/>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dirty="0">
                <a:solidFill>
                  <a:schemeClr val="tx1"/>
                </a:solidFill>
                <a:latin typeface="+mj-lt"/>
              </a:rPr>
              <a:t>Isaiah 66:24 And they shall go out and look on the dead bodies of the men who have rebelled against me. For their worm shall not die, their fire shall not be quenched, and they shall be an abhorrence to all flesh.”</a:t>
            </a:r>
          </a:p>
        </p:txBody>
      </p:sp>
    </p:spTree>
    <p:extLst>
      <p:ext uri="{BB962C8B-B14F-4D97-AF65-F5344CB8AC3E}">
        <p14:creationId xmlns:p14="http://schemas.microsoft.com/office/powerpoint/2010/main" val="109630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C3920-3A86-AF90-E696-7586E5E838FC}"/>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8EE1F55B-65F3-D38E-5B16-1C51BD02B371}"/>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Temptations to Sin</a:t>
            </a:r>
          </a:p>
          <a:p>
            <a:pPr lvl="0">
              <a:lnSpc>
                <a:spcPct val="95000"/>
              </a:lnSpc>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43</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And if your hand causes you to sin, cut it off. It is better for you to enter life crippled than with two hands to go to hell, to the unquenchable fire. </a:t>
            </a:r>
            <a:r>
              <a:rPr kumimoji="0" lang="en-US" sz="4200" b="1" i="0" u="none" strike="noStrike" kern="1200" cap="none" spc="0" normalizeH="0" baseline="30000" noProof="0" dirty="0">
                <a:ln>
                  <a:noFill/>
                </a:ln>
                <a:effectLst/>
                <a:uLnTx/>
                <a:uFillTx/>
                <a:latin typeface="Aptos Display" panose="020B0004020202020204" pitchFamily="34" charset="0"/>
                <a:ea typeface="ＭＳ Ｐゴシック"/>
                <a:cs typeface="Arial" panose="020B0604020202020204" pitchFamily="34" charset="0"/>
              </a:rPr>
              <a:t>45</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if your foot causes you to sin, cut it off. It is better for you to enter life lame than with two feet to be thrown into hell.            </a:t>
            </a:r>
            <a:r>
              <a:rPr lang="en-US" sz="4200" b="1" baseline="30000" dirty="0">
                <a:latin typeface="Aptos Display" panose="020B0004020202020204" pitchFamily="34" charset="0"/>
                <a:ea typeface="ＭＳ Ｐゴシック"/>
                <a:cs typeface="Arial" panose="020B0604020202020204" pitchFamily="34" charset="0"/>
              </a:rPr>
              <a:t>47</a:t>
            </a:r>
            <a:r>
              <a:rPr lang="en-US" sz="4200" dirty="0">
                <a:solidFill>
                  <a:schemeClr val="bg1">
                    <a:lumMod val="65000"/>
                  </a:schemeClr>
                </a:solidFill>
                <a:latin typeface="Aptos Display" panose="020B0004020202020204" pitchFamily="34" charset="0"/>
                <a:ea typeface="ＭＳ Ｐゴシック"/>
                <a:cs typeface="Arial" panose="020B0604020202020204" pitchFamily="34" charset="0"/>
              </a:rPr>
              <a:t> And if your eye causes you to sin, tear it out. It is better for you to enter the kingdom of God with one eye than with two eyes to be thrown into hell,</a:t>
            </a:r>
            <a:r>
              <a:rPr lang="en-US" sz="4200" dirty="0">
                <a:solidFill>
                  <a:prstClr val="black"/>
                </a:solidFill>
                <a:latin typeface="Aptos Display" panose="020B0004020202020204" pitchFamily="34" charset="0"/>
                <a:ea typeface="ＭＳ Ｐゴシック"/>
                <a:cs typeface="Arial" panose="020B0604020202020204" pitchFamily="34" charset="0"/>
              </a:rPr>
              <a:t> </a:t>
            </a:r>
            <a:r>
              <a:rPr lang="en-US" sz="4200" b="1" baseline="30000" dirty="0">
                <a:solidFill>
                  <a:prstClr val="black"/>
                </a:solidFill>
                <a:latin typeface="Aptos Display" panose="020B0004020202020204" pitchFamily="34" charset="0"/>
                <a:ea typeface="ＭＳ Ｐゴシック"/>
                <a:cs typeface="Arial" panose="020B0604020202020204" pitchFamily="34" charset="0"/>
              </a:rPr>
              <a:t>48</a:t>
            </a:r>
            <a:r>
              <a:rPr lang="en-US" sz="4200" dirty="0">
                <a:solidFill>
                  <a:prstClr val="black"/>
                </a:solidFill>
                <a:latin typeface="Aptos Display" panose="020B0004020202020204" pitchFamily="34" charset="0"/>
                <a:ea typeface="ＭＳ Ｐゴシック"/>
                <a:cs typeface="Arial" panose="020B0604020202020204" pitchFamily="34" charset="0"/>
              </a:rPr>
              <a:t> ‘where their worm does not die and the fire is not quenched.’ </a:t>
            </a: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8183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0312E-B688-E0E1-119C-ED56CD68821E}"/>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E3E1F2D7-C2D4-DB44-8CA5-3A70B0E59E6A}"/>
              </a:ext>
            </a:extLst>
          </p:cNvPr>
          <p:cNvSpPr txBox="1"/>
          <p:nvPr/>
        </p:nvSpPr>
        <p:spPr>
          <a:xfrm>
            <a:off x="172994" y="112662"/>
            <a:ext cx="12019005" cy="61849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Hyperbole</a:t>
            </a:r>
          </a:p>
          <a:p>
            <a:pPr marL="0" marR="0" lvl="0" indent="0" defTabSz="914400" rtl="0" eaLnBrk="1" fontAlgn="auto" latinLnBrk="0" hangingPunct="1">
              <a:lnSpc>
                <a:spcPct val="95000"/>
              </a:lnSpc>
              <a:spcBef>
                <a:spcPts val="0"/>
              </a:spcBef>
              <a:spcAft>
                <a:spcPts val="0"/>
              </a:spcAft>
              <a:buClrTx/>
              <a:buSzTx/>
              <a:buFontTx/>
              <a:buNone/>
              <a:tabLst/>
              <a:defRPr/>
            </a:pPr>
            <a:r>
              <a:rPr lang="en-US" sz="4200" dirty="0">
                <a:solidFill>
                  <a:prstClr val="black"/>
                </a:solidFill>
                <a:latin typeface="Aptos Display" panose="020B0004020202020204" pitchFamily="34" charset="0"/>
                <a:ea typeface="ＭＳ Ｐゴシック"/>
                <a:cs typeface="Arial" panose="020B0604020202020204" pitchFamily="34" charset="0"/>
              </a:rPr>
              <a:t>Intentional exaggeration for emphasis—is used to make truths more vivid or memorable. </a:t>
            </a:r>
          </a:p>
          <a:p>
            <a:pPr marL="0" marR="0" lvl="0" indent="0" defTabSz="914400" rtl="0" eaLnBrk="1" fontAlgn="auto" latinLnBrk="0" hangingPunct="1">
              <a:lnSpc>
                <a:spcPct val="95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a:p>
            <a:pPr marL="0" marR="0" lvl="0" indent="0" defTabSz="914400" rtl="0" eaLnBrk="1" fontAlgn="auto" latinLnBrk="0" hangingPunct="1">
              <a:lnSpc>
                <a:spcPct val="95000"/>
              </a:lnSpc>
              <a:spcBef>
                <a:spcPts val="0"/>
              </a:spcBef>
              <a:spcAft>
                <a:spcPts val="0"/>
              </a:spcAft>
              <a:buClrTx/>
              <a:buSzTx/>
              <a:buFontTx/>
              <a:buNone/>
              <a:tabLst/>
              <a:defRPr/>
            </a:pPr>
            <a:r>
              <a:rPr lang="en-US" sz="4200" dirty="0">
                <a:solidFill>
                  <a:prstClr val="black"/>
                </a:solidFill>
                <a:latin typeface="Aptos Display" panose="020B0004020202020204" pitchFamily="34" charset="0"/>
                <a:ea typeface="ＭＳ Ｐゴシック"/>
                <a:cs typeface="Arial" panose="020B0604020202020204" pitchFamily="34" charset="0"/>
              </a:rPr>
              <a:t>Truths from our passage:</a:t>
            </a:r>
          </a:p>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4200" dirty="0">
                <a:solidFill>
                  <a:prstClr val="black"/>
                </a:solidFill>
                <a:latin typeface="Aptos Display" panose="020B0004020202020204" pitchFamily="34" charset="0"/>
                <a:ea typeface="ＭＳ Ｐゴシック"/>
                <a:cs typeface="Arial" panose="020B0604020202020204" pitchFamily="34" charset="0"/>
              </a:rPr>
              <a:t>Hell is real</a:t>
            </a:r>
          </a:p>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Sin</a:t>
            </a:r>
            <a:r>
              <a:rPr kumimoji="0" lang="en-US" sz="4200" b="0" i="0" u="none" strike="noStrike" kern="1200" cap="none" spc="0" normalizeH="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is serious</a:t>
            </a:r>
            <a:endParaRPr lang="en-US" sz="4200" dirty="0">
              <a:solidFill>
                <a:prstClr val="black"/>
              </a:solidFill>
              <a:latin typeface="Aptos Display" panose="020B0004020202020204" pitchFamily="34" charset="0"/>
              <a:ea typeface="ＭＳ Ｐゴシック"/>
              <a:cs typeface="Arial" panose="020B0604020202020204" pitchFamily="34" charset="0"/>
            </a:endParaRPr>
          </a:p>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Cut</a:t>
            </a:r>
            <a:r>
              <a:rPr kumimoji="0" lang="en-US" sz="4200" b="0" i="0" u="none" strike="noStrike" kern="1200" cap="none" spc="0" normalizeH="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sin off before it costs you</a:t>
            </a: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50240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CB4418-0CBB-2897-B4F7-944F3CF419F2}"/>
              </a:ext>
            </a:extLst>
          </p:cNvPr>
          <p:cNvSpPr txBox="1"/>
          <p:nvPr/>
        </p:nvSpPr>
        <p:spPr>
          <a:xfrm>
            <a:off x="0" y="0"/>
            <a:ext cx="12192000" cy="707886"/>
          </a:xfrm>
          <a:prstGeom prst="rect">
            <a:avLst/>
          </a:prstGeom>
          <a:noFill/>
        </p:spPr>
        <p:txBody>
          <a:bodyPr wrap="square">
            <a:spAutoFit/>
          </a:bodyPr>
          <a:lstStyle/>
          <a:p>
            <a:pPr algn="ctr"/>
            <a:r>
              <a:rPr lang="en-US" sz="4000" b="1" dirty="0">
                <a:solidFill>
                  <a:srgbClr val="000000"/>
                </a:solidFill>
                <a:latin typeface="system-ui"/>
              </a:rPr>
              <a:t>Three core categories of temptation</a:t>
            </a:r>
          </a:p>
        </p:txBody>
      </p:sp>
      <p:sp>
        <p:nvSpPr>
          <p:cNvPr id="6" name="TextBox 5">
            <a:extLst>
              <a:ext uri="{FF2B5EF4-FFF2-40B4-BE49-F238E27FC236}">
                <a16:creationId xmlns:a16="http://schemas.microsoft.com/office/drawing/2014/main" id="{D9B618B9-0345-5867-E9E9-210D4FBE8BA0}"/>
              </a:ext>
            </a:extLst>
          </p:cNvPr>
          <p:cNvSpPr txBox="1"/>
          <p:nvPr/>
        </p:nvSpPr>
        <p:spPr>
          <a:xfrm>
            <a:off x="0" y="1082880"/>
            <a:ext cx="6096000" cy="5016758"/>
          </a:xfrm>
          <a:prstGeom prst="rect">
            <a:avLst/>
          </a:prstGeom>
          <a:noFill/>
        </p:spPr>
        <p:txBody>
          <a:bodyPr wrap="square">
            <a:spAutoFit/>
          </a:bodyPr>
          <a:lstStyle/>
          <a:p>
            <a:r>
              <a:rPr lang="en-US" sz="4000" dirty="0">
                <a:solidFill>
                  <a:srgbClr val="000000"/>
                </a:solidFill>
                <a:latin typeface="system-ui"/>
              </a:rPr>
              <a:t>1 John 2:16“For all that is in the world</a:t>
            </a:r>
          </a:p>
          <a:p>
            <a:pPr marL="571500" indent="-571500">
              <a:buFont typeface="Arial" panose="020B0604020202020204" pitchFamily="34" charset="0"/>
              <a:buChar char="•"/>
            </a:pPr>
            <a:r>
              <a:rPr lang="en-US" sz="4000" dirty="0">
                <a:solidFill>
                  <a:srgbClr val="000000"/>
                </a:solidFill>
                <a:latin typeface="system-ui"/>
              </a:rPr>
              <a:t>the lust of the flesh, </a:t>
            </a:r>
          </a:p>
          <a:p>
            <a:pPr marL="571500" indent="-571500">
              <a:buFont typeface="Arial" panose="020B0604020202020204" pitchFamily="34" charset="0"/>
              <a:buChar char="•"/>
            </a:pPr>
            <a:r>
              <a:rPr lang="en-US" sz="4000" dirty="0">
                <a:solidFill>
                  <a:srgbClr val="000000"/>
                </a:solidFill>
                <a:latin typeface="system-ui"/>
              </a:rPr>
              <a:t>the lust of the eyes, </a:t>
            </a:r>
          </a:p>
          <a:p>
            <a:pPr marL="571500" indent="-571500">
              <a:buFont typeface="Arial" panose="020B0604020202020204" pitchFamily="34" charset="0"/>
              <a:buChar char="•"/>
            </a:pPr>
            <a:r>
              <a:rPr lang="en-US" sz="4000" dirty="0">
                <a:solidFill>
                  <a:srgbClr val="000000"/>
                </a:solidFill>
                <a:latin typeface="system-ui"/>
              </a:rPr>
              <a:t>and the pride of life</a:t>
            </a:r>
          </a:p>
          <a:p>
            <a:endParaRPr lang="en-US" sz="4000" dirty="0">
              <a:solidFill>
                <a:srgbClr val="000000"/>
              </a:solidFill>
              <a:latin typeface="system-ui"/>
            </a:endParaRPr>
          </a:p>
          <a:p>
            <a:r>
              <a:rPr lang="en-US" sz="4000" dirty="0">
                <a:solidFill>
                  <a:srgbClr val="000000"/>
                </a:solidFill>
                <a:latin typeface="system-ui"/>
              </a:rPr>
              <a:t>—is not from the Father but is from the world</a:t>
            </a:r>
          </a:p>
        </p:txBody>
      </p:sp>
      <p:sp>
        <p:nvSpPr>
          <p:cNvPr id="7" name="TextBox 6">
            <a:extLst>
              <a:ext uri="{FF2B5EF4-FFF2-40B4-BE49-F238E27FC236}">
                <a16:creationId xmlns:a16="http://schemas.microsoft.com/office/drawing/2014/main" id="{0141AC4F-A31E-58D1-FA47-F22215E7FD7E}"/>
              </a:ext>
            </a:extLst>
          </p:cNvPr>
          <p:cNvSpPr txBox="1"/>
          <p:nvPr/>
        </p:nvSpPr>
        <p:spPr>
          <a:xfrm>
            <a:off x="6096000" y="1082879"/>
            <a:ext cx="6096000" cy="4401205"/>
          </a:xfrm>
          <a:prstGeom prst="rect">
            <a:avLst/>
          </a:prstGeom>
          <a:noFill/>
        </p:spPr>
        <p:txBody>
          <a:bodyPr wrap="square">
            <a:spAutoFit/>
          </a:bodyPr>
          <a:lstStyle/>
          <a:p>
            <a:r>
              <a:rPr lang="en-US" sz="4000" dirty="0">
                <a:solidFill>
                  <a:srgbClr val="000000"/>
                </a:solidFill>
                <a:latin typeface="system-ui"/>
              </a:rPr>
              <a:t>Genesis 3:6“So when the woman saw that the tree</a:t>
            </a:r>
          </a:p>
          <a:p>
            <a:pPr marL="571500" indent="-571500">
              <a:buFont typeface="Arial" panose="020B0604020202020204" pitchFamily="34" charset="0"/>
              <a:buChar char="•"/>
            </a:pPr>
            <a:r>
              <a:rPr lang="en-US" sz="4000" dirty="0">
                <a:solidFill>
                  <a:srgbClr val="000000"/>
                </a:solidFill>
                <a:latin typeface="system-ui"/>
              </a:rPr>
              <a:t>was good for food, </a:t>
            </a:r>
          </a:p>
          <a:p>
            <a:pPr marL="571500" indent="-571500">
              <a:buFont typeface="Arial" panose="020B0604020202020204" pitchFamily="34" charset="0"/>
              <a:buChar char="•"/>
            </a:pPr>
            <a:r>
              <a:rPr lang="en-US" sz="4000" dirty="0">
                <a:solidFill>
                  <a:srgbClr val="000000"/>
                </a:solidFill>
                <a:latin typeface="system-ui"/>
              </a:rPr>
              <a:t>… a delight to the eyes,</a:t>
            </a:r>
          </a:p>
          <a:p>
            <a:pPr marL="571500" indent="-571500">
              <a:buFont typeface="Arial" panose="020B0604020202020204" pitchFamily="34" charset="0"/>
              <a:buChar char="•"/>
            </a:pPr>
            <a:r>
              <a:rPr lang="en-US" sz="4000" spc="-150" dirty="0">
                <a:solidFill>
                  <a:srgbClr val="000000"/>
                </a:solidFill>
                <a:latin typeface="system-ui"/>
              </a:rPr>
              <a:t>and that the tree was to be desired to make one wise, </a:t>
            </a:r>
          </a:p>
          <a:p>
            <a:r>
              <a:rPr lang="en-US" sz="4000" dirty="0">
                <a:solidFill>
                  <a:srgbClr val="000000"/>
                </a:solidFill>
                <a:latin typeface="system-ui"/>
              </a:rPr>
              <a:t>she took of its fruit and ate</a:t>
            </a:r>
          </a:p>
        </p:txBody>
      </p:sp>
    </p:spTree>
    <p:extLst>
      <p:ext uri="{BB962C8B-B14F-4D97-AF65-F5344CB8AC3E}">
        <p14:creationId xmlns:p14="http://schemas.microsoft.com/office/powerpoint/2010/main" val="38309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538B-CFC4-09F4-6172-C989321B05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476088-6D4B-19D7-D206-59B9FFD7D483}"/>
              </a:ext>
            </a:extLst>
          </p:cNvPr>
          <p:cNvSpPr txBox="1"/>
          <p:nvPr/>
        </p:nvSpPr>
        <p:spPr>
          <a:xfrm>
            <a:off x="0" y="0"/>
            <a:ext cx="12192000" cy="707886"/>
          </a:xfrm>
          <a:prstGeom prst="rect">
            <a:avLst/>
          </a:prstGeom>
          <a:noFill/>
        </p:spPr>
        <p:txBody>
          <a:bodyPr wrap="square">
            <a:spAutoFit/>
          </a:bodyPr>
          <a:lstStyle/>
          <a:p>
            <a:pPr algn="ctr"/>
            <a:r>
              <a:rPr lang="en-US" sz="4000" b="1" dirty="0">
                <a:solidFill>
                  <a:srgbClr val="000000"/>
                </a:solidFill>
                <a:latin typeface="system-ui"/>
              </a:rPr>
              <a:t>Three core categories of temptation</a:t>
            </a:r>
          </a:p>
        </p:txBody>
      </p:sp>
      <p:sp>
        <p:nvSpPr>
          <p:cNvPr id="6" name="TextBox 5">
            <a:extLst>
              <a:ext uri="{FF2B5EF4-FFF2-40B4-BE49-F238E27FC236}">
                <a16:creationId xmlns:a16="http://schemas.microsoft.com/office/drawing/2014/main" id="{823320D4-50A4-9CAC-ABC9-E2D0F95CD251}"/>
              </a:ext>
            </a:extLst>
          </p:cNvPr>
          <p:cNvSpPr txBox="1"/>
          <p:nvPr/>
        </p:nvSpPr>
        <p:spPr>
          <a:xfrm>
            <a:off x="0" y="1082880"/>
            <a:ext cx="6096000" cy="5016758"/>
          </a:xfrm>
          <a:prstGeom prst="rect">
            <a:avLst/>
          </a:prstGeom>
          <a:noFill/>
        </p:spPr>
        <p:txBody>
          <a:bodyPr wrap="square">
            <a:spAutoFit/>
          </a:bodyPr>
          <a:lstStyle/>
          <a:p>
            <a:r>
              <a:rPr lang="en-US" sz="4000" dirty="0">
                <a:solidFill>
                  <a:srgbClr val="000000"/>
                </a:solidFill>
                <a:latin typeface="system-ui"/>
              </a:rPr>
              <a:t>1 John 2:16“For all that is in the world</a:t>
            </a:r>
          </a:p>
          <a:p>
            <a:pPr marL="571500" indent="-571500">
              <a:buFont typeface="Arial" panose="020B0604020202020204" pitchFamily="34" charset="0"/>
              <a:buChar char="•"/>
            </a:pPr>
            <a:r>
              <a:rPr lang="en-US" sz="4000" dirty="0">
                <a:solidFill>
                  <a:srgbClr val="000000"/>
                </a:solidFill>
                <a:latin typeface="system-ui"/>
              </a:rPr>
              <a:t>the lust of the flesh, </a:t>
            </a:r>
          </a:p>
          <a:p>
            <a:pPr marL="571500" indent="-571500">
              <a:buFont typeface="Arial" panose="020B0604020202020204" pitchFamily="34" charset="0"/>
              <a:buChar char="•"/>
            </a:pPr>
            <a:r>
              <a:rPr lang="en-US" sz="4000" dirty="0">
                <a:solidFill>
                  <a:srgbClr val="000000"/>
                </a:solidFill>
                <a:latin typeface="system-ui"/>
              </a:rPr>
              <a:t>the lust of the eyes, </a:t>
            </a:r>
          </a:p>
          <a:p>
            <a:pPr marL="571500" indent="-571500">
              <a:buFont typeface="Arial" panose="020B0604020202020204" pitchFamily="34" charset="0"/>
              <a:buChar char="•"/>
            </a:pPr>
            <a:r>
              <a:rPr lang="en-US" sz="4000" dirty="0">
                <a:solidFill>
                  <a:srgbClr val="000000"/>
                </a:solidFill>
                <a:latin typeface="system-ui"/>
              </a:rPr>
              <a:t>and the pride of life</a:t>
            </a:r>
          </a:p>
          <a:p>
            <a:endParaRPr lang="en-US" sz="4000" dirty="0">
              <a:solidFill>
                <a:srgbClr val="000000"/>
              </a:solidFill>
              <a:latin typeface="system-ui"/>
            </a:endParaRPr>
          </a:p>
          <a:p>
            <a:r>
              <a:rPr lang="en-US" sz="4000" dirty="0">
                <a:solidFill>
                  <a:srgbClr val="000000"/>
                </a:solidFill>
                <a:latin typeface="system-ui"/>
              </a:rPr>
              <a:t>—is not from the Father but is from the world</a:t>
            </a:r>
          </a:p>
        </p:txBody>
      </p:sp>
      <p:sp>
        <p:nvSpPr>
          <p:cNvPr id="7" name="TextBox 6">
            <a:extLst>
              <a:ext uri="{FF2B5EF4-FFF2-40B4-BE49-F238E27FC236}">
                <a16:creationId xmlns:a16="http://schemas.microsoft.com/office/drawing/2014/main" id="{05A9F899-A0EE-36B0-387E-00F2116D2DBD}"/>
              </a:ext>
            </a:extLst>
          </p:cNvPr>
          <p:cNvSpPr txBox="1"/>
          <p:nvPr/>
        </p:nvSpPr>
        <p:spPr>
          <a:xfrm>
            <a:off x="6096000" y="1082879"/>
            <a:ext cx="6096000" cy="5632311"/>
          </a:xfrm>
          <a:prstGeom prst="rect">
            <a:avLst/>
          </a:prstGeom>
          <a:noFill/>
        </p:spPr>
        <p:txBody>
          <a:bodyPr wrap="square">
            <a:spAutoFit/>
          </a:bodyPr>
          <a:lstStyle/>
          <a:p>
            <a:endParaRPr lang="en-US" sz="4000" dirty="0">
              <a:solidFill>
                <a:srgbClr val="000000"/>
              </a:solidFill>
              <a:latin typeface="system-ui"/>
            </a:endParaRPr>
          </a:p>
          <a:p>
            <a:endParaRPr lang="en-US" sz="4000" dirty="0">
              <a:solidFill>
                <a:srgbClr val="000000"/>
              </a:solidFill>
              <a:latin typeface="system-ui"/>
            </a:endParaRPr>
          </a:p>
          <a:p>
            <a:pPr marL="571500" indent="-571500">
              <a:buFont typeface="Arial" panose="020B0604020202020204" pitchFamily="34" charset="0"/>
              <a:buChar char="•"/>
            </a:pPr>
            <a:r>
              <a:rPr lang="en-US" sz="4000" dirty="0">
                <a:solidFill>
                  <a:srgbClr val="000000"/>
                </a:solidFill>
                <a:latin typeface="system-ui"/>
              </a:rPr>
              <a:t>v43: Hand (what you do)</a:t>
            </a:r>
          </a:p>
          <a:p>
            <a:pPr marL="571500" indent="-571500">
              <a:buFont typeface="Arial" panose="020B0604020202020204" pitchFamily="34" charset="0"/>
              <a:buChar char="•"/>
            </a:pPr>
            <a:r>
              <a:rPr lang="en-US" sz="4000" spc="-150" dirty="0">
                <a:solidFill>
                  <a:srgbClr val="000000"/>
                </a:solidFill>
                <a:latin typeface="system-ui"/>
              </a:rPr>
              <a:t>V47: Eye (what you desire)</a:t>
            </a:r>
          </a:p>
          <a:p>
            <a:pPr marL="571500" indent="-571500">
              <a:buFont typeface="Arial" panose="020B0604020202020204" pitchFamily="34" charset="0"/>
              <a:buChar char="•"/>
            </a:pPr>
            <a:r>
              <a:rPr lang="en-US" sz="4000" dirty="0">
                <a:solidFill>
                  <a:srgbClr val="000000"/>
                </a:solidFill>
                <a:latin typeface="system-ui"/>
              </a:rPr>
              <a:t>V45: Foot (where you go)</a:t>
            </a:r>
          </a:p>
          <a:p>
            <a:pPr marL="571500" indent="-571500">
              <a:buFont typeface="Arial" panose="020B0604020202020204" pitchFamily="34" charset="0"/>
              <a:buChar char="•"/>
            </a:pPr>
            <a:endParaRPr lang="en-US" sz="4000" dirty="0">
              <a:solidFill>
                <a:srgbClr val="000000"/>
              </a:solidFill>
              <a:latin typeface="system-ui"/>
            </a:endParaRPr>
          </a:p>
          <a:p>
            <a:pPr marL="571500" indent="-571500">
              <a:buFont typeface="Arial" panose="020B0604020202020204" pitchFamily="34" charset="0"/>
              <a:buChar char="•"/>
            </a:pPr>
            <a:r>
              <a:rPr lang="en-US" sz="4000" dirty="0">
                <a:solidFill>
                  <a:srgbClr val="000000"/>
                </a:solidFill>
                <a:latin typeface="system-ui"/>
              </a:rPr>
              <a:t>Appetite (feels good)</a:t>
            </a:r>
          </a:p>
          <a:p>
            <a:pPr marL="571500" indent="-571500">
              <a:buFont typeface="Arial" panose="020B0604020202020204" pitchFamily="34" charset="0"/>
              <a:buChar char="•"/>
            </a:pPr>
            <a:r>
              <a:rPr lang="en-US" sz="4000" dirty="0">
                <a:solidFill>
                  <a:srgbClr val="000000"/>
                </a:solidFill>
                <a:latin typeface="system-ui"/>
              </a:rPr>
              <a:t>Attraction (looks good)</a:t>
            </a:r>
          </a:p>
          <a:p>
            <a:pPr marL="571500" indent="-571500">
              <a:buFont typeface="Arial" panose="020B0604020202020204" pitchFamily="34" charset="0"/>
              <a:buChar char="•"/>
            </a:pPr>
            <a:r>
              <a:rPr lang="en-US" sz="4000" dirty="0">
                <a:solidFill>
                  <a:srgbClr val="000000"/>
                </a:solidFill>
                <a:latin typeface="system-ui"/>
              </a:rPr>
              <a:t>Ambition (feel powerful)</a:t>
            </a:r>
          </a:p>
        </p:txBody>
      </p:sp>
    </p:spTree>
    <p:extLst>
      <p:ext uri="{BB962C8B-B14F-4D97-AF65-F5344CB8AC3E}">
        <p14:creationId xmlns:p14="http://schemas.microsoft.com/office/powerpoint/2010/main" val="291991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80457-DE2E-46E8-E60F-84346F74750F}"/>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3C60680E-2BB1-E0AF-678C-06D57E025854}"/>
              </a:ext>
            </a:extLst>
          </p:cNvPr>
          <p:cNvSpPr txBox="1"/>
          <p:nvPr/>
        </p:nvSpPr>
        <p:spPr>
          <a:xfrm>
            <a:off x="172994" y="112661"/>
            <a:ext cx="12019005" cy="575719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Temptations to Sin</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49</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For everyone will be salted with fire.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50</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Salt is good, but if the salt has lost its saltiness, how will you make it salty again? Have salt in yourselves, and be at peace with one another.”</a:t>
            </a:r>
          </a:p>
        </p:txBody>
      </p:sp>
      <p:sp>
        <p:nvSpPr>
          <p:cNvPr id="3" name="Shape 26">
            <a:extLst>
              <a:ext uri="{FF2B5EF4-FFF2-40B4-BE49-F238E27FC236}">
                <a16:creationId xmlns:a16="http://schemas.microsoft.com/office/drawing/2014/main" id="{095DC7A2-9F8A-7979-9D92-E2023FEF0772}"/>
              </a:ext>
            </a:extLst>
          </p:cNvPr>
          <p:cNvSpPr txBox="1"/>
          <p:nvPr/>
        </p:nvSpPr>
        <p:spPr>
          <a:xfrm>
            <a:off x="172994" y="3276777"/>
            <a:ext cx="12019005" cy="3094526"/>
          </a:xfrm>
          <a:prstGeom prst="rect">
            <a:avLst/>
          </a:prstGeom>
          <a:noFill/>
          <a:ln>
            <a:noFill/>
          </a:ln>
        </p:spPr>
        <p:txBody>
          <a:bodyPr lIns="91425" tIns="45700" rIns="91425" bIns="45700" anchor="t" anchorCtr="0">
            <a:noAutofit/>
          </a:bodyPr>
          <a:lstStyle/>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4200" dirty="0">
                <a:solidFill>
                  <a:prstClr val="black"/>
                </a:solidFill>
                <a:latin typeface="Aptos Display" panose="020B0004020202020204" pitchFamily="34" charset="0"/>
                <a:ea typeface="ＭＳ Ｐゴシック"/>
                <a:cs typeface="Arial" panose="020B0604020202020204" pitchFamily="34" charset="0"/>
              </a:rPr>
              <a:t>Fire = testing, purification, or judgment</a:t>
            </a:r>
          </a:p>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Salt =</a:t>
            </a:r>
            <a:r>
              <a:rPr kumimoji="0" lang="en-US" sz="4200" b="0" i="0" u="none" strike="noStrike" kern="1200" cap="none" spc="0" normalizeH="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preservation, distinctiveness but only if pure</a:t>
            </a:r>
          </a:p>
          <a:p>
            <a:pPr marL="571500" lvl="0" indent="-571500">
              <a:lnSpc>
                <a:spcPct val="95000"/>
              </a:lnSpc>
              <a:buFont typeface="Arial" panose="020B0604020202020204" pitchFamily="34" charset="0"/>
              <a:buChar char="•"/>
              <a:defRPr/>
            </a:pPr>
            <a:r>
              <a:rPr lang="en-US" sz="4200" dirty="0">
                <a:solidFill>
                  <a:prstClr val="black"/>
                </a:solidFill>
                <a:latin typeface="Aptos Display" panose="020B0004020202020204" pitchFamily="34" charset="0"/>
                <a:ea typeface="ＭＳ Ｐゴシック"/>
                <a:cs typeface="Arial" panose="020B0604020202020204" pitchFamily="34" charset="0"/>
              </a:rPr>
              <a:t>Be at peace = avoid sectarian attitudes</a:t>
            </a:r>
          </a:p>
          <a:p>
            <a:pPr lvl="0" algn="ctr">
              <a:lnSpc>
                <a:spcPct val="95000"/>
              </a:lnSpc>
              <a:defRPr/>
            </a:pPr>
            <a:r>
              <a:rPr lang="en-US" sz="4200" b="1" dirty="0">
                <a:solidFill>
                  <a:prstClr val="black"/>
                </a:solidFill>
                <a:latin typeface="Aptos Display" panose="020B0004020202020204" pitchFamily="34" charset="0"/>
                <a:ea typeface="ＭＳ Ｐゴシック"/>
                <a:cs typeface="Arial" panose="020B0604020202020204" pitchFamily="34" charset="0"/>
              </a:rPr>
              <a:t>Everyone will be tested, true disciples pursue holiness (salt) rather than harbor sin.</a:t>
            </a:r>
          </a:p>
          <a:p>
            <a:pPr marL="571500" marR="0" lvl="0" indent="-571500"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11013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E2953-5AB4-E744-7294-D4F9FE505C1A}"/>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67D654A5-3066-BC19-897F-3ABB8EF17219}"/>
              </a:ext>
            </a:extLst>
          </p:cNvPr>
          <p:cNvSpPr/>
          <p:nvPr/>
        </p:nvSpPr>
        <p:spPr>
          <a:xfrm>
            <a:off x="1" y="63500"/>
            <a:ext cx="12192000" cy="299840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3</a:t>
            </a:r>
          </a:p>
          <a:p>
            <a:pPr algn="ctr"/>
            <a:r>
              <a:rPr lang="en-US" sz="5400" b="1" dirty="0">
                <a:latin typeface="Times New Roman" panose="02020603050405020304" pitchFamily="18" charset="0"/>
                <a:cs typeface="Times New Roman" panose="02020603050405020304" pitchFamily="18" charset="0"/>
              </a:rPr>
              <a:t>Teaching About Divorce</a:t>
            </a:r>
          </a:p>
          <a:p>
            <a:pPr algn="ctr"/>
            <a:r>
              <a:rPr lang="en-US" sz="4800" dirty="0">
                <a:latin typeface="Times New Roman" panose="02020603050405020304" pitchFamily="18" charset="0"/>
                <a:cs typeface="Times New Roman" panose="02020603050405020304" pitchFamily="18" charset="0"/>
              </a:rPr>
              <a:t>Mark 10:1-12</a:t>
            </a:r>
          </a:p>
        </p:txBody>
      </p:sp>
      <p:sp>
        <p:nvSpPr>
          <p:cNvPr id="7" name="Title 1">
            <a:extLst>
              <a:ext uri="{FF2B5EF4-FFF2-40B4-BE49-F238E27FC236}">
                <a16:creationId xmlns:a16="http://schemas.microsoft.com/office/drawing/2014/main" id="{204815C1-C2A7-8B1E-C292-57AFBC47FBB2}"/>
              </a:ext>
            </a:extLst>
          </p:cNvPr>
          <p:cNvSpPr txBox="1">
            <a:spLocks/>
          </p:cNvSpPr>
          <p:nvPr/>
        </p:nvSpPr>
        <p:spPr>
          <a:xfrm>
            <a:off x="0" y="3957361"/>
            <a:ext cx="12191999" cy="1883691"/>
          </a:xfrm>
          <a:prstGeom prst="rect">
            <a:avLst/>
          </a:prstGeom>
          <a:ln>
            <a:noFill/>
          </a:ln>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Who defines commitment?</a:t>
            </a:r>
          </a:p>
        </p:txBody>
      </p:sp>
    </p:spTree>
    <p:extLst>
      <p:ext uri="{BB962C8B-B14F-4D97-AF65-F5344CB8AC3E}">
        <p14:creationId xmlns:p14="http://schemas.microsoft.com/office/powerpoint/2010/main" val="20824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49B127-5CCB-45A1-EA32-D5BBA1EED120}"/>
              </a:ext>
            </a:extLst>
          </p:cNvPr>
          <p:cNvSpPr txBox="1"/>
          <p:nvPr/>
        </p:nvSpPr>
        <p:spPr>
          <a:xfrm>
            <a:off x="190500" y="411798"/>
            <a:ext cx="11811000" cy="5451236"/>
          </a:xfrm>
          <a:prstGeom prst="rect">
            <a:avLst/>
          </a:prstGeom>
          <a:noFill/>
        </p:spPr>
        <p:txBody>
          <a:bodyPr wrap="square">
            <a:spAutoFit/>
          </a:bodyPr>
          <a:lstStyle/>
          <a:p>
            <a:r>
              <a:rPr lang="en-US" sz="4800" b="1" dirty="0"/>
              <a:t>3 Truths About Exclusivity</a:t>
            </a:r>
          </a:p>
          <a:p>
            <a:endParaRPr lang="en-US" sz="2000" dirty="0"/>
          </a:p>
          <a:p>
            <a:endParaRPr lang="en-US" sz="4000" dirty="0"/>
          </a:p>
          <a:p>
            <a:pPr marL="685800" indent="-685800">
              <a:lnSpc>
                <a:spcPct val="90000"/>
              </a:lnSpc>
              <a:spcAft>
                <a:spcPts val="1200"/>
              </a:spcAft>
            </a:pPr>
            <a:r>
              <a:rPr lang="en-US" sz="4000" dirty="0"/>
              <a:t>✅</a:t>
            </a:r>
            <a:r>
              <a:rPr lang="en-US" sz="4000" b="1" dirty="0"/>
              <a:t>Exclusivity isn’t always bad</a:t>
            </a:r>
            <a:r>
              <a:rPr lang="en-US" sz="4000" dirty="0"/>
              <a:t>                                                   – it can define purpose, identity, and belonging.</a:t>
            </a:r>
          </a:p>
          <a:p>
            <a:pPr marL="685800" indent="-685800">
              <a:lnSpc>
                <a:spcPct val="90000"/>
              </a:lnSpc>
              <a:spcAft>
                <a:spcPts val="1200"/>
              </a:spcAft>
            </a:pPr>
            <a:r>
              <a:rPr lang="en-US" sz="4000" dirty="0"/>
              <a:t>🛑</a:t>
            </a:r>
            <a:r>
              <a:rPr lang="en-US" sz="4000" b="1" dirty="0"/>
              <a:t>The owner gets to set the terms</a:t>
            </a:r>
            <a:r>
              <a:rPr lang="en-US" sz="4000" dirty="0"/>
              <a:t>                                                      – not the members, not the crowd.</a:t>
            </a:r>
          </a:p>
          <a:p>
            <a:pPr marL="685800" indent="-685800">
              <a:lnSpc>
                <a:spcPct val="90000"/>
              </a:lnSpc>
              <a:spcAft>
                <a:spcPts val="1200"/>
              </a:spcAft>
            </a:pPr>
            <a:r>
              <a:rPr lang="en-US" sz="4000" dirty="0"/>
              <a:t>📖</a:t>
            </a:r>
            <a:r>
              <a:rPr lang="en-US" sz="4000" b="1" dirty="0"/>
              <a:t>Clear, consistent requirements matter</a:t>
            </a:r>
            <a:r>
              <a:rPr lang="en-US" sz="4000" dirty="0"/>
              <a:t>                                     – confusion creates conflict and exclusion</a:t>
            </a:r>
          </a:p>
        </p:txBody>
      </p:sp>
    </p:spTree>
    <p:extLst>
      <p:ext uri="{BB962C8B-B14F-4D97-AF65-F5344CB8AC3E}">
        <p14:creationId xmlns:p14="http://schemas.microsoft.com/office/powerpoint/2010/main" val="342101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558D2-3293-DC68-E87F-478E5F2337E7}"/>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9280415C-3E21-38B8-6295-9CAEFD3EC4C3}"/>
              </a:ext>
            </a:extLst>
          </p:cNvPr>
          <p:cNvSpPr txBox="1"/>
          <p:nvPr/>
        </p:nvSpPr>
        <p:spPr>
          <a:xfrm>
            <a:off x="172994" y="112661"/>
            <a:ext cx="12019005" cy="643562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Teaching About Divorce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Ch 10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a:t>
            </a: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And he left there and went to the region of Judea and beyond the Jordan, and crowds gathered to him again. And again, as was his custom, he taught them.</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2</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Pharisees came up and in order to test him asked, “Is it lawful for a man to divorce his wife?”</a:t>
            </a:r>
          </a:p>
        </p:txBody>
      </p:sp>
    </p:spTree>
    <p:extLst>
      <p:ext uri="{BB962C8B-B14F-4D97-AF65-F5344CB8AC3E}">
        <p14:creationId xmlns:p14="http://schemas.microsoft.com/office/powerpoint/2010/main" val="25878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2281D-EBD5-789B-3F80-962C410F750F}"/>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8F5DAC6D-BC63-93C4-1CE1-E79FA881C007}"/>
              </a:ext>
            </a:extLst>
          </p:cNvPr>
          <p:cNvSpPr txBox="1"/>
          <p:nvPr/>
        </p:nvSpPr>
        <p:spPr>
          <a:xfrm>
            <a:off x="172994" y="112661"/>
            <a:ext cx="12019005" cy="643562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Teaching About Divorce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Ch 10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a:t>
            </a:r>
            <a:r>
              <a:rPr kumimoji="0" lang="en-US" sz="4200" b="1"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And he left there and went to the region of Judea and beyond the Jordan, and crowds gathered to him again. And again, as was his custom, he taught them.</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2</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Pharisees came up and in order to test him asked, “Is it lawful for a man to divorce his wife?”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3</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He answered them, “What did Moses command you?”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4</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They said, “Moses allowed a man to write a certificate of divorce and to send her away.”</a:t>
            </a:r>
          </a:p>
        </p:txBody>
      </p:sp>
    </p:spTree>
    <p:extLst>
      <p:ext uri="{BB962C8B-B14F-4D97-AF65-F5344CB8AC3E}">
        <p14:creationId xmlns:p14="http://schemas.microsoft.com/office/powerpoint/2010/main" val="4987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F3BA-F741-7A11-3D3E-FCED40112948}"/>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EAE96AD1-F6BE-9DFE-D30D-EBD8BB2D0B1D}"/>
              </a:ext>
            </a:extLst>
          </p:cNvPr>
          <p:cNvSpPr txBox="1"/>
          <p:nvPr/>
        </p:nvSpPr>
        <p:spPr>
          <a:xfrm>
            <a:off x="172994" y="112661"/>
            <a:ext cx="12019005" cy="5594965"/>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Teaching About Divorce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5</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Jesus said to them, “Because of your hardness of heart he wrote you this commandment.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6</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But from the beginning of creation, ‘God made them male and female.’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7</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‘Therefore a man shall leave his father and mother and hold fast to his wife,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8</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the two shall become one flesh.’ So they are no longer two but one flesh.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9</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What therefore God has joined together, let not man separate.”</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6237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D0D2-C523-07E2-9B6F-98C1968E8E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D10848-BF40-5001-2359-D03C2587CAF4}"/>
              </a:ext>
            </a:extLst>
          </p:cNvPr>
          <p:cNvSpPr txBox="1"/>
          <p:nvPr/>
        </p:nvSpPr>
        <p:spPr>
          <a:xfrm>
            <a:off x="0" y="0"/>
            <a:ext cx="6096000" cy="3785652"/>
          </a:xfrm>
          <a:prstGeom prst="rect">
            <a:avLst/>
          </a:prstGeom>
          <a:noFill/>
        </p:spPr>
        <p:txBody>
          <a:bodyPr wrap="square">
            <a:spAutoFit/>
          </a:bodyPr>
          <a:lstStyle/>
          <a:p>
            <a:pPr algn="ctr"/>
            <a:r>
              <a:rPr lang="en-US" sz="4000" b="1" dirty="0">
                <a:solidFill>
                  <a:srgbClr val="000000"/>
                </a:solidFill>
                <a:latin typeface="system-ui"/>
              </a:rPr>
              <a:t>A Perfect Creation</a:t>
            </a:r>
          </a:p>
          <a:p>
            <a:endParaRPr lang="en-US" sz="4000" u="sng" dirty="0">
              <a:solidFill>
                <a:srgbClr val="000000"/>
              </a:solidFill>
              <a:latin typeface="system-ui"/>
            </a:endParaRPr>
          </a:p>
          <a:p>
            <a:r>
              <a:rPr lang="en-US" sz="4000" u="sng" dirty="0">
                <a:solidFill>
                  <a:srgbClr val="000000"/>
                </a:solidFill>
                <a:latin typeface="system-ui"/>
              </a:rPr>
              <a:t>God’s Design</a:t>
            </a:r>
          </a:p>
          <a:p>
            <a:r>
              <a:rPr lang="en-US" sz="4000" dirty="0">
                <a:solidFill>
                  <a:srgbClr val="000000"/>
                </a:solidFill>
                <a:latin typeface="system-ui"/>
              </a:rPr>
              <a:t>Covenant Commitment</a:t>
            </a:r>
          </a:p>
          <a:p>
            <a:r>
              <a:rPr lang="en-US" sz="4000" dirty="0">
                <a:solidFill>
                  <a:srgbClr val="000000"/>
                </a:solidFill>
                <a:latin typeface="system-ui"/>
              </a:rPr>
              <a:t>One-Flesh Union</a:t>
            </a:r>
          </a:p>
          <a:p>
            <a:r>
              <a:rPr lang="en-US" sz="4000" dirty="0">
                <a:solidFill>
                  <a:srgbClr val="000000"/>
                </a:solidFill>
                <a:latin typeface="system-ui"/>
              </a:rPr>
              <a:t>Reflects Christ &amp; the Church</a:t>
            </a:r>
            <a:endParaRPr lang="en-US" sz="4000" b="0" i="0" dirty="0">
              <a:solidFill>
                <a:srgbClr val="000000"/>
              </a:solidFill>
              <a:effectLst/>
              <a:latin typeface="system-ui"/>
            </a:endParaRPr>
          </a:p>
        </p:txBody>
      </p:sp>
      <p:sp>
        <p:nvSpPr>
          <p:cNvPr id="4" name="TextBox 3">
            <a:extLst>
              <a:ext uri="{FF2B5EF4-FFF2-40B4-BE49-F238E27FC236}">
                <a16:creationId xmlns:a16="http://schemas.microsoft.com/office/drawing/2014/main" id="{4290AE5B-EFE2-5998-F999-306939A5F250}"/>
              </a:ext>
            </a:extLst>
          </p:cNvPr>
          <p:cNvSpPr txBox="1"/>
          <p:nvPr/>
        </p:nvSpPr>
        <p:spPr>
          <a:xfrm>
            <a:off x="6096000" y="0"/>
            <a:ext cx="6096000" cy="3785652"/>
          </a:xfrm>
          <a:prstGeom prst="rect">
            <a:avLst/>
          </a:prstGeom>
          <a:noFill/>
        </p:spPr>
        <p:txBody>
          <a:bodyPr wrap="square">
            <a:spAutoFit/>
          </a:bodyPr>
          <a:lstStyle/>
          <a:p>
            <a:pPr algn="ctr"/>
            <a:r>
              <a:rPr lang="en-US" sz="4000" b="1" dirty="0">
                <a:solidFill>
                  <a:srgbClr val="000000"/>
                </a:solidFill>
                <a:latin typeface="system-ui"/>
              </a:rPr>
              <a:t>An Imperfect World</a:t>
            </a:r>
          </a:p>
          <a:p>
            <a:endParaRPr lang="en-US" sz="4000" dirty="0">
              <a:solidFill>
                <a:srgbClr val="000000"/>
              </a:solidFill>
              <a:latin typeface="system-ui"/>
            </a:endParaRPr>
          </a:p>
          <a:p>
            <a:r>
              <a:rPr lang="en-US" sz="4000" u="sng" dirty="0">
                <a:solidFill>
                  <a:srgbClr val="000000"/>
                </a:solidFill>
                <a:latin typeface="system-ui"/>
              </a:rPr>
              <a:t>People’s Desire</a:t>
            </a:r>
          </a:p>
          <a:p>
            <a:r>
              <a:rPr lang="en-US" sz="4000" dirty="0">
                <a:solidFill>
                  <a:srgbClr val="000000"/>
                </a:solidFill>
                <a:latin typeface="system-ui"/>
              </a:rPr>
              <a:t>Conditional Convenience</a:t>
            </a:r>
          </a:p>
          <a:p>
            <a:r>
              <a:rPr lang="en-US" sz="4000" dirty="0">
                <a:solidFill>
                  <a:srgbClr val="000000"/>
                </a:solidFill>
                <a:latin typeface="system-ui"/>
              </a:rPr>
              <a:t>Loopholes for Separation</a:t>
            </a:r>
          </a:p>
          <a:p>
            <a:r>
              <a:rPr lang="en-US" sz="4000" dirty="0">
                <a:solidFill>
                  <a:srgbClr val="000000"/>
                </a:solidFill>
                <a:latin typeface="system-ui"/>
              </a:rPr>
              <a:t>Shaped by Self-Interest</a:t>
            </a:r>
          </a:p>
        </p:txBody>
      </p:sp>
      <p:sp>
        <p:nvSpPr>
          <p:cNvPr id="2" name="Rectangle: Rounded Corners 1">
            <a:extLst>
              <a:ext uri="{FF2B5EF4-FFF2-40B4-BE49-F238E27FC236}">
                <a16:creationId xmlns:a16="http://schemas.microsoft.com/office/drawing/2014/main" id="{7082FEFE-C556-FB94-2ACA-E57CFD167FBD}"/>
              </a:ext>
            </a:extLst>
          </p:cNvPr>
          <p:cNvSpPr/>
          <p:nvPr/>
        </p:nvSpPr>
        <p:spPr>
          <a:xfrm>
            <a:off x="2349909" y="4378953"/>
            <a:ext cx="7492181" cy="18857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Jesus affirms God’s design </a:t>
            </a:r>
          </a:p>
          <a:p>
            <a:pPr algn="ctr"/>
            <a:r>
              <a:rPr lang="en-US" sz="4400" b="1" dirty="0"/>
              <a:t>over cultural loopholes </a:t>
            </a:r>
          </a:p>
        </p:txBody>
      </p:sp>
    </p:spTree>
    <p:extLst>
      <p:ext uri="{BB962C8B-B14F-4D97-AF65-F5344CB8AC3E}">
        <p14:creationId xmlns:p14="http://schemas.microsoft.com/office/powerpoint/2010/main" val="42677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4980-AF59-8A2A-6D8B-E1B91198DDFA}"/>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9FF5FC48-E617-4E63-BE33-59E74A114A45}"/>
              </a:ext>
            </a:extLst>
          </p:cNvPr>
          <p:cNvSpPr txBox="1"/>
          <p:nvPr/>
        </p:nvSpPr>
        <p:spPr>
          <a:xfrm>
            <a:off x="172994" y="112662"/>
            <a:ext cx="12019005" cy="586043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Teaching About Divorce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10</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in the house the disciples asked him again about this matter.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11</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he said to them, “Whoever divorces his wife and marries another commits adultery against her, </a:t>
            </a:r>
          </a:p>
        </p:txBody>
      </p:sp>
    </p:spTree>
    <p:extLst>
      <p:ext uri="{BB962C8B-B14F-4D97-AF65-F5344CB8AC3E}">
        <p14:creationId xmlns:p14="http://schemas.microsoft.com/office/powerpoint/2010/main" val="18239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165D8-287D-4C94-EB08-F2909EFF020B}"/>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9E8EAA21-C2BE-7992-4686-77497796C3B1}"/>
              </a:ext>
            </a:extLst>
          </p:cNvPr>
          <p:cNvSpPr txBox="1"/>
          <p:nvPr/>
        </p:nvSpPr>
        <p:spPr>
          <a:xfrm>
            <a:off x="172994" y="112662"/>
            <a:ext cx="12019005" cy="586043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Teaching About Divorce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10</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in the house the disciples asked him again about this matter. </a:t>
            </a: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11</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he said to them, “Whoever divorces his wife and marries another commits adultery against her,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12</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if she divorces her husband and marries another, she commits adultery.”</a:t>
            </a:r>
          </a:p>
        </p:txBody>
      </p:sp>
      <p:sp>
        <p:nvSpPr>
          <p:cNvPr id="3" name="Rectangle: Rounded Corners 2">
            <a:extLst>
              <a:ext uri="{FF2B5EF4-FFF2-40B4-BE49-F238E27FC236}">
                <a16:creationId xmlns:a16="http://schemas.microsoft.com/office/drawing/2014/main" id="{0A325C11-23F7-0D40-79E6-32F6B8F70F8F}"/>
              </a:ext>
            </a:extLst>
          </p:cNvPr>
          <p:cNvSpPr/>
          <p:nvPr/>
        </p:nvSpPr>
        <p:spPr>
          <a:xfrm>
            <a:off x="86498" y="4454011"/>
            <a:ext cx="12019004" cy="18857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Even while passing judgement on sin, </a:t>
            </a:r>
          </a:p>
          <a:p>
            <a:pPr algn="ctr"/>
            <a:r>
              <a:rPr lang="en-US" sz="4400" b="1" dirty="0"/>
              <a:t>Jesus promotes equality</a:t>
            </a:r>
          </a:p>
        </p:txBody>
      </p:sp>
    </p:spTree>
    <p:extLst>
      <p:ext uri="{BB962C8B-B14F-4D97-AF65-F5344CB8AC3E}">
        <p14:creationId xmlns:p14="http://schemas.microsoft.com/office/powerpoint/2010/main" val="45690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A3F20-985B-4664-E484-1D986BE497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662A3B-9765-D4D9-3ABE-D080443B6D67}"/>
              </a:ext>
            </a:extLst>
          </p:cNvPr>
          <p:cNvSpPr txBox="1"/>
          <p:nvPr/>
        </p:nvSpPr>
        <p:spPr>
          <a:xfrm>
            <a:off x="2608006" y="1025012"/>
            <a:ext cx="9200536"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Can a Christian divorce and remarry?</a:t>
            </a:r>
            <a:endParaRPr lang="en-US" sz="4400" b="1" dirty="0"/>
          </a:p>
        </p:txBody>
      </p:sp>
      <p:sp>
        <p:nvSpPr>
          <p:cNvPr id="6" name="TextBox 5">
            <a:extLst>
              <a:ext uri="{FF2B5EF4-FFF2-40B4-BE49-F238E27FC236}">
                <a16:creationId xmlns:a16="http://schemas.microsoft.com/office/drawing/2014/main" id="{1911191F-3D5D-37B2-4751-E7537E45C3A1}"/>
              </a:ext>
            </a:extLst>
          </p:cNvPr>
          <p:cNvSpPr txBox="1"/>
          <p:nvPr/>
        </p:nvSpPr>
        <p:spPr>
          <a:xfrm>
            <a:off x="0" y="2756703"/>
            <a:ext cx="12192000" cy="4084003"/>
          </a:xfrm>
          <a:prstGeom prst="rect">
            <a:avLst/>
          </a:prstGeom>
          <a:noFill/>
        </p:spPr>
        <p:txBody>
          <a:bodyPr wrap="square">
            <a:spAutoFit/>
          </a:bodyPr>
          <a:lstStyle/>
          <a:p>
            <a:pPr>
              <a:lnSpc>
                <a:spcPct val="90000"/>
              </a:lnSpc>
            </a:pPr>
            <a:r>
              <a:rPr lang="en-US" sz="3200" b="1" i="0" baseline="30000" dirty="0">
                <a:solidFill>
                  <a:srgbClr val="000000"/>
                </a:solidFill>
                <a:effectLst/>
                <a:latin typeface="+mj-lt"/>
              </a:rPr>
              <a:t>27 </a:t>
            </a:r>
            <a:r>
              <a:rPr lang="en-US" sz="3200" b="0" i="0" dirty="0">
                <a:solidFill>
                  <a:srgbClr val="000000"/>
                </a:solidFill>
                <a:effectLst/>
                <a:latin typeface="+mj-lt"/>
              </a:rPr>
              <a:t>“You have heard that it was said, ‘You shall not commit adultery.’ </a:t>
            </a:r>
            <a:r>
              <a:rPr lang="en-US" sz="3200" b="1" i="0" baseline="30000" dirty="0">
                <a:solidFill>
                  <a:srgbClr val="000000"/>
                </a:solidFill>
                <a:effectLst/>
                <a:latin typeface="+mj-lt"/>
              </a:rPr>
              <a:t>28 </a:t>
            </a:r>
            <a:r>
              <a:rPr lang="en-US" sz="3200" b="0" i="0" dirty="0">
                <a:solidFill>
                  <a:srgbClr val="000000"/>
                </a:solidFill>
                <a:effectLst/>
                <a:latin typeface="+mj-lt"/>
              </a:rPr>
              <a:t>But I say to you that everyone who looks at a woman with lustful intent has already committed adultery with her in his heart. </a:t>
            </a:r>
            <a:r>
              <a:rPr lang="en-US" sz="3200" b="1" i="0" baseline="30000" dirty="0">
                <a:solidFill>
                  <a:srgbClr val="000000"/>
                </a:solidFill>
                <a:effectLst/>
                <a:latin typeface="+mj-lt"/>
              </a:rPr>
              <a:t>29 </a:t>
            </a:r>
            <a:r>
              <a:rPr lang="en-US" sz="3200" b="0" i="0" dirty="0">
                <a:solidFill>
                  <a:srgbClr val="000000"/>
                </a:solidFill>
                <a:effectLst/>
                <a:latin typeface="+mj-lt"/>
              </a:rPr>
              <a:t>If your right eye causes you to sin, tear it out and throw it away</a:t>
            </a:r>
          </a:p>
          <a:p>
            <a:pPr>
              <a:lnSpc>
                <a:spcPct val="90000"/>
              </a:lnSpc>
            </a:pPr>
            <a:endParaRPr lang="en-US" sz="3200" dirty="0">
              <a:solidFill>
                <a:srgbClr val="000000"/>
              </a:solidFill>
              <a:latin typeface="+mj-lt"/>
            </a:endParaRPr>
          </a:p>
          <a:p>
            <a:pPr>
              <a:lnSpc>
                <a:spcPct val="90000"/>
              </a:lnSpc>
            </a:pPr>
            <a:r>
              <a:rPr lang="en-US" sz="3200" b="1" baseline="30000" dirty="0">
                <a:latin typeface="+mj-lt"/>
              </a:rPr>
              <a:t>31 </a:t>
            </a:r>
            <a:r>
              <a:rPr lang="en-US" sz="3200" dirty="0">
                <a:latin typeface="+mj-lt"/>
              </a:rPr>
              <a:t>“It was also said, ‘Whoever divorces his wife, let him give her a certificate of divorce.’ </a:t>
            </a:r>
            <a:r>
              <a:rPr lang="en-US" sz="3200" b="1" baseline="30000" dirty="0">
                <a:latin typeface="+mj-lt"/>
              </a:rPr>
              <a:t>32 </a:t>
            </a:r>
            <a:r>
              <a:rPr lang="en-US" sz="3200" dirty="0">
                <a:latin typeface="+mj-lt"/>
              </a:rPr>
              <a:t>But I say to you that everyone who divorces his wife, except on the ground of sexual immorality, makes her commit adultery, and whoever marries a divorced woman commits adultery.</a:t>
            </a:r>
          </a:p>
        </p:txBody>
      </p:sp>
    </p:spTree>
    <p:extLst>
      <p:ext uri="{BB962C8B-B14F-4D97-AF65-F5344CB8AC3E}">
        <p14:creationId xmlns:p14="http://schemas.microsoft.com/office/powerpoint/2010/main" val="409632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FB6DE-CB12-735F-E802-6A3183FBE49E}"/>
              </a:ext>
            </a:extLst>
          </p:cNvPr>
          <p:cNvSpPr txBox="1"/>
          <p:nvPr/>
        </p:nvSpPr>
        <p:spPr>
          <a:xfrm>
            <a:off x="361950" y="2402031"/>
            <a:ext cx="2935544" cy="1446550"/>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What sin is worse?</a:t>
            </a:r>
            <a:endParaRPr lang="en-US" sz="4400" b="1" dirty="0"/>
          </a:p>
        </p:txBody>
      </p:sp>
      <p:sp>
        <p:nvSpPr>
          <p:cNvPr id="8" name="TextBox 7">
            <a:extLst>
              <a:ext uri="{FF2B5EF4-FFF2-40B4-BE49-F238E27FC236}">
                <a16:creationId xmlns:a16="http://schemas.microsoft.com/office/drawing/2014/main" id="{C490D5F2-8A50-E6C3-CA6D-F06825EFAF4C}"/>
              </a:ext>
            </a:extLst>
          </p:cNvPr>
          <p:cNvSpPr txBox="1"/>
          <p:nvPr/>
        </p:nvSpPr>
        <p:spPr>
          <a:xfrm>
            <a:off x="361950" y="4166405"/>
            <a:ext cx="3200400" cy="1938992"/>
          </a:xfrm>
          <a:prstGeom prst="rect">
            <a:avLst/>
          </a:prstGeom>
          <a:noFill/>
        </p:spPr>
        <p:txBody>
          <a:bodyPr wrap="square">
            <a:spAutoFit/>
          </a:bodyPr>
          <a:lstStyle/>
          <a:p>
            <a:pPr marL="571500" indent="-571500" algn="l">
              <a:buFont typeface="Arial" panose="020B0604020202020204" pitchFamily="34" charset="0"/>
              <a:buChar char="•"/>
            </a:pPr>
            <a:r>
              <a:rPr lang="en-US" sz="4000" b="1" i="0" dirty="0">
                <a:solidFill>
                  <a:srgbClr val="000000"/>
                </a:solidFill>
                <a:effectLst/>
                <a:latin typeface="system-ui"/>
              </a:rPr>
              <a:t>My Sin</a:t>
            </a:r>
          </a:p>
          <a:p>
            <a:pPr marL="571500" indent="-571500" algn="l">
              <a:buFont typeface="Arial" panose="020B0604020202020204" pitchFamily="34" charset="0"/>
              <a:buChar char="•"/>
            </a:pPr>
            <a:r>
              <a:rPr lang="en-US" sz="4000" b="1" i="0" dirty="0">
                <a:solidFill>
                  <a:srgbClr val="000000"/>
                </a:solidFill>
                <a:effectLst/>
                <a:latin typeface="system-ui"/>
              </a:rPr>
              <a:t>Someone else’s sin</a:t>
            </a:r>
          </a:p>
        </p:txBody>
      </p:sp>
      <p:pic>
        <p:nvPicPr>
          <p:cNvPr id="10" name="Picture 9" descr="A drawing of stick figures with text&#10;&#10;AI-generated content may be incorrect.">
            <a:extLst>
              <a:ext uri="{FF2B5EF4-FFF2-40B4-BE49-F238E27FC236}">
                <a16:creationId xmlns:a16="http://schemas.microsoft.com/office/drawing/2014/main" id="{B08F80E6-A5FD-A03E-8389-589D0356D84A}"/>
              </a:ext>
            </a:extLst>
          </p:cNvPr>
          <p:cNvPicPr>
            <a:picLocks noChangeAspect="1"/>
          </p:cNvPicPr>
          <p:nvPr/>
        </p:nvPicPr>
        <p:blipFill>
          <a:blip r:embed="rId3"/>
          <a:stretch>
            <a:fillRect/>
          </a:stretch>
        </p:blipFill>
        <p:spPr>
          <a:xfrm>
            <a:off x="3663067" y="385762"/>
            <a:ext cx="8166983" cy="6034088"/>
          </a:xfrm>
          <a:prstGeom prst="rect">
            <a:avLst/>
          </a:prstGeom>
        </p:spPr>
      </p:pic>
    </p:spTree>
    <p:extLst>
      <p:ext uri="{BB962C8B-B14F-4D97-AF65-F5344CB8AC3E}">
        <p14:creationId xmlns:p14="http://schemas.microsoft.com/office/powerpoint/2010/main" val="13119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7185E-9C9B-12E4-3A39-EE9DC6E751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7CC07D-BA7A-B3E8-4BE9-676845B50DEB}"/>
              </a:ext>
            </a:extLst>
          </p:cNvPr>
          <p:cNvSpPr txBox="1"/>
          <p:nvPr/>
        </p:nvSpPr>
        <p:spPr>
          <a:xfrm>
            <a:off x="2608006" y="1025012"/>
            <a:ext cx="9200536"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Is adultery the unpardonable sin?</a:t>
            </a:r>
            <a:endParaRPr lang="en-US" sz="4400" b="1" dirty="0"/>
          </a:p>
        </p:txBody>
      </p:sp>
      <p:sp>
        <p:nvSpPr>
          <p:cNvPr id="8" name="TextBox 7">
            <a:extLst>
              <a:ext uri="{FF2B5EF4-FFF2-40B4-BE49-F238E27FC236}">
                <a16:creationId xmlns:a16="http://schemas.microsoft.com/office/drawing/2014/main" id="{2C9A7395-D141-669B-501C-D2E057800EDD}"/>
              </a:ext>
            </a:extLst>
          </p:cNvPr>
          <p:cNvSpPr txBox="1"/>
          <p:nvPr/>
        </p:nvSpPr>
        <p:spPr>
          <a:xfrm>
            <a:off x="459043" y="2955497"/>
            <a:ext cx="11273913" cy="2554545"/>
          </a:xfrm>
          <a:prstGeom prst="rect">
            <a:avLst/>
          </a:prstGeom>
          <a:noFill/>
        </p:spPr>
        <p:txBody>
          <a:bodyPr wrap="square">
            <a:spAutoFit/>
          </a:bodyPr>
          <a:lstStyle/>
          <a:p>
            <a:pPr algn="l">
              <a:buNone/>
            </a:pPr>
            <a:r>
              <a:rPr lang="en-US" sz="4000" b="1" i="0" dirty="0">
                <a:solidFill>
                  <a:srgbClr val="000000"/>
                </a:solidFill>
                <a:effectLst/>
                <a:latin typeface="system-ui"/>
              </a:rPr>
              <a:t>Matthew 12:31-32 </a:t>
            </a:r>
          </a:p>
          <a:p>
            <a:pPr algn="l">
              <a:buNone/>
            </a:pPr>
            <a:r>
              <a:rPr lang="en-US" sz="4000" b="1" i="0" baseline="30000" dirty="0">
                <a:solidFill>
                  <a:srgbClr val="000000"/>
                </a:solidFill>
                <a:effectLst/>
                <a:latin typeface="system-ui"/>
              </a:rPr>
              <a:t>31 </a:t>
            </a:r>
            <a:r>
              <a:rPr lang="en-US" sz="4000" b="0" i="0" dirty="0">
                <a:solidFill>
                  <a:srgbClr val="000000"/>
                </a:solidFill>
                <a:effectLst/>
                <a:latin typeface="system-ui"/>
              </a:rPr>
              <a:t>Therefore I tell you, every sin and blasphemy will be forgiven people, but the blasphemy against the Spirit will not be forgiven. </a:t>
            </a:r>
          </a:p>
        </p:txBody>
      </p:sp>
    </p:spTree>
    <p:extLst>
      <p:ext uri="{BB962C8B-B14F-4D97-AF65-F5344CB8AC3E}">
        <p14:creationId xmlns:p14="http://schemas.microsoft.com/office/powerpoint/2010/main" val="121156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175D-993E-ECD1-6458-C29F0731E1B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3838DC-8F15-C835-ED29-F8B44785CA3B}"/>
              </a:ext>
            </a:extLst>
          </p:cNvPr>
          <p:cNvSpPr/>
          <p:nvPr/>
        </p:nvSpPr>
        <p:spPr>
          <a:xfrm>
            <a:off x="1847851" y="3659892"/>
            <a:ext cx="1708150" cy="57287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62AFD6-AC81-5700-7A19-94D4A574D985}"/>
              </a:ext>
            </a:extLst>
          </p:cNvPr>
          <p:cNvSpPr txBox="1"/>
          <p:nvPr/>
        </p:nvSpPr>
        <p:spPr>
          <a:xfrm>
            <a:off x="2608006" y="1025012"/>
            <a:ext cx="9200536"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Is adultery the unpardonable sin?</a:t>
            </a:r>
            <a:endParaRPr lang="en-US" sz="4400" b="1" dirty="0"/>
          </a:p>
        </p:txBody>
      </p:sp>
      <p:sp>
        <p:nvSpPr>
          <p:cNvPr id="8" name="TextBox 7">
            <a:extLst>
              <a:ext uri="{FF2B5EF4-FFF2-40B4-BE49-F238E27FC236}">
                <a16:creationId xmlns:a16="http://schemas.microsoft.com/office/drawing/2014/main" id="{F9A67FD9-A5B8-DD70-AF74-FFCE8A21ED0F}"/>
              </a:ext>
            </a:extLst>
          </p:cNvPr>
          <p:cNvSpPr txBox="1"/>
          <p:nvPr/>
        </p:nvSpPr>
        <p:spPr>
          <a:xfrm>
            <a:off x="459043" y="2955497"/>
            <a:ext cx="11273913" cy="2554545"/>
          </a:xfrm>
          <a:prstGeom prst="rect">
            <a:avLst/>
          </a:prstGeom>
          <a:noFill/>
        </p:spPr>
        <p:txBody>
          <a:bodyPr wrap="square">
            <a:spAutoFit/>
          </a:bodyPr>
          <a:lstStyle/>
          <a:p>
            <a:pPr algn="l">
              <a:buNone/>
            </a:pPr>
            <a:r>
              <a:rPr lang="en-US" sz="4000" b="1" i="0" dirty="0">
                <a:solidFill>
                  <a:srgbClr val="000000"/>
                </a:solidFill>
                <a:effectLst/>
                <a:latin typeface="system-ui"/>
              </a:rPr>
              <a:t>1 John 1:9 </a:t>
            </a:r>
          </a:p>
          <a:p>
            <a:pPr algn="l">
              <a:buNone/>
            </a:pPr>
            <a:r>
              <a:rPr lang="en-US" sz="4000" b="1" i="0" baseline="30000" dirty="0">
                <a:solidFill>
                  <a:srgbClr val="000000"/>
                </a:solidFill>
                <a:effectLst/>
                <a:latin typeface="system-ui"/>
              </a:rPr>
              <a:t>9 </a:t>
            </a:r>
            <a:r>
              <a:rPr lang="en-US" sz="4000" b="0" i="0" dirty="0">
                <a:solidFill>
                  <a:srgbClr val="000000"/>
                </a:solidFill>
                <a:effectLst/>
                <a:latin typeface="system-ui"/>
              </a:rPr>
              <a:t>If we confess our sins, he is faithful and just to forgive us our sins and to cleanse us from all unrighteousness. </a:t>
            </a:r>
          </a:p>
        </p:txBody>
      </p:sp>
    </p:spTree>
    <p:extLst>
      <p:ext uri="{BB962C8B-B14F-4D97-AF65-F5344CB8AC3E}">
        <p14:creationId xmlns:p14="http://schemas.microsoft.com/office/powerpoint/2010/main" val="422502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cartoon of a cat and a cat&#10;&#10;AI-generated content may be incorrect.">
            <a:extLst>
              <a:ext uri="{FF2B5EF4-FFF2-40B4-BE49-F238E27FC236}">
                <a16:creationId xmlns:a16="http://schemas.microsoft.com/office/drawing/2014/main" id="{3625E82E-63D4-C27F-6325-052A88FA9552}"/>
              </a:ext>
            </a:extLst>
          </p:cNvPr>
          <p:cNvPicPr>
            <a:picLocks noChangeAspect="1"/>
          </p:cNvPicPr>
          <p:nvPr/>
        </p:nvPicPr>
        <p:blipFill>
          <a:blip r:embed="rId2"/>
          <a:stretch>
            <a:fillRect/>
          </a:stretch>
        </p:blipFill>
        <p:spPr>
          <a:xfrm>
            <a:off x="4898326" y="597072"/>
            <a:ext cx="6937213" cy="5365722"/>
          </a:xfrm>
          <a:prstGeom prst="rect">
            <a:avLst/>
          </a:prstGeom>
        </p:spPr>
      </p:pic>
      <p:sp>
        <p:nvSpPr>
          <p:cNvPr id="4" name="TextBox 3">
            <a:extLst>
              <a:ext uri="{FF2B5EF4-FFF2-40B4-BE49-F238E27FC236}">
                <a16:creationId xmlns:a16="http://schemas.microsoft.com/office/drawing/2014/main" id="{411470E4-C28F-4C75-5A4F-ACDFB08FF889}"/>
              </a:ext>
            </a:extLst>
          </p:cNvPr>
          <p:cNvSpPr txBox="1"/>
          <p:nvPr/>
        </p:nvSpPr>
        <p:spPr>
          <a:xfrm>
            <a:off x="190500" y="411798"/>
            <a:ext cx="5512876" cy="4527906"/>
          </a:xfrm>
          <a:prstGeom prst="rect">
            <a:avLst/>
          </a:prstGeom>
          <a:noFill/>
        </p:spPr>
        <p:txBody>
          <a:bodyPr wrap="square">
            <a:spAutoFit/>
          </a:bodyPr>
          <a:lstStyle/>
          <a:p>
            <a:pPr>
              <a:lnSpc>
                <a:spcPct val="90000"/>
              </a:lnSpc>
            </a:pPr>
            <a:r>
              <a:rPr lang="en-US" sz="4000" b="1" dirty="0"/>
              <a:t>Owner sets terms:</a:t>
            </a:r>
          </a:p>
          <a:p>
            <a:pPr>
              <a:lnSpc>
                <a:spcPct val="90000"/>
              </a:lnSpc>
            </a:pPr>
            <a:r>
              <a:rPr lang="en-US" sz="4000" b="1" dirty="0"/>
              <a:t>NO GIRLS</a:t>
            </a:r>
          </a:p>
          <a:p>
            <a:pPr>
              <a:lnSpc>
                <a:spcPct val="90000"/>
              </a:lnSpc>
            </a:pPr>
            <a:endParaRPr lang="en-US" sz="4000" dirty="0"/>
          </a:p>
          <a:p>
            <a:pPr>
              <a:lnSpc>
                <a:spcPct val="90000"/>
              </a:lnSpc>
            </a:pPr>
            <a:r>
              <a:rPr lang="en-US" sz="4000" b="1" dirty="0"/>
              <a:t>Clear requirements</a:t>
            </a:r>
          </a:p>
          <a:p>
            <a:pPr>
              <a:lnSpc>
                <a:spcPct val="90000"/>
              </a:lnSpc>
            </a:pPr>
            <a:r>
              <a:rPr lang="en-US" sz="4000" b="1" dirty="0"/>
              <a:t>NO GIRLS</a:t>
            </a:r>
            <a:endParaRPr lang="en-US" sz="4000" dirty="0"/>
          </a:p>
          <a:p>
            <a:pPr>
              <a:lnSpc>
                <a:spcPct val="90000"/>
              </a:lnSpc>
            </a:pPr>
            <a:endParaRPr lang="en-US" sz="4000" dirty="0"/>
          </a:p>
          <a:p>
            <a:pPr>
              <a:lnSpc>
                <a:spcPct val="90000"/>
              </a:lnSpc>
            </a:pPr>
            <a:r>
              <a:rPr lang="en-US" sz="4000" b="1" dirty="0"/>
              <a:t>Purpose</a:t>
            </a:r>
          </a:p>
          <a:p>
            <a:pPr>
              <a:lnSpc>
                <a:spcPct val="90000"/>
              </a:lnSpc>
            </a:pPr>
            <a:r>
              <a:rPr lang="en-US" sz="4000" b="1" dirty="0"/>
              <a:t>TO BE MEAN</a:t>
            </a:r>
            <a:endParaRPr lang="en-US" sz="4000" dirty="0"/>
          </a:p>
        </p:txBody>
      </p:sp>
      <p:sp>
        <p:nvSpPr>
          <p:cNvPr id="5" name="&quot;Not Allowed&quot; Symbol 4">
            <a:extLst>
              <a:ext uri="{FF2B5EF4-FFF2-40B4-BE49-F238E27FC236}">
                <a16:creationId xmlns:a16="http://schemas.microsoft.com/office/drawing/2014/main" id="{5A7E79BC-E828-EAF6-F3D7-A232AD0282AF}"/>
              </a:ext>
            </a:extLst>
          </p:cNvPr>
          <p:cNvSpPr/>
          <p:nvPr/>
        </p:nvSpPr>
        <p:spPr>
          <a:xfrm>
            <a:off x="4693511" y="145013"/>
            <a:ext cx="7346842" cy="6567974"/>
          </a:xfrm>
          <a:prstGeom prst="noSmoking">
            <a:avLst>
              <a:gd name="adj" fmla="val 408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59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2BA2-224D-E203-9F99-71BF8A317F7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2F3A2EB-45FA-CD99-A0CD-ED65B7BDB3AD}"/>
              </a:ext>
            </a:extLst>
          </p:cNvPr>
          <p:cNvSpPr/>
          <p:nvPr/>
        </p:nvSpPr>
        <p:spPr>
          <a:xfrm>
            <a:off x="1847850" y="3659892"/>
            <a:ext cx="2038349" cy="57287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28E52C-2947-AE81-FC8D-44CF3774ED53}"/>
              </a:ext>
            </a:extLst>
          </p:cNvPr>
          <p:cNvSpPr txBox="1"/>
          <p:nvPr/>
        </p:nvSpPr>
        <p:spPr>
          <a:xfrm>
            <a:off x="2608006" y="1025012"/>
            <a:ext cx="9200536" cy="769441"/>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Is adultery the unpardonable sin?</a:t>
            </a:r>
            <a:endParaRPr lang="en-US" sz="4400" b="1" dirty="0"/>
          </a:p>
        </p:txBody>
      </p:sp>
      <p:sp>
        <p:nvSpPr>
          <p:cNvPr id="8" name="TextBox 7">
            <a:extLst>
              <a:ext uri="{FF2B5EF4-FFF2-40B4-BE49-F238E27FC236}">
                <a16:creationId xmlns:a16="http://schemas.microsoft.com/office/drawing/2014/main" id="{75B9A5C3-ADFA-B382-D49A-FB7DAD2281E1}"/>
              </a:ext>
            </a:extLst>
          </p:cNvPr>
          <p:cNvSpPr txBox="1"/>
          <p:nvPr/>
        </p:nvSpPr>
        <p:spPr>
          <a:xfrm>
            <a:off x="459043" y="2955497"/>
            <a:ext cx="11273913" cy="2554545"/>
          </a:xfrm>
          <a:prstGeom prst="rect">
            <a:avLst/>
          </a:prstGeom>
          <a:noFill/>
        </p:spPr>
        <p:txBody>
          <a:bodyPr wrap="square">
            <a:spAutoFit/>
          </a:bodyPr>
          <a:lstStyle/>
          <a:p>
            <a:pPr algn="l">
              <a:buNone/>
            </a:pPr>
            <a:r>
              <a:rPr lang="en-US" sz="4000" b="1" i="0" dirty="0">
                <a:solidFill>
                  <a:srgbClr val="000000"/>
                </a:solidFill>
                <a:effectLst/>
                <a:latin typeface="system-ui"/>
              </a:rPr>
              <a:t>The World</a:t>
            </a:r>
          </a:p>
          <a:p>
            <a:pPr algn="l">
              <a:buNone/>
            </a:pPr>
            <a:r>
              <a:rPr lang="en-US" sz="4000" b="1" i="0" baseline="30000" dirty="0">
                <a:solidFill>
                  <a:srgbClr val="000000"/>
                </a:solidFill>
                <a:effectLst/>
                <a:latin typeface="system-ui"/>
              </a:rPr>
              <a:t>   </a:t>
            </a:r>
            <a:r>
              <a:rPr lang="en-US" sz="4000" b="0" i="0" dirty="0">
                <a:solidFill>
                  <a:srgbClr val="000000"/>
                </a:solidFill>
                <a:effectLst/>
                <a:latin typeface="system-ui"/>
              </a:rPr>
              <a:t>If we celebrate our sins, he is faithful and just to forgive us our sins and to cleanse us from all unrighteousness. </a:t>
            </a:r>
          </a:p>
        </p:txBody>
      </p:sp>
      <p:sp>
        <p:nvSpPr>
          <p:cNvPr id="5" name="&quot;Not Allowed&quot; Symbol 4">
            <a:extLst>
              <a:ext uri="{FF2B5EF4-FFF2-40B4-BE49-F238E27FC236}">
                <a16:creationId xmlns:a16="http://schemas.microsoft.com/office/drawing/2014/main" id="{7F9DC2F8-C042-4DE4-2123-00C935D350F4}"/>
              </a:ext>
            </a:extLst>
          </p:cNvPr>
          <p:cNvSpPr/>
          <p:nvPr/>
        </p:nvSpPr>
        <p:spPr>
          <a:xfrm>
            <a:off x="1881386" y="3429000"/>
            <a:ext cx="2004813" cy="1202945"/>
          </a:xfrm>
          <a:prstGeom prst="noSmoking">
            <a:avLst>
              <a:gd name="adj" fmla="val 4081"/>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258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BB5B11-D1C6-EA67-4656-70963F41C67F}"/>
              </a:ext>
            </a:extLst>
          </p:cNvPr>
          <p:cNvSpPr txBox="1"/>
          <p:nvPr/>
        </p:nvSpPr>
        <p:spPr>
          <a:xfrm>
            <a:off x="0" y="766925"/>
            <a:ext cx="12191999" cy="5047920"/>
          </a:xfrm>
          <a:prstGeom prst="rect">
            <a:avLst/>
          </a:prstGeom>
          <a:noFill/>
        </p:spPr>
        <p:txBody>
          <a:bodyPr wrap="square">
            <a:spAutoFit/>
          </a:bodyPr>
          <a:lstStyle/>
          <a:p>
            <a:pPr marR="0" lvl="0" algn="ctr">
              <a:lnSpc>
                <a:spcPct val="90000"/>
              </a:lnSpc>
            </a:pPr>
            <a:r>
              <a:rPr lang="en-US" sz="4800" dirty="0">
                <a:effectLst/>
                <a:latin typeface="Aptos" panose="020B0004020202020204" pitchFamily="34" charset="0"/>
                <a:ea typeface="Calibri" panose="020F0502020204030204" pitchFamily="34" charset="0"/>
                <a:cs typeface="Arial" panose="020B0604020202020204" pitchFamily="34" charset="0"/>
              </a:rPr>
              <a:t>Jesus affirms the law more strictly          </a:t>
            </a:r>
          </a:p>
          <a:p>
            <a:pPr marR="0" lvl="0" algn="ctr">
              <a:lnSpc>
                <a:spcPct val="90000"/>
              </a:lnSpc>
            </a:pPr>
            <a:r>
              <a:rPr lang="en-US" sz="4800" dirty="0">
                <a:effectLst/>
                <a:latin typeface="Aptos" panose="020B0004020202020204" pitchFamily="34" charset="0"/>
                <a:ea typeface="Calibri" panose="020F0502020204030204" pitchFamily="34" charset="0"/>
                <a:cs typeface="Arial" panose="020B0604020202020204" pitchFamily="34" charset="0"/>
              </a:rPr>
              <a:t>and fulfills it completely</a:t>
            </a:r>
          </a:p>
          <a:p>
            <a:pPr marR="0" lvl="0" algn="ctr">
              <a:lnSpc>
                <a:spcPct val="90000"/>
              </a:lnSpc>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90000"/>
              </a:lnSpc>
              <a:spcAft>
                <a:spcPts val="800"/>
              </a:spcAft>
              <a:buFont typeface="Symbol" panose="05050102010706020507" pitchFamily="18" charset="2"/>
              <a:buChar char=""/>
            </a:pPr>
            <a:r>
              <a:rPr lang="en-US" sz="4800" dirty="0">
                <a:effectLst/>
                <a:latin typeface="Aptos" panose="020B0004020202020204" pitchFamily="34" charset="0"/>
                <a:ea typeface="Calibri" panose="020F0502020204030204" pitchFamily="34" charset="0"/>
                <a:cs typeface="Arial" panose="020B0604020202020204" pitchFamily="34" charset="0"/>
              </a:rPr>
              <a:t>lust = adultery </a:t>
            </a:r>
          </a:p>
          <a:p>
            <a:pPr marL="800100" lvl="1" indent="-342900">
              <a:lnSpc>
                <a:spcPct val="90000"/>
              </a:lnSpc>
              <a:spcAft>
                <a:spcPts val="800"/>
              </a:spcAft>
              <a:buFont typeface="Symbol" panose="05050102010706020507" pitchFamily="18" charset="2"/>
              <a:buChar char=""/>
            </a:pPr>
            <a:r>
              <a:rPr lang="en-US" sz="4800" dirty="0">
                <a:effectLst/>
                <a:latin typeface="Aptos" panose="020B0004020202020204" pitchFamily="34" charset="0"/>
                <a:ea typeface="Calibri" panose="020F0502020204030204" pitchFamily="34" charset="0"/>
                <a:cs typeface="Arial" panose="020B0604020202020204" pitchFamily="34" charset="0"/>
              </a:rPr>
              <a:t>hate = murder, </a:t>
            </a:r>
          </a:p>
          <a:p>
            <a:pPr marL="800100" lvl="1" indent="-342900">
              <a:lnSpc>
                <a:spcPct val="90000"/>
              </a:lnSpc>
              <a:spcAft>
                <a:spcPts val="800"/>
              </a:spcAft>
              <a:buFont typeface="Symbol" panose="05050102010706020507" pitchFamily="18" charset="2"/>
              <a:buChar char=""/>
            </a:pPr>
            <a:r>
              <a:rPr lang="en-US" sz="4800" dirty="0">
                <a:effectLst/>
                <a:latin typeface="Aptos" panose="020B0004020202020204" pitchFamily="34" charset="0"/>
                <a:ea typeface="Calibri" panose="020F0502020204030204" pitchFamily="34" charset="0"/>
                <a:cs typeface="Arial" panose="020B0604020202020204" pitchFamily="34" charset="0"/>
              </a:rPr>
              <a:t>divorce + remarriage = adultery</a:t>
            </a:r>
          </a:p>
          <a:p>
            <a:pPr lvl="1">
              <a:lnSpc>
                <a:spcPct val="90000"/>
              </a:lnSpc>
              <a:spcAft>
                <a:spcPts val="800"/>
              </a:spcAft>
            </a:pPr>
            <a:endParaRPr lang="en-US" sz="2000" dirty="0">
              <a:effectLst/>
              <a:latin typeface="Aptos" panose="020B0004020202020204" pitchFamily="34" charset="0"/>
              <a:ea typeface="Calibri" panose="020F0502020204030204" pitchFamily="34" charset="0"/>
              <a:cs typeface="Arial" panose="020B0604020202020204" pitchFamily="34" charset="0"/>
            </a:endParaRPr>
          </a:p>
          <a:p>
            <a:pPr marR="0" lvl="0" algn="ctr">
              <a:lnSpc>
                <a:spcPct val="90000"/>
              </a:lnSpc>
              <a:spcAft>
                <a:spcPts val="800"/>
              </a:spcAft>
            </a:pPr>
            <a:r>
              <a:rPr lang="en-US" sz="4800" dirty="0">
                <a:effectLst/>
                <a:latin typeface="Aptos" panose="020B0004020202020204" pitchFamily="34" charset="0"/>
                <a:ea typeface="Calibri" panose="020F0502020204030204" pitchFamily="34" charset="0"/>
                <a:cs typeface="Arial" panose="020B0604020202020204" pitchFamily="34" charset="0"/>
              </a:rPr>
              <a:t>exposes our need for grace, not perfection.</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494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35C82-7CBF-75EF-4BB2-79F191A0C066}"/>
            </a:ext>
          </a:extLst>
        </p:cNvPr>
        <p:cNvGrpSpPr/>
        <p:nvPr/>
      </p:nvGrpSpPr>
      <p:grpSpPr>
        <a:xfrm>
          <a:off x="0" y="0"/>
          <a:ext cx="0" cy="0"/>
          <a:chOff x="0" y="0"/>
          <a:chExt cx="0" cy="0"/>
        </a:xfrm>
      </p:grpSpPr>
      <p:sp>
        <p:nvSpPr>
          <p:cNvPr id="6" name="Rounded Rectangle 3">
            <a:extLst>
              <a:ext uri="{FF2B5EF4-FFF2-40B4-BE49-F238E27FC236}">
                <a16:creationId xmlns:a16="http://schemas.microsoft.com/office/drawing/2014/main" id="{F9AA158C-854A-3DA8-E326-929ABD9BB309}"/>
              </a:ext>
            </a:extLst>
          </p:cNvPr>
          <p:cNvSpPr/>
          <p:nvPr/>
        </p:nvSpPr>
        <p:spPr>
          <a:xfrm>
            <a:off x="1" y="63500"/>
            <a:ext cx="12192000" cy="299840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Story 4</a:t>
            </a:r>
          </a:p>
          <a:p>
            <a:pPr algn="ctr"/>
            <a:r>
              <a:rPr lang="en-US" sz="5400" b="1" dirty="0">
                <a:latin typeface="Times New Roman" panose="02020603050405020304" pitchFamily="18" charset="0"/>
                <a:cs typeface="Times New Roman" panose="02020603050405020304" pitchFamily="18" charset="0"/>
              </a:rPr>
              <a:t>Let the Children Come </a:t>
            </a:r>
          </a:p>
          <a:p>
            <a:pPr algn="ctr"/>
            <a:r>
              <a:rPr lang="en-US" sz="4800" dirty="0">
                <a:latin typeface="Times New Roman" panose="02020603050405020304" pitchFamily="18" charset="0"/>
                <a:cs typeface="Times New Roman" panose="02020603050405020304" pitchFamily="18" charset="0"/>
              </a:rPr>
              <a:t>Mark 10:13-16</a:t>
            </a:r>
          </a:p>
        </p:txBody>
      </p:sp>
      <p:sp>
        <p:nvSpPr>
          <p:cNvPr id="7" name="Title 1">
            <a:extLst>
              <a:ext uri="{FF2B5EF4-FFF2-40B4-BE49-F238E27FC236}">
                <a16:creationId xmlns:a16="http://schemas.microsoft.com/office/drawing/2014/main" id="{C7DD2613-F359-F414-D868-98960B3969A5}"/>
              </a:ext>
            </a:extLst>
          </p:cNvPr>
          <p:cNvSpPr txBox="1">
            <a:spLocks/>
          </p:cNvSpPr>
          <p:nvPr/>
        </p:nvSpPr>
        <p:spPr>
          <a:xfrm>
            <a:off x="0" y="3957361"/>
            <a:ext cx="12191999" cy="1883691"/>
          </a:xfrm>
          <a:prstGeom prst="rect">
            <a:avLst/>
          </a:prstGeom>
          <a:ln>
            <a:noFill/>
          </a:ln>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cs typeface="Times New Roman" panose="02020603050405020304" pitchFamily="18" charset="0"/>
              </a:rPr>
              <a:t>Who belongs with Jesus?</a:t>
            </a:r>
          </a:p>
        </p:txBody>
      </p:sp>
    </p:spTree>
    <p:extLst>
      <p:ext uri="{BB962C8B-B14F-4D97-AF65-F5344CB8AC3E}">
        <p14:creationId xmlns:p14="http://schemas.microsoft.com/office/powerpoint/2010/main" val="14425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4239-3BB3-A51D-004F-675202D4564A}"/>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ABB2C651-027C-7658-5945-1FCDAC4420A8}"/>
              </a:ext>
            </a:extLst>
          </p:cNvPr>
          <p:cNvSpPr txBox="1"/>
          <p:nvPr/>
        </p:nvSpPr>
        <p:spPr>
          <a:xfrm>
            <a:off x="172994" y="112661"/>
            <a:ext cx="12019005" cy="5786693"/>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Let the Children Come to Me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13</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they were bringing children to him that he might touch them, and the disciples rebuked them. </a:t>
            </a:r>
          </a:p>
        </p:txBody>
      </p:sp>
    </p:spTree>
    <p:extLst>
      <p:ext uri="{BB962C8B-B14F-4D97-AF65-F5344CB8AC3E}">
        <p14:creationId xmlns:p14="http://schemas.microsoft.com/office/powerpoint/2010/main" val="317498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47ECA-4F8A-98EB-440F-2FB7C40B72DE}"/>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6316AE66-35B4-C33E-7F15-74A86C378768}"/>
              </a:ext>
            </a:extLst>
          </p:cNvPr>
          <p:cNvSpPr txBox="1"/>
          <p:nvPr/>
        </p:nvSpPr>
        <p:spPr>
          <a:xfrm>
            <a:off x="172994" y="112661"/>
            <a:ext cx="12019005" cy="5786693"/>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Let the Children Come to Me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3000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13</a:t>
            </a:r>
            <a:r>
              <a:rPr kumimoji="0" lang="en-US" sz="4200" b="0" i="0" u="none" strike="noStrike" kern="1200" cap="none" spc="0" normalizeH="0" baseline="0" noProof="0" dirty="0">
                <a:ln>
                  <a:noFill/>
                </a:ln>
                <a:solidFill>
                  <a:schemeClr val="bg1">
                    <a:lumMod val="65000"/>
                  </a:schemeClr>
                </a:solidFill>
                <a:effectLst/>
                <a:uLnTx/>
                <a:uFillTx/>
                <a:latin typeface="Aptos Display" panose="020B0004020202020204" pitchFamily="34" charset="0"/>
                <a:ea typeface="ＭＳ Ｐゴシック"/>
                <a:cs typeface="Arial" panose="020B0604020202020204" pitchFamily="34" charset="0"/>
              </a:rPr>
              <a:t> And they were bringing children to him that he might touch them, and the disciples rebuked them.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14</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But when Jesus saw it, he was indignant and said to them, “Let the children come to me; do not hinder them, for to such belongs the kingdom of God.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15</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Truly, I say to you, whoever does not receive the kingdom of God like a child shall not enter it.” </a:t>
            </a:r>
            <a:r>
              <a:rPr kumimoji="0" lang="en-US" sz="4200" b="1" i="0" u="none" strike="noStrike" kern="1200" cap="none" spc="0" normalizeH="0" baseline="3000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16</a:t>
            </a: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 And he took them in his arms and blessed them, laying his hands on them.</a:t>
            </a:r>
          </a:p>
        </p:txBody>
      </p:sp>
    </p:spTree>
    <p:extLst>
      <p:ext uri="{BB962C8B-B14F-4D97-AF65-F5344CB8AC3E}">
        <p14:creationId xmlns:p14="http://schemas.microsoft.com/office/powerpoint/2010/main" val="373350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21B2A-FD8C-5A29-2357-EE6D8CD4E0F1}"/>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0B1DD89A-D974-250B-7BAC-9C41E1F19B53}"/>
              </a:ext>
            </a:extLst>
          </p:cNvPr>
          <p:cNvSpPr txBox="1"/>
          <p:nvPr/>
        </p:nvSpPr>
        <p:spPr>
          <a:xfrm>
            <a:off x="172995" y="56330"/>
            <a:ext cx="12019005" cy="674533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Children</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sz="4200" b="1" baseline="30000" dirty="0">
              <a:solidFill>
                <a:schemeClr val="bg1">
                  <a:lumMod val="65000"/>
                </a:schemeClr>
              </a:solidFill>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9:37 “Whoever receives one such child in my name receives me, and whoever receives me, receives not me but him who sent me.”</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sz="4200" dirty="0">
              <a:solidFill>
                <a:prstClr val="black"/>
              </a:solidFill>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lang="en-US" sz="4200" dirty="0">
                <a:solidFill>
                  <a:prstClr val="black"/>
                </a:solidFill>
                <a:latin typeface="Aptos Display" panose="020B0004020202020204" pitchFamily="34" charset="0"/>
                <a:ea typeface="ＭＳ Ｐゴシック"/>
                <a:cs typeface="Arial" panose="020B0604020202020204" pitchFamily="34" charset="0"/>
              </a:rPr>
              <a:t>9:42 Whoever causes one of these little ones who believe in me to sin . . .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sz="4200" dirty="0">
              <a:solidFill>
                <a:prstClr val="black"/>
              </a:solidFill>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10:15 Truly, I say to you, whoever does not receive the kingdom of God like a child shall not enter it.”</a:t>
            </a:r>
          </a:p>
        </p:txBody>
      </p:sp>
    </p:spTree>
    <p:extLst>
      <p:ext uri="{BB962C8B-B14F-4D97-AF65-F5344CB8AC3E}">
        <p14:creationId xmlns:p14="http://schemas.microsoft.com/office/powerpoint/2010/main" val="1536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C33A3-4D34-AC3E-0BE0-7343816C5A39}"/>
            </a:ext>
          </a:extLst>
        </p:cNvPr>
        <p:cNvGrpSpPr/>
        <p:nvPr/>
      </p:nvGrpSpPr>
      <p:grpSpPr>
        <a:xfrm>
          <a:off x="0" y="0"/>
          <a:ext cx="0" cy="0"/>
          <a:chOff x="0" y="0"/>
          <a:chExt cx="0" cy="0"/>
        </a:xfrm>
      </p:grpSpPr>
      <p:sp>
        <p:nvSpPr>
          <p:cNvPr id="2" name="Shape 26">
            <a:extLst>
              <a:ext uri="{FF2B5EF4-FFF2-40B4-BE49-F238E27FC236}">
                <a16:creationId xmlns:a16="http://schemas.microsoft.com/office/drawing/2014/main" id="{98A8CFF3-2CDA-6AFE-77DE-5A5A50CD6066}"/>
              </a:ext>
            </a:extLst>
          </p:cNvPr>
          <p:cNvSpPr txBox="1"/>
          <p:nvPr/>
        </p:nvSpPr>
        <p:spPr>
          <a:xfrm>
            <a:off x="172995" y="56330"/>
            <a:ext cx="12019005" cy="674533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Children</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sz="4200" b="1" baseline="30000" dirty="0">
              <a:solidFill>
                <a:schemeClr val="bg1">
                  <a:lumMod val="65000"/>
                </a:schemeClr>
              </a:solidFill>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9:37 “Whoever receives one such child in my name receives me, and whoever receives me, receives not me but him who sent me.”</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sz="4200" dirty="0">
              <a:solidFill>
                <a:prstClr val="black"/>
              </a:solidFill>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lang="en-US" sz="4200" dirty="0">
                <a:solidFill>
                  <a:prstClr val="black"/>
                </a:solidFill>
                <a:latin typeface="Aptos Display" panose="020B0004020202020204" pitchFamily="34" charset="0"/>
                <a:ea typeface="ＭＳ Ｐゴシック"/>
                <a:cs typeface="Arial" panose="020B0604020202020204" pitchFamily="34" charset="0"/>
              </a:rPr>
              <a:t>9:42 Whoever causes one of these little ones who believe in me to sin . . .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sz="4200" dirty="0">
              <a:solidFill>
                <a:prstClr val="black"/>
              </a:solidFill>
              <a:latin typeface="Aptos Display" panose="020B0004020202020204" pitchFamily="34" charset="0"/>
              <a:ea typeface="ＭＳ Ｐゴシック"/>
              <a:cs typeface="Arial" panose="020B060402020202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ptos Display" panose="020B0004020202020204" pitchFamily="34" charset="0"/>
                <a:ea typeface="ＭＳ Ｐゴシック"/>
                <a:cs typeface="Arial" panose="020B0604020202020204" pitchFamily="34" charset="0"/>
              </a:rPr>
              <a:t>10:15 Truly, I say to you, whoever does not receive the kingdom of God like a child shall not enter it.”</a:t>
            </a:r>
          </a:p>
        </p:txBody>
      </p:sp>
      <p:sp>
        <p:nvSpPr>
          <p:cNvPr id="3" name="Rectangle: Rounded Corners 2">
            <a:extLst>
              <a:ext uri="{FF2B5EF4-FFF2-40B4-BE49-F238E27FC236}">
                <a16:creationId xmlns:a16="http://schemas.microsoft.com/office/drawing/2014/main" id="{B22782DA-E1F4-7BE3-A480-EB9ED1D2C7FC}"/>
              </a:ext>
            </a:extLst>
          </p:cNvPr>
          <p:cNvSpPr/>
          <p:nvPr/>
        </p:nvSpPr>
        <p:spPr>
          <a:xfrm>
            <a:off x="86498" y="4454011"/>
            <a:ext cx="12019004" cy="18857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Kingdom entry isn’t earned</a:t>
            </a:r>
          </a:p>
          <a:p>
            <a:pPr algn="ctr"/>
            <a:r>
              <a:rPr lang="en-US" sz="4400" b="1" dirty="0"/>
              <a:t>it’s received with childlike trust.</a:t>
            </a:r>
          </a:p>
        </p:txBody>
      </p:sp>
    </p:spTree>
    <p:extLst>
      <p:ext uri="{BB962C8B-B14F-4D97-AF65-F5344CB8AC3E}">
        <p14:creationId xmlns:p14="http://schemas.microsoft.com/office/powerpoint/2010/main" val="313386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93F5-C9B5-F90D-F3D0-FF2B7BEEB9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03E043E-629C-69A4-6FDC-D15B185B4772}"/>
              </a:ext>
            </a:extLst>
          </p:cNvPr>
          <p:cNvSpPr txBox="1"/>
          <p:nvPr/>
        </p:nvSpPr>
        <p:spPr>
          <a:xfrm>
            <a:off x="190500" y="411798"/>
            <a:ext cx="11811000" cy="54512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ptos" panose="02110004020202020204"/>
                <a:ea typeface="+mn-ea"/>
                <a:cs typeface="+mn-cs"/>
              </a:rPr>
              <a:t>3 Truths About Exclusivity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0" indent="-685800" algn="l" defTabSz="914400" rtl="0" eaLnBrk="1" fontAlgn="auto" latinLnBrk="0" hangingPunct="1">
              <a:lnSpc>
                <a:spcPct val="9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Exclusivity isn’t always bad</a:t>
            </a: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                                                   – it can define purpose, identity, and belonging.</a:t>
            </a:r>
          </a:p>
          <a:p>
            <a:pPr marL="685800" marR="0" lvl="0" indent="-685800" algn="l" defTabSz="914400" rtl="0" eaLnBrk="1" fontAlgn="auto" latinLnBrk="0" hangingPunct="1">
              <a:lnSpc>
                <a:spcPct val="9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The owner gets to set the terms</a:t>
            </a: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                                                      – not the members, not the crowd.</a:t>
            </a:r>
          </a:p>
          <a:p>
            <a:pPr marL="685800" marR="0" lvl="0" indent="-685800" algn="l" defTabSz="914400" rtl="0" eaLnBrk="1" fontAlgn="auto" latinLnBrk="0" hangingPunct="1">
              <a:lnSpc>
                <a:spcPct val="9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Clear, consistent requirements matter</a:t>
            </a: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                                     – confusion creates conflict and exclusion</a:t>
            </a:r>
          </a:p>
        </p:txBody>
      </p:sp>
    </p:spTree>
    <p:extLst>
      <p:ext uri="{BB962C8B-B14F-4D97-AF65-F5344CB8AC3E}">
        <p14:creationId xmlns:p14="http://schemas.microsoft.com/office/powerpoint/2010/main" val="5686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96FB-5BA8-9A7B-1E1E-6D698A1465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7F1D18D-D7AD-8BD5-1FAE-650827F3E77A}"/>
              </a:ext>
            </a:extLst>
          </p:cNvPr>
          <p:cNvSpPr txBox="1"/>
          <p:nvPr/>
        </p:nvSpPr>
        <p:spPr>
          <a:xfrm>
            <a:off x="190500" y="411798"/>
            <a:ext cx="11811000" cy="53896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ptos" panose="02110004020202020204"/>
                <a:ea typeface="+mn-ea"/>
                <a:cs typeface="+mn-cs"/>
              </a:rPr>
              <a:t>3 Truths About Exclusivity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lvl="0" indent="-685800">
              <a:lnSpc>
                <a:spcPct val="90000"/>
              </a:lnSpc>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4000" b="1" dirty="0">
                <a:solidFill>
                  <a:prstClr val="black"/>
                </a:solidFill>
              </a:rPr>
              <a:t>Entrance into the Kingdom of God is exclusive</a:t>
            </a:r>
            <a:r>
              <a:rPr lang="en-US" sz="4000" dirty="0">
                <a:solidFill>
                  <a:prstClr val="black"/>
                </a:solidFill>
              </a:rPr>
              <a:t> </a:t>
            </a:r>
          </a:p>
          <a:p>
            <a:pPr marL="685800" lvl="0" indent="-685800">
              <a:lnSpc>
                <a:spcPct val="90000"/>
              </a:lnSpc>
              <a:spcAft>
                <a:spcPts val="1200"/>
              </a:spcAft>
              <a:defRPr/>
            </a:pPr>
            <a:r>
              <a:rPr lang="en-US" sz="4000" dirty="0">
                <a:solidFill>
                  <a:prstClr val="black"/>
                </a:solidFill>
                <a:latin typeface="+mj-lt"/>
              </a:rPr>
              <a:t>	– but not by status, strength, or success.</a:t>
            </a:r>
            <a:endParaRPr kumimoji="0" lang="en-US" sz="4000" b="0" i="0" u="none" strike="noStrike" kern="1200" cap="none" spc="0" normalizeH="0" baseline="0" noProof="0" dirty="0">
              <a:ln>
                <a:noFill/>
              </a:ln>
              <a:solidFill>
                <a:prstClr val="black"/>
              </a:solidFill>
              <a:effectLst/>
              <a:uLnTx/>
              <a:uFillTx/>
              <a:latin typeface="+mj-lt"/>
            </a:endParaRPr>
          </a:p>
          <a:p>
            <a:pPr marL="685800" lvl="0" indent="-685800">
              <a:lnSpc>
                <a:spcPct val="90000"/>
              </a:lnSpc>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4000" b="1" dirty="0">
                <a:solidFill>
                  <a:prstClr val="black"/>
                </a:solidFill>
              </a:rPr>
              <a:t>God sets the requirements</a:t>
            </a:r>
          </a:p>
          <a:p>
            <a:pPr marL="685800" lvl="0" indent="-685800">
              <a:lnSpc>
                <a:spcPct val="90000"/>
              </a:lnSpc>
              <a:spcAft>
                <a:spcPts val="1200"/>
              </a:spcAft>
              <a:defRPr/>
            </a:pPr>
            <a:r>
              <a:rPr kumimoji="0" lang="en-US" sz="4000" b="0" i="0" u="none" strike="noStrike" kern="1200" cap="none" spc="0" normalizeH="0" baseline="0" noProof="0" dirty="0">
                <a:ln>
                  <a:noFill/>
                </a:ln>
                <a:solidFill>
                  <a:prstClr val="black"/>
                </a:solidFill>
                <a:effectLst/>
                <a:uLnTx/>
                <a:uFillTx/>
                <a:latin typeface="+mj-lt"/>
              </a:rPr>
              <a:t>	– </a:t>
            </a:r>
            <a:r>
              <a:rPr lang="en-US" sz="4000" dirty="0">
                <a:solidFill>
                  <a:prstClr val="black"/>
                </a:solidFill>
                <a:latin typeface="+mj-lt"/>
              </a:rPr>
              <a:t>humility, repentance, childlike trust</a:t>
            </a:r>
            <a:r>
              <a:rPr kumimoji="0" lang="en-US" sz="4000" b="0" i="0" u="none" strike="noStrike" kern="1200" cap="none" spc="0" normalizeH="0" baseline="0" noProof="0" dirty="0">
                <a:ln>
                  <a:noFill/>
                </a:ln>
                <a:solidFill>
                  <a:prstClr val="black"/>
                </a:solidFill>
                <a:effectLst/>
                <a:uLnTx/>
                <a:uFillTx/>
                <a:latin typeface="+mj-lt"/>
              </a:rPr>
              <a:t>.</a:t>
            </a:r>
          </a:p>
          <a:p>
            <a:pPr marL="685800" lvl="0" indent="-685800">
              <a:lnSpc>
                <a:spcPct val="90000"/>
              </a:lnSpc>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4000" b="1" dirty="0">
                <a:solidFill>
                  <a:prstClr val="black"/>
                </a:solidFill>
              </a:rPr>
              <a:t>God gave His Son</a:t>
            </a:r>
          </a:p>
          <a:p>
            <a:pPr marL="685800" lvl="0" indent="-685800">
              <a:lnSpc>
                <a:spcPct val="90000"/>
              </a:lnSpc>
              <a:defRPr/>
            </a:pPr>
            <a:r>
              <a:rPr kumimoji="0" lang="en-US" sz="4000" b="1" i="0" u="none" strike="noStrike" kern="1200" cap="none" spc="0" normalizeH="0" baseline="0" noProof="0" dirty="0">
                <a:ln>
                  <a:noFill/>
                </a:ln>
                <a:solidFill>
                  <a:prstClr val="black"/>
                </a:solidFill>
                <a:effectLst/>
                <a:uLnTx/>
                <a:uFillTx/>
                <a:latin typeface="+mj-lt"/>
              </a:rPr>
              <a:t>	</a:t>
            </a:r>
            <a:r>
              <a:rPr kumimoji="0" lang="en-US" sz="4000" b="0" i="0" u="none" strike="noStrike" kern="1200" cap="none" spc="0" normalizeH="0" baseline="0" noProof="0" dirty="0">
                <a:ln>
                  <a:noFill/>
                </a:ln>
                <a:solidFill>
                  <a:prstClr val="black"/>
                </a:solidFill>
                <a:effectLst/>
                <a:uLnTx/>
                <a:uFillTx/>
                <a:latin typeface="+mj-lt"/>
              </a:rPr>
              <a:t>– </a:t>
            </a:r>
            <a:r>
              <a:rPr lang="en-US" sz="4000" dirty="0">
                <a:solidFill>
                  <a:prstClr val="black"/>
                </a:solidFill>
                <a:latin typeface="+mj-lt"/>
              </a:rPr>
              <a:t>so that the requirements could be fulfilled </a:t>
            </a:r>
            <a:r>
              <a:rPr lang="en-US" sz="4000" i="1" dirty="0">
                <a:solidFill>
                  <a:prstClr val="black"/>
                </a:solidFill>
                <a:latin typeface="+mj-lt"/>
              </a:rPr>
              <a:t>in Him</a:t>
            </a:r>
            <a:endParaRPr kumimoji="0" lang="en-US" sz="4000" b="0" i="1" u="none" strike="noStrike" kern="1200" cap="none" spc="0" normalizeH="0" baseline="0" noProof="0" dirty="0">
              <a:ln>
                <a:noFill/>
              </a:ln>
              <a:solidFill>
                <a:prstClr val="black"/>
              </a:solidFill>
              <a:effectLst/>
              <a:uLnTx/>
              <a:uFillTx/>
              <a:latin typeface="+mj-lt"/>
            </a:endParaRPr>
          </a:p>
        </p:txBody>
      </p:sp>
    </p:spTree>
    <p:extLst>
      <p:ext uri="{BB962C8B-B14F-4D97-AF65-F5344CB8AC3E}">
        <p14:creationId xmlns:p14="http://schemas.microsoft.com/office/powerpoint/2010/main" val="123884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desert&#10;&#10;AI-generated content may be incorrect.">
            <a:extLst>
              <a:ext uri="{FF2B5EF4-FFF2-40B4-BE49-F238E27FC236}">
                <a16:creationId xmlns:a16="http://schemas.microsoft.com/office/drawing/2014/main" id="{2E96BCF8-6172-6072-57A5-AB805CE10D2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48272"/>
          </a:xfrm>
          <a:prstGeom prst="rect">
            <a:avLst/>
          </a:prstGeom>
        </p:spPr>
      </p:pic>
      <p:sp>
        <p:nvSpPr>
          <p:cNvPr id="2" name="Title 1">
            <a:extLst>
              <a:ext uri="{FF2B5EF4-FFF2-40B4-BE49-F238E27FC236}">
                <a16:creationId xmlns:a16="http://schemas.microsoft.com/office/drawing/2014/main" id="{97CA9974-53B1-050A-D994-11EEF17674DF}"/>
              </a:ext>
            </a:extLst>
          </p:cNvPr>
          <p:cNvSpPr txBox="1">
            <a:spLocks/>
          </p:cNvSpPr>
          <p:nvPr/>
        </p:nvSpPr>
        <p:spPr>
          <a:xfrm>
            <a:off x="0" y="1122363"/>
            <a:ext cx="12192000" cy="2387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Jesus is the only one who met all the requirements</a:t>
            </a:r>
            <a:br>
              <a:rPr lang="en-US" dirty="0"/>
            </a:br>
            <a:r>
              <a:rPr lang="en-US" dirty="0"/>
              <a:t>—yet He laid down His membership</a:t>
            </a:r>
            <a:br>
              <a:rPr lang="en-US" dirty="0"/>
            </a:br>
            <a:r>
              <a:rPr lang="en-US" dirty="0"/>
              <a:t>so that we, the outsiders, could be welcomed in.</a:t>
            </a:r>
          </a:p>
        </p:txBody>
      </p:sp>
    </p:spTree>
    <p:extLst>
      <p:ext uri="{BB962C8B-B14F-4D97-AF65-F5344CB8AC3E}">
        <p14:creationId xmlns:p14="http://schemas.microsoft.com/office/powerpoint/2010/main" val="22407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019-E2E1-BBF1-1A9F-2A7976E5A0B0}"/>
            </a:ext>
          </a:extLst>
        </p:cNvPr>
        <p:cNvGrpSpPr/>
        <p:nvPr/>
      </p:nvGrpSpPr>
      <p:grpSpPr>
        <a:xfrm>
          <a:off x="0" y="0"/>
          <a:ext cx="0" cy="0"/>
          <a:chOff x="0" y="0"/>
          <a:chExt cx="0" cy="0"/>
        </a:xfrm>
      </p:grpSpPr>
      <p:pic>
        <p:nvPicPr>
          <p:cNvPr id="15" name="Picture 14" descr="A person in a jacket and tie&#10;&#10;AI-generated content may be incorrect.">
            <a:extLst>
              <a:ext uri="{FF2B5EF4-FFF2-40B4-BE49-F238E27FC236}">
                <a16:creationId xmlns:a16="http://schemas.microsoft.com/office/drawing/2014/main" id="{44FD15F3-F566-8AAF-BFDA-40BBBE442DE3}"/>
              </a:ext>
            </a:extLst>
          </p:cNvPr>
          <p:cNvPicPr>
            <a:picLocks noChangeAspect="1"/>
          </p:cNvPicPr>
          <p:nvPr/>
        </p:nvPicPr>
        <p:blipFill>
          <a:blip r:embed="rId2"/>
          <a:stretch>
            <a:fillRect/>
          </a:stretch>
        </p:blipFill>
        <p:spPr>
          <a:xfrm>
            <a:off x="844047" y="886982"/>
            <a:ext cx="5248275" cy="5086350"/>
          </a:xfrm>
          <a:prstGeom prst="rect">
            <a:avLst/>
          </a:prstGeom>
        </p:spPr>
      </p:pic>
      <p:sp>
        <p:nvSpPr>
          <p:cNvPr id="16" name="Title 1">
            <a:extLst>
              <a:ext uri="{FF2B5EF4-FFF2-40B4-BE49-F238E27FC236}">
                <a16:creationId xmlns:a16="http://schemas.microsoft.com/office/drawing/2014/main" id="{D369753D-CCFD-6A0E-B319-DDF52C2E2402}"/>
              </a:ext>
            </a:extLst>
          </p:cNvPr>
          <p:cNvSpPr txBox="1">
            <a:spLocks/>
          </p:cNvSpPr>
          <p:nvPr/>
        </p:nvSpPr>
        <p:spPr>
          <a:xfrm>
            <a:off x="6379215" y="884667"/>
            <a:ext cx="5251953" cy="26898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800" b="0" kern="1200" cap="all" baseline="0" dirty="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all" spc="0" normalizeH="0" baseline="0" noProof="0">
                <a:ln>
                  <a:noFill/>
                </a:ln>
                <a:solidFill>
                  <a:srgbClr val="F0EBE6"/>
                </a:solidFill>
                <a:effectLst/>
                <a:uLnTx/>
                <a:uFillTx/>
                <a:latin typeface="Neue Haas Grotesk Text Pro"/>
                <a:ea typeface="+mj-ea"/>
                <a:cs typeface="+mj-cs"/>
              </a:rPr>
              <a:t>Members Only</a:t>
            </a:r>
            <a:endParaRPr kumimoji="0" lang="en-US" sz="6600" b="0" i="0" u="none" strike="noStrike" kern="1200" cap="all" spc="0" normalizeH="0" baseline="0" noProof="0" dirty="0">
              <a:ln>
                <a:noFill/>
              </a:ln>
              <a:solidFill>
                <a:srgbClr val="F0EBE6"/>
              </a:solidFill>
              <a:effectLst/>
              <a:uLnTx/>
              <a:uFillTx/>
              <a:latin typeface="Neue Haas Grotesk Text Pro"/>
              <a:ea typeface="+mj-ea"/>
              <a:cs typeface="+mj-cs"/>
            </a:endParaRPr>
          </a:p>
        </p:txBody>
      </p:sp>
      <p:sp>
        <p:nvSpPr>
          <p:cNvPr id="17" name="Subtitle 2">
            <a:extLst>
              <a:ext uri="{FF2B5EF4-FFF2-40B4-BE49-F238E27FC236}">
                <a16:creationId xmlns:a16="http://schemas.microsoft.com/office/drawing/2014/main" id="{B28BE4CE-2720-6D02-13E1-758A6088CF24}"/>
              </a:ext>
            </a:extLst>
          </p:cNvPr>
          <p:cNvSpPr txBox="1">
            <a:spLocks/>
          </p:cNvSpPr>
          <p:nvPr/>
        </p:nvSpPr>
        <p:spPr>
          <a:xfrm>
            <a:off x="6379215" y="4592588"/>
            <a:ext cx="4729096" cy="1380744"/>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800" kern="1200" dirty="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0EBE6"/>
                </a:solidFill>
                <a:effectLst/>
                <a:uLnTx/>
                <a:uFillTx/>
                <a:latin typeface="Neue Haas Grotesk Text Pro"/>
                <a:ea typeface="+mn-ea"/>
                <a:cs typeface="+mn-cs"/>
              </a:rPr>
              <a:t>Mark 9:38–10:16</a:t>
            </a:r>
          </a:p>
        </p:txBody>
      </p:sp>
    </p:spTree>
    <p:extLst>
      <p:ext uri="{BB962C8B-B14F-4D97-AF65-F5344CB8AC3E}">
        <p14:creationId xmlns:p14="http://schemas.microsoft.com/office/powerpoint/2010/main" val="205287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a cartoon of a cat and a cartoon of a cat&#10;&#10;AI-generated content may be incorrect.">
            <a:extLst>
              <a:ext uri="{FF2B5EF4-FFF2-40B4-BE49-F238E27FC236}">
                <a16:creationId xmlns:a16="http://schemas.microsoft.com/office/drawing/2014/main" id="{5AA9C5C4-967B-A683-155B-533885079BEF}"/>
              </a:ext>
            </a:extLst>
          </p:cNvPr>
          <p:cNvPicPr>
            <a:picLocks noChangeAspect="1"/>
          </p:cNvPicPr>
          <p:nvPr/>
        </p:nvPicPr>
        <p:blipFill>
          <a:blip r:embed="rId2"/>
          <a:stretch>
            <a:fillRect/>
          </a:stretch>
        </p:blipFill>
        <p:spPr>
          <a:xfrm>
            <a:off x="1771649" y="0"/>
            <a:ext cx="8867893" cy="6858000"/>
          </a:xfrm>
          <a:prstGeom prst="rect">
            <a:avLst/>
          </a:prstGeom>
        </p:spPr>
      </p:pic>
      <p:sp>
        <p:nvSpPr>
          <p:cNvPr id="7" name="TextBox 6">
            <a:extLst>
              <a:ext uri="{FF2B5EF4-FFF2-40B4-BE49-F238E27FC236}">
                <a16:creationId xmlns:a16="http://schemas.microsoft.com/office/drawing/2014/main" id="{B65B7790-8942-5284-DE1B-239D2AE66780}"/>
              </a:ext>
            </a:extLst>
          </p:cNvPr>
          <p:cNvSpPr txBox="1"/>
          <p:nvPr/>
        </p:nvSpPr>
        <p:spPr>
          <a:xfrm>
            <a:off x="2357494" y="386834"/>
            <a:ext cx="7696201" cy="1446550"/>
          </a:xfrm>
          <a:prstGeom prst="rect">
            <a:avLst/>
          </a:prstGeom>
          <a:noFill/>
        </p:spPr>
        <p:txBody>
          <a:bodyPr wrap="square">
            <a:spAutoFit/>
          </a:bodyPr>
          <a:lstStyle/>
          <a:p>
            <a:r>
              <a:rPr lang="en-US" sz="4400" b="1" i="1" dirty="0">
                <a:solidFill>
                  <a:srgbClr val="1F1F1F"/>
                </a:solidFill>
                <a:effectLst/>
                <a:latin typeface="gf_Comic_Neue variant2"/>
              </a:rPr>
              <a:t>THE KINGDOM ISN’T EARNED— IT’S RECEIVED WITH TRUST!”</a:t>
            </a:r>
            <a:endParaRPr lang="en-US" sz="4400" b="1" i="1" dirty="0"/>
          </a:p>
        </p:txBody>
      </p:sp>
      <p:sp>
        <p:nvSpPr>
          <p:cNvPr id="9" name="TextBox 8">
            <a:extLst>
              <a:ext uri="{FF2B5EF4-FFF2-40B4-BE49-F238E27FC236}">
                <a16:creationId xmlns:a16="http://schemas.microsoft.com/office/drawing/2014/main" id="{A9639984-78DB-1991-9D6B-4088CE76C98A}"/>
              </a:ext>
            </a:extLst>
          </p:cNvPr>
          <p:cNvSpPr txBox="1"/>
          <p:nvPr/>
        </p:nvSpPr>
        <p:spPr>
          <a:xfrm>
            <a:off x="3500494" y="2741714"/>
            <a:ext cx="2781300" cy="1756378"/>
          </a:xfrm>
          <a:prstGeom prst="rect">
            <a:avLst/>
          </a:prstGeom>
          <a:noFill/>
        </p:spPr>
        <p:txBody>
          <a:bodyPr wrap="square">
            <a:spAutoFit/>
          </a:bodyPr>
          <a:lstStyle/>
          <a:p>
            <a:pPr algn="ctr">
              <a:lnSpc>
                <a:spcPct val="90000"/>
              </a:lnSpc>
            </a:pPr>
            <a:r>
              <a:rPr lang="en-US" sz="4000" b="1" i="0" dirty="0">
                <a:solidFill>
                  <a:srgbClr val="1F1F1F"/>
                </a:solidFill>
                <a:effectLst/>
                <a:latin typeface="gf_Comic_Neue variant2"/>
              </a:rPr>
              <a:t>All exalt the One who let us in!</a:t>
            </a:r>
            <a:endParaRPr lang="en-US" sz="4000" b="1" dirty="0"/>
          </a:p>
        </p:txBody>
      </p:sp>
    </p:spTree>
    <p:extLst>
      <p:ext uri="{BB962C8B-B14F-4D97-AF65-F5344CB8AC3E}">
        <p14:creationId xmlns:p14="http://schemas.microsoft.com/office/powerpoint/2010/main" val="22010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1E2EE-52D1-19ED-74A7-DFEBD031AB18}"/>
              </a:ext>
            </a:extLst>
          </p:cNvPr>
          <p:cNvSpPr txBox="1"/>
          <p:nvPr/>
        </p:nvSpPr>
        <p:spPr>
          <a:xfrm>
            <a:off x="419100" y="304800"/>
            <a:ext cx="11639550" cy="5615833"/>
          </a:xfrm>
          <a:prstGeom prst="rect">
            <a:avLst/>
          </a:prstGeom>
          <a:noFill/>
        </p:spPr>
        <p:txBody>
          <a:bodyPr wrap="square">
            <a:spAutoFit/>
          </a:bodyPr>
          <a:lstStyle/>
          <a:p>
            <a:pPr marR="0">
              <a:lnSpc>
                <a:spcPct val="90000"/>
              </a:lnSpc>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In a </a:t>
            </a:r>
            <a:r>
              <a:rPr lang="en-US" sz="5400" b="1" dirty="0">
                <a:solidFill>
                  <a:srgbClr val="FFFF00"/>
                </a:solidFill>
                <a:effectLst/>
                <a:latin typeface="Aptos Black" panose="020B0004020202020204" pitchFamily="34" charset="0"/>
                <a:ea typeface="Calibri" panose="020F0502020204030204" pitchFamily="34" charset="0"/>
                <a:cs typeface="Arial" panose="020B0604020202020204" pitchFamily="34" charset="0"/>
              </a:rPr>
              <a:t>world</a:t>
            </a: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 obsessed with</a:t>
            </a:r>
          </a:p>
          <a:p>
            <a:pPr marL="1143000" lvl="1" indent="-685800">
              <a:lnSpc>
                <a:spcPct val="90000"/>
              </a:lnSpc>
              <a:buFont typeface="Arial" panose="020B0604020202020204" pitchFamily="34" charset="0"/>
              <a:buChar char="•"/>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status</a:t>
            </a:r>
          </a:p>
          <a:p>
            <a:pPr marL="1143000" lvl="1" indent="-685800">
              <a:lnSpc>
                <a:spcPct val="90000"/>
              </a:lnSpc>
              <a:buFont typeface="Arial" panose="020B0604020202020204" pitchFamily="34" charset="0"/>
              <a:buChar char="•"/>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control </a:t>
            </a:r>
          </a:p>
          <a:p>
            <a:pPr marL="1143000" lvl="1" indent="-685800">
              <a:lnSpc>
                <a:spcPct val="90000"/>
              </a:lnSpc>
              <a:buFont typeface="Arial" panose="020B0604020202020204" pitchFamily="34" charset="0"/>
              <a:buChar char="•"/>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exclusivity</a:t>
            </a:r>
          </a:p>
          <a:p>
            <a:pPr marR="0">
              <a:lnSpc>
                <a:spcPct val="90000"/>
              </a:lnSpc>
              <a:spcBef>
                <a:spcPts val="1800"/>
              </a:spcBef>
              <a:tabLst>
                <a:tab pos="274320" algn="l"/>
                <a:tab pos="548640" algn="l"/>
                <a:tab pos="822960" algn="l"/>
                <a:tab pos="1097280" algn="l"/>
              </a:tabLst>
            </a:pPr>
            <a:r>
              <a:rPr lang="en-US" sz="5400" b="1" dirty="0">
                <a:solidFill>
                  <a:srgbClr val="FFFF00"/>
                </a:solidFill>
                <a:effectLst/>
                <a:latin typeface="Aptos Black" panose="020B0004020202020204" pitchFamily="34" charset="0"/>
                <a:ea typeface="Calibri" panose="020F0502020204030204" pitchFamily="34" charset="0"/>
                <a:cs typeface="Arial" panose="020B0604020202020204" pitchFamily="34" charset="0"/>
              </a:rPr>
              <a:t>Jesus</a:t>
            </a: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 redefines </a:t>
            </a:r>
          </a:p>
          <a:p>
            <a:pPr marL="1143000" lvl="1" indent="-685800">
              <a:lnSpc>
                <a:spcPct val="90000"/>
              </a:lnSpc>
              <a:buFont typeface="Arial" panose="020B0604020202020204" pitchFamily="34" charset="0"/>
              <a:buChar char="•"/>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who belongs in His kingdom</a:t>
            </a:r>
          </a:p>
          <a:p>
            <a:pPr marL="1143000" lvl="1" indent="-685800">
              <a:lnSpc>
                <a:spcPct val="90000"/>
              </a:lnSpc>
              <a:buFont typeface="Arial" panose="020B0604020202020204" pitchFamily="34" charset="0"/>
              <a:buChar char="•"/>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how to get there.</a:t>
            </a:r>
            <a:endPar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ubtitle 2">
            <a:extLst>
              <a:ext uri="{FF2B5EF4-FFF2-40B4-BE49-F238E27FC236}">
                <a16:creationId xmlns:a16="http://schemas.microsoft.com/office/drawing/2014/main" id="{893A2206-E6B0-7E1A-7345-4D81D2C76052}"/>
              </a:ext>
            </a:extLst>
          </p:cNvPr>
          <p:cNvSpPr txBox="1">
            <a:spLocks/>
          </p:cNvSpPr>
          <p:nvPr/>
        </p:nvSpPr>
        <p:spPr>
          <a:xfrm>
            <a:off x="7277100" y="5610606"/>
            <a:ext cx="4914900" cy="1075944"/>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lang="en-US" sz="1800" kern="1200" dirty="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FFFF00"/>
                </a:solidFill>
                <a:effectLst/>
                <a:uLnTx/>
                <a:uFillTx/>
                <a:latin typeface="Aptos Black" panose="020B0004020202020204" pitchFamily="34" charset="0"/>
              </a:rPr>
              <a:t>Mark 9:38–10:16</a:t>
            </a:r>
          </a:p>
        </p:txBody>
      </p:sp>
    </p:spTree>
    <p:extLst>
      <p:ext uri="{BB962C8B-B14F-4D97-AF65-F5344CB8AC3E}">
        <p14:creationId xmlns:p14="http://schemas.microsoft.com/office/powerpoint/2010/main" val="209628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B7D14F4-9045-822F-6556-7CEFCAED8819}"/>
              </a:ext>
            </a:extLst>
          </p:cNvPr>
          <p:cNvGrpSpPr/>
          <p:nvPr/>
        </p:nvGrpSpPr>
        <p:grpSpPr>
          <a:xfrm>
            <a:off x="1524000" y="714066"/>
            <a:ext cx="9144000" cy="5429868"/>
            <a:chOff x="1524000" y="1002107"/>
            <a:chExt cx="9144000" cy="5429868"/>
          </a:xfrm>
        </p:grpSpPr>
        <p:sp>
          <p:nvSpPr>
            <p:cNvPr id="3" name="Rectangle 2">
              <a:extLst>
                <a:ext uri="{FF2B5EF4-FFF2-40B4-BE49-F238E27FC236}">
                  <a16:creationId xmlns:a16="http://schemas.microsoft.com/office/drawing/2014/main" id="{684374D5-E97E-A4DC-A73D-FB6F084F70B8}"/>
                </a:ext>
              </a:extLst>
            </p:cNvPr>
            <p:cNvSpPr/>
            <p:nvPr/>
          </p:nvSpPr>
          <p:spPr>
            <a:xfrm>
              <a:off x="3223144" y="1089578"/>
              <a:ext cx="5745712" cy="2545080"/>
            </a:xfrm>
            <a:prstGeom prst="rect">
              <a:avLst/>
            </a:prstGeom>
            <a:solidFill>
              <a:srgbClr val="B001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9727DE-EF81-1385-5453-AF7A79A57115}"/>
                </a:ext>
              </a:extLst>
            </p:cNvPr>
            <p:cNvSpPr txBox="1"/>
            <p:nvPr/>
          </p:nvSpPr>
          <p:spPr>
            <a:xfrm>
              <a:off x="1524000" y="3877430"/>
              <a:ext cx="9144000" cy="2554545"/>
            </a:xfrm>
            <a:prstGeom prst="rect">
              <a:avLst/>
            </a:prstGeom>
            <a:noFill/>
          </p:spPr>
          <p:txBody>
            <a:bodyPr wrap="square" rtlCol="0">
              <a:spAutoFit/>
            </a:bodyPr>
            <a:lstStyle/>
            <a:p>
              <a:pPr algn="ctr">
                <a:lnSpc>
                  <a:spcPct val="80000"/>
                </a:lnSpc>
              </a:pPr>
              <a:r>
                <a:rPr lang="en-US" sz="10000" b="1" spc="300" dirty="0">
                  <a:solidFill>
                    <a:schemeClr val="bg1">
                      <a:lumMod val="85000"/>
                    </a:schemeClr>
                  </a:solidFill>
                  <a:latin typeface="Nirmala Text" panose="020B0502040204020203" pitchFamily="34" charset="0"/>
                  <a:ea typeface="Nirmala Text" panose="020B0502040204020203" pitchFamily="34" charset="0"/>
                  <a:cs typeface="Nirmala Text" panose="020B0502040204020203" pitchFamily="34" charset="0"/>
                </a:rPr>
                <a:t>COMPASSION</a:t>
              </a:r>
            </a:p>
            <a:p>
              <a:pPr algn="ctr">
                <a:lnSpc>
                  <a:spcPct val="80000"/>
                </a:lnSpc>
              </a:pPr>
              <a:r>
                <a:rPr lang="en-US" sz="10000" b="1" spc="300" dirty="0">
                  <a:solidFill>
                    <a:schemeClr val="bg1">
                      <a:lumMod val="85000"/>
                    </a:schemeClr>
                  </a:solidFill>
                  <a:latin typeface="Nirmala Text" panose="020B0502040204020203" pitchFamily="34" charset="0"/>
                  <a:ea typeface="Nirmala Text" panose="020B0502040204020203" pitchFamily="34" charset="0"/>
                  <a:cs typeface="Nirmala Text" panose="020B0502040204020203" pitchFamily="34" charset="0"/>
                </a:rPr>
                <a:t>UNVEILED</a:t>
              </a:r>
            </a:p>
          </p:txBody>
        </p:sp>
        <p:sp>
          <p:nvSpPr>
            <p:cNvPr id="5" name="TextBox 4">
              <a:extLst>
                <a:ext uri="{FF2B5EF4-FFF2-40B4-BE49-F238E27FC236}">
                  <a16:creationId xmlns:a16="http://schemas.microsoft.com/office/drawing/2014/main" id="{4D581D9A-43E3-184E-837C-B0994FA0E7AA}"/>
                </a:ext>
              </a:extLst>
            </p:cNvPr>
            <p:cNvSpPr txBox="1"/>
            <p:nvPr/>
          </p:nvSpPr>
          <p:spPr>
            <a:xfrm>
              <a:off x="3172108" y="1002107"/>
              <a:ext cx="1748871" cy="3154710"/>
            </a:xfrm>
            <a:prstGeom prst="rect">
              <a:avLst/>
            </a:prstGeom>
            <a:noFill/>
            <a:ln>
              <a:noFill/>
            </a:ln>
          </p:spPr>
          <p:txBody>
            <a:bodyPr wrap="square" rtlCol="0">
              <a:spAutoFit/>
            </a:bodyPr>
            <a:lstStyle/>
            <a:p>
              <a:pPr>
                <a:spcBef>
                  <a:spcPts val="600"/>
                </a:spcBef>
                <a:spcAft>
                  <a:spcPts val="600"/>
                </a:spcAft>
              </a:pPr>
              <a:r>
                <a:rPr lang="en-US" sz="19900" b="1" spc="-300" dirty="0">
                  <a:solidFill>
                    <a:schemeClr val="bg1"/>
                  </a:solidFill>
                  <a:latin typeface="Franklin Gothic Demi Cond" panose="020B0706030402020204" pitchFamily="34" charset="0"/>
                  <a:cs typeface="Times New Roman" panose="02020603050405020304" pitchFamily="18" charset="0"/>
                </a:rPr>
                <a:t>M</a:t>
              </a:r>
            </a:p>
          </p:txBody>
        </p:sp>
        <p:sp>
          <p:nvSpPr>
            <p:cNvPr id="6" name="TextBox 5">
              <a:extLst>
                <a:ext uri="{FF2B5EF4-FFF2-40B4-BE49-F238E27FC236}">
                  <a16:creationId xmlns:a16="http://schemas.microsoft.com/office/drawing/2014/main" id="{77C6996A-C247-E286-D7DA-B6E714A2C34E}"/>
                </a:ext>
              </a:extLst>
            </p:cNvPr>
            <p:cNvSpPr txBox="1"/>
            <p:nvPr/>
          </p:nvSpPr>
          <p:spPr>
            <a:xfrm>
              <a:off x="4954283" y="1002256"/>
              <a:ext cx="798701"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A</a:t>
              </a:r>
            </a:p>
          </p:txBody>
        </p:sp>
        <p:sp>
          <p:nvSpPr>
            <p:cNvPr id="7" name="TextBox 6">
              <a:extLst>
                <a:ext uri="{FF2B5EF4-FFF2-40B4-BE49-F238E27FC236}">
                  <a16:creationId xmlns:a16="http://schemas.microsoft.com/office/drawing/2014/main" id="{FC763903-D925-01B5-B5FC-A117F65D0410}"/>
                </a:ext>
              </a:extLst>
            </p:cNvPr>
            <p:cNvSpPr txBox="1"/>
            <p:nvPr/>
          </p:nvSpPr>
          <p:spPr>
            <a:xfrm>
              <a:off x="6094309" y="1002256"/>
              <a:ext cx="828038"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R</a:t>
              </a:r>
            </a:p>
          </p:txBody>
        </p:sp>
        <p:sp>
          <p:nvSpPr>
            <p:cNvPr id="8" name="TextBox 7">
              <a:extLst>
                <a:ext uri="{FF2B5EF4-FFF2-40B4-BE49-F238E27FC236}">
                  <a16:creationId xmlns:a16="http://schemas.microsoft.com/office/drawing/2014/main" id="{69EA12DA-77A1-9635-B25E-E56F3FFB6E1E}"/>
                </a:ext>
              </a:extLst>
            </p:cNvPr>
            <p:cNvSpPr txBox="1"/>
            <p:nvPr/>
          </p:nvSpPr>
          <p:spPr>
            <a:xfrm>
              <a:off x="7288107" y="1002256"/>
              <a:ext cx="798701" cy="3154710"/>
            </a:xfrm>
            <a:prstGeom prst="rect">
              <a:avLst/>
            </a:prstGeom>
            <a:noFill/>
          </p:spPr>
          <p:txBody>
            <a:bodyPr wrap="square" rtlCol="0">
              <a:spAutoFit/>
            </a:bodyPr>
            <a:lstStyle/>
            <a:p>
              <a:r>
                <a:rPr lang="en-US" sz="19900" b="1" spc="-300" dirty="0">
                  <a:solidFill>
                    <a:schemeClr val="bg1"/>
                  </a:solidFill>
                  <a:latin typeface="Franklin Gothic Demi Cond" panose="020B0706030402020204" pitchFamily="34" charset="0"/>
                  <a:cs typeface="Times New Roman" panose="02020603050405020304" pitchFamily="18" charset="0"/>
                </a:rPr>
                <a:t>K</a:t>
              </a:r>
            </a:p>
          </p:txBody>
        </p:sp>
        <p:sp>
          <p:nvSpPr>
            <p:cNvPr id="9" name="TextBox 8">
              <a:extLst>
                <a:ext uri="{FF2B5EF4-FFF2-40B4-BE49-F238E27FC236}">
                  <a16:creationId xmlns:a16="http://schemas.microsoft.com/office/drawing/2014/main" id="{F5199749-6FF9-BD3A-6092-10CD143C91CD}"/>
                </a:ext>
              </a:extLst>
            </p:cNvPr>
            <p:cNvSpPr txBox="1"/>
            <p:nvPr/>
          </p:nvSpPr>
          <p:spPr>
            <a:xfrm>
              <a:off x="3193128" y="1158949"/>
              <a:ext cx="5745712" cy="634020"/>
            </a:xfrm>
            <a:prstGeom prst="rect">
              <a:avLst/>
            </a:prstGeom>
            <a:noFill/>
          </p:spPr>
          <p:txBody>
            <a:bodyPr wrap="square" rtlCol="0">
              <a:spAutoFit/>
            </a:bodyPr>
            <a:lstStyle/>
            <a:p>
              <a:pPr algn="ctr">
                <a:lnSpc>
                  <a:spcPct val="80000"/>
                </a:lnSpc>
              </a:pPr>
              <a:r>
                <a:rPr lang="en-US" sz="4400" dirty="0">
                  <a:solidFill>
                    <a:schemeClr val="bg1"/>
                  </a:solidFill>
                  <a:latin typeface="Franklin Gothic Demi Cond" panose="020B0706030402020204" pitchFamily="34" charset="0"/>
                </a:rPr>
                <a:t>The Gospel According to</a:t>
              </a:r>
            </a:p>
          </p:txBody>
        </p:sp>
      </p:grpSp>
    </p:spTree>
    <p:extLst>
      <p:ext uri="{BB962C8B-B14F-4D97-AF65-F5344CB8AC3E}">
        <p14:creationId xmlns:p14="http://schemas.microsoft.com/office/powerpoint/2010/main" val="12404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6364</TotalTime>
  <Words>3958</Words>
  <Application>Microsoft Office PowerPoint</Application>
  <PresentationFormat>Widescreen</PresentationFormat>
  <Paragraphs>394</Paragraphs>
  <Slides>71</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71</vt:i4>
      </vt:variant>
    </vt:vector>
  </HeadingPairs>
  <TitlesOfParts>
    <vt:vector size="89" baseType="lpstr">
      <vt:lpstr>Aptos</vt:lpstr>
      <vt:lpstr>Aptos Black</vt:lpstr>
      <vt:lpstr>Aptos Display</vt:lpstr>
      <vt:lpstr>Aptos Narrow</vt:lpstr>
      <vt:lpstr>Arial</vt:lpstr>
      <vt:lpstr>blbGentium</vt:lpstr>
      <vt:lpstr>Calibri</vt:lpstr>
      <vt:lpstr>Franklin Gothic Demi Cond</vt:lpstr>
      <vt:lpstr>gf_Comic_Neue variant2</vt:lpstr>
      <vt:lpstr>Neue Haas Grotesk Text Pro</vt:lpstr>
      <vt:lpstr>Nirmala Text</vt:lpstr>
      <vt:lpstr>Symbol</vt:lpstr>
      <vt:lpstr>system-ui</vt:lpstr>
      <vt:lpstr>Tahoma</vt:lpstr>
      <vt:lpstr>Times New Roman</vt:lpstr>
      <vt:lpstr>Wingdings</vt:lpstr>
      <vt:lpstr>Office Theme</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Foes, and Family</dc:title>
  <dc:creator>ABS</dc:creator>
  <cp:lastModifiedBy>Matt Lyle</cp:lastModifiedBy>
  <cp:revision>97</cp:revision>
  <dcterms:created xsi:type="dcterms:W3CDTF">2024-09-12T01:07:31Z</dcterms:created>
  <dcterms:modified xsi:type="dcterms:W3CDTF">2025-06-29T07:51:39Z</dcterms:modified>
</cp:coreProperties>
</file>