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theme/theme3.xml" ContentType="application/vnd.openxmlformats-officedocument.theme+xml"/>
  <Override PartName="/ppt/slideLayouts/slideLayout4.xml" ContentType="application/vnd.openxmlformats-officedocument.presentationml.slideLayout+xml"/>
  <Override PartName="/ppt/theme/theme4.xml" ContentType="application/vnd.openxmlformats-officedocument.theme+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5.xml" ContentType="application/vnd.openxmlformats-officedocument.them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6.xml" ContentType="application/vnd.openxmlformats-officedocument.theme+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7.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802" r:id="rId1"/>
    <p:sldMasterId id="2147483810" r:id="rId2"/>
    <p:sldMasterId id="2147483812" r:id="rId3"/>
    <p:sldMasterId id="2147483814" r:id="rId4"/>
    <p:sldMasterId id="2147483816" r:id="rId5"/>
    <p:sldMasterId id="2147483819" r:id="rId6"/>
    <p:sldMasterId id="2147483822" r:id="rId7"/>
  </p:sldMasterIdLst>
  <p:sldIdLst>
    <p:sldId id="257" r:id="rId8"/>
    <p:sldId id="258" r:id="rId9"/>
    <p:sldId id="259" r:id="rId10"/>
    <p:sldId id="260" r:id="rId11"/>
    <p:sldId id="272" r:id="rId12"/>
    <p:sldId id="273" r:id="rId13"/>
    <p:sldId id="274" r:id="rId14"/>
    <p:sldId id="275" r:id="rId15"/>
    <p:sldId id="276" r:id="rId16"/>
    <p:sldId id="277" r:id="rId17"/>
    <p:sldId id="288" r:id="rId18"/>
    <p:sldId id="289" r:id="rId19"/>
    <p:sldId id="290" r:id="rId20"/>
    <p:sldId id="291" r:id="rId21"/>
    <p:sldId id="292" r:id="rId22"/>
    <p:sldId id="293" r:id="rId23"/>
    <p:sldId id="294" r:id="rId24"/>
    <p:sldId id="295" r:id="rId25"/>
    <p:sldId id="296" r:id="rId26"/>
    <p:sldId id="297" r:id="rId27"/>
    <p:sldId id="392" r:id="rId28"/>
    <p:sldId id="393" r:id="rId29"/>
    <p:sldId id="394" r:id="rId30"/>
    <p:sldId id="390" r:id="rId3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750B65A-0A61-496A-A40D-2821676BA1A6}" v="31" dt="2025-06-21T11:39:37.69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352"/>
    <p:restoredTop sz="94650"/>
  </p:normalViewPr>
  <p:slideViewPr>
    <p:cSldViewPr snapToGrid="0">
      <p:cViewPr varScale="1">
        <p:scale>
          <a:sx n="97" d="100"/>
          <a:sy n="97" d="100"/>
        </p:scale>
        <p:origin x="978" y="30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slide" Target="slides/slide19.xml"/><Relationship Id="rId21" Type="http://schemas.openxmlformats.org/officeDocument/2006/relationships/slide" Target="slides/slide14.xml"/><Relationship Id="rId34" Type="http://schemas.openxmlformats.org/officeDocument/2006/relationships/theme" Target="theme/theme1.xml"/><Relationship Id="rId7" Type="http://schemas.openxmlformats.org/officeDocument/2006/relationships/slideMaster" Target="slideMasters/slideMaster7.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slide" Target="slides/slide18.xml"/><Relationship Id="rId33"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9.xml"/><Relationship Id="rId20" Type="http://schemas.openxmlformats.org/officeDocument/2006/relationships/slide" Target="slides/slide13.xml"/><Relationship Id="rId29" Type="http://schemas.openxmlformats.org/officeDocument/2006/relationships/slide" Target="slides/slide22.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4.xml"/><Relationship Id="rId24" Type="http://schemas.openxmlformats.org/officeDocument/2006/relationships/slide" Target="slides/slide17.xml"/><Relationship Id="rId32" Type="http://schemas.openxmlformats.org/officeDocument/2006/relationships/presProps" Target="presProps.xml"/><Relationship Id="rId37" Type="http://schemas.microsoft.com/office/2015/10/relationships/revisionInfo" Target="revisionInfo.xml"/><Relationship Id="rId5" Type="http://schemas.openxmlformats.org/officeDocument/2006/relationships/slideMaster" Target="slideMasters/slideMaster5.xml"/><Relationship Id="rId15" Type="http://schemas.openxmlformats.org/officeDocument/2006/relationships/slide" Target="slides/slide8.xml"/><Relationship Id="rId23" Type="http://schemas.openxmlformats.org/officeDocument/2006/relationships/slide" Target="slides/slide16.xml"/><Relationship Id="rId28" Type="http://schemas.openxmlformats.org/officeDocument/2006/relationships/slide" Target="slides/slide21.xml"/><Relationship Id="rId36" Type="http://schemas.microsoft.com/office/2016/11/relationships/changesInfo" Target="changesInfos/changesInfo1.xml"/><Relationship Id="rId10" Type="http://schemas.openxmlformats.org/officeDocument/2006/relationships/slide" Target="slides/slide3.xml"/><Relationship Id="rId19" Type="http://schemas.openxmlformats.org/officeDocument/2006/relationships/slide" Target="slides/slide12.xml"/><Relationship Id="rId31" Type="http://schemas.openxmlformats.org/officeDocument/2006/relationships/slide" Target="slides/slide24.xml"/><Relationship Id="rId4" Type="http://schemas.openxmlformats.org/officeDocument/2006/relationships/slideMaster" Target="slideMasters/slideMaster4.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slide" Target="slides/slide15.xml"/><Relationship Id="rId27" Type="http://schemas.openxmlformats.org/officeDocument/2006/relationships/slide" Target="slides/slide20.xml"/><Relationship Id="rId30" Type="http://schemas.openxmlformats.org/officeDocument/2006/relationships/slide" Target="slides/slide23.xml"/><Relationship Id="rId35" Type="http://schemas.openxmlformats.org/officeDocument/2006/relationships/tableStyles" Target="tableStyles.xml"/><Relationship Id="rId8" Type="http://schemas.openxmlformats.org/officeDocument/2006/relationships/slide" Target="slides/slide1.xml"/><Relationship Id="rId3" Type="http://schemas.openxmlformats.org/officeDocument/2006/relationships/slideMaster" Target="slideMasters/slideMaster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tt Lyle" userId="a96e7d453dd11193" providerId="LiveId" clId="{7750B65A-0A61-496A-A40D-2821676BA1A6}"/>
    <pc:docChg chg="undo redo custSel addSld delSld modSld addMainMaster delMainMaster modMainMaster">
      <pc:chgData name="Matt Lyle" userId="a96e7d453dd11193" providerId="LiveId" clId="{7750B65A-0A61-496A-A40D-2821676BA1A6}" dt="2025-06-21T11:41:52.063" v="99" actId="47"/>
      <pc:docMkLst>
        <pc:docMk/>
      </pc:docMkLst>
      <pc:sldChg chg="add del">
        <pc:chgData name="Matt Lyle" userId="a96e7d453dd11193" providerId="LiveId" clId="{7750B65A-0A61-496A-A40D-2821676BA1A6}" dt="2025-06-21T11:08:29.594" v="66"/>
        <pc:sldMkLst>
          <pc:docMk/>
          <pc:sldMk cId="269993951" sldId="257"/>
        </pc:sldMkLst>
      </pc:sldChg>
      <pc:sldChg chg="add del setBg">
        <pc:chgData name="Matt Lyle" userId="a96e7d453dd11193" providerId="LiveId" clId="{7750B65A-0A61-496A-A40D-2821676BA1A6}" dt="2025-06-21T11:12:41.570" v="96"/>
        <pc:sldMkLst>
          <pc:docMk/>
          <pc:sldMk cId="2111951380" sldId="258"/>
        </pc:sldMkLst>
      </pc:sldChg>
      <pc:sldChg chg="add del">
        <pc:chgData name="Matt Lyle" userId="a96e7d453dd11193" providerId="LiveId" clId="{7750B65A-0A61-496A-A40D-2821676BA1A6}" dt="2025-06-21T11:08:29.594" v="66"/>
        <pc:sldMkLst>
          <pc:docMk/>
          <pc:sldMk cId="4186028094" sldId="259"/>
        </pc:sldMkLst>
      </pc:sldChg>
      <pc:sldChg chg="add del">
        <pc:chgData name="Matt Lyle" userId="a96e7d453dd11193" providerId="LiveId" clId="{7750B65A-0A61-496A-A40D-2821676BA1A6}" dt="2025-06-21T11:08:29.594" v="66"/>
        <pc:sldMkLst>
          <pc:docMk/>
          <pc:sldMk cId="714035070" sldId="260"/>
        </pc:sldMkLst>
      </pc:sldChg>
      <pc:sldChg chg="add del">
        <pc:chgData name="Matt Lyle" userId="a96e7d453dd11193" providerId="LiveId" clId="{7750B65A-0A61-496A-A40D-2821676BA1A6}" dt="2025-06-21T11:08:29.594" v="66"/>
        <pc:sldMkLst>
          <pc:docMk/>
          <pc:sldMk cId="3870998759" sldId="272"/>
        </pc:sldMkLst>
      </pc:sldChg>
      <pc:sldChg chg="add del">
        <pc:chgData name="Matt Lyle" userId="a96e7d453dd11193" providerId="LiveId" clId="{7750B65A-0A61-496A-A40D-2821676BA1A6}" dt="2025-06-21T11:08:29.594" v="66"/>
        <pc:sldMkLst>
          <pc:docMk/>
          <pc:sldMk cId="2524555887" sldId="273"/>
        </pc:sldMkLst>
      </pc:sldChg>
      <pc:sldChg chg="add del">
        <pc:chgData name="Matt Lyle" userId="a96e7d453dd11193" providerId="LiveId" clId="{7750B65A-0A61-496A-A40D-2821676BA1A6}" dt="2025-06-21T11:08:29.594" v="66"/>
        <pc:sldMkLst>
          <pc:docMk/>
          <pc:sldMk cId="1810856581" sldId="274"/>
        </pc:sldMkLst>
      </pc:sldChg>
      <pc:sldChg chg="add del">
        <pc:chgData name="Matt Lyle" userId="a96e7d453dd11193" providerId="LiveId" clId="{7750B65A-0A61-496A-A40D-2821676BA1A6}" dt="2025-06-21T11:08:29.594" v="66"/>
        <pc:sldMkLst>
          <pc:docMk/>
          <pc:sldMk cId="4219099508" sldId="275"/>
        </pc:sldMkLst>
      </pc:sldChg>
      <pc:sldChg chg="modSp add del mod">
        <pc:chgData name="Matt Lyle" userId="a96e7d453dd11193" providerId="LiveId" clId="{7750B65A-0A61-496A-A40D-2821676BA1A6}" dt="2025-06-21T11:08:29.594" v="66"/>
        <pc:sldMkLst>
          <pc:docMk/>
          <pc:sldMk cId="1803623471" sldId="276"/>
        </pc:sldMkLst>
        <pc:spChg chg="mod">
          <ac:chgData name="Matt Lyle" userId="a96e7d453dd11193" providerId="LiveId" clId="{7750B65A-0A61-496A-A40D-2821676BA1A6}" dt="2025-06-21T10:58:17.711" v="57" actId="20577"/>
          <ac:spMkLst>
            <pc:docMk/>
            <pc:sldMk cId="1803623471" sldId="276"/>
            <ac:spMk id="3" creationId="{B6DC13CC-604D-3574-FFAB-55748C7E57EF}"/>
          </ac:spMkLst>
        </pc:spChg>
      </pc:sldChg>
      <pc:sldChg chg="add del">
        <pc:chgData name="Matt Lyle" userId="a96e7d453dd11193" providerId="LiveId" clId="{7750B65A-0A61-496A-A40D-2821676BA1A6}" dt="2025-06-21T11:08:29.594" v="66"/>
        <pc:sldMkLst>
          <pc:docMk/>
          <pc:sldMk cId="2584311657" sldId="277"/>
        </pc:sldMkLst>
      </pc:sldChg>
      <pc:sldChg chg="add del">
        <pc:chgData name="Matt Lyle" userId="a96e7d453dd11193" providerId="LiveId" clId="{7750B65A-0A61-496A-A40D-2821676BA1A6}" dt="2025-06-21T11:08:29.594" v="66"/>
        <pc:sldMkLst>
          <pc:docMk/>
          <pc:sldMk cId="0" sldId="288"/>
        </pc:sldMkLst>
      </pc:sldChg>
      <pc:sldChg chg="add del">
        <pc:chgData name="Matt Lyle" userId="a96e7d453dd11193" providerId="LiveId" clId="{7750B65A-0A61-496A-A40D-2821676BA1A6}" dt="2025-06-21T11:08:29.594" v="66"/>
        <pc:sldMkLst>
          <pc:docMk/>
          <pc:sldMk cId="1475065669" sldId="289"/>
        </pc:sldMkLst>
      </pc:sldChg>
      <pc:sldChg chg="add del">
        <pc:chgData name="Matt Lyle" userId="a96e7d453dd11193" providerId="LiveId" clId="{7750B65A-0A61-496A-A40D-2821676BA1A6}" dt="2025-06-21T11:08:29.594" v="66"/>
        <pc:sldMkLst>
          <pc:docMk/>
          <pc:sldMk cId="997726997" sldId="290"/>
        </pc:sldMkLst>
      </pc:sldChg>
      <pc:sldChg chg="addSp delSp modSp add del mod modClrScheme chgLayout">
        <pc:chgData name="Matt Lyle" userId="a96e7d453dd11193" providerId="LiveId" clId="{7750B65A-0A61-496A-A40D-2821676BA1A6}" dt="2025-06-21T11:08:29.594" v="66"/>
        <pc:sldMkLst>
          <pc:docMk/>
          <pc:sldMk cId="4166126281" sldId="291"/>
        </pc:sldMkLst>
        <pc:spChg chg="del mod ord">
          <ac:chgData name="Matt Lyle" userId="a96e7d453dd11193" providerId="LiveId" clId="{7750B65A-0A61-496A-A40D-2821676BA1A6}" dt="2025-06-21T10:54:35.466" v="25" actId="478"/>
          <ac:spMkLst>
            <pc:docMk/>
            <pc:sldMk cId="4166126281" sldId="291"/>
            <ac:spMk id="2" creationId="{C14BCB03-A552-D5A5-C82F-C9752E95BF79}"/>
          </ac:spMkLst>
        </pc:spChg>
        <pc:spChg chg="del mod ord">
          <ac:chgData name="Matt Lyle" userId="a96e7d453dd11193" providerId="LiveId" clId="{7750B65A-0A61-496A-A40D-2821676BA1A6}" dt="2025-06-21T10:55:27.809" v="29" actId="478"/>
          <ac:spMkLst>
            <pc:docMk/>
            <pc:sldMk cId="4166126281" sldId="291"/>
            <ac:spMk id="3" creationId="{507017ED-12DA-F69C-F3CE-87BAE41BFD34}"/>
          </ac:spMkLst>
        </pc:spChg>
        <pc:spChg chg="add del mod">
          <ac:chgData name="Matt Lyle" userId="a96e7d453dd11193" providerId="LiveId" clId="{7750B65A-0A61-496A-A40D-2821676BA1A6}" dt="2025-06-21T10:54:38.385" v="26" actId="478"/>
          <ac:spMkLst>
            <pc:docMk/>
            <pc:sldMk cId="4166126281" sldId="291"/>
            <ac:spMk id="4" creationId="{73CFFD74-FD47-7E8F-5706-6CFB1D62860A}"/>
          </ac:spMkLst>
        </pc:spChg>
        <pc:spChg chg="add mod">
          <ac:chgData name="Matt Lyle" userId="a96e7d453dd11193" providerId="LiveId" clId="{7750B65A-0A61-496A-A40D-2821676BA1A6}" dt="2025-06-21T10:55:04.052" v="28" actId="2711"/>
          <ac:spMkLst>
            <pc:docMk/>
            <pc:sldMk cId="4166126281" sldId="291"/>
            <ac:spMk id="5" creationId="{D7EEEADC-0EDB-9D51-296E-6AF5936EA03B}"/>
          </ac:spMkLst>
        </pc:spChg>
        <pc:spChg chg="add mod">
          <ac:chgData name="Matt Lyle" userId="a96e7d453dd11193" providerId="LiveId" clId="{7750B65A-0A61-496A-A40D-2821676BA1A6}" dt="2025-06-21T10:55:33.945" v="31"/>
          <ac:spMkLst>
            <pc:docMk/>
            <pc:sldMk cId="4166126281" sldId="291"/>
            <ac:spMk id="6" creationId="{F981E211-17A0-B3B2-C8A1-44722CAE733F}"/>
          </ac:spMkLst>
        </pc:spChg>
        <pc:spChg chg="add mod">
          <ac:chgData name="Matt Lyle" userId="a96e7d453dd11193" providerId="LiveId" clId="{7750B65A-0A61-496A-A40D-2821676BA1A6}" dt="2025-06-21T10:55:37.354" v="32"/>
          <ac:spMkLst>
            <pc:docMk/>
            <pc:sldMk cId="4166126281" sldId="291"/>
            <ac:spMk id="7" creationId="{CED5726C-DFFD-F356-A18B-A72DDF1EC7B7}"/>
          </ac:spMkLst>
        </pc:spChg>
        <pc:cxnChg chg="add mod">
          <ac:chgData name="Matt Lyle" userId="a96e7d453dd11193" providerId="LiveId" clId="{7750B65A-0A61-496A-A40D-2821676BA1A6}" dt="2025-06-21T10:56:29.164" v="54" actId="1035"/>
          <ac:cxnSpMkLst>
            <pc:docMk/>
            <pc:sldMk cId="4166126281" sldId="291"/>
            <ac:cxnSpMk id="8" creationId="{054A86F6-93F7-5A3A-6AE0-E10BECD891E7}"/>
          </ac:cxnSpMkLst>
        </pc:cxnChg>
      </pc:sldChg>
      <pc:sldChg chg="add del">
        <pc:chgData name="Matt Lyle" userId="a96e7d453dd11193" providerId="LiveId" clId="{7750B65A-0A61-496A-A40D-2821676BA1A6}" dt="2025-06-21T11:08:29.594" v="66"/>
        <pc:sldMkLst>
          <pc:docMk/>
          <pc:sldMk cId="0" sldId="292"/>
        </pc:sldMkLst>
      </pc:sldChg>
      <pc:sldChg chg="add del">
        <pc:chgData name="Matt Lyle" userId="a96e7d453dd11193" providerId="LiveId" clId="{7750B65A-0A61-496A-A40D-2821676BA1A6}" dt="2025-06-21T11:08:29.594" v="66"/>
        <pc:sldMkLst>
          <pc:docMk/>
          <pc:sldMk cId="2574666428" sldId="293"/>
        </pc:sldMkLst>
      </pc:sldChg>
      <pc:sldChg chg="add del">
        <pc:chgData name="Matt Lyle" userId="a96e7d453dd11193" providerId="LiveId" clId="{7750B65A-0A61-496A-A40D-2821676BA1A6}" dt="2025-06-21T11:08:29.594" v="66"/>
        <pc:sldMkLst>
          <pc:docMk/>
          <pc:sldMk cId="3258927326" sldId="294"/>
        </pc:sldMkLst>
      </pc:sldChg>
      <pc:sldChg chg="add del">
        <pc:chgData name="Matt Lyle" userId="a96e7d453dd11193" providerId="LiveId" clId="{7750B65A-0A61-496A-A40D-2821676BA1A6}" dt="2025-06-21T11:08:29.594" v="66"/>
        <pc:sldMkLst>
          <pc:docMk/>
          <pc:sldMk cId="644552971" sldId="295"/>
        </pc:sldMkLst>
      </pc:sldChg>
      <pc:sldChg chg="addSp delSp modSp add del mod">
        <pc:chgData name="Matt Lyle" userId="a96e7d453dd11193" providerId="LiveId" clId="{7750B65A-0A61-496A-A40D-2821676BA1A6}" dt="2025-06-21T11:10:50.795" v="88" actId="478"/>
        <pc:sldMkLst>
          <pc:docMk/>
          <pc:sldMk cId="0" sldId="296"/>
        </pc:sldMkLst>
        <pc:picChg chg="add del mod">
          <ac:chgData name="Matt Lyle" userId="a96e7d453dd11193" providerId="LiveId" clId="{7750B65A-0A61-496A-A40D-2821676BA1A6}" dt="2025-06-21T11:10:50.355" v="87" actId="21"/>
          <ac:picMkLst>
            <pc:docMk/>
            <pc:sldMk cId="0" sldId="296"/>
            <ac:picMk id="3" creationId="{E03F3441-BF53-4736-0F96-A0B887870B1A}"/>
          </ac:picMkLst>
        </pc:picChg>
        <pc:picChg chg="add mod">
          <ac:chgData name="Matt Lyle" userId="a96e7d453dd11193" providerId="LiveId" clId="{7750B65A-0A61-496A-A40D-2821676BA1A6}" dt="2025-06-21T11:10:37.837" v="76"/>
          <ac:picMkLst>
            <pc:docMk/>
            <pc:sldMk cId="0" sldId="296"/>
            <ac:picMk id="4" creationId="{E03F3441-BF53-4736-0F96-A0B887870B1A}"/>
          </ac:picMkLst>
        </pc:picChg>
        <pc:picChg chg="add del mod">
          <ac:chgData name="Matt Lyle" userId="a96e7d453dd11193" providerId="LiveId" clId="{7750B65A-0A61-496A-A40D-2821676BA1A6}" dt="2025-06-21T11:10:50.795" v="88" actId="478"/>
          <ac:picMkLst>
            <pc:docMk/>
            <pc:sldMk cId="0" sldId="296"/>
            <ac:picMk id="237573" creationId="{33B062F0-8E5F-49BA-14EE-B8B2E01C0DBD}"/>
          </ac:picMkLst>
        </pc:picChg>
      </pc:sldChg>
      <pc:sldChg chg="add del">
        <pc:chgData name="Matt Lyle" userId="a96e7d453dd11193" providerId="LiveId" clId="{7750B65A-0A61-496A-A40D-2821676BA1A6}" dt="2025-06-21T11:08:29.594" v="66"/>
        <pc:sldMkLst>
          <pc:docMk/>
          <pc:sldMk cId="1240212336" sldId="297"/>
        </pc:sldMkLst>
      </pc:sldChg>
      <pc:sldChg chg="del">
        <pc:chgData name="Matt Lyle" userId="a96e7d453dd11193" providerId="LiveId" clId="{7750B65A-0A61-496A-A40D-2821676BA1A6}" dt="2025-06-21T11:07:40.802" v="58" actId="47"/>
        <pc:sldMkLst>
          <pc:docMk/>
          <pc:sldMk cId="4181695989" sldId="298"/>
        </pc:sldMkLst>
      </pc:sldChg>
      <pc:sldChg chg="del">
        <pc:chgData name="Matt Lyle" userId="a96e7d453dd11193" providerId="LiveId" clId="{7750B65A-0A61-496A-A40D-2821676BA1A6}" dt="2025-06-21T11:07:40.802" v="58" actId="47"/>
        <pc:sldMkLst>
          <pc:docMk/>
          <pc:sldMk cId="774312984" sldId="299"/>
        </pc:sldMkLst>
      </pc:sldChg>
      <pc:sldChg chg="del">
        <pc:chgData name="Matt Lyle" userId="a96e7d453dd11193" providerId="LiveId" clId="{7750B65A-0A61-496A-A40D-2821676BA1A6}" dt="2025-06-21T11:07:40.802" v="58" actId="47"/>
        <pc:sldMkLst>
          <pc:docMk/>
          <pc:sldMk cId="4160511948" sldId="300"/>
        </pc:sldMkLst>
      </pc:sldChg>
      <pc:sldChg chg="add del">
        <pc:chgData name="Matt Lyle" userId="a96e7d453dd11193" providerId="LiveId" clId="{7750B65A-0A61-496A-A40D-2821676BA1A6}" dt="2025-06-21T11:08:29.594" v="66"/>
        <pc:sldMkLst>
          <pc:docMk/>
          <pc:sldMk cId="1220481354" sldId="390"/>
        </pc:sldMkLst>
      </pc:sldChg>
      <pc:sldChg chg="addSp delSp modSp new del mod modClrScheme chgLayout">
        <pc:chgData name="Matt Lyle" userId="a96e7d453dd11193" providerId="LiveId" clId="{7750B65A-0A61-496A-A40D-2821676BA1A6}" dt="2025-06-21T11:08:36.943" v="67" actId="47"/>
        <pc:sldMkLst>
          <pc:docMk/>
          <pc:sldMk cId="6067022" sldId="391"/>
        </pc:sldMkLst>
        <pc:spChg chg="del">
          <ac:chgData name="Matt Lyle" userId="a96e7d453dd11193" providerId="LiveId" clId="{7750B65A-0A61-496A-A40D-2821676BA1A6}" dt="2025-06-21T11:07:49.083" v="61" actId="700"/>
          <ac:spMkLst>
            <pc:docMk/>
            <pc:sldMk cId="6067022" sldId="391"/>
            <ac:spMk id="2" creationId="{6A0CC94F-B770-B677-4F74-9699A2DC7DB2}"/>
          </ac:spMkLst>
        </pc:spChg>
        <pc:spChg chg="del">
          <ac:chgData name="Matt Lyle" userId="a96e7d453dd11193" providerId="LiveId" clId="{7750B65A-0A61-496A-A40D-2821676BA1A6}" dt="2025-06-21T11:07:49.083" v="61" actId="700"/>
          <ac:spMkLst>
            <pc:docMk/>
            <pc:sldMk cId="6067022" sldId="391"/>
            <ac:spMk id="3" creationId="{88386FD6-33BD-784F-7C7E-2E75CD93AF0B}"/>
          </ac:spMkLst>
        </pc:spChg>
        <pc:spChg chg="add del mod ord">
          <ac:chgData name="Matt Lyle" userId="a96e7d453dd11193" providerId="LiveId" clId="{7750B65A-0A61-496A-A40D-2821676BA1A6}" dt="2025-06-21T11:08:14.958" v="65" actId="700"/>
          <ac:spMkLst>
            <pc:docMk/>
            <pc:sldMk cId="6067022" sldId="391"/>
            <ac:spMk id="4" creationId="{05C35C84-03D1-8390-2D04-D0050177D687}"/>
          </ac:spMkLst>
        </pc:spChg>
        <pc:spChg chg="add del mod ord">
          <ac:chgData name="Matt Lyle" userId="a96e7d453dd11193" providerId="LiveId" clId="{7750B65A-0A61-496A-A40D-2821676BA1A6}" dt="2025-06-21T11:08:14.958" v="65" actId="700"/>
          <ac:spMkLst>
            <pc:docMk/>
            <pc:sldMk cId="6067022" sldId="391"/>
            <ac:spMk id="5" creationId="{D573F995-6078-BFF8-7AC9-3AB198F4B4E9}"/>
          </ac:spMkLst>
        </pc:spChg>
      </pc:sldChg>
      <pc:sldChg chg="addSp delSp modSp add del mod">
        <pc:chgData name="Matt Lyle" userId="a96e7d453dd11193" providerId="LiveId" clId="{7750B65A-0A61-496A-A40D-2821676BA1A6}" dt="2025-06-21T10:56:34.468" v="55" actId="47"/>
        <pc:sldMkLst>
          <pc:docMk/>
          <pc:sldMk cId="4080294829" sldId="391"/>
        </pc:sldMkLst>
        <pc:spChg chg="del">
          <ac:chgData name="Matt Lyle" userId="a96e7d453dd11193" providerId="LiveId" clId="{7750B65A-0A61-496A-A40D-2821676BA1A6}" dt="2025-06-21T10:55:52.503" v="33" actId="478"/>
          <ac:spMkLst>
            <pc:docMk/>
            <pc:sldMk cId="4080294829" sldId="391"/>
            <ac:spMk id="2" creationId="{E07090B5-0957-51E6-B525-219F121F2B58}"/>
          </ac:spMkLst>
        </pc:spChg>
        <pc:spChg chg="del">
          <ac:chgData name="Matt Lyle" userId="a96e7d453dd11193" providerId="LiveId" clId="{7750B65A-0A61-496A-A40D-2821676BA1A6}" dt="2025-06-21T10:55:57.853" v="35" actId="478"/>
          <ac:spMkLst>
            <pc:docMk/>
            <pc:sldMk cId="4080294829" sldId="391"/>
            <ac:spMk id="3" creationId="{8B64E01D-E540-5152-C909-9A425C4CCF98}"/>
          </ac:spMkLst>
        </pc:spChg>
        <pc:spChg chg="add del mod">
          <ac:chgData name="Matt Lyle" userId="a96e7d453dd11193" providerId="LiveId" clId="{7750B65A-0A61-496A-A40D-2821676BA1A6}" dt="2025-06-21T10:55:54.326" v="34" actId="478"/>
          <ac:spMkLst>
            <pc:docMk/>
            <pc:sldMk cId="4080294829" sldId="391"/>
            <ac:spMk id="5" creationId="{178E1295-47EF-B2D7-80D5-90D246CEC70F}"/>
          </ac:spMkLst>
        </pc:spChg>
        <pc:spChg chg="add del mod">
          <ac:chgData name="Matt Lyle" userId="a96e7d453dd11193" providerId="LiveId" clId="{7750B65A-0A61-496A-A40D-2821676BA1A6}" dt="2025-06-21T10:55:59.490" v="36" actId="478"/>
          <ac:spMkLst>
            <pc:docMk/>
            <pc:sldMk cId="4080294829" sldId="391"/>
            <ac:spMk id="7" creationId="{A46E85BC-46AC-AF92-D000-DB3906405843}"/>
          </ac:spMkLst>
        </pc:spChg>
      </pc:sldChg>
      <pc:sldChg chg="add">
        <pc:chgData name="Matt Lyle" userId="a96e7d453dd11193" providerId="LiveId" clId="{7750B65A-0A61-496A-A40D-2821676BA1A6}" dt="2025-06-21T11:08:29.594" v="66"/>
        <pc:sldMkLst>
          <pc:docMk/>
          <pc:sldMk cId="819605754" sldId="392"/>
        </pc:sldMkLst>
      </pc:sldChg>
      <pc:sldChg chg="add">
        <pc:chgData name="Matt Lyle" userId="a96e7d453dd11193" providerId="LiveId" clId="{7750B65A-0A61-496A-A40D-2821676BA1A6}" dt="2025-06-21T11:08:29.594" v="66"/>
        <pc:sldMkLst>
          <pc:docMk/>
          <pc:sldMk cId="334222595" sldId="393"/>
        </pc:sldMkLst>
      </pc:sldChg>
      <pc:sldChg chg="add">
        <pc:chgData name="Matt Lyle" userId="a96e7d453dd11193" providerId="LiveId" clId="{7750B65A-0A61-496A-A40D-2821676BA1A6}" dt="2025-06-21T11:08:29.594" v="66"/>
        <pc:sldMkLst>
          <pc:docMk/>
          <pc:sldMk cId="10921423" sldId="394"/>
        </pc:sldMkLst>
      </pc:sldChg>
      <pc:sldChg chg="add del setBg">
        <pc:chgData name="Matt Lyle" userId="a96e7d453dd11193" providerId="LiveId" clId="{7750B65A-0A61-496A-A40D-2821676BA1A6}" dt="2025-06-21T11:41:52.063" v="99" actId="47"/>
        <pc:sldMkLst>
          <pc:docMk/>
          <pc:sldMk cId="1953109977" sldId="395"/>
        </pc:sldMkLst>
      </pc:sldChg>
      <pc:sldMasterChg chg="del delSldLayout">
        <pc:chgData name="Matt Lyle" userId="a96e7d453dd11193" providerId="LiveId" clId="{7750B65A-0A61-496A-A40D-2821676BA1A6}" dt="2025-06-21T11:07:40.802" v="58" actId="47"/>
        <pc:sldMasterMkLst>
          <pc:docMk/>
          <pc:sldMasterMk cId="3760545060" sldId="2147483660"/>
        </pc:sldMasterMkLst>
        <pc:sldLayoutChg chg="del">
          <pc:chgData name="Matt Lyle" userId="a96e7d453dd11193" providerId="LiveId" clId="{7750B65A-0A61-496A-A40D-2821676BA1A6}" dt="2025-06-21T11:07:40.802" v="58" actId="47"/>
          <pc:sldLayoutMkLst>
            <pc:docMk/>
            <pc:sldMasterMk cId="3760545060" sldId="2147483660"/>
            <pc:sldLayoutMk cId="141086603" sldId="2147483661"/>
          </pc:sldLayoutMkLst>
        </pc:sldLayoutChg>
      </pc:sldMasterChg>
      <pc:sldMasterChg chg="del delSldLayout">
        <pc:chgData name="Matt Lyle" userId="a96e7d453dd11193" providerId="LiveId" clId="{7750B65A-0A61-496A-A40D-2821676BA1A6}" dt="2025-06-21T11:07:40.802" v="58" actId="47"/>
        <pc:sldMasterMkLst>
          <pc:docMk/>
          <pc:sldMasterMk cId="629121966" sldId="2147483672"/>
        </pc:sldMasterMkLst>
        <pc:sldLayoutChg chg="del">
          <pc:chgData name="Matt Lyle" userId="a96e7d453dd11193" providerId="LiveId" clId="{7750B65A-0A61-496A-A40D-2821676BA1A6}" dt="2025-06-21T11:07:40.802" v="58" actId="47"/>
          <pc:sldLayoutMkLst>
            <pc:docMk/>
            <pc:sldMasterMk cId="629121966" sldId="2147483672"/>
            <pc:sldLayoutMk cId="3372777230" sldId="2147483674"/>
          </pc:sldLayoutMkLst>
        </pc:sldLayoutChg>
      </pc:sldMasterChg>
      <pc:sldMasterChg chg="del delSldLayout">
        <pc:chgData name="Matt Lyle" userId="a96e7d453dd11193" providerId="LiveId" clId="{7750B65A-0A61-496A-A40D-2821676BA1A6}" dt="2025-06-21T11:07:40.802" v="58" actId="47"/>
        <pc:sldMasterMkLst>
          <pc:docMk/>
          <pc:sldMasterMk cId="1397601570" sldId="2147483684"/>
        </pc:sldMasterMkLst>
        <pc:sldLayoutChg chg="del">
          <pc:chgData name="Matt Lyle" userId="a96e7d453dd11193" providerId="LiveId" clId="{7750B65A-0A61-496A-A40D-2821676BA1A6}" dt="2025-06-21T11:07:40.802" v="58" actId="47"/>
          <pc:sldLayoutMkLst>
            <pc:docMk/>
            <pc:sldMasterMk cId="1397601570" sldId="2147483684"/>
            <pc:sldLayoutMk cId="1934399230" sldId="2147483686"/>
          </pc:sldLayoutMkLst>
        </pc:sldLayoutChg>
      </pc:sldMasterChg>
      <pc:sldMasterChg chg="addSp delSp modSp add del mod addSldLayout delSldLayout modSldLayout">
        <pc:chgData name="Matt Lyle" userId="a96e7d453dd11193" providerId="LiveId" clId="{7750B65A-0A61-496A-A40D-2821676BA1A6}" dt="2025-06-21T10:56:34.468" v="55" actId="47"/>
        <pc:sldMasterMkLst>
          <pc:docMk/>
          <pc:sldMasterMk cId="2778496064" sldId="2147483715"/>
        </pc:sldMasterMkLst>
        <pc:spChg chg="mod topLvl">
          <ac:chgData name="Matt Lyle" userId="a96e7d453dd11193" providerId="LiveId" clId="{7750B65A-0A61-496A-A40D-2821676BA1A6}" dt="2025-06-21T10:51:58.932" v="6" actId="165"/>
          <ac:spMkLst>
            <pc:docMk/>
            <pc:sldMasterMk cId="2778496064" sldId="2147483715"/>
            <ac:spMk id="9" creationId="{00000000-0000-0000-0000-000000000000}"/>
          </ac:spMkLst>
        </pc:spChg>
        <pc:grpChg chg="add del">
          <ac:chgData name="Matt Lyle" userId="a96e7d453dd11193" providerId="LiveId" clId="{7750B65A-0A61-496A-A40D-2821676BA1A6}" dt="2025-06-21T10:51:58.932" v="6" actId="165"/>
          <ac:grpSpMkLst>
            <pc:docMk/>
            <pc:sldMasterMk cId="2778496064" sldId="2147483715"/>
            <ac:grpSpMk id="7" creationId="{00000000-0000-0000-0000-000000000000}"/>
          </ac:grpSpMkLst>
        </pc:grpChg>
        <pc:picChg chg="add del mod topLvl">
          <ac:chgData name="Matt Lyle" userId="a96e7d453dd11193" providerId="LiveId" clId="{7750B65A-0A61-496A-A40D-2821676BA1A6}" dt="2025-06-21T10:52:20.692" v="12" actId="14100"/>
          <ac:picMkLst>
            <pc:docMk/>
            <pc:sldMasterMk cId="2778496064" sldId="2147483715"/>
            <ac:picMk id="8" creationId="{00000000-0000-0000-0000-000000000000}"/>
          </ac:picMkLst>
        </pc:picChg>
        <pc:picChg chg="mod topLvl">
          <ac:chgData name="Matt Lyle" userId="a96e7d453dd11193" providerId="LiveId" clId="{7750B65A-0A61-496A-A40D-2821676BA1A6}" dt="2025-06-21T10:51:58.932" v="6" actId="165"/>
          <ac:picMkLst>
            <pc:docMk/>
            <pc:sldMasterMk cId="2778496064" sldId="2147483715"/>
            <ac:picMk id="10" creationId="{00000000-0000-0000-0000-000000000000}"/>
          </ac:picMkLst>
        </pc:picChg>
        <pc:picChg chg="mod topLvl">
          <ac:chgData name="Matt Lyle" userId="a96e7d453dd11193" providerId="LiveId" clId="{7750B65A-0A61-496A-A40D-2821676BA1A6}" dt="2025-06-21T10:51:58.932" v="6" actId="165"/>
          <ac:picMkLst>
            <pc:docMk/>
            <pc:sldMasterMk cId="2778496064" sldId="2147483715"/>
            <ac:picMk id="11" creationId="{00000000-0000-0000-0000-000000000000}"/>
          </ac:picMkLst>
        </pc:picChg>
        <pc:sldLayoutChg chg="delSp add del mod">
          <pc:chgData name="Matt Lyle" userId="a96e7d453dd11193" providerId="LiveId" clId="{7750B65A-0A61-496A-A40D-2821676BA1A6}" dt="2025-06-21T10:56:34.468" v="55" actId="47"/>
          <pc:sldLayoutMkLst>
            <pc:docMk/>
            <pc:sldMasterMk cId="2778496064" sldId="2147483715"/>
            <pc:sldLayoutMk cId="1091886288" sldId="2147483717"/>
          </pc:sldLayoutMkLst>
          <pc:spChg chg="del">
            <ac:chgData name="Matt Lyle" userId="a96e7d453dd11193" providerId="LiveId" clId="{7750B65A-0A61-496A-A40D-2821676BA1A6}" dt="2025-06-21T10:56:09.683" v="37" actId="478"/>
            <ac:spMkLst>
              <pc:docMk/>
              <pc:sldMasterMk cId="2778496064" sldId="2147483715"/>
              <pc:sldLayoutMk cId="1091886288" sldId="2147483717"/>
              <ac:spMk id="2" creationId="{00000000-0000-0000-0000-000000000000}"/>
            </ac:spMkLst>
          </pc:spChg>
          <pc:spChg chg="del">
            <ac:chgData name="Matt Lyle" userId="a96e7d453dd11193" providerId="LiveId" clId="{7750B65A-0A61-496A-A40D-2821676BA1A6}" dt="2025-06-21T10:56:11.830" v="38" actId="478"/>
            <ac:spMkLst>
              <pc:docMk/>
              <pc:sldMasterMk cId="2778496064" sldId="2147483715"/>
              <pc:sldLayoutMk cId="1091886288" sldId="2147483717"/>
              <ac:spMk id="3" creationId="{00000000-0000-0000-0000-000000000000}"/>
            </ac:spMkLst>
          </pc:spChg>
          <pc:spChg chg="del">
            <ac:chgData name="Matt Lyle" userId="a96e7d453dd11193" providerId="LiveId" clId="{7750B65A-0A61-496A-A40D-2821676BA1A6}" dt="2025-06-21T10:56:18.312" v="39" actId="478"/>
            <ac:spMkLst>
              <pc:docMk/>
              <pc:sldMasterMk cId="2778496064" sldId="2147483715"/>
              <pc:sldLayoutMk cId="1091886288" sldId="2147483717"/>
              <ac:spMk id="4" creationId="{00000000-0000-0000-0000-000000000000}"/>
            </ac:spMkLst>
          </pc:spChg>
          <pc:spChg chg="del">
            <ac:chgData name="Matt Lyle" userId="a96e7d453dd11193" providerId="LiveId" clId="{7750B65A-0A61-496A-A40D-2821676BA1A6}" dt="2025-06-21T10:56:18.312" v="39" actId="478"/>
            <ac:spMkLst>
              <pc:docMk/>
              <pc:sldMasterMk cId="2778496064" sldId="2147483715"/>
              <pc:sldLayoutMk cId="1091886288" sldId="2147483717"/>
              <ac:spMk id="5" creationId="{00000000-0000-0000-0000-000000000000}"/>
            </ac:spMkLst>
          </pc:spChg>
          <pc:spChg chg="del">
            <ac:chgData name="Matt Lyle" userId="a96e7d453dd11193" providerId="LiveId" clId="{7750B65A-0A61-496A-A40D-2821676BA1A6}" dt="2025-06-21T10:56:18.312" v="39" actId="478"/>
            <ac:spMkLst>
              <pc:docMk/>
              <pc:sldMasterMk cId="2778496064" sldId="2147483715"/>
              <pc:sldLayoutMk cId="1091886288" sldId="2147483717"/>
              <ac:spMk id="6" creationId="{00000000-0000-0000-0000-000000000000}"/>
            </ac:spMkLst>
          </pc:spChg>
        </pc:sldLayoutChg>
      </pc:sldMasterChg>
      <pc:sldMasterChg chg="del delSldLayout modSldLayout">
        <pc:chgData name="Matt Lyle" userId="a96e7d453dd11193" providerId="LiveId" clId="{7750B65A-0A61-496A-A40D-2821676BA1A6}" dt="2025-06-21T11:07:40.802" v="58" actId="47"/>
        <pc:sldMasterMkLst>
          <pc:docMk/>
          <pc:sldMasterMk cId="672503356" sldId="2147483733"/>
        </pc:sldMasterMkLst>
        <pc:sldLayoutChg chg="del">
          <pc:chgData name="Matt Lyle" userId="a96e7d453dd11193" providerId="LiveId" clId="{7750B65A-0A61-496A-A40D-2821676BA1A6}" dt="2025-06-21T11:07:40.802" v="58" actId="47"/>
          <pc:sldLayoutMkLst>
            <pc:docMk/>
            <pc:sldMasterMk cId="672503356" sldId="2147483733"/>
            <pc:sldLayoutMk cId="4095096093" sldId="2147483735"/>
          </pc:sldLayoutMkLst>
        </pc:sldLayoutChg>
        <pc:sldLayoutChg chg="addSp delSp modSp del mod">
          <pc:chgData name="Matt Lyle" userId="a96e7d453dd11193" providerId="LiveId" clId="{7750B65A-0A61-496A-A40D-2821676BA1A6}" dt="2025-06-21T11:07:40.802" v="58" actId="47"/>
          <pc:sldLayoutMkLst>
            <pc:docMk/>
            <pc:sldMasterMk cId="672503356" sldId="2147483733"/>
            <pc:sldLayoutMk cId="2358022546" sldId="2147483736"/>
          </pc:sldLayoutMkLst>
          <pc:spChg chg="del">
            <ac:chgData name="Matt Lyle" userId="a96e7d453dd11193" providerId="LiveId" clId="{7750B65A-0A61-496A-A40D-2821676BA1A6}" dt="2025-06-21T10:52:39.129" v="13" actId="478"/>
            <ac:spMkLst>
              <pc:docMk/>
              <pc:sldMasterMk cId="672503356" sldId="2147483733"/>
              <pc:sldLayoutMk cId="2358022546" sldId="2147483736"/>
              <ac:spMk id="2" creationId="{E61F86C2-DC8F-22BB-7869-1FBE40F73BE1}"/>
            </ac:spMkLst>
          </pc:spChg>
          <pc:spChg chg="del">
            <ac:chgData name="Matt Lyle" userId="a96e7d453dd11193" providerId="LiveId" clId="{7750B65A-0A61-496A-A40D-2821676BA1A6}" dt="2025-06-21T10:52:39.129" v="13" actId="478"/>
            <ac:spMkLst>
              <pc:docMk/>
              <pc:sldMasterMk cId="672503356" sldId="2147483733"/>
              <pc:sldLayoutMk cId="2358022546" sldId="2147483736"/>
              <ac:spMk id="3" creationId="{F61B4541-B3F6-E05D-CEF1-E6BB220149AD}"/>
            </ac:spMkLst>
          </pc:spChg>
          <pc:spChg chg="del">
            <ac:chgData name="Matt Lyle" userId="a96e7d453dd11193" providerId="LiveId" clId="{7750B65A-0A61-496A-A40D-2821676BA1A6}" dt="2025-06-21T10:52:39.129" v="13" actId="478"/>
            <ac:spMkLst>
              <pc:docMk/>
              <pc:sldMasterMk cId="672503356" sldId="2147483733"/>
              <pc:sldLayoutMk cId="2358022546" sldId="2147483736"/>
              <ac:spMk id="4" creationId="{9F8D77A5-472E-DF9B-A3BB-E32288E5B930}"/>
            </ac:spMkLst>
          </pc:spChg>
          <pc:spChg chg="del">
            <ac:chgData name="Matt Lyle" userId="a96e7d453dd11193" providerId="LiveId" clId="{7750B65A-0A61-496A-A40D-2821676BA1A6}" dt="2025-06-21T10:52:39.129" v="13" actId="478"/>
            <ac:spMkLst>
              <pc:docMk/>
              <pc:sldMasterMk cId="672503356" sldId="2147483733"/>
              <pc:sldLayoutMk cId="2358022546" sldId="2147483736"/>
              <ac:spMk id="5" creationId="{B44F1978-A77D-C036-4994-31619A353B85}"/>
            </ac:spMkLst>
          </pc:spChg>
          <pc:spChg chg="add mod">
            <ac:chgData name="Matt Lyle" userId="a96e7d453dd11193" providerId="LiveId" clId="{7750B65A-0A61-496A-A40D-2821676BA1A6}" dt="2025-06-21T10:52:39.578" v="14"/>
            <ac:spMkLst>
              <pc:docMk/>
              <pc:sldMasterMk cId="672503356" sldId="2147483733"/>
              <pc:sldLayoutMk cId="2358022546" sldId="2147483736"/>
              <ac:spMk id="7" creationId="{971355EA-96CF-74D0-CE27-364D6E64AABA}"/>
            </ac:spMkLst>
          </pc:spChg>
          <pc:spChg chg="add mod">
            <ac:chgData name="Matt Lyle" userId="a96e7d453dd11193" providerId="LiveId" clId="{7750B65A-0A61-496A-A40D-2821676BA1A6}" dt="2025-06-21T10:52:39.578" v="14"/>
            <ac:spMkLst>
              <pc:docMk/>
              <pc:sldMasterMk cId="672503356" sldId="2147483733"/>
              <pc:sldLayoutMk cId="2358022546" sldId="2147483736"/>
              <ac:spMk id="10" creationId="{C18E5DC8-11F0-282D-5171-10CDF1E1345E}"/>
            </ac:spMkLst>
          </pc:spChg>
          <pc:spChg chg="add mod">
            <ac:chgData name="Matt Lyle" userId="a96e7d453dd11193" providerId="LiveId" clId="{7750B65A-0A61-496A-A40D-2821676BA1A6}" dt="2025-06-21T10:52:39.578" v="14"/>
            <ac:spMkLst>
              <pc:docMk/>
              <pc:sldMasterMk cId="672503356" sldId="2147483733"/>
              <pc:sldLayoutMk cId="2358022546" sldId="2147483736"/>
              <ac:spMk id="11" creationId="{5F80CA2D-317B-F4D0-A42E-32FCB005942A}"/>
            </ac:spMkLst>
          </pc:spChg>
          <pc:spChg chg="add mod">
            <ac:chgData name="Matt Lyle" userId="a96e7d453dd11193" providerId="LiveId" clId="{7750B65A-0A61-496A-A40D-2821676BA1A6}" dt="2025-06-21T10:52:39.578" v="14"/>
            <ac:spMkLst>
              <pc:docMk/>
              <pc:sldMasterMk cId="672503356" sldId="2147483733"/>
              <pc:sldLayoutMk cId="2358022546" sldId="2147483736"/>
              <ac:spMk id="12" creationId="{AB8120C9-4004-8F73-06A9-97B527CD286B}"/>
            </ac:spMkLst>
          </pc:spChg>
          <pc:spChg chg="add mod">
            <ac:chgData name="Matt Lyle" userId="a96e7d453dd11193" providerId="LiveId" clId="{7750B65A-0A61-496A-A40D-2821676BA1A6}" dt="2025-06-21T10:52:39.578" v="14"/>
            <ac:spMkLst>
              <pc:docMk/>
              <pc:sldMasterMk cId="672503356" sldId="2147483733"/>
              <pc:sldLayoutMk cId="2358022546" sldId="2147483736"/>
              <ac:spMk id="13" creationId="{4F00B26E-9785-380E-F1CC-97BB5B41B7E9}"/>
            </ac:spMkLst>
          </pc:spChg>
          <pc:spChg chg="add mod">
            <ac:chgData name="Matt Lyle" userId="a96e7d453dd11193" providerId="LiveId" clId="{7750B65A-0A61-496A-A40D-2821676BA1A6}" dt="2025-06-21T10:52:39.578" v="14"/>
            <ac:spMkLst>
              <pc:docMk/>
              <pc:sldMasterMk cId="672503356" sldId="2147483733"/>
              <pc:sldLayoutMk cId="2358022546" sldId="2147483736"/>
              <ac:spMk id="14" creationId="{802056C2-7449-1BD6-0A80-0B054FCF50C6}"/>
            </ac:spMkLst>
          </pc:spChg>
          <pc:picChg chg="add mod">
            <ac:chgData name="Matt Lyle" userId="a96e7d453dd11193" providerId="LiveId" clId="{7750B65A-0A61-496A-A40D-2821676BA1A6}" dt="2025-06-21T10:52:39.578" v="14"/>
            <ac:picMkLst>
              <pc:docMk/>
              <pc:sldMasterMk cId="672503356" sldId="2147483733"/>
              <pc:sldLayoutMk cId="2358022546" sldId="2147483736"/>
              <ac:picMk id="6" creationId="{8019C930-2A57-DE58-5319-2652835C4681}"/>
            </ac:picMkLst>
          </pc:picChg>
          <pc:picChg chg="add mod">
            <ac:chgData name="Matt Lyle" userId="a96e7d453dd11193" providerId="LiveId" clId="{7750B65A-0A61-496A-A40D-2821676BA1A6}" dt="2025-06-21T10:52:39.578" v="14"/>
            <ac:picMkLst>
              <pc:docMk/>
              <pc:sldMasterMk cId="672503356" sldId="2147483733"/>
              <pc:sldLayoutMk cId="2358022546" sldId="2147483736"/>
              <ac:picMk id="8" creationId="{1FC8E98B-1A0A-99D9-896B-CBAEC83682D7}"/>
            </ac:picMkLst>
          </pc:picChg>
          <pc:picChg chg="add mod">
            <ac:chgData name="Matt Lyle" userId="a96e7d453dd11193" providerId="LiveId" clId="{7750B65A-0A61-496A-A40D-2821676BA1A6}" dt="2025-06-21T10:52:39.578" v="14"/>
            <ac:picMkLst>
              <pc:docMk/>
              <pc:sldMasterMk cId="672503356" sldId="2147483733"/>
              <pc:sldLayoutMk cId="2358022546" sldId="2147483736"/>
              <ac:picMk id="9" creationId="{D01D8F9F-3ED8-C23C-96B2-7E5551A2FC48}"/>
            </ac:picMkLst>
          </pc:picChg>
          <pc:picChg chg="add mod ord">
            <ac:chgData name="Matt Lyle" userId="a96e7d453dd11193" providerId="LiveId" clId="{7750B65A-0A61-496A-A40D-2821676BA1A6}" dt="2025-06-21T10:53:36.357" v="20" actId="167"/>
            <ac:picMkLst>
              <pc:docMk/>
              <pc:sldMasterMk cId="672503356" sldId="2147483733"/>
              <pc:sldLayoutMk cId="2358022546" sldId="2147483736"/>
              <ac:picMk id="16" creationId="{CDB4FFD7-1711-3DA9-9533-D832BC769D1D}"/>
            </ac:picMkLst>
          </pc:picChg>
        </pc:sldLayoutChg>
      </pc:sldMasterChg>
      <pc:sldMasterChg chg="del delSldLayout">
        <pc:chgData name="Matt Lyle" userId="a96e7d453dd11193" providerId="LiveId" clId="{7750B65A-0A61-496A-A40D-2821676BA1A6}" dt="2025-06-21T11:07:40.802" v="58" actId="47"/>
        <pc:sldMasterMkLst>
          <pc:docMk/>
          <pc:sldMasterMk cId="2589205738" sldId="2147483769"/>
        </pc:sldMasterMkLst>
        <pc:sldLayoutChg chg="del">
          <pc:chgData name="Matt Lyle" userId="a96e7d453dd11193" providerId="LiveId" clId="{7750B65A-0A61-496A-A40D-2821676BA1A6}" dt="2025-06-21T11:07:40.802" v="58" actId="47"/>
          <pc:sldLayoutMkLst>
            <pc:docMk/>
            <pc:sldMasterMk cId="2589205738" sldId="2147483769"/>
            <pc:sldLayoutMk cId="2303233004" sldId="2147483770"/>
          </pc:sldLayoutMkLst>
        </pc:sldLayoutChg>
        <pc:sldLayoutChg chg="del">
          <pc:chgData name="Matt Lyle" userId="a96e7d453dd11193" providerId="LiveId" clId="{7750B65A-0A61-496A-A40D-2821676BA1A6}" dt="2025-06-21T11:07:40.802" v="58" actId="47"/>
          <pc:sldLayoutMkLst>
            <pc:docMk/>
            <pc:sldMasterMk cId="2589205738" sldId="2147483769"/>
            <pc:sldLayoutMk cId="1540394653" sldId="2147483771"/>
          </pc:sldLayoutMkLst>
        </pc:sldLayoutChg>
      </pc:sldMasterChg>
      <pc:sldMasterChg chg="del delSldLayout">
        <pc:chgData name="Matt Lyle" userId="a96e7d453dd11193" providerId="LiveId" clId="{7750B65A-0A61-496A-A40D-2821676BA1A6}" dt="2025-06-21T11:07:40.802" v="58" actId="47"/>
        <pc:sldMasterMkLst>
          <pc:docMk/>
          <pc:sldMasterMk cId="1560614014" sldId="2147483781"/>
        </pc:sldMasterMkLst>
        <pc:sldLayoutChg chg="del">
          <pc:chgData name="Matt Lyle" userId="a96e7d453dd11193" providerId="LiveId" clId="{7750B65A-0A61-496A-A40D-2821676BA1A6}" dt="2025-06-21T11:07:40.802" v="58" actId="47"/>
          <pc:sldLayoutMkLst>
            <pc:docMk/>
            <pc:sldMasterMk cId="1560614014" sldId="2147483781"/>
            <pc:sldLayoutMk cId="117734113" sldId="2147483783"/>
          </pc:sldLayoutMkLst>
        </pc:sldLayoutChg>
      </pc:sldMasterChg>
      <pc:sldMasterChg chg="del delSldLayout">
        <pc:chgData name="Matt Lyle" userId="a96e7d453dd11193" providerId="LiveId" clId="{7750B65A-0A61-496A-A40D-2821676BA1A6}" dt="2025-06-21T11:08:14.958" v="65" actId="700"/>
        <pc:sldMasterMkLst>
          <pc:docMk/>
          <pc:sldMasterMk cId="703684134" sldId="2147483799"/>
        </pc:sldMasterMkLst>
        <pc:sldLayoutChg chg="del">
          <pc:chgData name="Matt Lyle" userId="a96e7d453dd11193" providerId="LiveId" clId="{7750B65A-0A61-496A-A40D-2821676BA1A6}" dt="2025-06-21T11:08:14.958" v="65" actId="700"/>
          <pc:sldLayoutMkLst>
            <pc:docMk/>
            <pc:sldMasterMk cId="703684134" sldId="2147483799"/>
            <pc:sldLayoutMk cId="246825591" sldId="2147483801"/>
          </pc:sldLayoutMkLst>
        </pc:sldLayoutChg>
      </pc:sldMasterChg>
      <pc:sldMasterChg chg="delSp new mod addSldLayout modSldLayout">
        <pc:chgData name="Matt Lyle" userId="a96e7d453dd11193" providerId="LiveId" clId="{7750B65A-0A61-496A-A40D-2821676BA1A6}" dt="2025-06-21T11:08:08.080" v="64" actId="478"/>
        <pc:sldMasterMkLst>
          <pc:docMk/>
          <pc:sldMasterMk cId="1240573705" sldId="2147483802"/>
        </pc:sldMasterMkLst>
        <pc:spChg chg="del">
          <ac:chgData name="Matt Lyle" userId="a96e7d453dd11193" providerId="LiveId" clId="{7750B65A-0A61-496A-A40D-2821676BA1A6}" dt="2025-06-21T11:08:08.080" v="64" actId="478"/>
          <ac:spMkLst>
            <pc:docMk/>
            <pc:sldMasterMk cId="1240573705" sldId="2147483802"/>
            <ac:spMk id="2" creationId="{82A2A0F3-8309-E92E-EB71-8D29A3AE818E}"/>
          </ac:spMkLst>
        </pc:spChg>
        <pc:spChg chg="del">
          <ac:chgData name="Matt Lyle" userId="a96e7d453dd11193" providerId="LiveId" clId="{7750B65A-0A61-496A-A40D-2821676BA1A6}" dt="2025-06-21T11:08:08.080" v="64" actId="478"/>
          <ac:spMkLst>
            <pc:docMk/>
            <pc:sldMasterMk cId="1240573705" sldId="2147483802"/>
            <ac:spMk id="3" creationId="{A0305611-EBE1-5C48-634E-A39989392ECA}"/>
          </ac:spMkLst>
        </pc:spChg>
        <pc:spChg chg="del">
          <ac:chgData name="Matt Lyle" userId="a96e7d453dd11193" providerId="LiveId" clId="{7750B65A-0A61-496A-A40D-2821676BA1A6}" dt="2025-06-21T11:08:08.080" v="64" actId="478"/>
          <ac:spMkLst>
            <pc:docMk/>
            <pc:sldMasterMk cId="1240573705" sldId="2147483802"/>
            <ac:spMk id="4" creationId="{5C2DEFBF-7972-F8A9-9220-57363962C053}"/>
          </ac:spMkLst>
        </pc:spChg>
        <pc:spChg chg="del">
          <ac:chgData name="Matt Lyle" userId="a96e7d453dd11193" providerId="LiveId" clId="{7750B65A-0A61-496A-A40D-2821676BA1A6}" dt="2025-06-21T11:08:08.080" v="64" actId="478"/>
          <ac:spMkLst>
            <pc:docMk/>
            <pc:sldMasterMk cId="1240573705" sldId="2147483802"/>
            <ac:spMk id="5" creationId="{563CA7ED-E8A5-F2BA-B607-260BFA121D50}"/>
          </ac:spMkLst>
        </pc:spChg>
        <pc:spChg chg="del">
          <ac:chgData name="Matt Lyle" userId="a96e7d453dd11193" providerId="LiveId" clId="{7750B65A-0A61-496A-A40D-2821676BA1A6}" dt="2025-06-21T11:08:08.080" v="64" actId="478"/>
          <ac:spMkLst>
            <pc:docMk/>
            <pc:sldMasterMk cId="1240573705" sldId="2147483802"/>
            <ac:spMk id="6" creationId="{B5CC9861-F482-F957-A248-7F577A72AD6C}"/>
          </ac:spMkLst>
        </pc:spChg>
        <pc:sldLayoutChg chg="new replId">
          <pc:chgData name="Matt Lyle" userId="a96e7d453dd11193" providerId="LiveId" clId="{7750B65A-0A61-496A-A40D-2821676BA1A6}" dt="2025-06-21T11:07:57.750" v="62" actId="6938"/>
          <pc:sldLayoutMkLst>
            <pc:docMk/>
            <pc:sldMasterMk cId="1240573705" sldId="2147483802"/>
            <pc:sldLayoutMk cId="2167647868" sldId="2147483803"/>
          </pc:sldLayoutMkLst>
        </pc:sldLayoutChg>
        <pc:sldLayoutChg chg="new replId">
          <pc:chgData name="Matt Lyle" userId="a96e7d453dd11193" providerId="LiveId" clId="{7750B65A-0A61-496A-A40D-2821676BA1A6}" dt="2025-06-21T11:07:57.750" v="62" actId="6938"/>
          <pc:sldLayoutMkLst>
            <pc:docMk/>
            <pc:sldMasterMk cId="1240573705" sldId="2147483802"/>
            <pc:sldLayoutMk cId="1261234911" sldId="2147483804"/>
          </pc:sldLayoutMkLst>
        </pc:sldLayoutChg>
        <pc:sldLayoutChg chg="new replId">
          <pc:chgData name="Matt Lyle" userId="a96e7d453dd11193" providerId="LiveId" clId="{7750B65A-0A61-496A-A40D-2821676BA1A6}" dt="2025-06-21T11:07:57.750" v="62" actId="6938"/>
          <pc:sldLayoutMkLst>
            <pc:docMk/>
            <pc:sldMasterMk cId="1240573705" sldId="2147483802"/>
            <pc:sldLayoutMk cId="3452821715" sldId="2147483805"/>
          </pc:sldLayoutMkLst>
        </pc:sldLayoutChg>
        <pc:sldLayoutChg chg="new replId">
          <pc:chgData name="Matt Lyle" userId="a96e7d453dd11193" providerId="LiveId" clId="{7750B65A-0A61-496A-A40D-2821676BA1A6}" dt="2025-06-21T11:07:57.750" v="62" actId="6938"/>
          <pc:sldLayoutMkLst>
            <pc:docMk/>
            <pc:sldMasterMk cId="1240573705" sldId="2147483802"/>
            <pc:sldLayoutMk cId="1404252619" sldId="2147483806"/>
          </pc:sldLayoutMkLst>
        </pc:sldLayoutChg>
        <pc:sldLayoutChg chg="new replId">
          <pc:chgData name="Matt Lyle" userId="a96e7d453dd11193" providerId="LiveId" clId="{7750B65A-0A61-496A-A40D-2821676BA1A6}" dt="2025-06-21T11:07:57.750" v="62" actId="6938"/>
          <pc:sldLayoutMkLst>
            <pc:docMk/>
            <pc:sldMasterMk cId="1240573705" sldId="2147483802"/>
            <pc:sldLayoutMk cId="3269766395" sldId="2147483807"/>
          </pc:sldLayoutMkLst>
        </pc:sldLayoutChg>
        <pc:sldLayoutChg chg="new replId">
          <pc:chgData name="Matt Lyle" userId="a96e7d453dd11193" providerId="LiveId" clId="{7750B65A-0A61-496A-A40D-2821676BA1A6}" dt="2025-06-21T11:07:57.750" v="62" actId="6938"/>
          <pc:sldLayoutMkLst>
            <pc:docMk/>
            <pc:sldMasterMk cId="1240573705" sldId="2147483802"/>
            <pc:sldLayoutMk cId="4230119149" sldId="2147483808"/>
          </pc:sldLayoutMkLst>
        </pc:sldLayoutChg>
        <pc:sldLayoutChg chg="delSp new mod replId">
          <pc:chgData name="Matt Lyle" userId="a96e7d453dd11193" providerId="LiveId" clId="{7750B65A-0A61-496A-A40D-2821676BA1A6}" dt="2025-06-21T11:08:03.859" v="63" actId="478"/>
          <pc:sldLayoutMkLst>
            <pc:docMk/>
            <pc:sldMasterMk cId="1240573705" sldId="2147483802"/>
            <pc:sldLayoutMk cId="4068342353" sldId="2147483809"/>
          </pc:sldLayoutMkLst>
          <pc:spChg chg="del">
            <ac:chgData name="Matt Lyle" userId="a96e7d453dd11193" providerId="LiveId" clId="{7750B65A-0A61-496A-A40D-2821676BA1A6}" dt="2025-06-21T11:08:03.859" v="63" actId="478"/>
            <ac:spMkLst>
              <pc:docMk/>
              <pc:sldMasterMk cId="1240573705" sldId="2147483802"/>
              <pc:sldLayoutMk cId="4068342353" sldId="2147483809"/>
              <ac:spMk id="2" creationId="{B04433ED-77BD-D33B-88DC-30880E1EFE98}"/>
            </ac:spMkLst>
          </pc:spChg>
          <pc:spChg chg="del">
            <ac:chgData name="Matt Lyle" userId="a96e7d453dd11193" providerId="LiveId" clId="{7750B65A-0A61-496A-A40D-2821676BA1A6}" dt="2025-06-21T11:08:03.859" v="63" actId="478"/>
            <ac:spMkLst>
              <pc:docMk/>
              <pc:sldMasterMk cId="1240573705" sldId="2147483802"/>
              <pc:sldLayoutMk cId="4068342353" sldId="2147483809"/>
              <ac:spMk id="3" creationId="{50AC3827-9F52-9B30-0DDD-F231F34C2B02}"/>
            </ac:spMkLst>
          </pc:spChg>
          <pc:spChg chg="del">
            <ac:chgData name="Matt Lyle" userId="a96e7d453dd11193" providerId="LiveId" clId="{7750B65A-0A61-496A-A40D-2821676BA1A6}" dt="2025-06-21T11:08:03.859" v="63" actId="478"/>
            <ac:spMkLst>
              <pc:docMk/>
              <pc:sldMasterMk cId="1240573705" sldId="2147483802"/>
              <pc:sldLayoutMk cId="4068342353" sldId="2147483809"/>
              <ac:spMk id="4" creationId="{135821AF-63F1-D0B4-F4C3-F5CA12AFF50C}"/>
            </ac:spMkLst>
          </pc:spChg>
        </pc:sldLayoutChg>
        <pc:sldLayoutChg chg="new replId">
          <pc:chgData name="Matt Lyle" userId="a96e7d453dd11193" providerId="LiveId" clId="{7750B65A-0A61-496A-A40D-2821676BA1A6}" dt="2025-06-21T11:07:57.750" v="62" actId="6938"/>
          <pc:sldLayoutMkLst>
            <pc:docMk/>
            <pc:sldMasterMk cId="1240573705" sldId="2147483802"/>
            <pc:sldLayoutMk cId="2840266061" sldId="2147483810"/>
          </pc:sldLayoutMkLst>
        </pc:sldLayoutChg>
        <pc:sldLayoutChg chg="new replId">
          <pc:chgData name="Matt Lyle" userId="a96e7d453dd11193" providerId="LiveId" clId="{7750B65A-0A61-496A-A40D-2821676BA1A6}" dt="2025-06-21T11:07:57.750" v="62" actId="6938"/>
          <pc:sldLayoutMkLst>
            <pc:docMk/>
            <pc:sldMasterMk cId="1240573705" sldId="2147483802"/>
            <pc:sldLayoutMk cId="961287466" sldId="2147483811"/>
          </pc:sldLayoutMkLst>
        </pc:sldLayoutChg>
        <pc:sldLayoutChg chg="new replId">
          <pc:chgData name="Matt Lyle" userId="a96e7d453dd11193" providerId="LiveId" clId="{7750B65A-0A61-496A-A40D-2821676BA1A6}" dt="2025-06-21T11:07:57.750" v="62" actId="6938"/>
          <pc:sldLayoutMkLst>
            <pc:docMk/>
            <pc:sldMasterMk cId="1240573705" sldId="2147483802"/>
            <pc:sldLayoutMk cId="2259374895" sldId="2147483812"/>
          </pc:sldLayoutMkLst>
        </pc:sldLayoutChg>
        <pc:sldLayoutChg chg="new replId">
          <pc:chgData name="Matt Lyle" userId="a96e7d453dd11193" providerId="LiveId" clId="{7750B65A-0A61-496A-A40D-2821676BA1A6}" dt="2025-06-21T11:07:57.750" v="62" actId="6938"/>
          <pc:sldLayoutMkLst>
            <pc:docMk/>
            <pc:sldMasterMk cId="1240573705" sldId="2147483802"/>
            <pc:sldLayoutMk cId="660892573" sldId="2147483813"/>
          </pc:sldLayoutMkLst>
        </pc:sldLayoutChg>
      </pc:sldMasterChg>
      <pc:sldMasterChg chg="addSp delSp modSp mod">
        <pc:chgData name="Matt Lyle" userId="a96e7d453dd11193" providerId="LiveId" clId="{7750B65A-0A61-496A-A40D-2821676BA1A6}" dt="2025-06-21T11:12:03.993" v="95" actId="14100"/>
        <pc:sldMasterMkLst>
          <pc:docMk/>
          <pc:sldMasterMk cId="3359435994" sldId="2147483814"/>
        </pc:sldMasterMkLst>
        <pc:picChg chg="del">
          <ac:chgData name="Matt Lyle" userId="a96e7d453dd11193" providerId="LiveId" clId="{7750B65A-0A61-496A-A40D-2821676BA1A6}" dt="2025-06-21T11:11:22.119" v="89" actId="478"/>
          <ac:picMkLst>
            <pc:docMk/>
            <pc:sldMasterMk cId="3359435994" sldId="2147483814"/>
            <ac:picMk id="7" creationId="{00000000-0000-0000-0000-000000000000}"/>
          </ac:picMkLst>
        </pc:picChg>
        <pc:picChg chg="add mod">
          <ac:chgData name="Matt Lyle" userId="a96e7d453dd11193" providerId="LiveId" clId="{7750B65A-0A61-496A-A40D-2821676BA1A6}" dt="2025-06-21T11:12:03.993" v="95" actId="14100"/>
          <ac:picMkLst>
            <pc:docMk/>
            <pc:sldMasterMk cId="3359435994" sldId="2147483814"/>
            <ac:picMk id="11" creationId="{66A9639A-8E8C-8A03-DF01-3183055EE251}"/>
          </ac:picMkLst>
        </pc:picChg>
      </pc:sldMaster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Master" Target="../slideMasters/slideMaster7.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683423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1_Title and Content">
    <p:bg>
      <p:bgPr>
        <a:solidFill>
          <a:schemeClr val="accent1"/>
        </a:solidFill>
        <a:effectLst/>
      </p:bgPr>
    </p:bg>
    <p:spTree>
      <p:nvGrpSpPr>
        <p:cNvPr id="1" name=""/>
        <p:cNvGrpSpPr/>
        <p:nvPr/>
      </p:nvGrpSpPr>
      <p:grpSpPr>
        <a:xfrm>
          <a:off x="0" y="0"/>
          <a:ext cx="0" cy="0"/>
          <a:chOff x="0" y="0"/>
          <a:chExt cx="0" cy="0"/>
        </a:xfrm>
      </p:grpSpPr>
      <p:pic>
        <p:nvPicPr>
          <p:cNvPr id="10" name="Picture 9" descr="A blue and purple sky&#10;&#10;AI-generated content may be incorrect.">
            <a:extLst>
              <a:ext uri="{FF2B5EF4-FFF2-40B4-BE49-F238E27FC236}">
                <a16:creationId xmlns:a16="http://schemas.microsoft.com/office/drawing/2014/main" id="{CF426A6E-5F70-A500-E435-093A6A983D29}"/>
              </a:ext>
            </a:extLst>
          </p:cNvPr>
          <p:cNvPicPr>
            <a:picLocks noChangeAspect="1"/>
          </p:cNvPicPr>
          <p:nvPr userDrawn="1"/>
        </p:nvPicPr>
        <p:blipFill>
          <a:blip r:embed="rId2"/>
          <a:stretch>
            <a:fillRect/>
          </a:stretch>
        </p:blipFill>
        <p:spPr>
          <a:xfrm>
            <a:off x="0" y="0"/>
            <a:ext cx="12192000" cy="6838950"/>
          </a:xfrm>
          <a:prstGeom prst="rect">
            <a:avLst/>
          </a:prstGeom>
        </p:spPr>
      </p:pic>
    </p:spTree>
    <p:extLst>
      <p:ext uri="{BB962C8B-B14F-4D97-AF65-F5344CB8AC3E}">
        <p14:creationId xmlns:p14="http://schemas.microsoft.com/office/powerpoint/2010/main" val="40806647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en-GB"/>
              <a:t>Click to edit Master title style</a:t>
            </a:r>
            <a:endParaRPr lang="en-US" dirty="0"/>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fld id="{E28DF50D-F54B-504A-97AC-AC5DBF179DB0}" type="datetimeFigureOut">
              <a:rPr lang="en-US" smtClean="0"/>
              <a:t>6/21/2025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82A918-EB7F-3A4D-AE36-8F0115132658}" type="slidenum">
              <a:rPr lang="en-US" smtClean="0"/>
              <a:t>‹#›</a:t>
            </a:fld>
            <a:endParaRPr lang="en-US"/>
          </a:p>
        </p:txBody>
      </p:sp>
    </p:spTree>
    <p:extLst>
      <p:ext uri="{BB962C8B-B14F-4D97-AF65-F5344CB8AC3E}">
        <p14:creationId xmlns:p14="http://schemas.microsoft.com/office/powerpoint/2010/main" val="7558943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5D88CC-53F5-7D30-9ECC-D50508B68A2F}"/>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88915A6F-6D5E-9359-71AC-0C58D59D7C47}"/>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696E2BF3-5632-6576-8918-1FAE91B872EC}"/>
              </a:ext>
            </a:extLst>
          </p:cNvPr>
          <p:cNvSpPr>
            <a:spLocks noGrp="1"/>
          </p:cNvSpPr>
          <p:nvPr>
            <p:ph type="dt" sz="half" idx="10"/>
          </p:nvPr>
        </p:nvSpPr>
        <p:spPr/>
        <p:txBody>
          <a:bodyPr/>
          <a:lstStyle/>
          <a:p>
            <a:fld id="{E28DF50D-F54B-504A-97AC-AC5DBF179DB0}" type="datetimeFigureOut">
              <a:rPr lang="en-US" smtClean="0"/>
              <a:t>6/21/2025</a:t>
            </a:fld>
            <a:endParaRPr lang="en-US"/>
          </a:p>
        </p:txBody>
      </p:sp>
      <p:sp>
        <p:nvSpPr>
          <p:cNvPr id="5" name="Footer Placeholder 4">
            <a:extLst>
              <a:ext uri="{FF2B5EF4-FFF2-40B4-BE49-F238E27FC236}">
                <a16:creationId xmlns:a16="http://schemas.microsoft.com/office/drawing/2014/main" id="{04AE77D6-4D32-15B7-7AD9-CD2142879E0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B0DA43C-8672-83DD-9139-18CA38F99A17}"/>
              </a:ext>
            </a:extLst>
          </p:cNvPr>
          <p:cNvSpPr>
            <a:spLocks noGrp="1"/>
          </p:cNvSpPr>
          <p:nvPr>
            <p:ph type="sldNum" sz="quarter" idx="12"/>
          </p:nvPr>
        </p:nvSpPr>
        <p:spPr/>
        <p:txBody>
          <a:bodyPr/>
          <a:lstStyle/>
          <a:p>
            <a:fld id="{5582A918-EB7F-3A4D-AE36-8F0115132658}" type="slidenum">
              <a:rPr lang="en-US" smtClean="0"/>
              <a:t>‹#›</a:t>
            </a:fld>
            <a:endParaRPr lang="en-US"/>
          </a:p>
        </p:txBody>
      </p:sp>
    </p:spTree>
    <p:extLst>
      <p:ext uri="{BB962C8B-B14F-4D97-AF65-F5344CB8AC3E}">
        <p14:creationId xmlns:p14="http://schemas.microsoft.com/office/powerpoint/2010/main" val="9580727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ncho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E28DF50D-F54B-504A-97AC-AC5DBF179DB0}" type="datetimeFigureOut">
              <a:rPr lang="en-US" smtClean="0"/>
              <a:t>6/21/2025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82A918-EB7F-3A4D-AE36-8F0115132658}" type="slidenum">
              <a:rPr lang="en-US" smtClean="0"/>
              <a:t>‹#›</a:t>
            </a:fld>
            <a:endParaRPr lang="en-US"/>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7683865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pic>
        <p:nvPicPr>
          <p:cNvPr id="16" name="Picture 15" descr="A close-up of a wood surface&#10;&#10;AI-generated content may be incorrect.">
            <a:extLst>
              <a:ext uri="{FF2B5EF4-FFF2-40B4-BE49-F238E27FC236}">
                <a16:creationId xmlns:a16="http://schemas.microsoft.com/office/drawing/2014/main" id="{CDB4FFD7-1711-3DA9-9533-D832BC769D1D}"/>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0" y="0"/>
            <a:ext cx="12192000" cy="6858000"/>
          </a:xfrm>
          <a:prstGeom prst="rect">
            <a:avLst/>
          </a:prstGeom>
        </p:spPr>
      </p:pic>
      <p:pic>
        <p:nvPicPr>
          <p:cNvPr id="6" name="Picture 5" descr="HD-PanelContent.png">
            <a:extLst>
              <a:ext uri="{FF2B5EF4-FFF2-40B4-BE49-F238E27FC236}">
                <a16:creationId xmlns:a16="http://schemas.microsoft.com/office/drawing/2014/main" id="{8019C930-2A57-DE58-5319-2652835C4681}"/>
              </a:ext>
            </a:extLst>
          </p:cNvPr>
          <p:cNvPicPr>
            <a:picLocks noChangeAspect="1"/>
          </p:cNvPicPr>
          <p:nvPr userDrawn="1"/>
        </p:nvPicPr>
        <p:blipFill>
          <a:blip>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7" name="Rectangle 6">
            <a:extLst>
              <a:ext uri="{FF2B5EF4-FFF2-40B4-BE49-F238E27FC236}">
                <a16:creationId xmlns:a16="http://schemas.microsoft.com/office/drawing/2014/main" id="{971355EA-96CF-74D0-CE27-364D6E64AABA}"/>
              </a:ext>
            </a:extLst>
          </p:cNvPr>
          <p:cNvSpPr/>
          <p:nvPr userDrawn="1"/>
        </p:nvSpPr>
        <p:spPr>
          <a:xfrm>
            <a:off x="608012" y="609600"/>
            <a:ext cx="10972800" cy="5638800"/>
          </a:xfrm>
          <a:prstGeom prst="rect">
            <a:avLst/>
          </a:prstGeom>
          <a:noFill/>
          <a:ln w="15875" cap="flat">
            <a:miter lim="800000"/>
          </a:ln>
        </p:spPr>
        <p:style>
          <a:lnRef idx="1">
            <a:schemeClr val="accent1"/>
          </a:lnRef>
          <a:fillRef idx="3">
            <a:schemeClr val="accent1"/>
          </a:fillRef>
          <a:effectRef idx="2">
            <a:schemeClr val="accent1"/>
          </a:effectRef>
          <a:fontRef idx="minor">
            <a:schemeClr val="lt1"/>
          </a:fontRef>
        </p:style>
      </p:sp>
      <p:pic>
        <p:nvPicPr>
          <p:cNvPr id="8" name="Picture 7" descr="HDRibbonContent-UniformTrim.png">
            <a:extLst>
              <a:ext uri="{FF2B5EF4-FFF2-40B4-BE49-F238E27FC236}">
                <a16:creationId xmlns:a16="http://schemas.microsoft.com/office/drawing/2014/main" id="{1FC8E98B-1A0A-99D9-896B-CBAEC83682D7}"/>
              </a:ext>
            </a:extLst>
          </p:cNvPr>
          <p:cNvPicPr>
            <a:picLocks noChangeAspect="1"/>
          </p:cNvPicPr>
          <p:nvPr userDrawn="1"/>
        </p:nvPicPr>
        <p:blipFill rotWithShape="1">
          <a:blip r:embed="rId3">
            <a:extLst>
              <a:ext uri="{28A0092B-C50C-407E-A947-70E740481C1C}">
                <a14:useLocalDpi xmlns:a14="http://schemas.microsoft.com/office/drawing/2010/main" val="0"/>
              </a:ext>
            </a:extLst>
          </a:blip>
          <a:srcRect/>
          <a:stretch/>
        </p:blipFill>
        <p:spPr>
          <a:xfrm>
            <a:off x="-15736" y="3153832"/>
            <a:ext cx="777240" cy="606425"/>
          </a:xfrm>
          <a:prstGeom prst="rect">
            <a:avLst/>
          </a:prstGeom>
        </p:spPr>
      </p:pic>
      <p:pic>
        <p:nvPicPr>
          <p:cNvPr id="9" name="Picture 8" descr="HDRibbonContent-UniformTrim.png">
            <a:extLst>
              <a:ext uri="{FF2B5EF4-FFF2-40B4-BE49-F238E27FC236}">
                <a16:creationId xmlns:a16="http://schemas.microsoft.com/office/drawing/2014/main" id="{D01D8F9F-3ED8-C23C-96B2-7E5551A2FC48}"/>
              </a:ext>
            </a:extLst>
          </p:cNvPr>
          <p:cNvPicPr>
            <a:picLocks noChangeAspect="1"/>
          </p:cNvPicPr>
          <p:nvPr userDrawn="1"/>
        </p:nvPicPr>
        <p:blipFill rotWithShape="1">
          <a:blip r:embed="rId3">
            <a:extLst>
              <a:ext uri="{28A0092B-C50C-407E-A947-70E740481C1C}">
                <a14:useLocalDpi xmlns:a14="http://schemas.microsoft.com/office/drawing/2010/main" val="0"/>
              </a:ext>
            </a:extLst>
          </a:blip>
          <a:srcRect/>
          <a:stretch/>
        </p:blipFill>
        <p:spPr>
          <a:xfrm>
            <a:off x="11436986" y="3153832"/>
            <a:ext cx="777240" cy="606425"/>
          </a:xfrm>
          <a:prstGeom prst="rect">
            <a:avLst/>
          </a:prstGeom>
        </p:spPr>
      </p:pic>
      <p:sp>
        <p:nvSpPr>
          <p:cNvPr id="10" name="Title Placeholder 1">
            <a:extLst>
              <a:ext uri="{FF2B5EF4-FFF2-40B4-BE49-F238E27FC236}">
                <a16:creationId xmlns:a16="http://schemas.microsoft.com/office/drawing/2014/main" id="{C18E5DC8-11F0-282D-5171-10CDF1E1345E}"/>
              </a:ext>
            </a:extLst>
          </p:cNvPr>
          <p:cNvSpPr>
            <a:spLocks noGrp="1"/>
          </p:cNvSpPr>
          <p:nvPr>
            <p:ph type="title"/>
          </p:nvPr>
        </p:nvSpPr>
        <p:spPr>
          <a:xfrm>
            <a:off x="1295402" y="982132"/>
            <a:ext cx="9601196" cy="1303867"/>
          </a:xfrm>
          <a:prstGeom prst="rect">
            <a:avLst/>
          </a:prstGeom>
          <a:effectLst/>
        </p:spPr>
        <p:txBody>
          <a:bodyPr vert="horz" lIns="91440" tIns="45720" rIns="91440" bIns="45720" rtlCol="0" anchor="ctr">
            <a:normAutofit/>
          </a:bodyPr>
          <a:lstStyle/>
          <a:p>
            <a:r>
              <a:rPr lang="en-GB"/>
              <a:t>Click to edit Master title style</a:t>
            </a:r>
            <a:endParaRPr lang="en-US" dirty="0"/>
          </a:p>
        </p:txBody>
      </p:sp>
      <p:sp>
        <p:nvSpPr>
          <p:cNvPr id="11" name="Text Placeholder 2">
            <a:extLst>
              <a:ext uri="{FF2B5EF4-FFF2-40B4-BE49-F238E27FC236}">
                <a16:creationId xmlns:a16="http://schemas.microsoft.com/office/drawing/2014/main" id="{5F80CA2D-317B-F4D0-A42E-32FCB005942A}"/>
              </a:ext>
            </a:extLst>
          </p:cNvPr>
          <p:cNvSpPr>
            <a:spLocks noGrp="1"/>
          </p:cNvSpPr>
          <p:nvPr>
            <p:ph idx="1"/>
          </p:nvPr>
        </p:nvSpPr>
        <p:spPr>
          <a:xfrm>
            <a:off x="1295401" y="2556932"/>
            <a:ext cx="9601196" cy="3318936"/>
          </a:xfrm>
          <a:prstGeom prst="rect">
            <a:avLst/>
          </a:prstGeom>
        </p:spPr>
        <p:txBody>
          <a:bodyPr vert="horz" lIns="91440" tIns="45720" rIns="91440" bIns="45720" rtlCol="0" anchor="t">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12" name="Date Placeholder 3">
            <a:extLst>
              <a:ext uri="{FF2B5EF4-FFF2-40B4-BE49-F238E27FC236}">
                <a16:creationId xmlns:a16="http://schemas.microsoft.com/office/drawing/2014/main" id="{AB8120C9-4004-8F73-06A9-97B527CD286B}"/>
              </a:ext>
            </a:extLst>
          </p:cNvPr>
          <p:cNvSpPr>
            <a:spLocks noGrp="1"/>
          </p:cNvSpPr>
          <p:nvPr>
            <p:ph type="dt" sz="half" idx="2"/>
          </p:nvPr>
        </p:nvSpPr>
        <p:spPr>
          <a:xfrm>
            <a:off x="8677501" y="5969000"/>
            <a:ext cx="1600200" cy="279400"/>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E28DF50D-F54B-504A-97AC-AC5DBF179DB0}" type="datetimeFigureOut">
              <a:rPr lang="en-US" smtClean="0"/>
              <a:t>6/21/2025</a:t>
            </a:fld>
            <a:endParaRPr lang="en-US"/>
          </a:p>
        </p:txBody>
      </p:sp>
      <p:sp>
        <p:nvSpPr>
          <p:cNvPr id="13" name="Footer Placeholder 4">
            <a:extLst>
              <a:ext uri="{FF2B5EF4-FFF2-40B4-BE49-F238E27FC236}">
                <a16:creationId xmlns:a16="http://schemas.microsoft.com/office/drawing/2014/main" id="{4F00B26E-9785-380E-F1CC-97BB5B41B7E9}"/>
              </a:ext>
            </a:extLst>
          </p:cNvPr>
          <p:cNvSpPr>
            <a:spLocks noGrp="1"/>
          </p:cNvSpPr>
          <p:nvPr>
            <p:ph type="ftr" sz="quarter" idx="3"/>
          </p:nvPr>
        </p:nvSpPr>
        <p:spPr>
          <a:xfrm>
            <a:off x="1295401" y="5969000"/>
            <a:ext cx="7305900" cy="279400"/>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a:p>
        </p:txBody>
      </p:sp>
      <p:sp>
        <p:nvSpPr>
          <p:cNvPr id="14" name="Slide Number Placeholder 5">
            <a:extLst>
              <a:ext uri="{FF2B5EF4-FFF2-40B4-BE49-F238E27FC236}">
                <a16:creationId xmlns:a16="http://schemas.microsoft.com/office/drawing/2014/main" id="{802056C2-7449-1BD6-0A80-0B054FCF50C6}"/>
              </a:ext>
            </a:extLst>
          </p:cNvPr>
          <p:cNvSpPr>
            <a:spLocks noGrp="1"/>
          </p:cNvSpPr>
          <p:nvPr>
            <p:ph type="sldNum" sz="quarter" idx="4"/>
          </p:nvPr>
        </p:nvSpPr>
        <p:spPr>
          <a:xfrm>
            <a:off x="10353901" y="5969000"/>
            <a:ext cx="542697" cy="279400"/>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5582A918-EB7F-3A4D-AE36-8F0115132658}" type="slidenum">
              <a:rPr lang="en-US" smtClean="0"/>
              <a:t>‹#›</a:t>
            </a:fld>
            <a:endParaRPr lang="en-US"/>
          </a:p>
        </p:txBody>
      </p:sp>
    </p:spTree>
    <p:extLst>
      <p:ext uri="{BB962C8B-B14F-4D97-AF65-F5344CB8AC3E}">
        <p14:creationId xmlns:p14="http://schemas.microsoft.com/office/powerpoint/2010/main" val="23368695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D7AFE6-F5B8-56A6-DA3B-D03C6691FC04}"/>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ABF3C94C-A481-E88F-CDDC-DD0C39C97CC0}"/>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008578DD-BB57-ED8C-C4F6-A5E5AA1C82D3}"/>
              </a:ext>
            </a:extLst>
          </p:cNvPr>
          <p:cNvSpPr>
            <a:spLocks noGrp="1"/>
          </p:cNvSpPr>
          <p:nvPr>
            <p:ph type="dt" sz="half" idx="10"/>
          </p:nvPr>
        </p:nvSpPr>
        <p:spPr/>
        <p:txBody>
          <a:bodyPr/>
          <a:lstStyle>
            <a:lvl1pPr>
              <a:defRPr/>
            </a:lvl1pPr>
          </a:lstStyle>
          <a:p>
            <a:endParaRPr lang="en-GB" altLang="en-US"/>
          </a:p>
        </p:txBody>
      </p:sp>
      <p:sp>
        <p:nvSpPr>
          <p:cNvPr id="5" name="Footer Placeholder 4">
            <a:extLst>
              <a:ext uri="{FF2B5EF4-FFF2-40B4-BE49-F238E27FC236}">
                <a16:creationId xmlns:a16="http://schemas.microsoft.com/office/drawing/2014/main" id="{999DF97E-B31F-1835-AAD7-CAC49C4ABD7B}"/>
              </a:ext>
            </a:extLst>
          </p:cNvPr>
          <p:cNvSpPr>
            <a:spLocks noGrp="1"/>
          </p:cNvSpPr>
          <p:nvPr>
            <p:ph type="ftr" sz="quarter" idx="11"/>
          </p:nvPr>
        </p:nvSpPr>
        <p:spPr/>
        <p:txBody>
          <a:bodyPr/>
          <a:lstStyle>
            <a:lvl1pPr>
              <a:defRPr/>
            </a:lvl1pPr>
          </a:lstStyle>
          <a:p>
            <a:endParaRPr lang="en-GB" altLang="en-US"/>
          </a:p>
        </p:txBody>
      </p:sp>
      <p:sp>
        <p:nvSpPr>
          <p:cNvPr id="6" name="Slide Number Placeholder 5">
            <a:extLst>
              <a:ext uri="{FF2B5EF4-FFF2-40B4-BE49-F238E27FC236}">
                <a16:creationId xmlns:a16="http://schemas.microsoft.com/office/drawing/2014/main" id="{C2024DBD-102C-62BA-1C02-F335B23ECA2A}"/>
              </a:ext>
            </a:extLst>
          </p:cNvPr>
          <p:cNvSpPr>
            <a:spLocks noGrp="1"/>
          </p:cNvSpPr>
          <p:nvPr>
            <p:ph type="sldNum" sz="quarter" idx="12"/>
          </p:nvPr>
        </p:nvSpPr>
        <p:spPr/>
        <p:txBody>
          <a:bodyPr/>
          <a:lstStyle>
            <a:lvl1pPr>
              <a:defRPr/>
            </a:lvl1pPr>
          </a:lstStyle>
          <a:p>
            <a:fld id="{B454F9C6-883D-7843-9906-937629548DE1}" type="slidenum">
              <a:rPr lang="en-GB" altLang="en-US"/>
              <a:pPr/>
              <a:t>‹#›</a:t>
            </a:fld>
            <a:endParaRPr lang="en-GB" altLang="en-US"/>
          </a:p>
        </p:txBody>
      </p:sp>
    </p:spTree>
    <p:extLst>
      <p:ext uri="{BB962C8B-B14F-4D97-AF65-F5344CB8AC3E}">
        <p14:creationId xmlns:p14="http://schemas.microsoft.com/office/powerpoint/2010/main" val="2407967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1078523" y="1098388"/>
            <a:ext cx="10318418" cy="4394988"/>
          </a:xfrm>
        </p:spPr>
        <p:txBody>
          <a:bodyPr anchor="ctr">
            <a:noAutofit/>
          </a:bodyPr>
          <a:lstStyle>
            <a:lvl1pPr algn="ctr">
              <a:defRPr sz="10000" spc="800" baseline="0"/>
            </a:lvl1pPr>
          </a:lstStyle>
          <a:p>
            <a:r>
              <a:rPr lang="en-GB"/>
              <a:t>Click to edit Master title style</a:t>
            </a:r>
            <a:endParaRPr lang="en-US" dirty="0"/>
          </a:p>
        </p:txBody>
      </p:sp>
      <p:sp>
        <p:nvSpPr>
          <p:cNvPr id="3" name="Subtitle 2"/>
          <p:cNvSpPr>
            <a:spLocks noGrp="1"/>
          </p:cNvSpPr>
          <p:nvPr>
            <p:ph type="subTitle" idx="1"/>
          </p:nvPr>
        </p:nvSpPr>
        <p:spPr>
          <a:xfrm>
            <a:off x="2215045" y="5979196"/>
            <a:ext cx="8045373" cy="742279"/>
          </a:xfrm>
        </p:spPr>
        <p:txBody>
          <a:bodyPr anchor="t">
            <a:normAutofit/>
          </a:bodyPr>
          <a:lstStyle>
            <a:lvl1pPr marL="0" indent="0" algn="ctr">
              <a:lnSpc>
                <a:spcPct val="100000"/>
              </a:lnSpc>
              <a:buNone/>
              <a:defRPr sz="2000" b="1" i="0" cap="all" spc="4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dirty="0"/>
          </a:p>
        </p:txBody>
      </p:sp>
      <p:sp>
        <p:nvSpPr>
          <p:cNvPr id="4" name="Date Placeholder 3"/>
          <p:cNvSpPr>
            <a:spLocks noGrp="1"/>
          </p:cNvSpPr>
          <p:nvPr>
            <p:ph type="dt" sz="half" idx="10"/>
          </p:nvPr>
        </p:nvSpPr>
        <p:spPr>
          <a:xfrm>
            <a:off x="1078523" y="6375679"/>
            <a:ext cx="2329722" cy="348462"/>
          </a:xfrm>
        </p:spPr>
        <p:txBody>
          <a:bodyPr/>
          <a:lstStyle>
            <a:lvl1pPr>
              <a:defRPr baseline="0">
                <a:solidFill>
                  <a:schemeClr val="accent1">
                    <a:lumMod val="50000"/>
                  </a:schemeClr>
                </a:solidFill>
              </a:defRPr>
            </a:lvl1pPr>
          </a:lstStyle>
          <a:p>
            <a:fld id="{E28DF50D-F54B-504A-97AC-AC5DBF179DB0}" type="datetimeFigureOut">
              <a:rPr lang="en-US" smtClean="0"/>
              <a:t>6/21/2025</a:t>
            </a:fld>
            <a:endParaRPr lang="en-US"/>
          </a:p>
        </p:txBody>
      </p:sp>
      <p:sp>
        <p:nvSpPr>
          <p:cNvPr id="5" name="Footer Placeholder 4"/>
          <p:cNvSpPr>
            <a:spLocks noGrp="1"/>
          </p:cNvSpPr>
          <p:nvPr>
            <p:ph type="ftr" sz="quarter" idx="11"/>
          </p:nvPr>
        </p:nvSpPr>
        <p:spPr>
          <a:xfrm>
            <a:off x="4180332" y="6375679"/>
            <a:ext cx="4114800" cy="345796"/>
          </a:xfrm>
        </p:spPr>
        <p:txBody>
          <a:bodyPr/>
          <a:lstStyle>
            <a:lvl1pPr>
              <a:defRPr baseline="0">
                <a:solidFill>
                  <a:schemeClr val="accent1">
                    <a:lumMod val="50000"/>
                  </a:schemeClr>
                </a:solidFill>
              </a:defRPr>
            </a:lvl1pPr>
          </a:lstStyle>
          <a:p>
            <a:endParaRPr lang="en-US"/>
          </a:p>
        </p:txBody>
      </p:sp>
      <p:sp>
        <p:nvSpPr>
          <p:cNvPr id="6" name="Slide Number Placeholder 5"/>
          <p:cNvSpPr>
            <a:spLocks noGrp="1"/>
          </p:cNvSpPr>
          <p:nvPr>
            <p:ph type="sldNum" sz="quarter" idx="12"/>
          </p:nvPr>
        </p:nvSpPr>
        <p:spPr>
          <a:xfrm>
            <a:off x="9067218" y="6375679"/>
            <a:ext cx="2329723" cy="345796"/>
          </a:xfrm>
        </p:spPr>
        <p:txBody>
          <a:bodyPr/>
          <a:lstStyle>
            <a:lvl1pPr>
              <a:defRPr baseline="0">
                <a:solidFill>
                  <a:schemeClr val="accent1">
                    <a:lumMod val="50000"/>
                  </a:schemeClr>
                </a:solidFill>
              </a:defRPr>
            </a:lvl1pPr>
          </a:lstStyle>
          <a:p>
            <a:fld id="{5582A918-EB7F-3A4D-AE36-8F0115132658}" type="slidenum">
              <a:rPr lang="en-US" smtClean="0"/>
              <a:t>‹#›</a:t>
            </a:fld>
            <a:endParaRPr lang="en-US"/>
          </a:p>
        </p:txBody>
      </p:sp>
      <p:sp>
        <p:nvSpPr>
          <p:cNvPr id="13" name="Rectangle 12" title="left edge border"/>
          <p:cNvSpPr/>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4541701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E28DF50D-F54B-504A-97AC-AC5DBF179DB0}" type="datetimeFigureOut">
              <a:rPr lang="en-US" smtClean="0"/>
              <a:t>6/21/2025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82A918-EB7F-3A4D-AE36-8F0115132658}" type="slidenum">
              <a:rPr lang="en-US" smtClean="0"/>
              <a:t>‹#›</a:t>
            </a:fld>
            <a:endParaRPr lang="en-US"/>
          </a:p>
        </p:txBody>
      </p:sp>
    </p:spTree>
    <p:extLst>
      <p:ext uri="{BB962C8B-B14F-4D97-AF65-F5344CB8AC3E}">
        <p14:creationId xmlns:p14="http://schemas.microsoft.com/office/powerpoint/2010/main" val="36629665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7EC860-6423-3A4C-AB38-3BA8121FC49B}"/>
              </a:ext>
            </a:extLst>
          </p:cNvPr>
          <p:cNvSpPr>
            <a:spLocks noGrp="1"/>
          </p:cNvSpPr>
          <p:nvPr>
            <p:ph type="title"/>
          </p:nvPr>
        </p:nvSpPr>
        <p:spPr/>
        <p:txBody>
          <a:bodyPr/>
          <a:lstStyle/>
          <a:p>
            <a:r>
              <a:rPr lang="en-US"/>
              <a:t>Click to edit Master title style</a:t>
            </a:r>
            <a:endParaRPr lang="en-TH"/>
          </a:p>
        </p:txBody>
      </p:sp>
      <p:sp>
        <p:nvSpPr>
          <p:cNvPr id="3" name="Content Placeholder 2">
            <a:extLst>
              <a:ext uri="{FF2B5EF4-FFF2-40B4-BE49-F238E27FC236}">
                <a16:creationId xmlns:a16="http://schemas.microsoft.com/office/drawing/2014/main" id="{21699C4D-40B3-784E-BF6A-673DAFAD6F8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TH"/>
          </a:p>
        </p:txBody>
      </p:sp>
      <p:sp>
        <p:nvSpPr>
          <p:cNvPr id="4" name="Date Placeholder 3">
            <a:extLst>
              <a:ext uri="{FF2B5EF4-FFF2-40B4-BE49-F238E27FC236}">
                <a16:creationId xmlns:a16="http://schemas.microsoft.com/office/drawing/2014/main" id="{DCAD9C7A-641B-1D40-B64F-1C99DC0454F0}"/>
              </a:ext>
            </a:extLst>
          </p:cNvPr>
          <p:cNvSpPr>
            <a:spLocks noGrp="1"/>
          </p:cNvSpPr>
          <p:nvPr>
            <p:ph type="dt" sz="half" idx="10"/>
          </p:nvPr>
        </p:nvSpPr>
        <p:spPr/>
        <p:txBody>
          <a:bodyPr/>
          <a:lstStyle>
            <a:lvl1pPr>
              <a:defRPr/>
            </a:lvl1pPr>
          </a:lstStyle>
          <a:p>
            <a:endParaRPr lang="en-GB" altLang="en-TH"/>
          </a:p>
        </p:txBody>
      </p:sp>
      <p:sp>
        <p:nvSpPr>
          <p:cNvPr id="5" name="Footer Placeholder 4">
            <a:extLst>
              <a:ext uri="{FF2B5EF4-FFF2-40B4-BE49-F238E27FC236}">
                <a16:creationId xmlns:a16="http://schemas.microsoft.com/office/drawing/2014/main" id="{99B99BC0-7EA9-3D40-A31B-0A9924F9CA82}"/>
              </a:ext>
            </a:extLst>
          </p:cNvPr>
          <p:cNvSpPr>
            <a:spLocks noGrp="1"/>
          </p:cNvSpPr>
          <p:nvPr>
            <p:ph type="ftr" sz="quarter" idx="11"/>
          </p:nvPr>
        </p:nvSpPr>
        <p:spPr/>
        <p:txBody>
          <a:bodyPr/>
          <a:lstStyle>
            <a:lvl1pPr>
              <a:defRPr/>
            </a:lvl1pPr>
          </a:lstStyle>
          <a:p>
            <a:endParaRPr lang="en-GB" altLang="en-TH"/>
          </a:p>
        </p:txBody>
      </p:sp>
      <p:sp>
        <p:nvSpPr>
          <p:cNvPr id="6" name="Slide Number Placeholder 5">
            <a:extLst>
              <a:ext uri="{FF2B5EF4-FFF2-40B4-BE49-F238E27FC236}">
                <a16:creationId xmlns:a16="http://schemas.microsoft.com/office/drawing/2014/main" id="{BD28CFF4-22F2-F54E-BCEA-34A44D381C34}"/>
              </a:ext>
            </a:extLst>
          </p:cNvPr>
          <p:cNvSpPr>
            <a:spLocks noGrp="1"/>
          </p:cNvSpPr>
          <p:nvPr>
            <p:ph type="sldNum" sz="quarter" idx="12"/>
          </p:nvPr>
        </p:nvSpPr>
        <p:spPr/>
        <p:txBody>
          <a:bodyPr/>
          <a:lstStyle>
            <a:lvl1pPr>
              <a:defRPr/>
            </a:lvl1pPr>
          </a:lstStyle>
          <a:p>
            <a:fld id="{F8947E33-1A61-3140-B981-0A7EF3420F65}" type="slidenum">
              <a:rPr lang="en-GB" altLang="en-TH"/>
              <a:pPr/>
              <a:t>‹#›</a:t>
            </a:fld>
            <a:endParaRPr lang="en-GB" altLang="en-TH"/>
          </a:p>
        </p:txBody>
      </p:sp>
    </p:spTree>
    <p:extLst>
      <p:ext uri="{BB962C8B-B14F-4D97-AF65-F5344CB8AC3E}">
        <p14:creationId xmlns:p14="http://schemas.microsoft.com/office/powerpoint/2010/main" val="3569007109"/>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2.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3.xml"/></Relationships>
</file>

<file path=ppt/slideMasters/_rels/slideMaster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4.xml"/><Relationship Id="rId1" Type="http://schemas.openxmlformats.org/officeDocument/2006/relationships/slideLayout" Target="../slideLayouts/slideLayout4.xml"/></Relationships>
</file>

<file path=ppt/slideMasters/_rels/slideMaster5.xml.rels><?xml version="1.0" encoding="UTF-8" standalone="yes"?>
<Relationships xmlns="http://schemas.openxmlformats.org/package/2006/relationships"><Relationship Id="rId3" Type="http://schemas.openxmlformats.org/officeDocument/2006/relationships/theme" Target="../theme/theme5.xml"/><Relationship Id="rId2" Type="http://schemas.openxmlformats.org/officeDocument/2006/relationships/slideLayout" Target="../slideLayouts/slideLayout6.xml"/><Relationship Id="rId1" Type="http://schemas.openxmlformats.org/officeDocument/2006/relationships/slideLayout" Target="../slideLayouts/slideLayout5.xml"/></Relationships>
</file>

<file path=ppt/slideMasters/_rels/slideMaster6.xml.rels><?xml version="1.0" encoding="UTF-8" standalone="yes"?>
<Relationships xmlns="http://schemas.openxmlformats.org/package/2006/relationships"><Relationship Id="rId3" Type="http://schemas.openxmlformats.org/officeDocument/2006/relationships/theme" Target="../theme/theme6.xml"/><Relationship Id="rId2" Type="http://schemas.openxmlformats.org/officeDocument/2006/relationships/slideLayout" Target="../slideLayouts/slideLayout8.xml"/><Relationship Id="rId1" Type="http://schemas.openxmlformats.org/officeDocument/2006/relationships/slideLayout" Target="../slideLayouts/slideLayout7.xml"/></Relationships>
</file>

<file path=ppt/slideMasters/_rels/slideMaster7.xml.rels><?xml version="1.0" encoding="UTF-8" standalone="yes"?>
<Relationships xmlns="http://schemas.openxmlformats.org/package/2006/relationships"><Relationship Id="rId3" Type="http://schemas.openxmlformats.org/officeDocument/2006/relationships/theme" Target="../theme/theme7.xml"/><Relationship Id="rId2" Type="http://schemas.openxmlformats.org/officeDocument/2006/relationships/slideLayout" Target="../slideLayouts/slideLayout10.xml"/><Relationship Id="rId1" Type="http://schemas.openxmlformats.org/officeDocument/2006/relationships/slideLayout" Target="../slideLayouts/slideLayout9.xml"/><Relationship Id="rId4" Type="http://schemas.openxmlformats.org/officeDocument/2006/relationships/image" Target="../media/image4.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240573705"/>
      </p:ext>
    </p:extLst>
  </p:cSld>
  <p:clrMap bg1="lt1" tx1="dk1" bg2="lt2" tx2="dk2" accent1="accent1" accent2="accent2" accent3="accent3" accent4="accent4" accent5="accent5" accent6="accent6" hlink="hlink" folHlink="folHlink"/>
  <p:sldLayoutIdLst>
    <p:sldLayoutId id="2147483809"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en-GB"/>
              <a:t>Click to edit Master title style</a:t>
            </a:r>
            <a:endParaRPr lang="en-US" dirty="0"/>
          </a:p>
        </p:txBody>
      </p:sp>
      <p:sp>
        <p:nvSpPr>
          <p:cNvPr id="38" name="Rectangle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fld id="{E28DF50D-F54B-504A-97AC-AC5DBF179DB0}" type="datetimeFigureOut">
              <a:rPr lang="en-US" smtClean="0"/>
              <a:t>6/21/2025</a:t>
            </a:fld>
            <a:endParaRPr lang="en-US"/>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endParaRPr lang="en-US"/>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5582A918-EB7F-3A4D-AE36-8F0115132658}" type="slidenum">
              <a:rPr lang="en-US" smtClean="0"/>
              <a:t>‹#›</a:t>
            </a:fld>
            <a:endParaRPr lang="en-US"/>
          </a:p>
        </p:txBody>
      </p:sp>
    </p:spTree>
    <p:extLst>
      <p:ext uri="{BB962C8B-B14F-4D97-AF65-F5344CB8AC3E}">
        <p14:creationId xmlns:p14="http://schemas.microsoft.com/office/powerpoint/2010/main" val="1449371979"/>
      </p:ext>
    </p:extLst>
  </p:cSld>
  <p:clrMap bg1="lt1" tx1="dk1" bg2="lt2" tx2="dk2" accent1="accent1" accent2="accent2" accent3="accent3" accent4="accent4" accent5="accent5" accent6="accent6" hlink="hlink" folHlink="folHlink"/>
  <p:sldLayoutIdLst>
    <p:sldLayoutId id="2147483811" r:id="rId1"/>
  </p:sldLayoutIdLst>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F7F4C2B-D5EC-B7D5-2733-D2515502288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BB9E7A0B-FD21-7DA4-5E60-7043C74C6FA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253064F6-7BF4-5C8D-6570-40ED68D0A20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28DF50D-F54B-504A-97AC-AC5DBF179DB0}" type="datetimeFigureOut">
              <a:rPr lang="en-US" smtClean="0"/>
              <a:t>6/21/2025</a:t>
            </a:fld>
            <a:endParaRPr lang="en-US"/>
          </a:p>
        </p:txBody>
      </p:sp>
      <p:sp>
        <p:nvSpPr>
          <p:cNvPr id="5" name="Footer Placeholder 4">
            <a:extLst>
              <a:ext uri="{FF2B5EF4-FFF2-40B4-BE49-F238E27FC236}">
                <a16:creationId xmlns:a16="http://schemas.microsoft.com/office/drawing/2014/main" id="{C9EBE185-6808-5A31-D5DF-DFDDB829947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9DDE1F7-EF74-D180-42F1-0B1530FDA93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82A918-EB7F-3A4D-AE36-8F0115132658}" type="slidenum">
              <a:rPr lang="en-US" smtClean="0"/>
              <a:t>‹#›</a:t>
            </a:fld>
            <a:endParaRPr lang="en-US"/>
          </a:p>
        </p:txBody>
      </p:sp>
    </p:spTree>
    <p:extLst>
      <p:ext uri="{BB962C8B-B14F-4D97-AF65-F5344CB8AC3E}">
        <p14:creationId xmlns:p14="http://schemas.microsoft.com/office/powerpoint/2010/main" val="1679401377"/>
      </p:ext>
    </p:extLst>
  </p:cSld>
  <p:clrMap bg1="lt1" tx1="dk1" bg2="lt2" tx2="dk2" accent1="accent1" accent2="accent2" accent3="accent3" accent4="accent4" accent5="accent5" accent6="accent6" hlink="hlink" folHlink="folHlink"/>
  <p:sldLayoutIdLst>
    <p:sldLayoutId id="2147483813"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GB"/>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E28DF50D-F54B-504A-97AC-AC5DBF179DB0}" type="datetimeFigureOut">
              <a:rPr lang="en-US" smtClean="0"/>
              <a:t>6/21/2025</a:t>
            </a:fld>
            <a:endParaRPr lang="en-US"/>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5582A918-EB7F-3A4D-AE36-8F0115132658}" type="slidenum">
              <a:rPr lang="en-US" smtClean="0"/>
              <a:t>‹#›</a:t>
            </a:fld>
            <a:endParaRPr lang="en-US"/>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pic>
        <p:nvPicPr>
          <p:cNvPr id="11" name="Picture 10">
            <a:extLst>
              <a:ext uri="{FF2B5EF4-FFF2-40B4-BE49-F238E27FC236}">
                <a16:creationId xmlns:a16="http://schemas.microsoft.com/office/drawing/2014/main" id="{66A9639A-8E8C-8A03-DF01-3183055EE251}"/>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0" y="6099392"/>
            <a:ext cx="12192000" cy="742950"/>
          </a:xfrm>
          <a:prstGeom prst="rect">
            <a:avLst/>
          </a:prstGeom>
        </p:spPr>
      </p:pic>
    </p:spTree>
    <p:extLst>
      <p:ext uri="{BB962C8B-B14F-4D97-AF65-F5344CB8AC3E}">
        <p14:creationId xmlns:p14="http://schemas.microsoft.com/office/powerpoint/2010/main" val="3359435994"/>
      </p:ext>
    </p:extLst>
  </p:cSld>
  <p:clrMap bg1="lt1" tx1="dk1" bg2="lt2" tx2="dk2" accent1="accent1" accent2="accent2" accent3="accent3" accent4="accent4" accent5="accent5" accent6="accent6" hlink="hlink" folHlink="folHlink"/>
  <p:sldLayoutIdLst>
    <p:sldLayoutId id="2147483815" r:id="rId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6130" name="Rectangle 2">
            <a:extLst>
              <a:ext uri="{FF2B5EF4-FFF2-40B4-BE49-F238E27FC236}">
                <a16:creationId xmlns:a16="http://schemas.microsoft.com/office/drawing/2014/main" id="{19C877C2-826E-4FF7-A3FE-A263EF6BA57A}"/>
              </a:ext>
            </a:extLst>
          </p:cNvPr>
          <p:cNvSpPr>
            <a:spLocks noGrp="1" noChangeArrowheads="1"/>
          </p:cNvSpPr>
          <p:nvPr>
            <p:ph type="title"/>
          </p:nvPr>
        </p:nvSpPr>
        <p:spPr bwMode="auto">
          <a:xfrm>
            <a:off x="609600" y="274638"/>
            <a:ext cx="10972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GB" altLang="en-US"/>
              <a:t>Click to edit Master title style</a:t>
            </a:r>
          </a:p>
        </p:txBody>
      </p:sp>
      <p:sp>
        <p:nvSpPr>
          <p:cNvPr id="176131" name="Rectangle 3">
            <a:extLst>
              <a:ext uri="{FF2B5EF4-FFF2-40B4-BE49-F238E27FC236}">
                <a16:creationId xmlns:a16="http://schemas.microsoft.com/office/drawing/2014/main" id="{A86577C4-0FDA-CA8D-DF2C-11EFB07B7EB5}"/>
              </a:ext>
            </a:extLst>
          </p:cNvPr>
          <p:cNvSpPr>
            <a:spLocks noGrp="1" noChangeArrowheads="1"/>
          </p:cNvSpPr>
          <p:nvPr>
            <p:ph type="body" idx="1"/>
          </p:nvPr>
        </p:nvSpPr>
        <p:spPr bwMode="auto">
          <a:xfrm>
            <a:off x="609600" y="1600201"/>
            <a:ext cx="109728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76132" name="Rectangle 4">
            <a:extLst>
              <a:ext uri="{FF2B5EF4-FFF2-40B4-BE49-F238E27FC236}">
                <a16:creationId xmlns:a16="http://schemas.microsoft.com/office/drawing/2014/main" id="{ADEDBA0B-FBFD-6A59-D42F-91E45CAA9CB5}"/>
              </a:ext>
            </a:extLst>
          </p:cNvPr>
          <p:cNvSpPr>
            <a:spLocks noGrp="1" noChangeArrowheads="1"/>
          </p:cNvSpPr>
          <p:nvPr>
            <p:ph type="dt" sz="half" idx="2"/>
          </p:nvPr>
        </p:nvSpPr>
        <p:spPr bwMode="auto">
          <a:xfrm>
            <a:off x="609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atin typeface="+mn-lt"/>
                <a:cs typeface="+mn-cs"/>
              </a:defRPr>
            </a:lvl1pPr>
          </a:lstStyle>
          <a:p>
            <a:endParaRPr lang="en-GB" altLang="en-US"/>
          </a:p>
        </p:txBody>
      </p:sp>
      <p:sp>
        <p:nvSpPr>
          <p:cNvPr id="176133" name="Rectangle 5">
            <a:extLst>
              <a:ext uri="{FF2B5EF4-FFF2-40B4-BE49-F238E27FC236}">
                <a16:creationId xmlns:a16="http://schemas.microsoft.com/office/drawing/2014/main" id="{F6D8D5B8-DB5C-EE0B-38CF-91F06E0D0CC9}"/>
              </a:ext>
            </a:extLst>
          </p:cNvPr>
          <p:cNvSpPr>
            <a:spLocks noGrp="1" noChangeArrowheads="1"/>
          </p:cNvSpPr>
          <p:nvPr>
            <p:ph type="ftr" sz="quarter" idx="3"/>
          </p:nvPr>
        </p:nvSpPr>
        <p:spPr bwMode="auto">
          <a:xfrm>
            <a:off x="4165600" y="6245225"/>
            <a:ext cx="3860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atin typeface="+mn-lt"/>
                <a:cs typeface="+mn-cs"/>
              </a:defRPr>
            </a:lvl1pPr>
          </a:lstStyle>
          <a:p>
            <a:endParaRPr lang="en-GB" altLang="en-US"/>
          </a:p>
        </p:txBody>
      </p:sp>
      <p:sp>
        <p:nvSpPr>
          <p:cNvPr id="176134" name="Rectangle 6">
            <a:extLst>
              <a:ext uri="{FF2B5EF4-FFF2-40B4-BE49-F238E27FC236}">
                <a16:creationId xmlns:a16="http://schemas.microsoft.com/office/drawing/2014/main" id="{7DE89D9D-AC26-E9A8-8C43-FDFE7ABACA24}"/>
              </a:ext>
            </a:extLst>
          </p:cNvPr>
          <p:cNvSpPr>
            <a:spLocks noGrp="1" noChangeArrowheads="1"/>
          </p:cNvSpPr>
          <p:nvPr>
            <p:ph type="sldNum" sz="quarter" idx="4"/>
          </p:nvPr>
        </p:nvSpPr>
        <p:spPr bwMode="auto">
          <a:xfrm>
            <a:off x="8737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atin typeface="+mn-lt"/>
                <a:cs typeface="+mn-cs"/>
              </a:defRPr>
            </a:lvl1pPr>
          </a:lstStyle>
          <a:p>
            <a:fld id="{32A0B85D-0E5A-5349-BBA1-56ABD934F4E5}" type="slidenum">
              <a:rPr lang="en-GB" altLang="en-US"/>
              <a:pPr/>
              <a:t>‹#›</a:t>
            </a:fld>
            <a:endParaRPr lang="en-GB" altLang="en-US"/>
          </a:p>
        </p:txBody>
      </p:sp>
    </p:spTree>
    <p:extLst>
      <p:ext uri="{BB962C8B-B14F-4D97-AF65-F5344CB8AC3E}">
        <p14:creationId xmlns:p14="http://schemas.microsoft.com/office/powerpoint/2010/main" val="2699716941"/>
      </p:ext>
    </p:extLst>
  </p:cSld>
  <p:clrMap bg1="lt1" tx1="dk1" bg2="lt2" tx2="dk2" accent1="accent1" accent2="accent2" accent3="accent3" accent4="accent4" accent5="accent5" accent6="accent6" hlink="hlink" folHlink="folHlink"/>
  <p:sldLayoutIdLst>
    <p:sldLayoutId id="2147483817" r:id="rId1"/>
    <p:sldLayoutId id="2147483818" r:id="rId2"/>
  </p:sldLayoutIdLst>
  <p:txStyles>
    <p:titleStyle>
      <a:lvl1pPr algn="ctr" rtl="0" fontAlgn="base">
        <a:spcBef>
          <a:spcPct val="0"/>
        </a:spcBef>
        <a:spcAft>
          <a:spcPct val="0"/>
        </a:spcAft>
        <a:defRPr sz="4400" kern="12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panose="020B0604020202020204" pitchFamily="34" charset="0"/>
          <a:cs typeface="Angsana New" panose="02020603050405020304" pitchFamily="18" charset="-34"/>
        </a:defRPr>
      </a:lvl2pPr>
      <a:lvl3pPr algn="ctr" rtl="0" fontAlgn="base">
        <a:spcBef>
          <a:spcPct val="0"/>
        </a:spcBef>
        <a:spcAft>
          <a:spcPct val="0"/>
        </a:spcAft>
        <a:defRPr sz="4400">
          <a:solidFill>
            <a:schemeClr val="tx2"/>
          </a:solidFill>
          <a:latin typeface="Arial" panose="020B0604020202020204" pitchFamily="34" charset="0"/>
          <a:cs typeface="Angsana New" panose="02020603050405020304" pitchFamily="18" charset="-34"/>
        </a:defRPr>
      </a:lvl3pPr>
      <a:lvl4pPr algn="ctr" rtl="0" fontAlgn="base">
        <a:spcBef>
          <a:spcPct val="0"/>
        </a:spcBef>
        <a:spcAft>
          <a:spcPct val="0"/>
        </a:spcAft>
        <a:defRPr sz="4400">
          <a:solidFill>
            <a:schemeClr val="tx2"/>
          </a:solidFill>
          <a:latin typeface="Arial" panose="020B0604020202020204" pitchFamily="34" charset="0"/>
          <a:cs typeface="Angsana New" panose="02020603050405020304" pitchFamily="18" charset="-34"/>
        </a:defRPr>
      </a:lvl4pPr>
      <a:lvl5pPr algn="ctr" rtl="0" fontAlgn="base">
        <a:spcBef>
          <a:spcPct val="0"/>
        </a:spcBef>
        <a:spcAft>
          <a:spcPct val="0"/>
        </a:spcAft>
        <a:defRPr sz="4400">
          <a:solidFill>
            <a:schemeClr val="tx2"/>
          </a:solidFill>
          <a:latin typeface="Arial" panose="020B0604020202020204" pitchFamily="34" charset="0"/>
          <a:cs typeface="Angsana New" panose="02020603050405020304" pitchFamily="18" charset="-34"/>
        </a:defRPr>
      </a:lvl5pPr>
      <a:lvl6pPr marL="457200" algn="ctr" rtl="0" fontAlgn="base">
        <a:spcBef>
          <a:spcPct val="0"/>
        </a:spcBef>
        <a:spcAft>
          <a:spcPct val="0"/>
        </a:spcAft>
        <a:defRPr sz="4400">
          <a:solidFill>
            <a:schemeClr val="tx2"/>
          </a:solidFill>
          <a:latin typeface="Arial" panose="020B0604020202020204" pitchFamily="34" charset="0"/>
          <a:cs typeface="Angsana New" panose="02020603050405020304" pitchFamily="18" charset="-34"/>
        </a:defRPr>
      </a:lvl6pPr>
      <a:lvl7pPr marL="914400" algn="ctr" rtl="0" fontAlgn="base">
        <a:spcBef>
          <a:spcPct val="0"/>
        </a:spcBef>
        <a:spcAft>
          <a:spcPct val="0"/>
        </a:spcAft>
        <a:defRPr sz="4400">
          <a:solidFill>
            <a:schemeClr val="tx2"/>
          </a:solidFill>
          <a:latin typeface="Arial" panose="020B0604020202020204" pitchFamily="34" charset="0"/>
          <a:cs typeface="Angsana New" panose="02020603050405020304" pitchFamily="18" charset="-34"/>
        </a:defRPr>
      </a:lvl7pPr>
      <a:lvl8pPr marL="1371600" algn="ctr" rtl="0" fontAlgn="base">
        <a:spcBef>
          <a:spcPct val="0"/>
        </a:spcBef>
        <a:spcAft>
          <a:spcPct val="0"/>
        </a:spcAft>
        <a:defRPr sz="4400">
          <a:solidFill>
            <a:schemeClr val="tx2"/>
          </a:solidFill>
          <a:latin typeface="Arial" panose="020B0604020202020204" pitchFamily="34" charset="0"/>
          <a:cs typeface="Angsana New" panose="02020603050405020304" pitchFamily="18" charset="-34"/>
        </a:defRPr>
      </a:lvl8pPr>
      <a:lvl9pPr marL="1828800" algn="ctr" rtl="0" fontAlgn="base">
        <a:spcBef>
          <a:spcPct val="0"/>
        </a:spcBef>
        <a:spcAft>
          <a:spcPct val="0"/>
        </a:spcAft>
        <a:defRPr sz="4400">
          <a:solidFill>
            <a:schemeClr val="tx2"/>
          </a:solidFill>
          <a:latin typeface="Arial" panose="020B0604020202020204" pitchFamily="34" charset="0"/>
          <a:cs typeface="Angsana New" panose="02020603050405020304" pitchFamily="18" charset="-34"/>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1678" y="382385"/>
            <a:ext cx="10178322" cy="1492132"/>
          </a:xfrm>
          <a:prstGeom prst="rect">
            <a:avLst/>
          </a:prstGeom>
        </p:spPr>
        <p:txBody>
          <a:bodyPr vert="horz" lIns="91440" tIns="45720" rIns="91440" bIns="45720" rtlCol="0" anchor="t">
            <a:normAutofit/>
          </a:bodyPr>
          <a:lstStyle/>
          <a:p>
            <a:r>
              <a:rPr lang="en-GB"/>
              <a:t>Click to edit Master title style</a:t>
            </a:r>
            <a:endParaRPr lang="en-US" dirty="0"/>
          </a:p>
        </p:txBody>
      </p:sp>
      <p:sp>
        <p:nvSpPr>
          <p:cNvPr id="3" name="Text Placeholder 2"/>
          <p:cNvSpPr>
            <a:spLocks noGrp="1"/>
          </p:cNvSpPr>
          <p:nvPr>
            <p:ph type="body" idx="1"/>
          </p:nvPr>
        </p:nvSpPr>
        <p:spPr>
          <a:xfrm>
            <a:off x="1251678" y="2286001"/>
            <a:ext cx="10178322" cy="3593591"/>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1251678" y="6375679"/>
            <a:ext cx="2329722" cy="348462"/>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fld id="{E28DF50D-F54B-504A-97AC-AC5DBF179DB0}" type="datetimeFigureOut">
              <a:rPr lang="en-US" smtClean="0"/>
              <a:t>6/21/2025</a:t>
            </a:fld>
            <a:endParaRPr lang="en-US"/>
          </a:p>
        </p:txBody>
      </p:sp>
      <p:sp>
        <p:nvSpPr>
          <p:cNvPr id="5" name="Footer Placeholder 4"/>
          <p:cNvSpPr>
            <a:spLocks noGrp="1"/>
          </p:cNvSpPr>
          <p:nvPr>
            <p:ph type="ftr" sz="quarter" idx="3"/>
          </p:nvPr>
        </p:nvSpPr>
        <p:spPr>
          <a:xfrm>
            <a:off x="4038600" y="6375679"/>
            <a:ext cx="4114800" cy="345796"/>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endParaRPr lang="en-US"/>
          </a:p>
        </p:txBody>
      </p:sp>
      <p:sp>
        <p:nvSpPr>
          <p:cNvPr id="6" name="Slide Number Placeholder 5"/>
          <p:cNvSpPr>
            <a:spLocks noGrp="1"/>
          </p:cNvSpPr>
          <p:nvPr>
            <p:ph type="sldNum" sz="quarter" idx="4"/>
          </p:nvPr>
        </p:nvSpPr>
        <p:spPr>
          <a:xfrm>
            <a:off x="8610601" y="6375679"/>
            <a:ext cx="2819399" cy="345796"/>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5582A918-EB7F-3A4D-AE36-8F0115132658}" type="slidenum">
              <a:rPr lang="en-US" smtClean="0"/>
              <a:t>‹#›</a:t>
            </a:fld>
            <a:endParaRPr lang="en-US"/>
          </a:p>
        </p:txBody>
      </p:sp>
      <p:sp>
        <p:nvSpPr>
          <p:cNvPr id="11" name="Freeform 6" title="Left scallop edge"/>
          <p:cNvSpPr/>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12" name="Rectangle 11" title="right edge border"/>
          <p:cNvSpPr/>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927177825"/>
      </p:ext>
    </p:extLst>
  </p:cSld>
  <p:clrMap bg1="lt1" tx1="dk1" bg2="lt2" tx2="dk2" accent1="accent1" accent2="accent2" accent3="accent3" accent4="accent4" accent5="accent5" accent6="accent6" hlink="hlink" folHlink="folHlink"/>
  <p:sldLayoutIdLst>
    <p:sldLayoutId id="2147483820" r:id="rId1"/>
    <p:sldLayoutId id="2147483821" r:id="rId2"/>
  </p:sldLayoutIdLst>
  <p:txStyles>
    <p:title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792">
          <p15:clr>
            <a:srgbClr val="F26B43"/>
          </p15:clr>
        </p15:guide>
        <p15:guide id="2" pos="7200">
          <p15:clr>
            <a:srgbClr val="F26B43"/>
          </p15:clr>
        </p15:guide>
        <p15:guide id="3" orient="horz" pos="4008">
          <p15:clr>
            <a:srgbClr val="F26B43"/>
          </p15:clr>
        </p15:guide>
        <p15:guide id="4" orient="horz" pos="1440">
          <p15:clr>
            <a:srgbClr val="F26B43"/>
          </p15:clr>
        </p15:guide>
        <p15:guide id="5" orient="horz" pos="3720">
          <p15:clr>
            <a:srgbClr val="F26B43"/>
          </p15:clr>
        </p15:guide>
        <p15:guide id="6" orient="horz" pos="240">
          <p15:clr>
            <a:srgbClr val="F26B43"/>
          </p15:clr>
        </p15:guide>
      </p15:sldGuideLst>
    </p:ext>
  </p:extLst>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Pr>
        <a:blipFill dpi="0" rotWithShape="0">
          <a:blip r:embed="rId4">
            <a:duotone>
              <a:schemeClr val="bg1"/>
              <a:srgbClr val="FFFFFF"/>
            </a:duotone>
          </a:blip>
          <a:srcRect/>
          <a:stretch>
            <a:fillRect/>
          </a:stretch>
        </a:blipFill>
        <a:effectLst/>
      </p:bgPr>
    </p:bg>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834ADB6E-60F4-054B-B517-2F286E291416}"/>
              </a:ext>
            </a:extLst>
          </p:cNvPr>
          <p:cNvSpPr>
            <a:spLocks noGrp="1" noChangeArrowheads="1"/>
          </p:cNvSpPr>
          <p:nvPr>
            <p:ph type="title"/>
          </p:nvPr>
        </p:nvSpPr>
        <p:spPr bwMode="auto">
          <a:xfrm>
            <a:off x="609600" y="381000"/>
            <a:ext cx="10972800" cy="137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GB" altLang="en-TH"/>
              <a:t>Click to edit Master title style</a:t>
            </a:r>
          </a:p>
        </p:txBody>
      </p:sp>
      <p:sp>
        <p:nvSpPr>
          <p:cNvPr id="19459" name="Rectangle 3">
            <a:extLst>
              <a:ext uri="{FF2B5EF4-FFF2-40B4-BE49-F238E27FC236}">
                <a16:creationId xmlns:a16="http://schemas.microsoft.com/office/drawing/2014/main" id="{8B02F63C-8B0D-1F4C-9956-0E046F88FB5F}"/>
              </a:ext>
            </a:extLst>
          </p:cNvPr>
          <p:cNvSpPr>
            <a:spLocks noGrp="1" noChangeArrowheads="1"/>
          </p:cNvSpPr>
          <p:nvPr>
            <p:ph type="body" idx="1"/>
          </p:nvPr>
        </p:nvSpPr>
        <p:spPr bwMode="auto">
          <a:xfrm>
            <a:off x="609600" y="1981200"/>
            <a:ext cx="109728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TH"/>
              <a:t>Click to edit Master text styles</a:t>
            </a:r>
          </a:p>
          <a:p>
            <a:pPr lvl="1"/>
            <a:r>
              <a:rPr lang="en-GB" altLang="en-TH"/>
              <a:t>Second level</a:t>
            </a:r>
          </a:p>
          <a:p>
            <a:pPr lvl="2"/>
            <a:r>
              <a:rPr lang="en-GB" altLang="en-TH"/>
              <a:t>Third level</a:t>
            </a:r>
          </a:p>
          <a:p>
            <a:pPr lvl="3"/>
            <a:r>
              <a:rPr lang="en-GB" altLang="en-TH"/>
              <a:t>Fourth level</a:t>
            </a:r>
          </a:p>
          <a:p>
            <a:pPr lvl="4"/>
            <a:r>
              <a:rPr lang="en-GB" altLang="en-TH"/>
              <a:t>Fifth level</a:t>
            </a:r>
          </a:p>
        </p:txBody>
      </p:sp>
      <p:sp>
        <p:nvSpPr>
          <p:cNvPr id="19460" name="Rectangle 4">
            <a:extLst>
              <a:ext uri="{FF2B5EF4-FFF2-40B4-BE49-F238E27FC236}">
                <a16:creationId xmlns:a16="http://schemas.microsoft.com/office/drawing/2014/main" id="{2F1E2A03-8DED-DD42-BF18-5E5E4B7BDA03}"/>
              </a:ext>
            </a:extLst>
          </p:cNvPr>
          <p:cNvSpPr>
            <a:spLocks noGrp="1" noChangeArrowheads="1"/>
          </p:cNvSpPr>
          <p:nvPr>
            <p:ph type="dt" sz="half" idx="2"/>
          </p:nvPr>
        </p:nvSpPr>
        <p:spPr bwMode="auto">
          <a:xfrm>
            <a:off x="609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400">
                <a:effectLst>
                  <a:outerShdw blurRad="38100" dist="38100" dir="2700000" algn="tl">
                    <a:srgbClr val="000000"/>
                  </a:outerShdw>
                </a:effectLst>
              </a:defRPr>
            </a:lvl1pPr>
          </a:lstStyle>
          <a:p>
            <a:endParaRPr lang="en-GB" altLang="en-TH"/>
          </a:p>
        </p:txBody>
      </p:sp>
      <p:sp>
        <p:nvSpPr>
          <p:cNvPr id="19461" name="Rectangle 5">
            <a:extLst>
              <a:ext uri="{FF2B5EF4-FFF2-40B4-BE49-F238E27FC236}">
                <a16:creationId xmlns:a16="http://schemas.microsoft.com/office/drawing/2014/main" id="{6373813A-D8AC-644C-80B4-F47235620D31}"/>
              </a:ext>
            </a:extLst>
          </p:cNvPr>
          <p:cNvSpPr>
            <a:spLocks noGrp="1" noChangeArrowheads="1"/>
          </p:cNvSpPr>
          <p:nvPr>
            <p:ph type="ftr" sz="quarter" idx="3"/>
          </p:nvPr>
        </p:nvSpPr>
        <p:spPr bwMode="auto">
          <a:xfrm>
            <a:off x="4165600" y="6245225"/>
            <a:ext cx="3860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a:defRPr sz="1400">
                <a:effectLst>
                  <a:outerShdw blurRad="38100" dist="38100" dir="2700000" algn="tl">
                    <a:srgbClr val="000000"/>
                  </a:outerShdw>
                </a:effectLst>
              </a:defRPr>
            </a:lvl1pPr>
          </a:lstStyle>
          <a:p>
            <a:endParaRPr lang="en-GB" altLang="en-TH"/>
          </a:p>
        </p:txBody>
      </p:sp>
      <p:sp>
        <p:nvSpPr>
          <p:cNvPr id="19462" name="Rectangle 6">
            <a:extLst>
              <a:ext uri="{FF2B5EF4-FFF2-40B4-BE49-F238E27FC236}">
                <a16:creationId xmlns:a16="http://schemas.microsoft.com/office/drawing/2014/main" id="{650196A2-C2B8-994B-9BEC-DC75A32CCE45}"/>
              </a:ext>
            </a:extLst>
          </p:cNvPr>
          <p:cNvSpPr>
            <a:spLocks noGrp="1" noChangeArrowheads="1"/>
          </p:cNvSpPr>
          <p:nvPr>
            <p:ph type="sldNum" sz="quarter" idx="4"/>
          </p:nvPr>
        </p:nvSpPr>
        <p:spPr bwMode="auto">
          <a:xfrm>
            <a:off x="8737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400">
                <a:effectLst>
                  <a:outerShdw blurRad="38100" dist="38100" dir="2700000" algn="tl">
                    <a:srgbClr val="000000"/>
                  </a:outerShdw>
                </a:effectLst>
              </a:defRPr>
            </a:lvl1pPr>
          </a:lstStyle>
          <a:p>
            <a:fld id="{3139AF63-4BE3-6A47-8E41-63688084A878}" type="slidenum">
              <a:rPr lang="en-GB" altLang="en-TH"/>
              <a:pPr/>
              <a:t>‹#›</a:t>
            </a:fld>
            <a:endParaRPr lang="en-GB" altLang="en-TH"/>
          </a:p>
        </p:txBody>
      </p:sp>
    </p:spTree>
    <p:extLst>
      <p:ext uri="{BB962C8B-B14F-4D97-AF65-F5344CB8AC3E}">
        <p14:creationId xmlns:p14="http://schemas.microsoft.com/office/powerpoint/2010/main" val="3766986033"/>
      </p:ext>
    </p:extLst>
  </p:cSld>
  <p:clrMap bg1="dk2" tx1="lt1" bg2="dk1" tx2="lt2" accent1="accent1" accent2="accent2" accent3="accent3" accent4="accent4" accent5="accent5" accent6="accent6" hlink="hlink" folHlink="folHlink"/>
  <p:sldLayoutIdLst>
    <p:sldLayoutId id="2147483823" r:id="rId1"/>
    <p:sldLayoutId id="2147483824" r:id="rId2"/>
  </p:sldLayoutIdLst>
  <p:txStyles>
    <p:titleStyle>
      <a:lvl1pPr algn="ctr" rtl="0" fontAlgn="base">
        <a:spcBef>
          <a:spcPct val="0"/>
        </a:spcBef>
        <a:spcAft>
          <a:spcPct val="0"/>
        </a:spcAft>
        <a:defRPr sz="4400" kern="1200">
          <a:solidFill>
            <a:schemeClr val="tx2"/>
          </a:solidFill>
          <a:effectLst>
            <a:outerShdw blurRad="38100" dist="38100" dir="2700000" algn="tl">
              <a:srgbClr val="000000"/>
            </a:outerShdw>
          </a:effectLst>
          <a:latin typeface="+mj-lt"/>
          <a:ea typeface="+mj-ea"/>
          <a:cs typeface="+mj-cs"/>
        </a:defRPr>
      </a:lvl1pPr>
      <a:lvl2pPr algn="ctr" rtl="0" fontAlgn="base">
        <a:spcBef>
          <a:spcPct val="0"/>
        </a:spcBef>
        <a:spcAft>
          <a:spcPct val="0"/>
        </a:spcAft>
        <a:defRPr sz="4400">
          <a:solidFill>
            <a:schemeClr val="tx2"/>
          </a:solidFill>
          <a:effectLst>
            <a:outerShdw blurRad="38100" dist="38100" dir="2700000" algn="tl">
              <a:srgbClr val="000000"/>
            </a:outerShdw>
          </a:effectLst>
          <a:latin typeface="Tahoma" panose="020B0604030504040204" pitchFamily="34" charset="0"/>
          <a:cs typeface="Angsana New" panose="02020603050405020304" pitchFamily="18" charset="-34"/>
        </a:defRPr>
      </a:lvl2pPr>
      <a:lvl3pPr algn="ctr" rtl="0" fontAlgn="base">
        <a:spcBef>
          <a:spcPct val="0"/>
        </a:spcBef>
        <a:spcAft>
          <a:spcPct val="0"/>
        </a:spcAft>
        <a:defRPr sz="4400">
          <a:solidFill>
            <a:schemeClr val="tx2"/>
          </a:solidFill>
          <a:effectLst>
            <a:outerShdw blurRad="38100" dist="38100" dir="2700000" algn="tl">
              <a:srgbClr val="000000"/>
            </a:outerShdw>
          </a:effectLst>
          <a:latin typeface="Tahoma" panose="020B0604030504040204" pitchFamily="34" charset="0"/>
          <a:cs typeface="Angsana New" panose="02020603050405020304" pitchFamily="18" charset="-34"/>
        </a:defRPr>
      </a:lvl3pPr>
      <a:lvl4pPr algn="ctr" rtl="0" fontAlgn="base">
        <a:spcBef>
          <a:spcPct val="0"/>
        </a:spcBef>
        <a:spcAft>
          <a:spcPct val="0"/>
        </a:spcAft>
        <a:defRPr sz="4400">
          <a:solidFill>
            <a:schemeClr val="tx2"/>
          </a:solidFill>
          <a:effectLst>
            <a:outerShdw blurRad="38100" dist="38100" dir="2700000" algn="tl">
              <a:srgbClr val="000000"/>
            </a:outerShdw>
          </a:effectLst>
          <a:latin typeface="Tahoma" panose="020B0604030504040204" pitchFamily="34" charset="0"/>
          <a:cs typeface="Angsana New" panose="02020603050405020304" pitchFamily="18" charset="-34"/>
        </a:defRPr>
      </a:lvl4pPr>
      <a:lvl5pPr algn="ctr" rtl="0" fontAlgn="base">
        <a:spcBef>
          <a:spcPct val="0"/>
        </a:spcBef>
        <a:spcAft>
          <a:spcPct val="0"/>
        </a:spcAft>
        <a:defRPr sz="4400">
          <a:solidFill>
            <a:schemeClr val="tx2"/>
          </a:solidFill>
          <a:effectLst>
            <a:outerShdw blurRad="38100" dist="38100" dir="2700000" algn="tl">
              <a:srgbClr val="000000"/>
            </a:outerShdw>
          </a:effectLst>
          <a:latin typeface="Tahoma" panose="020B0604030504040204" pitchFamily="34" charset="0"/>
          <a:cs typeface="Angsana New" panose="02020603050405020304" pitchFamily="18" charset="-34"/>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Tahoma" panose="020B0604030504040204" pitchFamily="34" charset="0"/>
          <a:cs typeface="Angsana New" panose="02020603050405020304" pitchFamily="18" charset="-34"/>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Tahoma" panose="020B0604030504040204" pitchFamily="34" charset="0"/>
          <a:cs typeface="Angsana New" panose="02020603050405020304" pitchFamily="18" charset="-34"/>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Tahoma" panose="020B0604030504040204" pitchFamily="34" charset="0"/>
          <a:cs typeface="Angsana New" panose="02020603050405020304" pitchFamily="18" charset="-34"/>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Tahoma" panose="020B0604030504040204" pitchFamily="34" charset="0"/>
          <a:cs typeface="Angsana New" panose="02020603050405020304" pitchFamily="18" charset="-34"/>
        </a:defRPr>
      </a:lvl9pPr>
    </p:titleStyle>
    <p:bodyStyle>
      <a:lvl1pPr marL="342900" indent="-342900" algn="l" rtl="0" fontAlgn="base">
        <a:spcBef>
          <a:spcPct val="20000"/>
        </a:spcBef>
        <a:spcAft>
          <a:spcPct val="0"/>
        </a:spcAft>
        <a:buClr>
          <a:schemeClr val="hlink"/>
        </a:buClr>
        <a:buSzPct val="65000"/>
        <a:buFont typeface="Wingdings" pitchFamily="2" charset="2"/>
        <a:buChar char="n"/>
        <a:defRPr sz="3200" kern="1200">
          <a:solidFill>
            <a:schemeClr val="tx1"/>
          </a:solidFill>
          <a:effectLst>
            <a:outerShdw blurRad="38100" dist="38100" dir="2700000" algn="tl">
              <a:srgbClr val="000000"/>
            </a:outerShdw>
          </a:effectLst>
          <a:latin typeface="+mn-lt"/>
          <a:ea typeface="+mn-ea"/>
          <a:cs typeface="+mn-cs"/>
        </a:defRPr>
      </a:lvl1pPr>
      <a:lvl2pPr marL="742950" indent="-285750" algn="l" rtl="0" fontAlgn="base">
        <a:spcBef>
          <a:spcPct val="20000"/>
        </a:spcBef>
        <a:spcAft>
          <a:spcPct val="0"/>
        </a:spcAft>
        <a:buClr>
          <a:schemeClr val="folHlink"/>
        </a:buClr>
        <a:buSzPct val="65000"/>
        <a:buFont typeface="Wingdings" pitchFamily="2" charset="2"/>
        <a:buChar char="n"/>
        <a:defRPr sz="2800" kern="1200">
          <a:solidFill>
            <a:schemeClr val="tx1"/>
          </a:solidFill>
          <a:effectLst>
            <a:outerShdw blurRad="38100" dist="38100" dir="2700000" algn="tl">
              <a:srgbClr val="000000"/>
            </a:outerShdw>
          </a:effectLst>
          <a:latin typeface="+mn-lt"/>
          <a:ea typeface="+mn-ea"/>
          <a:cs typeface="+mn-cs"/>
        </a:defRPr>
      </a:lvl2pPr>
      <a:lvl3pPr marL="1143000" indent="-228600" algn="l" rtl="0" fontAlgn="base">
        <a:spcBef>
          <a:spcPct val="20000"/>
        </a:spcBef>
        <a:spcAft>
          <a:spcPct val="0"/>
        </a:spcAft>
        <a:buClr>
          <a:schemeClr val="hlink"/>
        </a:buClr>
        <a:buSzPct val="65000"/>
        <a:buFont typeface="Wingdings" pitchFamily="2" charset="2"/>
        <a:buChar char="n"/>
        <a:defRPr sz="2400" kern="1200">
          <a:solidFill>
            <a:schemeClr val="tx1"/>
          </a:solidFill>
          <a:effectLst>
            <a:outerShdw blurRad="38100" dist="38100" dir="2700000" algn="tl">
              <a:srgbClr val="000000"/>
            </a:outerShdw>
          </a:effectLst>
          <a:latin typeface="+mn-lt"/>
          <a:ea typeface="+mn-ea"/>
          <a:cs typeface="+mn-cs"/>
        </a:defRPr>
      </a:lvl3pPr>
      <a:lvl4pPr marL="1600200" indent="-228600" algn="l" rtl="0" fontAlgn="base">
        <a:spcBef>
          <a:spcPct val="20000"/>
        </a:spcBef>
        <a:spcAft>
          <a:spcPct val="0"/>
        </a:spcAft>
        <a:buClr>
          <a:schemeClr val="folHlink"/>
        </a:buClr>
        <a:buSzPct val="65000"/>
        <a:buFont typeface="Wingdings" pitchFamily="2" charset="2"/>
        <a:buChar char="n"/>
        <a:defRPr sz="2000" kern="1200">
          <a:solidFill>
            <a:schemeClr val="tx1"/>
          </a:solidFill>
          <a:effectLst>
            <a:outerShdw blurRad="38100" dist="38100" dir="2700000" algn="tl">
              <a:srgbClr val="000000"/>
            </a:outerShdw>
          </a:effectLst>
          <a:latin typeface="+mn-lt"/>
          <a:ea typeface="+mn-ea"/>
          <a:cs typeface="+mn-cs"/>
        </a:defRPr>
      </a:lvl4pPr>
      <a:lvl5pPr marL="2057400" indent="-228600" algn="l" rtl="0" fontAlgn="base">
        <a:spcBef>
          <a:spcPct val="20000"/>
        </a:spcBef>
        <a:spcAft>
          <a:spcPct val="0"/>
        </a:spcAft>
        <a:buClr>
          <a:schemeClr val="hlink"/>
        </a:buClr>
        <a:buSzPct val="65000"/>
        <a:buFont typeface="Wingdings" pitchFamily="2" charset="2"/>
        <a:buChar char="n"/>
        <a:defRPr sz="2000" kern="1200">
          <a:solidFill>
            <a:schemeClr val="tx1"/>
          </a:solidFill>
          <a:effectLst>
            <a:outerShdw blurRad="38100" dist="38100" dir="2700000" algn="tl">
              <a:srgbClr val="000000"/>
            </a:outerShdw>
          </a:effectLst>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TH"/>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4.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CA14FE21-DF94-5D8F-278A-0B20D10EF2D7}"/>
              </a:ext>
            </a:extLst>
          </p:cNvPr>
          <p:cNvSpPr txBox="1"/>
          <p:nvPr/>
        </p:nvSpPr>
        <p:spPr>
          <a:xfrm>
            <a:off x="-250520" y="2459503"/>
            <a:ext cx="9832931" cy="193899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6000" b="0" i="0" u="none" strike="noStrike" kern="1200" cap="none" spc="0" normalizeH="0" baseline="0" noProof="0" dirty="0">
                <a:ln>
                  <a:noFill/>
                </a:ln>
                <a:solidFill>
                  <a:srgbClr val="FFFFFF"/>
                </a:solidFill>
                <a:effectLst/>
                <a:uLnTx/>
                <a:uFillTx/>
                <a:latin typeface="Bauhaus 93" pitchFamily="82" charset="77"/>
                <a:ea typeface="+mn-ea"/>
                <a:cs typeface="+mn-cs"/>
              </a:rPr>
              <a:t>The </a:t>
            </a:r>
            <a:r>
              <a:rPr kumimoji="0" lang="en-US" sz="6000" b="0" i="0" u="none" strike="noStrike" kern="1200" cap="none" spc="0" normalizeH="0" baseline="0" noProof="0" dirty="0">
                <a:ln>
                  <a:noFill/>
                </a:ln>
                <a:solidFill>
                  <a:srgbClr val="FF0000"/>
                </a:solidFill>
                <a:effectLst/>
                <a:uLnTx/>
                <a:uFillTx/>
                <a:latin typeface="Bauhaus 93" pitchFamily="82" charset="77"/>
                <a:ea typeface="+mn-ea"/>
                <a:cs typeface="+mn-cs"/>
              </a:rPr>
              <a:t>Mark</a:t>
            </a:r>
            <a:r>
              <a:rPr kumimoji="0" lang="en-US" sz="6000" b="0" i="0" u="none" strike="noStrike" kern="1200" cap="none" spc="0" normalizeH="0" baseline="0" noProof="0" dirty="0">
                <a:ln>
                  <a:noFill/>
                </a:ln>
                <a:solidFill>
                  <a:srgbClr val="FFFFFF"/>
                </a:solidFill>
                <a:effectLst/>
                <a:uLnTx/>
                <a:uFillTx/>
                <a:latin typeface="Bauhaus 93" pitchFamily="82" charset="77"/>
                <a:ea typeface="+mn-ea"/>
                <a:cs typeface="+mn-cs"/>
              </a:rPr>
              <a:t> of Mission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6000" b="0" i="0" u="none" strike="noStrike" kern="1200" cap="none" spc="0" normalizeH="0" baseline="0" noProof="0" dirty="0">
                <a:ln>
                  <a:noFill/>
                </a:ln>
                <a:solidFill>
                  <a:srgbClr val="FFFFFF"/>
                </a:solidFill>
                <a:effectLst/>
                <a:uLnTx/>
                <a:uFillTx/>
                <a:latin typeface="Bauhaus 93" pitchFamily="82" charset="77"/>
                <a:ea typeface="+mn-ea"/>
                <a:cs typeface="+mn-cs"/>
              </a:rPr>
              <a:t>Philippians 3:1-14, 20-21</a:t>
            </a:r>
            <a:r>
              <a:rPr kumimoji="0" lang="en-SG" sz="6000" b="0" i="0" u="none" strike="noStrike" kern="1200" cap="none" spc="0" normalizeH="0" baseline="0" noProof="0" dirty="0">
                <a:ln>
                  <a:noFill/>
                </a:ln>
                <a:solidFill>
                  <a:srgbClr val="FFFFFF"/>
                </a:solidFill>
                <a:effectLst/>
                <a:uLnTx/>
                <a:uFillTx/>
                <a:latin typeface="Bauhaus 93" pitchFamily="82" charset="77"/>
                <a:ea typeface="+mn-ea"/>
                <a:cs typeface="+mn-cs"/>
              </a:rPr>
              <a:t> </a:t>
            </a:r>
            <a:endParaRPr kumimoji="0" lang="en-US" sz="6000" b="0" i="0" u="none" strike="noStrike" kern="1200" cap="none" spc="0" normalizeH="0" baseline="0" noProof="0" dirty="0">
              <a:ln>
                <a:noFill/>
              </a:ln>
              <a:solidFill>
                <a:srgbClr val="FFFFFF"/>
              </a:solidFill>
              <a:effectLst/>
              <a:uLnTx/>
              <a:uFillTx/>
              <a:latin typeface="Bauhaus 93" pitchFamily="82" charset="77"/>
              <a:ea typeface="+mn-ea"/>
              <a:cs typeface="+mn-cs"/>
            </a:endParaRPr>
          </a:p>
        </p:txBody>
      </p:sp>
      <p:pic>
        <p:nvPicPr>
          <p:cNvPr id="2" name="Picture 2" descr="Is Jesus God? - Common Questions - Going Farther">
            <a:extLst>
              <a:ext uri="{FF2B5EF4-FFF2-40B4-BE49-F238E27FC236}">
                <a16:creationId xmlns:a16="http://schemas.microsoft.com/office/drawing/2014/main" id="{414F5E13-8D41-F803-05C0-3E58E47CC8D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56525" y="1227551"/>
            <a:ext cx="3035475" cy="463463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99939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4C2DC12-DC4B-7346-8C0B-990E498C2A15}"/>
              </a:ext>
            </a:extLst>
          </p:cNvPr>
          <p:cNvSpPr>
            <a:spLocks noGrp="1"/>
          </p:cNvSpPr>
          <p:nvPr>
            <p:ph idx="1"/>
          </p:nvPr>
        </p:nvSpPr>
        <p:spPr>
          <a:xfrm>
            <a:off x="276447" y="0"/>
            <a:ext cx="11812772" cy="6176963"/>
          </a:xfrm>
        </p:spPr>
        <p:txBody>
          <a:bodyPr>
            <a:noAutofit/>
          </a:bodyPr>
          <a:lstStyle/>
          <a:p>
            <a:pPr marL="0" indent="0" algn="just">
              <a:buNone/>
            </a:pPr>
            <a:r>
              <a:rPr lang="en-SG" sz="3300" b="1" dirty="0"/>
              <a:t>If anyone else thinks he has reason for confidence in the flesh, I have more: </a:t>
            </a:r>
            <a:r>
              <a:rPr lang="en-SG" sz="3300" b="1" baseline="30000" dirty="0"/>
              <a:t>5 </a:t>
            </a:r>
            <a:r>
              <a:rPr lang="en-SG" sz="3300" b="1" dirty="0"/>
              <a:t>circumcised on the eighth day, of the people of Israel, of the tribe of Benjamin, a Hebrew of Hebrews; as to the law, a Pharisee; </a:t>
            </a:r>
            <a:r>
              <a:rPr lang="en-SG" sz="3300" b="1" baseline="30000" dirty="0"/>
              <a:t>6 </a:t>
            </a:r>
            <a:r>
              <a:rPr lang="en-SG" sz="3300" b="1" dirty="0"/>
              <a:t>as to zeal, a persecutor of the church; as to righteousness under the law, blameless. </a:t>
            </a:r>
            <a:r>
              <a:rPr lang="en-SG" sz="3300" b="1" baseline="30000" dirty="0"/>
              <a:t>7 </a:t>
            </a:r>
            <a:r>
              <a:rPr lang="en-SG" sz="3300" b="1" dirty="0"/>
              <a:t>But whatever gain I had, I counted as loss for the sake of Christ. </a:t>
            </a:r>
            <a:r>
              <a:rPr lang="en-SG" sz="3300" b="1" baseline="30000" dirty="0"/>
              <a:t>8 </a:t>
            </a:r>
            <a:r>
              <a:rPr lang="en-SG" sz="3300" b="1" dirty="0"/>
              <a:t>Indeed, I count everything as loss because of the surpassing worth of knowing Christ Jesus my Lord. For his sake I have suffered the loss of all things and count them as rubbish, in order that I may gain Christ </a:t>
            </a:r>
            <a:r>
              <a:rPr lang="en-SG" sz="3300" b="1" baseline="30000" dirty="0"/>
              <a:t>9 </a:t>
            </a:r>
            <a:r>
              <a:rPr lang="en-SG" sz="3300" b="1" dirty="0"/>
              <a:t>and be found in him, not having a righteousness of my own that comes from the law, but that which comes through faith in Christ, the righteousness from God that depends on faith— </a:t>
            </a:r>
            <a:r>
              <a:rPr lang="en-SG" sz="3300" b="1" baseline="30000" dirty="0"/>
              <a:t>10 </a:t>
            </a:r>
            <a:r>
              <a:rPr lang="en-SG" sz="3300" b="1" dirty="0"/>
              <a:t>that I may know him and the power of his resurrection, and may share his sufferings, becoming like him in his death, </a:t>
            </a:r>
            <a:r>
              <a:rPr lang="en-SG" sz="3300" b="1" baseline="30000" dirty="0"/>
              <a:t>11 </a:t>
            </a:r>
            <a:r>
              <a:rPr lang="en-SG" sz="3300" b="1" dirty="0"/>
              <a:t>that by any means possible I may attain the resurrection from the dead.</a:t>
            </a:r>
            <a:endParaRPr lang="en-US" sz="3300" b="1" dirty="0"/>
          </a:p>
        </p:txBody>
      </p:sp>
    </p:spTree>
    <p:extLst>
      <p:ext uri="{BB962C8B-B14F-4D97-AF65-F5344CB8AC3E}">
        <p14:creationId xmlns:p14="http://schemas.microsoft.com/office/powerpoint/2010/main" val="25843116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0402" name="Rectangle 2">
            <a:extLst>
              <a:ext uri="{FF2B5EF4-FFF2-40B4-BE49-F238E27FC236}">
                <a16:creationId xmlns:a16="http://schemas.microsoft.com/office/drawing/2014/main" id="{B02F70A1-3831-8928-7C48-E6C95BC81B07}"/>
              </a:ext>
            </a:extLst>
          </p:cNvPr>
          <p:cNvSpPr>
            <a:spLocks noGrp="1" noChangeArrowheads="1"/>
          </p:cNvSpPr>
          <p:nvPr>
            <p:ph type="title"/>
          </p:nvPr>
        </p:nvSpPr>
        <p:spPr>
          <a:xfrm>
            <a:off x="1752600" y="276447"/>
            <a:ext cx="8686800" cy="839972"/>
          </a:xfrm>
        </p:spPr>
        <p:txBody>
          <a:bodyPr/>
          <a:lstStyle/>
          <a:p>
            <a:r>
              <a:rPr lang="en-US" altLang="en-US" sz="3600" b="1" dirty="0"/>
              <a:t>Philippians 3:4-11 </a:t>
            </a:r>
            <a:endParaRPr lang="en-GB" altLang="en-US" sz="3600" b="1" dirty="0"/>
          </a:p>
        </p:txBody>
      </p:sp>
      <p:sp>
        <p:nvSpPr>
          <p:cNvPr id="230403" name="Rectangle 3">
            <a:extLst>
              <a:ext uri="{FF2B5EF4-FFF2-40B4-BE49-F238E27FC236}">
                <a16:creationId xmlns:a16="http://schemas.microsoft.com/office/drawing/2014/main" id="{6E661A90-93F5-298C-4370-82B8D1A5FC68}"/>
              </a:ext>
            </a:extLst>
          </p:cNvPr>
          <p:cNvSpPr>
            <a:spLocks noGrp="1" noChangeArrowheads="1"/>
          </p:cNvSpPr>
          <p:nvPr>
            <p:ph type="body" idx="1"/>
          </p:nvPr>
        </p:nvSpPr>
        <p:spPr>
          <a:xfrm>
            <a:off x="1524001" y="1268414"/>
            <a:ext cx="9540875" cy="5184775"/>
          </a:xfrm>
        </p:spPr>
        <p:txBody>
          <a:bodyPr/>
          <a:lstStyle/>
          <a:p>
            <a:pPr marL="0" indent="0">
              <a:lnSpc>
                <a:spcPct val="90000"/>
              </a:lnSpc>
              <a:buNone/>
            </a:pPr>
            <a:r>
              <a:rPr lang="en-GB" altLang="en-US" sz="4000" b="1" dirty="0"/>
              <a:t>Paul says he was:</a:t>
            </a:r>
          </a:p>
          <a:p>
            <a:pPr>
              <a:lnSpc>
                <a:spcPct val="90000"/>
              </a:lnSpc>
              <a:buFontTx/>
              <a:buChar char="•"/>
            </a:pPr>
            <a:r>
              <a:rPr lang="en-GB" altLang="en-US" sz="3600" b="1" dirty="0"/>
              <a:t>a) RELIGIOUS</a:t>
            </a:r>
          </a:p>
          <a:p>
            <a:pPr>
              <a:lnSpc>
                <a:spcPct val="90000"/>
              </a:lnSpc>
              <a:buFontTx/>
              <a:buChar char="•"/>
            </a:pPr>
            <a:r>
              <a:rPr lang="en-GB" altLang="en-US" sz="3600" b="1" dirty="0"/>
              <a:t>b) A NATIONAL OF ISRAEL</a:t>
            </a:r>
          </a:p>
          <a:p>
            <a:pPr>
              <a:lnSpc>
                <a:spcPct val="90000"/>
              </a:lnSpc>
              <a:buFontTx/>
              <a:buChar char="•"/>
            </a:pPr>
            <a:r>
              <a:rPr lang="en-GB" altLang="en-US" sz="3600" b="1" dirty="0"/>
              <a:t>c) OF THE RIGHT TRIBE</a:t>
            </a:r>
          </a:p>
          <a:p>
            <a:pPr>
              <a:lnSpc>
                <a:spcPct val="90000"/>
              </a:lnSpc>
              <a:buFontTx/>
              <a:buChar char="•"/>
            </a:pPr>
            <a:r>
              <a:rPr lang="en-GB" altLang="en-US" sz="3600" b="1" dirty="0"/>
              <a:t>d) A TRUE JEW</a:t>
            </a:r>
          </a:p>
          <a:p>
            <a:pPr>
              <a:lnSpc>
                <a:spcPct val="90000"/>
              </a:lnSpc>
              <a:buFontTx/>
              <a:buChar char="•"/>
            </a:pPr>
            <a:r>
              <a:rPr lang="en-GB" altLang="en-US" sz="3600" b="1" dirty="0"/>
              <a:t>e) EDUCATED BY THE BEST</a:t>
            </a:r>
          </a:p>
          <a:p>
            <a:pPr>
              <a:lnSpc>
                <a:spcPct val="90000"/>
              </a:lnSpc>
              <a:buFontTx/>
              <a:buChar char="•"/>
            </a:pPr>
            <a:r>
              <a:rPr lang="en-GB" altLang="en-US" sz="3600" b="1" dirty="0"/>
              <a:t>f)  ZEALOUS</a:t>
            </a:r>
          </a:p>
          <a:p>
            <a:pPr>
              <a:lnSpc>
                <a:spcPct val="90000"/>
              </a:lnSpc>
              <a:buFontTx/>
              <a:buChar char="•"/>
            </a:pPr>
            <a:r>
              <a:rPr lang="en-GB" altLang="en-US" sz="3600" b="1" dirty="0"/>
              <a:t>g) FAULTLESS</a:t>
            </a:r>
          </a:p>
          <a:p>
            <a:pPr>
              <a:lnSpc>
                <a:spcPct val="90000"/>
              </a:lnSpc>
              <a:buFontTx/>
              <a:buNone/>
            </a:pPr>
            <a:endParaRPr lang="en-GB" altLang="en-US" sz="3600" b="1" dirty="0"/>
          </a:p>
          <a:p>
            <a:pPr>
              <a:lnSpc>
                <a:spcPct val="90000"/>
              </a:lnSpc>
              <a:buFontTx/>
              <a:buNone/>
            </a:pPr>
            <a:endParaRPr lang="en-GB" altLang="en-US" sz="3600" b="1" dirty="0"/>
          </a:p>
          <a:p>
            <a:pPr>
              <a:lnSpc>
                <a:spcPct val="90000"/>
              </a:lnSpc>
              <a:buFontTx/>
              <a:buNone/>
            </a:pPr>
            <a:endParaRPr lang="en-GB" altLang="en-US" sz="3600" b="1" dirty="0"/>
          </a:p>
          <a:p>
            <a:pPr>
              <a:lnSpc>
                <a:spcPct val="90000"/>
              </a:lnSpc>
              <a:buFontTx/>
              <a:buChar char="•"/>
            </a:pPr>
            <a:endParaRPr lang="en-GB" altLang="en-US" sz="3600" b="1" dirty="0"/>
          </a:p>
          <a:p>
            <a:pPr lvl="1">
              <a:lnSpc>
                <a:spcPct val="90000"/>
              </a:lnSpc>
              <a:buFontTx/>
              <a:buNone/>
            </a:pPr>
            <a:endParaRPr lang="en-GB" altLang="en-US" sz="3200" b="1" dirty="0"/>
          </a:p>
          <a:p>
            <a:pPr>
              <a:lnSpc>
                <a:spcPct val="90000"/>
              </a:lnSpc>
              <a:buFontTx/>
              <a:buChar char="•"/>
            </a:pPr>
            <a:endParaRPr lang="en-GB" altLang="en-US" sz="3600" b="1"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1CCE36D-8A0C-0178-54C8-75112D8A8853}"/>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381FE95-2E9F-7574-BBB5-9AADE6503F58}"/>
              </a:ext>
            </a:extLst>
          </p:cNvPr>
          <p:cNvSpPr>
            <a:spLocks noGrp="1"/>
          </p:cNvSpPr>
          <p:nvPr>
            <p:ph idx="1"/>
          </p:nvPr>
        </p:nvSpPr>
        <p:spPr>
          <a:xfrm>
            <a:off x="297712" y="531628"/>
            <a:ext cx="11812772" cy="6176963"/>
          </a:xfrm>
        </p:spPr>
        <p:txBody>
          <a:bodyPr>
            <a:noAutofit/>
          </a:bodyPr>
          <a:lstStyle/>
          <a:p>
            <a:pPr marL="0" indent="0" algn="just">
              <a:buNone/>
            </a:pPr>
            <a:r>
              <a:rPr lang="en-SG" sz="3300" b="1" dirty="0"/>
              <a:t>If anyone else thinks he has reason for confidence in the flesh, I have more: </a:t>
            </a:r>
            <a:r>
              <a:rPr lang="en-SG" sz="3300" b="1" baseline="30000" dirty="0"/>
              <a:t>5 </a:t>
            </a:r>
            <a:r>
              <a:rPr lang="en-SG" sz="3300" b="1" dirty="0"/>
              <a:t>circumcised on the eighth day, of the people of Israel, of the tribe of Benjamin, a Hebrew of Hebrews; as to the law, a Pharisee; </a:t>
            </a:r>
            <a:r>
              <a:rPr lang="en-SG" sz="3300" b="1" baseline="30000" dirty="0"/>
              <a:t>6 </a:t>
            </a:r>
            <a:r>
              <a:rPr lang="en-SG" sz="3300" b="1" dirty="0"/>
              <a:t>as to zeal, a persecutor of the church; as to righteousness under the law, blameless. </a:t>
            </a:r>
            <a:r>
              <a:rPr lang="en-SG" sz="3300" b="1" baseline="30000" dirty="0">
                <a:highlight>
                  <a:srgbClr val="FFFF00"/>
                </a:highlight>
              </a:rPr>
              <a:t>7 </a:t>
            </a:r>
            <a:r>
              <a:rPr lang="en-SG" sz="3300" b="1" dirty="0">
                <a:highlight>
                  <a:srgbClr val="FFFF00"/>
                </a:highlight>
              </a:rPr>
              <a:t>But whatever gain I had, I counted as loss for the sake of Christ. </a:t>
            </a:r>
            <a:r>
              <a:rPr lang="en-SG" sz="3300" b="1" baseline="30000" dirty="0">
                <a:highlight>
                  <a:srgbClr val="FFFF00"/>
                </a:highlight>
              </a:rPr>
              <a:t>8 </a:t>
            </a:r>
            <a:r>
              <a:rPr lang="en-SG" sz="3300" b="1" dirty="0">
                <a:highlight>
                  <a:srgbClr val="FFFF00"/>
                </a:highlight>
              </a:rPr>
              <a:t>Indeed, I count everything as loss because of the surpassing worth of knowing Christ Jesus my Lord.</a:t>
            </a:r>
            <a:r>
              <a:rPr lang="en-SG" sz="3300" b="1" dirty="0"/>
              <a:t> </a:t>
            </a:r>
            <a:endParaRPr lang="en-US" sz="3300" b="1" dirty="0"/>
          </a:p>
        </p:txBody>
      </p:sp>
    </p:spTree>
    <p:extLst>
      <p:ext uri="{BB962C8B-B14F-4D97-AF65-F5344CB8AC3E}">
        <p14:creationId xmlns:p14="http://schemas.microsoft.com/office/powerpoint/2010/main" val="14750656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Philippians 3:8 (NLT) Yes, everything else is worthless when compared with  the infinite value of knowing Christ Jesus my Lord.... – @wiirocku on Tumblr">
            <a:extLst>
              <a:ext uri="{FF2B5EF4-FFF2-40B4-BE49-F238E27FC236}">
                <a16:creationId xmlns:a16="http://schemas.microsoft.com/office/drawing/2014/main" id="{A984E137-709B-04C3-1D1B-9944B3F2FAA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61042" y="197262"/>
            <a:ext cx="9077842" cy="627087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977269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D7EEEADC-0EDB-9D51-296E-6AF5936EA03B}"/>
              </a:ext>
            </a:extLst>
          </p:cNvPr>
          <p:cNvSpPr>
            <a:spLocks noGrp="1"/>
          </p:cNvSpPr>
          <p:nvPr>
            <p:ph type="title"/>
          </p:nvPr>
        </p:nvSpPr>
        <p:spPr>
          <a:xfrm>
            <a:off x="1295402" y="982132"/>
            <a:ext cx="9601196" cy="1303867"/>
          </a:xfrm>
        </p:spPr>
        <p:txBody>
          <a:bodyPr>
            <a:normAutofit/>
          </a:bodyPr>
          <a:lstStyle/>
          <a:p>
            <a:r>
              <a:rPr lang="en-US" sz="5400" b="1" dirty="0">
                <a:latin typeface="Garamond" panose="02020404030301010803" pitchFamily="18" charset="0"/>
              </a:rPr>
              <a:t>D. A. Carson</a:t>
            </a:r>
          </a:p>
        </p:txBody>
      </p:sp>
      <p:sp>
        <p:nvSpPr>
          <p:cNvPr id="7" name="Content Placeholder 2">
            <a:extLst>
              <a:ext uri="{FF2B5EF4-FFF2-40B4-BE49-F238E27FC236}">
                <a16:creationId xmlns:a16="http://schemas.microsoft.com/office/drawing/2014/main" id="{CED5726C-DFFD-F356-A18B-A72DDF1EC7B7}"/>
              </a:ext>
            </a:extLst>
          </p:cNvPr>
          <p:cNvSpPr txBox="1">
            <a:spLocks/>
          </p:cNvSpPr>
          <p:nvPr/>
        </p:nvSpPr>
        <p:spPr>
          <a:xfrm>
            <a:off x="1018955" y="2285999"/>
            <a:ext cx="10379148" cy="3318936"/>
          </a:xfrm>
          <a:prstGeom prst="rect">
            <a:avLst/>
          </a:prstGeom>
        </p:spPr>
        <p:txBody>
          <a:bodyPr vert="horz" lIns="91440" tIns="45720" rIns="91440" bIns="45720" rtlCol="0" anchor="t">
            <a:noAutofit/>
          </a:bodyPr>
          <a:lstStyle>
            <a:lvl1pPr marL="285750" indent="-285750" algn="l" defTabSz="457200" rtl="0" eaLnBrk="1" latinLnBrk="0" hangingPunct="1">
              <a:spcBef>
                <a:spcPct val="20000"/>
              </a:spcBef>
              <a:spcAft>
                <a:spcPts val="600"/>
              </a:spcAft>
              <a:buClr>
                <a:schemeClr val="accent1"/>
              </a:buClr>
              <a:buSzPct val="115000"/>
              <a:buFont typeface="Arial"/>
              <a:buChar char="•"/>
              <a:defRPr sz="2400" kern="1200" cap="none">
                <a:solidFill>
                  <a:schemeClr val="tx1">
                    <a:lumMod val="85000"/>
                    <a:lumOff val="1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buClr>
              <a:buSzPct val="115000"/>
              <a:buFont typeface="Arial"/>
              <a:buChar char="•"/>
              <a:defRPr sz="2000" kern="1200" cap="none">
                <a:solidFill>
                  <a:schemeClr val="tx1">
                    <a:lumMod val="85000"/>
                    <a:lumOff val="1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buClr>
              <a:buSzPct val="115000"/>
              <a:buFont typeface="Arial"/>
              <a:buChar char="•"/>
              <a:defRPr sz="1800" kern="1200" cap="none">
                <a:solidFill>
                  <a:schemeClr val="tx1">
                    <a:lumMod val="85000"/>
                    <a:lumOff val="1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buClr>
              <a:buSzPct val="115000"/>
              <a:buFont typeface="Arial"/>
              <a:buChar char="•"/>
              <a:defRPr sz="1600" kern="1200" cap="none">
                <a:solidFill>
                  <a:schemeClr val="tx1">
                    <a:lumMod val="85000"/>
                    <a:lumOff val="1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9pPr>
          </a:lstStyle>
          <a:p>
            <a:pPr marL="0" marR="0" lvl="0" indent="0" algn="just" defTabSz="457200" rtl="0" eaLnBrk="1" fontAlgn="auto" latinLnBrk="0" hangingPunct="1">
              <a:lnSpc>
                <a:spcPct val="100000"/>
              </a:lnSpc>
              <a:spcBef>
                <a:spcPct val="20000"/>
              </a:spcBef>
              <a:spcAft>
                <a:spcPts val="600"/>
              </a:spcAft>
              <a:buClr>
                <a:srgbClr val="83992A"/>
              </a:buClr>
              <a:buSzPct val="115000"/>
              <a:buFont typeface="Arial"/>
              <a:buNone/>
              <a:tabLst/>
              <a:defRPr/>
            </a:pPr>
            <a:r>
              <a:rPr kumimoji="0" lang="en-US" sz="2800" b="1" i="0" u="none" strike="noStrike" kern="1200" cap="none" spc="0" normalizeH="0" baseline="0" noProof="0">
                <a:ln>
                  <a:noFill/>
                </a:ln>
                <a:solidFill>
                  <a:sysClr val="windowText" lastClr="000000">
                    <a:lumMod val="85000"/>
                    <a:lumOff val="15000"/>
                  </a:sysClr>
                </a:solidFill>
                <a:effectLst/>
                <a:uLnTx/>
                <a:uFillTx/>
                <a:latin typeface="Garamond" panose="02020404030301010803"/>
                <a:ea typeface="+mn-ea"/>
                <a:cs typeface="Angsana New"/>
              </a:rPr>
              <a:t>Everything that is coming to us from God comes through Christ Jesus. Christ Jesus has won our pardon; He has reconciled us to God; He has cancelled our sin; He has secured the gifts of the Spirit for us; He has granted eternal life to us and promised us the life of the consummation; He has made us children of the new covenant; His righteousness has been accounted as ours; He has risen from the dead; and all of God’s sovereignty is mediated through Him and directed to our good and to God’s glory….All the blessings God has for us are tied up with the work of Christ. </a:t>
            </a:r>
          </a:p>
          <a:p>
            <a:pPr marL="0" marR="0" lvl="0" indent="0" algn="just" defTabSz="457200" rtl="0" eaLnBrk="1" fontAlgn="auto" latinLnBrk="0" hangingPunct="1">
              <a:lnSpc>
                <a:spcPct val="100000"/>
              </a:lnSpc>
              <a:spcBef>
                <a:spcPct val="20000"/>
              </a:spcBef>
              <a:spcAft>
                <a:spcPts val="600"/>
              </a:spcAft>
              <a:buClr>
                <a:srgbClr val="83992A"/>
              </a:buClr>
              <a:buSzPct val="115000"/>
              <a:buFont typeface="Arial"/>
              <a:buNone/>
              <a:tabLst/>
              <a:defRPr/>
            </a:pPr>
            <a:endParaRPr kumimoji="0" lang="en-US" sz="800" b="1" i="0" u="none" strike="noStrike" kern="1200" cap="none" spc="0" normalizeH="0" baseline="0" noProof="0">
              <a:ln>
                <a:noFill/>
              </a:ln>
              <a:solidFill>
                <a:sysClr val="windowText" lastClr="000000">
                  <a:lumMod val="85000"/>
                  <a:lumOff val="15000"/>
                </a:sysClr>
              </a:solidFill>
              <a:effectLst/>
              <a:uLnTx/>
              <a:uFillTx/>
              <a:latin typeface="Garamond" panose="02020404030301010803"/>
              <a:ea typeface="+mn-ea"/>
              <a:cs typeface="Angsana New"/>
            </a:endParaRPr>
          </a:p>
          <a:p>
            <a:pPr marL="0" marR="0" lvl="0" indent="0" algn="just" defTabSz="457200" rtl="0" eaLnBrk="1" fontAlgn="auto" latinLnBrk="0" hangingPunct="1">
              <a:lnSpc>
                <a:spcPct val="100000"/>
              </a:lnSpc>
              <a:spcBef>
                <a:spcPct val="20000"/>
              </a:spcBef>
              <a:spcAft>
                <a:spcPts val="600"/>
              </a:spcAft>
              <a:buClr>
                <a:srgbClr val="83992A"/>
              </a:buClr>
              <a:buSzPct val="115000"/>
              <a:buFont typeface="Arial"/>
              <a:buNone/>
              <a:tabLst/>
              <a:defRPr/>
            </a:pPr>
            <a:r>
              <a:rPr kumimoji="0" lang="en-US" sz="1600" b="1" i="0" u="none" strike="noStrike" kern="1200" cap="none" spc="0" normalizeH="0" baseline="0" noProof="0">
                <a:ln>
                  <a:noFill/>
                </a:ln>
                <a:solidFill>
                  <a:sysClr val="windowText" lastClr="000000">
                    <a:lumMod val="85000"/>
                    <a:lumOff val="15000"/>
                  </a:sysClr>
                </a:solidFill>
                <a:effectLst/>
                <a:uLnTx/>
                <a:uFillTx/>
                <a:latin typeface="Garamond" panose="02020404030301010803"/>
                <a:ea typeface="+mn-ea"/>
                <a:cs typeface="Angsana New"/>
              </a:rPr>
              <a:t>D. A. Carson, </a:t>
            </a:r>
            <a:r>
              <a:rPr kumimoji="0" lang="en-US" sz="1600" b="1" i="1" u="none" strike="noStrike" kern="1200" cap="none" spc="0" normalizeH="0" baseline="0" noProof="0">
                <a:ln>
                  <a:noFill/>
                </a:ln>
                <a:solidFill>
                  <a:sysClr val="windowText" lastClr="000000">
                    <a:lumMod val="85000"/>
                    <a:lumOff val="15000"/>
                  </a:sysClr>
                </a:solidFill>
                <a:effectLst/>
                <a:uLnTx/>
                <a:uFillTx/>
                <a:latin typeface="Garamond" panose="02020404030301010803"/>
                <a:ea typeface="+mn-ea"/>
                <a:cs typeface="Angsana New"/>
              </a:rPr>
              <a:t>A Call to Spiritual Reformation: Priorities for Paul and His Prayers</a:t>
            </a:r>
            <a:r>
              <a:rPr kumimoji="0" lang="en-US" sz="1600" b="1" i="0" u="none" strike="noStrike" kern="1200" cap="none" spc="0" normalizeH="0" baseline="0" noProof="0">
                <a:ln>
                  <a:noFill/>
                </a:ln>
                <a:solidFill>
                  <a:sysClr val="windowText" lastClr="000000">
                    <a:lumMod val="85000"/>
                    <a:lumOff val="15000"/>
                  </a:sysClr>
                </a:solidFill>
                <a:effectLst/>
                <a:uLnTx/>
                <a:uFillTx/>
                <a:latin typeface="Garamond" panose="02020404030301010803"/>
                <a:ea typeface="+mn-ea"/>
                <a:cs typeface="Angsana New"/>
              </a:rPr>
              <a:t>, Grand Rapids: Baker, 1992, page 189.</a:t>
            </a:r>
            <a:endParaRPr kumimoji="0" lang="en-US" sz="1600" b="1" i="0" u="none" strike="noStrike" kern="1200" cap="none" spc="0" normalizeH="0" baseline="0" noProof="0" dirty="0">
              <a:ln>
                <a:noFill/>
              </a:ln>
              <a:solidFill>
                <a:sysClr val="windowText" lastClr="000000">
                  <a:lumMod val="85000"/>
                  <a:lumOff val="15000"/>
                </a:sysClr>
              </a:solidFill>
              <a:effectLst/>
              <a:uLnTx/>
              <a:uFillTx/>
              <a:latin typeface="Garamond" panose="02020404030301010803"/>
              <a:ea typeface="+mn-ea"/>
              <a:cs typeface="Angsana New"/>
            </a:endParaRPr>
          </a:p>
        </p:txBody>
      </p:sp>
      <p:cxnSp>
        <p:nvCxnSpPr>
          <p:cNvPr id="8" name="Straight Connector 7">
            <a:extLst>
              <a:ext uri="{FF2B5EF4-FFF2-40B4-BE49-F238E27FC236}">
                <a16:creationId xmlns:a16="http://schemas.microsoft.com/office/drawing/2014/main" id="{054A86F6-93F7-5A3A-6AE0-E10BECD891E7}"/>
              </a:ext>
            </a:extLst>
          </p:cNvPr>
          <p:cNvCxnSpPr/>
          <p:nvPr/>
        </p:nvCxnSpPr>
        <p:spPr>
          <a:xfrm>
            <a:off x="1396169" y="2154766"/>
            <a:ext cx="9407298"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41661262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25" name="Picture 5" descr="Image result for billionaire throwing money">
            <a:extLst>
              <a:ext uri="{FF2B5EF4-FFF2-40B4-BE49-F238E27FC236}">
                <a16:creationId xmlns:a16="http://schemas.microsoft.com/office/drawing/2014/main" id="{1BC3D767-FDF6-3D90-07F0-7B0E763B8D3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9390" y="474848"/>
            <a:ext cx="10953220" cy="6159868"/>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CBE0F09-DA39-97D4-2DBF-50EF79E38453}"/>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51FA256-E8B8-2934-4CC1-964FA8FA298E}"/>
              </a:ext>
            </a:extLst>
          </p:cNvPr>
          <p:cNvSpPr>
            <a:spLocks noGrp="1"/>
          </p:cNvSpPr>
          <p:nvPr>
            <p:ph idx="1"/>
          </p:nvPr>
        </p:nvSpPr>
        <p:spPr>
          <a:xfrm>
            <a:off x="189614" y="681037"/>
            <a:ext cx="11812772" cy="6176963"/>
          </a:xfrm>
        </p:spPr>
        <p:txBody>
          <a:bodyPr>
            <a:noAutofit/>
          </a:bodyPr>
          <a:lstStyle/>
          <a:p>
            <a:pPr marL="0" indent="0" algn="just">
              <a:buNone/>
            </a:pPr>
            <a:r>
              <a:rPr lang="en-SG" sz="3300" b="1" baseline="30000" dirty="0">
                <a:highlight>
                  <a:srgbClr val="FFFF00"/>
                </a:highlight>
              </a:rPr>
              <a:t>8 </a:t>
            </a:r>
            <a:r>
              <a:rPr lang="en-SG" sz="3300" b="1" dirty="0">
                <a:highlight>
                  <a:srgbClr val="FFFF00"/>
                </a:highlight>
              </a:rPr>
              <a:t>For his sake I have suffered the loss of all things and count them as rubbish, in order that I may gain Christ </a:t>
            </a:r>
            <a:r>
              <a:rPr lang="en-SG" sz="3300" b="1" baseline="30000" dirty="0">
                <a:highlight>
                  <a:srgbClr val="FFFF00"/>
                </a:highlight>
              </a:rPr>
              <a:t>9 </a:t>
            </a:r>
            <a:r>
              <a:rPr lang="en-SG" sz="3300" b="1" dirty="0">
                <a:highlight>
                  <a:srgbClr val="FFFF00"/>
                </a:highlight>
              </a:rPr>
              <a:t>and be found in him</a:t>
            </a:r>
            <a:r>
              <a:rPr lang="en-SG" sz="3300" b="1" dirty="0"/>
              <a:t>, not having a righteousness of my own that comes from the law, but that which comes through faith in Christ, the righteousness from God that depends on faith— </a:t>
            </a:r>
            <a:r>
              <a:rPr lang="en-SG" sz="3300" b="1" baseline="30000" dirty="0"/>
              <a:t>10 </a:t>
            </a:r>
            <a:r>
              <a:rPr lang="en-SG" sz="3300" b="1" dirty="0"/>
              <a:t>that I may know him and the power of his resurrection, and may share his sufferings, becoming like him in his death, </a:t>
            </a:r>
            <a:r>
              <a:rPr lang="en-SG" sz="3300" b="1" baseline="30000" dirty="0"/>
              <a:t>11 </a:t>
            </a:r>
            <a:r>
              <a:rPr lang="en-SG" sz="3300" b="1" dirty="0"/>
              <a:t>that by any means possible I may attain the resurrection from the dead.</a:t>
            </a:r>
            <a:endParaRPr lang="en-US" sz="3300" b="1" dirty="0"/>
          </a:p>
        </p:txBody>
      </p:sp>
    </p:spTree>
    <p:extLst>
      <p:ext uri="{BB962C8B-B14F-4D97-AF65-F5344CB8AC3E}">
        <p14:creationId xmlns:p14="http://schemas.microsoft.com/office/powerpoint/2010/main" val="257466642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8B82B61-5031-EE72-0CB7-EAA40088AC9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2A3CDA8-9E00-4DE4-8639-6C499B5FD42F}"/>
              </a:ext>
            </a:extLst>
          </p:cNvPr>
          <p:cNvSpPr>
            <a:spLocks noGrp="1"/>
          </p:cNvSpPr>
          <p:nvPr>
            <p:ph type="title"/>
          </p:nvPr>
        </p:nvSpPr>
        <p:spPr>
          <a:xfrm>
            <a:off x="1294362" y="852274"/>
            <a:ext cx="9603275" cy="1049235"/>
          </a:xfrm>
        </p:spPr>
        <p:txBody>
          <a:bodyPr>
            <a:normAutofit/>
          </a:bodyPr>
          <a:lstStyle/>
          <a:p>
            <a:r>
              <a:rPr lang="en-US" sz="3600" b="1" dirty="0"/>
              <a:t>Philippians 3:4-11 </a:t>
            </a:r>
            <a:endParaRPr lang="en-US" sz="3600" b="1" dirty="0">
              <a:highlight>
                <a:srgbClr val="FFFF00"/>
              </a:highlight>
            </a:endParaRPr>
          </a:p>
        </p:txBody>
      </p:sp>
      <p:sp>
        <p:nvSpPr>
          <p:cNvPr id="3" name="Content Placeholder 2">
            <a:extLst>
              <a:ext uri="{FF2B5EF4-FFF2-40B4-BE49-F238E27FC236}">
                <a16:creationId xmlns:a16="http://schemas.microsoft.com/office/drawing/2014/main" id="{6B2BF18E-F8B6-70FA-1008-CAD579258247}"/>
              </a:ext>
            </a:extLst>
          </p:cNvPr>
          <p:cNvSpPr>
            <a:spLocks noGrp="1"/>
          </p:cNvSpPr>
          <p:nvPr>
            <p:ph idx="1"/>
          </p:nvPr>
        </p:nvSpPr>
        <p:spPr>
          <a:xfrm>
            <a:off x="0" y="2030495"/>
            <a:ext cx="12041688" cy="3450613"/>
          </a:xfrm>
        </p:spPr>
        <p:txBody>
          <a:bodyPr>
            <a:noAutofit/>
          </a:bodyPr>
          <a:lstStyle/>
          <a:p>
            <a:pPr algn="just"/>
            <a:r>
              <a:rPr lang="en-US" sz="3200" b="1" dirty="0"/>
              <a:t>Vs 10 – “that I may </a:t>
            </a:r>
            <a:r>
              <a:rPr lang="en-US" sz="3200" b="1" u="sng" dirty="0"/>
              <a:t>know</a:t>
            </a:r>
            <a:r>
              <a:rPr lang="en-US" sz="3200" b="1" dirty="0"/>
              <a:t> Him” – Gk. </a:t>
            </a:r>
            <a:r>
              <a:rPr lang="en-SG" sz="2800" i="1" dirty="0" err="1">
                <a:solidFill>
                  <a:srgbClr val="0A0A0A"/>
                </a:solidFill>
                <a:latin typeface="arial" panose="020B0604020202020204" pitchFamily="34" charset="0"/>
              </a:rPr>
              <a:t>g</a:t>
            </a:r>
            <a:r>
              <a:rPr lang="en-SG" sz="2800" b="0" i="1" dirty="0" err="1">
                <a:solidFill>
                  <a:srgbClr val="0A0A0A"/>
                </a:solidFill>
                <a:effectLst/>
                <a:latin typeface="arial" panose="020B0604020202020204" pitchFamily="34" charset="0"/>
              </a:rPr>
              <a:t>inōskō</a:t>
            </a:r>
            <a:r>
              <a:rPr lang="en-SG" sz="2800" b="0" i="1" dirty="0">
                <a:solidFill>
                  <a:srgbClr val="0A0A0A"/>
                </a:solidFill>
                <a:effectLst/>
                <a:latin typeface="arial" panose="020B0604020202020204" pitchFamily="34" charset="0"/>
              </a:rPr>
              <a:t> </a:t>
            </a:r>
            <a:r>
              <a:rPr lang="en-SG" sz="2800" b="1" dirty="0">
                <a:solidFill>
                  <a:srgbClr val="0A0A0A"/>
                </a:solidFill>
                <a:effectLst/>
                <a:latin typeface="arial" panose="020B0604020202020204" pitchFamily="34" charset="0"/>
              </a:rPr>
              <a:t>lit. personal knowledge </a:t>
            </a:r>
            <a:r>
              <a:rPr lang="en-SG" sz="2800" b="1" dirty="0">
                <a:solidFill>
                  <a:srgbClr val="0A0A0A"/>
                </a:solidFill>
                <a:latin typeface="arial" panose="020B0604020202020204" pitchFamily="34" charset="0"/>
              </a:rPr>
              <a:t>(</a:t>
            </a:r>
            <a:r>
              <a:rPr lang="en-SG" sz="2800" b="1" dirty="0" err="1">
                <a:solidFill>
                  <a:srgbClr val="0A0A0A"/>
                </a:solidFill>
                <a:latin typeface="arial" panose="020B0604020202020204" pitchFamily="34" charset="0"/>
              </a:rPr>
              <a:t>cf</a:t>
            </a:r>
            <a:r>
              <a:rPr lang="en-SG" sz="2800" b="1" dirty="0">
                <a:solidFill>
                  <a:srgbClr val="0A0A0A"/>
                </a:solidFill>
                <a:latin typeface="arial" panose="020B0604020202020204" pitchFamily="34" charset="0"/>
              </a:rPr>
              <a:t> Hebrew </a:t>
            </a:r>
            <a:r>
              <a:rPr lang="en-SG" b="0" i="1" dirty="0" err="1">
                <a:solidFill>
                  <a:srgbClr val="0A0A0A"/>
                </a:solidFill>
                <a:effectLst/>
                <a:latin typeface="arial" panose="020B0604020202020204" pitchFamily="34" charset="0"/>
              </a:rPr>
              <a:t>yāḏaʿ</a:t>
            </a:r>
            <a:r>
              <a:rPr lang="en-SG" b="0" i="1" dirty="0">
                <a:solidFill>
                  <a:srgbClr val="0A0A0A"/>
                </a:solidFill>
                <a:effectLst/>
                <a:latin typeface="arial" panose="020B0604020202020204" pitchFamily="34" charset="0"/>
              </a:rPr>
              <a:t> </a:t>
            </a:r>
            <a:r>
              <a:rPr lang="en-SG" sz="2800" b="1" dirty="0">
                <a:solidFill>
                  <a:srgbClr val="0A0A0A"/>
                </a:solidFill>
                <a:effectLst/>
              </a:rPr>
              <a:t>in Genesis 4:1</a:t>
            </a:r>
            <a:r>
              <a:rPr lang="en-SG" b="0" dirty="0">
                <a:solidFill>
                  <a:srgbClr val="0A0A0A"/>
                </a:solidFill>
                <a:effectLst/>
                <a:latin typeface="arial" panose="020B0604020202020204" pitchFamily="34" charset="0"/>
              </a:rPr>
              <a:t>).</a:t>
            </a:r>
            <a:endParaRPr lang="en-US" sz="3200" b="1" dirty="0">
              <a:solidFill>
                <a:schemeClr val="bg1"/>
              </a:solidFill>
            </a:endParaRPr>
          </a:p>
        </p:txBody>
      </p:sp>
    </p:spTree>
    <p:extLst>
      <p:ext uri="{BB962C8B-B14F-4D97-AF65-F5344CB8AC3E}">
        <p14:creationId xmlns:p14="http://schemas.microsoft.com/office/powerpoint/2010/main" val="325892732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2CA1D-02C2-B3FC-1EB0-3EF14CC54AD1}"/>
              </a:ext>
            </a:extLst>
          </p:cNvPr>
          <p:cNvSpPr>
            <a:spLocks noGrp="1"/>
          </p:cNvSpPr>
          <p:nvPr>
            <p:ph type="title"/>
          </p:nvPr>
        </p:nvSpPr>
        <p:spPr/>
        <p:txBody>
          <a:bodyPr/>
          <a:lstStyle/>
          <a:p>
            <a:r>
              <a:rPr lang="en-US" dirty="0"/>
              <a:t>William Barclay</a:t>
            </a:r>
          </a:p>
        </p:txBody>
      </p:sp>
      <p:sp>
        <p:nvSpPr>
          <p:cNvPr id="3" name="Content Placeholder 2">
            <a:extLst>
              <a:ext uri="{FF2B5EF4-FFF2-40B4-BE49-F238E27FC236}">
                <a16:creationId xmlns:a16="http://schemas.microsoft.com/office/drawing/2014/main" id="{4AC3560D-A323-8BA6-2DD0-70E9B22B2676}"/>
              </a:ext>
            </a:extLst>
          </p:cNvPr>
          <p:cNvSpPr>
            <a:spLocks noGrp="1"/>
          </p:cNvSpPr>
          <p:nvPr>
            <p:ph idx="1"/>
          </p:nvPr>
        </p:nvSpPr>
        <p:spPr>
          <a:xfrm>
            <a:off x="1166618" y="1212327"/>
            <a:ext cx="10178322" cy="3593591"/>
          </a:xfrm>
        </p:spPr>
        <p:txBody>
          <a:bodyPr>
            <a:noAutofit/>
          </a:bodyPr>
          <a:lstStyle/>
          <a:p>
            <a:pPr marL="0" indent="0" algn="just">
              <a:buNone/>
            </a:pPr>
            <a:r>
              <a:rPr lang="en-SG" sz="3500" b="1" dirty="0">
                <a:solidFill>
                  <a:schemeClr val="tx1"/>
                </a:solidFill>
              </a:rPr>
              <a:t>“Again and again Paul returns to the thought that when the Christian has to suffer, he is in some strange way sharing the very suffering of Christ and is even filling up that suffering (2 </a:t>
            </a:r>
            <a:r>
              <a:rPr lang="en-SG" sz="3500" b="1" i="1" dirty="0">
                <a:solidFill>
                  <a:schemeClr val="tx1"/>
                </a:solidFill>
              </a:rPr>
              <a:t>Corinthians</a:t>
            </a:r>
            <a:r>
              <a:rPr lang="en-SG" sz="3500" b="1" dirty="0">
                <a:solidFill>
                  <a:schemeClr val="tx1"/>
                </a:solidFill>
              </a:rPr>
              <a:t> 1:4; 4:10,11; </a:t>
            </a:r>
            <a:r>
              <a:rPr lang="en-SG" sz="3500" b="1" i="1" dirty="0">
                <a:solidFill>
                  <a:schemeClr val="tx1"/>
                </a:solidFill>
              </a:rPr>
              <a:t>Galatians</a:t>
            </a:r>
            <a:r>
              <a:rPr lang="en-SG" sz="3500" b="1" dirty="0">
                <a:solidFill>
                  <a:schemeClr val="tx1"/>
                </a:solidFill>
              </a:rPr>
              <a:t> 6:17; </a:t>
            </a:r>
            <a:r>
              <a:rPr lang="en-SG" sz="3500" b="1" i="1" dirty="0">
                <a:solidFill>
                  <a:schemeClr val="tx1"/>
                </a:solidFill>
              </a:rPr>
              <a:t>Colossians</a:t>
            </a:r>
            <a:r>
              <a:rPr lang="en-SG" sz="3500" b="1" dirty="0">
                <a:solidFill>
                  <a:schemeClr val="tx1"/>
                </a:solidFill>
              </a:rPr>
              <a:t> 1:24). To suffer for the faith is not a penalty, it is a privilege, for thereby we share the very work of Christ.”</a:t>
            </a:r>
          </a:p>
          <a:p>
            <a:pPr marL="0" indent="0" algn="just">
              <a:buNone/>
            </a:pPr>
            <a:r>
              <a:rPr lang="en-SG" b="1" dirty="0">
                <a:solidFill>
                  <a:schemeClr val="tx1"/>
                </a:solidFill>
              </a:rPr>
              <a:t>Williams Barclay, </a:t>
            </a:r>
            <a:r>
              <a:rPr lang="en-SG" b="1" i="1" dirty="0">
                <a:solidFill>
                  <a:schemeClr val="tx1"/>
                </a:solidFill>
              </a:rPr>
              <a:t>The Letters to the Philippians, Colossians and Thessalonians – The Daily Study Bible</a:t>
            </a:r>
            <a:r>
              <a:rPr lang="en-SG" b="1" dirty="0">
                <a:solidFill>
                  <a:schemeClr val="tx1"/>
                </a:solidFill>
              </a:rPr>
              <a:t>, Edinburgh: The St Andrew Press, 1975, page 64.  </a:t>
            </a:r>
            <a:endParaRPr lang="en-US" b="1" dirty="0">
              <a:solidFill>
                <a:schemeClr val="tx1"/>
              </a:solidFill>
            </a:endParaRPr>
          </a:p>
        </p:txBody>
      </p:sp>
    </p:spTree>
    <p:extLst>
      <p:ext uri="{BB962C8B-B14F-4D97-AF65-F5344CB8AC3E}">
        <p14:creationId xmlns:p14="http://schemas.microsoft.com/office/powerpoint/2010/main" val="64455297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 car windshield wiper with words on it&#10;&#10;AI-generated content may be incorrect.">
            <a:extLst>
              <a:ext uri="{FF2B5EF4-FFF2-40B4-BE49-F238E27FC236}">
                <a16:creationId xmlns:a16="http://schemas.microsoft.com/office/drawing/2014/main" id="{E03F3441-BF53-4736-0F96-A0B887870B1A}"/>
              </a:ext>
            </a:extLst>
          </p:cNvPr>
          <p:cNvPicPr>
            <a:picLocks noChangeAspect="1"/>
          </p:cNvPicPr>
          <p:nvPr/>
        </p:nvPicPr>
        <p:blipFill>
          <a:blip r:embed="rId2"/>
          <a:stretch>
            <a:fillRect/>
          </a:stretch>
        </p:blipFill>
        <p:spPr>
          <a:xfrm>
            <a:off x="2855914" y="260349"/>
            <a:ext cx="6569074" cy="6858113"/>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2050" name="Picture 2" descr="It Is Too Late, The House Is Burning Down | by Toni Crowe | No Air | Medium">
            <a:extLst>
              <a:ext uri="{FF2B5EF4-FFF2-40B4-BE49-F238E27FC236}">
                <a16:creationId xmlns:a16="http://schemas.microsoft.com/office/drawing/2014/main" id="{3913AEC7-0C76-5652-3408-53495301210B}"/>
              </a:ext>
            </a:extLst>
          </p:cNvPr>
          <p:cNvPicPr>
            <a:picLocks noGrp="1" noChangeAspect="1" noChangeArrowheads="1"/>
          </p:cNvPicPr>
          <p:nvPr>
            <p:ph idx="1"/>
          </p:nvPr>
        </p:nvPicPr>
        <p:blipFill>
          <a:blip r:embed="rId2" cstate="email">
            <a:extLst>
              <a:ext uri="{28A0092B-C50C-407E-A947-70E740481C1C}">
                <a14:useLocalDpi xmlns:a14="http://schemas.microsoft.com/office/drawing/2010/main"/>
              </a:ext>
            </a:extLst>
          </a:blip>
          <a:srcRect/>
          <a:stretch>
            <a:fillRect/>
          </a:stretch>
        </p:blipFill>
        <p:spPr bwMode="auto">
          <a:xfrm>
            <a:off x="1315571" y="111012"/>
            <a:ext cx="9957853" cy="66359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1195138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6DD4273-1FDF-D889-C9D6-9FF459EBBB16}"/>
              </a:ext>
            </a:extLst>
          </p:cNvPr>
          <p:cNvSpPr>
            <a:spLocks noGrp="1"/>
          </p:cNvSpPr>
          <p:nvPr>
            <p:ph idx="1"/>
          </p:nvPr>
        </p:nvSpPr>
        <p:spPr>
          <a:xfrm>
            <a:off x="572386" y="294537"/>
            <a:ext cx="11197856" cy="4351338"/>
          </a:xfrm>
        </p:spPr>
        <p:txBody>
          <a:bodyPr>
            <a:noAutofit/>
          </a:bodyPr>
          <a:lstStyle/>
          <a:p>
            <a:pPr marL="0" indent="0" algn="just">
              <a:buNone/>
            </a:pPr>
            <a:r>
              <a:rPr lang="en-SG" sz="3600" b="1" baseline="30000" dirty="0"/>
              <a:t>12 </a:t>
            </a:r>
            <a:r>
              <a:rPr lang="en-SG" sz="3600" b="1" dirty="0"/>
              <a:t>Not that I have already obtained this or am already perfect, but I press on to make it my own, because Christ Jesus has made me his own. </a:t>
            </a:r>
            <a:r>
              <a:rPr lang="en-SG" sz="3600" b="1" baseline="30000" dirty="0"/>
              <a:t>13 </a:t>
            </a:r>
            <a:r>
              <a:rPr lang="en-SG" sz="3600" b="1" dirty="0"/>
              <a:t>Brothers, I do not consider that I have made it my own. But one thing I do: forgetting what lies behind and straining forward to what lies ahead, </a:t>
            </a:r>
            <a:r>
              <a:rPr lang="en-SG" sz="3600" b="1" baseline="30000" dirty="0"/>
              <a:t>14 </a:t>
            </a:r>
            <a:r>
              <a:rPr lang="en-SG" sz="3600" b="1" dirty="0"/>
              <a:t>I press on toward the goal for the prize of the upward call of God in Christ Jesus….</a:t>
            </a:r>
          </a:p>
          <a:p>
            <a:pPr marL="0" indent="0" algn="just">
              <a:buNone/>
            </a:pPr>
            <a:r>
              <a:rPr lang="en-SG" sz="3600" b="1" baseline="30000" dirty="0"/>
              <a:t>20 </a:t>
            </a:r>
            <a:r>
              <a:rPr lang="en-SG" sz="3600" b="1" dirty="0"/>
              <a:t>But our citizenship is in heaven, and from it we await a Savior, the Lord Jesus Christ, </a:t>
            </a:r>
            <a:r>
              <a:rPr lang="en-SG" sz="3600" b="1" baseline="30000" dirty="0"/>
              <a:t>21 </a:t>
            </a:r>
            <a:r>
              <a:rPr lang="en-SG" sz="3600" b="1" dirty="0"/>
              <a:t>who will transform our lowly body to be like his glorious body, by the power that enables him even to subject all things to himself.</a:t>
            </a:r>
            <a:endParaRPr lang="en-US" sz="3600" b="1" dirty="0"/>
          </a:p>
        </p:txBody>
      </p:sp>
    </p:spTree>
    <p:extLst>
      <p:ext uri="{BB962C8B-B14F-4D97-AF65-F5344CB8AC3E}">
        <p14:creationId xmlns:p14="http://schemas.microsoft.com/office/powerpoint/2010/main" val="124021233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398908B-9B68-564E-8CCA-33B27C01D59E}"/>
            </a:ext>
          </a:extLst>
        </p:cNvPr>
        <p:cNvGrpSpPr/>
        <p:nvPr/>
      </p:nvGrpSpPr>
      <p:grpSpPr>
        <a:xfrm>
          <a:off x="0" y="0"/>
          <a:ext cx="0" cy="0"/>
          <a:chOff x="0" y="0"/>
          <a:chExt cx="0" cy="0"/>
        </a:xfrm>
      </p:grpSpPr>
      <p:sp>
        <p:nvSpPr>
          <p:cNvPr id="4" name="Title 1">
            <a:extLst>
              <a:ext uri="{FF2B5EF4-FFF2-40B4-BE49-F238E27FC236}">
                <a16:creationId xmlns:a16="http://schemas.microsoft.com/office/drawing/2014/main" id="{F0892606-9B66-97EB-5D89-A238D64908E4}"/>
              </a:ext>
            </a:extLst>
          </p:cNvPr>
          <p:cNvSpPr txBox="1">
            <a:spLocks/>
          </p:cNvSpPr>
          <p:nvPr/>
        </p:nvSpPr>
        <p:spPr>
          <a:xfrm>
            <a:off x="596310" y="2700866"/>
            <a:ext cx="11382152" cy="1456267"/>
          </a:xfrm>
          <a:prstGeom prst="rect">
            <a:avLst/>
          </a:prstGeom>
          <a:effectLst/>
        </p:spPr>
        <p:txBody>
          <a:bodyPr vert="horz" lIns="91440" tIns="45720" rIns="91440" bIns="45720" rtlCol="0" anchor="ctr">
            <a:noAutofit/>
          </a:bodyPr>
          <a:lst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en-US" sz="8000" b="1" i="0" u="none" strike="noStrike" kern="1200" cap="all" spc="0" normalizeH="0" baseline="0" noProof="0">
                <a:ln w="3175" cmpd="sng">
                  <a:noFill/>
                </a:ln>
                <a:solidFill>
                  <a:sysClr val="window" lastClr="FFFFFF"/>
                </a:solidFill>
                <a:effectLst/>
                <a:uLnTx/>
                <a:uFillTx/>
                <a:latin typeface="Calibri Light" panose="020F0302020204030204"/>
                <a:ea typeface="+mj-ea"/>
                <a:cs typeface="Angsana New"/>
              </a:rPr>
              <a:t>How to Bear the Mark of Gospel Mission?</a:t>
            </a:r>
            <a:endParaRPr kumimoji="0" lang="en-US" sz="8000" b="1" i="0" u="none" strike="noStrike" kern="1200" cap="all" spc="0" normalizeH="0" baseline="0" noProof="0" dirty="0">
              <a:ln w="3175" cmpd="sng">
                <a:noFill/>
              </a:ln>
              <a:solidFill>
                <a:sysClr val="window" lastClr="FFFFFF"/>
              </a:solidFill>
              <a:effectLst/>
              <a:uLnTx/>
              <a:uFillTx/>
              <a:latin typeface="Calibri Light" panose="020F0302020204030204"/>
              <a:ea typeface="+mj-ea"/>
              <a:cs typeface="Angsana New"/>
            </a:endParaRPr>
          </a:p>
        </p:txBody>
      </p:sp>
      <p:sp>
        <p:nvSpPr>
          <p:cNvPr id="5" name="Content Placeholder 2">
            <a:extLst>
              <a:ext uri="{FF2B5EF4-FFF2-40B4-BE49-F238E27FC236}">
                <a16:creationId xmlns:a16="http://schemas.microsoft.com/office/drawing/2014/main" id="{E8704B6D-7A1C-A52C-38B4-C792C0016665}"/>
              </a:ext>
            </a:extLst>
          </p:cNvPr>
          <p:cNvSpPr txBox="1">
            <a:spLocks/>
          </p:cNvSpPr>
          <p:nvPr/>
        </p:nvSpPr>
        <p:spPr>
          <a:xfrm>
            <a:off x="685801" y="1605517"/>
            <a:ext cx="10489018" cy="4185684"/>
          </a:xfrm>
          <a:prstGeom prst="rect">
            <a:avLst/>
          </a:prstGeom>
        </p:spPr>
        <p:txBody>
          <a:bodyPr vert="horz" lIns="91440" tIns="45720" rIns="91440" bIns="45720" rtlCol="0" anchor="ctr">
            <a:normAutofit/>
          </a:bodyPr>
          <a:lst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a:lstStyle>
          <a:p>
            <a:pPr marL="0" marR="0" lvl="0" indent="0" algn="l" defTabSz="457200" rtl="0" eaLnBrk="1" fontAlgn="auto" latinLnBrk="0" hangingPunct="1">
              <a:lnSpc>
                <a:spcPct val="100000"/>
              </a:lnSpc>
              <a:spcBef>
                <a:spcPts val="0"/>
              </a:spcBef>
              <a:spcAft>
                <a:spcPts val="1000"/>
              </a:spcAft>
              <a:buClr>
                <a:sysClr val="window" lastClr="FFFFFF"/>
              </a:buClr>
              <a:buSzPct val="100000"/>
              <a:buFont typeface="Arial"/>
              <a:buNone/>
              <a:tabLst/>
              <a:defRPr/>
            </a:pPr>
            <a:r>
              <a:rPr kumimoji="0" lang="en-SG" sz="2000" b="0" i="0" u="none" strike="noStrike" kern="1200" cap="none" spc="0" normalizeH="0" baseline="0" noProof="0">
                <a:ln>
                  <a:noFill/>
                </a:ln>
                <a:solidFill>
                  <a:sysClr val="window" lastClr="FFFFFF"/>
                </a:solidFill>
                <a:effectLst/>
                <a:uLnTx/>
                <a:uFillTx/>
                <a:latin typeface="Calibri" panose="020F0502020204030204"/>
                <a:ea typeface="+mn-ea"/>
                <a:cs typeface="Angsana New"/>
              </a:rPr>
              <a:t> </a:t>
            </a:r>
            <a:endParaRPr kumimoji="0" lang="en-US" sz="2000" b="0" i="0" u="none" strike="noStrike" kern="1200" cap="none" spc="0" normalizeH="0" baseline="0" noProof="0" dirty="0">
              <a:ln>
                <a:noFill/>
              </a:ln>
              <a:solidFill>
                <a:sysClr val="window" lastClr="FFFFFF"/>
              </a:solidFill>
              <a:effectLst/>
              <a:uLnTx/>
              <a:uFillTx/>
              <a:latin typeface="Calibri" panose="020F0502020204030204"/>
              <a:ea typeface="+mn-ea"/>
              <a:cs typeface="Angsana New"/>
            </a:endParaRPr>
          </a:p>
        </p:txBody>
      </p:sp>
    </p:spTree>
    <p:extLst>
      <p:ext uri="{BB962C8B-B14F-4D97-AF65-F5344CB8AC3E}">
        <p14:creationId xmlns:p14="http://schemas.microsoft.com/office/powerpoint/2010/main" val="81960575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CBC99EE-A221-ACE2-B495-D724BA93E1A5}"/>
            </a:ext>
          </a:extLst>
        </p:cNvPr>
        <p:cNvGrpSpPr/>
        <p:nvPr/>
      </p:nvGrpSpPr>
      <p:grpSpPr>
        <a:xfrm>
          <a:off x="0" y="0"/>
          <a:ext cx="0" cy="0"/>
          <a:chOff x="0" y="0"/>
          <a:chExt cx="0" cy="0"/>
        </a:xfrm>
      </p:grpSpPr>
      <p:sp>
        <p:nvSpPr>
          <p:cNvPr id="4" name="Title 1">
            <a:extLst>
              <a:ext uri="{FF2B5EF4-FFF2-40B4-BE49-F238E27FC236}">
                <a16:creationId xmlns:a16="http://schemas.microsoft.com/office/drawing/2014/main" id="{37EDB6DA-71FA-E6F7-DD9D-09ED6CDC8478}"/>
              </a:ext>
            </a:extLst>
          </p:cNvPr>
          <p:cNvSpPr txBox="1">
            <a:spLocks/>
          </p:cNvSpPr>
          <p:nvPr/>
        </p:nvSpPr>
        <p:spPr>
          <a:xfrm>
            <a:off x="404924" y="338666"/>
            <a:ext cx="11382152" cy="1456267"/>
          </a:xfrm>
          <a:prstGeom prst="rect">
            <a:avLst/>
          </a:prstGeom>
          <a:effectLst/>
        </p:spPr>
        <p:txBody>
          <a:bodyPr vert="horz" lIns="91440" tIns="45720" rIns="91440" bIns="45720" rtlCol="0" anchor="ctr">
            <a:normAutofit/>
          </a:bodyPr>
          <a:lst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en-US" sz="4400" b="1" i="0" u="none" strike="noStrike" kern="1200" cap="all" spc="0" normalizeH="0" baseline="0" noProof="0">
                <a:ln w="3175" cmpd="sng">
                  <a:noFill/>
                </a:ln>
                <a:solidFill>
                  <a:sysClr val="window" lastClr="FFFFFF"/>
                </a:solidFill>
                <a:effectLst/>
                <a:uLnTx/>
                <a:uFillTx/>
                <a:latin typeface="Calibri Light" panose="020F0302020204030204"/>
                <a:ea typeface="+mj-ea"/>
                <a:cs typeface="Angsana New"/>
              </a:rPr>
              <a:t>How to Bear the Mark of Gospel Mission?</a:t>
            </a:r>
            <a:endParaRPr kumimoji="0" lang="en-US" sz="4400" b="1" i="0" u="none" strike="noStrike" kern="1200" cap="all" spc="0" normalizeH="0" baseline="0" noProof="0" dirty="0">
              <a:ln w="3175" cmpd="sng">
                <a:noFill/>
              </a:ln>
              <a:solidFill>
                <a:sysClr val="window" lastClr="FFFFFF"/>
              </a:solidFill>
              <a:effectLst/>
              <a:uLnTx/>
              <a:uFillTx/>
              <a:latin typeface="Calibri Light" panose="020F0302020204030204"/>
              <a:ea typeface="+mj-ea"/>
              <a:cs typeface="Angsana New"/>
            </a:endParaRPr>
          </a:p>
        </p:txBody>
      </p:sp>
      <p:sp>
        <p:nvSpPr>
          <p:cNvPr id="5" name="Content Placeholder 2">
            <a:extLst>
              <a:ext uri="{FF2B5EF4-FFF2-40B4-BE49-F238E27FC236}">
                <a16:creationId xmlns:a16="http://schemas.microsoft.com/office/drawing/2014/main" id="{0777277D-14B9-B5B4-0FE8-94A58754238D}"/>
              </a:ext>
            </a:extLst>
          </p:cNvPr>
          <p:cNvSpPr txBox="1">
            <a:spLocks/>
          </p:cNvSpPr>
          <p:nvPr/>
        </p:nvSpPr>
        <p:spPr>
          <a:xfrm>
            <a:off x="685801" y="1605517"/>
            <a:ext cx="10489018" cy="4185684"/>
          </a:xfrm>
          <a:prstGeom prst="rect">
            <a:avLst/>
          </a:prstGeom>
        </p:spPr>
        <p:txBody>
          <a:bodyPr vert="horz" lIns="91440" tIns="45720" rIns="91440" bIns="45720" rtlCol="0" anchor="ctr">
            <a:normAutofit/>
          </a:bodyPr>
          <a:lst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a:lstStyle>
          <a:p>
            <a:pPr marL="285750" marR="0" lvl="0" indent="-285750" algn="l" defTabSz="457200" rtl="0" eaLnBrk="1" fontAlgn="auto" latinLnBrk="0" hangingPunct="1">
              <a:lnSpc>
                <a:spcPct val="100000"/>
              </a:lnSpc>
              <a:spcBef>
                <a:spcPts val="0"/>
              </a:spcBef>
              <a:spcAft>
                <a:spcPts val="1000"/>
              </a:spcAft>
              <a:buClr>
                <a:sysClr val="window" lastClr="FFFFFF"/>
              </a:buClr>
              <a:buSzPct val="100000"/>
              <a:buFont typeface="Arial"/>
              <a:buChar char="•"/>
              <a:tabLst/>
              <a:defRPr/>
            </a:pPr>
            <a:r>
              <a:rPr kumimoji="0" lang="en-US" sz="4000" b="1" i="0" u="none" strike="noStrike" kern="1200" cap="none" spc="0" normalizeH="0" baseline="0" noProof="0">
                <a:ln>
                  <a:noFill/>
                </a:ln>
                <a:solidFill>
                  <a:sysClr val="windowText" lastClr="000000"/>
                </a:solidFill>
                <a:effectLst/>
                <a:highlight>
                  <a:srgbClr val="C0C0C0"/>
                </a:highlight>
                <a:uLnTx/>
                <a:uFillTx/>
                <a:latin typeface="Calibri" panose="020F0502020204030204"/>
                <a:ea typeface="+mn-ea"/>
                <a:cs typeface="Angsana New"/>
              </a:rPr>
              <a:t>1. Give up everything for Christ!</a:t>
            </a:r>
          </a:p>
          <a:p>
            <a:pPr marL="0" marR="0" lvl="0" indent="0" algn="l" defTabSz="457200" rtl="0" eaLnBrk="1" fontAlgn="auto" latinLnBrk="0" hangingPunct="1">
              <a:lnSpc>
                <a:spcPct val="100000"/>
              </a:lnSpc>
              <a:spcBef>
                <a:spcPts val="0"/>
              </a:spcBef>
              <a:spcAft>
                <a:spcPts val="1000"/>
              </a:spcAft>
              <a:buClr>
                <a:sysClr val="window" lastClr="FFFFFF"/>
              </a:buClr>
              <a:buSzPct val="100000"/>
              <a:buFont typeface="Arial"/>
              <a:buNone/>
              <a:tabLst/>
              <a:defRPr/>
            </a:pPr>
            <a:r>
              <a:rPr kumimoji="0" lang="en-US" sz="3600" b="0" i="0" u="none" strike="noStrike" kern="1200" cap="none" spc="0" normalizeH="0" baseline="0" noProof="0">
                <a:ln>
                  <a:noFill/>
                </a:ln>
                <a:solidFill>
                  <a:sysClr val="window" lastClr="FFFFFF"/>
                </a:solidFill>
                <a:effectLst/>
                <a:uLnTx/>
                <a:uFillTx/>
                <a:latin typeface="Calibri" panose="020F0502020204030204"/>
                <a:ea typeface="+mn-ea"/>
                <a:cs typeface="Angsana New"/>
              </a:rPr>
              <a:t>“</a:t>
            </a:r>
            <a:r>
              <a:rPr kumimoji="0" lang="en-SG" sz="3600" b="0" i="0" u="none" strike="noStrike" kern="1200" cap="none" spc="0" normalizeH="0" baseline="0" noProof="0">
                <a:ln>
                  <a:noFill/>
                </a:ln>
                <a:solidFill>
                  <a:sysClr val="window" lastClr="FFFFFF"/>
                </a:solidFill>
                <a:effectLst/>
                <a:uLnTx/>
                <a:uFillTx/>
                <a:latin typeface="Calibri" panose="020F0502020204030204"/>
                <a:ea typeface="+mn-ea"/>
                <a:cs typeface="Angsana New"/>
              </a:rPr>
              <a:t>…without surrender, nothing we do leads us to grow deep in God…A surrendered life is the key to intimacy with God.”</a:t>
            </a:r>
          </a:p>
          <a:p>
            <a:pPr marL="0" marR="0" lvl="0" indent="0" algn="l" defTabSz="457200" rtl="0" eaLnBrk="1" fontAlgn="auto" latinLnBrk="0" hangingPunct="1">
              <a:lnSpc>
                <a:spcPct val="100000"/>
              </a:lnSpc>
              <a:spcBef>
                <a:spcPts val="0"/>
              </a:spcBef>
              <a:spcAft>
                <a:spcPts val="1000"/>
              </a:spcAft>
              <a:buClr>
                <a:sysClr val="window" lastClr="FFFFFF"/>
              </a:buClr>
              <a:buSzPct val="100000"/>
              <a:buFont typeface="Arial"/>
              <a:buNone/>
              <a:tabLst/>
              <a:defRPr/>
            </a:pPr>
            <a:r>
              <a:rPr kumimoji="0" lang="en-SG" sz="2000" b="0" i="0" u="none" strike="noStrike" kern="1200" cap="none" spc="0" normalizeH="0" baseline="0" noProof="0">
                <a:ln>
                  <a:noFill/>
                </a:ln>
                <a:solidFill>
                  <a:sysClr val="window" lastClr="FFFFFF"/>
                </a:solidFill>
                <a:effectLst/>
                <a:uLnTx/>
                <a:uFillTx/>
                <a:latin typeface="Calibri" panose="020F0502020204030204"/>
                <a:ea typeface="+mn-ea"/>
                <a:cs typeface="Angsana New"/>
              </a:rPr>
              <a:t>Edmund Chan, </a:t>
            </a:r>
            <a:r>
              <a:rPr kumimoji="0" lang="en-SG" sz="2000" b="0" i="1" u="none" strike="noStrike" kern="1200" cap="none" spc="0" normalizeH="0" baseline="0" noProof="0">
                <a:ln>
                  <a:noFill/>
                </a:ln>
                <a:solidFill>
                  <a:sysClr val="window" lastClr="FFFFFF"/>
                </a:solidFill>
                <a:effectLst/>
                <a:uLnTx/>
                <a:uFillTx/>
                <a:latin typeface="Calibri" panose="020F0502020204030204"/>
                <a:ea typeface="+mn-ea"/>
                <a:cs typeface="Angsana New"/>
              </a:rPr>
              <a:t>Growing Deep in God </a:t>
            </a:r>
            <a:r>
              <a:rPr kumimoji="0" lang="en-SG" sz="2000" b="0" i="0" u="none" strike="noStrike" kern="1200" cap="none" spc="0" normalizeH="0" baseline="0" noProof="0">
                <a:ln>
                  <a:noFill/>
                </a:ln>
                <a:solidFill>
                  <a:sysClr val="window" lastClr="FFFFFF"/>
                </a:solidFill>
                <a:effectLst/>
                <a:uLnTx/>
                <a:uFillTx/>
                <a:latin typeface="Calibri" panose="020F0502020204030204"/>
                <a:ea typeface="+mn-ea"/>
                <a:cs typeface="Angsana New"/>
              </a:rPr>
              <a:t> (Singapore: Covenant Evangelical Free Church, 2002), 209-210. </a:t>
            </a:r>
            <a:endParaRPr kumimoji="0" lang="en-US" sz="2000" b="0" i="0" u="none" strike="noStrike" kern="1200" cap="none" spc="0" normalizeH="0" baseline="0" noProof="0" dirty="0">
              <a:ln>
                <a:noFill/>
              </a:ln>
              <a:solidFill>
                <a:sysClr val="window" lastClr="FFFFFF"/>
              </a:solidFill>
              <a:effectLst/>
              <a:uLnTx/>
              <a:uFillTx/>
              <a:latin typeface="Calibri" panose="020F0502020204030204"/>
              <a:ea typeface="+mn-ea"/>
              <a:cs typeface="Angsana New"/>
            </a:endParaRPr>
          </a:p>
        </p:txBody>
      </p:sp>
    </p:spTree>
    <p:extLst>
      <p:ext uri="{BB962C8B-B14F-4D97-AF65-F5344CB8AC3E}">
        <p14:creationId xmlns:p14="http://schemas.microsoft.com/office/powerpoint/2010/main" val="33422259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786ADB7-DCF3-C7FC-AFCE-61DACF838668}"/>
            </a:ext>
          </a:extLst>
        </p:cNvPr>
        <p:cNvGrpSpPr/>
        <p:nvPr/>
      </p:nvGrpSpPr>
      <p:grpSpPr>
        <a:xfrm>
          <a:off x="0" y="0"/>
          <a:ext cx="0" cy="0"/>
          <a:chOff x="0" y="0"/>
          <a:chExt cx="0" cy="0"/>
        </a:xfrm>
      </p:grpSpPr>
      <p:sp>
        <p:nvSpPr>
          <p:cNvPr id="4" name="Title 1">
            <a:extLst>
              <a:ext uri="{FF2B5EF4-FFF2-40B4-BE49-F238E27FC236}">
                <a16:creationId xmlns:a16="http://schemas.microsoft.com/office/drawing/2014/main" id="{ECFC3E42-0716-CCDA-FDB7-16E0D74A03EB}"/>
              </a:ext>
            </a:extLst>
          </p:cNvPr>
          <p:cNvSpPr txBox="1">
            <a:spLocks/>
          </p:cNvSpPr>
          <p:nvPr/>
        </p:nvSpPr>
        <p:spPr>
          <a:xfrm>
            <a:off x="404924" y="338666"/>
            <a:ext cx="11382152" cy="1456267"/>
          </a:xfrm>
          <a:prstGeom prst="rect">
            <a:avLst/>
          </a:prstGeom>
          <a:effectLst/>
        </p:spPr>
        <p:txBody>
          <a:bodyPr vert="horz" lIns="91440" tIns="45720" rIns="91440" bIns="45720" rtlCol="0" anchor="ctr">
            <a:normAutofit/>
          </a:bodyPr>
          <a:lst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en-US" sz="4400" b="1" i="0" u="none" strike="noStrike" kern="1200" cap="all" spc="0" normalizeH="0" baseline="0" noProof="0">
                <a:ln w="3175" cmpd="sng">
                  <a:noFill/>
                </a:ln>
                <a:solidFill>
                  <a:sysClr val="window" lastClr="FFFFFF"/>
                </a:solidFill>
                <a:effectLst/>
                <a:uLnTx/>
                <a:uFillTx/>
                <a:latin typeface="Calibri Light" panose="020F0302020204030204"/>
                <a:ea typeface="+mj-ea"/>
                <a:cs typeface="Angsana New"/>
              </a:rPr>
              <a:t>How to Bear the Mark of Gospel Mission?</a:t>
            </a:r>
            <a:endParaRPr kumimoji="0" lang="en-US" sz="4400" b="1" i="0" u="none" strike="noStrike" kern="1200" cap="all" spc="0" normalizeH="0" baseline="0" noProof="0" dirty="0">
              <a:ln w="3175" cmpd="sng">
                <a:noFill/>
              </a:ln>
              <a:solidFill>
                <a:sysClr val="window" lastClr="FFFFFF"/>
              </a:solidFill>
              <a:effectLst/>
              <a:uLnTx/>
              <a:uFillTx/>
              <a:latin typeface="Calibri Light" panose="020F0302020204030204"/>
              <a:ea typeface="+mj-ea"/>
              <a:cs typeface="Angsana New"/>
            </a:endParaRPr>
          </a:p>
        </p:txBody>
      </p:sp>
      <p:sp>
        <p:nvSpPr>
          <p:cNvPr id="5" name="Content Placeholder 2">
            <a:extLst>
              <a:ext uri="{FF2B5EF4-FFF2-40B4-BE49-F238E27FC236}">
                <a16:creationId xmlns:a16="http://schemas.microsoft.com/office/drawing/2014/main" id="{0496226C-BB93-CC62-2750-43716DA37D7A}"/>
              </a:ext>
            </a:extLst>
          </p:cNvPr>
          <p:cNvSpPr txBox="1">
            <a:spLocks/>
          </p:cNvSpPr>
          <p:nvPr/>
        </p:nvSpPr>
        <p:spPr>
          <a:xfrm>
            <a:off x="685801" y="1605517"/>
            <a:ext cx="10489018" cy="4185684"/>
          </a:xfrm>
          <a:prstGeom prst="rect">
            <a:avLst/>
          </a:prstGeom>
        </p:spPr>
        <p:txBody>
          <a:bodyPr vert="horz" lIns="91440" tIns="45720" rIns="91440" bIns="45720" rtlCol="0" anchor="ctr">
            <a:normAutofit/>
          </a:bodyPr>
          <a:lst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a:lstStyle>
          <a:p>
            <a:pPr marL="285750" marR="0" lvl="0" indent="-285750" algn="l" defTabSz="457200" rtl="0" eaLnBrk="1" fontAlgn="auto" latinLnBrk="0" hangingPunct="1">
              <a:lnSpc>
                <a:spcPct val="100000"/>
              </a:lnSpc>
              <a:spcBef>
                <a:spcPts val="0"/>
              </a:spcBef>
              <a:spcAft>
                <a:spcPts val="1000"/>
              </a:spcAft>
              <a:buClr>
                <a:sysClr val="window" lastClr="FFFFFF"/>
              </a:buClr>
              <a:buSzPct val="100000"/>
              <a:buFont typeface="Arial"/>
              <a:buChar char="•"/>
              <a:tabLst/>
              <a:defRPr/>
            </a:pPr>
            <a:r>
              <a:rPr kumimoji="0" lang="en-US" sz="4000" b="1" i="0" u="none" strike="noStrike" kern="1200" cap="none" spc="0" normalizeH="0" baseline="0" noProof="0">
                <a:ln>
                  <a:noFill/>
                </a:ln>
                <a:solidFill>
                  <a:sysClr val="windowText" lastClr="000000"/>
                </a:solidFill>
                <a:effectLst/>
                <a:highlight>
                  <a:srgbClr val="C0C0C0"/>
                </a:highlight>
                <a:uLnTx/>
                <a:uFillTx/>
                <a:latin typeface="Calibri" panose="020F0502020204030204"/>
                <a:ea typeface="+mn-ea"/>
                <a:cs typeface="Angsana New"/>
              </a:rPr>
              <a:t>2. Press on towards Christ with all that you are. </a:t>
            </a:r>
          </a:p>
          <a:p>
            <a:pPr marL="0" marR="0" lvl="0" indent="0" algn="l" defTabSz="457200" rtl="0" eaLnBrk="1" fontAlgn="auto" latinLnBrk="0" hangingPunct="1">
              <a:lnSpc>
                <a:spcPct val="100000"/>
              </a:lnSpc>
              <a:spcBef>
                <a:spcPts val="0"/>
              </a:spcBef>
              <a:spcAft>
                <a:spcPts val="1000"/>
              </a:spcAft>
              <a:buClr>
                <a:sysClr val="window" lastClr="FFFFFF"/>
              </a:buClr>
              <a:buSzPct val="100000"/>
              <a:buFont typeface="Arial"/>
              <a:buNone/>
              <a:tabLst/>
              <a:defRPr/>
            </a:pPr>
            <a:r>
              <a:rPr kumimoji="0" lang="en-US" sz="3600" b="0" i="0" u="none" strike="noStrike" kern="1200" cap="none" spc="0" normalizeH="0" baseline="0" noProof="0">
                <a:ln>
                  <a:noFill/>
                </a:ln>
                <a:solidFill>
                  <a:sysClr val="window" lastClr="FFFFFF"/>
                </a:solidFill>
                <a:effectLst/>
                <a:uLnTx/>
                <a:uFillTx/>
                <a:latin typeface="Calibri" panose="020F0502020204030204"/>
                <a:ea typeface="+mn-ea"/>
                <a:cs typeface="Angsana New"/>
              </a:rPr>
              <a:t>“Remember Lot’s wife.” (Luke 17:32 cf 9:62)</a:t>
            </a:r>
            <a:endParaRPr kumimoji="0" lang="en-US" sz="2000" b="0" i="0" u="none" strike="noStrike" kern="1200" cap="none" spc="0" normalizeH="0" baseline="0" noProof="0" dirty="0">
              <a:ln>
                <a:noFill/>
              </a:ln>
              <a:solidFill>
                <a:sysClr val="window" lastClr="FFFFFF"/>
              </a:solidFill>
              <a:effectLst/>
              <a:uLnTx/>
              <a:uFillTx/>
              <a:latin typeface="Calibri" panose="020F0502020204030204"/>
              <a:ea typeface="+mn-ea"/>
              <a:cs typeface="Angsana New"/>
            </a:endParaRPr>
          </a:p>
        </p:txBody>
      </p:sp>
    </p:spTree>
    <p:extLst>
      <p:ext uri="{BB962C8B-B14F-4D97-AF65-F5344CB8AC3E}">
        <p14:creationId xmlns:p14="http://schemas.microsoft.com/office/powerpoint/2010/main" val="1092142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5482DE-DCDA-3544-877E-A53A1E41F5A4}"/>
              </a:ext>
            </a:extLst>
          </p:cNvPr>
          <p:cNvSpPr>
            <a:spLocks noGrp="1"/>
          </p:cNvSpPr>
          <p:nvPr>
            <p:ph type="title"/>
          </p:nvPr>
        </p:nvSpPr>
        <p:spPr/>
        <p:txBody>
          <a:bodyPr>
            <a:normAutofit/>
          </a:bodyPr>
          <a:lstStyle/>
          <a:p>
            <a:pPr algn="ctr"/>
            <a:r>
              <a:rPr lang="en-TH" sz="4800" b="1" dirty="0"/>
              <a:t>LET US PRAY….</a:t>
            </a:r>
          </a:p>
        </p:txBody>
      </p:sp>
      <p:pic>
        <p:nvPicPr>
          <p:cNvPr id="34818" name="Picture 2" descr="Let us pray!">
            <a:extLst>
              <a:ext uri="{FF2B5EF4-FFF2-40B4-BE49-F238E27FC236}">
                <a16:creationId xmlns:a16="http://schemas.microsoft.com/office/drawing/2014/main" id="{9292EA36-8F16-9E46-AACB-98D7425FD06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68421" y="1890823"/>
            <a:ext cx="7655157" cy="4089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204813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a:extLst>
              <a:ext uri="{FF2B5EF4-FFF2-40B4-BE49-F238E27FC236}">
                <a16:creationId xmlns:a16="http://schemas.microsoft.com/office/drawing/2014/main" id="{ADA34635-5E5F-5010-CFDB-18116C27816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66721" y="20611"/>
            <a:ext cx="6703164" cy="681677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860280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5524A79-59EB-069D-C9E8-C05A8DA8823B}"/>
              </a:ext>
            </a:extLst>
          </p:cNvPr>
          <p:cNvSpPr>
            <a:spLocks noGrp="1"/>
          </p:cNvSpPr>
          <p:nvPr>
            <p:ph idx="1"/>
          </p:nvPr>
        </p:nvSpPr>
        <p:spPr>
          <a:xfrm>
            <a:off x="538619" y="601249"/>
            <a:ext cx="10815181" cy="5575714"/>
          </a:xfrm>
        </p:spPr>
        <p:txBody>
          <a:bodyPr>
            <a:normAutofit/>
          </a:bodyPr>
          <a:lstStyle/>
          <a:p>
            <a:pPr marL="0" indent="0" algn="just">
              <a:buNone/>
            </a:pPr>
            <a:r>
              <a:rPr lang="en-SG" sz="3600" b="1" baseline="30000" dirty="0"/>
              <a:t>1</a:t>
            </a:r>
            <a:r>
              <a:rPr lang="en-SG" sz="3600" b="1" dirty="0"/>
              <a:t> Finally, my brothers, rejoice in the Lord. To write the same things to you is no trouble to me and is safe for you.</a:t>
            </a:r>
          </a:p>
          <a:p>
            <a:pPr marL="0" indent="0" algn="just">
              <a:buNone/>
            </a:pPr>
            <a:r>
              <a:rPr lang="en-SG" sz="3600" b="1" baseline="30000" dirty="0"/>
              <a:t>2 </a:t>
            </a:r>
            <a:r>
              <a:rPr lang="en-SG" sz="3600" b="1" dirty="0"/>
              <a:t>Look out for the dogs, look out for the evildoers, look out for those who mutilate the flesh. </a:t>
            </a:r>
            <a:r>
              <a:rPr lang="en-SG" sz="3600" b="1" baseline="30000" dirty="0"/>
              <a:t>3 </a:t>
            </a:r>
            <a:r>
              <a:rPr lang="en-SG" sz="3600" b="1" dirty="0"/>
              <a:t>For we are the circumcision, who worship by the Spirit of God and glory in Christ Jesus and put no confidence in the flesh— </a:t>
            </a:r>
            <a:r>
              <a:rPr lang="en-SG" sz="3600" b="1" baseline="30000" dirty="0"/>
              <a:t>4 </a:t>
            </a:r>
            <a:r>
              <a:rPr lang="en-SG" sz="3600" b="1" dirty="0"/>
              <a:t>though I myself have reason for confidence in the flesh also. </a:t>
            </a:r>
          </a:p>
          <a:p>
            <a:pPr marL="0" indent="0">
              <a:buNone/>
            </a:pPr>
            <a:endParaRPr lang="en-US" dirty="0"/>
          </a:p>
        </p:txBody>
      </p:sp>
    </p:spTree>
    <p:extLst>
      <p:ext uri="{BB962C8B-B14F-4D97-AF65-F5344CB8AC3E}">
        <p14:creationId xmlns:p14="http://schemas.microsoft.com/office/powerpoint/2010/main" val="7140350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8BC1DF-EB47-DB06-2E18-238D103C0904}"/>
              </a:ext>
            </a:extLst>
          </p:cNvPr>
          <p:cNvSpPr>
            <a:spLocks noGrp="1"/>
          </p:cNvSpPr>
          <p:nvPr>
            <p:ph type="title"/>
          </p:nvPr>
        </p:nvSpPr>
        <p:spPr/>
        <p:txBody>
          <a:bodyPr>
            <a:normAutofit/>
          </a:bodyPr>
          <a:lstStyle/>
          <a:p>
            <a:r>
              <a:rPr lang="en-US" sz="3600" b="1" dirty="0"/>
              <a:t>Philippians 3:1-4 </a:t>
            </a:r>
            <a:endParaRPr lang="en-US" sz="3600" b="1" dirty="0">
              <a:highlight>
                <a:srgbClr val="FFFF00"/>
              </a:highlight>
            </a:endParaRPr>
          </a:p>
        </p:txBody>
      </p:sp>
      <p:sp>
        <p:nvSpPr>
          <p:cNvPr id="3" name="Content Placeholder 2">
            <a:extLst>
              <a:ext uri="{FF2B5EF4-FFF2-40B4-BE49-F238E27FC236}">
                <a16:creationId xmlns:a16="http://schemas.microsoft.com/office/drawing/2014/main" id="{254D5DBD-4332-DEF8-C537-A3597A97EB75}"/>
              </a:ext>
            </a:extLst>
          </p:cNvPr>
          <p:cNvSpPr>
            <a:spLocks noGrp="1"/>
          </p:cNvSpPr>
          <p:nvPr>
            <p:ph idx="1"/>
          </p:nvPr>
        </p:nvSpPr>
        <p:spPr/>
        <p:txBody>
          <a:bodyPr>
            <a:noAutofit/>
          </a:bodyPr>
          <a:lstStyle/>
          <a:p>
            <a:pPr algn="just"/>
            <a:r>
              <a:rPr lang="en-US" sz="3200" b="1" dirty="0"/>
              <a:t>Vs 1a – “Finally” = “So then”</a:t>
            </a:r>
          </a:p>
          <a:p>
            <a:pPr algn="just"/>
            <a:endParaRPr lang="en-US" sz="3200" b="1" dirty="0"/>
          </a:p>
        </p:txBody>
      </p:sp>
    </p:spTree>
    <p:extLst>
      <p:ext uri="{BB962C8B-B14F-4D97-AF65-F5344CB8AC3E}">
        <p14:creationId xmlns:p14="http://schemas.microsoft.com/office/powerpoint/2010/main" val="38709987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3D50ED-C0B8-6E15-4A46-88DC7034625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7CE0A35-A251-3EDD-DBC0-8B4D991D163A}"/>
              </a:ext>
            </a:extLst>
          </p:cNvPr>
          <p:cNvSpPr>
            <a:spLocks noGrp="1"/>
          </p:cNvSpPr>
          <p:nvPr>
            <p:ph type="title"/>
          </p:nvPr>
        </p:nvSpPr>
        <p:spPr/>
        <p:txBody>
          <a:bodyPr>
            <a:normAutofit/>
          </a:bodyPr>
          <a:lstStyle/>
          <a:p>
            <a:r>
              <a:rPr lang="en-US" sz="3600" b="1" dirty="0"/>
              <a:t>Philippians 3:1-4 </a:t>
            </a:r>
            <a:endParaRPr lang="en-US" sz="3600" b="1" dirty="0">
              <a:highlight>
                <a:srgbClr val="FFFF00"/>
              </a:highlight>
            </a:endParaRPr>
          </a:p>
        </p:txBody>
      </p:sp>
      <p:sp>
        <p:nvSpPr>
          <p:cNvPr id="3" name="Content Placeholder 2">
            <a:extLst>
              <a:ext uri="{FF2B5EF4-FFF2-40B4-BE49-F238E27FC236}">
                <a16:creationId xmlns:a16="http://schemas.microsoft.com/office/drawing/2014/main" id="{390EB890-F6C6-E9A6-4BB2-9F06AB9AD88A}"/>
              </a:ext>
            </a:extLst>
          </p:cNvPr>
          <p:cNvSpPr>
            <a:spLocks noGrp="1"/>
          </p:cNvSpPr>
          <p:nvPr>
            <p:ph idx="1"/>
          </p:nvPr>
        </p:nvSpPr>
        <p:spPr/>
        <p:txBody>
          <a:bodyPr>
            <a:noAutofit/>
          </a:bodyPr>
          <a:lstStyle/>
          <a:p>
            <a:pPr algn="just"/>
            <a:r>
              <a:rPr lang="en-US" sz="3200" b="1" dirty="0">
                <a:solidFill>
                  <a:schemeClr val="bg1">
                    <a:lumMod val="75000"/>
                  </a:schemeClr>
                </a:solidFill>
              </a:rPr>
              <a:t>Vs 1a – “Finally” = “So then”</a:t>
            </a:r>
          </a:p>
          <a:p>
            <a:pPr algn="just"/>
            <a:r>
              <a:rPr lang="en-US" sz="3200" b="1" dirty="0"/>
              <a:t>Vs 1b – “rejoice </a:t>
            </a:r>
            <a:r>
              <a:rPr lang="en-US" sz="3200" b="1" u="sng" dirty="0"/>
              <a:t>in</a:t>
            </a:r>
            <a:r>
              <a:rPr lang="en-US" sz="3200" b="1" dirty="0"/>
              <a:t> the Lord” – a theme in the letter. Connects to 2:17-18.</a:t>
            </a:r>
          </a:p>
          <a:p>
            <a:pPr marL="0" indent="0" algn="just">
              <a:buNone/>
            </a:pPr>
            <a:endParaRPr lang="en-US" sz="3200" b="1" dirty="0"/>
          </a:p>
        </p:txBody>
      </p:sp>
    </p:spTree>
    <p:extLst>
      <p:ext uri="{BB962C8B-B14F-4D97-AF65-F5344CB8AC3E}">
        <p14:creationId xmlns:p14="http://schemas.microsoft.com/office/powerpoint/2010/main" val="25245558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47EE039-F628-1B4B-2C90-72CC77476B4F}"/>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BE53552-F4B2-47A4-0586-7E928EEBCBC6}"/>
              </a:ext>
            </a:extLst>
          </p:cNvPr>
          <p:cNvSpPr>
            <a:spLocks noGrp="1"/>
          </p:cNvSpPr>
          <p:nvPr>
            <p:ph idx="1"/>
          </p:nvPr>
        </p:nvSpPr>
        <p:spPr>
          <a:xfrm>
            <a:off x="538619" y="601249"/>
            <a:ext cx="10815181" cy="5575714"/>
          </a:xfrm>
        </p:spPr>
        <p:txBody>
          <a:bodyPr>
            <a:normAutofit/>
          </a:bodyPr>
          <a:lstStyle/>
          <a:p>
            <a:pPr marL="0" indent="0" algn="just">
              <a:buNone/>
            </a:pPr>
            <a:r>
              <a:rPr lang="en-SG" sz="3600" b="1" baseline="30000" dirty="0"/>
              <a:t>1</a:t>
            </a:r>
            <a:r>
              <a:rPr lang="en-SG" sz="3600" b="1" dirty="0"/>
              <a:t> Finally, my brothers, rejoice in the Lord. To write the same things to you is no trouble to me and is safe for you.</a:t>
            </a:r>
          </a:p>
          <a:p>
            <a:pPr marL="0" indent="0" algn="just">
              <a:buNone/>
            </a:pPr>
            <a:r>
              <a:rPr lang="en-SG" sz="3600" b="1" baseline="30000" dirty="0"/>
              <a:t>2 </a:t>
            </a:r>
            <a:r>
              <a:rPr lang="en-SG" sz="3600" b="1" dirty="0"/>
              <a:t>Look out for the dogs, look out for the evildoers, look out for those who mutilate the flesh. </a:t>
            </a:r>
            <a:r>
              <a:rPr lang="en-SG" sz="3600" b="1" baseline="30000" dirty="0"/>
              <a:t>3 </a:t>
            </a:r>
            <a:r>
              <a:rPr lang="en-SG" sz="3600" b="1" dirty="0"/>
              <a:t>For we are the circumcision, who worship by the Spirit of God and glory in Christ Jesus and put no confidence in the flesh— </a:t>
            </a:r>
            <a:r>
              <a:rPr lang="en-SG" sz="3600" b="1" baseline="30000" dirty="0"/>
              <a:t>4 </a:t>
            </a:r>
            <a:r>
              <a:rPr lang="en-SG" sz="3600" b="1" dirty="0"/>
              <a:t>though I myself have reason for confidence in the flesh also. </a:t>
            </a:r>
          </a:p>
          <a:p>
            <a:pPr marL="0" indent="0">
              <a:buNone/>
            </a:pPr>
            <a:endParaRPr lang="en-US" dirty="0"/>
          </a:p>
        </p:txBody>
      </p:sp>
    </p:spTree>
    <p:extLst>
      <p:ext uri="{BB962C8B-B14F-4D97-AF65-F5344CB8AC3E}">
        <p14:creationId xmlns:p14="http://schemas.microsoft.com/office/powerpoint/2010/main" val="18108565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B5A95FD-2A6A-CEE7-AA88-F79614C2574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15996E1-4847-2395-2D5D-B0EB073B1041}"/>
              </a:ext>
            </a:extLst>
          </p:cNvPr>
          <p:cNvSpPr>
            <a:spLocks noGrp="1"/>
          </p:cNvSpPr>
          <p:nvPr>
            <p:ph type="title"/>
          </p:nvPr>
        </p:nvSpPr>
        <p:spPr>
          <a:xfrm>
            <a:off x="1294362" y="852274"/>
            <a:ext cx="9603275" cy="1049235"/>
          </a:xfrm>
        </p:spPr>
        <p:txBody>
          <a:bodyPr>
            <a:normAutofit/>
          </a:bodyPr>
          <a:lstStyle/>
          <a:p>
            <a:r>
              <a:rPr lang="en-US" sz="3600" b="1" dirty="0"/>
              <a:t>Philippians 3:1-4 </a:t>
            </a:r>
            <a:endParaRPr lang="en-US" sz="3600" b="1" dirty="0">
              <a:highlight>
                <a:srgbClr val="FFFF00"/>
              </a:highlight>
            </a:endParaRPr>
          </a:p>
        </p:txBody>
      </p:sp>
      <p:sp>
        <p:nvSpPr>
          <p:cNvPr id="3" name="Content Placeholder 2">
            <a:extLst>
              <a:ext uri="{FF2B5EF4-FFF2-40B4-BE49-F238E27FC236}">
                <a16:creationId xmlns:a16="http://schemas.microsoft.com/office/drawing/2014/main" id="{C807A651-46B5-3CC1-42D8-7CACEEC99310}"/>
              </a:ext>
            </a:extLst>
          </p:cNvPr>
          <p:cNvSpPr>
            <a:spLocks noGrp="1"/>
          </p:cNvSpPr>
          <p:nvPr>
            <p:ph idx="1"/>
          </p:nvPr>
        </p:nvSpPr>
        <p:spPr>
          <a:xfrm>
            <a:off x="150312" y="2147453"/>
            <a:ext cx="12041688" cy="3450613"/>
          </a:xfrm>
        </p:spPr>
        <p:txBody>
          <a:bodyPr>
            <a:noAutofit/>
          </a:bodyPr>
          <a:lstStyle/>
          <a:p>
            <a:pPr algn="just"/>
            <a:r>
              <a:rPr lang="en-US" sz="3200" b="1" dirty="0"/>
              <a:t>Paul is adamant - Christians don’t need to become Jews.</a:t>
            </a:r>
          </a:p>
          <a:p>
            <a:pPr algn="just"/>
            <a:r>
              <a:rPr lang="en-US" sz="3200" b="1" dirty="0"/>
              <a:t>The temple at Jerusalem replaced by the temple of Christ (John 2:18-22)</a:t>
            </a:r>
          </a:p>
          <a:p>
            <a:pPr algn="just"/>
            <a:r>
              <a:rPr lang="en-US" sz="3200" b="1" dirty="0"/>
              <a:t>The high-priesthood of Aaron replaced by the high-priesthood of Jesus, after Melchizedek (Hebrews 5-7). </a:t>
            </a:r>
          </a:p>
          <a:p>
            <a:pPr algn="just"/>
            <a:r>
              <a:rPr lang="en-US" sz="3200" b="1" dirty="0"/>
              <a:t>Old Testament Sacrifices replaced by the once-for-all perfect </a:t>
            </a:r>
            <a:r>
              <a:rPr lang="en-US" sz="3200" b="1" dirty="0">
                <a:solidFill>
                  <a:schemeClr val="bg1"/>
                </a:solidFill>
              </a:rPr>
              <a:t>sacrifice of Jesus (Hebrews 9:11-28).</a:t>
            </a:r>
          </a:p>
        </p:txBody>
      </p:sp>
    </p:spTree>
    <p:extLst>
      <p:ext uri="{BB962C8B-B14F-4D97-AF65-F5344CB8AC3E}">
        <p14:creationId xmlns:p14="http://schemas.microsoft.com/office/powerpoint/2010/main" val="42190995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A7F12BB-A3F0-C7CC-8C0D-151B5218CAC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EBE2592-C9B7-FCFC-46F6-F0E86732F400}"/>
              </a:ext>
            </a:extLst>
          </p:cNvPr>
          <p:cNvSpPr>
            <a:spLocks noGrp="1"/>
          </p:cNvSpPr>
          <p:nvPr>
            <p:ph type="title"/>
          </p:nvPr>
        </p:nvSpPr>
        <p:spPr>
          <a:xfrm>
            <a:off x="1294362" y="852274"/>
            <a:ext cx="9603275" cy="1049235"/>
          </a:xfrm>
        </p:spPr>
        <p:txBody>
          <a:bodyPr>
            <a:normAutofit/>
          </a:bodyPr>
          <a:lstStyle/>
          <a:p>
            <a:r>
              <a:rPr lang="en-US" sz="3600" b="1" dirty="0"/>
              <a:t>Philippians 3:1-4 </a:t>
            </a:r>
            <a:endParaRPr lang="en-US" sz="3600" b="1" dirty="0">
              <a:highlight>
                <a:srgbClr val="FFFF00"/>
              </a:highlight>
            </a:endParaRPr>
          </a:p>
        </p:txBody>
      </p:sp>
      <p:sp>
        <p:nvSpPr>
          <p:cNvPr id="3" name="Content Placeholder 2">
            <a:extLst>
              <a:ext uri="{FF2B5EF4-FFF2-40B4-BE49-F238E27FC236}">
                <a16:creationId xmlns:a16="http://schemas.microsoft.com/office/drawing/2014/main" id="{B6DC13CC-604D-3574-FFAB-55748C7E57EF}"/>
              </a:ext>
            </a:extLst>
          </p:cNvPr>
          <p:cNvSpPr>
            <a:spLocks noGrp="1"/>
          </p:cNvSpPr>
          <p:nvPr>
            <p:ph idx="1"/>
          </p:nvPr>
        </p:nvSpPr>
        <p:spPr>
          <a:xfrm>
            <a:off x="0" y="2030495"/>
            <a:ext cx="12041688" cy="3450613"/>
          </a:xfrm>
        </p:spPr>
        <p:txBody>
          <a:bodyPr>
            <a:noAutofit/>
          </a:bodyPr>
          <a:lstStyle/>
          <a:p>
            <a:pPr algn="just"/>
            <a:r>
              <a:rPr lang="en-US" sz="3200" b="1" dirty="0"/>
              <a:t>Vs 3 – It is we who are the true circumcision, i.e. Jews and Gentiles who worship by the Holy Spirit, and who glory and trust in Jesus alone and have no confidence in the flesh (Gk. </a:t>
            </a:r>
            <a:r>
              <a:rPr lang="en-US" sz="3200" b="1" i="1" dirty="0" err="1"/>
              <a:t>sarx</a:t>
            </a:r>
            <a:r>
              <a:rPr lang="en-US" sz="3200" b="1" i="1" dirty="0"/>
              <a:t> </a:t>
            </a:r>
            <a:r>
              <a:rPr lang="en-US" sz="3200" b="1" dirty="0"/>
              <a:t>or sinful nature).</a:t>
            </a:r>
            <a:endParaRPr lang="en-US" sz="3200" b="1" dirty="0">
              <a:solidFill>
                <a:schemeClr val="bg1"/>
              </a:solidFill>
            </a:endParaRPr>
          </a:p>
        </p:txBody>
      </p:sp>
    </p:spTree>
    <p:extLst>
      <p:ext uri="{BB962C8B-B14F-4D97-AF65-F5344CB8AC3E}">
        <p14:creationId xmlns:p14="http://schemas.microsoft.com/office/powerpoint/2010/main" val="1803623471"/>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Frame">
  <a:themeElements>
    <a:clrScheme name="Frame">
      <a:dk1>
        <a:srgbClr val="000000"/>
      </a:dk1>
      <a:lt1>
        <a:srgbClr val="FFFFFF"/>
      </a:lt1>
      <a:dk2>
        <a:srgbClr val="545454"/>
      </a:dk2>
      <a:lt2>
        <a:srgbClr val="BFBFBF"/>
      </a:lt2>
      <a:accent1>
        <a:srgbClr val="40BA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Frame">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629A0216-3BBD-45C0-B63F-2683BEA18F60}"/>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ppt/theme/theme5.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Angsana New"/>
      </a:majorFont>
      <a:minorFont>
        <a:latin typeface="Arial"/>
        <a:ea typeface=""/>
        <a:cs typeface="Angsana New"/>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Badge">
  <a:themeElements>
    <a:clrScheme name="Badge">
      <a:dk1>
        <a:sysClr val="windowText" lastClr="000000"/>
      </a:dk1>
      <a:lt1>
        <a:sysClr val="window" lastClr="FFFFFF"/>
      </a:lt1>
      <a:dk2>
        <a:srgbClr val="2A1A00"/>
      </a:dk2>
      <a:lt2>
        <a:srgbClr val="F3F3F2"/>
      </a:lt2>
      <a:accent1>
        <a:srgbClr val="F8B323"/>
      </a:accent1>
      <a:accent2>
        <a:srgbClr val="656A59"/>
      </a:accent2>
      <a:accent3>
        <a:srgbClr val="46B2B5"/>
      </a:accent3>
      <a:accent4>
        <a:srgbClr val="8CAA7E"/>
      </a:accent4>
      <a:accent5>
        <a:srgbClr val="D36F68"/>
      </a:accent5>
      <a:accent6>
        <a:srgbClr val="826276"/>
      </a:accent6>
      <a:hlink>
        <a:srgbClr val="46B2B5"/>
      </a:hlink>
      <a:folHlink>
        <a:srgbClr val="A46694"/>
      </a:folHlink>
    </a:clrScheme>
    <a:fontScheme name="Badge">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d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adge" id="{71A07785-5930-41D4-9A83-E23602B48E98}" vid="{771EA782-DFA6-45B1-AEA3-661F1715B310}"/>
    </a:ext>
  </a:extLst>
</a:theme>
</file>

<file path=ppt/theme/theme7.xml><?xml version="1.0" encoding="utf-8"?>
<a:theme xmlns:a="http://schemas.openxmlformats.org/drawingml/2006/main" name="Textured">
  <a:themeElements>
    <a:clrScheme name="Textured 5">
      <a:dk1>
        <a:srgbClr val="003366"/>
      </a:dk1>
      <a:lt1>
        <a:srgbClr val="FFFFFF"/>
      </a:lt1>
      <a:dk2>
        <a:srgbClr val="2B5481"/>
      </a:dk2>
      <a:lt2>
        <a:srgbClr val="E5FFFF"/>
      </a:lt2>
      <a:accent1>
        <a:srgbClr val="009999"/>
      </a:accent1>
      <a:accent2>
        <a:srgbClr val="336699"/>
      </a:accent2>
      <a:accent3>
        <a:srgbClr val="ACB3C1"/>
      </a:accent3>
      <a:accent4>
        <a:srgbClr val="DADADA"/>
      </a:accent4>
      <a:accent5>
        <a:srgbClr val="AACACA"/>
      </a:accent5>
      <a:accent6>
        <a:srgbClr val="2D5C8A"/>
      </a:accent6>
      <a:hlink>
        <a:srgbClr val="00CCFF"/>
      </a:hlink>
      <a:folHlink>
        <a:srgbClr val="FFCC00"/>
      </a:folHlink>
    </a:clrScheme>
    <a:fontScheme name="Textured">
      <a:majorFont>
        <a:latin typeface="Tahoma"/>
        <a:ea typeface=""/>
        <a:cs typeface="Angsana New"/>
      </a:majorFont>
      <a:minorFont>
        <a:latin typeface="Tahoma"/>
        <a:ea typeface=""/>
        <a:cs typeface="Angsana New"/>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Textured 1">
        <a:dk1>
          <a:srgbClr val="660000"/>
        </a:dk1>
        <a:lt1>
          <a:srgbClr val="FFFFFF"/>
        </a:lt1>
        <a:dk2>
          <a:srgbClr val="800000"/>
        </a:dk2>
        <a:lt2>
          <a:srgbClr val="FFFFCC"/>
        </a:lt2>
        <a:accent1>
          <a:srgbClr val="BE7960"/>
        </a:accent1>
        <a:accent2>
          <a:srgbClr val="CC6600"/>
        </a:accent2>
        <a:accent3>
          <a:srgbClr val="C0AAAA"/>
        </a:accent3>
        <a:accent4>
          <a:srgbClr val="DADADA"/>
        </a:accent4>
        <a:accent5>
          <a:srgbClr val="DBBEB6"/>
        </a:accent5>
        <a:accent6>
          <a:srgbClr val="B95C00"/>
        </a:accent6>
        <a:hlink>
          <a:srgbClr val="FFCC66"/>
        </a:hlink>
        <a:folHlink>
          <a:srgbClr val="CC3300"/>
        </a:folHlink>
      </a:clrScheme>
      <a:clrMap bg1="dk2" tx1="lt1" bg2="dk1" tx2="lt2" accent1="accent1" accent2="accent2" accent3="accent3" accent4="accent4" accent5="accent5" accent6="accent6" hlink="hlink" folHlink="folHlink"/>
    </a:extraClrScheme>
    <a:extraClrScheme>
      <a:clrScheme name="Textured 2">
        <a:dk1>
          <a:srgbClr val="003300"/>
        </a:dk1>
        <a:lt1>
          <a:srgbClr val="FFFFFF"/>
        </a:lt1>
        <a:dk2>
          <a:srgbClr val="4D6A2A"/>
        </a:dk2>
        <a:lt2>
          <a:srgbClr val="CCFF99"/>
        </a:lt2>
        <a:accent1>
          <a:srgbClr val="33CC33"/>
        </a:accent1>
        <a:accent2>
          <a:srgbClr val="46562A"/>
        </a:accent2>
        <a:accent3>
          <a:srgbClr val="B2B9AC"/>
        </a:accent3>
        <a:accent4>
          <a:srgbClr val="DADADA"/>
        </a:accent4>
        <a:accent5>
          <a:srgbClr val="ADE2AD"/>
        </a:accent5>
        <a:accent6>
          <a:srgbClr val="3F4D25"/>
        </a:accent6>
        <a:hlink>
          <a:srgbClr val="009999"/>
        </a:hlink>
        <a:folHlink>
          <a:srgbClr val="CCCC00"/>
        </a:folHlink>
      </a:clrScheme>
      <a:clrMap bg1="dk2" tx1="lt1" bg2="dk1" tx2="lt2" accent1="accent1" accent2="accent2" accent3="accent3" accent4="accent4" accent5="accent5" accent6="accent6" hlink="hlink" folHlink="folHlink"/>
    </a:extraClrScheme>
    <a:extraClrScheme>
      <a:clrScheme name="Textured 3">
        <a:dk1>
          <a:srgbClr val="4E4E74"/>
        </a:dk1>
        <a:lt1>
          <a:srgbClr val="FFFFFF"/>
        </a:lt1>
        <a:dk2>
          <a:srgbClr val="666699"/>
        </a:dk2>
        <a:lt2>
          <a:srgbClr val="FFFFCC"/>
        </a:lt2>
        <a:accent1>
          <a:srgbClr val="5E5884"/>
        </a:accent1>
        <a:accent2>
          <a:srgbClr val="8AB29D"/>
        </a:accent2>
        <a:accent3>
          <a:srgbClr val="B8B8CA"/>
        </a:accent3>
        <a:accent4>
          <a:srgbClr val="DADADA"/>
        </a:accent4>
        <a:accent5>
          <a:srgbClr val="B6B4C2"/>
        </a:accent5>
        <a:accent6>
          <a:srgbClr val="7DA18E"/>
        </a:accent6>
        <a:hlink>
          <a:srgbClr val="FFFF99"/>
        </a:hlink>
        <a:folHlink>
          <a:srgbClr val="FFCC00"/>
        </a:folHlink>
      </a:clrScheme>
      <a:clrMap bg1="dk2" tx1="lt1" bg2="dk1" tx2="lt2" accent1="accent1" accent2="accent2" accent3="accent3" accent4="accent4" accent5="accent5" accent6="accent6" hlink="hlink" folHlink="folHlink"/>
    </a:extraClrScheme>
    <a:extraClrScheme>
      <a:clrScheme name="Textured 4">
        <a:dk1>
          <a:srgbClr val="004E4C"/>
        </a:dk1>
        <a:lt1>
          <a:srgbClr val="FFFFFF"/>
        </a:lt1>
        <a:dk2>
          <a:srgbClr val="006666"/>
        </a:dk2>
        <a:lt2>
          <a:srgbClr val="FFFFCC"/>
        </a:lt2>
        <a:accent1>
          <a:srgbClr val="FFCC00"/>
        </a:accent1>
        <a:accent2>
          <a:srgbClr val="00B0AC"/>
        </a:accent2>
        <a:accent3>
          <a:srgbClr val="AAB8B8"/>
        </a:accent3>
        <a:accent4>
          <a:srgbClr val="DADADA"/>
        </a:accent4>
        <a:accent5>
          <a:srgbClr val="FFE2AA"/>
        </a:accent5>
        <a:accent6>
          <a:srgbClr val="009F9B"/>
        </a:accent6>
        <a:hlink>
          <a:srgbClr val="BA7C3E"/>
        </a:hlink>
        <a:folHlink>
          <a:srgbClr val="724C00"/>
        </a:folHlink>
      </a:clrScheme>
      <a:clrMap bg1="dk2" tx1="lt1" bg2="dk1" tx2="lt2" accent1="accent1" accent2="accent2" accent3="accent3" accent4="accent4" accent5="accent5" accent6="accent6" hlink="hlink" folHlink="folHlink"/>
    </a:extraClrScheme>
    <a:extraClrScheme>
      <a:clrScheme name="Textured 5">
        <a:dk1>
          <a:srgbClr val="003366"/>
        </a:dk1>
        <a:lt1>
          <a:srgbClr val="FFFFFF"/>
        </a:lt1>
        <a:dk2>
          <a:srgbClr val="2B5481"/>
        </a:dk2>
        <a:lt2>
          <a:srgbClr val="E5FFFF"/>
        </a:lt2>
        <a:accent1>
          <a:srgbClr val="009999"/>
        </a:accent1>
        <a:accent2>
          <a:srgbClr val="336699"/>
        </a:accent2>
        <a:accent3>
          <a:srgbClr val="ACB3C1"/>
        </a:accent3>
        <a:accent4>
          <a:srgbClr val="DADADA"/>
        </a:accent4>
        <a:accent5>
          <a:srgbClr val="AACACA"/>
        </a:accent5>
        <a:accent6>
          <a:srgbClr val="2D5C8A"/>
        </a:accent6>
        <a:hlink>
          <a:srgbClr val="00CCFF"/>
        </a:hlink>
        <a:folHlink>
          <a:srgbClr val="FFCC00"/>
        </a:folHlink>
      </a:clrScheme>
      <a:clrMap bg1="dk2" tx1="lt1" bg2="dk1" tx2="lt2" accent1="accent1" accent2="accent2" accent3="accent3" accent4="accent4" accent5="accent5" accent6="accent6" hlink="hlink" folHlink="folHlink"/>
    </a:extraClrScheme>
    <a:extraClrScheme>
      <a:clrScheme name="Textured 6">
        <a:dk1>
          <a:srgbClr val="080808"/>
        </a:dk1>
        <a:lt1>
          <a:srgbClr val="FFFFFF"/>
        </a:lt1>
        <a:dk2>
          <a:srgbClr val="4D4D4D"/>
        </a:dk2>
        <a:lt2>
          <a:srgbClr val="FFFFFF"/>
        </a:lt2>
        <a:accent1>
          <a:srgbClr val="666699"/>
        </a:accent1>
        <a:accent2>
          <a:srgbClr val="3366CC"/>
        </a:accent2>
        <a:accent3>
          <a:srgbClr val="B2B2B2"/>
        </a:accent3>
        <a:accent4>
          <a:srgbClr val="DADADA"/>
        </a:accent4>
        <a:accent5>
          <a:srgbClr val="B8B8CA"/>
        </a:accent5>
        <a:accent6>
          <a:srgbClr val="2D5CB9"/>
        </a:accent6>
        <a:hlink>
          <a:srgbClr val="00CCFF"/>
        </a:hlink>
        <a:folHlink>
          <a:srgbClr val="CCCCFF"/>
        </a:folHlink>
      </a:clrScheme>
      <a:clrMap bg1="dk2" tx1="lt1" bg2="dk1" tx2="lt2" accent1="accent1" accent2="accent2" accent3="accent3" accent4="accent4" accent5="accent5" accent6="accent6" hlink="hlink" folHlink="folHlink"/>
    </a:extraClrScheme>
    <a:extraClrScheme>
      <a:clrScheme name="Textured 7">
        <a:dk1>
          <a:srgbClr val="000000"/>
        </a:dk1>
        <a:lt1>
          <a:srgbClr val="DBDAC2"/>
        </a:lt1>
        <a:dk2>
          <a:srgbClr val="827F4C"/>
        </a:dk2>
        <a:lt2>
          <a:srgbClr val="C0BC94"/>
        </a:lt2>
        <a:accent1>
          <a:srgbClr val="AAA578"/>
        </a:accent1>
        <a:accent2>
          <a:srgbClr val="A2A4AC"/>
        </a:accent2>
        <a:accent3>
          <a:srgbClr val="EAEADD"/>
        </a:accent3>
        <a:accent4>
          <a:srgbClr val="000000"/>
        </a:accent4>
        <a:accent5>
          <a:srgbClr val="D2CFBE"/>
        </a:accent5>
        <a:accent6>
          <a:srgbClr val="92949B"/>
        </a:accent6>
        <a:hlink>
          <a:srgbClr val="5B8800"/>
        </a:hlink>
        <a:folHlink>
          <a:srgbClr val="686532"/>
        </a:folHlink>
      </a:clrScheme>
      <a:clrMap bg1="lt1" tx1="dk1" bg2="lt2" tx2="dk2" accent1="accent1" accent2="accent2" accent3="accent3" accent4="accent4" accent5="accent5" accent6="accent6" hlink="hlink" folHlink="folHlink"/>
    </a:extraClrScheme>
    <a:extraClrScheme>
      <a:clrScheme name="Textured 8">
        <a:dk1>
          <a:srgbClr val="000000"/>
        </a:dk1>
        <a:lt1>
          <a:srgbClr val="DCE8F4"/>
        </a:lt1>
        <a:dk2>
          <a:srgbClr val="7B9CB5"/>
        </a:dk2>
        <a:lt2>
          <a:srgbClr val="969696"/>
        </a:lt2>
        <a:accent1>
          <a:srgbClr val="FFFFFF"/>
        </a:accent1>
        <a:accent2>
          <a:srgbClr val="00BAB6"/>
        </a:accent2>
        <a:accent3>
          <a:srgbClr val="EBF2F8"/>
        </a:accent3>
        <a:accent4>
          <a:srgbClr val="000000"/>
        </a:accent4>
        <a:accent5>
          <a:srgbClr val="FFFFFF"/>
        </a:accent5>
        <a:accent6>
          <a:srgbClr val="00A8A5"/>
        </a:accent6>
        <a:hlink>
          <a:srgbClr val="8A8AD8"/>
        </a:hlink>
        <a:folHlink>
          <a:srgbClr val="24249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210</TotalTime>
  <Words>1335</Words>
  <Application>Microsoft Office PowerPoint</Application>
  <PresentationFormat>Widescreen</PresentationFormat>
  <Paragraphs>55</Paragraphs>
  <Slides>24</Slides>
  <Notes>0</Notes>
  <HiddenSlides>0</HiddenSlides>
  <MMClips>0</MMClips>
  <ScaleCrop>false</ScaleCrop>
  <HeadingPairs>
    <vt:vector size="6" baseType="variant">
      <vt:variant>
        <vt:lpstr>Fonts Used</vt:lpstr>
      </vt:variant>
      <vt:variant>
        <vt:i4>12</vt:i4>
      </vt:variant>
      <vt:variant>
        <vt:lpstr>Theme</vt:lpstr>
      </vt:variant>
      <vt:variant>
        <vt:i4>7</vt:i4>
      </vt:variant>
      <vt:variant>
        <vt:lpstr>Slide Titles</vt:lpstr>
      </vt:variant>
      <vt:variant>
        <vt:i4>24</vt:i4>
      </vt:variant>
    </vt:vector>
  </HeadingPairs>
  <TitlesOfParts>
    <vt:vector size="43" baseType="lpstr">
      <vt:lpstr>arial</vt:lpstr>
      <vt:lpstr>arial</vt:lpstr>
      <vt:lpstr>Bauhaus 93</vt:lpstr>
      <vt:lpstr>Calibri</vt:lpstr>
      <vt:lpstr>Calibri Light</vt:lpstr>
      <vt:lpstr>Corbel</vt:lpstr>
      <vt:lpstr>Garamond</vt:lpstr>
      <vt:lpstr>Gill Sans MT</vt:lpstr>
      <vt:lpstr>Impact</vt:lpstr>
      <vt:lpstr>Tahoma</vt:lpstr>
      <vt:lpstr>Wingdings</vt:lpstr>
      <vt:lpstr>Wingdings 2</vt:lpstr>
      <vt:lpstr>Custom Design</vt:lpstr>
      <vt:lpstr>Frame</vt:lpstr>
      <vt:lpstr>Office Theme</vt:lpstr>
      <vt:lpstr>Gallery</vt:lpstr>
      <vt:lpstr>Default Design</vt:lpstr>
      <vt:lpstr>Badge</vt:lpstr>
      <vt:lpstr>Textured</vt:lpstr>
      <vt:lpstr>PowerPoint Presentation</vt:lpstr>
      <vt:lpstr>PowerPoint Presentation</vt:lpstr>
      <vt:lpstr>PowerPoint Presentation</vt:lpstr>
      <vt:lpstr>PowerPoint Presentation</vt:lpstr>
      <vt:lpstr>Philippians 3:1-4 </vt:lpstr>
      <vt:lpstr>Philippians 3:1-4 </vt:lpstr>
      <vt:lpstr>PowerPoint Presentation</vt:lpstr>
      <vt:lpstr>Philippians 3:1-4 </vt:lpstr>
      <vt:lpstr>Philippians 3:1-4 </vt:lpstr>
      <vt:lpstr>PowerPoint Presentation</vt:lpstr>
      <vt:lpstr>Philippians 3:4-11 </vt:lpstr>
      <vt:lpstr>PowerPoint Presentation</vt:lpstr>
      <vt:lpstr>PowerPoint Presentation</vt:lpstr>
      <vt:lpstr>D. A. Carson</vt:lpstr>
      <vt:lpstr>PowerPoint Presentation</vt:lpstr>
      <vt:lpstr>PowerPoint Presentation</vt:lpstr>
      <vt:lpstr>Philippians 3:4-11 </vt:lpstr>
      <vt:lpstr>William Barclay</vt:lpstr>
      <vt:lpstr>PowerPoint Presentation</vt:lpstr>
      <vt:lpstr>PowerPoint Presentation</vt:lpstr>
      <vt:lpstr>PowerPoint Presentation</vt:lpstr>
      <vt:lpstr>PowerPoint Presentation</vt:lpstr>
      <vt:lpstr>PowerPoint Presentation</vt:lpstr>
      <vt:lpstr>LET US PRAY….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Manik Corea</dc:creator>
  <cp:lastModifiedBy>Matt Lyle</cp:lastModifiedBy>
  <cp:revision>3</cp:revision>
  <dcterms:created xsi:type="dcterms:W3CDTF">2025-06-20T09:16:57Z</dcterms:created>
  <dcterms:modified xsi:type="dcterms:W3CDTF">2025-06-21T11:41:57Z</dcterms:modified>
</cp:coreProperties>
</file>