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82" r:id="rId2"/>
    <p:sldId id="280" r:id="rId3"/>
    <p:sldId id="288" r:id="rId4"/>
    <p:sldId id="281" r:id="rId5"/>
    <p:sldId id="277" r:id="rId6"/>
    <p:sldId id="276" r:id="rId7"/>
    <p:sldId id="278" r:id="rId8"/>
    <p:sldId id="270" r:id="rId9"/>
    <p:sldId id="273" r:id="rId10"/>
    <p:sldId id="289" r:id="rId11"/>
    <p:sldId id="283" r:id="rId12"/>
    <p:sldId id="295" r:id="rId13"/>
    <p:sldId id="296" r:id="rId14"/>
    <p:sldId id="312" r:id="rId15"/>
    <p:sldId id="298" r:id="rId16"/>
    <p:sldId id="299" r:id="rId17"/>
    <p:sldId id="297" r:id="rId18"/>
    <p:sldId id="301" r:id="rId19"/>
    <p:sldId id="302" r:id="rId20"/>
    <p:sldId id="303" r:id="rId21"/>
    <p:sldId id="300" r:id="rId22"/>
    <p:sldId id="305" r:id="rId23"/>
    <p:sldId id="304" r:id="rId24"/>
    <p:sldId id="308" r:id="rId25"/>
    <p:sldId id="307" r:id="rId26"/>
    <p:sldId id="309" r:id="rId27"/>
    <p:sldId id="306" r:id="rId28"/>
    <p:sldId id="310" r:id="rId29"/>
    <p:sldId id="311" r:id="rId30"/>
    <p:sldId id="313" r:id="rId31"/>
    <p:sldId id="316" r:id="rId32"/>
    <p:sldId id="314" r:id="rId33"/>
    <p:sldId id="322" r:id="rId34"/>
    <p:sldId id="320" r:id="rId35"/>
    <p:sldId id="323" r:id="rId36"/>
    <p:sldId id="324" r:id="rId37"/>
    <p:sldId id="319" r:id="rId38"/>
    <p:sldId id="315" r:id="rId39"/>
    <p:sldId id="325" r:id="rId40"/>
    <p:sldId id="266" r:id="rId41"/>
    <p:sldId id="290" r:id="rId42"/>
    <p:sldId id="292" r:id="rId43"/>
    <p:sldId id="293" r:id="rId44"/>
    <p:sldId id="294" r:id="rId45"/>
    <p:sldId id="291" r:id="rId46"/>
    <p:sldId id="317" r:id="rId47"/>
    <p:sldId id="318" r:id="rId48"/>
    <p:sldId id="28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47D1E1-D99E-4468-9A97-0EC230828E14}" v="431" dt="2025-06-14T14:04:32.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76"/>
    <p:restoredTop sz="86763" autoAdjust="0"/>
  </p:normalViewPr>
  <p:slideViewPr>
    <p:cSldViewPr snapToGrid="0">
      <p:cViewPr varScale="1">
        <p:scale>
          <a:sx n="64" d="100"/>
          <a:sy n="64" d="100"/>
        </p:scale>
        <p:origin x="48"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32F13224-6DD6-4F0D-B668-43894B73B8F5}"/>
    <pc:docChg chg="undo redo custSel addSld delSld modSld sldOrd modMainMaster">
      <pc:chgData name="Matt Lyle" userId="a96e7d453dd11193" providerId="LiveId" clId="{32F13224-6DD6-4F0D-B668-43894B73B8F5}" dt="2025-06-05T11:24:17.904" v="580" actId="2890"/>
      <pc:docMkLst>
        <pc:docMk/>
      </pc:docMkLst>
      <pc:sldChg chg="delSp modSp del mod ord modClrScheme chgLayout">
        <pc:chgData name="Matt Lyle" userId="a96e7d453dd11193" providerId="LiveId" clId="{32F13224-6DD6-4F0D-B668-43894B73B8F5}" dt="2025-06-05T04:17:59.653" v="174" actId="47"/>
        <pc:sldMkLst>
          <pc:docMk/>
          <pc:sldMk cId="4150756339" sldId="256"/>
        </pc:sldMkLst>
      </pc:sldChg>
      <pc:sldChg chg="addSp delSp modSp del mod">
        <pc:chgData name="Matt Lyle" userId="a96e7d453dd11193" providerId="LiveId" clId="{32F13224-6DD6-4F0D-B668-43894B73B8F5}" dt="2025-06-05T04:18:01.881" v="175" actId="47"/>
        <pc:sldMkLst>
          <pc:docMk/>
          <pc:sldMk cId="159337104" sldId="257"/>
        </pc:sldMkLst>
      </pc:sldChg>
      <pc:sldChg chg="addSp delSp modSp mod modTransition setBg modClrScheme chgLayout">
        <pc:chgData name="Matt Lyle" userId="a96e7d453dd11193" providerId="LiveId" clId="{32F13224-6DD6-4F0D-B668-43894B73B8F5}" dt="2025-06-05T04:56:40.984" v="269"/>
        <pc:sldMkLst>
          <pc:docMk/>
          <pc:sldMk cId="1248293572" sldId="259"/>
        </pc:sldMkLst>
      </pc:sldChg>
      <pc:sldChg chg="del">
        <pc:chgData name="Matt Lyle" userId="a96e7d453dd11193" providerId="LiveId" clId="{32F13224-6DD6-4F0D-B668-43894B73B8F5}" dt="2025-06-02T11:23:39.081" v="6" actId="47"/>
        <pc:sldMkLst>
          <pc:docMk/>
          <pc:sldMk cId="1772854006" sldId="261"/>
        </pc:sldMkLst>
      </pc:sldChg>
      <pc:sldChg chg="addSp delSp modSp del mod modClrScheme delDesignElem chgLayout">
        <pc:chgData name="Matt Lyle" userId="a96e7d453dd11193" providerId="LiveId" clId="{32F13224-6DD6-4F0D-B668-43894B73B8F5}" dt="2025-06-05T04:45:23.627" v="198" actId="47"/>
        <pc:sldMkLst>
          <pc:docMk/>
          <pc:sldMk cId="3640500633" sldId="265"/>
        </pc:sldMkLst>
      </pc:sldChg>
      <pc:sldChg chg="addSp delSp modSp mod modTransition modClrScheme delDesignElem chgLayout">
        <pc:chgData name="Matt Lyle" userId="a96e7d453dd11193" providerId="LiveId" clId="{32F13224-6DD6-4F0D-B668-43894B73B8F5}" dt="2025-06-05T06:53:27.509" v="522" actId="478"/>
        <pc:sldMkLst>
          <pc:docMk/>
          <pc:sldMk cId="1677220838" sldId="266"/>
        </pc:sldMkLst>
        <pc:spChg chg="mod ord">
          <ac:chgData name="Matt Lyle" userId="a96e7d453dd11193" providerId="LiveId" clId="{32F13224-6DD6-4F0D-B668-43894B73B8F5}" dt="2025-06-05T06:50:57.164" v="514" actId="700"/>
          <ac:spMkLst>
            <pc:docMk/>
            <pc:sldMk cId="1677220838" sldId="266"/>
            <ac:spMk id="3" creationId="{5467591F-FF1D-ED1F-83F8-3643712549F8}"/>
          </ac:spMkLst>
        </pc:spChg>
      </pc:sldChg>
      <pc:sldChg chg="addSp modSp mod ord modTransition modClrScheme chgLayout">
        <pc:chgData name="Matt Lyle" userId="a96e7d453dd11193" providerId="LiveId" clId="{32F13224-6DD6-4F0D-B668-43894B73B8F5}" dt="2025-06-05T07:26:19.548" v="549" actId="20577"/>
        <pc:sldMkLst>
          <pc:docMk/>
          <pc:sldMk cId="3402679826" sldId="270"/>
        </pc:sldMkLst>
        <pc:spChg chg="mod ord">
          <ac:chgData name="Matt Lyle" userId="a96e7d453dd11193" providerId="LiveId" clId="{32F13224-6DD6-4F0D-B668-43894B73B8F5}" dt="2025-06-05T04:16:14.042" v="161" actId="14100"/>
          <ac:spMkLst>
            <pc:docMk/>
            <pc:sldMk cId="3402679826" sldId="270"/>
            <ac:spMk id="2" creationId="{40AB360A-A5F7-6D53-EFF4-130A85DA732C}"/>
          </ac:spMkLst>
        </pc:spChg>
        <pc:spChg chg="mod">
          <ac:chgData name="Matt Lyle" userId="a96e7d453dd11193" providerId="LiveId" clId="{32F13224-6DD6-4F0D-B668-43894B73B8F5}" dt="2025-06-05T06:17:09.884" v="444" actId="20577"/>
          <ac:spMkLst>
            <pc:docMk/>
            <pc:sldMk cId="3402679826" sldId="270"/>
            <ac:spMk id="4" creationId="{550E8190-A28F-AFD1-B3EE-FD7176CEFAEE}"/>
          </ac:spMkLst>
        </pc:spChg>
        <pc:spChg chg="mod">
          <ac:chgData name="Matt Lyle" userId="a96e7d453dd11193" providerId="LiveId" clId="{32F13224-6DD6-4F0D-B668-43894B73B8F5}" dt="2025-06-05T06:16:58.141" v="432" actId="113"/>
          <ac:spMkLst>
            <pc:docMk/>
            <pc:sldMk cId="3402679826" sldId="270"/>
            <ac:spMk id="5" creationId="{3E42A9F3-DAE5-243C-5887-0BF5ECDDFE0A}"/>
          </ac:spMkLst>
        </pc:spChg>
        <pc:spChg chg="mod">
          <ac:chgData name="Matt Lyle" userId="a96e7d453dd11193" providerId="LiveId" clId="{32F13224-6DD6-4F0D-B668-43894B73B8F5}" dt="2025-06-05T06:17:05.018" v="438" actId="20577"/>
          <ac:spMkLst>
            <pc:docMk/>
            <pc:sldMk cId="3402679826" sldId="270"/>
            <ac:spMk id="6" creationId="{A8BADEDA-8CD1-FB2E-EFA9-2764500D7E20}"/>
          </ac:spMkLst>
        </pc:spChg>
      </pc:sldChg>
      <pc:sldChg chg="del">
        <pc:chgData name="Matt Lyle" userId="a96e7d453dd11193" providerId="LiveId" clId="{32F13224-6DD6-4F0D-B668-43894B73B8F5}" dt="2025-06-02T11:23:40.724" v="7" actId="47"/>
        <pc:sldMkLst>
          <pc:docMk/>
          <pc:sldMk cId="460135206" sldId="271"/>
        </pc:sldMkLst>
      </pc:sldChg>
      <pc:sldChg chg="del">
        <pc:chgData name="Matt Lyle" userId="a96e7d453dd11193" providerId="LiveId" clId="{32F13224-6DD6-4F0D-B668-43894B73B8F5}" dt="2025-06-02T11:23:41.361" v="8" actId="47"/>
        <pc:sldMkLst>
          <pc:docMk/>
          <pc:sldMk cId="407941680" sldId="272"/>
        </pc:sldMkLst>
      </pc:sldChg>
      <pc:sldChg chg="addSp delSp modSp mod modTransition modClrScheme delAnim modAnim delDesignElem chgLayout">
        <pc:chgData name="Matt Lyle" userId="a96e7d453dd11193" providerId="LiveId" clId="{32F13224-6DD6-4F0D-B668-43894B73B8F5}" dt="2025-06-05T07:26:27.153" v="551" actId="20577"/>
        <pc:sldMkLst>
          <pc:docMk/>
          <pc:sldMk cId="2899784298" sldId="273"/>
        </pc:sldMkLst>
        <pc:spChg chg="add mod">
          <ac:chgData name="Matt Lyle" userId="a96e7d453dd11193" providerId="LiveId" clId="{32F13224-6DD6-4F0D-B668-43894B73B8F5}" dt="2025-06-05T06:57:28.052" v="525" actId="1076"/>
          <ac:spMkLst>
            <pc:docMk/>
            <pc:sldMk cId="2899784298" sldId="273"/>
            <ac:spMk id="2" creationId="{C7076115-5563-A3DE-75C6-387BE253D0C8}"/>
          </ac:spMkLst>
        </pc:spChg>
        <pc:spChg chg="add mod">
          <ac:chgData name="Matt Lyle" userId="a96e7d453dd11193" providerId="LiveId" clId="{32F13224-6DD6-4F0D-B668-43894B73B8F5}" dt="2025-06-05T06:57:28.052" v="525" actId="1076"/>
          <ac:spMkLst>
            <pc:docMk/>
            <pc:sldMk cId="2899784298" sldId="273"/>
            <ac:spMk id="3" creationId="{03512575-C8D9-5139-8743-FF1896807285}"/>
          </ac:spMkLst>
        </pc:spChg>
        <pc:picChg chg="add mod">
          <ac:chgData name="Matt Lyle" userId="a96e7d453dd11193" providerId="LiveId" clId="{32F13224-6DD6-4F0D-B668-43894B73B8F5}" dt="2025-06-05T06:49:36.033" v="503"/>
          <ac:picMkLst>
            <pc:docMk/>
            <pc:sldMk cId="2899784298" sldId="273"/>
            <ac:picMk id="15" creationId="{9848245B-3BF3-083B-E79B-EA20A8E52E0A}"/>
          </ac:picMkLst>
        </pc:picChg>
      </pc:sldChg>
      <pc:sldChg chg="addSp delSp modSp add del mod delAnim modAnim">
        <pc:chgData name="Matt Lyle" userId="a96e7d453dd11193" providerId="LiveId" clId="{32F13224-6DD6-4F0D-B668-43894B73B8F5}" dt="2025-06-05T04:16:00.908" v="159" actId="47"/>
        <pc:sldMkLst>
          <pc:docMk/>
          <pc:sldMk cId="657663439" sldId="274"/>
        </pc:sldMkLst>
      </pc:sldChg>
      <pc:sldChg chg="addSp delSp modSp add del mod ord setBg modClrScheme addAnim delAnim delDesignElem chgLayout">
        <pc:chgData name="Matt Lyle" userId="a96e7d453dd11193" providerId="LiveId" clId="{32F13224-6DD6-4F0D-B668-43894B73B8F5}" dt="2025-06-05T04:12:56.491" v="123" actId="47"/>
        <pc:sldMkLst>
          <pc:docMk/>
          <pc:sldMk cId="581196014" sldId="275"/>
        </pc:sldMkLst>
      </pc:sldChg>
      <pc:sldChg chg="addSp modSp add mod ord modTransition modClrScheme chgLayout">
        <pc:chgData name="Matt Lyle" userId="a96e7d453dd11193" providerId="LiveId" clId="{32F13224-6DD6-4F0D-B668-43894B73B8F5}" dt="2025-06-05T07:26:04.665" v="546" actId="20577"/>
        <pc:sldMkLst>
          <pc:docMk/>
          <pc:sldMk cId="3325106264" sldId="276"/>
        </pc:sldMkLst>
        <pc:spChg chg="mod ord">
          <ac:chgData name="Matt Lyle" userId="a96e7d453dd11193" providerId="LiveId" clId="{32F13224-6DD6-4F0D-B668-43894B73B8F5}" dt="2025-06-05T04:14:39.976" v="145" actId="14100"/>
          <ac:spMkLst>
            <pc:docMk/>
            <pc:sldMk cId="3325106264" sldId="276"/>
            <ac:spMk id="2" creationId="{40AB360A-A5F7-6D53-EFF4-130A85DA732C}"/>
          </ac:spMkLst>
        </pc:spChg>
        <pc:spChg chg="mod">
          <ac:chgData name="Matt Lyle" userId="a96e7d453dd11193" providerId="LiveId" clId="{32F13224-6DD6-4F0D-B668-43894B73B8F5}" dt="2025-06-05T06:17:32.479" v="463" actId="113"/>
          <ac:spMkLst>
            <pc:docMk/>
            <pc:sldMk cId="3325106264" sldId="276"/>
            <ac:spMk id="4" creationId="{550E8190-A28F-AFD1-B3EE-FD7176CEFAEE}"/>
          </ac:spMkLst>
        </pc:spChg>
        <pc:spChg chg="mod">
          <ac:chgData name="Matt Lyle" userId="a96e7d453dd11193" providerId="LiveId" clId="{32F13224-6DD6-4F0D-B668-43894B73B8F5}" dt="2025-06-05T06:17:37.799" v="465" actId="113"/>
          <ac:spMkLst>
            <pc:docMk/>
            <pc:sldMk cId="3325106264" sldId="276"/>
            <ac:spMk id="5" creationId="{3E42A9F3-DAE5-243C-5887-0BF5ECDDFE0A}"/>
          </ac:spMkLst>
        </pc:spChg>
        <pc:spChg chg="mod">
          <ac:chgData name="Matt Lyle" userId="a96e7d453dd11193" providerId="LiveId" clId="{32F13224-6DD6-4F0D-B668-43894B73B8F5}" dt="2025-06-05T06:17:34.959" v="464" actId="113"/>
          <ac:spMkLst>
            <pc:docMk/>
            <pc:sldMk cId="3325106264" sldId="276"/>
            <ac:spMk id="6" creationId="{A8BADEDA-8CD1-FB2E-EFA9-2764500D7E20}"/>
          </ac:spMkLst>
        </pc:spChg>
      </pc:sldChg>
      <pc:sldChg chg="addSp delSp modSp new mod modTransition modClrScheme delAnim modAnim chgLayout">
        <pc:chgData name="Matt Lyle" userId="a96e7d453dd11193" providerId="LiveId" clId="{32F13224-6DD6-4F0D-B668-43894B73B8F5}" dt="2025-06-05T07:25:18.762" v="541" actId="20577"/>
        <pc:sldMkLst>
          <pc:docMk/>
          <pc:sldMk cId="3264329551" sldId="277"/>
        </pc:sldMkLst>
        <pc:spChg chg="add mod">
          <ac:chgData name="Matt Lyle" userId="a96e7d453dd11193" providerId="LiveId" clId="{32F13224-6DD6-4F0D-B668-43894B73B8F5}" dt="2025-06-05T04:12:01.915" v="115"/>
          <ac:spMkLst>
            <pc:docMk/>
            <pc:sldMk cId="3264329551" sldId="277"/>
            <ac:spMk id="17" creationId="{EC3779E5-B969-ABE8-1B7F-6D4970D1AD19}"/>
          </ac:spMkLst>
        </pc:spChg>
        <pc:spChg chg="add mod">
          <ac:chgData name="Matt Lyle" userId="a96e7d453dd11193" providerId="LiveId" clId="{32F13224-6DD6-4F0D-B668-43894B73B8F5}" dt="2025-06-05T04:12:01.915" v="115"/>
          <ac:spMkLst>
            <pc:docMk/>
            <pc:sldMk cId="3264329551" sldId="277"/>
            <ac:spMk id="18" creationId="{A18BB0B8-69BC-D659-E708-90DA3BEAC2A6}"/>
          </ac:spMkLst>
        </pc:spChg>
        <pc:spChg chg="add mod">
          <ac:chgData name="Matt Lyle" userId="a96e7d453dd11193" providerId="LiveId" clId="{32F13224-6DD6-4F0D-B668-43894B73B8F5}" dt="2025-06-05T04:12:05.489" v="117"/>
          <ac:spMkLst>
            <pc:docMk/>
            <pc:sldMk cId="3264329551" sldId="277"/>
            <ac:spMk id="19" creationId="{EE91F131-EEAF-F50E-00AD-7E3F33F4FF9F}"/>
          </ac:spMkLst>
        </pc:spChg>
        <pc:spChg chg="add mod">
          <ac:chgData name="Matt Lyle" userId="a96e7d453dd11193" providerId="LiveId" clId="{32F13224-6DD6-4F0D-B668-43894B73B8F5}" dt="2025-06-05T04:12:05.489" v="117"/>
          <ac:spMkLst>
            <pc:docMk/>
            <pc:sldMk cId="3264329551" sldId="277"/>
            <ac:spMk id="20" creationId="{118F2016-D914-D580-4DF5-670654C2FB49}"/>
          </ac:spMkLst>
        </pc:spChg>
        <pc:spChg chg="mod">
          <ac:chgData name="Matt Lyle" userId="a96e7d453dd11193" providerId="LiveId" clId="{32F13224-6DD6-4F0D-B668-43894B73B8F5}" dt="2025-06-05T04:12:44.453" v="121"/>
          <ac:spMkLst>
            <pc:docMk/>
            <pc:sldMk cId="3264329551" sldId="277"/>
            <ac:spMk id="27" creationId="{D5C0E610-A1AC-260F-0D73-A28916E62F9C}"/>
          </ac:spMkLst>
        </pc:spChg>
        <pc:spChg chg="mod">
          <ac:chgData name="Matt Lyle" userId="a96e7d453dd11193" providerId="LiveId" clId="{32F13224-6DD6-4F0D-B668-43894B73B8F5}" dt="2025-06-05T04:12:44.453" v="121"/>
          <ac:spMkLst>
            <pc:docMk/>
            <pc:sldMk cId="3264329551" sldId="277"/>
            <ac:spMk id="28" creationId="{AD794DBD-D316-AC0F-DD61-4D79AE7228E7}"/>
          </ac:spMkLst>
        </pc:spChg>
        <pc:spChg chg="mod">
          <ac:chgData name="Matt Lyle" userId="a96e7d453dd11193" providerId="LiveId" clId="{32F13224-6DD6-4F0D-B668-43894B73B8F5}" dt="2025-06-05T04:12:44.453" v="121"/>
          <ac:spMkLst>
            <pc:docMk/>
            <pc:sldMk cId="3264329551" sldId="277"/>
            <ac:spMk id="29" creationId="{521B3C74-4394-63E9-F2EC-48D0B63E10E5}"/>
          </ac:spMkLst>
        </pc:spChg>
        <pc:grpChg chg="add mod ord">
          <ac:chgData name="Matt Lyle" userId="a96e7d453dd11193" providerId="LiveId" clId="{32F13224-6DD6-4F0D-B668-43894B73B8F5}" dt="2025-06-05T04:12:50.422" v="122" actId="167"/>
          <ac:grpSpMkLst>
            <pc:docMk/>
            <pc:sldMk cId="3264329551" sldId="277"/>
            <ac:grpSpMk id="26" creationId="{B1FBCB11-F329-A6F9-AF2F-7FA19AACE24C}"/>
          </ac:grpSpMkLst>
        </pc:grpChg>
        <pc:picChg chg="mod">
          <ac:chgData name="Matt Lyle" userId="a96e7d453dd11193" providerId="LiveId" clId="{32F13224-6DD6-4F0D-B668-43894B73B8F5}" dt="2025-06-05T04:12:44.453" v="121"/>
          <ac:picMkLst>
            <pc:docMk/>
            <pc:sldMk cId="3264329551" sldId="277"/>
            <ac:picMk id="30" creationId="{04F94B02-B924-A2BA-0429-ED0225517CBE}"/>
          </ac:picMkLst>
        </pc:picChg>
      </pc:sldChg>
      <pc:sldChg chg="addSp modSp new del mod modClrScheme chgLayout">
        <pc:chgData name="Matt Lyle" userId="a96e7d453dd11193" providerId="LiveId" clId="{32F13224-6DD6-4F0D-B668-43894B73B8F5}" dt="2025-06-05T04:14:47.953" v="146" actId="47"/>
        <pc:sldMkLst>
          <pc:docMk/>
          <pc:sldMk cId="474153448" sldId="278"/>
        </pc:sldMkLst>
      </pc:sldChg>
      <pc:sldChg chg="add del">
        <pc:chgData name="Matt Lyle" userId="a96e7d453dd11193" providerId="LiveId" clId="{32F13224-6DD6-4F0D-B668-43894B73B8F5}" dt="2025-06-05T04:14:57.045" v="148" actId="2890"/>
        <pc:sldMkLst>
          <pc:docMk/>
          <pc:sldMk cId="1186403501" sldId="278"/>
        </pc:sldMkLst>
      </pc:sldChg>
      <pc:sldChg chg="addSp modSp new mod modTransition modClrScheme modAnim chgLayout">
        <pc:chgData name="Matt Lyle" userId="a96e7d453dd11193" providerId="LiveId" clId="{32F13224-6DD6-4F0D-B668-43894B73B8F5}" dt="2025-06-05T07:25:27.083" v="543" actId="20577"/>
        <pc:sldMkLst>
          <pc:docMk/>
          <pc:sldMk cId="1884987237" sldId="278"/>
        </pc:sldMkLst>
        <pc:spChg chg="add mod">
          <ac:chgData name="Matt Lyle" userId="a96e7d453dd11193" providerId="LiveId" clId="{32F13224-6DD6-4F0D-B668-43894B73B8F5}" dt="2025-06-05T04:15:22.324" v="154" actId="122"/>
          <ac:spMkLst>
            <pc:docMk/>
            <pc:sldMk cId="1884987237" sldId="278"/>
            <ac:spMk id="2" creationId="{6984676B-33BF-7239-A577-352BEA984E34}"/>
          </ac:spMkLst>
        </pc:spChg>
        <pc:spChg chg="add mod">
          <ac:chgData name="Matt Lyle" userId="a96e7d453dd11193" providerId="LiveId" clId="{32F13224-6DD6-4F0D-B668-43894B73B8F5}" dt="2025-06-05T04:15:45.364" v="157" actId="12"/>
          <ac:spMkLst>
            <pc:docMk/>
            <pc:sldMk cId="1884987237" sldId="278"/>
            <ac:spMk id="3" creationId="{04E81582-D249-4D9E-3183-45AC99E8F024}"/>
          </ac:spMkLst>
        </pc:spChg>
        <pc:picChg chg="add mod">
          <ac:chgData name="Matt Lyle" userId="a96e7d453dd11193" providerId="LiveId" clId="{32F13224-6DD6-4F0D-B668-43894B73B8F5}" dt="2025-06-05T04:15:53.824" v="158"/>
          <ac:picMkLst>
            <pc:docMk/>
            <pc:sldMk cId="1884987237" sldId="278"/>
            <ac:picMk id="4" creationId="{1C4F1E9D-C221-8C1C-8DFB-2CD66F47EF9C}"/>
          </ac:picMkLst>
        </pc:picChg>
      </pc:sldChg>
      <pc:sldChg chg="addSp delSp modSp new mod ord modTransition modAnim">
        <pc:chgData name="Matt Lyle" userId="a96e7d453dd11193" providerId="LiveId" clId="{32F13224-6DD6-4F0D-B668-43894B73B8F5}" dt="2025-06-05T04:56:40.984" v="269"/>
        <pc:sldMkLst>
          <pc:docMk/>
          <pc:sldMk cId="315587248" sldId="279"/>
        </pc:sldMkLst>
      </pc:sldChg>
      <pc:sldChg chg="new del">
        <pc:chgData name="Matt Lyle" userId="a96e7d453dd11193" providerId="LiveId" clId="{32F13224-6DD6-4F0D-B668-43894B73B8F5}" dt="2025-06-05T04:44:46.424" v="190" actId="680"/>
        <pc:sldMkLst>
          <pc:docMk/>
          <pc:sldMk cId="2017794635" sldId="279"/>
        </pc:sldMkLst>
      </pc:sldChg>
      <pc:sldChg chg="addSp modSp new mod ord modTransition">
        <pc:chgData name="Matt Lyle" userId="a96e7d453dd11193" providerId="LiveId" clId="{32F13224-6DD6-4F0D-B668-43894B73B8F5}" dt="2025-06-05T07:24:54.896" v="532" actId="20577"/>
        <pc:sldMkLst>
          <pc:docMk/>
          <pc:sldMk cId="981449029" sldId="280"/>
        </pc:sldMkLst>
        <pc:picChg chg="add mod">
          <ac:chgData name="Matt Lyle" userId="a96e7d453dd11193" providerId="LiveId" clId="{32F13224-6DD6-4F0D-B668-43894B73B8F5}" dt="2025-06-05T04:51:56.503" v="232" actId="14100"/>
          <ac:picMkLst>
            <pc:docMk/>
            <pc:sldMk cId="981449029" sldId="280"/>
            <ac:picMk id="3" creationId="{64A05D00-9213-E9A1-F642-38BA67DCBD8F}"/>
          </ac:picMkLst>
        </pc:picChg>
      </pc:sldChg>
      <pc:sldChg chg="addSp modSp add mod modTransition modAnim">
        <pc:chgData name="Matt Lyle" userId="a96e7d453dd11193" providerId="LiveId" clId="{32F13224-6DD6-4F0D-B668-43894B73B8F5}" dt="2025-06-05T07:25:03.906" v="536" actId="20577"/>
        <pc:sldMkLst>
          <pc:docMk/>
          <pc:sldMk cId="47364093" sldId="281"/>
        </pc:sldMkLst>
        <pc:spChg chg="add mod">
          <ac:chgData name="Matt Lyle" userId="a96e7d453dd11193" providerId="LiveId" clId="{32F13224-6DD6-4F0D-B668-43894B73B8F5}" dt="2025-06-05T04:59:59.952" v="291" actId="1035"/>
          <ac:spMkLst>
            <pc:docMk/>
            <pc:sldMk cId="47364093" sldId="281"/>
            <ac:spMk id="5" creationId="{097D6D9C-ED4D-8E8B-9A81-EB1186F23E5E}"/>
          </ac:spMkLst>
        </pc:spChg>
        <pc:spChg chg="add mod">
          <ac:chgData name="Matt Lyle" userId="a96e7d453dd11193" providerId="LiveId" clId="{32F13224-6DD6-4F0D-B668-43894B73B8F5}" dt="2025-06-05T07:25:00.744" v="535" actId="1076"/>
          <ac:spMkLst>
            <pc:docMk/>
            <pc:sldMk cId="47364093" sldId="281"/>
            <ac:spMk id="7" creationId="{3D9A7A0E-B32D-23A9-2EC0-872669B94280}"/>
          </ac:spMkLst>
        </pc:spChg>
        <pc:picChg chg="add mod">
          <ac:chgData name="Matt Lyle" userId="a96e7d453dd11193" providerId="LiveId" clId="{32F13224-6DD6-4F0D-B668-43894B73B8F5}" dt="2025-06-05T04:53:50.669" v="235" actId="1076"/>
          <ac:picMkLst>
            <pc:docMk/>
            <pc:sldMk cId="47364093" sldId="281"/>
            <ac:picMk id="3" creationId="{3A0DF437-BA34-1CDC-0D57-78BA6645253D}"/>
          </ac:picMkLst>
        </pc:picChg>
      </pc:sldChg>
      <pc:sldChg chg="addSp modSp add mod ord modTransition modNotesTx">
        <pc:chgData name="Matt Lyle" userId="a96e7d453dd11193" providerId="LiveId" clId="{32F13224-6DD6-4F0D-B668-43894B73B8F5}" dt="2025-06-05T07:24:49.808" v="531" actId="20577"/>
        <pc:sldMkLst>
          <pc:docMk/>
          <pc:sldMk cId="677161335" sldId="282"/>
        </pc:sldMkLst>
        <pc:picChg chg="add mod">
          <ac:chgData name="Matt Lyle" userId="a96e7d453dd11193" providerId="LiveId" clId="{32F13224-6DD6-4F0D-B668-43894B73B8F5}" dt="2025-06-05T04:50:50.324" v="222" actId="1076"/>
          <ac:picMkLst>
            <pc:docMk/>
            <pc:sldMk cId="677161335" sldId="282"/>
            <ac:picMk id="3" creationId="{88F91B68-9612-B4BF-88BE-095F30BEF9B2}"/>
          </ac:picMkLst>
        </pc:picChg>
      </pc:sldChg>
      <pc:sldChg chg="add ord modTransition">
        <pc:chgData name="Matt Lyle" userId="a96e7d453dd11193" providerId="LiveId" clId="{32F13224-6DD6-4F0D-B668-43894B73B8F5}" dt="2025-06-05T06:56:20.331" v="524"/>
        <pc:sldMkLst>
          <pc:docMk/>
          <pc:sldMk cId="1512925482" sldId="283"/>
        </pc:sldMkLst>
      </pc:sldChg>
      <pc:sldChg chg="new mod modTransition modClrScheme chgLayout">
        <pc:chgData name="Matt Lyle" userId="a96e7d453dd11193" providerId="LiveId" clId="{32F13224-6DD6-4F0D-B668-43894B73B8F5}" dt="2025-06-05T04:56:40.984" v="269"/>
        <pc:sldMkLst>
          <pc:docMk/>
          <pc:sldMk cId="2240780618" sldId="284"/>
        </pc:sldMkLst>
      </pc:sldChg>
      <pc:sldChg chg="add modTransition">
        <pc:chgData name="Matt Lyle" userId="a96e7d453dd11193" providerId="LiveId" clId="{32F13224-6DD6-4F0D-B668-43894B73B8F5}" dt="2025-06-05T04:56:40.984" v="269"/>
        <pc:sldMkLst>
          <pc:docMk/>
          <pc:sldMk cId="3994835963" sldId="285"/>
        </pc:sldMkLst>
      </pc:sldChg>
      <pc:sldChg chg="add modTransition">
        <pc:chgData name="Matt Lyle" userId="a96e7d453dd11193" providerId="LiveId" clId="{32F13224-6DD6-4F0D-B668-43894B73B8F5}" dt="2025-06-05T04:56:40.984" v="269"/>
        <pc:sldMkLst>
          <pc:docMk/>
          <pc:sldMk cId="3928871707" sldId="286"/>
        </pc:sldMkLst>
      </pc:sldChg>
      <pc:sldChg chg="addSp delSp modSp add del mod modTransition">
        <pc:chgData name="Matt Lyle" userId="a96e7d453dd11193" providerId="LiveId" clId="{32F13224-6DD6-4F0D-B668-43894B73B8F5}" dt="2025-06-05T07:25:12.572" v="539" actId="47"/>
        <pc:sldMkLst>
          <pc:docMk/>
          <pc:sldMk cId="617329334" sldId="287"/>
        </pc:sldMkLst>
      </pc:sldChg>
      <pc:sldChg chg="addSp modSp add mod ord modTransition">
        <pc:chgData name="Matt Lyle" userId="a96e7d453dd11193" providerId="LiveId" clId="{32F13224-6DD6-4F0D-B668-43894B73B8F5}" dt="2025-06-05T07:24:39.682" v="527" actId="20577"/>
        <pc:sldMkLst>
          <pc:docMk/>
          <pc:sldMk cId="1827902623" sldId="288"/>
        </pc:sldMkLst>
        <pc:picChg chg="mod">
          <ac:chgData name="Matt Lyle" userId="a96e7d453dd11193" providerId="LiveId" clId="{32F13224-6DD6-4F0D-B668-43894B73B8F5}" dt="2025-06-05T04:57:48.834" v="279" actId="1076"/>
          <ac:picMkLst>
            <pc:docMk/>
            <pc:sldMk cId="1827902623" sldId="288"/>
            <ac:picMk id="3" creationId="{4193B8AF-0C61-D1C8-1CA1-EAC0EFD2CA20}"/>
          </ac:picMkLst>
        </pc:picChg>
      </pc:sldChg>
      <pc:sldChg chg="modSp add mod ord modClrScheme chgLayout">
        <pc:chgData name="Matt Lyle" userId="a96e7d453dd11193" providerId="LiveId" clId="{32F13224-6DD6-4F0D-B668-43894B73B8F5}" dt="2025-06-05T06:16:40.703" v="429" actId="207"/>
        <pc:sldMkLst>
          <pc:docMk/>
          <pc:sldMk cId="3845407220" sldId="289"/>
        </pc:sldMkLst>
        <pc:spChg chg="mod ord">
          <ac:chgData name="Matt Lyle" userId="a96e7d453dd11193" providerId="LiveId" clId="{32F13224-6DD6-4F0D-B668-43894B73B8F5}" dt="2025-06-05T06:14:05.698" v="373" actId="700"/>
          <ac:spMkLst>
            <pc:docMk/>
            <pc:sldMk cId="3845407220" sldId="289"/>
            <ac:spMk id="2" creationId="{687A369E-298C-9450-FB88-197C31C8C4EE}"/>
          </ac:spMkLst>
        </pc:spChg>
        <pc:spChg chg="mod">
          <ac:chgData name="Matt Lyle" userId="a96e7d453dd11193" providerId="LiveId" clId="{32F13224-6DD6-4F0D-B668-43894B73B8F5}" dt="2025-06-05T06:15:43.597" v="422" actId="20577"/>
          <ac:spMkLst>
            <pc:docMk/>
            <pc:sldMk cId="3845407220" sldId="289"/>
            <ac:spMk id="4" creationId="{C8C546DB-AC39-2086-21E1-90C2BE933D5E}"/>
          </ac:spMkLst>
        </pc:spChg>
        <pc:spChg chg="mod">
          <ac:chgData name="Matt Lyle" userId="a96e7d453dd11193" providerId="LiveId" clId="{32F13224-6DD6-4F0D-B668-43894B73B8F5}" dt="2025-06-05T06:15:49.462" v="425" actId="20577"/>
          <ac:spMkLst>
            <pc:docMk/>
            <pc:sldMk cId="3845407220" sldId="289"/>
            <ac:spMk id="5" creationId="{F80A13E9-C926-8A89-6340-8337B84EFF1D}"/>
          </ac:spMkLst>
        </pc:spChg>
        <pc:spChg chg="mod">
          <ac:chgData name="Matt Lyle" userId="a96e7d453dd11193" providerId="LiveId" clId="{32F13224-6DD6-4F0D-B668-43894B73B8F5}" dt="2025-06-05T06:16:40.703" v="429" actId="207"/>
          <ac:spMkLst>
            <pc:docMk/>
            <pc:sldMk cId="3845407220" sldId="289"/>
            <ac:spMk id="6" creationId="{760330E9-EC64-42F1-FB39-9C94C7F673D3}"/>
          </ac:spMkLst>
        </pc:spChg>
      </pc:sldChg>
      <pc:sldMasterChg chg="addSldLayout delSldLayout modSldLayout">
        <pc:chgData name="Matt Lyle" userId="a96e7d453dd11193" providerId="LiveId" clId="{32F13224-6DD6-4F0D-B668-43894B73B8F5}" dt="2025-06-05T11:24:17.904" v="580" actId="2890"/>
        <pc:sldMasterMkLst>
          <pc:docMk/>
          <pc:sldMasterMk cId="3850500696" sldId="2147483648"/>
        </pc:sldMasterMkLst>
        <pc:sldLayoutChg chg="addSp modSp mod">
          <pc:chgData name="Matt Lyle" userId="a96e7d453dd11193" providerId="LiveId" clId="{32F13224-6DD6-4F0D-B668-43894B73B8F5}" dt="2025-06-05T04:08:31.064" v="82" actId="1076"/>
          <pc:sldLayoutMkLst>
            <pc:docMk/>
            <pc:sldMasterMk cId="3850500696" sldId="2147483648"/>
            <pc:sldLayoutMk cId="1610508326" sldId="2147483649"/>
          </pc:sldLayoutMkLst>
        </pc:sldLayoutChg>
        <pc:sldLayoutChg chg="addSp mod">
          <pc:chgData name="Matt Lyle" userId="a96e7d453dd11193" providerId="LiveId" clId="{32F13224-6DD6-4F0D-B668-43894B73B8F5}" dt="2025-06-05T04:08:26.654" v="80" actId="11529"/>
          <pc:sldLayoutMkLst>
            <pc:docMk/>
            <pc:sldMasterMk cId="3850500696" sldId="2147483648"/>
            <pc:sldLayoutMk cId="3451036896" sldId="2147483650"/>
          </pc:sldLayoutMkLst>
        </pc:sldLayoutChg>
        <pc:sldLayoutChg chg="delSp mod setBg">
          <pc:chgData name="Matt Lyle" userId="a96e7d453dd11193" providerId="LiveId" clId="{32F13224-6DD6-4F0D-B668-43894B73B8F5}" dt="2025-06-05T04:09:54.338" v="90"/>
          <pc:sldLayoutMkLst>
            <pc:docMk/>
            <pc:sldMasterMk cId="3850500696" sldId="2147483648"/>
            <pc:sldLayoutMk cId="4199162026" sldId="2147483655"/>
          </pc:sldLayoutMkLst>
        </pc:sldLayoutChg>
        <pc:sldLayoutChg chg="add del mod modTransition">
          <pc:chgData name="Matt Lyle" userId="a96e7d453dd11193" providerId="LiveId" clId="{32F13224-6DD6-4F0D-B668-43894B73B8F5}" dt="2025-06-05T04:09:56.332" v="91" actId="2890"/>
          <pc:sldLayoutMkLst>
            <pc:docMk/>
            <pc:sldMasterMk cId="3850500696" sldId="2147483648"/>
            <pc:sldLayoutMk cId="307796579" sldId="2147483656"/>
          </pc:sldLayoutMkLst>
        </pc:sldLayoutChg>
        <pc:sldLayoutChg chg="add mod modTransition setBg">
          <pc:chgData name="Matt Lyle" userId="a96e7d453dd11193" providerId="LiveId" clId="{32F13224-6DD6-4F0D-B668-43894B73B8F5}" dt="2025-06-05T04:10:18.526" v="95"/>
          <pc:sldLayoutMkLst>
            <pc:docMk/>
            <pc:sldMasterMk cId="3850500696" sldId="2147483648"/>
            <pc:sldLayoutMk cId="2269141291" sldId="2147483656"/>
          </pc:sldLayoutMkLst>
        </pc:sldLayoutChg>
        <pc:sldLayoutChg chg="addSp delSp modSp add mod modTransition">
          <pc:chgData name="Matt Lyle" userId="a96e7d453dd11193" providerId="LiveId" clId="{32F13224-6DD6-4F0D-B668-43894B73B8F5}" dt="2025-06-05T11:24:14.817" v="579" actId="478"/>
          <pc:sldLayoutMkLst>
            <pc:docMk/>
            <pc:sldMasterMk cId="3850500696" sldId="2147483648"/>
            <pc:sldLayoutMk cId="1626307160" sldId="2147483657"/>
          </pc:sldLayoutMkLst>
          <pc:picChg chg="add del mod">
            <ac:chgData name="Matt Lyle" userId="a96e7d453dd11193" providerId="LiveId" clId="{32F13224-6DD6-4F0D-B668-43894B73B8F5}" dt="2025-06-05T11:24:14.083" v="577" actId="478"/>
            <ac:picMkLst>
              <pc:docMk/>
              <pc:sldMasterMk cId="3850500696" sldId="2147483648"/>
              <pc:sldLayoutMk cId="1626307160" sldId="2147483657"/>
              <ac:picMk id="2" creationId="{6F493974-E6B3-156D-7C46-13F983144FC3}"/>
            </ac:picMkLst>
          </pc:picChg>
          <pc:picChg chg="add del mod">
            <ac:chgData name="Matt Lyle" userId="a96e7d453dd11193" providerId="LiveId" clId="{32F13224-6DD6-4F0D-B668-43894B73B8F5}" dt="2025-06-05T11:24:13.206" v="572" actId="478"/>
            <ac:picMkLst>
              <pc:docMk/>
              <pc:sldMasterMk cId="3850500696" sldId="2147483648"/>
              <pc:sldLayoutMk cId="1626307160" sldId="2147483657"/>
              <ac:picMk id="3" creationId="{F56991AB-AD1B-53C8-C525-8281707A41B7}"/>
            </ac:picMkLst>
          </pc:picChg>
          <pc:picChg chg="add del mod">
            <ac:chgData name="Matt Lyle" userId="a96e7d453dd11193" providerId="LiveId" clId="{32F13224-6DD6-4F0D-B668-43894B73B8F5}" dt="2025-06-05T11:24:14.498" v="578" actId="478"/>
            <ac:picMkLst>
              <pc:docMk/>
              <pc:sldMasterMk cId="3850500696" sldId="2147483648"/>
              <pc:sldLayoutMk cId="1626307160" sldId="2147483657"/>
              <ac:picMk id="4" creationId="{A38F2B92-4509-DCC0-E3D0-05F6689A535E}"/>
            </ac:picMkLst>
          </pc:picChg>
          <pc:picChg chg="add del mod">
            <ac:chgData name="Matt Lyle" userId="a96e7d453dd11193" providerId="LiveId" clId="{32F13224-6DD6-4F0D-B668-43894B73B8F5}" dt="2025-06-05T11:24:14.817" v="579" actId="478"/>
            <ac:picMkLst>
              <pc:docMk/>
              <pc:sldMasterMk cId="3850500696" sldId="2147483648"/>
              <pc:sldLayoutMk cId="1626307160" sldId="2147483657"/>
              <ac:picMk id="5" creationId="{4A212EE6-486B-EC8D-C6B1-F40BEB8C1B14}"/>
            </ac:picMkLst>
          </pc:picChg>
        </pc:sldLayoutChg>
        <pc:sldLayoutChg chg="add del mod modTransition">
          <pc:chgData name="Matt Lyle" userId="a96e7d453dd11193" providerId="LiveId" clId="{32F13224-6DD6-4F0D-B668-43894B73B8F5}" dt="2025-06-05T11:24:17.904" v="580" actId="2890"/>
          <pc:sldLayoutMkLst>
            <pc:docMk/>
            <pc:sldMasterMk cId="3850500696" sldId="2147483648"/>
            <pc:sldLayoutMk cId="17112110" sldId="2147483658"/>
          </pc:sldLayoutMkLst>
        </pc:sldLayoutChg>
      </pc:sldMasterChg>
    </pc:docChg>
  </pc:docChgLst>
  <pc:docChgLst>
    <pc:chgData name="Matt Lyle" userId="a96e7d453dd11193" providerId="LiveId" clId="{5947D1E1-D99E-4468-9A97-0EC230828E14}"/>
    <pc:docChg chg="undo redo custSel addSld delSld modSld sldOrd modMainMaster">
      <pc:chgData name="Matt Lyle" userId="a96e7d453dd11193" providerId="LiveId" clId="{5947D1E1-D99E-4468-9A97-0EC230828E14}" dt="2025-06-14T14:07:50.136" v="3006" actId="47"/>
      <pc:docMkLst>
        <pc:docMk/>
      </pc:docMkLst>
      <pc:sldChg chg="addSp modSp del">
        <pc:chgData name="Matt Lyle" userId="a96e7d453dd11193" providerId="LiveId" clId="{5947D1E1-D99E-4468-9A97-0EC230828E14}" dt="2025-06-14T11:13:34.847" v="1921" actId="47"/>
        <pc:sldMkLst>
          <pc:docMk/>
          <pc:sldMk cId="1248293572" sldId="259"/>
        </pc:sldMkLst>
        <pc:spChg chg="add mod">
          <ac:chgData name="Matt Lyle" userId="a96e7d453dd11193" providerId="LiveId" clId="{5947D1E1-D99E-4468-9A97-0EC230828E14}" dt="2025-06-14T10:25:43.265" v="1491"/>
          <ac:spMkLst>
            <pc:docMk/>
            <pc:sldMk cId="1248293572" sldId="259"/>
            <ac:spMk id="5" creationId="{023C440A-9F9D-881D-0508-8DEAEB49F570}"/>
          </ac:spMkLst>
        </pc:spChg>
      </pc:sldChg>
      <pc:sldChg chg="addSp delSp modSp mod modClrScheme chgLayout">
        <pc:chgData name="Matt Lyle" userId="a96e7d453dd11193" providerId="LiveId" clId="{5947D1E1-D99E-4468-9A97-0EC230828E14}" dt="2025-06-14T06:42:27.734" v="279" actId="403"/>
        <pc:sldMkLst>
          <pc:docMk/>
          <pc:sldMk cId="1677220838" sldId="266"/>
        </pc:sldMkLst>
        <pc:spChg chg="del mod ord">
          <ac:chgData name="Matt Lyle" userId="a96e7d453dd11193" providerId="LiveId" clId="{5947D1E1-D99E-4468-9A97-0EC230828E14}" dt="2025-06-14T06:41:29.257" v="265" actId="478"/>
          <ac:spMkLst>
            <pc:docMk/>
            <pc:sldMk cId="1677220838" sldId="266"/>
            <ac:spMk id="2" creationId="{6F161A4C-5AEA-8390-90A4-C0B14478952D}"/>
          </ac:spMkLst>
        </pc:spChg>
        <pc:spChg chg="mod ord">
          <ac:chgData name="Matt Lyle" userId="a96e7d453dd11193" providerId="LiveId" clId="{5947D1E1-D99E-4468-9A97-0EC230828E14}" dt="2025-06-14T06:42:27.734" v="279" actId="403"/>
          <ac:spMkLst>
            <pc:docMk/>
            <pc:sldMk cId="1677220838" sldId="266"/>
            <ac:spMk id="3" creationId="{5467591F-FF1D-ED1F-83F8-3643712549F8}"/>
          </ac:spMkLst>
        </pc:spChg>
        <pc:picChg chg="add del mod">
          <ac:chgData name="Matt Lyle" userId="a96e7d453dd11193" providerId="LiveId" clId="{5947D1E1-D99E-4468-9A97-0EC230828E14}" dt="2025-06-14T06:26:32.312" v="90" actId="478"/>
          <ac:picMkLst>
            <pc:docMk/>
            <pc:sldMk cId="1677220838" sldId="266"/>
            <ac:picMk id="5" creationId="{D6C03719-B2A1-977E-7855-429BA9CBD80F}"/>
          </ac:picMkLst>
        </pc:picChg>
        <pc:picChg chg="add del mod">
          <ac:chgData name="Matt Lyle" userId="a96e7d453dd11193" providerId="LiveId" clId="{5947D1E1-D99E-4468-9A97-0EC230828E14}" dt="2025-06-14T06:40:49.880" v="234" actId="478"/>
          <ac:picMkLst>
            <pc:docMk/>
            <pc:sldMk cId="1677220838" sldId="266"/>
            <ac:picMk id="7" creationId="{F4A57588-CF56-687F-58A9-7C01F47C4635}"/>
          </ac:picMkLst>
        </pc:picChg>
        <pc:picChg chg="add mod">
          <ac:chgData name="Matt Lyle" userId="a96e7d453dd11193" providerId="LiveId" clId="{5947D1E1-D99E-4468-9A97-0EC230828E14}" dt="2025-06-14T06:41:59.337" v="270" actId="1076"/>
          <ac:picMkLst>
            <pc:docMk/>
            <pc:sldMk cId="1677220838" sldId="266"/>
            <ac:picMk id="9" creationId="{B3DDE05E-6F67-739B-D721-2CCF56641104}"/>
          </ac:picMkLst>
        </pc:picChg>
      </pc:sldChg>
      <pc:sldChg chg="delSp mod">
        <pc:chgData name="Matt Lyle" userId="a96e7d453dd11193" providerId="LiveId" clId="{5947D1E1-D99E-4468-9A97-0EC230828E14}" dt="2025-06-14T10:53:04.455" v="1797" actId="478"/>
        <pc:sldMkLst>
          <pc:docMk/>
          <pc:sldMk cId="3402679826" sldId="270"/>
        </pc:sldMkLst>
        <pc:spChg chg="del">
          <ac:chgData name="Matt Lyle" userId="a96e7d453dd11193" providerId="LiveId" clId="{5947D1E1-D99E-4468-9A97-0EC230828E14}" dt="2025-06-14T10:53:04.455" v="1797" actId="478"/>
          <ac:spMkLst>
            <pc:docMk/>
            <pc:sldMk cId="3402679826" sldId="270"/>
            <ac:spMk id="7" creationId="{2594AFF3-1C68-97D2-7CAF-7594EB350D17}"/>
          </ac:spMkLst>
        </pc:spChg>
      </pc:sldChg>
      <pc:sldChg chg="delSp mod">
        <pc:chgData name="Matt Lyle" userId="a96e7d453dd11193" providerId="LiveId" clId="{5947D1E1-D99E-4468-9A97-0EC230828E14}" dt="2025-06-14T10:53:06.558" v="1798" actId="478"/>
        <pc:sldMkLst>
          <pc:docMk/>
          <pc:sldMk cId="2899784298" sldId="273"/>
        </pc:sldMkLst>
        <pc:spChg chg="del">
          <ac:chgData name="Matt Lyle" userId="a96e7d453dd11193" providerId="LiveId" clId="{5947D1E1-D99E-4468-9A97-0EC230828E14}" dt="2025-06-14T10:53:06.558" v="1798" actId="478"/>
          <ac:spMkLst>
            <pc:docMk/>
            <pc:sldMk cId="2899784298" sldId="273"/>
            <ac:spMk id="16" creationId="{BE7A1B19-2679-4EA2-1A0B-FE0566F91D67}"/>
          </ac:spMkLst>
        </pc:spChg>
      </pc:sldChg>
      <pc:sldChg chg="delSp mod">
        <pc:chgData name="Matt Lyle" userId="a96e7d453dd11193" providerId="LiveId" clId="{5947D1E1-D99E-4468-9A97-0EC230828E14}" dt="2025-06-14T10:52:58.576" v="1795" actId="478"/>
        <pc:sldMkLst>
          <pc:docMk/>
          <pc:sldMk cId="3325106264" sldId="276"/>
        </pc:sldMkLst>
        <pc:spChg chg="del">
          <ac:chgData name="Matt Lyle" userId="a96e7d453dd11193" providerId="LiveId" clId="{5947D1E1-D99E-4468-9A97-0EC230828E14}" dt="2025-06-14T10:52:58.576" v="1795" actId="478"/>
          <ac:spMkLst>
            <pc:docMk/>
            <pc:sldMk cId="3325106264" sldId="276"/>
            <ac:spMk id="3" creationId="{244B8202-4FC3-4588-D8FE-F84CA16EA8C8}"/>
          </ac:spMkLst>
        </pc:spChg>
      </pc:sldChg>
      <pc:sldChg chg="delSp modSp mod">
        <pc:chgData name="Matt Lyle" userId="a96e7d453dd11193" providerId="LiveId" clId="{5947D1E1-D99E-4468-9A97-0EC230828E14}" dt="2025-06-14T10:52:56.335" v="1794" actId="478"/>
        <pc:sldMkLst>
          <pc:docMk/>
          <pc:sldMk cId="3264329551" sldId="277"/>
        </pc:sldMkLst>
        <pc:spChg chg="mod">
          <ac:chgData name="Matt Lyle" userId="a96e7d453dd11193" providerId="LiveId" clId="{5947D1E1-D99E-4468-9A97-0EC230828E14}" dt="2025-06-14T08:25:27.232" v="819" actId="1036"/>
          <ac:spMkLst>
            <pc:docMk/>
            <pc:sldMk cId="3264329551" sldId="277"/>
            <ac:spMk id="19" creationId="{EE91F131-EEAF-F50E-00AD-7E3F33F4FF9F}"/>
          </ac:spMkLst>
        </pc:spChg>
        <pc:spChg chg="del">
          <ac:chgData name="Matt Lyle" userId="a96e7d453dd11193" providerId="LiveId" clId="{5947D1E1-D99E-4468-9A97-0EC230828E14}" dt="2025-06-14T10:52:56.335" v="1794" actId="478"/>
          <ac:spMkLst>
            <pc:docMk/>
            <pc:sldMk cId="3264329551" sldId="277"/>
            <ac:spMk id="31" creationId="{80A04A83-70A2-AA9F-64EC-ADE3953A819C}"/>
          </ac:spMkLst>
        </pc:spChg>
      </pc:sldChg>
      <pc:sldChg chg="delSp mod">
        <pc:chgData name="Matt Lyle" userId="a96e7d453dd11193" providerId="LiveId" clId="{5947D1E1-D99E-4468-9A97-0EC230828E14}" dt="2025-06-14T10:53:02.450" v="1796" actId="478"/>
        <pc:sldMkLst>
          <pc:docMk/>
          <pc:sldMk cId="1884987237" sldId="278"/>
        </pc:sldMkLst>
        <pc:spChg chg="del">
          <ac:chgData name="Matt Lyle" userId="a96e7d453dd11193" providerId="LiveId" clId="{5947D1E1-D99E-4468-9A97-0EC230828E14}" dt="2025-06-14T10:53:02.450" v="1796" actId="478"/>
          <ac:spMkLst>
            <pc:docMk/>
            <pc:sldMk cId="1884987237" sldId="278"/>
            <ac:spMk id="5" creationId="{059B79DB-15A1-9E6E-B035-C0CDAE8A4CB9}"/>
          </ac:spMkLst>
        </pc:spChg>
      </pc:sldChg>
      <pc:sldChg chg="del">
        <pc:chgData name="Matt Lyle" userId="a96e7d453dd11193" providerId="LiveId" clId="{5947D1E1-D99E-4468-9A97-0EC230828E14}" dt="2025-06-14T06:50:24.951" v="393" actId="47"/>
        <pc:sldMkLst>
          <pc:docMk/>
          <pc:sldMk cId="315587248" sldId="279"/>
        </pc:sldMkLst>
      </pc:sldChg>
      <pc:sldChg chg="delSp mod">
        <pc:chgData name="Matt Lyle" userId="a96e7d453dd11193" providerId="LiveId" clId="{5947D1E1-D99E-4468-9A97-0EC230828E14}" dt="2025-06-14T10:52:47.542" v="1791" actId="478"/>
        <pc:sldMkLst>
          <pc:docMk/>
          <pc:sldMk cId="981449029" sldId="280"/>
        </pc:sldMkLst>
        <pc:spChg chg="del">
          <ac:chgData name="Matt Lyle" userId="a96e7d453dd11193" providerId="LiveId" clId="{5947D1E1-D99E-4468-9A97-0EC230828E14}" dt="2025-06-14T10:52:47.542" v="1791" actId="478"/>
          <ac:spMkLst>
            <pc:docMk/>
            <pc:sldMk cId="981449029" sldId="280"/>
            <ac:spMk id="4" creationId="{AE339028-3007-0953-F477-D36CAB604A1F}"/>
          </ac:spMkLst>
        </pc:spChg>
      </pc:sldChg>
      <pc:sldChg chg="delSp mod">
        <pc:chgData name="Matt Lyle" userId="a96e7d453dd11193" providerId="LiveId" clId="{5947D1E1-D99E-4468-9A97-0EC230828E14}" dt="2025-06-14T10:52:54.204" v="1793" actId="478"/>
        <pc:sldMkLst>
          <pc:docMk/>
          <pc:sldMk cId="47364093" sldId="281"/>
        </pc:sldMkLst>
        <pc:spChg chg="del">
          <ac:chgData name="Matt Lyle" userId="a96e7d453dd11193" providerId="LiveId" clId="{5947D1E1-D99E-4468-9A97-0EC230828E14}" dt="2025-06-14T10:52:54.204" v="1793" actId="478"/>
          <ac:spMkLst>
            <pc:docMk/>
            <pc:sldMk cId="47364093" sldId="281"/>
            <ac:spMk id="8" creationId="{A94EEA29-A7F8-2C69-5E2E-697C98F7A41A}"/>
          </ac:spMkLst>
        </pc:spChg>
      </pc:sldChg>
      <pc:sldChg chg="delSp mod">
        <pc:chgData name="Matt Lyle" userId="a96e7d453dd11193" providerId="LiveId" clId="{5947D1E1-D99E-4468-9A97-0EC230828E14}" dt="2025-06-14T10:52:44.606" v="1790" actId="478"/>
        <pc:sldMkLst>
          <pc:docMk/>
          <pc:sldMk cId="677161335" sldId="282"/>
        </pc:sldMkLst>
        <pc:spChg chg="del">
          <ac:chgData name="Matt Lyle" userId="a96e7d453dd11193" providerId="LiveId" clId="{5947D1E1-D99E-4468-9A97-0EC230828E14}" dt="2025-06-14T10:52:44.606" v="1790" actId="478"/>
          <ac:spMkLst>
            <pc:docMk/>
            <pc:sldMk cId="677161335" sldId="282"/>
            <ac:spMk id="4" creationId="{BE60348B-2241-B544-A02F-ED55BD5AC7B4}"/>
          </ac:spMkLst>
        </pc:spChg>
      </pc:sldChg>
      <pc:sldChg chg="addSp delSp modSp mod">
        <pc:chgData name="Matt Lyle" userId="a96e7d453dd11193" providerId="LiveId" clId="{5947D1E1-D99E-4468-9A97-0EC230828E14}" dt="2025-06-14T12:18:45.257" v="2494" actId="1036"/>
        <pc:sldMkLst>
          <pc:docMk/>
          <pc:sldMk cId="1512925482" sldId="283"/>
        </pc:sldMkLst>
        <pc:spChg chg="add mod">
          <ac:chgData name="Matt Lyle" userId="a96e7d453dd11193" providerId="LiveId" clId="{5947D1E1-D99E-4468-9A97-0EC230828E14}" dt="2025-06-14T12:18:45.257" v="2494" actId="1036"/>
          <ac:spMkLst>
            <pc:docMk/>
            <pc:sldMk cId="1512925482" sldId="283"/>
            <ac:spMk id="6" creationId="{C1453371-A3ED-3C93-4D02-C2DC680D63F3}"/>
          </ac:spMkLst>
        </pc:spChg>
        <pc:spChg chg="add mod">
          <ac:chgData name="Matt Lyle" userId="a96e7d453dd11193" providerId="LiveId" clId="{5947D1E1-D99E-4468-9A97-0EC230828E14}" dt="2025-06-14T08:40:10.917" v="849" actId="20577"/>
          <ac:spMkLst>
            <pc:docMk/>
            <pc:sldMk cId="1512925482" sldId="283"/>
            <ac:spMk id="7" creationId="{B0E5DF30-CFB2-D7F6-7099-B695BE7375C1}"/>
          </ac:spMkLst>
        </pc:spChg>
        <pc:picChg chg="add del mod">
          <ac:chgData name="Matt Lyle" userId="a96e7d453dd11193" providerId="LiveId" clId="{5947D1E1-D99E-4468-9A97-0EC230828E14}" dt="2025-06-14T08:19:45.587" v="768" actId="478"/>
          <ac:picMkLst>
            <pc:docMk/>
            <pc:sldMk cId="1512925482" sldId="283"/>
            <ac:picMk id="3" creationId="{726CBD34-9BA0-FFA2-91EC-84443F7C1E30}"/>
          </ac:picMkLst>
        </pc:picChg>
        <pc:picChg chg="add mod">
          <ac:chgData name="Matt Lyle" userId="a96e7d453dd11193" providerId="LiveId" clId="{5947D1E1-D99E-4468-9A97-0EC230828E14}" dt="2025-06-14T11:03:57.676" v="1859" actId="1036"/>
          <ac:picMkLst>
            <pc:docMk/>
            <pc:sldMk cId="1512925482" sldId="283"/>
            <ac:picMk id="5" creationId="{178A778D-841B-4639-AD0F-18E732CB0FBE}"/>
          </ac:picMkLst>
        </pc:picChg>
      </pc:sldChg>
      <pc:sldChg chg="addSp delSp modSp mod">
        <pc:chgData name="Matt Lyle" userId="a96e7d453dd11193" providerId="LiveId" clId="{5947D1E1-D99E-4468-9A97-0EC230828E14}" dt="2025-06-14T14:07:37.098" v="3003" actId="1076"/>
        <pc:sldMkLst>
          <pc:docMk/>
          <pc:sldMk cId="2240780618" sldId="284"/>
        </pc:sldMkLst>
        <pc:spChg chg="add mod">
          <ac:chgData name="Matt Lyle" userId="a96e7d453dd11193" providerId="LiveId" clId="{5947D1E1-D99E-4468-9A97-0EC230828E14}" dt="2025-06-14T14:07:37.098" v="3003" actId="1076"/>
          <ac:spMkLst>
            <pc:docMk/>
            <pc:sldMk cId="2240780618" sldId="284"/>
            <ac:spMk id="10" creationId="{0C56CB7C-5D0E-1250-3DE6-D8DDF5A5947C}"/>
          </ac:spMkLst>
        </pc:spChg>
        <pc:picChg chg="add del mod modCrop">
          <ac:chgData name="Matt Lyle" userId="a96e7d453dd11193" providerId="LiveId" clId="{5947D1E1-D99E-4468-9A97-0EC230828E14}" dt="2025-06-14T13:58:14.686" v="2901" actId="478"/>
          <ac:picMkLst>
            <pc:docMk/>
            <pc:sldMk cId="2240780618" sldId="284"/>
            <ac:picMk id="3" creationId="{4BA969CE-6039-7CC3-BD21-67392CB80589}"/>
          </ac:picMkLst>
        </pc:picChg>
        <pc:picChg chg="add del mod modCrop">
          <ac:chgData name="Matt Lyle" userId="a96e7d453dd11193" providerId="LiveId" clId="{5947D1E1-D99E-4468-9A97-0EC230828E14}" dt="2025-06-14T13:58:17.814" v="2902" actId="478"/>
          <ac:picMkLst>
            <pc:docMk/>
            <pc:sldMk cId="2240780618" sldId="284"/>
            <ac:picMk id="4" creationId="{5E6001EA-D019-92BA-5CA0-96B64AB27AB3}"/>
          </ac:picMkLst>
        </pc:picChg>
        <pc:picChg chg="add del mod modCrop">
          <ac:chgData name="Matt Lyle" userId="a96e7d453dd11193" providerId="LiveId" clId="{5947D1E1-D99E-4468-9A97-0EC230828E14}" dt="2025-06-14T13:58:13.219" v="2900" actId="478"/>
          <ac:picMkLst>
            <pc:docMk/>
            <pc:sldMk cId="2240780618" sldId="284"/>
            <ac:picMk id="5" creationId="{DD17EAC3-45D2-0E82-C27C-9BC9D2E65AFA}"/>
          </ac:picMkLst>
        </pc:picChg>
        <pc:picChg chg="add del mod">
          <ac:chgData name="Matt Lyle" userId="a96e7d453dd11193" providerId="LiveId" clId="{5947D1E1-D99E-4468-9A97-0EC230828E14}" dt="2025-06-14T13:59:13.113" v="2906" actId="478"/>
          <ac:picMkLst>
            <pc:docMk/>
            <pc:sldMk cId="2240780618" sldId="284"/>
            <ac:picMk id="7" creationId="{FA76105E-B05E-1127-959E-7082DF917F2E}"/>
          </ac:picMkLst>
        </pc:picChg>
        <pc:picChg chg="add mod">
          <ac:chgData name="Matt Lyle" userId="a96e7d453dd11193" providerId="LiveId" clId="{5947D1E1-D99E-4468-9A97-0EC230828E14}" dt="2025-06-14T14:03:58.430" v="2911" actId="14100"/>
          <ac:picMkLst>
            <pc:docMk/>
            <pc:sldMk cId="2240780618" sldId="284"/>
            <ac:picMk id="9" creationId="{2E96BCF8-6172-6072-57A5-AB805CE10D21}"/>
          </ac:picMkLst>
        </pc:picChg>
      </pc:sldChg>
      <pc:sldChg chg="del">
        <pc:chgData name="Matt Lyle" userId="a96e7d453dd11193" providerId="LiveId" clId="{5947D1E1-D99E-4468-9A97-0EC230828E14}" dt="2025-06-14T14:07:46.749" v="3005" actId="47"/>
        <pc:sldMkLst>
          <pc:docMk/>
          <pc:sldMk cId="3994835963" sldId="285"/>
        </pc:sldMkLst>
      </pc:sldChg>
      <pc:sldChg chg="del">
        <pc:chgData name="Matt Lyle" userId="a96e7d453dd11193" providerId="LiveId" clId="{5947D1E1-D99E-4468-9A97-0EC230828E14}" dt="2025-06-14T14:07:50.136" v="3006" actId="47"/>
        <pc:sldMkLst>
          <pc:docMk/>
          <pc:sldMk cId="3928871707" sldId="286"/>
        </pc:sldMkLst>
      </pc:sldChg>
      <pc:sldChg chg="delSp mod">
        <pc:chgData name="Matt Lyle" userId="a96e7d453dd11193" providerId="LiveId" clId="{5947D1E1-D99E-4468-9A97-0EC230828E14}" dt="2025-06-14T10:52:50.532" v="1792" actId="478"/>
        <pc:sldMkLst>
          <pc:docMk/>
          <pc:sldMk cId="1827902623" sldId="288"/>
        </pc:sldMkLst>
        <pc:spChg chg="del">
          <ac:chgData name="Matt Lyle" userId="a96e7d453dd11193" providerId="LiveId" clId="{5947D1E1-D99E-4468-9A97-0EC230828E14}" dt="2025-06-14T10:52:50.532" v="1792" actId="478"/>
          <ac:spMkLst>
            <pc:docMk/>
            <pc:sldMk cId="1827902623" sldId="288"/>
            <ac:spMk id="2" creationId="{BCE408FE-7EBB-B2A7-8778-2A79B0350A81}"/>
          </ac:spMkLst>
        </pc:spChg>
      </pc:sldChg>
      <pc:sldChg chg="modSp mod">
        <pc:chgData name="Matt Lyle" userId="a96e7d453dd11193" providerId="LiveId" clId="{5947D1E1-D99E-4468-9A97-0EC230828E14}" dt="2025-06-14T11:48:59.129" v="2079" actId="20577"/>
        <pc:sldMkLst>
          <pc:docMk/>
          <pc:sldMk cId="3845407220" sldId="289"/>
        </pc:sldMkLst>
        <pc:spChg chg="mod">
          <ac:chgData name="Matt Lyle" userId="a96e7d453dd11193" providerId="LiveId" clId="{5947D1E1-D99E-4468-9A97-0EC230828E14}" dt="2025-06-14T11:48:51.014" v="2072" actId="20577"/>
          <ac:spMkLst>
            <pc:docMk/>
            <pc:sldMk cId="3845407220" sldId="289"/>
            <ac:spMk id="4" creationId="{C8C546DB-AC39-2086-21E1-90C2BE933D5E}"/>
          </ac:spMkLst>
        </pc:spChg>
        <pc:spChg chg="mod">
          <ac:chgData name="Matt Lyle" userId="a96e7d453dd11193" providerId="LiveId" clId="{5947D1E1-D99E-4468-9A97-0EC230828E14}" dt="2025-06-14T11:48:59.129" v="2079" actId="20577"/>
          <ac:spMkLst>
            <pc:docMk/>
            <pc:sldMk cId="3845407220" sldId="289"/>
            <ac:spMk id="5" creationId="{F80A13E9-C926-8A89-6340-8337B84EFF1D}"/>
          </ac:spMkLst>
        </pc:spChg>
        <pc:spChg chg="mod">
          <ac:chgData name="Matt Lyle" userId="a96e7d453dd11193" providerId="LiveId" clId="{5947D1E1-D99E-4468-9A97-0EC230828E14}" dt="2025-06-14T11:48:40.177" v="2064" actId="20577"/>
          <ac:spMkLst>
            <pc:docMk/>
            <pc:sldMk cId="3845407220" sldId="289"/>
            <ac:spMk id="6" creationId="{760330E9-EC64-42F1-FB39-9C94C7F673D3}"/>
          </ac:spMkLst>
        </pc:spChg>
      </pc:sldChg>
      <pc:sldChg chg="addSp delSp modSp add mod ord modClrScheme modAnim chgLayout">
        <pc:chgData name="Matt Lyle" userId="a96e7d453dd11193" providerId="LiveId" clId="{5947D1E1-D99E-4468-9A97-0EC230828E14}" dt="2025-06-14T07:32:25.270" v="399"/>
        <pc:sldMkLst>
          <pc:docMk/>
          <pc:sldMk cId="1938314896" sldId="290"/>
        </pc:sldMkLst>
        <pc:spChg chg="del mod">
          <ac:chgData name="Matt Lyle" userId="a96e7d453dd11193" providerId="LiveId" clId="{5947D1E1-D99E-4468-9A97-0EC230828E14}" dt="2025-06-14T06:42:35.335" v="280" actId="478"/>
          <ac:spMkLst>
            <pc:docMk/>
            <pc:sldMk cId="1938314896" sldId="290"/>
            <ac:spMk id="2" creationId="{D6E97EE2-9AA0-7E62-69D4-87E38BFA5FA6}"/>
          </ac:spMkLst>
        </pc:spChg>
        <pc:spChg chg="del mod">
          <ac:chgData name="Matt Lyle" userId="a96e7d453dd11193" providerId="LiveId" clId="{5947D1E1-D99E-4468-9A97-0EC230828E14}" dt="2025-06-14T06:42:38.960" v="281" actId="478"/>
          <ac:spMkLst>
            <pc:docMk/>
            <pc:sldMk cId="1938314896" sldId="290"/>
            <ac:spMk id="3" creationId="{1E9EDC2D-D887-2BC4-E0B0-DAD4F4F6466B}"/>
          </ac:spMkLst>
        </pc:spChg>
        <pc:spChg chg="add mod">
          <ac:chgData name="Matt Lyle" userId="a96e7d453dd11193" providerId="LiveId" clId="{5947D1E1-D99E-4468-9A97-0EC230828E14}" dt="2025-06-14T06:50:09.701" v="391" actId="1076"/>
          <ac:spMkLst>
            <pc:docMk/>
            <pc:sldMk cId="1938314896" sldId="290"/>
            <ac:spMk id="5" creationId="{E32AC085-E46F-A3E6-8059-1A55D3D82FB2}"/>
          </ac:spMkLst>
        </pc:spChg>
      </pc:sldChg>
      <pc:sldChg chg="addSp delSp modSp add mod modClrScheme delAnim chgLayout">
        <pc:chgData name="Matt Lyle" userId="a96e7d453dd11193" providerId="LiveId" clId="{5947D1E1-D99E-4468-9A97-0EC230828E14}" dt="2025-06-14T11:10:34.424" v="1913" actId="14100"/>
        <pc:sldMkLst>
          <pc:docMk/>
          <pc:sldMk cId="4113660688" sldId="291"/>
        </pc:sldMkLst>
        <pc:spChg chg="add del mod">
          <ac:chgData name="Matt Lyle" userId="a96e7d453dd11193" providerId="LiveId" clId="{5947D1E1-D99E-4468-9A97-0EC230828E14}" dt="2025-06-14T08:07:56.328" v="727" actId="21"/>
          <ac:spMkLst>
            <pc:docMk/>
            <pc:sldMk cId="4113660688" sldId="291"/>
            <ac:spMk id="3" creationId="{8CD5F094-8EEE-3D1A-9F90-F86ED6E3E707}"/>
          </ac:spMkLst>
        </pc:spChg>
        <pc:spChg chg="add mod">
          <ac:chgData name="Matt Lyle" userId="a96e7d453dd11193" providerId="LiveId" clId="{5947D1E1-D99E-4468-9A97-0EC230828E14}" dt="2025-06-14T11:10:34.424" v="1913" actId="14100"/>
          <ac:spMkLst>
            <pc:docMk/>
            <pc:sldMk cId="4113660688" sldId="291"/>
            <ac:spMk id="4" creationId="{8CD5F094-8EEE-3D1A-9F90-F86ED6E3E707}"/>
          </ac:spMkLst>
        </pc:spChg>
        <pc:spChg chg="del mod">
          <ac:chgData name="Matt Lyle" userId="a96e7d453dd11193" providerId="LiveId" clId="{5947D1E1-D99E-4468-9A97-0EC230828E14}" dt="2025-06-14T08:06:53.170" v="700" actId="478"/>
          <ac:spMkLst>
            <pc:docMk/>
            <pc:sldMk cId="4113660688" sldId="291"/>
            <ac:spMk id="5" creationId="{083E478F-52FD-F5AD-84BD-CCFDEE654DB3}"/>
          </ac:spMkLst>
        </pc:spChg>
        <pc:picChg chg="add del mod">
          <ac:chgData name="Matt Lyle" userId="a96e7d453dd11193" providerId="LiveId" clId="{5947D1E1-D99E-4468-9A97-0EC230828E14}" dt="2025-06-14T11:04:17.093" v="1862" actId="21"/>
          <ac:picMkLst>
            <pc:docMk/>
            <pc:sldMk cId="4113660688" sldId="291"/>
            <ac:picMk id="6" creationId="{C6139821-A43B-C5E1-C890-4B7AD2AD8F56}"/>
          </ac:picMkLst>
        </pc:picChg>
        <pc:picChg chg="add mod">
          <ac:chgData name="Matt Lyle" userId="a96e7d453dd11193" providerId="LiveId" clId="{5947D1E1-D99E-4468-9A97-0EC230828E14}" dt="2025-06-14T11:08:47.130" v="1902" actId="14861"/>
          <ac:picMkLst>
            <pc:docMk/>
            <pc:sldMk cId="4113660688" sldId="291"/>
            <ac:picMk id="7" creationId="{46C6E191-DC90-2096-CA23-505056FAEC59}"/>
          </ac:picMkLst>
        </pc:picChg>
      </pc:sldChg>
      <pc:sldChg chg="addSp modSp add mod ord modClrScheme modAnim chgLayout">
        <pc:chgData name="Matt Lyle" userId="a96e7d453dd11193" providerId="LiveId" clId="{5947D1E1-D99E-4468-9A97-0EC230828E14}" dt="2025-06-14T08:02:34.340" v="672" actId="20577"/>
        <pc:sldMkLst>
          <pc:docMk/>
          <pc:sldMk cId="3564539497" sldId="292"/>
        </pc:sldMkLst>
        <pc:spChg chg="mod">
          <ac:chgData name="Matt Lyle" userId="a96e7d453dd11193" providerId="LiveId" clId="{5947D1E1-D99E-4468-9A97-0EC230828E14}" dt="2025-06-14T07:58:49.613" v="569" actId="1036"/>
          <ac:spMkLst>
            <pc:docMk/>
            <pc:sldMk cId="3564539497" sldId="292"/>
            <ac:spMk id="2" creationId="{B25208AF-BB37-EAC4-B9B8-2DD7C73471E5}"/>
          </ac:spMkLst>
        </pc:spChg>
        <pc:spChg chg="mod">
          <ac:chgData name="Matt Lyle" userId="a96e7d453dd11193" providerId="LiveId" clId="{5947D1E1-D99E-4468-9A97-0EC230828E14}" dt="2025-06-14T07:58:49.613" v="569" actId="1036"/>
          <ac:spMkLst>
            <pc:docMk/>
            <pc:sldMk cId="3564539497" sldId="292"/>
            <ac:spMk id="3" creationId="{D47249A2-8184-BC8F-AEAB-C66786E9EBDC}"/>
          </ac:spMkLst>
        </pc:spChg>
        <pc:spChg chg="add mod">
          <ac:chgData name="Matt Lyle" userId="a96e7d453dd11193" providerId="LiveId" clId="{5947D1E1-D99E-4468-9A97-0EC230828E14}" dt="2025-06-14T08:02:19.411" v="660" actId="14100"/>
          <ac:spMkLst>
            <pc:docMk/>
            <pc:sldMk cId="3564539497" sldId="292"/>
            <ac:spMk id="4" creationId="{45D14287-ACA1-18C3-CC5E-69F1E51483AC}"/>
          </ac:spMkLst>
        </pc:spChg>
        <pc:spChg chg="add mod">
          <ac:chgData name="Matt Lyle" userId="a96e7d453dd11193" providerId="LiveId" clId="{5947D1E1-D99E-4468-9A97-0EC230828E14}" dt="2025-06-14T08:02:26.384" v="662" actId="1076"/>
          <ac:spMkLst>
            <pc:docMk/>
            <pc:sldMk cId="3564539497" sldId="292"/>
            <ac:spMk id="5" creationId="{2B1D4D17-41B9-30A1-5D70-7030CCE058A4}"/>
          </ac:spMkLst>
        </pc:spChg>
        <pc:spChg chg="add mod">
          <ac:chgData name="Matt Lyle" userId="a96e7d453dd11193" providerId="LiveId" clId="{5947D1E1-D99E-4468-9A97-0EC230828E14}" dt="2025-06-14T08:02:34.340" v="672" actId="20577"/>
          <ac:spMkLst>
            <pc:docMk/>
            <pc:sldMk cId="3564539497" sldId="292"/>
            <ac:spMk id="6" creationId="{D1FBC852-8BFD-CA0E-AF78-EB794DA501B8}"/>
          </ac:spMkLst>
        </pc:spChg>
        <pc:spChg chg="mod">
          <ac:chgData name="Matt Lyle" userId="a96e7d453dd11193" providerId="LiveId" clId="{5947D1E1-D99E-4468-9A97-0EC230828E14}" dt="2025-06-14T07:57:12.563" v="473" actId="1036"/>
          <ac:spMkLst>
            <pc:docMk/>
            <pc:sldMk cId="3564539497" sldId="292"/>
            <ac:spMk id="16" creationId="{6D570031-1242-53FE-AE4F-D258D0B070BF}"/>
          </ac:spMkLst>
        </pc:spChg>
      </pc:sldChg>
      <pc:sldChg chg="addSp delSp modSp add mod ord">
        <pc:chgData name="Matt Lyle" userId="a96e7d453dd11193" providerId="LiveId" clId="{5947D1E1-D99E-4468-9A97-0EC230828E14}" dt="2025-06-14T08:04:06.771" v="675"/>
        <pc:sldMkLst>
          <pc:docMk/>
          <pc:sldMk cId="203937164" sldId="293"/>
        </pc:sldMkLst>
        <pc:spChg chg="del">
          <ac:chgData name="Matt Lyle" userId="a96e7d453dd11193" providerId="LiveId" clId="{5947D1E1-D99E-4468-9A97-0EC230828E14}" dt="2025-06-14T08:00:43.467" v="601" actId="478"/>
          <ac:spMkLst>
            <pc:docMk/>
            <pc:sldMk cId="203937164" sldId="293"/>
            <ac:spMk id="4" creationId="{B774AACF-847A-BE9B-177B-1B57E4981DCE}"/>
          </ac:spMkLst>
        </pc:spChg>
        <pc:spChg chg="del mod">
          <ac:chgData name="Matt Lyle" userId="a96e7d453dd11193" providerId="LiveId" clId="{5947D1E1-D99E-4468-9A97-0EC230828E14}" dt="2025-06-14T08:00:20.939" v="597" actId="478"/>
          <ac:spMkLst>
            <pc:docMk/>
            <pc:sldMk cId="203937164" sldId="293"/>
            <ac:spMk id="5" creationId="{0DE72669-58AB-69BF-FAD5-1B60AB0D7662}"/>
          </ac:spMkLst>
        </pc:spChg>
        <pc:spChg chg="add mod">
          <ac:chgData name="Matt Lyle" userId="a96e7d453dd11193" providerId="LiveId" clId="{5947D1E1-D99E-4468-9A97-0EC230828E14}" dt="2025-06-14T08:01:56.061" v="657" actId="1076"/>
          <ac:spMkLst>
            <pc:docMk/>
            <pc:sldMk cId="203937164" sldId="293"/>
            <ac:spMk id="6" creationId="{2033BA4C-90F0-D264-D3E9-D88F863AC9C7}"/>
          </ac:spMkLst>
        </pc:spChg>
      </pc:sldChg>
      <pc:sldChg chg="addSp delSp modSp new mod modTransition">
        <pc:chgData name="Matt Lyle" userId="a96e7d453dd11193" providerId="LiveId" clId="{5947D1E1-D99E-4468-9A97-0EC230828E14}" dt="2025-06-14T11:10:44.034" v="1914" actId="14100"/>
        <pc:sldMkLst>
          <pc:docMk/>
          <pc:sldMk cId="42504925" sldId="294"/>
        </pc:sldMkLst>
        <pc:spChg chg="add mod">
          <ac:chgData name="Matt Lyle" userId="a96e7d453dd11193" providerId="LiveId" clId="{5947D1E1-D99E-4468-9A97-0EC230828E14}" dt="2025-06-14T11:10:44.034" v="1914" actId="14100"/>
          <ac:spMkLst>
            <pc:docMk/>
            <pc:sldMk cId="42504925" sldId="294"/>
            <ac:spMk id="4" creationId="{B01F725C-97B6-3122-9C7F-0163FBCC8587}"/>
          </ac:spMkLst>
        </pc:spChg>
        <pc:spChg chg="add del mod">
          <ac:chgData name="Matt Lyle" userId="a96e7d453dd11193" providerId="LiveId" clId="{5947D1E1-D99E-4468-9A97-0EC230828E14}" dt="2025-06-14T08:08:17.822" v="733" actId="21"/>
          <ac:spMkLst>
            <pc:docMk/>
            <pc:sldMk cId="42504925" sldId="294"/>
            <ac:spMk id="5" creationId="{8CD5F094-8EEE-3D1A-9F90-F86ED6E3E707}"/>
          </ac:spMkLst>
        </pc:spChg>
        <pc:picChg chg="add mod">
          <ac:chgData name="Matt Lyle" userId="a96e7d453dd11193" providerId="LiveId" clId="{5947D1E1-D99E-4468-9A97-0EC230828E14}" dt="2025-06-14T08:10:37.040" v="762" actId="1035"/>
          <ac:picMkLst>
            <pc:docMk/>
            <pc:sldMk cId="42504925" sldId="294"/>
            <ac:picMk id="2" creationId="{5674E3EB-5269-F825-899E-F3DFA886F6B9}"/>
          </ac:picMkLst>
        </pc:picChg>
        <pc:picChg chg="add mod">
          <ac:chgData name="Matt Lyle" userId="a96e7d453dd11193" providerId="LiveId" clId="{5947D1E1-D99E-4468-9A97-0EC230828E14}" dt="2025-06-14T11:04:18.030" v="1863"/>
          <ac:picMkLst>
            <pc:docMk/>
            <pc:sldMk cId="42504925" sldId="294"/>
            <ac:picMk id="6" creationId="{C6139821-A43B-C5E1-C890-4B7AD2AD8F56}"/>
          </ac:picMkLst>
        </pc:picChg>
      </pc:sldChg>
      <pc:sldChg chg="addSp modSp new mod modTransition modClrScheme chgLayout">
        <pc:chgData name="Matt Lyle" userId="a96e7d453dd11193" providerId="LiveId" clId="{5947D1E1-D99E-4468-9A97-0EC230828E14}" dt="2025-06-14T10:57:42.569" v="1804"/>
        <pc:sldMkLst>
          <pc:docMk/>
          <pc:sldMk cId="3662480993" sldId="295"/>
        </pc:sldMkLst>
        <pc:spChg chg="add mod">
          <ac:chgData name="Matt Lyle" userId="a96e7d453dd11193" providerId="LiveId" clId="{5947D1E1-D99E-4468-9A97-0EC230828E14}" dt="2025-06-14T08:42:19.398" v="882" actId="6549"/>
          <ac:spMkLst>
            <pc:docMk/>
            <pc:sldMk cId="3662480993" sldId="295"/>
            <ac:spMk id="3" creationId="{5334A381-B4C1-9DB3-E2A7-8332553B839E}"/>
          </ac:spMkLst>
        </pc:spChg>
      </pc:sldChg>
      <pc:sldChg chg="modSp add mod modTransition">
        <pc:chgData name="Matt Lyle" userId="a96e7d453dd11193" providerId="LiveId" clId="{5947D1E1-D99E-4468-9A97-0EC230828E14}" dt="2025-06-14T10:57:41.475" v="1803"/>
        <pc:sldMkLst>
          <pc:docMk/>
          <pc:sldMk cId="938487686" sldId="296"/>
        </pc:sldMkLst>
        <pc:spChg chg="mod">
          <ac:chgData name="Matt Lyle" userId="a96e7d453dd11193" providerId="LiveId" clId="{5947D1E1-D99E-4468-9A97-0EC230828E14}" dt="2025-06-14T08:43:12.547" v="896" actId="20577"/>
          <ac:spMkLst>
            <pc:docMk/>
            <pc:sldMk cId="938487686" sldId="296"/>
            <ac:spMk id="3" creationId="{5DB86DFF-01C9-A530-3458-F74AABCD4EA1}"/>
          </ac:spMkLst>
        </pc:spChg>
      </pc:sldChg>
      <pc:sldChg chg="addSp modSp add mod modTransition">
        <pc:chgData name="Matt Lyle" userId="a96e7d453dd11193" providerId="LiveId" clId="{5947D1E1-D99E-4468-9A97-0EC230828E14}" dt="2025-06-14T10:57:34.859" v="1799"/>
        <pc:sldMkLst>
          <pc:docMk/>
          <pc:sldMk cId="398807510" sldId="297"/>
        </pc:sldMkLst>
        <pc:spChg chg="add mod">
          <ac:chgData name="Matt Lyle" userId="a96e7d453dd11193" providerId="LiveId" clId="{5947D1E1-D99E-4468-9A97-0EC230828E14}" dt="2025-06-14T09:00:18.584" v="1046" actId="207"/>
          <ac:spMkLst>
            <pc:docMk/>
            <pc:sldMk cId="398807510" sldId="297"/>
            <ac:spMk id="2" creationId="{9CA8C928-9835-F498-1B8A-9F43B5A71645}"/>
          </ac:spMkLst>
        </pc:spChg>
        <pc:spChg chg="mod">
          <ac:chgData name="Matt Lyle" userId="a96e7d453dd11193" providerId="LiveId" clId="{5947D1E1-D99E-4468-9A97-0EC230828E14}" dt="2025-06-14T08:56:37.797" v="993" actId="207"/>
          <ac:spMkLst>
            <pc:docMk/>
            <pc:sldMk cId="398807510" sldId="297"/>
            <ac:spMk id="3" creationId="{92C194B8-1B12-05EF-AC34-6E7265DDA856}"/>
          </ac:spMkLst>
        </pc:spChg>
      </pc:sldChg>
      <pc:sldChg chg="addSp delSp modSp new mod modTransition modClrScheme chgLayout">
        <pc:chgData name="Matt Lyle" userId="a96e7d453dd11193" providerId="LiveId" clId="{5947D1E1-D99E-4468-9A97-0EC230828E14}" dt="2025-06-14T11:35:12.650" v="1985"/>
        <pc:sldMkLst>
          <pc:docMk/>
          <pc:sldMk cId="1230470455" sldId="298"/>
        </pc:sldMkLst>
        <pc:spChg chg="add mod">
          <ac:chgData name="Matt Lyle" userId="a96e7d453dd11193" providerId="LiveId" clId="{5947D1E1-D99E-4468-9A97-0EC230828E14}" dt="2025-06-14T08:52:29.780" v="949" actId="20577"/>
          <ac:spMkLst>
            <pc:docMk/>
            <pc:sldMk cId="1230470455" sldId="298"/>
            <ac:spMk id="3" creationId="{AF8AB4B7-2C7F-D564-976B-66185031D1A9}"/>
          </ac:spMkLst>
        </pc:spChg>
        <pc:picChg chg="add del mod modCrop">
          <ac:chgData name="Matt Lyle" userId="a96e7d453dd11193" providerId="LiveId" clId="{5947D1E1-D99E-4468-9A97-0EC230828E14}" dt="2025-06-14T08:52:07.053" v="942" actId="478"/>
          <ac:picMkLst>
            <pc:docMk/>
            <pc:sldMk cId="1230470455" sldId="298"/>
            <ac:picMk id="5" creationId="{04F49602-1867-7A0A-43B1-01AB17E47AB8}"/>
          </ac:picMkLst>
        </pc:picChg>
        <pc:picChg chg="add del mod">
          <ac:chgData name="Matt Lyle" userId="a96e7d453dd11193" providerId="LiveId" clId="{5947D1E1-D99E-4468-9A97-0EC230828E14}" dt="2025-06-14T11:34:48.698" v="1978" actId="478"/>
          <ac:picMkLst>
            <pc:docMk/>
            <pc:sldMk cId="1230470455" sldId="298"/>
            <ac:picMk id="6" creationId="{0E9396C8-C52E-60FD-2ECF-BA82D0A5DCD9}"/>
          </ac:picMkLst>
        </pc:picChg>
        <pc:picChg chg="add mod">
          <ac:chgData name="Matt Lyle" userId="a96e7d453dd11193" providerId="LiveId" clId="{5947D1E1-D99E-4468-9A97-0EC230828E14}" dt="2025-06-14T11:34:37.835" v="1972"/>
          <ac:picMkLst>
            <pc:docMk/>
            <pc:sldMk cId="1230470455" sldId="298"/>
            <ac:picMk id="8" creationId="{6F983233-4F6A-6DCA-21DF-E6F65B120CF7}"/>
          </ac:picMkLst>
        </pc:picChg>
        <pc:picChg chg="add mod">
          <ac:chgData name="Matt Lyle" userId="a96e7d453dd11193" providerId="LiveId" clId="{5947D1E1-D99E-4468-9A97-0EC230828E14}" dt="2025-06-14T11:35:12.650" v="1985"/>
          <ac:picMkLst>
            <pc:docMk/>
            <pc:sldMk cId="1230470455" sldId="298"/>
            <ac:picMk id="10" creationId="{A2667561-8A12-EEC5-196F-F284CD693124}"/>
          </ac:picMkLst>
        </pc:picChg>
      </pc:sldChg>
      <pc:sldChg chg="addSp delSp modSp add mod modTransition modClrScheme chgLayout">
        <pc:chgData name="Matt Lyle" userId="a96e7d453dd11193" providerId="LiveId" clId="{5947D1E1-D99E-4468-9A97-0EC230828E14}" dt="2025-06-14T10:57:36.199" v="1800"/>
        <pc:sldMkLst>
          <pc:docMk/>
          <pc:sldMk cId="1727406336" sldId="299"/>
        </pc:sldMkLst>
        <pc:spChg chg="mod">
          <ac:chgData name="Matt Lyle" userId="a96e7d453dd11193" providerId="LiveId" clId="{5947D1E1-D99E-4468-9A97-0EC230828E14}" dt="2025-06-14T08:54:31.010" v="975" actId="20577"/>
          <ac:spMkLst>
            <pc:docMk/>
            <pc:sldMk cId="1727406336" sldId="299"/>
            <ac:spMk id="3" creationId="{38E689C0-25C9-A37E-D0C3-4B67BC56847A}"/>
          </ac:spMkLst>
        </pc:spChg>
        <pc:picChg chg="add mod">
          <ac:chgData name="Matt Lyle" userId="a96e7d453dd11193" providerId="LiveId" clId="{5947D1E1-D99E-4468-9A97-0EC230828E14}" dt="2025-06-14T08:53:35.818" v="964" actId="1076"/>
          <ac:picMkLst>
            <pc:docMk/>
            <pc:sldMk cId="1727406336" sldId="299"/>
            <ac:picMk id="2" creationId="{D6764A6F-2515-A8CA-9CF2-D1E5D278639C}"/>
          </ac:picMkLst>
        </pc:picChg>
        <pc:picChg chg="del mod modCrop">
          <ac:chgData name="Matt Lyle" userId="a96e7d453dd11193" providerId="LiveId" clId="{5947D1E1-D99E-4468-9A97-0EC230828E14}" dt="2025-06-14T08:53:31.583" v="962" actId="478"/>
          <ac:picMkLst>
            <pc:docMk/>
            <pc:sldMk cId="1727406336" sldId="299"/>
            <ac:picMk id="6" creationId="{E6D61135-A699-62E0-0530-35A8319BAE30}"/>
          </ac:picMkLst>
        </pc:picChg>
      </pc:sldChg>
      <pc:sldChg chg="addSp modSp add mod modTransition modAnim">
        <pc:chgData name="Matt Lyle" userId="a96e7d453dd11193" providerId="LiveId" clId="{5947D1E1-D99E-4468-9A97-0EC230828E14}" dt="2025-06-14T10:57:57.060" v="1805"/>
        <pc:sldMkLst>
          <pc:docMk/>
          <pc:sldMk cId="374513753" sldId="300"/>
        </pc:sldMkLst>
        <pc:spChg chg="mod">
          <ac:chgData name="Matt Lyle" userId="a96e7d453dd11193" providerId="LiveId" clId="{5947D1E1-D99E-4468-9A97-0EC230828E14}" dt="2025-06-14T09:20:20.999" v="1324" actId="403"/>
          <ac:spMkLst>
            <pc:docMk/>
            <pc:sldMk cId="374513753" sldId="300"/>
            <ac:spMk id="3" creationId="{4CE8756A-5F9F-193C-FAEE-6A96D65615FC}"/>
          </ac:spMkLst>
        </pc:spChg>
        <pc:spChg chg="add mod">
          <ac:chgData name="Matt Lyle" userId="a96e7d453dd11193" providerId="LiveId" clId="{5947D1E1-D99E-4468-9A97-0EC230828E14}" dt="2025-06-14T09:20:34.140" v="1325" actId="403"/>
          <ac:spMkLst>
            <pc:docMk/>
            <pc:sldMk cId="374513753" sldId="300"/>
            <ac:spMk id="4" creationId="{96E7FB26-D085-C105-9A4F-A7FDC7F37CA7}"/>
          </ac:spMkLst>
        </pc:spChg>
        <pc:spChg chg="add mod">
          <ac:chgData name="Matt Lyle" userId="a96e7d453dd11193" providerId="LiveId" clId="{5947D1E1-D99E-4468-9A97-0EC230828E14}" dt="2025-06-14T09:20:43.979" v="1326" actId="1076"/>
          <ac:spMkLst>
            <pc:docMk/>
            <pc:sldMk cId="374513753" sldId="300"/>
            <ac:spMk id="6" creationId="{9E390EDA-1E01-F3F9-30F1-3A3627945158}"/>
          </ac:spMkLst>
        </pc:spChg>
      </pc:sldChg>
      <pc:sldChg chg="addSp delSp modSp add mod ord modTransition modAnim">
        <pc:chgData name="Matt Lyle" userId="a96e7d453dd11193" providerId="LiveId" clId="{5947D1E1-D99E-4468-9A97-0EC230828E14}" dt="2025-06-14T09:11:25.179" v="1271" actId="113"/>
        <pc:sldMkLst>
          <pc:docMk/>
          <pc:sldMk cId="3919640896" sldId="301"/>
        </pc:sldMkLst>
        <pc:spChg chg="add del mod">
          <ac:chgData name="Matt Lyle" userId="a96e7d453dd11193" providerId="LiveId" clId="{5947D1E1-D99E-4468-9A97-0EC230828E14}" dt="2025-06-14T08:58:50.667" v="1003" actId="21"/>
          <ac:spMkLst>
            <pc:docMk/>
            <pc:sldMk cId="3919640896" sldId="301"/>
            <ac:spMk id="2" creationId="{9CA8C928-9835-F498-1B8A-9F43B5A71645}"/>
          </ac:spMkLst>
        </pc:spChg>
        <pc:spChg chg="add mod">
          <ac:chgData name="Matt Lyle" userId="a96e7d453dd11193" providerId="LiveId" clId="{5947D1E1-D99E-4468-9A97-0EC230828E14}" dt="2025-06-14T08:59:55.518" v="1031" actId="1076"/>
          <ac:spMkLst>
            <pc:docMk/>
            <pc:sldMk cId="3919640896" sldId="301"/>
            <ac:spMk id="3" creationId="{15420E58-C7E3-0266-0E92-1D5C982B6282}"/>
          </ac:spMkLst>
        </pc:spChg>
        <pc:spChg chg="del">
          <ac:chgData name="Matt Lyle" userId="a96e7d453dd11193" providerId="LiveId" clId="{5947D1E1-D99E-4468-9A97-0EC230828E14}" dt="2025-06-14T08:58:31.272" v="997" actId="478"/>
          <ac:spMkLst>
            <pc:docMk/>
            <pc:sldMk cId="3919640896" sldId="301"/>
            <ac:spMk id="4" creationId="{009486CF-95C2-8EB2-601C-D227D5F88C3C}"/>
          </ac:spMkLst>
        </pc:spChg>
        <pc:spChg chg="add mod">
          <ac:chgData name="Matt Lyle" userId="a96e7d453dd11193" providerId="LiveId" clId="{5947D1E1-D99E-4468-9A97-0EC230828E14}" dt="2025-06-14T09:00:24.082" v="1047"/>
          <ac:spMkLst>
            <pc:docMk/>
            <pc:sldMk cId="3919640896" sldId="301"/>
            <ac:spMk id="5" creationId="{C543B51A-0A34-4892-728C-C92C1CBD803E}"/>
          </ac:spMkLst>
        </pc:spChg>
        <pc:spChg chg="add mod">
          <ac:chgData name="Matt Lyle" userId="a96e7d453dd11193" providerId="LiveId" clId="{5947D1E1-D99E-4468-9A97-0EC230828E14}" dt="2025-06-14T09:00:39.525" v="1050" actId="1036"/>
          <ac:spMkLst>
            <pc:docMk/>
            <pc:sldMk cId="3919640896" sldId="301"/>
            <ac:spMk id="6" creationId="{FDC906E8-DCF6-FF9A-2DBF-D3AE3532EC55}"/>
          </ac:spMkLst>
        </pc:spChg>
        <pc:spChg chg="add mod">
          <ac:chgData name="Matt Lyle" userId="a96e7d453dd11193" providerId="LiveId" clId="{5947D1E1-D99E-4468-9A97-0EC230828E14}" dt="2025-06-14T09:01:59.223" v="1152" actId="20577"/>
          <ac:spMkLst>
            <pc:docMk/>
            <pc:sldMk cId="3919640896" sldId="301"/>
            <ac:spMk id="7" creationId="{05F9A1CC-F823-0527-DD08-7964351253D8}"/>
          </ac:spMkLst>
        </pc:spChg>
        <pc:spChg chg="add">
          <ac:chgData name="Matt Lyle" userId="a96e7d453dd11193" providerId="LiveId" clId="{5947D1E1-D99E-4468-9A97-0EC230828E14}" dt="2025-06-14T09:04:55.954" v="1156"/>
          <ac:spMkLst>
            <pc:docMk/>
            <pc:sldMk cId="3919640896" sldId="301"/>
            <ac:spMk id="8" creationId="{079E0FA8-2513-6121-FC91-232937D71CD7}"/>
          </ac:spMkLst>
        </pc:spChg>
        <pc:spChg chg="add mod">
          <ac:chgData name="Matt Lyle" userId="a96e7d453dd11193" providerId="LiveId" clId="{5947D1E1-D99E-4468-9A97-0EC230828E14}" dt="2025-06-14T09:11:25.179" v="1271" actId="113"/>
          <ac:spMkLst>
            <pc:docMk/>
            <pc:sldMk cId="3919640896" sldId="301"/>
            <ac:spMk id="10" creationId="{3D1CA55E-8AF3-5A80-B7FF-D954B890A14E}"/>
          </ac:spMkLst>
        </pc:spChg>
      </pc:sldChg>
      <pc:sldChg chg="addSp delSp modSp add mod modTransition modAnim">
        <pc:chgData name="Matt Lyle" userId="a96e7d453dd11193" providerId="LiveId" clId="{5947D1E1-D99E-4468-9A97-0EC230828E14}" dt="2025-06-14T09:11:29.616" v="1272" actId="113"/>
        <pc:sldMkLst>
          <pc:docMk/>
          <pc:sldMk cId="38469584" sldId="302"/>
        </pc:sldMkLst>
        <pc:spChg chg="add del">
          <ac:chgData name="Matt Lyle" userId="a96e7d453dd11193" providerId="LiveId" clId="{5947D1E1-D99E-4468-9A97-0EC230828E14}" dt="2025-06-14T09:09:03.449" v="1263" actId="478"/>
          <ac:spMkLst>
            <pc:docMk/>
            <pc:sldMk cId="38469584" sldId="302"/>
            <ac:spMk id="6" creationId="{5406CDDC-48C4-8B18-AA02-A9C74149C31A}"/>
          </ac:spMkLst>
        </pc:spChg>
        <pc:spChg chg="mod">
          <ac:chgData name="Matt Lyle" userId="a96e7d453dd11193" providerId="LiveId" clId="{5947D1E1-D99E-4468-9A97-0EC230828E14}" dt="2025-06-14T09:11:29.616" v="1272" actId="113"/>
          <ac:spMkLst>
            <pc:docMk/>
            <pc:sldMk cId="38469584" sldId="302"/>
            <ac:spMk id="10" creationId="{C2F382EA-7AC7-B017-A708-82F491E1655B}"/>
          </ac:spMkLst>
        </pc:spChg>
      </pc:sldChg>
      <pc:sldChg chg="modSp add mod">
        <pc:chgData name="Matt Lyle" userId="a96e7d453dd11193" providerId="LiveId" clId="{5947D1E1-D99E-4468-9A97-0EC230828E14}" dt="2025-06-14T09:12:15.681" v="1281" actId="115"/>
        <pc:sldMkLst>
          <pc:docMk/>
          <pc:sldMk cId="3866229510" sldId="303"/>
        </pc:sldMkLst>
        <pc:spChg chg="mod">
          <ac:chgData name="Matt Lyle" userId="a96e7d453dd11193" providerId="LiveId" clId="{5947D1E1-D99E-4468-9A97-0EC230828E14}" dt="2025-06-14T09:12:15.681" v="1281" actId="115"/>
          <ac:spMkLst>
            <pc:docMk/>
            <pc:sldMk cId="3866229510" sldId="303"/>
            <ac:spMk id="10" creationId="{5C8268E2-9C8D-0F14-E81B-D75077DDC555}"/>
          </ac:spMkLst>
        </pc:spChg>
      </pc:sldChg>
      <pc:sldChg chg="modSp add mod modTransition">
        <pc:chgData name="Matt Lyle" userId="a96e7d453dd11193" providerId="LiveId" clId="{5947D1E1-D99E-4468-9A97-0EC230828E14}" dt="2025-06-14T10:57:59.914" v="1807"/>
        <pc:sldMkLst>
          <pc:docMk/>
          <pc:sldMk cId="2933837263" sldId="304"/>
        </pc:sldMkLst>
        <pc:spChg chg="mod">
          <ac:chgData name="Matt Lyle" userId="a96e7d453dd11193" providerId="LiveId" clId="{5947D1E1-D99E-4468-9A97-0EC230828E14}" dt="2025-06-14T09:23:41.033" v="1336" actId="20577"/>
          <ac:spMkLst>
            <pc:docMk/>
            <pc:sldMk cId="2933837263" sldId="304"/>
            <ac:spMk id="3" creationId="{4F616797-859A-E303-9EBA-28F26187C663}"/>
          </ac:spMkLst>
        </pc:spChg>
      </pc:sldChg>
      <pc:sldChg chg="addSp delSp modSp new mod modTransition modClrScheme chgLayout">
        <pc:chgData name="Matt Lyle" userId="a96e7d453dd11193" providerId="LiveId" clId="{5947D1E1-D99E-4468-9A97-0EC230828E14}" dt="2025-06-14T10:57:58.561" v="1806"/>
        <pc:sldMkLst>
          <pc:docMk/>
          <pc:sldMk cId="1240479145" sldId="305"/>
        </pc:sldMkLst>
        <pc:spChg chg="add del mod">
          <ac:chgData name="Matt Lyle" userId="a96e7d453dd11193" providerId="LiveId" clId="{5947D1E1-D99E-4468-9A97-0EC230828E14}" dt="2025-06-14T09:15:12.142" v="1295" actId="478"/>
          <ac:spMkLst>
            <pc:docMk/>
            <pc:sldMk cId="1240479145" sldId="305"/>
            <ac:spMk id="2" creationId="{5C789F14-F6DF-191A-08B7-36E41CC57B43}"/>
          </ac:spMkLst>
        </pc:spChg>
        <pc:spChg chg="add mod">
          <ac:chgData name="Matt Lyle" userId="a96e7d453dd11193" providerId="LiveId" clId="{5947D1E1-D99E-4468-9A97-0EC230828E14}" dt="2025-06-14T09:15:19.921" v="1296" actId="164"/>
          <ac:spMkLst>
            <pc:docMk/>
            <pc:sldMk cId="1240479145" sldId="305"/>
            <ac:spMk id="3" creationId="{684374D5-E97E-A4DC-A73D-FB6F084F70B8}"/>
          </ac:spMkLst>
        </pc:spChg>
        <pc:spChg chg="add mod">
          <ac:chgData name="Matt Lyle" userId="a96e7d453dd11193" providerId="LiveId" clId="{5947D1E1-D99E-4468-9A97-0EC230828E14}" dt="2025-06-14T09:15:19.921" v="1296" actId="164"/>
          <ac:spMkLst>
            <pc:docMk/>
            <pc:sldMk cId="1240479145" sldId="305"/>
            <ac:spMk id="4" creationId="{589727DE-EF81-1385-5453-AF7A79A57115}"/>
          </ac:spMkLst>
        </pc:spChg>
        <pc:spChg chg="add mod">
          <ac:chgData name="Matt Lyle" userId="a96e7d453dd11193" providerId="LiveId" clId="{5947D1E1-D99E-4468-9A97-0EC230828E14}" dt="2025-06-14T09:15:19.921" v="1296" actId="164"/>
          <ac:spMkLst>
            <pc:docMk/>
            <pc:sldMk cId="1240479145" sldId="305"/>
            <ac:spMk id="5" creationId="{4D581D9A-43E3-184E-837C-B0994FA0E7AA}"/>
          </ac:spMkLst>
        </pc:spChg>
        <pc:spChg chg="add mod">
          <ac:chgData name="Matt Lyle" userId="a96e7d453dd11193" providerId="LiveId" clId="{5947D1E1-D99E-4468-9A97-0EC230828E14}" dt="2025-06-14T09:15:19.921" v="1296" actId="164"/>
          <ac:spMkLst>
            <pc:docMk/>
            <pc:sldMk cId="1240479145" sldId="305"/>
            <ac:spMk id="6" creationId="{77C6996A-C247-E286-D7DA-B6E714A2C34E}"/>
          </ac:spMkLst>
        </pc:spChg>
        <pc:spChg chg="add mod">
          <ac:chgData name="Matt Lyle" userId="a96e7d453dd11193" providerId="LiveId" clId="{5947D1E1-D99E-4468-9A97-0EC230828E14}" dt="2025-06-14T09:15:19.921" v="1296" actId="164"/>
          <ac:spMkLst>
            <pc:docMk/>
            <pc:sldMk cId="1240479145" sldId="305"/>
            <ac:spMk id="7" creationId="{FC763903-D925-01B5-B5FC-A117F65D0410}"/>
          </ac:spMkLst>
        </pc:spChg>
        <pc:spChg chg="add mod">
          <ac:chgData name="Matt Lyle" userId="a96e7d453dd11193" providerId="LiveId" clId="{5947D1E1-D99E-4468-9A97-0EC230828E14}" dt="2025-06-14T09:15:19.921" v="1296" actId="164"/>
          <ac:spMkLst>
            <pc:docMk/>
            <pc:sldMk cId="1240479145" sldId="305"/>
            <ac:spMk id="8" creationId="{69EA12DA-77A1-9635-B25E-E56F3FFB6E1E}"/>
          </ac:spMkLst>
        </pc:spChg>
        <pc:spChg chg="add mod">
          <ac:chgData name="Matt Lyle" userId="a96e7d453dd11193" providerId="LiveId" clId="{5947D1E1-D99E-4468-9A97-0EC230828E14}" dt="2025-06-14T09:15:19.921" v="1296" actId="164"/>
          <ac:spMkLst>
            <pc:docMk/>
            <pc:sldMk cId="1240479145" sldId="305"/>
            <ac:spMk id="9" creationId="{F5199749-6FF9-BD3A-6092-10CD143C91CD}"/>
          </ac:spMkLst>
        </pc:spChg>
        <pc:grpChg chg="add mod">
          <ac:chgData name="Matt Lyle" userId="a96e7d453dd11193" providerId="LiveId" clId="{5947D1E1-D99E-4468-9A97-0EC230828E14}" dt="2025-06-14T09:15:24.810" v="1297" actId="1076"/>
          <ac:grpSpMkLst>
            <pc:docMk/>
            <pc:sldMk cId="1240479145" sldId="305"/>
            <ac:grpSpMk id="10" creationId="{8B7D14F4-9045-822F-6556-7CEFCAED8819}"/>
          </ac:grpSpMkLst>
        </pc:grpChg>
      </pc:sldChg>
      <pc:sldChg chg="addSp delSp modSp add del mod modTransition">
        <pc:chgData name="Matt Lyle" userId="a96e7d453dd11193" providerId="LiveId" clId="{5947D1E1-D99E-4468-9A97-0EC230828E14}" dt="2025-06-14T10:59:18.345" v="1814" actId="2696"/>
        <pc:sldMkLst>
          <pc:docMk/>
          <pc:sldMk cId="1681504547" sldId="306"/>
        </pc:sldMkLst>
        <pc:spChg chg="add del mod">
          <ac:chgData name="Matt Lyle" userId="a96e7d453dd11193" providerId="LiveId" clId="{5947D1E1-D99E-4468-9A97-0EC230828E14}" dt="2025-06-14T10:25:11.134" v="1431" actId="21"/>
          <ac:spMkLst>
            <pc:docMk/>
            <pc:sldMk cId="1681504547" sldId="306"/>
            <ac:spMk id="2" creationId="{023C440A-9F9D-881D-0508-8DEAEB49F570}"/>
          </ac:spMkLst>
        </pc:spChg>
        <pc:spChg chg="mod">
          <ac:chgData name="Matt Lyle" userId="a96e7d453dd11193" providerId="LiveId" clId="{5947D1E1-D99E-4468-9A97-0EC230828E14}" dt="2025-06-14T10:18:33.186" v="1418" actId="20577"/>
          <ac:spMkLst>
            <pc:docMk/>
            <pc:sldMk cId="1681504547" sldId="306"/>
            <ac:spMk id="3" creationId="{2453CDC3-0760-297C-27DA-7CCDDC80B9B5}"/>
          </ac:spMkLst>
        </pc:spChg>
        <pc:spChg chg="add del mod">
          <ac:chgData name="Matt Lyle" userId="a96e7d453dd11193" providerId="LiveId" clId="{5947D1E1-D99E-4468-9A97-0EC230828E14}" dt="2025-06-14T10:27:13.575" v="1663" actId="478"/>
          <ac:spMkLst>
            <pc:docMk/>
            <pc:sldMk cId="1681504547" sldId="306"/>
            <ac:spMk id="4" creationId="{27EC39D5-BD15-248C-FE94-7FC0072D1B7A}"/>
          </ac:spMkLst>
        </pc:spChg>
        <pc:spChg chg="add mod">
          <ac:chgData name="Matt Lyle" userId="a96e7d453dd11193" providerId="LiveId" clId="{5947D1E1-D99E-4468-9A97-0EC230828E14}" dt="2025-06-14T10:26:16.472" v="1520"/>
          <ac:spMkLst>
            <pc:docMk/>
            <pc:sldMk cId="1681504547" sldId="306"/>
            <ac:spMk id="5" creationId="{355F51D2-AA90-6370-5B57-E8FE1880F00A}"/>
          </ac:spMkLst>
        </pc:spChg>
        <pc:spChg chg="add mod">
          <ac:chgData name="Matt Lyle" userId="a96e7d453dd11193" providerId="LiveId" clId="{5947D1E1-D99E-4468-9A97-0EC230828E14}" dt="2025-06-14T10:28:15.354" v="1699" actId="207"/>
          <ac:spMkLst>
            <pc:docMk/>
            <pc:sldMk cId="1681504547" sldId="306"/>
            <ac:spMk id="6" creationId="{650826A7-F2C6-C6EC-BF86-D1DAFDCBA677}"/>
          </ac:spMkLst>
        </pc:spChg>
        <pc:spChg chg="add mod">
          <ac:chgData name="Matt Lyle" userId="a96e7d453dd11193" providerId="LiveId" clId="{5947D1E1-D99E-4468-9A97-0EC230828E14}" dt="2025-06-14T10:27:33.283" v="1677" actId="207"/>
          <ac:spMkLst>
            <pc:docMk/>
            <pc:sldMk cId="1681504547" sldId="306"/>
            <ac:spMk id="8" creationId="{C487B398-3D34-89C7-83A8-510097DC23A2}"/>
          </ac:spMkLst>
        </pc:spChg>
      </pc:sldChg>
      <pc:sldChg chg="addSp delSp modSp new mod modTransition modClrScheme chgLayout">
        <pc:chgData name="Matt Lyle" userId="a96e7d453dd11193" providerId="LiveId" clId="{5947D1E1-D99E-4468-9A97-0EC230828E14}" dt="2025-06-14T10:58:03.050" v="1809"/>
        <pc:sldMkLst>
          <pc:docMk/>
          <pc:sldMk cId="2588922548" sldId="307"/>
        </pc:sldMkLst>
        <pc:spChg chg="add mod">
          <ac:chgData name="Matt Lyle" userId="a96e7d453dd11193" providerId="LiveId" clId="{5947D1E1-D99E-4468-9A97-0EC230828E14}" dt="2025-06-14T10:08:55.896" v="1377" actId="20577"/>
          <ac:spMkLst>
            <pc:docMk/>
            <pc:sldMk cId="2588922548" sldId="307"/>
            <ac:spMk id="3" creationId="{E511487B-2A4C-226B-EAED-8DBCC756E08F}"/>
          </ac:spMkLst>
        </pc:spChg>
        <pc:picChg chg="add del mod">
          <ac:chgData name="Matt Lyle" userId="a96e7d453dd11193" providerId="LiveId" clId="{5947D1E1-D99E-4468-9A97-0EC230828E14}" dt="2025-06-14T10:09:32.468" v="1378" actId="478"/>
          <ac:picMkLst>
            <pc:docMk/>
            <pc:sldMk cId="2588922548" sldId="307"/>
            <ac:picMk id="5" creationId="{069AFD62-B1B0-5EC4-3687-823CA3E5520D}"/>
          </ac:picMkLst>
        </pc:picChg>
        <pc:picChg chg="add mod">
          <ac:chgData name="Matt Lyle" userId="a96e7d453dd11193" providerId="LiveId" clId="{5947D1E1-D99E-4468-9A97-0EC230828E14}" dt="2025-06-14T10:10:19.296" v="1400" actId="14861"/>
          <ac:picMkLst>
            <pc:docMk/>
            <pc:sldMk cId="2588922548" sldId="307"/>
            <ac:picMk id="7" creationId="{4B72153B-169E-0ADC-9A99-FACCCE76EA98}"/>
          </ac:picMkLst>
        </pc:picChg>
      </pc:sldChg>
      <pc:sldChg chg="modSp add mod modTransition">
        <pc:chgData name="Matt Lyle" userId="a96e7d453dd11193" providerId="LiveId" clId="{5947D1E1-D99E-4468-9A97-0EC230828E14}" dt="2025-06-14T10:58:01.192" v="1808"/>
        <pc:sldMkLst>
          <pc:docMk/>
          <pc:sldMk cId="244425485" sldId="308"/>
        </pc:sldMkLst>
        <pc:spChg chg="mod">
          <ac:chgData name="Matt Lyle" userId="a96e7d453dd11193" providerId="LiveId" clId="{5947D1E1-D99E-4468-9A97-0EC230828E14}" dt="2025-06-14T10:15:28.827" v="1402" actId="13926"/>
          <ac:spMkLst>
            <pc:docMk/>
            <pc:sldMk cId="244425485" sldId="308"/>
            <ac:spMk id="3" creationId="{4FCC10EA-8F51-C75C-F58D-D7E7A9E0546D}"/>
          </ac:spMkLst>
        </pc:spChg>
      </pc:sldChg>
      <pc:sldChg chg="modSp add mod ord modTransition">
        <pc:chgData name="Matt Lyle" userId="a96e7d453dd11193" providerId="LiveId" clId="{5947D1E1-D99E-4468-9A97-0EC230828E14}" dt="2025-06-14T10:58:04.451" v="1810"/>
        <pc:sldMkLst>
          <pc:docMk/>
          <pc:sldMk cId="2811154105" sldId="309"/>
        </pc:sldMkLst>
        <pc:spChg chg="mod">
          <ac:chgData name="Matt Lyle" userId="a96e7d453dd11193" providerId="LiveId" clId="{5947D1E1-D99E-4468-9A97-0EC230828E14}" dt="2025-06-14T10:15:45.016" v="1404" actId="13926"/>
          <ac:spMkLst>
            <pc:docMk/>
            <pc:sldMk cId="2811154105" sldId="309"/>
            <ac:spMk id="3" creationId="{B2116028-49EA-F221-FC15-60058D5CFCA7}"/>
          </ac:spMkLst>
        </pc:spChg>
      </pc:sldChg>
      <pc:sldChg chg="addSp delSp modSp add mod ord modTransition">
        <pc:chgData name="Matt Lyle" userId="a96e7d453dd11193" providerId="LiveId" clId="{5947D1E1-D99E-4468-9A97-0EC230828E14}" dt="2025-06-14T10:30:06.559" v="1708" actId="1076"/>
        <pc:sldMkLst>
          <pc:docMk/>
          <pc:sldMk cId="1391927677" sldId="310"/>
        </pc:sldMkLst>
        <pc:spChg chg="del">
          <ac:chgData name="Matt Lyle" userId="a96e7d453dd11193" providerId="LiveId" clId="{5947D1E1-D99E-4468-9A97-0EC230828E14}" dt="2025-06-14T10:20:12.996" v="1423" actId="478"/>
          <ac:spMkLst>
            <pc:docMk/>
            <pc:sldMk cId="1391927677" sldId="310"/>
            <ac:spMk id="3" creationId="{5835F018-F62D-A079-4EA1-168AC8717698}"/>
          </ac:spMkLst>
        </pc:spChg>
        <pc:spChg chg="add del mod">
          <ac:chgData name="Matt Lyle" userId="a96e7d453dd11193" providerId="LiveId" clId="{5947D1E1-D99E-4468-9A97-0EC230828E14}" dt="2025-06-14T10:25:40.632" v="1490" actId="21"/>
          <ac:spMkLst>
            <pc:docMk/>
            <pc:sldMk cId="1391927677" sldId="310"/>
            <ac:spMk id="5" creationId="{023C440A-9F9D-881D-0508-8DEAEB49F570}"/>
          </ac:spMkLst>
        </pc:spChg>
        <pc:spChg chg="add del mod">
          <ac:chgData name="Matt Lyle" userId="a96e7d453dd11193" providerId="LiveId" clId="{5947D1E1-D99E-4468-9A97-0EC230828E14}" dt="2025-06-14T10:27:50.955" v="1682" actId="21"/>
          <ac:spMkLst>
            <pc:docMk/>
            <pc:sldMk cId="1391927677" sldId="310"/>
            <ac:spMk id="6" creationId="{650826A7-F2C6-C6EC-BF86-D1DAFDCBA677}"/>
          </ac:spMkLst>
        </pc:spChg>
        <pc:spChg chg="add del mod">
          <ac:chgData name="Matt Lyle" userId="a96e7d453dd11193" providerId="LiveId" clId="{5947D1E1-D99E-4468-9A97-0EC230828E14}" dt="2025-06-14T10:26:54.391" v="1588" actId="21"/>
          <ac:spMkLst>
            <pc:docMk/>
            <pc:sldMk cId="1391927677" sldId="310"/>
            <ac:spMk id="8" creationId="{C487B398-3D34-89C7-83A8-510097DC23A2}"/>
          </ac:spMkLst>
        </pc:spChg>
        <pc:spChg chg="add mod">
          <ac:chgData name="Matt Lyle" userId="a96e7d453dd11193" providerId="LiveId" clId="{5947D1E1-D99E-4468-9A97-0EC230828E14}" dt="2025-06-14T10:30:06.559" v="1708" actId="1076"/>
          <ac:spMkLst>
            <pc:docMk/>
            <pc:sldMk cId="1391927677" sldId="310"/>
            <ac:spMk id="9" creationId="{E2A22BB8-08CC-2C22-17A5-5824C97B247D}"/>
          </ac:spMkLst>
        </pc:spChg>
        <pc:spChg chg="add mod">
          <ac:chgData name="Matt Lyle" userId="a96e7d453dd11193" providerId="LiveId" clId="{5947D1E1-D99E-4468-9A97-0EC230828E14}" dt="2025-06-14T10:30:06.559" v="1708" actId="1076"/>
          <ac:spMkLst>
            <pc:docMk/>
            <pc:sldMk cId="1391927677" sldId="310"/>
            <ac:spMk id="10" creationId="{82698ADA-CB55-910B-8A57-583163F1D5B9}"/>
          </ac:spMkLst>
        </pc:spChg>
        <pc:picChg chg="add mod">
          <ac:chgData name="Matt Lyle" userId="a96e7d453dd11193" providerId="LiveId" clId="{5947D1E1-D99E-4468-9A97-0EC230828E14}" dt="2025-06-14T10:30:00.495" v="1707" actId="14100"/>
          <ac:picMkLst>
            <pc:docMk/>
            <pc:sldMk cId="1391927677" sldId="310"/>
            <ac:picMk id="4" creationId="{345502A4-B300-3BD7-C618-3D415B4D7979}"/>
          </ac:picMkLst>
        </pc:picChg>
        <pc:picChg chg="del">
          <ac:chgData name="Matt Lyle" userId="a96e7d453dd11193" providerId="LiveId" clId="{5947D1E1-D99E-4468-9A97-0EC230828E14}" dt="2025-06-14T10:20:09.833" v="1422" actId="478"/>
          <ac:picMkLst>
            <pc:docMk/>
            <pc:sldMk cId="1391927677" sldId="310"/>
            <ac:picMk id="7" creationId="{99A16C12-A21F-B2FA-6FD1-0AF2445ACFB6}"/>
          </ac:picMkLst>
        </pc:picChg>
      </pc:sldChg>
      <pc:sldChg chg="addSp delSp modSp add mod modTransition modAnim">
        <pc:chgData name="Matt Lyle" userId="a96e7d453dd11193" providerId="LiveId" clId="{5947D1E1-D99E-4468-9A97-0EC230828E14}" dt="2025-06-14T10:52:38.881" v="1789"/>
        <pc:sldMkLst>
          <pc:docMk/>
          <pc:sldMk cId="3253987426" sldId="311"/>
        </pc:sldMkLst>
        <pc:spChg chg="add mod">
          <ac:chgData name="Matt Lyle" userId="a96e7d453dd11193" providerId="LiveId" clId="{5947D1E1-D99E-4468-9A97-0EC230828E14}" dt="2025-06-14T10:32:20.610" v="1737" actId="1076"/>
          <ac:spMkLst>
            <pc:docMk/>
            <pc:sldMk cId="3253987426" sldId="311"/>
            <ac:spMk id="3" creationId="{EBE4412E-D3F5-CEFE-B37C-A62F2B35C0C0}"/>
          </ac:spMkLst>
        </pc:spChg>
        <pc:spChg chg="add mod">
          <ac:chgData name="Matt Lyle" userId="a96e7d453dd11193" providerId="LiveId" clId="{5947D1E1-D99E-4468-9A97-0EC230828E14}" dt="2025-06-14T10:32:20.610" v="1737" actId="1076"/>
          <ac:spMkLst>
            <pc:docMk/>
            <pc:sldMk cId="3253987426" sldId="311"/>
            <ac:spMk id="5" creationId="{F0E672B1-F55C-3EBD-1C97-06E4014F4E8E}"/>
          </ac:spMkLst>
        </pc:spChg>
        <pc:spChg chg="add mod">
          <ac:chgData name="Matt Lyle" userId="a96e7d453dd11193" providerId="LiveId" clId="{5947D1E1-D99E-4468-9A97-0EC230828E14}" dt="2025-06-14T10:46:42.632" v="1774" actId="115"/>
          <ac:spMkLst>
            <pc:docMk/>
            <pc:sldMk cId="3253987426" sldId="311"/>
            <ac:spMk id="7" creationId="{34D1014A-72AB-A32C-BCC6-A2C78FECD469}"/>
          </ac:spMkLst>
        </pc:spChg>
        <pc:spChg chg="del">
          <ac:chgData name="Matt Lyle" userId="a96e7d453dd11193" providerId="LiveId" clId="{5947D1E1-D99E-4468-9A97-0EC230828E14}" dt="2025-06-14T10:30:39.627" v="1711" actId="478"/>
          <ac:spMkLst>
            <pc:docMk/>
            <pc:sldMk cId="3253987426" sldId="311"/>
            <ac:spMk id="9" creationId="{D5B22367-F9DA-9028-D348-CB94416BE77C}"/>
          </ac:spMkLst>
        </pc:spChg>
        <pc:spChg chg="del">
          <ac:chgData name="Matt Lyle" userId="a96e7d453dd11193" providerId="LiveId" clId="{5947D1E1-D99E-4468-9A97-0EC230828E14}" dt="2025-06-14T10:30:41.229" v="1712" actId="478"/>
          <ac:spMkLst>
            <pc:docMk/>
            <pc:sldMk cId="3253987426" sldId="311"/>
            <ac:spMk id="10" creationId="{38F08B75-872A-25D6-D28A-D2E807166FE6}"/>
          </ac:spMkLst>
        </pc:spChg>
        <pc:spChg chg="add mod">
          <ac:chgData name="Matt Lyle" userId="a96e7d453dd11193" providerId="LiveId" clId="{5947D1E1-D99E-4468-9A97-0EC230828E14}" dt="2025-06-14T10:46:46.970" v="1776" actId="113"/>
          <ac:spMkLst>
            <pc:docMk/>
            <pc:sldMk cId="3253987426" sldId="311"/>
            <ac:spMk id="11" creationId="{F5110404-AED0-2748-42DE-4889F6FAC2C4}"/>
          </ac:spMkLst>
        </pc:spChg>
        <pc:graphicFrameChg chg="add del mod modGraphic">
          <ac:chgData name="Matt Lyle" userId="a96e7d453dd11193" providerId="LiveId" clId="{5947D1E1-D99E-4468-9A97-0EC230828E14}" dt="2025-06-14T10:33:59.765" v="1751" actId="478"/>
          <ac:graphicFrameMkLst>
            <pc:docMk/>
            <pc:sldMk cId="3253987426" sldId="311"/>
            <ac:graphicFrameMk id="2" creationId="{AC731102-F487-C0A5-8EB3-222057E4BAE5}"/>
          </ac:graphicFrameMkLst>
        </pc:graphicFrameChg>
        <pc:picChg chg="del">
          <ac:chgData name="Matt Lyle" userId="a96e7d453dd11193" providerId="LiveId" clId="{5947D1E1-D99E-4468-9A97-0EC230828E14}" dt="2025-06-14T10:30:36.702" v="1710" actId="478"/>
          <ac:picMkLst>
            <pc:docMk/>
            <pc:sldMk cId="3253987426" sldId="311"/>
            <ac:picMk id="4" creationId="{1C22F9E0-248E-0B9C-60AD-025404766E04}"/>
          </ac:picMkLst>
        </pc:picChg>
      </pc:sldChg>
      <pc:sldChg chg="modSp add mod modTransition">
        <pc:chgData name="Matt Lyle" userId="a96e7d453dd11193" providerId="LiveId" clId="{5947D1E1-D99E-4468-9A97-0EC230828E14}" dt="2025-06-14T10:57:40.395" v="1802"/>
        <pc:sldMkLst>
          <pc:docMk/>
          <pc:sldMk cId="877111511" sldId="312"/>
        </pc:sldMkLst>
        <pc:spChg chg="mod">
          <ac:chgData name="Matt Lyle" userId="a96e7d453dd11193" providerId="LiveId" clId="{5947D1E1-D99E-4468-9A97-0EC230828E14}" dt="2025-06-14T10:49:21.030" v="1782" actId="13926"/>
          <ac:spMkLst>
            <pc:docMk/>
            <pc:sldMk cId="877111511" sldId="312"/>
            <ac:spMk id="3" creationId="{8287D521-34AD-AF84-FB31-CA1F59B79063}"/>
          </ac:spMkLst>
        </pc:spChg>
      </pc:sldChg>
      <pc:sldChg chg="modSp add mod ord">
        <pc:chgData name="Matt Lyle" userId="a96e7d453dd11193" providerId="LiveId" clId="{5947D1E1-D99E-4468-9A97-0EC230828E14}" dt="2025-06-14T12:18:32.813" v="2489" actId="1036"/>
        <pc:sldMkLst>
          <pc:docMk/>
          <pc:sldMk cId="3637737700" sldId="313"/>
        </pc:sldMkLst>
        <pc:spChg chg="mod">
          <ac:chgData name="Matt Lyle" userId="a96e7d453dd11193" providerId="LiveId" clId="{5947D1E1-D99E-4468-9A97-0EC230828E14}" dt="2025-06-14T12:18:32.813" v="2489" actId="1036"/>
          <ac:spMkLst>
            <pc:docMk/>
            <pc:sldMk cId="3637737700" sldId="313"/>
            <ac:spMk id="6" creationId="{513A6679-CB59-6C71-0F12-EDD7FAF2F00C}"/>
          </ac:spMkLst>
        </pc:spChg>
        <pc:spChg chg="mod">
          <ac:chgData name="Matt Lyle" userId="a96e7d453dd11193" providerId="LiveId" clId="{5947D1E1-D99E-4468-9A97-0EC230828E14}" dt="2025-06-14T11:13:04.325" v="1916"/>
          <ac:spMkLst>
            <pc:docMk/>
            <pc:sldMk cId="3637737700" sldId="313"/>
            <ac:spMk id="7" creationId="{4AB18F12-715D-FD81-CD4A-9703C312563C}"/>
          </ac:spMkLst>
        </pc:spChg>
      </pc:sldChg>
      <pc:sldChg chg="addSp delSp modSp add mod ord delAnim modAnim">
        <pc:chgData name="Matt Lyle" userId="a96e7d453dd11193" providerId="LiveId" clId="{5947D1E1-D99E-4468-9A97-0EC230828E14}" dt="2025-06-14T11:59:16.654" v="2152" actId="478"/>
        <pc:sldMkLst>
          <pc:docMk/>
          <pc:sldMk cId="3712468815" sldId="314"/>
        </pc:sldMkLst>
        <pc:spChg chg="del">
          <ac:chgData name="Matt Lyle" userId="a96e7d453dd11193" providerId="LiveId" clId="{5947D1E1-D99E-4468-9A97-0EC230828E14}" dt="2025-06-14T10:59:56.271" v="1818" actId="478"/>
          <ac:spMkLst>
            <pc:docMk/>
            <pc:sldMk cId="3712468815" sldId="314"/>
            <ac:spMk id="3" creationId="{58566D39-7DD0-3AF2-3A3D-6E3236B6358F}"/>
          </ac:spMkLst>
        </pc:spChg>
        <pc:spChg chg="add mod">
          <ac:chgData name="Matt Lyle" userId="a96e7d453dd11193" providerId="LiveId" clId="{5947D1E1-D99E-4468-9A97-0EC230828E14}" dt="2025-06-14T11:16:20.652" v="1957" actId="6549"/>
          <ac:spMkLst>
            <pc:docMk/>
            <pc:sldMk cId="3712468815" sldId="314"/>
            <ac:spMk id="4" creationId="{824C88E2-84BB-7828-8706-543C023B6B22}"/>
          </ac:spMkLst>
        </pc:spChg>
        <pc:spChg chg="add del mod ord">
          <ac:chgData name="Matt Lyle" userId="a96e7d453dd11193" providerId="LiveId" clId="{5947D1E1-D99E-4468-9A97-0EC230828E14}" dt="2025-06-14T11:59:16.654" v="2152" actId="478"/>
          <ac:spMkLst>
            <pc:docMk/>
            <pc:sldMk cId="3712468815" sldId="314"/>
            <ac:spMk id="5" creationId="{DCCBD61A-BC51-1F0E-1763-796629A26648}"/>
          </ac:spMkLst>
        </pc:spChg>
      </pc:sldChg>
      <pc:sldChg chg="addSp delSp modSp add mod ord modAnim">
        <pc:chgData name="Matt Lyle" userId="a96e7d453dd11193" providerId="LiveId" clId="{5947D1E1-D99E-4468-9A97-0EC230828E14}" dt="2025-06-14T12:54:53.562" v="2883"/>
        <pc:sldMkLst>
          <pc:docMk/>
          <pc:sldMk cId="626321" sldId="315"/>
        </pc:sldMkLst>
        <pc:spChg chg="add del mod">
          <ac:chgData name="Matt Lyle" userId="a96e7d453dd11193" providerId="LiveId" clId="{5947D1E1-D99E-4468-9A97-0EC230828E14}" dt="2025-06-14T12:54:20.968" v="2872" actId="478"/>
          <ac:spMkLst>
            <pc:docMk/>
            <pc:sldMk cId="626321" sldId="315"/>
            <ac:spMk id="3" creationId="{09F17724-C171-700D-37FD-1604A70967F7}"/>
          </ac:spMkLst>
        </pc:spChg>
        <pc:spChg chg="mod">
          <ac:chgData name="Matt Lyle" userId="a96e7d453dd11193" providerId="LiveId" clId="{5947D1E1-D99E-4468-9A97-0EC230828E14}" dt="2025-06-14T12:52:16.637" v="2838" actId="20577"/>
          <ac:spMkLst>
            <pc:docMk/>
            <pc:sldMk cId="626321" sldId="315"/>
            <ac:spMk id="4" creationId="{64D6D480-88B8-A222-1C22-81980CA8F570}"/>
          </ac:spMkLst>
        </pc:spChg>
        <pc:spChg chg="add mod ord">
          <ac:chgData name="Matt Lyle" userId="a96e7d453dd11193" providerId="LiveId" clId="{5947D1E1-D99E-4468-9A97-0EC230828E14}" dt="2025-06-14T12:53:08.350" v="2849" actId="167"/>
          <ac:spMkLst>
            <pc:docMk/>
            <pc:sldMk cId="626321" sldId="315"/>
            <ac:spMk id="5" creationId="{2F8BE1D2-0236-5AB2-35B8-4EDF3583F55B}"/>
          </ac:spMkLst>
        </pc:spChg>
        <pc:spChg chg="add mod">
          <ac:chgData name="Matt Lyle" userId="a96e7d453dd11193" providerId="LiveId" clId="{5947D1E1-D99E-4468-9A97-0EC230828E14}" dt="2025-06-14T12:54:45.595" v="2882" actId="1076"/>
          <ac:spMkLst>
            <pc:docMk/>
            <pc:sldMk cId="626321" sldId="315"/>
            <ac:spMk id="6" creationId="{D10642FF-CFE7-835C-0009-3457808C9A97}"/>
          </ac:spMkLst>
        </pc:spChg>
      </pc:sldChg>
      <pc:sldChg chg="addSp delSp modSp add mod">
        <pc:chgData name="Matt Lyle" userId="a96e7d453dd11193" providerId="LiveId" clId="{5947D1E1-D99E-4468-9A97-0EC230828E14}" dt="2025-06-14T12:18:28.091" v="2484" actId="1036"/>
        <pc:sldMkLst>
          <pc:docMk/>
          <pc:sldMk cId="3916703334" sldId="316"/>
        </pc:sldMkLst>
        <pc:spChg chg="mod">
          <ac:chgData name="Matt Lyle" userId="a96e7d453dd11193" providerId="LiveId" clId="{5947D1E1-D99E-4468-9A97-0EC230828E14}" dt="2025-06-14T12:18:28.091" v="2484" actId="1036"/>
          <ac:spMkLst>
            <pc:docMk/>
            <pc:sldMk cId="3916703334" sldId="316"/>
            <ac:spMk id="6" creationId="{00581725-B74F-6363-79D8-5D9DE7E286D5}"/>
          </ac:spMkLst>
        </pc:spChg>
        <pc:spChg chg="mod">
          <ac:chgData name="Matt Lyle" userId="a96e7d453dd11193" providerId="LiveId" clId="{5947D1E1-D99E-4468-9A97-0EC230828E14}" dt="2025-06-14T11:13:11.117" v="1917"/>
          <ac:spMkLst>
            <pc:docMk/>
            <pc:sldMk cId="3916703334" sldId="316"/>
            <ac:spMk id="7" creationId="{1340EFDD-52FA-CCDF-9D40-052BE6C134CC}"/>
          </ac:spMkLst>
        </pc:spChg>
        <pc:picChg chg="add mod ord">
          <ac:chgData name="Matt Lyle" userId="a96e7d453dd11193" providerId="LiveId" clId="{5947D1E1-D99E-4468-9A97-0EC230828E14}" dt="2025-06-14T11:53:40.838" v="2144" actId="167"/>
          <ac:picMkLst>
            <pc:docMk/>
            <pc:sldMk cId="3916703334" sldId="316"/>
            <ac:picMk id="2" creationId="{02B03557-9C00-84AB-392B-01C58F400CC6}"/>
          </ac:picMkLst>
        </pc:picChg>
        <pc:picChg chg="add mod">
          <ac:chgData name="Matt Lyle" userId="a96e7d453dd11193" providerId="LiveId" clId="{5947D1E1-D99E-4468-9A97-0EC230828E14}" dt="2025-06-14T11:53:49.423" v="2146"/>
          <ac:picMkLst>
            <pc:docMk/>
            <pc:sldMk cId="3916703334" sldId="316"/>
            <ac:picMk id="3" creationId="{0EC70F5F-94AF-9E09-3A8D-5D7FDAED50FC}"/>
          </ac:picMkLst>
        </pc:picChg>
        <pc:picChg chg="del mod">
          <ac:chgData name="Matt Lyle" userId="a96e7d453dd11193" providerId="LiveId" clId="{5947D1E1-D99E-4468-9A97-0EC230828E14}" dt="2025-06-14T11:53:48.592" v="2145" actId="478"/>
          <ac:picMkLst>
            <pc:docMk/>
            <pc:sldMk cId="3916703334" sldId="316"/>
            <ac:picMk id="5" creationId="{2BC9789F-5731-C35D-3E33-04408A9978B7}"/>
          </ac:picMkLst>
        </pc:picChg>
      </pc:sldChg>
      <pc:sldChg chg="addSp delSp modSp add mod">
        <pc:chgData name="Matt Lyle" userId="a96e7d453dd11193" providerId="LiveId" clId="{5947D1E1-D99E-4468-9A97-0EC230828E14}" dt="2025-06-14T11:53:18.804" v="2138" actId="1036"/>
        <pc:sldMkLst>
          <pc:docMk/>
          <pc:sldMk cId="1338734256" sldId="317"/>
        </pc:sldMkLst>
        <pc:spChg chg="mod">
          <ac:chgData name="Matt Lyle" userId="a96e7d453dd11193" providerId="LiveId" clId="{5947D1E1-D99E-4468-9A97-0EC230828E14}" dt="2025-06-14T11:10:14.309" v="1911" actId="20577"/>
          <ac:spMkLst>
            <pc:docMk/>
            <pc:sldMk cId="1338734256" sldId="317"/>
            <ac:spMk id="4" creationId="{74822EE3-9929-3CCB-B16E-EC79792BDE64}"/>
          </ac:spMkLst>
        </pc:spChg>
        <pc:picChg chg="add del mod">
          <ac:chgData name="Matt Lyle" userId="a96e7d453dd11193" providerId="LiveId" clId="{5947D1E1-D99E-4468-9A97-0EC230828E14}" dt="2025-06-14T11:06:46.920" v="1879" actId="478"/>
          <ac:picMkLst>
            <pc:docMk/>
            <pc:sldMk cId="1338734256" sldId="317"/>
            <ac:picMk id="3" creationId="{E9CE7FDD-D6FD-ED00-B470-83455172A598}"/>
          </ac:picMkLst>
        </pc:picChg>
        <pc:picChg chg="add del mod">
          <ac:chgData name="Matt Lyle" userId="a96e7d453dd11193" providerId="LiveId" clId="{5947D1E1-D99E-4468-9A97-0EC230828E14}" dt="2025-06-14T11:22:57.999" v="1960" actId="21"/>
          <ac:picMkLst>
            <pc:docMk/>
            <pc:sldMk cId="1338734256" sldId="317"/>
            <ac:picMk id="6" creationId="{6FA81128-9BCA-42F9-0CEB-405D5F446B84}"/>
          </ac:picMkLst>
        </pc:picChg>
        <pc:picChg chg="del">
          <ac:chgData name="Matt Lyle" userId="a96e7d453dd11193" providerId="LiveId" clId="{5947D1E1-D99E-4468-9A97-0EC230828E14}" dt="2025-06-14T11:05:53.304" v="1876" actId="478"/>
          <ac:picMkLst>
            <pc:docMk/>
            <pc:sldMk cId="1338734256" sldId="317"/>
            <ac:picMk id="7" creationId="{23386619-FF21-C0FB-86FA-26ECE0EB52B3}"/>
          </ac:picMkLst>
        </pc:picChg>
        <pc:picChg chg="add del mod">
          <ac:chgData name="Matt Lyle" userId="a96e7d453dd11193" providerId="LiveId" clId="{5947D1E1-D99E-4468-9A97-0EC230828E14}" dt="2025-06-14T11:45:43.564" v="1989" actId="478"/>
          <ac:picMkLst>
            <pc:docMk/>
            <pc:sldMk cId="1338734256" sldId="317"/>
            <ac:picMk id="9" creationId="{CED511F2-A35C-9C7B-6B08-464B0ECBD7BB}"/>
          </ac:picMkLst>
        </pc:picChg>
        <pc:picChg chg="add mod">
          <ac:chgData name="Matt Lyle" userId="a96e7d453dd11193" providerId="LiveId" clId="{5947D1E1-D99E-4468-9A97-0EC230828E14}" dt="2025-06-14T11:53:18.804" v="2138" actId="1036"/>
          <ac:picMkLst>
            <pc:docMk/>
            <pc:sldMk cId="1338734256" sldId="317"/>
            <ac:picMk id="11" creationId="{C3B7687C-6605-13E9-39BD-EED138135686}"/>
          </ac:picMkLst>
        </pc:picChg>
      </pc:sldChg>
      <pc:sldChg chg="addSp delSp modSp add mod">
        <pc:chgData name="Matt Lyle" userId="a96e7d453dd11193" providerId="LiveId" clId="{5947D1E1-D99E-4468-9A97-0EC230828E14}" dt="2025-06-14T11:54:06.298" v="2148" actId="21"/>
        <pc:sldMkLst>
          <pc:docMk/>
          <pc:sldMk cId="2610382609" sldId="318"/>
        </pc:sldMkLst>
        <pc:spChg chg="mod">
          <ac:chgData name="Matt Lyle" userId="a96e7d453dd11193" providerId="LiveId" clId="{5947D1E1-D99E-4468-9A97-0EC230828E14}" dt="2025-06-14T11:10:23.777" v="1912" actId="20577"/>
          <ac:spMkLst>
            <pc:docMk/>
            <pc:sldMk cId="2610382609" sldId="318"/>
            <ac:spMk id="4" creationId="{DA8B85B7-36FB-CF34-17F5-3123DE3F482B}"/>
          </ac:spMkLst>
        </pc:spChg>
        <pc:picChg chg="add del mod">
          <ac:chgData name="Matt Lyle" userId="a96e7d453dd11193" providerId="LiveId" clId="{5947D1E1-D99E-4468-9A97-0EC230828E14}" dt="2025-06-14T11:54:06.298" v="2148" actId="21"/>
          <ac:picMkLst>
            <pc:docMk/>
            <pc:sldMk cId="2610382609" sldId="318"/>
            <ac:picMk id="2" creationId="{6FA81128-9BCA-42F9-0CEB-405D5F446B84}"/>
          </ac:picMkLst>
        </pc:picChg>
        <pc:picChg chg="del">
          <ac:chgData name="Matt Lyle" userId="a96e7d453dd11193" providerId="LiveId" clId="{5947D1E1-D99E-4468-9A97-0EC230828E14}" dt="2025-06-14T11:21:12.073" v="1959" actId="478"/>
          <ac:picMkLst>
            <pc:docMk/>
            <pc:sldMk cId="2610382609" sldId="318"/>
            <ac:picMk id="6" creationId="{EE9F2798-A951-486B-21B1-60803C829CD2}"/>
          </ac:picMkLst>
        </pc:picChg>
      </pc:sldChg>
      <pc:sldChg chg="addSp delSp modSp add mod ord">
        <pc:chgData name="Matt Lyle" userId="a96e7d453dd11193" providerId="LiveId" clId="{5947D1E1-D99E-4468-9A97-0EC230828E14}" dt="2025-06-14T11:54:20.452" v="2150" actId="1035"/>
        <pc:sldMkLst>
          <pc:docMk/>
          <pc:sldMk cId="1842289133" sldId="319"/>
        </pc:sldMkLst>
        <pc:spChg chg="mod">
          <ac:chgData name="Matt Lyle" userId="a96e7d453dd11193" providerId="LiveId" clId="{5947D1E1-D99E-4468-9A97-0EC230828E14}" dt="2025-06-14T11:50:21.641" v="2097" actId="20577"/>
          <ac:spMkLst>
            <pc:docMk/>
            <pc:sldMk cId="1842289133" sldId="319"/>
            <ac:spMk id="6" creationId="{15170162-7703-E257-5A08-EE070378E5DE}"/>
          </ac:spMkLst>
        </pc:spChg>
        <pc:spChg chg="mod">
          <ac:chgData name="Matt Lyle" userId="a96e7d453dd11193" providerId="LiveId" clId="{5947D1E1-D99E-4468-9A97-0EC230828E14}" dt="2025-06-14T11:50:45.976" v="2098"/>
          <ac:spMkLst>
            <pc:docMk/>
            <pc:sldMk cId="1842289133" sldId="319"/>
            <ac:spMk id="7" creationId="{71F2BB65-17F5-DF53-EABD-93D36CB46EDC}"/>
          </ac:spMkLst>
        </pc:spChg>
        <pc:picChg chg="add del mod">
          <ac:chgData name="Matt Lyle" userId="a96e7d453dd11193" providerId="LiveId" clId="{5947D1E1-D99E-4468-9A97-0EC230828E14}" dt="2025-06-14T11:53:04.353" v="2134" actId="21"/>
          <ac:picMkLst>
            <pc:docMk/>
            <pc:sldMk cId="1842289133" sldId="319"/>
            <ac:picMk id="2" creationId="{33F8F7BA-CC88-4715-7F58-B0E942734346}"/>
          </ac:picMkLst>
        </pc:picChg>
        <pc:picChg chg="add mod">
          <ac:chgData name="Matt Lyle" userId="a96e7d453dd11193" providerId="LiveId" clId="{5947D1E1-D99E-4468-9A97-0EC230828E14}" dt="2025-06-14T11:54:20.452" v="2150" actId="1035"/>
          <ac:picMkLst>
            <pc:docMk/>
            <pc:sldMk cId="1842289133" sldId="319"/>
            <ac:picMk id="3" creationId="{92D6B72E-55B6-03B0-87FC-94587997DEA3}"/>
          </ac:picMkLst>
        </pc:picChg>
        <pc:picChg chg="add del">
          <ac:chgData name="Matt Lyle" userId="a96e7d453dd11193" providerId="LiveId" clId="{5947D1E1-D99E-4468-9A97-0EC230828E14}" dt="2025-06-14T11:46:32.008" v="2012" actId="478"/>
          <ac:picMkLst>
            <pc:docMk/>
            <pc:sldMk cId="1842289133" sldId="319"/>
            <ac:picMk id="5" creationId="{6C57A7B0-393C-A933-F2DE-020D03E39FE7}"/>
          </ac:picMkLst>
        </pc:picChg>
      </pc:sldChg>
      <pc:sldChg chg="delSp modSp add mod delAnim">
        <pc:chgData name="Matt Lyle" userId="a96e7d453dd11193" providerId="LiveId" clId="{5947D1E1-D99E-4468-9A97-0EC230828E14}" dt="2025-06-14T12:10:04.796" v="2312" actId="207"/>
        <pc:sldMkLst>
          <pc:docMk/>
          <pc:sldMk cId="198984734" sldId="320"/>
        </pc:sldMkLst>
        <pc:spChg chg="mod">
          <ac:chgData name="Matt Lyle" userId="a96e7d453dd11193" providerId="LiveId" clId="{5947D1E1-D99E-4468-9A97-0EC230828E14}" dt="2025-06-14T12:10:04.796" v="2312" actId="207"/>
          <ac:spMkLst>
            <pc:docMk/>
            <pc:sldMk cId="198984734" sldId="320"/>
            <ac:spMk id="4" creationId="{F0489E56-ED51-0805-AE8A-65AC0D331DCF}"/>
          </ac:spMkLst>
        </pc:spChg>
        <pc:spChg chg="del mod">
          <ac:chgData name="Matt Lyle" userId="a96e7d453dd11193" providerId="LiveId" clId="{5947D1E1-D99E-4468-9A97-0EC230828E14}" dt="2025-06-14T11:59:33.992" v="2154" actId="478"/>
          <ac:spMkLst>
            <pc:docMk/>
            <pc:sldMk cId="198984734" sldId="320"/>
            <ac:spMk id="5" creationId="{1ADA88ED-00E6-E80E-604F-8F5151A84F00}"/>
          </ac:spMkLst>
        </pc:spChg>
      </pc:sldChg>
      <pc:sldChg chg="add del">
        <pc:chgData name="Matt Lyle" userId="a96e7d453dd11193" providerId="LiveId" clId="{5947D1E1-D99E-4468-9A97-0EC230828E14}" dt="2025-06-14T11:15:20.386" v="1923" actId="2890"/>
        <pc:sldMkLst>
          <pc:docMk/>
          <pc:sldMk cId="1297964482" sldId="320"/>
        </pc:sldMkLst>
      </pc:sldChg>
      <pc:sldChg chg="addSp delSp modSp new del mod modClrScheme chgLayout">
        <pc:chgData name="Matt Lyle" userId="a96e7d453dd11193" providerId="LiveId" clId="{5947D1E1-D99E-4468-9A97-0EC230828E14}" dt="2025-06-14T12:09:47.031" v="2311" actId="47"/>
        <pc:sldMkLst>
          <pc:docMk/>
          <pc:sldMk cId="619643303" sldId="321"/>
        </pc:sldMkLst>
        <pc:spChg chg="add del mod">
          <ac:chgData name="Matt Lyle" userId="a96e7d453dd11193" providerId="LiveId" clId="{5947D1E1-D99E-4468-9A97-0EC230828E14}" dt="2025-06-14T12:02:49.788" v="2163" actId="22"/>
          <ac:spMkLst>
            <pc:docMk/>
            <pc:sldMk cId="619643303" sldId="321"/>
            <ac:spMk id="3" creationId="{F3E0A7AE-4F82-D80D-FE85-85EE2188D475}"/>
          </ac:spMkLst>
        </pc:spChg>
        <pc:spChg chg="add del mod">
          <ac:chgData name="Matt Lyle" userId="a96e7d453dd11193" providerId="LiveId" clId="{5947D1E1-D99E-4468-9A97-0EC230828E14}" dt="2025-06-14T12:03:54.005" v="2170" actId="478"/>
          <ac:spMkLst>
            <pc:docMk/>
            <pc:sldMk cId="619643303" sldId="321"/>
            <ac:spMk id="5" creationId="{59241235-780E-3F56-93AF-D7EAFE73BE49}"/>
          </ac:spMkLst>
        </pc:spChg>
        <pc:picChg chg="add del mod">
          <ac:chgData name="Matt Lyle" userId="a96e7d453dd11193" providerId="LiveId" clId="{5947D1E1-D99E-4468-9A97-0EC230828E14}" dt="2025-06-14T12:05:39.419" v="2177" actId="478"/>
          <ac:picMkLst>
            <pc:docMk/>
            <pc:sldMk cId="619643303" sldId="321"/>
            <ac:picMk id="7" creationId="{5B8E282D-F640-44A2-00BD-A440BFE8B5AD}"/>
          </ac:picMkLst>
        </pc:picChg>
        <pc:picChg chg="add mod">
          <ac:chgData name="Matt Lyle" userId="a96e7d453dd11193" providerId="LiveId" clId="{5947D1E1-D99E-4468-9A97-0EC230828E14}" dt="2025-06-14T12:06:16.564" v="2189" actId="1076"/>
          <ac:picMkLst>
            <pc:docMk/>
            <pc:sldMk cId="619643303" sldId="321"/>
            <ac:picMk id="9" creationId="{9616EB31-5E26-3387-CF7F-35834714DCB0}"/>
          </ac:picMkLst>
        </pc:picChg>
      </pc:sldChg>
      <pc:sldChg chg="addSp delSp modSp add mod modTransition modAnim">
        <pc:chgData name="Matt Lyle" userId="a96e7d453dd11193" providerId="LiveId" clId="{5947D1E1-D99E-4468-9A97-0EC230828E14}" dt="2025-06-14T12:18:12.942" v="2479"/>
        <pc:sldMkLst>
          <pc:docMk/>
          <pc:sldMk cId="2623192583" sldId="322"/>
        </pc:sldMkLst>
        <pc:spChg chg="add del">
          <ac:chgData name="Matt Lyle" userId="a96e7d453dd11193" providerId="LiveId" clId="{5947D1E1-D99E-4468-9A97-0EC230828E14}" dt="2025-06-14T12:06:50.463" v="2194" actId="22"/>
          <ac:spMkLst>
            <pc:docMk/>
            <pc:sldMk cId="2623192583" sldId="322"/>
            <ac:spMk id="3" creationId="{1F2045ED-3658-D5BB-B810-E1BD7B0BB9C5}"/>
          </ac:spMkLst>
        </pc:spChg>
        <pc:spChg chg="add mod">
          <ac:chgData name="Matt Lyle" userId="a96e7d453dd11193" providerId="LiveId" clId="{5947D1E1-D99E-4468-9A97-0EC230828E14}" dt="2025-06-14T12:09:26.949" v="2310" actId="14100"/>
          <ac:spMkLst>
            <pc:docMk/>
            <pc:sldMk cId="2623192583" sldId="322"/>
            <ac:spMk id="7" creationId="{56F98973-8B1B-75D4-D044-FD4944F5A0F1}"/>
          </ac:spMkLst>
        </pc:spChg>
        <pc:picChg chg="add mod ord">
          <ac:chgData name="Matt Lyle" userId="a96e7d453dd11193" providerId="LiveId" clId="{5947D1E1-D99E-4468-9A97-0EC230828E14}" dt="2025-06-14T12:07:38.977" v="2200"/>
          <ac:picMkLst>
            <pc:docMk/>
            <pc:sldMk cId="2623192583" sldId="322"/>
            <ac:picMk id="5" creationId="{AA461368-B741-24A7-334E-C14D9C88486A}"/>
          </ac:picMkLst>
        </pc:picChg>
        <pc:picChg chg="del mod modCrop">
          <ac:chgData name="Matt Lyle" userId="a96e7d453dd11193" providerId="LiveId" clId="{5947D1E1-D99E-4468-9A97-0EC230828E14}" dt="2025-06-14T12:07:34.559" v="2199" actId="478"/>
          <ac:picMkLst>
            <pc:docMk/>
            <pc:sldMk cId="2623192583" sldId="322"/>
            <ac:picMk id="9" creationId="{CB458A32-79FE-1799-6D61-A39A47310D24}"/>
          </ac:picMkLst>
        </pc:picChg>
      </pc:sldChg>
      <pc:sldChg chg="addSp modSp new mod modTransition modClrScheme modAnim chgLayout">
        <pc:chgData name="Matt Lyle" userId="a96e7d453dd11193" providerId="LiveId" clId="{5947D1E1-D99E-4468-9A97-0EC230828E14}" dt="2025-06-14T12:21:57.123" v="2551" actId="207"/>
        <pc:sldMkLst>
          <pc:docMk/>
          <pc:sldMk cId="3442629375" sldId="323"/>
        </pc:sldMkLst>
        <pc:spChg chg="add mod">
          <ac:chgData name="Matt Lyle" userId="a96e7d453dd11193" providerId="LiveId" clId="{5947D1E1-D99E-4468-9A97-0EC230828E14}" dt="2025-06-14T12:21:57.123" v="2551" actId="207"/>
          <ac:spMkLst>
            <pc:docMk/>
            <pc:sldMk cId="3442629375" sldId="323"/>
            <ac:spMk id="5" creationId="{A012BA4B-6C39-DD83-1A19-D9061A197546}"/>
          </ac:spMkLst>
        </pc:spChg>
        <pc:spChg chg="add mod">
          <ac:chgData name="Matt Lyle" userId="a96e7d453dd11193" providerId="LiveId" clId="{5947D1E1-D99E-4468-9A97-0EC230828E14}" dt="2025-06-14T12:18:01.263" v="2476" actId="164"/>
          <ac:spMkLst>
            <pc:docMk/>
            <pc:sldMk cId="3442629375" sldId="323"/>
            <ac:spMk id="11" creationId="{1C31D82F-E3DD-8EF2-1320-D99E659EF743}"/>
          </ac:spMkLst>
        </pc:spChg>
        <pc:grpChg chg="add mod">
          <ac:chgData name="Matt Lyle" userId="a96e7d453dd11193" providerId="LiveId" clId="{5947D1E1-D99E-4468-9A97-0EC230828E14}" dt="2025-06-14T12:18:01.263" v="2476" actId="164"/>
          <ac:grpSpMkLst>
            <pc:docMk/>
            <pc:sldMk cId="3442629375" sldId="323"/>
            <ac:grpSpMk id="12" creationId="{8DB99244-38AE-2E11-C656-243DDF910583}"/>
          </ac:grpSpMkLst>
        </pc:grpChg>
        <pc:grpChg chg="add mod">
          <ac:chgData name="Matt Lyle" userId="a96e7d453dd11193" providerId="LiveId" clId="{5947D1E1-D99E-4468-9A97-0EC230828E14}" dt="2025-06-14T12:18:01.263" v="2476" actId="164"/>
          <ac:grpSpMkLst>
            <pc:docMk/>
            <pc:sldMk cId="3442629375" sldId="323"/>
            <ac:grpSpMk id="13" creationId="{CD5E666C-0E51-4C9D-E4B1-01B1BEEFFA12}"/>
          </ac:grpSpMkLst>
        </pc:grpChg>
        <pc:picChg chg="add mod">
          <ac:chgData name="Matt Lyle" userId="a96e7d453dd11193" providerId="LiveId" clId="{5947D1E1-D99E-4468-9A97-0EC230828E14}" dt="2025-06-14T12:12:13.868" v="2353" actId="1076"/>
          <ac:picMkLst>
            <pc:docMk/>
            <pc:sldMk cId="3442629375" sldId="323"/>
            <ac:picMk id="3" creationId="{09645FDE-ECC0-2035-0CC9-ED32EADF41C9}"/>
          </ac:picMkLst>
        </pc:picChg>
        <pc:picChg chg="add mod modCrop">
          <ac:chgData name="Matt Lyle" userId="a96e7d453dd11193" providerId="LiveId" clId="{5947D1E1-D99E-4468-9A97-0EC230828E14}" dt="2025-06-14T12:13:47.845" v="2470" actId="164"/>
          <ac:picMkLst>
            <pc:docMk/>
            <pc:sldMk cId="3442629375" sldId="323"/>
            <ac:picMk id="7" creationId="{F120AF93-42ED-6558-9069-95CFCA6811E4}"/>
          </ac:picMkLst>
        </pc:picChg>
        <pc:picChg chg="add mod">
          <ac:chgData name="Matt Lyle" userId="a96e7d453dd11193" providerId="LiveId" clId="{5947D1E1-D99E-4468-9A97-0EC230828E14}" dt="2025-06-14T12:13:47.845" v="2470" actId="164"/>
          <ac:picMkLst>
            <pc:docMk/>
            <pc:sldMk cId="3442629375" sldId="323"/>
            <ac:picMk id="8" creationId="{F7CBD2FD-C0BE-1F36-087F-2AD6DC10FA45}"/>
          </ac:picMkLst>
        </pc:picChg>
        <pc:picChg chg="add mod">
          <ac:chgData name="Matt Lyle" userId="a96e7d453dd11193" providerId="LiveId" clId="{5947D1E1-D99E-4468-9A97-0EC230828E14}" dt="2025-06-14T12:13:47.845" v="2470" actId="164"/>
          <ac:picMkLst>
            <pc:docMk/>
            <pc:sldMk cId="3442629375" sldId="323"/>
            <ac:picMk id="9" creationId="{6888AF56-B1AF-524A-6D6E-4AA9F35B86CF}"/>
          </ac:picMkLst>
        </pc:picChg>
        <pc:picChg chg="add mod">
          <ac:chgData name="Matt Lyle" userId="a96e7d453dd11193" providerId="LiveId" clId="{5947D1E1-D99E-4468-9A97-0EC230828E14}" dt="2025-06-14T12:13:47.845" v="2470" actId="164"/>
          <ac:picMkLst>
            <pc:docMk/>
            <pc:sldMk cId="3442629375" sldId="323"/>
            <ac:picMk id="10" creationId="{61644236-7ED2-00A2-27EA-DB7AB7BDE1AA}"/>
          </ac:picMkLst>
        </pc:picChg>
      </pc:sldChg>
      <pc:sldChg chg="addSp delSp modSp add mod setBg delAnim modAnim">
        <pc:chgData name="Matt Lyle" userId="a96e7d453dd11193" providerId="LiveId" clId="{5947D1E1-D99E-4468-9A97-0EC230828E14}" dt="2025-06-14T12:44:39.499" v="2834"/>
        <pc:sldMkLst>
          <pc:docMk/>
          <pc:sldMk cId="3875974331" sldId="324"/>
        </pc:sldMkLst>
        <pc:spChg chg="del mod">
          <ac:chgData name="Matt Lyle" userId="a96e7d453dd11193" providerId="LiveId" clId="{5947D1E1-D99E-4468-9A97-0EC230828E14}" dt="2025-06-14T12:39:34.618" v="2677" actId="21"/>
          <ac:spMkLst>
            <pc:docMk/>
            <pc:sldMk cId="3875974331" sldId="324"/>
            <ac:spMk id="5" creationId="{83733426-96A4-AAEF-7AB3-7C9AABF1E1BD}"/>
          </ac:spMkLst>
        </pc:spChg>
        <pc:spChg chg="add mod">
          <ac:chgData name="Matt Lyle" userId="a96e7d453dd11193" providerId="LiveId" clId="{5947D1E1-D99E-4468-9A97-0EC230828E14}" dt="2025-06-14T12:44:01.045" v="2824" actId="20577"/>
          <ac:spMkLst>
            <pc:docMk/>
            <pc:sldMk cId="3875974331" sldId="324"/>
            <ac:spMk id="6" creationId="{83733426-96A4-AAEF-7AB3-7C9AABF1E1BD}"/>
          </ac:spMkLst>
        </pc:spChg>
        <pc:spChg chg="add mod">
          <ac:chgData name="Matt Lyle" userId="a96e7d453dd11193" providerId="LiveId" clId="{5947D1E1-D99E-4468-9A97-0EC230828E14}" dt="2025-06-14T12:44:33.191" v="2833" actId="164"/>
          <ac:spMkLst>
            <pc:docMk/>
            <pc:sldMk cId="3875974331" sldId="324"/>
            <ac:spMk id="15" creationId="{3E12F37C-F4EE-EBCB-241C-F82F9413EDF2}"/>
          </ac:spMkLst>
        </pc:spChg>
        <pc:grpChg chg="del">
          <ac:chgData name="Matt Lyle" userId="a96e7d453dd11193" providerId="LiveId" clId="{5947D1E1-D99E-4468-9A97-0EC230828E14}" dt="2025-06-14T12:21:28.641" v="2496" actId="478"/>
          <ac:grpSpMkLst>
            <pc:docMk/>
            <pc:sldMk cId="3875974331" sldId="324"/>
            <ac:grpSpMk id="13" creationId="{3A11F8C1-46FE-F073-4C44-639833FE9243}"/>
          </ac:grpSpMkLst>
        </pc:grpChg>
        <pc:grpChg chg="add mod">
          <ac:chgData name="Matt Lyle" userId="a96e7d453dd11193" providerId="LiveId" clId="{5947D1E1-D99E-4468-9A97-0EC230828E14}" dt="2025-06-14T12:44:33.191" v="2833" actId="164"/>
          <ac:grpSpMkLst>
            <pc:docMk/>
            <pc:sldMk cId="3875974331" sldId="324"/>
            <ac:grpSpMk id="16" creationId="{8834F486-A234-2025-433E-B086BB6A3809}"/>
          </ac:grpSpMkLst>
        </pc:grpChg>
        <pc:picChg chg="del">
          <ac:chgData name="Matt Lyle" userId="a96e7d453dd11193" providerId="LiveId" clId="{5947D1E1-D99E-4468-9A97-0EC230828E14}" dt="2025-06-14T12:21:29.941" v="2497" actId="478"/>
          <ac:picMkLst>
            <pc:docMk/>
            <pc:sldMk cId="3875974331" sldId="324"/>
            <ac:picMk id="3" creationId="{1A7E8952-BE1A-2C7E-148B-F57622EEC7D2}"/>
          </ac:picMkLst>
        </pc:picChg>
        <pc:picChg chg="add mod modCrop">
          <ac:chgData name="Matt Lyle" userId="a96e7d453dd11193" providerId="LiveId" clId="{5947D1E1-D99E-4468-9A97-0EC230828E14}" dt="2025-06-14T12:44:33.191" v="2833" actId="164"/>
          <ac:picMkLst>
            <pc:docMk/>
            <pc:sldMk cId="3875974331" sldId="324"/>
            <ac:picMk id="4" creationId="{460CDDED-7923-3214-4001-A47218FFF1B2}"/>
          </ac:picMkLst>
        </pc:picChg>
      </pc:sldChg>
      <pc:sldChg chg="add modAnim">
        <pc:chgData name="Matt Lyle" userId="a96e7d453dd11193" providerId="LiveId" clId="{5947D1E1-D99E-4468-9A97-0EC230828E14}" dt="2025-06-14T12:55:13.901" v="2884"/>
        <pc:sldMkLst>
          <pc:docMk/>
          <pc:sldMk cId="1605206338" sldId="325"/>
        </pc:sldMkLst>
      </pc:sldChg>
      <pc:sldChg chg="modSp add del mod">
        <pc:chgData name="Matt Lyle" userId="a96e7d453dd11193" providerId="LiveId" clId="{5947D1E1-D99E-4468-9A97-0EC230828E14}" dt="2025-06-14T14:07:45.893" v="3004" actId="47"/>
        <pc:sldMkLst>
          <pc:docMk/>
          <pc:sldMk cId="3749276883" sldId="326"/>
        </pc:sldMkLst>
        <pc:spChg chg="mod">
          <ac:chgData name="Matt Lyle" userId="a96e7d453dd11193" providerId="LiveId" clId="{5947D1E1-D99E-4468-9A97-0EC230828E14}" dt="2025-06-14T14:07:01.359" v="2984" actId="20577"/>
          <ac:spMkLst>
            <pc:docMk/>
            <pc:sldMk cId="3749276883" sldId="326"/>
            <ac:spMk id="10" creationId="{A6750945-A50B-3548-DF6A-499BE2571FE2}"/>
          </ac:spMkLst>
        </pc:spChg>
      </pc:sldChg>
      <pc:sldMasterChg chg="addSldLayout modSldLayout">
        <pc:chgData name="Matt Lyle" userId="a96e7d453dd11193" providerId="LiveId" clId="{5947D1E1-D99E-4468-9A97-0EC230828E14}" dt="2025-06-14T07:33:36.383" v="403"/>
        <pc:sldMasterMkLst>
          <pc:docMk/>
          <pc:sldMasterMk cId="3850500696" sldId="2147483648"/>
        </pc:sldMasterMkLst>
        <pc:sldLayoutChg chg="delSp modSp add mod modTransition">
          <pc:chgData name="Matt Lyle" userId="a96e7d453dd11193" providerId="LiveId" clId="{5947D1E1-D99E-4468-9A97-0EC230828E14}" dt="2025-06-14T06:24:17.513" v="83" actId="14100"/>
          <pc:sldLayoutMkLst>
            <pc:docMk/>
            <pc:sldMasterMk cId="3850500696" sldId="2147483648"/>
            <pc:sldLayoutMk cId="3117622558" sldId="2147483658"/>
          </pc:sldLayoutMkLst>
          <pc:picChg chg="mod">
            <ac:chgData name="Matt Lyle" userId="a96e7d453dd11193" providerId="LiveId" clId="{5947D1E1-D99E-4468-9A97-0EC230828E14}" dt="2025-06-14T06:24:10.299" v="81" actId="14100"/>
            <ac:picMkLst>
              <pc:docMk/>
              <pc:sldMasterMk cId="3850500696" sldId="2147483648"/>
              <pc:sldLayoutMk cId="3117622558" sldId="2147483658"/>
              <ac:picMk id="2" creationId="{6F493974-E6B3-156D-7C46-13F983144FC3}"/>
            </ac:picMkLst>
          </pc:picChg>
          <pc:picChg chg="del">
            <ac:chgData name="Matt Lyle" userId="a96e7d453dd11193" providerId="LiveId" clId="{5947D1E1-D99E-4468-9A97-0EC230828E14}" dt="2025-06-14T06:24:06.984" v="80" actId="478"/>
            <ac:picMkLst>
              <pc:docMk/>
              <pc:sldMasterMk cId="3850500696" sldId="2147483648"/>
              <pc:sldLayoutMk cId="3117622558" sldId="2147483658"/>
              <ac:picMk id="3" creationId="{F56991AB-AD1B-53C8-C525-8281707A41B7}"/>
            </ac:picMkLst>
          </pc:picChg>
          <pc:picChg chg="del">
            <ac:chgData name="Matt Lyle" userId="a96e7d453dd11193" providerId="LiveId" clId="{5947D1E1-D99E-4468-9A97-0EC230828E14}" dt="2025-06-14T06:24:13.971" v="82" actId="478"/>
            <ac:picMkLst>
              <pc:docMk/>
              <pc:sldMasterMk cId="3850500696" sldId="2147483648"/>
              <pc:sldLayoutMk cId="3117622558" sldId="2147483658"/>
              <ac:picMk id="4" creationId="{A38F2B92-4509-DCC0-E3D0-05F6689A535E}"/>
            </ac:picMkLst>
          </pc:picChg>
          <pc:picChg chg="mod">
            <ac:chgData name="Matt Lyle" userId="a96e7d453dd11193" providerId="LiveId" clId="{5947D1E1-D99E-4468-9A97-0EC230828E14}" dt="2025-06-14T06:24:17.513" v="83" actId="14100"/>
            <ac:picMkLst>
              <pc:docMk/>
              <pc:sldMasterMk cId="3850500696" sldId="2147483648"/>
              <pc:sldLayoutMk cId="3117622558" sldId="2147483658"/>
              <ac:picMk id="5" creationId="{4A212EE6-486B-EC8D-C6B1-F40BEB8C1B14}"/>
            </ac:picMkLst>
          </pc:picChg>
        </pc:sldLayoutChg>
        <pc:sldLayoutChg chg="modSp add mod modTransition">
          <pc:chgData name="Matt Lyle" userId="a96e7d453dd11193" providerId="LiveId" clId="{5947D1E1-D99E-4468-9A97-0EC230828E14}" dt="2025-06-14T07:33:36.383" v="403"/>
          <pc:sldLayoutMkLst>
            <pc:docMk/>
            <pc:sldMasterMk cId="3850500696" sldId="2147483648"/>
            <pc:sldLayoutMk cId="3022975717" sldId="2147483659"/>
          </pc:sldLayoutMkLst>
          <pc:picChg chg="mod">
            <ac:chgData name="Matt Lyle" userId="a96e7d453dd11193" providerId="LiveId" clId="{5947D1E1-D99E-4468-9A97-0EC230828E14}" dt="2025-06-14T07:33:36.383" v="403"/>
            <ac:picMkLst>
              <pc:docMk/>
              <pc:sldMasterMk cId="3850500696" sldId="2147483648"/>
              <pc:sldLayoutMk cId="3022975717" sldId="2147483659"/>
              <ac:picMk id="2" creationId="{6F493974-E6B3-156D-7C46-13F983144FC3}"/>
            </ac:picMkLst>
          </pc:picChg>
          <pc:picChg chg="mod">
            <ac:chgData name="Matt Lyle" userId="a96e7d453dd11193" providerId="LiveId" clId="{5947D1E1-D99E-4468-9A97-0EC230828E14}" dt="2025-06-14T07:33:36.383" v="403"/>
            <ac:picMkLst>
              <pc:docMk/>
              <pc:sldMasterMk cId="3850500696" sldId="2147483648"/>
              <pc:sldLayoutMk cId="3022975717" sldId="2147483659"/>
              <ac:picMk id="5" creationId="{4A212EE6-486B-EC8D-C6B1-F40BEB8C1B14}"/>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E1ED3-56B4-4047-B9CA-F09864A50B8A}" type="datetimeFigureOut">
              <a:rPr lang="en-US" smtClean="0"/>
              <a:t>6/14/2025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64278-8ECB-42C3-A72B-55231720E522}" type="slidenum">
              <a:rPr lang="en-US" smtClean="0"/>
              <a:t>‹#›</a:t>
            </a:fld>
            <a:endParaRPr lang="en-US"/>
          </a:p>
        </p:txBody>
      </p:sp>
    </p:spTree>
    <p:extLst>
      <p:ext uri="{BB962C8B-B14F-4D97-AF65-F5344CB8AC3E}">
        <p14:creationId xmlns:p14="http://schemas.microsoft.com/office/powerpoint/2010/main" val="395256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Disney - Screenshot from Marvel Studios: Assembling a Universe, Public Domain, https://commons.wikimedia.org/w/index.php?curid=68457107</a:t>
            </a:r>
          </a:p>
          <a:p>
            <a:endParaRPr lang="en-US" dirty="0"/>
          </a:p>
        </p:txBody>
      </p:sp>
      <p:sp>
        <p:nvSpPr>
          <p:cNvPr id="4" name="Slide Number Placeholder 3"/>
          <p:cNvSpPr>
            <a:spLocks noGrp="1"/>
          </p:cNvSpPr>
          <p:nvPr>
            <p:ph type="sldNum" sz="quarter" idx="5"/>
          </p:nvPr>
        </p:nvSpPr>
        <p:spPr/>
        <p:txBody>
          <a:bodyPr/>
          <a:lstStyle/>
          <a:p>
            <a:fld id="{45064278-8ECB-42C3-A72B-55231720E522}" type="slidenum">
              <a:rPr lang="en-US" smtClean="0"/>
              <a:t>1</a:t>
            </a:fld>
            <a:endParaRPr lang="en-US"/>
          </a:p>
        </p:txBody>
      </p:sp>
    </p:spTree>
    <p:extLst>
      <p:ext uri="{BB962C8B-B14F-4D97-AF65-F5344CB8AC3E}">
        <p14:creationId xmlns:p14="http://schemas.microsoft.com/office/powerpoint/2010/main" val="1387835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C5048-50B3-DC01-B4DA-D0C32E1A1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00AF4-D31D-46BC-5424-2C0B907B7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A36EA8-EDDE-5B77-7478-EED0B39FB359}"/>
              </a:ext>
            </a:extLst>
          </p:cNvPr>
          <p:cNvSpPr>
            <a:spLocks noGrp="1"/>
          </p:cNvSpPr>
          <p:nvPr>
            <p:ph type="body" idx="1"/>
          </p:nvPr>
        </p:nvSpPr>
        <p:spPr/>
        <p:txBody>
          <a:bodyPr/>
          <a:lstStyle/>
          <a:p>
            <a:r>
              <a:rPr lang="en-US" dirty="0"/>
              <a:t>By Raphael - Downloaded from Artist Hideout, Public Domain, https://commons.wikimedia.org/w/index.php?curid=379381</a:t>
            </a:r>
          </a:p>
        </p:txBody>
      </p:sp>
      <p:sp>
        <p:nvSpPr>
          <p:cNvPr id="4" name="Slide Number Placeholder 3">
            <a:extLst>
              <a:ext uri="{FF2B5EF4-FFF2-40B4-BE49-F238E27FC236}">
                <a16:creationId xmlns:a16="http://schemas.microsoft.com/office/drawing/2014/main" id="{31521F1F-63FF-DEAC-CE78-794008322923}"/>
              </a:ext>
            </a:extLst>
          </p:cNvPr>
          <p:cNvSpPr>
            <a:spLocks noGrp="1"/>
          </p:cNvSpPr>
          <p:nvPr>
            <p:ph type="sldNum" sz="quarter" idx="5"/>
          </p:nvPr>
        </p:nvSpPr>
        <p:spPr/>
        <p:txBody>
          <a:bodyPr/>
          <a:lstStyle/>
          <a:p>
            <a:fld id="{45064278-8ECB-42C3-A72B-55231720E522}" type="slidenum">
              <a:rPr lang="en-US" smtClean="0"/>
              <a:t>3</a:t>
            </a:fld>
            <a:endParaRPr lang="en-US"/>
          </a:p>
        </p:txBody>
      </p:sp>
    </p:spTree>
    <p:extLst>
      <p:ext uri="{BB962C8B-B14F-4D97-AF65-F5344CB8AC3E}">
        <p14:creationId xmlns:p14="http://schemas.microsoft.com/office/powerpoint/2010/main" val="6271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Raphael - Downloaded from Artist Hideout, Public Domain, https://commons.wikimedia.org/w/index.php?curid=379381</a:t>
            </a:r>
          </a:p>
        </p:txBody>
      </p:sp>
      <p:sp>
        <p:nvSpPr>
          <p:cNvPr id="4" name="Slide Number Placeholder 3"/>
          <p:cNvSpPr>
            <a:spLocks noGrp="1"/>
          </p:cNvSpPr>
          <p:nvPr>
            <p:ph type="sldNum" sz="quarter" idx="5"/>
          </p:nvPr>
        </p:nvSpPr>
        <p:spPr/>
        <p:txBody>
          <a:bodyPr/>
          <a:lstStyle/>
          <a:p>
            <a:fld id="{45064278-8ECB-42C3-A72B-55231720E522}" type="slidenum">
              <a:rPr lang="en-US" smtClean="0"/>
              <a:t>4</a:t>
            </a:fld>
            <a:endParaRPr lang="en-US"/>
          </a:p>
        </p:txBody>
      </p:sp>
    </p:spTree>
    <p:extLst>
      <p:ext uri="{BB962C8B-B14F-4D97-AF65-F5344CB8AC3E}">
        <p14:creationId xmlns:p14="http://schemas.microsoft.com/office/powerpoint/2010/main" val="2525195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16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2925714" y="0"/>
            <a:ext cx="9266285" cy="2636520"/>
          </a:xfrm>
          <a:prstGeom prst="rect">
            <a:avLst/>
          </a:prstGeom>
        </p:spPr>
      </p:pic>
      <p:pic>
        <p:nvPicPr>
          <p:cNvPr id="3" name="Picture 2" descr="A white speech bubble with a question mark on it&#10;&#10;AI-generated content may be incorrect.">
            <a:extLst>
              <a:ext uri="{FF2B5EF4-FFF2-40B4-BE49-F238E27FC236}">
                <a16:creationId xmlns:a16="http://schemas.microsoft.com/office/drawing/2014/main" id="{F56991AB-AD1B-53C8-C525-8281707A41B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 y="0"/>
            <a:ext cx="2926080" cy="2636520"/>
          </a:xfrm>
          <a:prstGeom prst="rect">
            <a:avLst/>
          </a:prstGeom>
        </p:spPr>
      </p:pic>
      <p:pic>
        <p:nvPicPr>
          <p:cNvPr id="4" name="Picture 3" descr="A white speech bubble with a question mark on it&#10;&#10;AI-generated content may be incorrect.">
            <a:extLst>
              <a:ext uri="{FF2B5EF4-FFF2-40B4-BE49-F238E27FC236}">
                <a16:creationId xmlns:a16="http://schemas.microsoft.com/office/drawing/2014/main" id="{A38F2B92-4509-DCC0-E3D0-05F6689A535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 y="2636520"/>
            <a:ext cx="2926080" cy="422148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2925714" y="2636520"/>
            <a:ext cx="9266285" cy="4221480"/>
          </a:xfrm>
          <a:prstGeom prst="rect">
            <a:avLst/>
          </a:prstGeom>
        </p:spPr>
      </p:pic>
    </p:spTree>
    <p:extLst>
      <p:ext uri="{BB962C8B-B14F-4D97-AF65-F5344CB8AC3E}">
        <p14:creationId xmlns:p14="http://schemas.microsoft.com/office/powerpoint/2010/main" val="162630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Tree>
    <p:extLst>
      <p:ext uri="{BB962C8B-B14F-4D97-AF65-F5344CB8AC3E}">
        <p14:creationId xmlns:p14="http://schemas.microsoft.com/office/powerpoint/2010/main" val="311762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Tree>
    <p:extLst>
      <p:ext uri="{BB962C8B-B14F-4D97-AF65-F5344CB8AC3E}">
        <p14:creationId xmlns:p14="http://schemas.microsoft.com/office/powerpoint/2010/main" val="302297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141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F688F-EE3E-DBA3-3D47-E6E443485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644337A-9820-B839-4EED-910A18118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34A34-D0CE-278D-8216-B2377E3CCA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715016-7373-C747-972F-83EDAF616DB1}" type="datetimeFigureOut">
              <a:rPr lang="en-US" smtClean="0"/>
              <a:t>6/14/2025</a:t>
            </a:fld>
            <a:endParaRPr lang="en-US"/>
          </a:p>
        </p:txBody>
      </p:sp>
      <p:sp>
        <p:nvSpPr>
          <p:cNvPr id="5" name="Footer Placeholder 4">
            <a:extLst>
              <a:ext uri="{FF2B5EF4-FFF2-40B4-BE49-F238E27FC236}">
                <a16:creationId xmlns:a16="http://schemas.microsoft.com/office/drawing/2014/main" id="{AB71219F-1276-6962-96F3-E21562CBC6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2891B5-15E2-BA92-7127-8D4DDE4D3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A9EC73-1F41-954E-99CC-3FEBE80C68EE}" type="slidenum">
              <a:rPr lang="en-US" smtClean="0"/>
              <a:t>‹#›</a:t>
            </a:fld>
            <a:endParaRPr lang="en-US"/>
          </a:p>
        </p:txBody>
      </p:sp>
    </p:spTree>
    <p:extLst>
      <p:ext uri="{BB962C8B-B14F-4D97-AF65-F5344CB8AC3E}">
        <p14:creationId xmlns:p14="http://schemas.microsoft.com/office/powerpoint/2010/main" val="3850500696"/>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5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5742C-CFEE-9FEE-9AA5-71458AE28533}"/>
            </a:ext>
          </a:extLst>
        </p:cNvPr>
        <p:cNvGrpSpPr/>
        <p:nvPr/>
      </p:nvGrpSpPr>
      <p:grpSpPr>
        <a:xfrm>
          <a:off x="0" y="0"/>
          <a:ext cx="0" cy="0"/>
          <a:chOff x="0" y="0"/>
          <a:chExt cx="0" cy="0"/>
        </a:xfrm>
      </p:grpSpPr>
      <p:pic>
        <p:nvPicPr>
          <p:cNvPr id="3" name="Picture 2" descr="A black and white logo&#10;&#10;AI-generated content may be incorrect.">
            <a:extLst>
              <a:ext uri="{FF2B5EF4-FFF2-40B4-BE49-F238E27FC236}">
                <a16:creationId xmlns:a16="http://schemas.microsoft.com/office/drawing/2014/main" id="{88F91B68-9612-B4BF-88BE-095F30BEF9B2}"/>
              </a:ext>
            </a:extLst>
          </p:cNvPr>
          <p:cNvPicPr>
            <a:picLocks noChangeAspect="1"/>
          </p:cNvPicPr>
          <p:nvPr/>
        </p:nvPicPr>
        <p:blipFill>
          <a:blip r:embed="rId3"/>
          <a:stretch>
            <a:fillRect/>
          </a:stretch>
        </p:blipFill>
        <p:spPr>
          <a:xfrm>
            <a:off x="0" y="813415"/>
            <a:ext cx="12192000" cy="5231170"/>
          </a:xfrm>
          <a:prstGeom prst="rect">
            <a:avLst/>
          </a:prstGeom>
        </p:spPr>
      </p:pic>
    </p:spTree>
    <p:extLst>
      <p:ext uri="{BB962C8B-B14F-4D97-AF65-F5344CB8AC3E}">
        <p14:creationId xmlns:p14="http://schemas.microsoft.com/office/powerpoint/2010/main" val="67716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24286-C8D3-8006-A4F0-78E7109013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A369E-298C-9450-FB88-197C31C8C4EE}"/>
              </a:ext>
            </a:extLst>
          </p:cNvPr>
          <p:cNvSpPr>
            <a:spLocks noGrp="1"/>
          </p:cNvSpPr>
          <p:nvPr>
            <p:ph type="title" idx="4294967295"/>
          </p:nvPr>
        </p:nvSpPr>
        <p:spPr>
          <a:xfrm>
            <a:off x="0" y="203200"/>
            <a:ext cx="12192000" cy="1022350"/>
          </a:xfrm>
        </p:spPr>
        <p:txBody>
          <a:bodyPr vert="horz" lIns="91440" tIns="45720" rIns="91440" bIns="45720" rtlCol="0" anchor="ctr">
            <a:normAutofit fontScale="90000"/>
          </a:bodyPr>
          <a:lstStyle/>
          <a:p>
            <a:pPr algn="ctr"/>
            <a:r>
              <a:rPr lang="en-US" sz="7200" b="1" kern="1200" dirty="0">
                <a:latin typeface="Times New Roman" panose="02020603050405020304" pitchFamily="18" charset="0"/>
                <a:cs typeface="Times New Roman" panose="02020603050405020304" pitchFamily="18" charset="0"/>
              </a:rPr>
              <a:t>Who are we?</a:t>
            </a:r>
          </a:p>
        </p:txBody>
      </p:sp>
      <p:sp>
        <p:nvSpPr>
          <p:cNvPr id="4" name="Rounded Rectangle 3">
            <a:extLst>
              <a:ext uri="{FF2B5EF4-FFF2-40B4-BE49-F238E27FC236}">
                <a16:creationId xmlns:a16="http://schemas.microsoft.com/office/drawing/2014/main" id="{C8C546DB-AC39-2086-21E1-90C2BE933D5E}"/>
              </a:ext>
            </a:extLst>
          </p:cNvPr>
          <p:cNvSpPr/>
          <p:nvPr/>
        </p:nvSpPr>
        <p:spPr>
          <a:xfrm>
            <a:off x="0" y="1946137"/>
            <a:ext cx="12192000" cy="11929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US" sz="4000" dirty="0">
                <a:latin typeface="Times New Roman" panose="02020603050405020304" pitchFamily="18" charset="0"/>
                <a:cs typeface="Times New Roman" panose="02020603050405020304" pitchFamily="18" charset="0"/>
              </a:rPr>
              <a:t>Story 1 –          </a:t>
            </a:r>
            <a:r>
              <a:rPr lang="en-US" sz="4000" b="1" dirty="0">
                <a:latin typeface="Times New Roman" panose="02020603050405020304" pitchFamily="18" charset="0"/>
                <a:cs typeface="Times New Roman" panose="02020603050405020304" pitchFamily="18" charset="0"/>
              </a:rPr>
              <a:t>Disciples Doubt</a:t>
            </a:r>
            <a:r>
              <a:rPr lang="en-US" sz="4000" dirty="0">
                <a:latin typeface="Times New Roman" panose="02020603050405020304" pitchFamily="18" charset="0"/>
                <a:cs typeface="Times New Roman" panose="02020603050405020304" pitchFamily="18" charset="0"/>
              </a:rPr>
              <a:t>              9:14–29</a:t>
            </a:r>
          </a:p>
        </p:txBody>
      </p:sp>
      <p:sp>
        <p:nvSpPr>
          <p:cNvPr id="5" name="Rounded Rectangle 4">
            <a:extLst>
              <a:ext uri="{FF2B5EF4-FFF2-40B4-BE49-F238E27FC236}">
                <a16:creationId xmlns:a16="http://schemas.microsoft.com/office/drawing/2014/main" id="{F80A13E9-C926-8A89-6340-8337B84EFF1D}"/>
              </a:ext>
            </a:extLst>
          </p:cNvPr>
          <p:cNvSpPr/>
          <p:nvPr/>
        </p:nvSpPr>
        <p:spPr>
          <a:xfrm>
            <a:off x="0" y="4848059"/>
            <a:ext cx="12192000" cy="13252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US" sz="4000" dirty="0">
                <a:latin typeface="Times New Roman" panose="02020603050405020304" pitchFamily="18" charset="0"/>
                <a:cs typeface="Times New Roman" panose="02020603050405020304" pitchFamily="18" charset="0"/>
              </a:rPr>
              <a:t>Story 3 –          </a:t>
            </a:r>
            <a:r>
              <a:rPr lang="en-US" sz="4000" b="1" dirty="0">
                <a:latin typeface="Times New Roman" panose="02020603050405020304" pitchFamily="18" charset="0"/>
                <a:cs typeface="Times New Roman" panose="02020603050405020304" pitchFamily="18" charset="0"/>
              </a:rPr>
              <a:t>Disciples Desire</a:t>
            </a:r>
            <a:r>
              <a:rPr lang="en-US" sz="4000" dirty="0">
                <a:latin typeface="Times New Roman" panose="02020603050405020304" pitchFamily="18" charset="0"/>
                <a:cs typeface="Times New Roman" panose="02020603050405020304" pitchFamily="18" charset="0"/>
              </a:rPr>
              <a:t>              9:33-37</a:t>
            </a:r>
          </a:p>
        </p:txBody>
      </p:sp>
      <p:sp>
        <p:nvSpPr>
          <p:cNvPr id="6" name="Rounded Rectangle 5">
            <a:extLst>
              <a:ext uri="{FF2B5EF4-FFF2-40B4-BE49-F238E27FC236}">
                <a16:creationId xmlns:a16="http://schemas.microsoft.com/office/drawing/2014/main" id="{760330E9-EC64-42F1-FB39-9C94C7F673D3}"/>
              </a:ext>
            </a:extLst>
          </p:cNvPr>
          <p:cNvSpPr/>
          <p:nvPr/>
        </p:nvSpPr>
        <p:spPr>
          <a:xfrm>
            <a:off x="0" y="3397098"/>
            <a:ext cx="12192000" cy="119294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lvl="2"/>
            <a:r>
              <a:rPr lang="en-US" sz="4000" dirty="0">
                <a:latin typeface="Times New Roman" panose="02020603050405020304" pitchFamily="18" charset="0"/>
                <a:cs typeface="Times New Roman" panose="02020603050405020304" pitchFamily="18" charset="0"/>
              </a:rPr>
              <a:t>Story 2 –      </a:t>
            </a:r>
            <a:r>
              <a:rPr lang="en-US" sz="4000" b="1" dirty="0">
                <a:latin typeface="Times New Roman" panose="02020603050405020304" pitchFamily="18" charset="0"/>
                <a:cs typeface="Times New Roman" panose="02020603050405020304" pitchFamily="18" charset="0"/>
              </a:rPr>
              <a:t>Disciples</a:t>
            </a:r>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Confusion</a:t>
            </a:r>
            <a:r>
              <a:rPr lang="en-US" sz="4000" dirty="0">
                <a:latin typeface="Times New Roman" panose="02020603050405020304" pitchFamily="18" charset="0"/>
                <a:cs typeface="Times New Roman" panose="02020603050405020304" pitchFamily="18" charset="0"/>
              </a:rPr>
              <a:t>        9:30–9:32</a:t>
            </a:r>
          </a:p>
        </p:txBody>
      </p:sp>
    </p:spTree>
    <p:extLst>
      <p:ext uri="{BB962C8B-B14F-4D97-AF65-F5344CB8AC3E}">
        <p14:creationId xmlns:p14="http://schemas.microsoft.com/office/powerpoint/2010/main" val="384540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0563A-BB4B-594C-4E6D-8324BFE1F40F}"/>
            </a:ext>
          </a:extLst>
        </p:cNvPr>
        <p:cNvGrpSpPr/>
        <p:nvPr/>
      </p:nvGrpSpPr>
      <p:grpSpPr>
        <a:xfrm>
          <a:off x="0" y="0"/>
          <a:ext cx="0" cy="0"/>
          <a:chOff x="0" y="0"/>
          <a:chExt cx="0" cy="0"/>
        </a:xfrm>
      </p:grpSpPr>
      <p:pic>
        <p:nvPicPr>
          <p:cNvPr id="5" name="Picture 4" descr="A painting of a person surrounded by people&#10;&#10;AI-generated content may be incorrect.">
            <a:extLst>
              <a:ext uri="{FF2B5EF4-FFF2-40B4-BE49-F238E27FC236}">
                <a16:creationId xmlns:a16="http://schemas.microsoft.com/office/drawing/2014/main" id="{178A778D-841B-4639-AD0F-18E732CB0FBE}"/>
              </a:ext>
            </a:extLst>
          </p:cNvPr>
          <p:cNvPicPr>
            <a:picLocks noChangeAspect="1"/>
          </p:cNvPicPr>
          <p:nvPr/>
        </p:nvPicPr>
        <p:blipFill>
          <a:blip r:embed="rId2"/>
          <a:stretch>
            <a:fillRect/>
          </a:stretch>
        </p:blipFill>
        <p:spPr>
          <a:xfrm>
            <a:off x="0" y="59634"/>
            <a:ext cx="4572000" cy="6858000"/>
          </a:xfrm>
          <a:prstGeom prst="rect">
            <a:avLst/>
          </a:prstGeom>
          <a:effectLst>
            <a:softEdge rad="114300"/>
          </a:effectLst>
        </p:spPr>
      </p:pic>
      <p:sp>
        <p:nvSpPr>
          <p:cNvPr id="6" name="Rounded Rectangle 3">
            <a:extLst>
              <a:ext uri="{FF2B5EF4-FFF2-40B4-BE49-F238E27FC236}">
                <a16:creationId xmlns:a16="http://schemas.microsoft.com/office/drawing/2014/main" id="{C1453371-A3ED-3C93-4D02-C2DC680D63F3}"/>
              </a:ext>
            </a:extLst>
          </p:cNvPr>
          <p:cNvSpPr/>
          <p:nvPr/>
        </p:nvSpPr>
        <p:spPr>
          <a:xfrm>
            <a:off x="5591341" y="63500"/>
            <a:ext cx="5840361" cy="299840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Story 1</a:t>
            </a:r>
          </a:p>
          <a:p>
            <a:pPr algn="ctr"/>
            <a:r>
              <a:rPr lang="en-US" sz="5400" b="1" dirty="0">
                <a:latin typeface="Times New Roman" panose="02020603050405020304" pitchFamily="18" charset="0"/>
                <a:cs typeface="Times New Roman" panose="02020603050405020304" pitchFamily="18" charset="0"/>
              </a:rPr>
              <a:t>Disciples Doubt</a:t>
            </a:r>
          </a:p>
          <a:p>
            <a:pPr algn="ctr"/>
            <a:r>
              <a:rPr lang="en-US" sz="4800" dirty="0">
                <a:latin typeface="Times New Roman" panose="02020603050405020304" pitchFamily="18" charset="0"/>
                <a:cs typeface="Times New Roman" panose="02020603050405020304" pitchFamily="18" charset="0"/>
              </a:rPr>
              <a:t>Mark 9:14–29</a:t>
            </a:r>
          </a:p>
        </p:txBody>
      </p:sp>
      <p:sp>
        <p:nvSpPr>
          <p:cNvPr id="7" name="Title 1">
            <a:extLst>
              <a:ext uri="{FF2B5EF4-FFF2-40B4-BE49-F238E27FC236}">
                <a16:creationId xmlns:a16="http://schemas.microsoft.com/office/drawing/2014/main" id="{B0E5DF30-CFB2-D7F6-7099-B695BE7375C1}"/>
              </a:ext>
            </a:extLst>
          </p:cNvPr>
          <p:cNvSpPr txBox="1">
            <a:spLocks/>
          </p:cNvSpPr>
          <p:nvPr/>
        </p:nvSpPr>
        <p:spPr>
          <a:xfrm>
            <a:off x="5734722" y="3988358"/>
            <a:ext cx="5696980" cy="1883691"/>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cs typeface="Times New Roman" panose="02020603050405020304" pitchFamily="18" charset="0"/>
              </a:rPr>
              <a:t>Jesus Heals a Demon-Possessed Boy</a:t>
            </a:r>
          </a:p>
        </p:txBody>
      </p:sp>
    </p:spTree>
    <p:extLst>
      <p:ext uri="{BB962C8B-B14F-4D97-AF65-F5344CB8AC3E}">
        <p14:creationId xmlns:p14="http://schemas.microsoft.com/office/powerpoint/2010/main" val="151292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34A381-B4C1-9DB3-E2A7-8332553B839E}"/>
              </a:ext>
            </a:extLst>
          </p:cNvPr>
          <p:cNvSpPr txBox="1"/>
          <p:nvPr/>
        </p:nvSpPr>
        <p:spPr>
          <a:xfrm>
            <a:off x="0" y="123092"/>
            <a:ext cx="11957537" cy="3888244"/>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1" i="0" baseline="30000" dirty="0">
                <a:effectLst/>
                <a:latin typeface="system-ui"/>
              </a:rPr>
              <a:t>14 </a:t>
            </a:r>
            <a:r>
              <a:rPr lang="en-US" sz="4000" b="0" i="0" dirty="0">
                <a:effectLst/>
                <a:latin typeface="system-ui"/>
              </a:rPr>
              <a:t>And when they came to the disciples, they saw a great crowd around them, and scribes arguing with them.  </a:t>
            </a:r>
            <a:r>
              <a:rPr lang="en-US" sz="4000" b="1" i="0" baseline="30000" dirty="0">
                <a:effectLst/>
                <a:latin typeface="system-ui"/>
              </a:rPr>
              <a:t>15 </a:t>
            </a:r>
            <a:r>
              <a:rPr lang="en-US" sz="4000" b="0" i="0" dirty="0">
                <a:effectLst/>
                <a:latin typeface="system-ui"/>
              </a:rPr>
              <a:t>And immediately all the crowd, when they saw him, were greatly amazed and ran up to him and greeted him. </a:t>
            </a:r>
          </a:p>
        </p:txBody>
      </p:sp>
    </p:spTree>
    <p:extLst>
      <p:ext uri="{BB962C8B-B14F-4D97-AF65-F5344CB8AC3E}">
        <p14:creationId xmlns:p14="http://schemas.microsoft.com/office/powerpoint/2010/main" val="3662480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7FDED-2714-C40E-81E0-641CC474F8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DB86DFF-01C9-A530-3458-F74AABCD4EA1}"/>
              </a:ext>
            </a:extLst>
          </p:cNvPr>
          <p:cNvSpPr txBox="1"/>
          <p:nvPr/>
        </p:nvSpPr>
        <p:spPr>
          <a:xfrm>
            <a:off x="0" y="123092"/>
            <a:ext cx="11957537" cy="5119350"/>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1" i="0" baseline="30000" dirty="0">
                <a:effectLst/>
                <a:latin typeface="system-ui"/>
              </a:rPr>
              <a:t>16 </a:t>
            </a:r>
            <a:r>
              <a:rPr lang="en-US" sz="4000" b="0" i="0" dirty="0">
                <a:effectLst/>
                <a:latin typeface="system-ui"/>
              </a:rPr>
              <a:t>And he asked them, “What are you arguing about with them?” </a:t>
            </a:r>
            <a:r>
              <a:rPr lang="en-US" sz="4000" b="1" i="0" baseline="30000" dirty="0">
                <a:effectLst/>
                <a:latin typeface="system-ui"/>
              </a:rPr>
              <a:t>17 </a:t>
            </a:r>
            <a:r>
              <a:rPr lang="en-US" sz="4000" b="0" i="0" dirty="0">
                <a:effectLst/>
                <a:latin typeface="system-ui"/>
              </a:rPr>
              <a:t>And someone from the crowd answered him, “Teacher, I brought my son to you, for he has a spirit that makes him mute. </a:t>
            </a:r>
            <a:r>
              <a:rPr lang="en-US" sz="4000" b="1" i="0" baseline="30000" dirty="0">
                <a:effectLst/>
                <a:latin typeface="system-ui"/>
              </a:rPr>
              <a:t>18 </a:t>
            </a:r>
            <a:r>
              <a:rPr lang="en-US" sz="4000" b="0" i="0" dirty="0">
                <a:effectLst/>
                <a:latin typeface="system-ui"/>
              </a:rPr>
              <a:t>And whenever it seizes him, it throws him down, and he foams and grinds his teeth and becomes rigid. So I asked your disciples to cast it out, and they were not able.” </a:t>
            </a:r>
          </a:p>
        </p:txBody>
      </p:sp>
    </p:spTree>
    <p:extLst>
      <p:ext uri="{BB962C8B-B14F-4D97-AF65-F5344CB8AC3E}">
        <p14:creationId xmlns:p14="http://schemas.microsoft.com/office/powerpoint/2010/main" val="938487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DCE60-F9AC-DE9E-10BD-73EB856792C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287D521-34AD-AF84-FB31-CA1F59B79063}"/>
              </a:ext>
            </a:extLst>
          </p:cNvPr>
          <p:cNvSpPr txBox="1"/>
          <p:nvPr/>
        </p:nvSpPr>
        <p:spPr>
          <a:xfrm>
            <a:off x="0" y="123092"/>
            <a:ext cx="11957537" cy="5119350"/>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1" i="0" baseline="30000" dirty="0">
                <a:effectLst/>
                <a:latin typeface="system-ui"/>
              </a:rPr>
              <a:t>16 </a:t>
            </a:r>
            <a:r>
              <a:rPr lang="en-US" sz="4000" b="0" i="0" dirty="0">
                <a:effectLst/>
                <a:latin typeface="system-ui"/>
              </a:rPr>
              <a:t>And he asked them, “What are you arguing about with them?” </a:t>
            </a:r>
            <a:r>
              <a:rPr lang="en-US" sz="4000" b="1" i="0" baseline="30000" dirty="0">
                <a:effectLst/>
                <a:latin typeface="system-ui"/>
              </a:rPr>
              <a:t>17 </a:t>
            </a:r>
            <a:r>
              <a:rPr lang="en-US" sz="4000" b="0" i="0" dirty="0">
                <a:effectLst/>
                <a:latin typeface="system-ui"/>
              </a:rPr>
              <a:t>And someone from the crowd answered him, “Teacher, I brought my son to you, for he has a spirit that makes him mute. </a:t>
            </a:r>
            <a:r>
              <a:rPr lang="en-US" sz="4000" b="1" i="0" baseline="30000" dirty="0">
                <a:effectLst/>
                <a:latin typeface="system-ui"/>
              </a:rPr>
              <a:t>18 </a:t>
            </a:r>
            <a:r>
              <a:rPr lang="en-US" sz="4000" b="0" i="0" dirty="0">
                <a:effectLst/>
                <a:latin typeface="system-ui"/>
              </a:rPr>
              <a:t>And whenever it seizes him, it throws him down, and he foams and grinds his teeth and becomes rigid. </a:t>
            </a:r>
            <a:r>
              <a:rPr lang="en-US" sz="4000" b="0" i="0" dirty="0">
                <a:effectLst/>
                <a:highlight>
                  <a:srgbClr val="FFFF00"/>
                </a:highlight>
                <a:latin typeface="system-ui"/>
              </a:rPr>
              <a:t>So I asked your disciples to cast it out, and they were not able</a:t>
            </a:r>
            <a:r>
              <a:rPr lang="en-US" sz="4000" b="0" i="0" dirty="0">
                <a:effectLst/>
                <a:latin typeface="system-ui"/>
              </a:rPr>
              <a:t>.” </a:t>
            </a:r>
          </a:p>
        </p:txBody>
      </p:sp>
    </p:spTree>
    <p:extLst>
      <p:ext uri="{BB962C8B-B14F-4D97-AF65-F5344CB8AC3E}">
        <p14:creationId xmlns:p14="http://schemas.microsoft.com/office/powerpoint/2010/main" val="877111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8AB4B7-2C7F-D564-976B-66185031D1A9}"/>
              </a:ext>
            </a:extLst>
          </p:cNvPr>
          <p:cNvSpPr txBox="1"/>
          <p:nvPr/>
        </p:nvSpPr>
        <p:spPr>
          <a:xfrm>
            <a:off x="140677" y="208563"/>
            <a:ext cx="7649308" cy="6555641"/>
          </a:xfrm>
          <a:prstGeom prst="rect">
            <a:avLst/>
          </a:prstGeom>
          <a:noFill/>
        </p:spPr>
        <p:txBody>
          <a:bodyPr wrap="square">
            <a:spAutoFit/>
          </a:bodyPr>
          <a:lstStyle/>
          <a:p>
            <a:r>
              <a:rPr lang="en-US" sz="3600" dirty="0">
                <a:solidFill>
                  <a:srgbClr val="000000"/>
                </a:solidFill>
                <a:latin typeface="system-ui"/>
              </a:rPr>
              <a:t>Mark 6:7-13 </a:t>
            </a:r>
            <a:r>
              <a:rPr lang="en-US" sz="3600" b="1" dirty="0"/>
              <a:t>Jesus Sends Out the Twelve Apostles</a:t>
            </a:r>
          </a:p>
          <a:p>
            <a:endParaRPr lang="en-US" sz="3600" b="1" i="0" baseline="30000" dirty="0">
              <a:solidFill>
                <a:srgbClr val="000000"/>
              </a:solidFill>
              <a:effectLst/>
              <a:latin typeface="system-ui"/>
            </a:endParaRPr>
          </a:p>
          <a:p>
            <a:r>
              <a:rPr lang="en-US" sz="3600" b="1" i="0" baseline="30000" dirty="0">
                <a:solidFill>
                  <a:srgbClr val="000000"/>
                </a:solidFill>
                <a:effectLst/>
                <a:latin typeface="system-ui"/>
              </a:rPr>
              <a:t>7 </a:t>
            </a:r>
            <a:r>
              <a:rPr lang="en-US" sz="3600" b="0" i="0" dirty="0">
                <a:solidFill>
                  <a:srgbClr val="000000"/>
                </a:solidFill>
                <a:effectLst/>
                <a:latin typeface="system-ui"/>
              </a:rPr>
              <a:t>And he called the twelve and began to send them out two by two, and gave them authority over the unclean spirits. </a:t>
            </a:r>
          </a:p>
          <a:p>
            <a:endParaRPr lang="en-US" sz="3600" dirty="0">
              <a:solidFill>
                <a:srgbClr val="000000"/>
              </a:solidFill>
              <a:latin typeface="system-ui"/>
            </a:endParaRPr>
          </a:p>
          <a:p>
            <a:endParaRPr lang="en-US" sz="3600" b="0" i="0" dirty="0">
              <a:solidFill>
                <a:srgbClr val="000000"/>
              </a:solidFill>
              <a:effectLst/>
              <a:latin typeface="system-ui"/>
            </a:endParaRPr>
          </a:p>
          <a:p>
            <a:r>
              <a:rPr lang="en-US" sz="3600" b="0" i="0" dirty="0">
                <a:solidFill>
                  <a:srgbClr val="000000"/>
                </a:solidFill>
                <a:effectLst/>
                <a:latin typeface="system-ui"/>
              </a:rPr>
              <a:t>. . . </a:t>
            </a:r>
            <a:r>
              <a:rPr lang="en-US" sz="3600" b="1" i="0" baseline="30000" dirty="0">
                <a:solidFill>
                  <a:srgbClr val="000000"/>
                </a:solidFill>
                <a:effectLst/>
                <a:latin typeface="system-ui"/>
              </a:rPr>
              <a:t>13 </a:t>
            </a:r>
            <a:r>
              <a:rPr lang="en-US" sz="3600" b="0" i="0" dirty="0">
                <a:solidFill>
                  <a:srgbClr val="000000"/>
                </a:solidFill>
                <a:effectLst/>
                <a:latin typeface="system-ui"/>
              </a:rPr>
              <a:t>And they cast out many demons and anointed with oil many who were sick and healed them.</a:t>
            </a:r>
          </a:p>
          <a:p>
            <a:endParaRPr lang="en-US" sz="3600" dirty="0"/>
          </a:p>
        </p:txBody>
      </p:sp>
      <p:pic>
        <p:nvPicPr>
          <p:cNvPr id="10" name="Picture 9" descr="A black and white drawing of a person holding a staff&#10;&#10;AI-generated content may be incorrect.">
            <a:extLst>
              <a:ext uri="{FF2B5EF4-FFF2-40B4-BE49-F238E27FC236}">
                <a16:creationId xmlns:a16="http://schemas.microsoft.com/office/drawing/2014/main" id="{A2667561-8A12-EEC5-196F-F284CD693124}"/>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96486" y="0"/>
            <a:ext cx="3395514" cy="6858000"/>
          </a:xfrm>
          <a:prstGeom prst="rect">
            <a:avLst/>
          </a:prstGeom>
        </p:spPr>
      </p:pic>
    </p:spTree>
    <p:extLst>
      <p:ext uri="{BB962C8B-B14F-4D97-AF65-F5344CB8AC3E}">
        <p14:creationId xmlns:p14="http://schemas.microsoft.com/office/powerpoint/2010/main" val="1230470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A0F9E-D663-E163-8696-AE9D3A8535F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E689C0-25C9-A37E-D0C3-4B67BC56847A}"/>
              </a:ext>
            </a:extLst>
          </p:cNvPr>
          <p:cNvSpPr txBox="1"/>
          <p:nvPr/>
        </p:nvSpPr>
        <p:spPr>
          <a:xfrm>
            <a:off x="140677" y="208563"/>
            <a:ext cx="7649308" cy="4893647"/>
          </a:xfrm>
          <a:prstGeom prst="rect">
            <a:avLst/>
          </a:prstGeom>
          <a:noFill/>
        </p:spPr>
        <p:txBody>
          <a:bodyPr wrap="square">
            <a:spAutoFit/>
          </a:bodyPr>
          <a:lstStyle/>
          <a:p>
            <a:r>
              <a:rPr lang="en-US" sz="3600" dirty="0">
                <a:solidFill>
                  <a:srgbClr val="000000"/>
                </a:solidFill>
                <a:latin typeface="system-ui"/>
              </a:rPr>
              <a:t>Mark 6:7-13 </a:t>
            </a:r>
            <a:r>
              <a:rPr lang="en-US" sz="3600" b="1" dirty="0"/>
              <a:t>Jesus Sends Out the Twelve Apostles</a:t>
            </a:r>
          </a:p>
          <a:p>
            <a:endParaRPr lang="en-US" sz="3600" b="1" i="0" baseline="30000" dirty="0">
              <a:solidFill>
                <a:srgbClr val="000000"/>
              </a:solidFill>
              <a:effectLst/>
              <a:latin typeface="system-ui"/>
            </a:endParaRPr>
          </a:p>
          <a:p>
            <a:endParaRPr lang="en-US" sz="3600" b="1" baseline="30000" dirty="0">
              <a:solidFill>
                <a:srgbClr val="000000"/>
              </a:solidFill>
              <a:latin typeface="system-ui"/>
            </a:endParaRPr>
          </a:p>
          <a:p>
            <a:endParaRPr lang="en-US" sz="3600" b="1" i="0" baseline="30000" dirty="0">
              <a:solidFill>
                <a:srgbClr val="000000"/>
              </a:solidFill>
              <a:effectLst/>
              <a:latin typeface="system-ui"/>
            </a:endParaRPr>
          </a:p>
          <a:p>
            <a:endParaRPr lang="en-US" sz="3600" b="1" i="0" baseline="30000" dirty="0">
              <a:solidFill>
                <a:srgbClr val="000000"/>
              </a:solidFill>
              <a:effectLst/>
              <a:latin typeface="system-ui"/>
            </a:endParaRPr>
          </a:p>
          <a:p>
            <a:r>
              <a:rPr lang="en-US" sz="3600" b="1" i="0" baseline="30000" dirty="0">
                <a:solidFill>
                  <a:srgbClr val="000000"/>
                </a:solidFill>
                <a:effectLst/>
                <a:latin typeface="system-ui"/>
              </a:rPr>
              <a:t>11 </a:t>
            </a:r>
            <a:r>
              <a:rPr lang="en-US" sz="3600" b="0" i="0" dirty="0">
                <a:solidFill>
                  <a:srgbClr val="000000"/>
                </a:solidFill>
                <a:effectLst/>
                <a:latin typeface="system-ui"/>
              </a:rPr>
              <a:t>And if any place will not receive you and they will not listen to you, when you leave, shake off the dust that is on your feet as a testimony against them.”</a:t>
            </a:r>
            <a:endParaRPr lang="en-US" sz="3600" dirty="0"/>
          </a:p>
        </p:txBody>
      </p:sp>
      <p:pic>
        <p:nvPicPr>
          <p:cNvPr id="2" name="Picture 1" descr="A drawing of a person with a stick&#10;&#10;AI-generated content may be incorrect.">
            <a:extLst>
              <a:ext uri="{FF2B5EF4-FFF2-40B4-BE49-F238E27FC236}">
                <a16:creationId xmlns:a16="http://schemas.microsoft.com/office/drawing/2014/main" id="{D6764A6F-2515-A8CA-9CF2-D1E5D278639C}"/>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8809891" y="0"/>
            <a:ext cx="3042137" cy="6858000"/>
          </a:xfrm>
          <a:prstGeom prst="rect">
            <a:avLst/>
          </a:prstGeom>
        </p:spPr>
      </p:pic>
    </p:spTree>
    <p:extLst>
      <p:ext uri="{BB962C8B-B14F-4D97-AF65-F5344CB8AC3E}">
        <p14:creationId xmlns:p14="http://schemas.microsoft.com/office/powerpoint/2010/main" val="1727406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420A5-EEAF-83A7-02C1-8EA1E1A073A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2C194B8-1B12-05EF-AC34-6E7265DDA856}"/>
              </a:ext>
            </a:extLst>
          </p:cNvPr>
          <p:cNvSpPr txBox="1"/>
          <p:nvPr/>
        </p:nvSpPr>
        <p:spPr>
          <a:xfrm>
            <a:off x="0" y="123092"/>
            <a:ext cx="11957537" cy="4914166"/>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0" i="0" dirty="0">
                <a:solidFill>
                  <a:schemeClr val="bg1">
                    <a:lumMod val="65000"/>
                  </a:schemeClr>
                </a:solidFill>
                <a:effectLst/>
                <a:latin typeface="system-ui"/>
              </a:rPr>
              <a:t>. . .So I asked your disciples to cast it out, and they were not able.” </a:t>
            </a:r>
          </a:p>
          <a:p>
            <a:pPr algn="l">
              <a:buNone/>
            </a:pPr>
            <a:endParaRPr lang="en-US" sz="4000" baseline="30000" dirty="0">
              <a:latin typeface="system-ui"/>
            </a:endParaRPr>
          </a:p>
          <a:p>
            <a:pPr algn="l">
              <a:buNone/>
            </a:pPr>
            <a:r>
              <a:rPr lang="en-US" sz="4000" b="1" i="0" baseline="30000" dirty="0">
                <a:effectLst/>
                <a:latin typeface="system-ui"/>
              </a:rPr>
              <a:t>19 </a:t>
            </a:r>
            <a:r>
              <a:rPr lang="en-US" sz="4000" b="0" i="0" dirty="0">
                <a:effectLst/>
                <a:latin typeface="system-ui"/>
              </a:rPr>
              <a:t>And he answered them, “O faithless generation, how long am I to be with you? How long am I to bear with you? Bring him to me.” </a:t>
            </a:r>
            <a:r>
              <a:rPr lang="en-US" sz="4000" b="1" i="0" baseline="30000" dirty="0">
                <a:effectLst/>
                <a:latin typeface="system-ui"/>
              </a:rPr>
              <a:t>20 </a:t>
            </a:r>
            <a:r>
              <a:rPr lang="en-US" sz="4000" b="0" i="0" dirty="0">
                <a:effectLst/>
                <a:latin typeface="system-ui"/>
              </a:rPr>
              <a:t>And they brought the boy to him. </a:t>
            </a:r>
          </a:p>
        </p:txBody>
      </p:sp>
      <p:sp>
        <p:nvSpPr>
          <p:cNvPr id="2" name="TextBox 1">
            <a:extLst>
              <a:ext uri="{FF2B5EF4-FFF2-40B4-BE49-F238E27FC236}">
                <a16:creationId xmlns:a16="http://schemas.microsoft.com/office/drawing/2014/main" id="{9CA8C928-9835-F498-1B8A-9F43B5A71645}"/>
              </a:ext>
            </a:extLst>
          </p:cNvPr>
          <p:cNvSpPr txBox="1"/>
          <p:nvPr/>
        </p:nvSpPr>
        <p:spPr>
          <a:xfrm>
            <a:off x="6110285" y="2458548"/>
            <a:ext cx="4489021"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faithless generation</a:t>
            </a:r>
          </a:p>
        </p:txBody>
      </p:sp>
    </p:spTree>
    <p:extLst>
      <p:ext uri="{BB962C8B-B14F-4D97-AF65-F5344CB8AC3E}">
        <p14:creationId xmlns:p14="http://schemas.microsoft.com/office/powerpoint/2010/main" val="398807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69C5B9-E17E-C1ED-FDE9-2125835AFEA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DC906E8-DCF6-FF9A-2DBF-D3AE3532EC55}"/>
              </a:ext>
            </a:extLst>
          </p:cNvPr>
          <p:cNvSpPr txBox="1"/>
          <p:nvPr/>
        </p:nvSpPr>
        <p:spPr>
          <a:xfrm>
            <a:off x="5634797" y="337140"/>
            <a:ext cx="4489021"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faithless generation</a:t>
            </a:r>
          </a:p>
        </p:txBody>
      </p:sp>
      <p:sp>
        <p:nvSpPr>
          <p:cNvPr id="7" name="TextBox 6">
            <a:extLst>
              <a:ext uri="{FF2B5EF4-FFF2-40B4-BE49-F238E27FC236}">
                <a16:creationId xmlns:a16="http://schemas.microsoft.com/office/drawing/2014/main" id="{05F9A1CC-F823-0527-DD08-7964351253D8}"/>
              </a:ext>
            </a:extLst>
          </p:cNvPr>
          <p:cNvSpPr txBox="1"/>
          <p:nvPr/>
        </p:nvSpPr>
        <p:spPr>
          <a:xfrm>
            <a:off x="3300605" y="337140"/>
            <a:ext cx="7498080"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Who is the                                     ? </a:t>
            </a:r>
          </a:p>
        </p:txBody>
      </p:sp>
      <p:sp>
        <p:nvSpPr>
          <p:cNvPr id="10" name="TextBox 9">
            <a:extLst>
              <a:ext uri="{FF2B5EF4-FFF2-40B4-BE49-F238E27FC236}">
                <a16:creationId xmlns:a16="http://schemas.microsoft.com/office/drawing/2014/main" id="{3D1CA55E-8AF3-5A80-B7FF-D954B890A14E}"/>
              </a:ext>
            </a:extLst>
          </p:cNvPr>
          <p:cNvSpPr txBox="1"/>
          <p:nvPr/>
        </p:nvSpPr>
        <p:spPr>
          <a:xfrm>
            <a:off x="250428" y="1242492"/>
            <a:ext cx="11941572" cy="4339650"/>
          </a:xfrm>
          <a:prstGeom prst="rect">
            <a:avLst/>
          </a:prstGeom>
          <a:noFill/>
        </p:spPr>
        <p:txBody>
          <a:bodyPr wrap="square">
            <a:spAutoFit/>
          </a:bodyPr>
          <a:lstStyle/>
          <a:p>
            <a:r>
              <a:rPr lang="en-US" sz="4000" b="1" dirty="0">
                <a:latin typeface="+mj-lt"/>
              </a:rPr>
              <a:t>The Disciples</a:t>
            </a:r>
          </a:p>
          <a:p>
            <a:pPr marL="571500" indent="-571500">
              <a:buFont typeface="Arial" panose="020B0604020202020204" pitchFamily="34" charset="0"/>
              <a:buChar char="•"/>
            </a:pPr>
            <a:r>
              <a:rPr lang="en-US" sz="3600" dirty="0">
                <a:latin typeface="+mj-lt"/>
              </a:rPr>
              <a:t>They had just failed to cast out the demon (Mark 9:14–18).</a:t>
            </a:r>
          </a:p>
          <a:p>
            <a:endParaRPr lang="en-US" sz="4000" dirty="0">
              <a:latin typeface="+mj-lt"/>
            </a:endParaRPr>
          </a:p>
          <a:p>
            <a:r>
              <a:rPr lang="en-US" sz="4000" b="1" dirty="0">
                <a:latin typeface="+mj-lt"/>
              </a:rPr>
              <a:t>The Crowd and Scribes</a:t>
            </a:r>
          </a:p>
          <a:p>
            <a:pPr marL="571500" indent="-571500">
              <a:buFont typeface="Arial" panose="020B0604020202020204" pitchFamily="34" charset="0"/>
              <a:buChar char="•"/>
            </a:pPr>
            <a:r>
              <a:rPr lang="en-US" sz="4000" dirty="0">
                <a:latin typeface="+mj-lt"/>
              </a:rPr>
              <a:t>The scribes were arguing (v.14).</a:t>
            </a:r>
          </a:p>
          <a:p>
            <a:pPr marL="571500" indent="-571500">
              <a:buFont typeface="Arial" panose="020B0604020202020204" pitchFamily="34" charset="0"/>
              <a:buChar char="•"/>
            </a:pPr>
            <a:r>
              <a:rPr lang="en-US" sz="4000" dirty="0">
                <a:latin typeface="+mj-lt"/>
              </a:rPr>
              <a:t>The father also expresses weak faith: </a:t>
            </a:r>
          </a:p>
          <a:p>
            <a:r>
              <a:rPr lang="en-US" sz="4000" dirty="0">
                <a:latin typeface="+mj-lt"/>
              </a:rPr>
              <a:t>       “I believe; help my unbelief!” (v.24).</a:t>
            </a:r>
          </a:p>
        </p:txBody>
      </p:sp>
    </p:spTree>
    <p:extLst>
      <p:ext uri="{BB962C8B-B14F-4D97-AF65-F5344CB8AC3E}">
        <p14:creationId xmlns:p14="http://schemas.microsoft.com/office/powerpoint/2010/main" val="39196408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Effect transition="in" filter="fade">
                                      <p:cBhvr>
                                        <p:cTn id="28" dur="500"/>
                                        <p:tgtEl>
                                          <p:spTgt spid="10">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802575-7395-8066-C97E-F397E07E03E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406CDDC-48C4-8B18-AA02-A9C74149C31A}"/>
              </a:ext>
            </a:extLst>
          </p:cNvPr>
          <p:cNvSpPr txBox="1"/>
          <p:nvPr/>
        </p:nvSpPr>
        <p:spPr>
          <a:xfrm>
            <a:off x="5634797" y="337140"/>
            <a:ext cx="4489021"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faithless generation</a:t>
            </a:r>
          </a:p>
        </p:txBody>
      </p:sp>
      <p:sp>
        <p:nvSpPr>
          <p:cNvPr id="7" name="TextBox 6">
            <a:extLst>
              <a:ext uri="{FF2B5EF4-FFF2-40B4-BE49-F238E27FC236}">
                <a16:creationId xmlns:a16="http://schemas.microsoft.com/office/drawing/2014/main" id="{FC2A86BB-0505-7816-2229-2DC4B9121F34}"/>
              </a:ext>
            </a:extLst>
          </p:cNvPr>
          <p:cNvSpPr txBox="1"/>
          <p:nvPr/>
        </p:nvSpPr>
        <p:spPr>
          <a:xfrm>
            <a:off x="3300605" y="337140"/>
            <a:ext cx="7498080"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Who is the                                     ? </a:t>
            </a:r>
          </a:p>
        </p:txBody>
      </p:sp>
      <p:sp>
        <p:nvSpPr>
          <p:cNvPr id="10" name="TextBox 9">
            <a:extLst>
              <a:ext uri="{FF2B5EF4-FFF2-40B4-BE49-F238E27FC236}">
                <a16:creationId xmlns:a16="http://schemas.microsoft.com/office/drawing/2014/main" id="{C2F382EA-7AC7-B017-A708-82F491E1655B}"/>
              </a:ext>
            </a:extLst>
          </p:cNvPr>
          <p:cNvSpPr txBox="1"/>
          <p:nvPr/>
        </p:nvSpPr>
        <p:spPr>
          <a:xfrm>
            <a:off x="250428" y="1242492"/>
            <a:ext cx="11941572" cy="3170099"/>
          </a:xfrm>
          <a:prstGeom prst="rect">
            <a:avLst/>
          </a:prstGeom>
          <a:noFill/>
        </p:spPr>
        <p:txBody>
          <a:bodyPr wrap="square">
            <a:spAutoFit/>
          </a:bodyPr>
          <a:lstStyle/>
          <a:p>
            <a:r>
              <a:rPr lang="en-US" sz="4000" b="1" dirty="0">
                <a:latin typeface="+mj-lt"/>
              </a:rPr>
              <a:t>Israel as a whole</a:t>
            </a:r>
          </a:p>
          <a:p>
            <a:pPr marL="571500" indent="-571500">
              <a:buFont typeface="Arial" panose="020B0604020202020204" pitchFamily="34" charset="0"/>
              <a:buChar char="•"/>
            </a:pPr>
            <a:r>
              <a:rPr lang="en-US" sz="4000" dirty="0">
                <a:latin typeface="+mj-lt"/>
              </a:rPr>
              <a:t>Similar to Deuteronomy 32:5, 20 where Israel is called "a perverse and crooked generation."</a:t>
            </a:r>
          </a:p>
          <a:p>
            <a:pPr marL="571500" indent="-571500">
              <a:buFont typeface="Arial" panose="020B0604020202020204" pitchFamily="34" charset="0"/>
              <a:buChar char="•"/>
            </a:pPr>
            <a:r>
              <a:rPr lang="en-US" sz="4000" dirty="0">
                <a:latin typeface="+mj-lt"/>
              </a:rPr>
              <a:t>The entire generation reflects spiritual blindness, resistance, and lack of trust.</a:t>
            </a:r>
          </a:p>
        </p:txBody>
      </p:sp>
    </p:spTree>
    <p:extLst>
      <p:ext uri="{BB962C8B-B14F-4D97-AF65-F5344CB8AC3E}">
        <p14:creationId xmlns:p14="http://schemas.microsoft.com/office/powerpoint/2010/main" val="38469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child sitting on a couch&#10;&#10;AI-generated content may be incorrect.">
            <a:extLst>
              <a:ext uri="{FF2B5EF4-FFF2-40B4-BE49-F238E27FC236}">
                <a16:creationId xmlns:a16="http://schemas.microsoft.com/office/drawing/2014/main" id="{64A05D00-9213-E9A1-F642-38BA67DCBD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144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07F0B1-4DA4-03CC-430B-82551714CEF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B70A032-A5E2-0A00-A25F-9594644BBE49}"/>
              </a:ext>
            </a:extLst>
          </p:cNvPr>
          <p:cNvSpPr txBox="1"/>
          <p:nvPr/>
        </p:nvSpPr>
        <p:spPr>
          <a:xfrm>
            <a:off x="5634797" y="337140"/>
            <a:ext cx="4489021"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faithless generation</a:t>
            </a:r>
          </a:p>
        </p:txBody>
      </p:sp>
      <p:sp>
        <p:nvSpPr>
          <p:cNvPr id="7" name="TextBox 6">
            <a:extLst>
              <a:ext uri="{FF2B5EF4-FFF2-40B4-BE49-F238E27FC236}">
                <a16:creationId xmlns:a16="http://schemas.microsoft.com/office/drawing/2014/main" id="{BB12E257-062D-592B-FB5F-C33E950E1477}"/>
              </a:ext>
            </a:extLst>
          </p:cNvPr>
          <p:cNvSpPr txBox="1"/>
          <p:nvPr/>
        </p:nvSpPr>
        <p:spPr>
          <a:xfrm>
            <a:off x="3300605" y="337140"/>
            <a:ext cx="7498080"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Who is the                                     ? </a:t>
            </a:r>
          </a:p>
        </p:txBody>
      </p:sp>
      <p:sp>
        <p:nvSpPr>
          <p:cNvPr id="10" name="TextBox 9">
            <a:extLst>
              <a:ext uri="{FF2B5EF4-FFF2-40B4-BE49-F238E27FC236}">
                <a16:creationId xmlns:a16="http://schemas.microsoft.com/office/drawing/2014/main" id="{5C8268E2-9C8D-0F14-E81B-D75077DDC555}"/>
              </a:ext>
            </a:extLst>
          </p:cNvPr>
          <p:cNvSpPr txBox="1"/>
          <p:nvPr/>
        </p:nvSpPr>
        <p:spPr>
          <a:xfrm>
            <a:off x="250428" y="1242492"/>
            <a:ext cx="11941572" cy="5016758"/>
          </a:xfrm>
          <a:prstGeom prst="rect">
            <a:avLst/>
          </a:prstGeom>
          <a:noFill/>
        </p:spPr>
        <p:txBody>
          <a:bodyPr wrap="square">
            <a:spAutoFit/>
          </a:bodyPr>
          <a:lstStyle/>
          <a:p>
            <a:r>
              <a:rPr lang="en-US" sz="4000" b="1" dirty="0">
                <a:latin typeface="+mj-lt"/>
              </a:rPr>
              <a:t>Even Now: The World’s Ongoing Faithlessness</a:t>
            </a:r>
          </a:p>
          <a:p>
            <a:r>
              <a:rPr lang="en-US" sz="4000" u="sng" dirty="0">
                <a:latin typeface="+mj-lt"/>
              </a:rPr>
              <a:t>Cultural unbelief</a:t>
            </a:r>
            <a:r>
              <a:rPr lang="en-US" sz="4000" dirty="0">
                <a:latin typeface="+mj-lt"/>
              </a:rPr>
              <a:t>: Many reject God’s authority, replacing it with self-made truth.</a:t>
            </a:r>
          </a:p>
          <a:p>
            <a:r>
              <a:rPr lang="en-US" sz="4000" u="sng" dirty="0">
                <a:latin typeface="+mj-lt"/>
              </a:rPr>
              <a:t>Superficial religion</a:t>
            </a:r>
            <a:r>
              <a:rPr lang="en-US" sz="4000" dirty="0">
                <a:latin typeface="+mj-lt"/>
              </a:rPr>
              <a:t>: Like the disciples, people can profess faith while lacking true dependence on God.</a:t>
            </a:r>
          </a:p>
          <a:p>
            <a:r>
              <a:rPr lang="en-US" sz="4000" u="sng" dirty="0">
                <a:latin typeface="+mj-lt"/>
              </a:rPr>
              <a:t>Prayerlessness</a:t>
            </a:r>
            <a:r>
              <a:rPr lang="en-US" sz="4000" dirty="0">
                <a:latin typeface="+mj-lt"/>
              </a:rPr>
              <a:t>: In a world of technology, wealth, and human solutions, many minimize or neglect prayer and spiritual disciplines.</a:t>
            </a:r>
          </a:p>
        </p:txBody>
      </p:sp>
    </p:spTree>
    <p:extLst>
      <p:ext uri="{BB962C8B-B14F-4D97-AF65-F5344CB8AC3E}">
        <p14:creationId xmlns:p14="http://schemas.microsoft.com/office/powerpoint/2010/main" val="3866229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1066E-9A7D-EA43-C003-9996AE5A991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E8756A-5F9F-193C-FAEE-6A96D65615FC}"/>
              </a:ext>
            </a:extLst>
          </p:cNvPr>
          <p:cNvSpPr txBox="1"/>
          <p:nvPr/>
        </p:nvSpPr>
        <p:spPr>
          <a:xfrm>
            <a:off x="0" y="123092"/>
            <a:ext cx="11957537" cy="5119350"/>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0" i="0" dirty="0">
                <a:effectLst/>
                <a:latin typeface="system-ui"/>
              </a:rPr>
              <a:t>And when the spirit saw him, immediately it convulsed the boy, and he fell on the ground and rolled about, foaming at the mouth. </a:t>
            </a:r>
            <a:r>
              <a:rPr lang="en-US" sz="4000" b="1" i="0" baseline="30000" dirty="0">
                <a:effectLst/>
                <a:latin typeface="system-ui"/>
              </a:rPr>
              <a:t>21 </a:t>
            </a:r>
            <a:r>
              <a:rPr lang="en-US" sz="4000" b="0" i="0" dirty="0">
                <a:effectLst/>
                <a:latin typeface="system-ui"/>
              </a:rPr>
              <a:t>And Jesus asked his father, “How long has this been happening to him?” And he said, “From childhood. </a:t>
            </a:r>
            <a:r>
              <a:rPr lang="en-US" sz="4000" b="1" i="0" baseline="30000" dirty="0">
                <a:effectLst/>
                <a:latin typeface="system-ui"/>
              </a:rPr>
              <a:t>22 </a:t>
            </a:r>
            <a:r>
              <a:rPr lang="en-US" sz="4000" b="0" i="0" dirty="0">
                <a:effectLst/>
                <a:latin typeface="system-ui"/>
              </a:rPr>
              <a:t>And it has often cast him into fire and into water, to destroy him. But if you can do anything, have </a:t>
            </a:r>
            <a:r>
              <a:rPr lang="en-US" sz="4000" b="1" i="1" dirty="0">
                <a:effectLst/>
                <a:latin typeface="system-ui"/>
              </a:rPr>
              <a:t>compassion</a:t>
            </a:r>
            <a:r>
              <a:rPr lang="en-US" sz="4000" b="0" i="0" dirty="0">
                <a:effectLst/>
                <a:latin typeface="system-ui"/>
              </a:rPr>
              <a:t> on us and help us.” </a:t>
            </a:r>
          </a:p>
        </p:txBody>
      </p:sp>
      <p:sp>
        <p:nvSpPr>
          <p:cNvPr id="4" name="TextBox 3">
            <a:extLst>
              <a:ext uri="{FF2B5EF4-FFF2-40B4-BE49-F238E27FC236}">
                <a16:creationId xmlns:a16="http://schemas.microsoft.com/office/drawing/2014/main" id="{96E7FB26-D085-C105-9A4F-A7FDC7F37CA7}"/>
              </a:ext>
            </a:extLst>
          </p:cNvPr>
          <p:cNvSpPr txBox="1"/>
          <p:nvPr/>
        </p:nvSpPr>
        <p:spPr>
          <a:xfrm>
            <a:off x="537972" y="5768078"/>
            <a:ext cx="4466844" cy="923330"/>
          </a:xfrm>
          <a:prstGeom prst="rect">
            <a:avLst/>
          </a:prstGeom>
          <a:noFill/>
        </p:spPr>
        <p:txBody>
          <a:bodyPr wrap="square">
            <a:spAutoFit/>
          </a:bodyPr>
          <a:lstStyle/>
          <a:p>
            <a:r>
              <a:rPr lang="el-GR" sz="5400" b="1" i="0" dirty="0">
                <a:solidFill>
                  <a:srgbClr val="0A0A0A"/>
                </a:solidFill>
                <a:effectLst/>
                <a:latin typeface="blbGentium"/>
              </a:rPr>
              <a:t>σπλαγχνίζομαι</a:t>
            </a:r>
            <a:endParaRPr lang="en-US" sz="4800" b="1" dirty="0"/>
          </a:p>
        </p:txBody>
      </p:sp>
      <p:sp>
        <p:nvSpPr>
          <p:cNvPr id="6" name="TextBox 5">
            <a:extLst>
              <a:ext uri="{FF2B5EF4-FFF2-40B4-BE49-F238E27FC236}">
                <a16:creationId xmlns:a16="http://schemas.microsoft.com/office/drawing/2014/main" id="{9E390EDA-1E01-F3F9-30F1-3A3627945158}"/>
              </a:ext>
            </a:extLst>
          </p:cNvPr>
          <p:cNvSpPr txBox="1"/>
          <p:nvPr/>
        </p:nvSpPr>
        <p:spPr>
          <a:xfrm>
            <a:off x="5983224" y="5814244"/>
            <a:ext cx="6208776" cy="830997"/>
          </a:xfrm>
          <a:prstGeom prst="rect">
            <a:avLst/>
          </a:prstGeom>
          <a:noFill/>
        </p:spPr>
        <p:txBody>
          <a:bodyPr wrap="square">
            <a:spAutoFit/>
          </a:bodyPr>
          <a:lstStyle/>
          <a:p>
            <a:r>
              <a:rPr lang="en-US" sz="4800" b="1" i="1" dirty="0" err="1">
                <a:solidFill>
                  <a:srgbClr val="0A0A0A"/>
                </a:solidFill>
                <a:effectLst/>
                <a:latin typeface="arial" panose="020B0604020202020204" pitchFamily="34" charset="0"/>
              </a:rPr>
              <a:t>splagchnizomai</a:t>
            </a:r>
            <a:endParaRPr lang="en-US" sz="4800" b="1" dirty="0"/>
          </a:p>
        </p:txBody>
      </p:sp>
    </p:spTree>
    <p:extLst>
      <p:ext uri="{BB962C8B-B14F-4D97-AF65-F5344CB8AC3E}">
        <p14:creationId xmlns:p14="http://schemas.microsoft.com/office/powerpoint/2010/main" val="374513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B7D14F4-9045-822F-6556-7CEFCAED8819}"/>
              </a:ext>
            </a:extLst>
          </p:cNvPr>
          <p:cNvGrpSpPr/>
          <p:nvPr/>
        </p:nvGrpSpPr>
        <p:grpSpPr>
          <a:xfrm>
            <a:off x="1524000" y="714066"/>
            <a:ext cx="9144000" cy="5429868"/>
            <a:chOff x="1524000" y="1002107"/>
            <a:chExt cx="9144000" cy="5429868"/>
          </a:xfrm>
        </p:grpSpPr>
        <p:sp>
          <p:nvSpPr>
            <p:cNvPr id="3" name="Rectangle 2">
              <a:extLst>
                <a:ext uri="{FF2B5EF4-FFF2-40B4-BE49-F238E27FC236}">
                  <a16:creationId xmlns:a16="http://schemas.microsoft.com/office/drawing/2014/main" id="{684374D5-E97E-A4DC-A73D-FB6F084F70B8}"/>
                </a:ext>
              </a:extLst>
            </p:cNvPr>
            <p:cNvSpPr/>
            <p:nvPr/>
          </p:nvSpPr>
          <p:spPr>
            <a:xfrm>
              <a:off x="3223144" y="1089578"/>
              <a:ext cx="5745712" cy="2545080"/>
            </a:xfrm>
            <a:prstGeom prst="rect">
              <a:avLst/>
            </a:prstGeom>
            <a:solidFill>
              <a:srgbClr val="B001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89727DE-EF81-1385-5453-AF7A79A57115}"/>
                </a:ext>
              </a:extLst>
            </p:cNvPr>
            <p:cNvSpPr txBox="1"/>
            <p:nvPr/>
          </p:nvSpPr>
          <p:spPr>
            <a:xfrm>
              <a:off x="1524000" y="3877430"/>
              <a:ext cx="9144000" cy="2554545"/>
            </a:xfrm>
            <a:prstGeom prst="rect">
              <a:avLst/>
            </a:prstGeom>
            <a:noFill/>
          </p:spPr>
          <p:txBody>
            <a:bodyPr wrap="square" rtlCol="0">
              <a:spAutoFit/>
            </a:bodyPr>
            <a:lstStyle/>
            <a:p>
              <a:pPr algn="ctr">
                <a:lnSpc>
                  <a:spcPct val="80000"/>
                </a:lnSpc>
              </a:pPr>
              <a:r>
                <a:rPr lang="en-US" sz="10000" b="1" spc="300" dirty="0">
                  <a:solidFill>
                    <a:schemeClr val="bg1">
                      <a:lumMod val="85000"/>
                    </a:schemeClr>
                  </a:solidFill>
                  <a:latin typeface="Nirmala Text" panose="020B0502040204020203" pitchFamily="34" charset="0"/>
                  <a:ea typeface="Nirmala Text" panose="020B0502040204020203" pitchFamily="34" charset="0"/>
                  <a:cs typeface="Nirmala Text" panose="020B0502040204020203" pitchFamily="34" charset="0"/>
                </a:rPr>
                <a:t>COMPASSION</a:t>
              </a:r>
            </a:p>
            <a:p>
              <a:pPr algn="ctr">
                <a:lnSpc>
                  <a:spcPct val="80000"/>
                </a:lnSpc>
              </a:pPr>
              <a:r>
                <a:rPr lang="en-US" sz="10000" b="1" spc="300" dirty="0">
                  <a:solidFill>
                    <a:schemeClr val="bg1">
                      <a:lumMod val="85000"/>
                    </a:schemeClr>
                  </a:solidFill>
                  <a:latin typeface="Nirmala Text" panose="020B0502040204020203" pitchFamily="34" charset="0"/>
                  <a:ea typeface="Nirmala Text" panose="020B0502040204020203" pitchFamily="34" charset="0"/>
                  <a:cs typeface="Nirmala Text" panose="020B0502040204020203" pitchFamily="34" charset="0"/>
                </a:rPr>
                <a:t>UNVEILED</a:t>
              </a:r>
            </a:p>
          </p:txBody>
        </p:sp>
        <p:sp>
          <p:nvSpPr>
            <p:cNvPr id="5" name="TextBox 4">
              <a:extLst>
                <a:ext uri="{FF2B5EF4-FFF2-40B4-BE49-F238E27FC236}">
                  <a16:creationId xmlns:a16="http://schemas.microsoft.com/office/drawing/2014/main" id="{4D581D9A-43E3-184E-837C-B0994FA0E7AA}"/>
                </a:ext>
              </a:extLst>
            </p:cNvPr>
            <p:cNvSpPr txBox="1"/>
            <p:nvPr/>
          </p:nvSpPr>
          <p:spPr>
            <a:xfrm>
              <a:off x="3172108" y="1002107"/>
              <a:ext cx="1748871" cy="3154710"/>
            </a:xfrm>
            <a:prstGeom prst="rect">
              <a:avLst/>
            </a:prstGeom>
            <a:noFill/>
            <a:ln>
              <a:noFill/>
            </a:ln>
          </p:spPr>
          <p:txBody>
            <a:bodyPr wrap="square" rtlCol="0">
              <a:spAutoFit/>
            </a:bodyPr>
            <a:lstStyle/>
            <a:p>
              <a:pPr>
                <a:spcBef>
                  <a:spcPts val="600"/>
                </a:spcBef>
                <a:spcAft>
                  <a:spcPts val="600"/>
                </a:spcAft>
              </a:pPr>
              <a:r>
                <a:rPr lang="en-US" sz="19900" b="1" spc="-300" dirty="0">
                  <a:solidFill>
                    <a:schemeClr val="bg1"/>
                  </a:solidFill>
                  <a:latin typeface="Franklin Gothic Demi Cond" panose="020B0706030402020204" pitchFamily="34" charset="0"/>
                  <a:cs typeface="Times New Roman" panose="02020603050405020304" pitchFamily="18" charset="0"/>
                </a:rPr>
                <a:t>M</a:t>
              </a:r>
            </a:p>
          </p:txBody>
        </p:sp>
        <p:sp>
          <p:nvSpPr>
            <p:cNvPr id="6" name="TextBox 5">
              <a:extLst>
                <a:ext uri="{FF2B5EF4-FFF2-40B4-BE49-F238E27FC236}">
                  <a16:creationId xmlns:a16="http://schemas.microsoft.com/office/drawing/2014/main" id="{77C6996A-C247-E286-D7DA-B6E714A2C34E}"/>
                </a:ext>
              </a:extLst>
            </p:cNvPr>
            <p:cNvSpPr txBox="1"/>
            <p:nvPr/>
          </p:nvSpPr>
          <p:spPr>
            <a:xfrm>
              <a:off x="4954283" y="1002256"/>
              <a:ext cx="798701" cy="3154710"/>
            </a:xfrm>
            <a:prstGeom prst="rect">
              <a:avLst/>
            </a:prstGeom>
            <a:noFill/>
          </p:spPr>
          <p:txBody>
            <a:bodyPr wrap="square" rtlCol="0">
              <a:spAutoFit/>
            </a:bodyPr>
            <a:lstStyle/>
            <a:p>
              <a:r>
                <a:rPr lang="en-US" sz="19900" b="1" spc="-300" dirty="0">
                  <a:solidFill>
                    <a:schemeClr val="bg1"/>
                  </a:solidFill>
                  <a:latin typeface="Franklin Gothic Demi Cond" panose="020B0706030402020204" pitchFamily="34" charset="0"/>
                  <a:cs typeface="Times New Roman" panose="02020603050405020304" pitchFamily="18" charset="0"/>
                </a:rPr>
                <a:t>A</a:t>
              </a:r>
            </a:p>
          </p:txBody>
        </p:sp>
        <p:sp>
          <p:nvSpPr>
            <p:cNvPr id="7" name="TextBox 6">
              <a:extLst>
                <a:ext uri="{FF2B5EF4-FFF2-40B4-BE49-F238E27FC236}">
                  <a16:creationId xmlns:a16="http://schemas.microsoft.com/office/drawing/2014/main" id="{FC763903-D925-01B5-B5FC-A117F65D0410}"/>
                </a:ext>
              </a:extLst>
            </p:cNvPr>
            <p:cNvSpPr txBox="1"/>
            <p:nvPr/>
          </p:nvSpPr>
          <p:spPr>
            <a:xfrm>
              <a:off x="6094309" y="1002256"/>
              <a:ext cx="828038" cy="3154710"/>
            </a:xfrm>
            <a:prstGeom prst="rect">
              <a:avLst/>
            </a:prstGeom>
            <a:noFill/>
          </p:spPr>
          <p:txBody>
            <a:bodyPr wrap="square" rtlCol="0">
              <a:spAutoFit/>
            </a:bodyPr>
            <a:lstStyle/>
            <a:p>
              <a:r>
                <a:rPr lang="en-US" sz="19900" b="1" spc="-300" dirty="0">
                  <a:solidFill>
                    <a:schemeClr val="bg1"/>
                  </a:solidFill>
                  <a:latin typeface="Franklin Gothic Demi Cond" panose="020B0706030402020204" pitchFamily="34" charset="0"/>
                  <a:cs typeface="Times New Roman" panose="02020603050405020304" pitchFamily="18" charset="0"/>
                </a:rPr>
                <a:t>R</a:t>
              </a:r>
            </a:p>
          </p:txBody>
        </p:sp>
        <p:sp>
          <p:nvSpPr>
            <p:cNvPr id="8" name="TextBox 7">
              <a:extLst>
                <a:ext uri="{FF2B5EF4-FFF2-40B4-BE49-F238E27FC236}">
                  <a16:creationId xmlns:a16="http://schemas.microsoft.com/office/drawing/2014/main" id="{69EA12DA-77A1-9635-B25E-E56F3FFB6E1E}"/>
                </a:ext>
              </a:extLst>
            </p:cNvPr>
            <p:cNvSpPr txBox="1"/>
            <p:nvPr/>
          </p:nvSpPr>
          <p:spPr>
            <a:xfrm>
              <a:off x="7288107" y="1002256"/>
              <a:ext cx="798701" cy="3154710"/>
            </a:xfrm>
            <a:prstGeom prst="rect">
              <a:avLst/>
            </a:prstGeom>
            <a:noFill/>
          </p:spPr>
          <p:txBody>
            <a:bodyPr wrap="square" rtlCol="0">
              <a:spAutoFit/>
            </a:bodyPr>
            <a:lstStyle/>
            <a:p>
              <a:r>
                <a:rPr lang="en-US" sz="19900" b="1" spc="-300" dirty="0">
                  <a:solidFill>
                    <a:schemeClr val="bg1"/>
                  </a:solidFill>
                  <a:latin typeface="Franklin Gothic Demi Cond" panose="020B0706030402020204" pitchFamily="34" charset="0"/>
                  <a:cs typeface="Times New Roman" panose="02020603050405020304" pitchFamily="18" charset="0"/>
                </a:rPr>
                <a:t>K</a:t>
              </a:r>
            </a:p>
          </p:txBody>
        </p:sp>
        <p:sp>
          <p:nvSpPr>
            <p:cNvPr id="9" name="TextBox 8">
              <a:extLst>
                <a:ext uri="{FF2B5EF4-FFF2-40B4-BE49-F238E27FC236}">
                  <a16:creationId xmlns:a16="http://schemas.microsoft.com/office/drawing/2014/main" id="{F5199749-6FF9-BD3A-6092-10CD143C91CD}"/>
                </a:ext>
              </a:extLst>
            </p:cNvPr>
            <p:cNvSpPr txBox="1"/>
            <p:nvPr/>
          </p:nvSpPr>
          <p:spPr>
            <a:xfrm>
              <a:off x="3193128" y="1158949"/>
              <a:ext cx="5745712" cy="634020"/>
            </a:xfrm>
            <a:prstGeom prst="rect">
              <a:avLst/>
            </a:prstGeom>
            <a:noFill/>
          </p:spPr>
          <p:txBody>
            <a:bodyPr wrap="square" rtlCol="0">
              <a:spAutoFit/>
            </a:bodyPr>
            <a:lstStyle/>
            <a:p>
              <a:pPr algn="ctr">
                <a:lnSpc>
                  <a:spcPct val="80000"/>
                </a:lnSpc>
              </a:pPr>
              <a:r>
                <a:rPr lang="en-US" sz="4400" dirty="0">
                  <a:solidFill>
                    <a:schemeClr val="bg1"/>
                  </a:solidFill>
                  <a:latin typeface="Franklin Gothic Demi Cond" panose="020B0706030402020204" pitchFamily="34" charset="0"/>
                </a:rPr>
                <a:t>The Gospel According to</a:t>
              </a:r>
            </a:p>
          </p:txBody>
        </p:sp>
      </p:grpSp>
    </p:spTree>
    <p:extLst>
      <p:ext uri="{BB962C8B-B14F-4D97-AF65-F5344CB8AC3E}">
        <p14:creationId xmlns:p14="http://schemas.microsoft.com/office/powerpoint/2010/main" val="1240479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81169-283C-CF7D-EA30-37593BCE001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616797-859A-E303-9EBA-28F26187C663}"/>
              </a:ext>
            </a:extLst>
          </p:cNvPr>
          <p:cNvSpPr txBox="1"/>
          <p:nvPr/>
        </p:nvSpPr>
        <p:spPr>
          <a:xfrm>
            <a:off x="0" y="123092"/>
            <a:ext cx="11957537" cy="5734903"/>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1" i="0" baseline="30000" dirty="0">
                <a:effectLst/>
                <a:latin typeface="system-ui"/>
              </a:rPr>
              <a:t>23 </a:t>
            </a:r>
            <a:r>
              <a:rPr lang="en-US" sz="4000" b="0" i="0" dirty="0">
                <a:effectLst/>
                <a:latin typeface="system-ui"/>
              </a:rPr>
              <a:t>And Jesus said to him, “‘If you can’! All things are possible for one who believes.” </a:t>
            </a:r>
            <a:r>
              <a:rPr lang="en-US" sz="4000" b="1" i="0" baseline="30000" dirty="0">
                <a:effectLst/>
                <a:latin typeface="system-ui"/>
              </a:rPr>
              <a:t>24 </a:t>
            </a:r>
            <a:r>
              <a:rPr lang="en-US" sz="4000" b="0" i="0" dirty="0">
                <a:effectLst/>
                <a:latin typeface="system-ui"/>
              </a:rPr>
              <a:t>Immediately the father of the child cried out and said, “I believe; help my unbelief!” </a:t>
            </a:r>
            <a:r>
              <a:rPr lang="en-US" sz="4000" b="1" i="0" baseline="30000" dirty="0">
                <a:effectLst/>
                <a:latin typeface="system-ui"/>
              </a:rPr>
              <a:t>25 </a:t>
            </a:r>
            <a:r>
              <a:rPr lang="en-US" sz="4000" b="0" i="0" dirty="0">
                <a:effectLst/>
                <a:latin typeface="system-ui"/>
              </a:rPr>
              <a:t>And when Jesus saw that a crowd came running together, he rebuked the unclean spirit, saying to it, “You mute and deaf spirit, I command you, come out of him and never enter him again.” </a:t>
            </a:r>
            <a:r>
              <a:rPr lang="en-US" sz="4000" b="1" i="0" baseline="30000" dirty="0">
                <a:effectLst/>
                <a:latin typeface="system-ui"/>
              </a:rPr>
              <a:t>26 </a:t>
            </a:r>
            <a:r>
              <a:rPr lang="en-US" sz="4000" b="0" i="0" dirty="0">
                <a:effectLst/>
                <a:latin typeface="system-ui"/>
              </a:rPr>
              <a:t>And after crying out and convulsing him terribly, it came out, </a:t>
            </a:r>
          </a:p>
        </p:txBody>
      </p:sp>
    </p:spTree>
    <p:extLst>
      <p:ext uri="{BB962C8B-B14F-4D97-AF65-F5344CB8AC3E}">
        <p14:creationId xmlns:p14="http://schemas.microsoft.com/office/powerpoint/2010/main" val="2933837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F61D-09B5-3A1F-38C1-0C86D7C3383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CC10EA-8F51-C75C-F58D-D7E7A9E0546D}"/>
              </a:ext>
            </a:extLst>
          </p:cNvPr>
          <p:cNvSpPr txBox="1"/>
          <p:nvPr/>
        </p:nvSpPr>
        <p:spPr>
          <a:xfrm>
            <a:off x="0" y="123092"/>
            <a:ext cx="11957537" cy="5734903"/>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1" i="0" baseline="30000" dirty="0">
                <a:effectLst/>
                <a:latin typeface="system-ui"/>
              </a:rPr>
              <a:t>23 </a:t>
            </a:r>
            <a:r>
              <a:rPr lang="en-US" sz="4000" b="0" i="0" dirty="0">
                <a:effectLst/>
                <a:latin typeface="system-ui"/>
              </a:rPr>
              <a:t>And Jesus said to him, </a:t>
            </a:r>
            <a:r>
              <a:rPr lang="en-US" sz="4000" b="0" i="0" dirty="0">
                <a:effectLst/>
                <a:highlight>
                  <a:srgbClr val="FFFF00"/>
                </a:highlight>
                <a:latin typeface="system-ui"/>
              </a:rPr>
              <a:t>“‘If you can’! All things are possible for one who believes.” </a:t>
            </a:r>
            <a:r>
              <a:rPr lang="en-US" sz="4000" b="1" i="0" baseline="30000" dirty="0">
                <a:effectLst/>
                <a:latin typeface="system-ui"/>
              </a:rPr>
              <a:t>24 </a:t>
            </a:r>
            <a:r>
              <a:rPr lang="en-US" sz="4000" b="0" i="0" dirty="0">
                <a:effectLst/>
                <a:latin typeface="system-ui"/>
              </a:rPr>
              <a:t>Immediately the father of the child cried out and said, “I believe; help my unbelief!” </a:t>
            </a:r>
            <a:r>
              <a:rPr lang="en-US" sz="4000" b="1" i="0" baseline="30000" dirty="0">
                <a:effectLst/>
                <a:latin typeface="system-ui"/>
              </a:rPr>
              <a:t>25 </a:t>
            </a:r>
            <a:r>
              <a:rPr lang="en-US" sz="4000" b="0" i="0" dirty="0">
                <a:effectLst/>
                <a:latin typeface="system-ui"/>
              </a:rPr>
              <a:t>And when Jesus saw that a crowd came running together, he rebuked the unclean spirit, saying to it, “You mute and deaf spirit, I command you, come out of him and never enter him again.” </a:t>
            </a:r>
            <a:r>
              <a:rPr lang="en-US" sz="4000" b="1" i="0" baseline="30000" dirty="0">
                <a:effectLst/>
                <a:latin typeface="system-ui"/>
              </a:rPr>
              <a:t>26 </a:t>
            </a:r>
            <a:r>
              <a:rPr lang="en-US" sz="4000" b="0" i="0" dirty="0">
                <a:effectLst/>
                <a:latin typeface="system-ui"/>
              </a:rPr>
              <a:t>And after crying out and convulsing him terribly, it came out, </a:t>
            </a:r>
          </a:p>
        </p:txBody>
      </p:sp>
    </p:spTree>
    <p:extLst>
      <p:ext uri="{BB962C8B-B14F-4D97-AF65-F5344CB8AC3E}">
        <p14:creationId xmlns:p14="http://schemas.microsoft.com/office/powerpoint/2010/main" val="244425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11487B-2A4C-226B-EAED-8DBCC756E08F}"/>
              </a:ext>
            </a:extLst>
          </p:cNvPr>
          <p:cNvSpPr txBox="1"/>
          <p:nvPr/>
        </p:nvSpPr>
        <p:spPr>
          <a:xfrm>
            <a:off x="0" y="145626"/>
            <a:ext cx="7552944" cy="6370975"/>
          </a:xfrm>
          <a:prstGeom prst="rect">
            <a:avLst/>
          </a:prstGeom>
          <a:noFill/>
        </p:spPr>
        <p:txBody>
          <a:bodyPr wrap="square">
            <a:spAutoFit/>
          </a:bodyPr>
          <a:lstStyle/>
          <a:p>
            <a:pPr algn="ctr"/>
            <a:r>
              <a:rPr lang="en-US" sz="4000" b="1" dirty="0"/>
              <a:t>If you can?… Everything is possible for him who believes</a:t>
            </a:r>
          </a:p>
          <a:p>
            <a:r>
              <a:rPr lang="en-US" sz="4000" dirty="0"/>
              <a:t>Jesus did not mean that miracles depend on the strength of a person’s faith. We must pray always with God’s will in mind. </a:t>
            </a:r>
          </a:p>
          <a:p>
            <a:endParaRPr lang="en-US" sz="4000" dirty="0"/>
          </a:p>
          <a:p>
            <a:endParaRPr lang="en-US" sz="4000" dirty="0"/>
          </a:p>
          <a:p>
            <a:endParaRPr lang="en-US" sz="4000" dirty="0"/>
          </a:p>
          <a:p>
            <a:r>
              <a:rPr lang="en-US" sz="2400" dirty="0"/>
              <a:t>Cooper, R. L. (2000). Mark (Vol. 2, p. 149). Nashville, TN: Broadman &amp; Holman Publishers.</a:t>
            </a:r>
          </a:p>
        </p:txBody>
      </p:sp>
      <p:pic>
        <p:nvPicPr>
          <p:cNvPr id="7" name="Picture 6" descr="A book cover with a hand holding a cross&#10;&#10;AI-generated content may be incorrect.">
            <a:extLst>
              <a:ext uri="{FF2B5EF4-FFF2-40B4-BE49-F238E27FC236}">
                <a16:creationId xmlns:a16="http://schemas.microsoft.com/office/drawing/2014/main" id="{4B72153B-169E-0ADC-9A99-FACCCE76EA98}"/>
              </a:ext>
            </a:extLst>
          </p:cNvPr>
          <p:cNvPicPr>
            <a:picLocks noChangeAspect="1"/>
          </p:cNvPicPr>
          <p:nvPr/>
        </p:nvPicPr>
        <p:blipFill>
          <a:blip r:embed="rId2"/>
          <a:stretch>
            <a:fillRect/>
          </a:stretch>
        </p:blipFill>
        <p:spPr>
          <a:xfrm>
            <a:off x="7735824" y="465025"/>
            <a:ext cx="4004310" cy="5927949"/>
          </a:xfrm>
          <a:prstGeom prst="rect">
            <a:avLst/>
          </a:prstGeom>
          <a:effectLst>
            <a:softEdge rad="50800"/>
          </a:effectLst>
        </p:spPr>
      </p:pic>
    </p:spTree>
    <p:extLst>
      <p:ext uri="{BB962C8B-B14F-4D97-AF65-F5344CB8AC3E}">
        <p14:creationId xmlns:p14="http://schemas.microsoft.com/office/powerpoint/2010/main" val="2588922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3E57B-A6A7-6A03-3DB3-D8D540084D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116028-49EA-F221-FC15-60058D5CFCA7}"/>
              </a:ext>
            </a:extLst>
          </p:cNvPr>
          <p:cNvSpPr txBox="1"/>
          <p:nvPr/>
        </p:nvSpPr>
        <p:spPr>
          <a:xfrm>
            <a:off x="0" y="123092"/>
            <a:ext cx="11957537" cy="5734903"/>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1" i="0" baseline="30000" dirty="0">
                <a:effectLst/>
                <a:latin typeface="system-ui"/>
              </a:rPr>
              <a:t>23 </a:t>
            </a:r>
            <a:r>
              <a:rPr lang="en-US" sz="4000" b="0" i="0" dirty="0">
                <a:effectLst/>
                <a:latin typeface="system-ui"/>
              </a:rPr>
              <a:t>And Jesus said to him, “‘If you can’! All things are possible for one who believes.” </a:t>
            </a:r>
            <a:r>
              <a:rPr lang="en-US" sz="4000" b="1" i="0" baseline="30000" dirty="0">
                <a:effectLst/>
                <a:latin typeface="system-ui"/>
              </a:rPr>
              <a:t>24 </a:t>
            </a:r>
            <a:r>
              <a:rPr lang="en-US" sz="4000" b="0" i="0" dirty="0">
                <a:effectLst/>
                <a:latin typeface="system-ui"/>
              </a:rPr>
              <a:t>Immediately the father of the child cried out and said, </a:t>
            </a:r>
            <a:r>
              <a:rPr lang="en-US" sz="4000" b="0" i="0" dirty="0">
                <a:effectLst/>
                <a:highlight>
                  <a:srgbClr val="FFFF00"/>
                </a:highlight>
                <a:latin typeface="system-ui"/>
              </a:rPr>
              <a:t>“I believe; help my unbelief!” </a:t>
            </a:r>
            <a:r>
              <a:rPr lang="en-US" sz="4000" b="1" i="0" baseline="30000" dirty="0">
                <a:effectLst/>
                <a:latin typeface="system-ui"/>
              </a:rPr>
              <a:t>25 </a:t>
            </a:r>
            <a:r>
              <a:rPr lang="en-US" sz="4000" b="0" i="0" dirty="0">
                <a:effectLst/>
                <a:latin typeface="system-ui"/>
              </a:rPr>
              <a:t>And when Jesus saw that a crowd came running together, he rebuked the unclean spirit, saying to it, “You mute and deaf spirit, I command you, come out of him and never enter him again.” </a:t>
            </a:r>
            <a:r>
              <a:rPr lang="en-US" sz="4000" b="1" i="0" baseline="30000" dirty="0">
                <a:effectLst/>
                <a:latin typeface="system-ui"/>
              </a:rPr>
              <a:t>26 </a:t>
            </a:r>
            <a:r>
              <a:rPr lang="en-US" sz="4000" b="0" i="0" dirty="0">
                <a:effectLst/>
                <a:latin typeface="system-ui"/>
              </a:rPr>
              <a:t>And after crying out and convulsing him terribly, it came out, </a:t>
            </a:r>
          </a:p>
        </p:txBody>
      </p:sp>
    </p:spTree>
    <p:extLst>
      <p:ext uri="{BB962C8B-B14F-4D97-AF65-F5344CB8AC3E}">
        <p14:creationId xmlns:p14="http://schemas.microsoft.com/office/powerpoint/2010/main" val="2811154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F593F-AC53-F50A-785F-7991613719F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53CDC3-0760-297C-27DA-7CCDDC80B9B5}"/>
              </a:ext>
            </a:extLst>
          </p:cNvPr>
          <p:cNvSpPr txBox="1"/>
          <p:nvPr/>
        </p:nvSpPr>
        <p:spPr>
          <a:xfrm>
            <a:off x="0" y="123092"/>
            <a:ext cx="11957537" cy="6966010"/>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1" i="0" spc="-150" baseline="30000" dirty="0">
                <a:solidFill>
                  <a:schemeClr val="bg1">
                    <a:lumMod val="65000"/>
                  </a:schemeClr>
                </a:solidFill>
                <a:effectLst/>
                <a:latin typeface="system-ui"/>
              </a:rPr>
              <a:t>26 </a:t>
            </a:r>
            <a:r>
              <a:rPr lang="en-US" sz="4000" b="0" i="0" spc="-150" dirty="0">
                <a:solidFill>
                  <a:schemeClr val="bg1">
                    <a:lumMod val="65000"/>
                  </a:schemeClr>
                </a:solidFill>
                <a:effectLst/>
                <a:latin typeface="system-ui"/>
              </a:rPr>
              <a:t>And after crying out and convulsing him terribly, it came out, </a:t>
            </a:r>
          </a:p>
          <a:p>
            <a:pPr algn="l">
              <a:buNone/>
            </a:pPr>
            <a:endParaRPr lang="en-US" sz="4000" dirty="0">
              <a:latin typeface="system-ui"/>
            </a:endParaRPr>
          </a:p>
          <a:p>
            <a:pPr algn="l">
              <a:buNone/>
            </a:pPr>
            <a:r>
              <a:rPr lang="en-US" sz="4000" b="0" i="0" dirty="0">
                <a:effectLst/>
                <a:latin typeface="system-ui"/>
              </a:rPr>
              <a:t>and the boy was like a corpse, so that most of them said, “He is dead.” </a:t>
            </a:r>
            <a:r>
              <a:rPr lang="en-US" sz="4000" b="1" i="0" baseline="30000" dirty="0">
                <a:effectLst/>
                <a:latin typeface="system-ui"/>
              </a:rPr>
              <a:t>27 </a:t>
            </a:r>
            <a:r>
              <a:rPr lang="en-US" sz="4000" b="0" i="0" dirty="0">
                <a:effectLst/>
                <a:latin typeface="system-ui"/>
              </a:rPr>
              <a:t>But Jesus took him by the hand and lifted him up, and he arose. </a:t>
            </a:r>
            <a:r>
              <a:rPr lang="en-US" sz="4000" b="1" i="0" baseline="30000" dirty="0">
                <a:effectLst/>
                <a:latin typeface="system-ui"/>
              </a:rPr>
              <a:t>28 </a:t>
            </a:r>
            <a:r>
              <a:rPr lang="en-US" sz="4000" b="0" i="0" dirty="0">
                <a:effectLst/>
                <a:latin typeface="system-ui"/>
              </a:rPr>
              <a:t>And when he had entered the house, his disciples asked him privately, “Why could we not cast it out?” </a:t>
            </a:r>
            <a:r>
              <a:rPr lang="en-US" sz="4000" b="1" i="0" baseline="30000" dirty="0">
                <a:effectLst/>
                <a:latin typeface="system-ui"/>
              </a:rPr>
              <a:t>29 </a:t>
            </a:r>
            <a:r>
              <a:rPr lang="en-US" sz="4000" b="0" i="0" dirty="0">
                <a:effectLst/>
                <a:latin typeface="system-ui"/>
              </a:rPr>
              <a:t>And he said to them, “This kind cannot be driven out by anything but prayer.</a:t>
            </a:r>
          </a:p>
          <a:p>
            <a:pPr>
              <a:buNone/>
            </a:pPr>
            <a:br>
              <a:rPr lang="en-US" sz="4000" dirty="0"/>
            </a:br>
            <a:endParaRPr lang="en-US" sz="4000" dirty="0"/>
          </a:p>
        </p:txBody>
      </p:sp>
      <p:sp>
        <p:nvSpPr>
          <p:cNvPr id="8" name="TextBox 7">
            <a:extLst>
              <a:ext uri="{FF2B5EF4-FFF2-40B4-BE49-F238E27FC236}">
                <a16:creationId xmlns:a16="http://schemas.microsoft.com/office/drawing/2014/main" id="{C487B398-3D34-89C7-83A8-510097DC23A2}"/>
              </a:ext>
            </a:extLst>
          </p:cNvPr>
          <p:cNvSpPr txBox="1"/>
          <p:nvPr/>
        </p:nvSpPr>
        <p:spPr>
          <a:xfrm>
            <a:off x="8115561" y="3887922"/>
            <a:ext cx="3580150" cy="707886"/>
          </a:xfrm>
          <a:prstGeom prst="rect">
            <a:avLst/>
          </a:prstGeom>
          <a:noFill/>
        </p:spPr>
        <p:txBody>
          <a:bodyPr wrap="square">
            <a:spAutoFit/>
          </a:bodyPr>
          <a:lstStyle/>
          <a:p>
            <a:pPr algn="l">
              <a:spcBef>
                <a:spcPts val="1500"/>
              </a:spcBef>
              <a:spcAft>
                <a:spcPts val="750"/>
              </a:spcAft>
              <a:buNone/>
            </a:pPr>
            <a:r>
              <a:rPr lang="en-US" sz="4000" b="1" dirty="0">
                <a:latin typeface="system-ui"/>
              </a:rPr>
              <a:t> </a:t>
            </a:r>
            <a:r>
              <a:rPr lang="en-US" sz="4000" b="0" i="0" dirty="0">
                <a:effectLst/>
                <a:latin typeface="system-ui"/>
              </a:rPr>
              <a:t>“Why could we</a:t>
            </a:r>
            <a:endParaRPr lang="en-US" sz="4000" dirty="0"/>
          </a:p>
        </p:txBody>
      </p:sp>
      <p:sp>
        <p:nvSpPr>
          <p:cNvPr id="6" name="TextBox 5">
            <a:extLst>
              <a:ext uri="{FF2B5EF4-FFF2-40B4-BE49-F238E27FC236}">
                <a16:creationId xmlns:a16="http://schemas.microsoft.com/office/drawing/2014/main" id="{650826A7-F2C6-C6EC-BF86-D1DAFDCBA677}"/>
              </a:ext>
            </a:extLst>
          </p:cNvPr>
          <p:cNvSpPr txBox="1"/>
          <p:nvPr/>
        </p:nvSpPr>
        <p:spPr>
          <a:xfrm>
            <a:off x="0" y="4496430"/>
            <a:ext cx="3784599"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not cast it out?” </a:t>
            </a:r>
            <a:endParaRPr lang="en-US" sz="4000" dirty="0"/>
          </a:p>
        </p:txBody>
      </p:sp>
    </p:spTree>
    <p:extLst>
      <p:ext uri="{BB962C8B-B14F-4D97-AF65-F5344CB8AC3E}">
        <p14:creationId xmlns:p14="http://schemas.microsoft.com/office/powerpoint/2010/main" val="1681504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C133D-8530-39DD-2473-94481D3660E7}"/>
            </a:ext>
          </a:extLst>
        </p:cNvPr>
        <p:cNvGrpSpPr/>
        <p:nvPr/>
      </p:nvGrpSpPr>
      <p:grpSpPr>
        <a:xfrm>
          <a:off x="0" y="0"/>
          <a:ext cx="0" cy="0"/>
          <a:chOff x="0" y="0"/>
          <a:chExt cx="0" cy="0"/>
        </a:xfrm>
      </p:grpSpPr>
      <p:pic>
        <p:nvPicPr>
          <p:cNvPr id="4" name="Picture 3" descr="A group of people standing around a person lying on the ground&#10;&#10;AI-generated content may be incorrect.">
            <a:extLst>
              <a:ext uri="{FF2B5EF4-FFF2-40B4-BE49-F238E27FC236}">
                <a16:creationId xmlns:a16="http://schemas.microsoft.com/office/drawing/2014/main" id="{345502A4-B300-3BD7-C618-3D415B4D797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604" y="-40131"/>
            <a:ext cx="6804442" cy="6804442"/>
          </a:xfrm>
          <a:prstGeom prst="rect">
            <a:avLst/>
          </a:prstGeom>
        </p:spPr>
      </p:pic>
      <p:sp>
        <p:nvSpPr>
          <p:cNvPr id="9" name="TextBox 8">
            <a:extLst>
              <a:ext uri="{FF2B5EF4-FFF2-40B4-BE49-F238E27FC236}">
                <a16:creationId xmlns:a16="http://schemas.microsoft.com/office/drawing/2014/main" id="{E2A22BB8-08CC-2C22-17A5-5824C97B247D}"/>
              </a:ext>
            </a:extLst>
          </p:cNvPr>
          <p:cNvSpPr txBox="1"/>
          <p:nvPr/>
        </p:nvSpPr>
        <p:spPr>
          <a:xfrm>
            <a:off x="7209021" y="2556222"/>
            <a:ext cx="3580150" cy="707886"/>
          </a:xfrm>
          <a:prstGeom prst="rect">
            <a:avLst/>
          </a:prstGeom>
          <a:noFill/>
        </p:spPr>
        <p:txBody>
          <a:bodyPr wrap="square">
            <a:spAutoFit/>
          </a:bodyPr>
          <a:lstStyle/>
          <a:p>
            <a:pPr algn="l">
              <a:spcBef>
                <a:spcPts val="1500"/>
              </a:spcBef>
              <a:spcAft>
                <a:spcPts val="750"/>
              </a:spcAft>
              <a:buNone/>
            </a:pPr>
            <a:r>
              <a:rPr lang="en-US" sz="4000" b="1" dirty="0">
                <a:latin typeface="system-ui"/>
              </a:rPr>
              <a:t> </a:t>
            </a:r>
            <a:r>
              <a:rPr lang="en-US" sz="4000" b="0" i="0" dirty="0">
                <a:effectLst/>
                <a:latin typeface="system-ui"/>
              </a:rPr>
              <a:t>“Why could we</a:t>
            </a:r>
            <a:endParaRPr lang="en-US" sz="4000" dirty="0"/>
          </a:p>
        </p:txBody>
      </p:sp>
      <p:sp>
        <p:nvSpPr>
          <p:cNvPr id="10" name="TextBox 9">
            <a:extLst>
              <a:ext uri="{FF2B5EF4-FFF2-40B4-BE49-F238E27FC236}">
                <a16:creationId xmlns:a16="http://schemas.microsoft.com/office/drawing/2014/main" id="{82698ADA-CB55-910B-8A57-583163F1D5B9}"/>
              </a:ext>
            </a:extLst>
          </p:cNvPr>
          <p:cNvSpPr txBox="1"/>
          <p:nvPr/>
        </p:nvSpPr>
        <p:spPr>
          <a:xfrm>
            <a:off x="7477751" y="3151462"/>
            <a:ext cx="3784599"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not cast it out?” </a:t>
            </a:r>
            <a:endParaRPr lang="en-US" sz="4000" dirty="0"/>
          </a:p>
        </p:txBody>
      </p:sp>
    </p:spTree>
    <p:extLst>
      <p:ext uri="{BB962C8B-B14F-4D97-AF65-F5344CB8AC3E}">
        <p14:creationId xmlns:p14="http://schemas.microsoft.com/office/powerpoint/2010/main" val="13919276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293F9-58D7-1039-93CB-9C2C98440C6E}"/>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EBE4412E-D3F5-CEFE-B37C-A62F2B35C0C0}"/>
              </a:ext>
            </a:extLst>
          </p:cNvPr>
          <p:cNvSpPr>
            <a:spLocks noChangeArrowheads="1"/>
          </p:cNvSpPr>
          <p:nvPr/>
        </p:nvSpPr>
        <p:spPr bwMode="auto">
          <a:xfrm>
            <a:off x="243113" y="394975"/>
            <a:ext cx="83348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Arial" panose="020B0604020202020204" pitchFamily="34" charset="0"/>
              </a:rPr>
              <a:t>Demons: Early NT vs. Late NT</a:t>
            </a:r>
            <a:endParaRPr kumimoji="0" lang="en-US" altLang="en-US" sz="4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0E672B1-F55C-3EBD-1C97-06E4014F4E8E}"/>
              </a:ext>
            </a:extLst>
          </p:cNvPr>
          <p:cNvSpPr>
            <a:spLocks noChangeArrowheads="1"/>
          </p:cNvSpPr>
          <p:nvPr/>
        </p:nvSpPr>
        <p:spPr bwMode="auto">
          <a:xfrm>
            <a:off x="243113" y="1223736"/>
            <a:ext cx="8334829"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34D1014A-72AB-A32C-BCC6-A2C78FECD469}"/>
              </a:ext>
            </a:extLst>
          </p:cNvPr>
          <p:cNvSpPr txBox="1"/>
          <p:nvPr/>
        </p:nvSpPr>
        <p:spPr>
          <a:xfrm>
            <a:off x="1" y="1685401"/>
            <a:ext cx="6096000" cy="4524315"/>
          </a:xfrm>
          <a:prstGeom prst="rect">
            <a:avLst/>
          </a:prstGeom>
          <a:noFill/>
          <a:ln>
            <a:noFill/>
          </a:ln>
        </p:spPr>
        <p:txBody>
          <a:bodyPr wrap="square">
            <a:spAutoFit/>
          </a:bodyPr>
          <a:lstStyle/>
          <a:p>
            <a:r>
              <a:rPr lang="en-US" sz="3200" b="1" u="sng" dirty="0"/>
              <a:t>Early NT (Gospels, Acts)</a:t>
            </a:r>
          </a:p>
          <a:p>
            <a:pPr marL="457200" indent="-457200">
              <a:buFont typeface="Arial" panose="020B0604020202020204" pitchFamily="34" charset="0"/>
              <a:buChar char="•"/>
            </a:pPr>
            <a:r>
              <a:rPr lang="en-US" sz="3200" dirty="0"/>
              <a:t>Casting out demons shows Christ’s power (Luke 10:17)</a:t>
            </a:r>
          </a:p>
          <a:p>
            <a:pPr marL="457200" indent="-457200">
              <a:buFont typeface="Arial" panose="020B0604020202020204" pitchFamily="34" charset="0"/>
              <a:buChar char="•"/>
            </a:pPr>
            <a:r>
              <a:rPr lang="en-US" sz="3200" dirty="0"/>
              <a:t>Disciples given authority to cast out (Matt 10:1)</a:t>
            </a:r>
          </a:p>
          <a:p>
            <a:pPr marL="457200" indent="-457200">
              <a:buFont typeface="Arial" panose="020B0604020202020204" pitchFamily="34" charset="0"/>
              <a:buChar char="•"/>
            </a:pPr>
            <a:r>
              <a:rPr lang="en-US" sz="3200" dirty="0"/>
              <a:t>Reveals disciples’ faith or unbelief (Matt 17:14-21)</a:t>
            </a:r>
          </a:p>
          <a:p>
            <a:pPr marL="457200" indent="-457200">
              <a:buFont typeface="Arial" panose="020B0604020202020204" pitchFamily="34" charset="0"/>
              <a:buChar char="•"/>
            </a:pPr>
            <a:r>
              <a:rPr lang="en-US" sz="3200" dirty="0"/>
              <a:t>Exorcism part of ministry</a:t>
            </a:r>
          </a:p>
          <a:p>
            <a:pPr marL="457200" indent="-457200">
              <a:buFont typeface="Arial" panose="020B0604020202020204" pitchFamily="34" charset="0"/>
              <a:buChar char="•"/>
            </a:pPr>
            <a:endParaRPr lang="en-US" sz="3200" dirty="0"/>
          </a:p>
        </p:txBody>
      </p:sp>
      <p:sp>
        <p:nvSpPr>
          <p:cNvPr id="11" name="TextBox 10">
            <a:extLst>
              <a:ext uri="{FF2B5EF4-FFF2-40B4-BE49-F238E27FC236}">
                <a16:creationId xmlns:a16="http://schemas.microsoft.com/office/drawing/2014/main" id="{F5110404-AED0-2748-42DE-4889F6FAC2C4}"/>
              </a:ext>
            </a:extLst>
          </p:cNvPr>
          <p:cNvSpPr txBox="1"/>
          <p:nvPr/>
        </p:nvSpPr>
        <p:spPr>
          <a:xfrm>
            <a:off x="6096000" y="1685401"/>
            <a:ext cx="6096000" cy="4524315"/>
          </a:xfrm>
          <a:prstGeom prst="rect">
            <a:avLst/>
          </a:prstGeom>
          <a:noFill/>
          <a:ln>
            <a:noFill/>
          </a:ln>
        </p:spPr>
        <p:txBody>
          <a:bodyPr wrap="square">
            <a:spAutoFit/>
          </a:bodyPr>
          <a:lstStyle/>
          <a:p>
            <a:r>
              <a:rPr lang="en-US" sz="3200" b="1" u="sng" dirty="0"/>
              <a:t>Late NT (Epistles)</a:t>
            </a:r>
          </a:p>
          <a:p>
            <a:pPr marL="457200" indent="-457200">
              <a:buFont typeface="Arial" panose="020B0604020202020204" pitchFamily="34" charset="0"/>
              <a:buChar char="•"/>
            </a:pPr>
            <a:r>
              <a:rPr lang="en-US" sz="3200" dirty="0"/>
              <a:t>Emphasis on resisting, not casting out</a:t>
            </a:r>
          </a:p>
          <a:p>
            <a:pPr marL="457200" indent="-457200">
              <a:buFont typeface="Arial" panose="020B0604020202020204" pitchFamily="34" charset="0"/>
              <a:buChar char="•"/>
            </a:pPr>
            <a:r>
              <a:rPr lang="en-US" sz="3200" dirty="0"/>
              <a:t>No command to cast out demons</a:t>
            </a:r>
          </a:p>
          <a:p>
            <a:pPr marL="457200" indent="-457200">
              <a:buFont typeface="Arial" panose="020B0604020202020204" pitchFamily="34" charset="0"/>
              <a:buChar char="•"/>
            </a:pPr>
            <a:r>
              <a:rPr lang="en-US" sz="3200" dirty="0"/>
              <a:t>Faith shown by standing firm (Eph 6:10-18)</a:t>
            </a:r>
          </a:p>
          <a:p>
            <a:pPr marL="457200" indent="-457200">
              <a:buFont typeface="Arial" panose="020B0604020202020204" pitchFamily="34" charset="0"/>
              <a:buChar char="•"/>
            </a:pPr>
            <a:r>
              <a:rPr lang="en-US" sz="3200" dirty="0"/>
              <a:t>Focus on spiritual armor, alertness (James 4:7; 1 Pet 5:8)</a:t>
            </a:r>
          </a:p>
        </p:txBody>
      </p:sp>
    </p:spTree>
    <p:extLst>
      <p:ext uri="{BB962C8B-B14F-4D97-AF65-F5344CB8AC3E}">
        <p14:creationId xmlns:p14="http://schemas.microsoft.com/office/powerpoint/2010/main" val="32539874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fade">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fade">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fade">
                                      <p:cBhvr>
                                        <p:cTn id="4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0FC83-1EED-B562-7597-F93D1E5B6CC2}"/>
            </a:ext>
          </a:extLst>
        </p:cNvPr>
        <p:cNvGrpSpPr/>
        <p:nvPr/>
      </p:nvGrpSpPr>
      <p:grpSpPr>
        <a:xfrm>
          <a:off x="0" y="0"/>
          <a:ext cx="0" cy="0"/>
          <a:chOff x="0" y="0"/>
          <a:chExt cx="0" cy="0"/>
        </a:xfrm>
      </p:grpSpPr>
      <p:pic>
        <p:nvPicPr>
          <p:cNvPr id="3" name="Picture 2" descr="A painting of a person falling off of the ground&#10;&#10;AI-generated content may be incorrect.">
            <a:extLst>
              <a:ext uri="{FF2B5EF4-FFF2-40B4-BE49-F238E27FC236}">
                <a16:creationId xmlns:a16="http://schemas.microsoft.com/office/drawing/2014/main" id="{4193B8AF-0C61-D1C8-1CA1-EAC0EFD2CA20}"/>
              </a:ext>
            </a:extLst>
          </p:cNvPr>
          <p:cNvPicPr>
            <a:picLocks noChangeAspect="1"/>
          </p:cNvPicPr>
          <p:nvPr/>
        </p:nvPicPr>
        <p:blipFill>
          <a:blip r:embed="rId3"/>
          <a:stretch>
            <a:fillRect/>
          </a:stretch>
        </p:blipFill>
        <p:spPr>
          <a:xfrm>
            <a:off x="1674581" y="-6477000"/>
            <a:ext cx="8842837" cy="13335000"/>
          </a:xfrm>
          <a:prstGeom prst="rect">
            <a:avLst/>
          </a:prstGeom>
        </p:spPr>
      </p:pic>
    </p:spTree>
    <p:extLst>
      <p:ext uri="{BB962C8B-B14F-4D97-AF65-F5344CB8AC3E}">
        <p14:creationId xmlns:p14="http://schemas.microsoft.com/office/powerpoint/2010/main" val="182790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5E4EC-7007-AA75-CDDB-0A27F60EABB6}"/>
            </a:ext>
          </a:extLst>
        </p:cNvPr>
        <p:cNvGrpSpPr/>
        <p:nvPr/>
      </p:nvGrpSpPr>
      <p:grpSpPr>
        <a:xfrm>
          <a:off x="0" y="0"/>
          <a:ext cx="0" cy="0"/>
          <a:chOff x="0" y="0"/>
          <a:chExt cx="0" cy="0"/>
        </a:xfrm>
      </p:grpSpPr>
      <p:pic>
        <p:nvPicPr>
          <p:cNvPr id="5" name="Picture 4" descr="A painting of a person surrounded by people&#10;&#10;AI-generated content may be incorrect.">
            <a:extLst>
              <a:ext uri="{FF2B5EF4-FFF2-40B4-BE49-F238E27FC236}">
                <a16:creationId xmlns:a16="http://schemas.microsoft.com/office/drawing/2014/main" id="{727A255D-B689-207E-13A6-62F6CEFA206D}"/>
              </a:ext>
            </a:extLst>
          </p:cNvPr>
          <p:cNvPicPr>
            <a:picLocks noChangeAspect="1"/>
          </p:cNvPicPr>
          <p:nvPr/>
        </p:nvPicPr>
        <p:blipFill>
          <a:blip r:embed="rId2"/>
          <a:stretch>
            <a:fillRect/>
          </a:stretch>
        </p:blipFill>
        <p:spPr>
          <a:xfrm>
            <a:off x="0" y="0"/>
            <a:ext cx="4572000" cy="6858000"/>
          </a:xfrm>
          <a:prstGeom prst="rect">
            <a:avLst/>
          </a:prstGeom>
          <a:effectLst>
            <a:softEdge rad="114300"/>
          </a:effectLst>
        </p:spPr>
      </p:pic>
      <p:sp>
        <p:nvSpPr>
          <p:cNvPr id="6" name="Rounded Rectangle 3">
            <a:extLst>
              <a:ext uri="{FF2B5EF4-FFF2-40B4-BE49-F238E27FC236}">
                <a16:creationId xmlns:a16="http://schemas.microsoft.com/office/drawing/2014/main" id="{513A6679-CB59-6C71-0F12-EDD7FAF2F00C}"/>
              </a:ext>
            </a:extLst>
          </p:cNvPr>
          <p:cNvSpPr/>
          <p:nvPr/>
        </p:nvSpPr>
        <p:spPr>
          <a:xfrm>
            <a:off x="5591341" y="63500"/>
            <a:ext cx="5840361" cy="299840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Story 1</a:t>
            </a:r>
          </a:p>
          <a:p>
            <a:pPr algn="ctr"/>
            <a:r>
              <a:rPr lang="en-US" sz="5400" b="1" dirty="0">
                <a:latin typeface="Times New Roman" panose="02020603050405020304" pitchFamily="18" charset="0"/>
                <a:cs typeface="Times New Roman" panose="02020603050405020304" pitchFamily="18" charset="0"/>
              </a:rPr>
              <a:t>Disciples Doubt</a:t>
            </a:r>
          </a:p>
          <a:p>
            <a:pPr algn="ctr"/>
            <a:r>
              <a:rPr lang="en-US" sz="4800" dirty="0">
                <a:latin typeface="Times New Roman" panose="02020603050405020304" pitchFamily="18" charset="0"/>
                <a:cs typeface="Times New Roman" panose="02020603050405020304" pitchFamily="18" charset="0"/>
              </a:rPr>
              <a:t>Mark 9:14–29</a:t>
            </a:r>
          </a:p>
        </p:txBody>
      </p:sp>
      <p:sp>
        <p:nvSpPr>
          <p:cNvPr id="7" name="Title 1">
            <a:extLst>
              <a:ext uri="{FF2B5EF4-FFF2-40B4-BE49-F238E27FC236}">
                <a16:creationId xmlns:a16="http://schemas.microsoft.com/office/drawing/2014/main" id="{4AB18F12-715D-FD81-CD4A-9703C312563C}"/>
              </a:ext>
            </a:extLst>
          </p:cNvPr>
          <p:cNvSpPr txBox="1">
            <a:spLocks/>
          </p:cNvSpPr>
          <p:nvPr/>
        </p:nvSpPr>
        <p:spPr>
          <a:xfrm>
            <a:off x="5734722" y="3988358"/>
            <a:ext cx="5696980" cy="1883691"/>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cs typeface="Times New Roman" panose="02020603050405020304" pitchFamily="18" charset="0"/>
              </a:rPr>
              <a:t>Jesus Heals a Demon-Possessed Boy</a:t>
            </a:r>
          </a:p>
        </p:txBody>
      </p:sp>
    </p:spTree>
    <p:extLst>
      <p:ext uri="{BB962C8B-B14F-4D97-AF65-F5344CB8AC3E}">
        <p14:creationId xmlns:p14="http://schemas.microsoft.com/office/powerpoint/2010/main" val="3637737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46CFB-AED7-9FE6-FEDD-261CFACC7F79}"/>
            </a:ext>
          </a:extLst>
        </p:cNvPr>
        <p:cNvGrpSpPr/>
        <p:nvPr/>
      </p:nvGrpSpPr>
      <p:grpSpPr>
        <a:xfrm>
          <a:off x="0" y="0"/>
          <a:ext cx="0" cy="0"/>
          <a:chOff x="0" y="0"/>
          <a:chExt cx="0" cy="0"/>
        </a:xfrm>
      </p:grpSpPr>
      <p:sp>
        <p:nvSpPr>
          <p:cNvPr id="6" name="Rounded Rectangle 3">
            <a:extLst>
              <a:ext uri="{FF2B5EF4-FFF2-40B4-BE49-F238E27FC236}">
                <a16:creationId xmlns:a16="http://schemas.microsoft.com/office/drawing/2014/main" id="{00581725-B74F-6363-79D8-5D9DE7E286D5}"/>
              </a:ext>
            </a:extLst>
          </p:cNvPr>
          <p:cNvSpPr/>
          <p:nvPr/>
        </p:nvSpPr>
        <p:spPr>
          <a:xfrm>
            <a:off x="5108713" y="63500"/>
            <a:ext cx="7083287" cy="299840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Story 2</a:t>
            </a:r>
          </a:p>
          <a:p>
            <a:pPr algn="ctr"/>
            <a:r>
              <a:rPr lang="en-US" sz="5400" b="1" dirty="0">
                <a:latin typeface="Times New Roman" panose="02020603050405020304" pitchFamily="18" charset="0"/>
                <a:cs typeface="Times New Roman" panose="02020603050405020304" pitchFamily="18" charset="0"/>
              </a:rPr>
              <a:t>Disciples Confusion</a:t>
            </a:r>
          </a:p>
          <a:p>
            <a:pPr algn="ctr"/>
            <a:r>
              <a:rPr lang="en-US" sz="4800" dirty="0">
                <a:latin typeface="Times New Roman" panose="02020603050405020304" pitchFamily="18" charset="0"/>
                <a:cs typeface="Times New Roman" panose="02020603050405020304" pitchFamily="18" charset="0"/>
              </a:rPr>
              <a:t>Mark 9:30–32</a:t>
            </a:r>
          </a:p>
        </p:txBody>
      </p:sp>
      <p:sp>
        <p:nvSpPr>
          <p:cNvPr id="7" name="Title 1">
            <a:extLst>
              <a:ext uri="{FF2B5EF4-FFF2-40B4-BE49-F238E27FC236}">
                <a16:creationId xmlns:a16="http://schemas.microsoft.com/office/drawing/2014/main" id="{1340EFDD-52FA-CCDF-9D40-052BE6C134CC}"/>
              </a:ext>
            </a:extLst>
          </p:cNvPr>
          <p:cNvSpPr txBox="1">
            <a:spLocks/>
          </p:cNvSpPr>
          <p:nvPr/>
        </p:nvSpPr>
        <p:spPr>
          <a:xfrm>
            <a:off x="5734722" y="3988358"/>
            <a:ext cx="5696980" cy="1883691"/>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cs typeface="Times New Roman" panose="02020603050405020304" pitchFamily="18" charset="0"/>
              </a:rPr>
              <a:t>Jesus Again Predicts His Death</a:t>
            </a:r>
          </a:p>
        </p:txBody>
      </p:sp>
      <p:pic>
        <p:nvPicPr>
          <p:cNvPr id="3" name="Picture 2" descr="A painting of a person in a white robe surrounded by people&#10;&#10;AI-generated content may be incorrect.">
            <a:extLst>
              <a:ext uri="{FF2B5EF4-FFF2-40B4-BE49-F238E27FC236}">
                <a16:creationId xmlns:a16="http://schemas.microsoft.com/office/drawing/2014/main" id="{0EC70F5F-94AF-9E09-3A8D-5D7FDAED50FC}"/>
              </a:ext>
            </a:extLst>
          </p:cNvPr>
          <p:cNvPicPr>
            <a:picLocks noChangeAspect="1"/>
          </p:cNvPicPr>
          <p:nvPr/>
        </p:nvPicPr>
        <p:blipFill>
          <a:blip r:embed="rId2"/>
          <a:stretch>
            <a:fillRect/>
          </a:stretch>
        </p:blipFill>
        <p:spPr>
          <a:xfrm>
            <a:off x="0" y="0"/>
            <a:ext cx="4572000" cy="6858000"/>
          </a:xfrm>
          <a:prstGeom prst="rect">
            <a:avLst/>
          </a:prstGeom>
          <a:effectLst>
            <a:softEdge rad="114300"/>
          </a:effectLst>
        </p:spPr>
      </p:pic>
    </p:spTree>
    <p:extLst>
      <p:ext uri="{BB962C8B-B14F-4D97-AF65-F5344CB8AC3E}">
        <p14:creationId xmlns:p14="http://schemas.microsoft.com/office/powerpoint/2010/main" val="3916703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F3371-0628-0D80-FCEE-220A113174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24C88E2-84BB-7828-8706-543C023B6B22}"/>
              </a:ext>
            </a:extLst>
          </p:cNvPr>
          <p:cNvSpPr txBox="1"/>
          <p:nvPr/>
        </p:nvSpPr>
        <p:spPr>
          <a:xfrm>
            <a:off x="0" y="16507"/>
            <a:ext cx="12192000" cy="4503797"/>
          </a:xfrm>
          <a:prstGeom prst="rect">
            <a:avLst/>
          </a:prstGeom>
          <a:noFill/>
        </p:spPr>
        <p:txBody>
          <a:bodyPr wrap="square">
            <a:spAutoFit/>
          </a:bodyPr>
          <a:lstStyle/>
          <a:p>
            <a:pPr algn="l">
              <a:spcBef>
                <a:spcPts val="1500"/>
              </a:spcBef>
              <a:spcAft>
                <a:spcPts val="750"/>
              </a:spcAft>
              <a:buNone/>
            </a:pPr>
            <a:r>
              <a:rPr lang="en-US" sz="4000" b="1" i="0" dirty="0">
                <a:solidFill>
                  <a:srgbClr val="000000"/>
                </a:solidFill>
                <a:effectLst/>
                <a:latin typeface="system-ui"/>
              </a:rPr>
              <a:t>Jesus Again Foretells Death, Resurrection</a:t>
            </a:r>
          </a:p>
          <a:p>
            <a:pPr algn="l">
              <a:buNone/>
            </a:pPr>
            <a:r>
              <a:rPr lang="en-US" sz="4000" b="1" i="0" baseline="30000" dirty="0">
                <a:solidFill>
                  <a:srgbClr val="000000"/>
                </a:solidFill>
                <a:effectLst/>
                <a:latin typeface="system-ui"/>
              </a:rPr>
              <a:t>30 </a:t>
            </a:r>
            <a:r>
              <a:rPr lang="en-US" sz="4000" b="0" i="0" dirty="0">
                <a:solidFill>
                  <a:srgbClr val="000000"/>
                </a:solidFill>
                <a:effectLst/>
                <a:latin typeface="system-ui"/>
              </a:rPr>
              <a:t>They went on from there and passed through Galilee. And he did not want anyone to know, </a:t>
            </a:r>
            <a:r>
              <a:rPr lang="en-US" sz="4000" b="1" i="0" baseline="30000" dirty="0">
                <a:solidFill>
                  <a:srgbClr val="000000"/>
                </a:solidFill>
                <a:effectLst/>
                <a:latin typeface="system-ui"/>
              </a:rPr>
              <a:t>31 </a:t>
            </a:r>
            <a:r>
              <a:rPr lang="en-US" sz="4000" b="0" i="0" dirty="0">
                <a:solidFill>
                  <a:srgbClr val="000000"/>
                </a:solidFill>
                <a:effectLst/>
                <a:latin typeface="system-ui"/>
              </a:rPr>
              <a:t>for he was teaching his disciples, saying to them, “The Son of Man is going to be delivered into the hands of men, and they will kill him. And when he is killed, after three days he will rise.” </a:t>
            </a:r>
            <a:endParaRPr lang="en-US" sz="4000" dirty="0">
              <a:solidFill>
                <a:srgbClr val="FF0000"/>
              </a:solidFill>
            </a:endParaRPr>
          </a:p>
        </p:txBody>
      </p:sp>
    </p:spTree>
    <p:extLst>
      <p:ext uri="{BB962C8B-B14F-4D97-AF65-F5344CB8AC3E}">
        <p14:creationId xmlns:p14="http://schemas.microsoft.com/office/powerpoint/2010/main" val="3712468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C8D16-AF59-F48B-62CD-D9A064E74197}"/>
            </a:ext>
          </a:extLst>
        </p:cNvPr>
        <p:cNvGrpSpPr/>
        <p:nvPr/>
      </p:nvGrpSpPr>
      <p:grpSpPr>
        <a:xfrm>
          <a:off x="0" y="0"/>
          <a:ext cx="0" cy="0"/>
          <a:chOff x="0" y="0"/>
          <a:chExt cx="0" cy="0"/>
        </a:xfrm>
      </p:grpSpPr>
      <p:pic>
        <p:nvPicPr>
          <p:cNvPr id="5" name="Picture 4" descr="A line of text with black text&#10;&#10;AI-generated content may be incorrect.">
            <a:extLst>
              <a:ext uri="{FF2B5EF4-FFF2-40B4-BE49-F238E27FC236}">
                <a16:creationId xmlns:a16="http://schemas.microsoft.com/office/drawing/2014/main" id="{AA461368-B741-24A7-334E-C14D9C8848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81625" y="0"/>
            <a:ext cx="10228750" cy="6858000"/>
          </a:xfrm>
          <a:prstGeom prst="rect">
            <a:avLst/>
          </a:prstGeom>
        </p:spPr>
      </p:pic>
      <p:sp>
        <p:nvSpPr>
          <p:cNvPr id="7" name="TextBox 6">
            <a:extLst>
              <a:ext uri="{FF2B5EF4-FFF2-40B4-BE49-F238E27FC236}">
                <a16:creationId xmlns:a16="http://schemas.microsoft.com/office/drawing/2014/main" id="{56F98973-8B1B-75D4-D044-FD4944F5A0F1}"/>
              </a:ext>
            </a:extLst>
          </p:cNvPr>
          <p:cNvSpPr txBox="1"/>
          <p:nvPr/>
        </p:nvSpPr>
        <p:spPr>
          <a:xfrm>
            <a:off x="498422" y="242554"/>
            <a:ext cx="8300804" cy="1754326"/>
          </a:xfrm>
          <a:prstGeom prst="rect">
            <a:avLst/>
          </a:prstGeom>
          <a:noFill/>
        </p:spPr>
        <p:txBody>
          <a:bodyPr wrap="square">
            <a:spAutoFit/>
          </a:bodyPr>
          <a:lstStyle/>
          <a:p>
            <a:r>
              <a:rPr lang="en-US" sz="3600" b="1" dirty="0"/>
              <a:t>Jesus predicts His death 3x</a:t>
            </a:r>
          </a:p>
          <a:p>
            <a:r>
              <a:rPr lang="en-US" sz="3600" b="1" dirty="0"/>
              <a:t>Each time </a:t>
            </a:r>
            <a:r>
              <a:rPr lang="en-US" sz="3600" b="1" dirty="0">
                <a:latin typeface="Aptos Black" panose="020B0004020202020204" pitchFamily="34" charset="0"/>
              </a:rPr>
              <a:t>MORE DETAIL</a:t>
            </a:r>
          </a:p>
          <a:p>
            <a:r>
              <a:rPr lang="en-US" sz="3600" b="1" dirty="0"/>
              <a:t>Each time </a:t>
            </a:r>
            <a:r>
              <a:rPr lang="en-US" sz="3600" b="1" dirty="0">
                <a:latin typeface="Aptos Black" panose="020B0004020202020204" pitchFamily="34" charset="0"/>
              </a:rPr>
              <a:t>DISCIPLES STRUGGLE</a:t>
            </a:r>
          </a:p>
        </p:txBody>
      </p:sp>
    </p:spTree>
    <p:extLst>
      <p:ext uri="{BB962C8B-B14F-4D97-AF65-F5344CB8AC3E}">
        <p14:creationId xmlns:p14="http://schemas.microsoft.com/office/powerpoint/2010/main" val="2623192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28A47-B0C3-7A69-B6E4-C80D2D04A05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0489E56-ED51-0805-AE8A-65AC0D331DCF}"/>
              </a:ext>
            </a:extLst>
          </p:cNvPr>
          <p:cNvSpPr txBox="1"/>
          <p:nvPr/>
        </p:nvSpPr>
        <p:spPr>
          <a:xfrm>
            <a:off x="0" y="16507"/>
            <a:ext cx="12192000" cy="5119350"/>
          </a:xfrm>
          <a:prstGeom prst="rect">
            <a:avLst/>
          </a:prstGeom>
          <a:noFill/>
        </p:spPr>
        <p:txBody>
          <a:bodyPr wrap="square">
            <a:spAutoFit/>
          </a:bodyPr>
          <a:lstStyle/>
          <a:p>
            <a:pPr algn="l">
              <a:spcBef>
                <a:spcPts val="1500"/>
              </a:spcBef>
              <a:spcAft>
                <a:spcPts val="750"/>
              </a:spcAft>
              <a:buNone/>
            </a:pPr>
            <a:r>
              <a:rPr lang="en-US" sz="4000" b="1" i="0" dirty="0">
                <a:solidFill>
                  <a:srgbClr val="000000"/>
                </a:solidFill>
                <a:effectLst/>
                <a:latin typeface="system-ui"/>
              </a:rPr>
              <a:t>Jesus Again Foretells Death, Resurrection</a:t>
            </a:r>
          </a:p>
          <a:p>
            <a:r>
              <a:rPr lang="en-US" sz="4000" b="1" i="0" baseline="30000" dirty="0">
                <a:solidFill>
                  <a:schemeClr val="bg1">
                    <a:lumMod val="65000"/>
                  </a:schemeClr>
                </a:solidFill>
                <a:effectLst/>
                <a:latin typeface="system-ui"/>
              </a:rPr>
              <a:t>30 </a:t>
            </a:r>
            <a:r>
              <a:rPr lang="en-US" sz="4000" b="0" i="0" dirty="0">
                <a:solidFill>
                  <a:schemeClr val="bg1">
                    <a:lumMod val="65000"/>
                  </a:schemeClr>
                </a:solidFill>
                <a:effectLst/>
                <a:latin typeface="system-ui"/>
              </a:rPr>
              <a:t>They went on from there and passed through Galilee. And he did not want anyone to know, </a:t>
            </a:r>
            <a:r>
              <a:rPr lang="en-US" sz="4000" b="1" i="0" baseline="30000" dirty="0">
                <a:solidFill>
                  <a:schemeClr val="bg1">
                    <a:lumMod val="65000"/>
                  </a:schemeClr>
                </a:solidFill>
                <a:effectLst/>
                <a:latin typeface="system-ui"/>
              </a:rPr>
              <a:t>31 </a:t>
            </a:r>
            <a:r>
              <a:rPr lang="en-US" sz="4000" b="0" i="0" dirty="0">
                <a:solidFill>
                  <a:schemeClr val="bg1">
                    <a:lumMod val="65000"/>
                  </a:schemeClr>
                </a:solidFill>
                <a:effectLst/>
                <a:latin typeface="system-ui"/>
              </a:rPr>
              <a:t>for he was teaching his disciples, saying to them, “The Son of Man is going to be delivered into the hands of men, and they will kill him. And when he is killed, after three days he will rise.” </a:t>
            </a:r>
            <a:r>
              <a:rPr lang="en-US" sz="4000" b="1" baseline="30000" dirty="0">
                <a:solidFill>
                  <a:srgbClr val="000000"/>
                </a:solidFill>
                <a:latin typeface="system-ui"/>
              </a:rPr>
              <a:t>32 </a:t>
            </a:r>
            <a:r>
              <a:rPr lang="en-US" sz="4000" dirty="0">
                <a:solidFill>
                  <a:srgbClr val="000000"/>
                </a:solidFill>
                <a:latin typeface="system-ui"/>
              </a:rPr>
              <a:t>But they did not understand the saying, and were afraid to ask him.</a:t>
            </a:r>
            <a:endParaRPr lang="en-US" sz="4000" dirty="0">
              <a:solidFill>
                <a:srgbClr val="FF0000"/>
              </a:solidFill>
            </a:endParaRPr>
          </a:p>
        </p:txBody>
      </p:sp>
    </p:spTree>
    <p:extLst>
      <p:ext uri="{BB962C8B-B14F-4D97-AF65-F5344CB8AC3E}">
        <p14:creationId xmlns:p14="http://schemas.microsoft.com/office/powerpoint/2010/main" val="198984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pointing at a person&#10;&#10;AI-generated content may be incorrect.">
            <a:extLst>
              <a:ext uri="{FF2B5EF4-FFF2-40B4-BE49-F238E27FC236}">
                <a16:creationId xmlns:a16="http://schemas.microsoft.com/office/drawing/2014/main" id="{09645FDE-ECC0-2035-0CC9-ED32EADF41C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96994" y="0"/>
            <a:ext cx="8706445" cy="6858000"/>
          </a:xfrm>
          <a:prstGeom prst="rect">
            <a:avLst/>
          </a:prstGeom>
        </p:spPr>
      </p:pic>
      <p:sp>
        <p:nvSpPr>
          <p:cNvPr id="5" name="TextBox 4">
            <a:extLst>
              <a:ext uri="{FF2B5EF4-FFF2-40B4-BE49-F238E27FC236}">
                <a16:creationId xmlns:a16="http://schemas.microsoft.com/office/drawing/2014/main" id="{A012BA4B-6C39-DD83-1A19-D9061A197546}"/>
              </a:ext>
            </a:extLst>
          </p:cNvPr>
          <p:cNvSpPr txBox="1"/>
          <p:nvPr/>
        </p:nvSpPr>
        <p:spPr>
          <a:xfrm>
            <a:off x="288561" y="336402"/>
            <a:ext cx="6966678" cy="2308324"/>
          </a:xfrm>
          <a:prstGeom prst="rect">
            <a:avLst/>
          </a:prstGeom>
          <a:noFill/>
        </p:spPr>
        <p:txBody>
          <a:bodyPr wrap="square">
            <a:spAutoFit/>
          </a:bodyPr>
          <a:lstStyle/>
          <a:p>
            <a:r>
              <a:rPr lang="en-US" sz="3600" b="1" i="0" u="sng" dirty="0">
                <a:effectLst/>
                <a:latin typeface="Google Sans"/>
              </a:rPr>
              <a:t>The 4th Law of </a:t>
            </a:r>
            <a:r>
              <a:rPr lang="en-US" sz="3600" b="1" u="sng" dirty="0">
                <a:latin typeface="Google Sans"/>
              </a:rPr>
              <a:t>T</a:t>
            </a:r>
            <a:r>
              <a:rPr lang="en-US" sz="3600" b="1" i="0" u="sng" dirty="0">
                <a:effectLst/>
                <a:latin typeface="Google Sans"/>
              </a:rPr>
              <a:t>hermodynamics</a:t>
            </a:r>
          </a:p>
          <a:p>
            <a:endParaRPr lang="en-US" sz="3600" dirty="0">
              <a:latin typeface="Google Sans"/>
            </a:endParaRPr>
          </a:p>
          <a:p>
            <a:r>
              <a:rPr lang="en-US" sz="3600" b="0" i="0" dirty="0">
                <a:effectLst/>
                <a:latin typeface="Google Sans"/>
              </a:rPr>
              <a:t>"when the heat is on somebody else it's not on you,"</a:t>
            </a:r>
            <a:endParaRPr lang="en-US" sz="3600" dirty="0"/>
          </a:p>
        </p:txBody>
      </p:sp>
      <p:grpSp>
        <p:nvGrpSpPr>
          <p:cNvPr id="13" name="Group 12">
            <a:extLst>
              <a:ext uri="{FF2B5EF4-FFF2-40B4-BE49-F238E27FC236}">
                <a16:creationId xmlns:a16="http://schemas.microsoft.com/office/drawing/2014/main" id="{CD5E666C-0E51-4C9D-E4B1-01B1BEEFFA12}"/>
              </a:ext>
            </a:extLst>
          </p:cNvPr>
          <p:cNvGrpSpPr/>
          <p:nvPr/>
        </p:nvGrpSpPr>
        <p:grpSpPr>
          <a:xfrm>
            <a:off x="237760" y="3077939"/>
            <a:ext cx="2355538" cy="3012815"/>
            <a:chOff x="237760" y="3077939"/>
            <a:chExt cx="2355538" cy="3012815"/>
          </a:xfrm>
        </p:grpSpPr>
        <p:grpSp>
          <p:nvGrpSpPr>
            <p:cNvPr id="12" name="Group 11">
              <a:extLst>
                <a:ext uri="{FF2B5EF4-FFF2-40B4-BE49-F238E27FC236}">
                  <a16:creationId xmlns:a16="http://schemas.microsoft.com/office/drawing/2014/main" id="{8DB99244-38AE-2E11-C656-243DDF910583}"/>
                </a:ext>
              </a:extLst>
            </p:cNvPr>
            <p:cNvGrpSpPr/>
            <p:nvPr/>
          </p:nvGrpSpPr>
          <p:grpSpPr>
            <a:xfrm>
              <a:off x="237760" y="3077939"/>
              <a:ext cx="2355538" cy="3012815"/>
              <a:chOff x="237760" y="3077939"/>
              <a:chExt cx="2355538" cy="3012815"/>
            </a:xfrm>
          </p:grpSpPr>
          <p:pic>
            <p:nvPicPr>
              <p:cNvPr id="7" name="Graphic 6" descr="Shield outline">
                <a:extLst>
                  <a:ext uri="{FF2B5EF4-FFF2-40B4-BE49-F238E27FC236}">
                    <a16:creationId xmlns:a16="http://schemas.microsoft.com/office/drawing/2014/main" id="{F120AF93-42ED-6558-9069-95CFCA6811E4}"/>
                  </a:ext>
                </a:extLst>
              </p:cNvPr>
              <p:cNvPicPr>
                <a:picLocks noChangeAspect="1"/>
              </p:cNvPicPr>
              <p:nvPr/>
            </p:nvPicPr>
            <p:blipFill>
              <a:blip r:embed="rId3">
                <a:extLst>
                  <a:ext uri="{96DAC541-7B7A-43D3-8B79-37D633B846F1}">
                    <asvg:svgBlip xmlns:asvg="http://schemas.microsoft.com/office/drawing/2016/SVG/main" r:embed="rId4"/>
                  </a:ext>
                </a:extLst>
              </a:blip>
              <a:srcRect l="9784" r="12071"/>
              <a:stretch>
                <a:fillRect/>
              </a:stretch>
            </p:blipFill>
            <p:spPr>
              <a:xfrm>
                <a:off x="288561" y="3116039"/>
                <a:ext cx="2304737" cy="2949315"/>
              </a:xfrm>
              <a:prstGeom prst="rect">
                <a:avLst/>
              </a:prstGeom>
            </p:spPr>
          </p:pic>
          <p:pic>
            <p:nvPicPr>
              <p:cNvPr id="8" name="Graphic 7" descr="Shield outline">
                <a:extLst>
                  <a:ext uri="{FF2B5EF4-FFF2-40B4-BE49-F238E27FC236}">
                    <a16:creationId xmlns:a16="http://schemas.microsoft.com/office/drawing/2014/main" id="{F7CBD2FD-C0BE-1F36-087F-2AD6DC10FA45}"/>
                  </a:ext>
                </a:extLst>
              </p:cNvPr>
              <p:cNvPicPr>
                <a:picLocks noChangeAspect="1"/>
              </p:cNvPicPr>
              <p:nvPr/>
            </p:nvPicPr>
            <p:blipFill>
              <a:blip r:embed="rId3">
                <a:extLst>
                  <a:ext uri="{96DAC541-7B7A-43D3-8B79-37D633B846F1}">
                    <asvg:svgBlip xmlns:asvg="http://schemas.microsoft.com/office/drawing/2016/SVG/main" r:embed="rId4"/>
                  </a:ext>
                </a:extLst>
              </a:blip>
              <a:srcRect l="9784" r="12071"/>
              <a:stretch>
                <a:fillRect/>
              </a:stretch>
            </p:blipFill>
            <p:spPr>
              <a:xfrm>
                <a:off x="288561" y="3141439"/>
                <a:ext cx="2304737" cy="2949315"/>
              </a:xfrm>
              <a:prstGeom prst="rect">
                <a:avLst/>
              </a:prstGeom>
            </p:spPr>
          </p:pic>
          <p:pic>
            <p:nvPicPr>
              <p:cNvPr id="9" name="Graphic 8" descr="Shield outline">
                <a:extLst>
                  <a:ext uri="{FF2B5EF4-FFF2-40B4-BE49-F238E27FC236}">
                    <a16:creationId xmlns:a16="http://schemas.microsoft.com/office/drawing/2014/main" id="{6888AF56-B1AF-524A-6D6E-4AA9F35B86CF}"/>
                  </a:ext>
                </a:extLst>
              </p:cNvPr>
              <p:cNvPicPr>
                <a:picLocks noChangeAspect="1"/>
              </p:cNvPicPr>
              <p:nvPr/>
            </p:nvPicPr>
            <p:blipFill>
              <a:blip r:embed="rId3">
                <a:extLst>
                  <a:ext uri="{96DAC541-7B7A-43D3-8B79-37D633B846F1}">
                    <asvg:svgBlip xmlns:asvg="http://schemas.microsoft.com/office/drawing/2016/SVG/main" r:embed="rId4"/>
                  </a:ext>
                </a:extLst>
              </a:blip>
              <a:srcRect l="9784" r="12071"/>
              <a:stretch>
                <a:fillRect/>
              </a:stretch>
            </p:blipFill>
            <p:spPr>
              <a:xfrm>
                <a:off x="288561" y="3077939"/>
                <a:ext cx="2304737" cy="2949315"/>
              </a:xfrm>
              <a:prstGeom prst="rect">
                <a:avLst/>
              </a:prstGeom>
            </p:spPr>
          </p:pic>
          <p:pic>
            <p:nvPicPr>
              <p:cNvPr id="10" name="Graphic 9" descr="Shield outline">
                <a:extLst>
                  <a:ext uri="{FF2B5EF4-FFF2-40B4-BE49-F238E27FC236}">
                    <a16:creationId xmlns:a16="http://schemas.microsoft.com/office/drawing/2014/main" id="{61644236-7ED2-00A2-27EA-DB7AB7BDE1AA}"/>
                  </a:ext>
                </a:extLst>
              </p:cNvPr>
              <p:cNvPicPr>
                <a:picLocks noChangeAspect="1"/>
              </p:cNvPicPr>
              <p:nvPr/>
            </p:nvPicPr>
            <p:blipFill>
              <a:blip r:embed="rId3">
                <a:extLst>
                  <a:ext uri="{96DAC541-7B7A-43D3-8B79-37D633B846F1}">
                    <asvg:svgBlip xmlns:asvg="http://schemas.microsoft.com/office/drawing/2016/SVG/main" r:embed="rId4"/>
                  </a:ext>
                </a:extLst>
              </a:blip>
              <a:srcRect l="9784" r="12071"/>
              <a:stretch>
                <a:fillRect/>
              </a:stretch>
            </p:blipFill>
            <p:spPr>
              <a:xfrm>
                <a:off x="237760" y="3103339"/>
                <a:ext cx="2304737" cy="2949315"/>
              </a:xfrm>
              <a:prstGeom prst="rect">
                <a:avLst/>
              </a:prstGeom>
            </p:spPr>
          </p:pic>
        </p:grpSp>
        <p:sp>
          <p:nvSpPr>
            <p:cNvPr id="11" name="TextBox 10">
              <a:extLst>
                <a:ext uri="{FF2B5EF4-FFF2-40B4-BE49-F238E27FC236}">
                  <a16:creationId xmlns:a16="http://schemas.microsoft.com/office/drawing/2014/main" id="{1C31D82F-E3DD-8EF2-1320-D99E659EF743}"/>
                </a:ext>
              </a:extLst>
            </p:cNvPr>
            <p:cNvSpPr txBox="1"/>
            <p:nvPr/>
          </p:nvSpPr>
          <p:spPr>
            <a:xfrm>
              <a:off x="526198" y="3914726"/>
              <a:ext cx="1829462" cy="1092735"/>
            </a:xfrm>
            <a:prstGeom prst="rect">
              <a:avLst/>
            </a:prstGeom>
            <a:noFill/>
          </p:spPr>
          <p:txBody>
            <a:bodyPr wrap="square">
              <a:spAutoFit/>
            </a:bodyPr>
            <a:lstStyle/>
            <a:p>
              <a:pPr algn="ctr">
                <a:lnSpc>
                  <a:spcPct val="90000"/>
                </a:lnSpc>
              </a:pPr>
              <a:r>
                <a:rPr lang="en-US" sz="3600" b="1" i="0" dirty="0">
                  <a:effectLst/>
                  <a:latin typeface="Aptos Narrow" panose="020B0004020202020204" pitchFamily="34" charset="0"/>
                </a:rPr>
                <a:t>heat shield</a:t>
              </a:r>
              <a:endParaRPr lang="en-US" sz="3600" dirty="0">
                <a:latin typeface="Aptos Narrow" panose="020B0004020202020204" pitchFamily="34" charset="0"/>
              </a:endParaRPr>
            </a:p>
          </p:txBody>
        </p:sp>
      </p:grpSp>
    </p:spTree>
    <p:extLst>
      <p:ext uri="{BB962C8B-B14F-4D97-AF65-F5344CB8AC3E}">
        <p14:creationId xmlns:p14="http://schemas.microsoft.com/office/powerpoint/2010/main" val="3442629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E2D40"/>
        </a:solidFill>
        <a:effectLst/>
      </p:bgPr>
    </p:bg>
    <p:spTree>
      <p:nvGrpSpPr>
        <p:cNvPr id="1" name="">
          <a:extLst>
            <a:ext uri="{FF2B5EF4-FFF2-40B4-BE49-F238E27FC236}">
              <a16:creationId xmlns:a16="http://schemas.microsoft.com/office/drawing/2014/main" id="{2BC9FC86-F1DF-DC91-0279-E28B40E9A7E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3733426-96A4-AAEF-7AB3-7C9AABF1E1BD}"/>
              </a:ext>
            </a:extLst>
          </p:cNvPr>
          <p:cNvSpPr txBox="1"/>
          <p:nvPr/>
        </p:nvSpPr>
        <p:spPr>
          <a:xfrm>
            <a:off x="288561" y="231471"/>
            <a:ext cx="11688580" cy="4832092"/>
          </a:xfrm>
          <a:prstGeom prst="rect">
            <a:avLst/>
          </a:prstGeom>
          <a:noFill/>
        </p:spPr>
        <p:txBody>
          <a:bodyPr wrap="square">
            <a:spAutoFit/>
          </a:bodyPr>
          <a:lstStyle/>
          <a:p>
            <a:r>
              <a:rPr lang="en-US" sz="4400" b="1" i="0" dirty="0">
                <a:solidFill>
                  <a:schemeClr val="bg1"/>
                </a:solidFill>
                <a:effectLst/>
                <a:latin typeface="Google Sans"/>
              </a:rPr>
              <a:t>What do you do when you don’t understand something?</a:t>
            </a:r>
          </a:p>
          <a:p>
            <a:pPr marL="685800" indent="-685800">
              <a:buFont typeface="Arial" panose="020B0604020202020204" pitchFamily="34" charset="0"/>
              <a:buChar char="•"/>
            </a:pPr>
            <a:r>
              <a:rPr lang="en-US" sz="4400" b="1" dirty="0">
                <a:solidFill>
                  <a:schemeClr val="bg1"/>
                </a:solidFill>
                <a:latin typeface="Google Sans"/>
              </a:rPr>
              <a:t>Read it again</a:t>
            </a:r>
          </a:p>
          <a:p>
            <a:pPr marL="685800" indent="-685800">
              <a:buFont typeface="Arial" panose="020B0604020202020204" pitchFamily="34" charset="0"/>
              <a:buChar char="•"/>
            </a:pPr>
            <a:r>
              <a:rPr lang="en-US" sz="4400" b="1" i="0" dirty="0">
                <a:solidFill>
                  <a:schemeClr val="bg1"/>
                </a:solidFill>
                <a:effectLst/>
                <a:latin typeface="Google Sans"/>
              </a:rPr>
              <a:t>Read a different English Translation</a:t>
            </a:r>
          </a:p>
          <a:p>
            <a:pPr marL="685800" indent="-685800">
              <a:buFont typeface="Arial" panose="020B0604020202020204" pitchFamily="34" charset="0"/>
              <a:buChar char="•"/>
            </a:pPr>
            <a:r>
              <a:rPr lang="en-US" sz="4400" b="1" dirty="0">
                <a:solidFill>
                  <a:schemeClr val="bg1"/>
                </a:solidFill>
                <a:latin typeface="Google Sans"/>
              </a:rPr>
              <a:t>Look at a trusted commentary</a:t>
            </a:r>
          </a:p>
          <a:p>
            <a:pPr marL="685800" indent="-685800">
              <a:buFont typeface="Arial" panose="020B0604020202020204" pitchFamily="34" charset="0"/>
              <a:buChar char="•"/>
            </a:pPr>
            <a:r>
              <a:rPr lang="en-US" sz="4400" b="1" dirty="0">
                <a:solidFill>
                  <a:schemeClr val="bg1"/>
                </a:solidFill>
                <a:latin typeface="Google Sans"/>
              </a:rPr>
              <a:t>Cell Group / Small Group </a:t>
            </a:r>
          </a:p>
          <a:p>
            <a:pPr marL="685800" indent="-685800">
              <a:buFont typeface="Arial" panose="020B0604020202020204" pitchFamily="34" charset="0"/>
              <a:buChar char="•"/>
            </a:pPr>
            <a:r>
              <a:rPr lang="en-US" sz="4400" b="1" dirty="0">
                <a:solidFill>
                  <a:schemeClr val="bg1"/>
                </a:solidFill>
                <a:latin typeface="Google Sans"/>
              </a:rPr>
              <a:t>Internet? </a:t>
            </a:r>
          </a:p>
        </p:txBody>
      </p:sp>
      <p:grpSp>
        <p:nvGrpSpPr>
          <p:cNvPr id="16" name="Group 15">
            <a:extLst>
              <a:ext uri="{FF2B5EF4-FFF2-40B4-BE49-F238E27FC236}">
                <a16:creationId xmlns:a16="http://schemas.microsoft.com/office/drawing/2014/main" id="{8834F486-A234-2025-433E-B086BB6A3809}"/>
              </a:ext>
            </a:extLst>
          </p:cNvPr>
          <p:cNvGrpSpPr/>
          <p:nvPr/>
        </p:nvGrpSpPr>
        <p:grpSpPr>
          <a:xfrm>
            <a:off x="4894019" y="4355292"/>
            <a:ext cx="6650420" cy="2310993"/>
            <a:chOff x="4894019" y="4355292"/>
            <a:chExt cx="6650420" cy="2310993"/>
          </a:xfrm>
        </p:grpSpPr>
        <p:pic>
          <p:nvPicPr>
            <p:cNvPr id="4" name="Picture 3" descr="A blue background with white text&#10;&#10;AI-generated content may be incorrect.">
              <a:extLst>
                <a:ext uri="{FF2B5EF4-FFF2-40B4-BE49-F238E27FC236}">
                  <a16:creationId xmlns:a16="http://schemas.microsoft.com/office/drawing/2014/main" id="{460CDDED-7923-3214-4001-A47218FFF1B2}"/>
                </a:ext>
              </a:extLst>
            </p:cNvPr>
            <p:cNvPicPr>
              <a:picLocks noChangeAspect="1"/>
            </p:cNvPicPr>
            <p:nvPr/>
          </p:nvPicPr>
          <p:blipFill>
            <a:blip r:embed="rId2"/>
            <a:srcRect l="7320" r="21122"/>
            <a:stretch>
              <a:fillRect/>
            </a:stretch>
          </p:blipFill>
          <p:spPr>
            <a:xfrm>
              <a:off x="4894019" y="4355292"/>
              <a:ext cx="6610664" cy="1913428"/>
            </a:xfrm>
            <a:prstGeom prst="rect">
              <a:avLst/>
            </a:prstGeom>
          </p:spPr>
        </p:pic>
        <p:sp>
          <p:nvSpPr>
            <p:cNvPr id="15" name="TextBox 14">
              <a:extLst>
                <a:ext uri="{FF2B5EF4-FFF2-40B4-BE49-F238E27FC236}">
                  <a16:creationId xmlns:a16="http://schemas.microsoft.com/office/drawing/2014/main" id="{3E12F37C-F4EE-EBCB-241C-F82F9413EDF2}"/>
                </a:ext>
              </a:extLst>
            </p:cNvPr>
            <p:cNvSpPr txBox="1"/>
            <p:nvPr/>
          </p:nvSpPr>
          <p:spPr>
            <a:xfrm>
              <a:off x="5292727" y="5896844"/>
              <a:ext cx="6251712" cy="769441"/>
            </a:xfrm>
            <a:prstGeom prst="rect">
              <a:avLst/>
            </a:prstGeom>
            <a:noFill/>
          </p:spPr>
          <p:txBody>
            <a:bodyPr wrap="square">
              <a:spAutoFit/>
            </a:bodyPr>
            <a:lstStyle/>
            <a:p>
              <a:r>
                <a:rPr lang="en-US" sz="4400" b="1" dirty="0">
                  <a:solidFill>
                    <a:schemeClr val="bg1"/>
                  </a:solidFill>
                  <a:latin typeface="Google Sans"/>
                </a:rPr>
                <a:t>www.gotquestions.org </a:t>
              </a:r>
              <a:endParaRPr lang="en-US" sz="4400" dirty="0"/>
            </a:p>
          </p:txBody>
        </p:sp>
      </p:grpSp>
    </p:spTree>
    <p:extLst>
      <p:ext uri="{BB962C8B-B14F-4D97-AF65-F5344CB8AC3E}">
        <p14:creationId xmlns:p14="http://schemas.microsoft.com/office/powerpoint/2010/main" val="3875974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92150-3D81-81D4-C248-8F07441B62E6}"/>
            </a:ext>
          </a:extLst>
        </p:cNvPr>
        <p:cNvGrpSpPr/>
        <p:nvPr/>
      </p:nvGrpSpPr>
      <p:grpSpPr>
        <a:xfrm>
          <a:off x="0" y="0"/>
          <a:ext cx="0" cy="0"/>
          <a:chOff x="0" y="0"/>
          <a:chExt cx="0" cy="0"/>
        </a:xfrm>
      </p:grpSpPr>
      <p:sp>
        <p:nvSpPr>
          <p:cNvPr id="6" name="Rounded Rectangle 3">
            <a:extLst>
              <a:ext uri="{FF2B5EF4-FFF2-40B4-BE49-F238E27FC236}">
                <a16:creationId xmlns:a16="http://schemas.microsoft.com/office/drawing/2014/main" id="{15170162-7703-E257-5A08-EE070378E5DE}"/>
              </a:ext>
            </a:extLst>
          </p:cNvPr>
          <p:cNvSpPr/>
          <p:nvPr/>
        </p:nvSpPr>
        <p:spPr>
          <a:xfrm>
            <a:off x="5108713" y="0"/>
            <a:ext cx="7083287" cy="299840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Story 3</a:t>
            </a:r>
          </a:p>
          <a:p>
            <a:pPr algn="ctr"/>
            <a:r>
              <a:rPr lang="en-US" sz="5400" b="1" dirty="0">
                <a:latin typeface="Times New Roman" panose="02020603050405020304" pitchFamily="18" charset="0"/>
                <a:cs typeface="Times New Roman" panose="02020603050405020304" pitchFamily="18" charset="0"/>
              </a:rPr>
              <a:t>Disciples Desire</a:t>
            </a:r>
          </a:p>
          <a:p>
            <a:pPr algn="ctr"/>
            <a:r>
              <a:rPr lang="en-US" sz="4800" dirty="0">
                <a:latin typeface="Times New Roman" panose="02020603050405020304" pitchFamily="18" charset="0"/>
                <a:cs typeface="Times New Roman" panose="02020603050405020304" pitchFamily="18" charset="0"/>
              </a:rPr>
              <a:t>Mark 9:33–37</a:t>
            </a:r>
          </a:p>
        </p:txBody>
      </p:sp>
      <p:sp>
        <p:nvSpPr>
          <p:cNvPr id="7" name="Title 1">
            <a:extLst>
              <a:ext uri="{FF2B5EF4-FFF2-40B4-BE49-F238E27FC236}">
                <a16:creationId xmlns:a16="http://schemas.microsoft.com/office/drawing/2014/main" id="{71F2BB65-17F5-DF53-EABD-93D36CB46EDC}"/>
              </a:ext>
            </a:extLst>
          </p:cNvPr>
          <p:cNvSpPr txBox="1">
            <a:spLocks/>
          </p:cNvSpPr>
          <p:nvPr/>
        </p:nvSpPr>
        <p:spPr>
          <a:xfrm>
            <a:off x="5734722" y="3988358"/>
            <a:ext cx="5696980" cy="1883691"/>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cs typeface="Times New Roman" panose="02020603050405020304" pitchFamily="18" charset="0"/>
              </a:rPr>
              <a:t>The Greatest in the Kingdom</a:t>
            </a:r>
          </a:p>
        </p:txBody>
      </p:sp>
      <p:pic>
        <p:nvPicPr>
          <p:cNvPr id="3" name="Picture 2" descr="A painting of a person in a white robe&#10;&#10;AI-generated content may be incorrect.">
            <a:extLst>
              <a:ext uri="{FF2B5EF4-FFF2-40B4-BE49-F238E27FC236}">
                <a16:creationId xmlns:a16="http://schemas.microsoft.com/office/drawing/2014/main" id="{92D6B72E-55B6-03B0-87FC-94587997DEA3}"/>
              </a:ext>
            </a:extLst>
          </p:cNvPr>
          <p:cNvPicPr>
            <a:picLocks noChangeAspect="1"/>
          </p:cNvPicPr>
          <p:nvPr/>
        </p:nvPicPr>
        <p:blipFill>
          <a:blip r:embed="rId2"/>
          <a:stretch>
            <a:fillRect/>
          </a:stretch>
        </p:blipFill>
        <p:spPr>
          <a:xfrm>
            <a:off x="0" y="-14990"/>
            <a:ext cx="4572000" cy="6858000"/>
          </a:xfrm>
          <a:prstGeom prst="rect">
            <a:avLst/>
          </a:prstGeom>
          <a:effectLst>
            <a:softEdge rad="101600"/>
          </a:effectLst>
        </p:spPr>
      </p:pic>
    </p:spTree>
    <p:extLst>
      <p:ext uri="{BB962C8B-B14F-4D97-AF65-F5344CB8AC3E}">
        <p14:creationId xmlns:p14="http://schemas.microsoft.com/office/powerpoint/2010/main" val="1842289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4FB19-4F34-F630-C1A5-EA0766D022EC}"/>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F8BE1D2-0236-5AB2-35B8-4EDF3583F55B}"/>
              </a:ext>
            </a:extLst>
          </p:cNvPr>
          <p:cNvSpPr/>
          <p:nvPr/>
        </p:nvSpPr>
        <p:spPr>
          <a:xfrm>
            <a:off x="78580" y="4183698"/>
            <a:ext cx="1619251" cy="402431"/>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D6D480-88B8-A222-1C22-81980CA8F570}"/>
              </a:ext>
            </a:extLst>
          </p:cNvPr>
          <p:cNvSpPr txBox="1"/>
          <p:nvPr/>
        </p:nvSpPr>
        <p:spPr>
          <a:xfrm>
            <a:off x="0" y="-42487"/>
            <a:ext cx="12192000" cy="4770537"/>
          </a:xfrm>
          <a:prstGeom prst="rect">
            <a:avLst/>
          </a:prstGeom>
          <a:noFill/>
        </p:spPr>
        <p:txBody>
          <a:bodyPr wrap="square">
            <a:spAutoFit/>
          </a:bodyPr>
          <a:lstStyle/>
          <a:p>
            <a:pPr algn="l">
              <a:lnSpc>
                <a:spcPct val="95000"/>
              </a:lnSpc>
              <a:buNone/>
            </a:pPr>
            <a:r>
              <a:rPr lang="en-US" sz="4000" b="1" i="0" dirty="0">
                <a:solidFill>
                  <a:srgbClr val="000000"/>
                </a:solidFill>
                <a:effectLst/>
                <a:latin typeface="system-ui"/>
              </a:rPr>
              <a:t>Who Is the Greatest?</a:t>
            </a:r>
          </a:p>
          <a:p>
            <a:pPr algn="l">
              <a:lnSpc>
                <a:spcPct val="95000"/>
              </a:lnSpc>
              <a:buNone/>
            </a:pPr>
            <a:r>
              <a:rPr lang="en-US" sz="4000" b="1" i="0" baseline="30000" dirty="0">
                <a:solidFill>
                  <a:srgbClr val="000000"/>
                </a:solidFill>
                <a:effectLst/>
                <a:latin typeface="system-ui"/>
              </a:rPr>
              <a:t>33 </a:t>
            </a:r>
            <a:r>
              <a:rPr lang="en-US" sz="4000" b="0" i="0" dirty="0">
                <a:solidFill>
                  <a:srgbClr val="000000"/>
                </a:solidFill>
                <a:effectLst/>
                <a:latin typeface="system-ui"/>
              </a:rPr>
              <a:t>And they came to Capernaum. And when he was in the house he asked them, “What were you discussing on the way?” </a:t>
            </a:r>
            <a:r>
              <a:rPr lang="en-US" sz="4000" b="1" i="0" baseline="30000" dirty="0">
                <a:solidFill>
                  <a:srgbClr val="000000"/>
                </a:solidFill>
                <a:effectLst/>
                <a:latin typeface="system-ui"/>
              </a:rPr>
              <a:t>34 </a:t>
            </a:r>
            <a:r>
              <a:rPr lang="en-US" sz="4000" b="0" i="0" dirty="0">
                <a:solidFill>
                  <a:srgbClr val="000000"/>
                </a:solidFill>
                <a:effectLst/>
                <a:latin typeface="system-ui"/>
              </a:rPr>
              <a:t>But they kept silent, for on the way they had argued with one another about who was the greatest.  </a:t>
            </a:r>
          </a:p>
          <a:p>
            <a:pPr algn="l">
              <a:lnSpc>
                <a:spcPct val="95000"/>
              </a:lnSpc>
              <a:buNone/>
            </a:pPr>
            <a:r>
              <a:rPr lang="en-US" sz="4000" b="1" i="0" baseline="30000" dirty="0">
                <a:solidFill>
                  <a:srgbClr val="000000"/>
                </a:solidFill>
                <a:effectLst/>
                <a:latin typeface="system-ui"/>
              </a:rPr>
              <a:t>35 </a:t>
            </a:r>
            <a:r>
              <a:rPr lang="en-US" sz="4000" b="0" i="0" dirty="0">
                <a:solidFill>
                  <a:srgbClr val="000000"/>
                </a:solidFill>
                <a:effectLst/>
                <a:latin typeface="system-ui"/>
              </a:rPr>
              <a:t>And he sat down and called the twelve. And he said to them, “If anyone would be first, he must be last of all and servant of all.” </a:t>
            </a:r>
            <a:endParaRPr lang="en-US" sz="4000" dirty="0"/>
          </a:p>
        </p:txBody>
      </p:sp>
      <p:sp>
        <p:nvSpPr>
          <p:cNvPr id="6" name="Rectangle: Rounded Corners 5">
            <a:extLst>
              <a:ext uri="{FF2B5EF4-FFF2-40B4-BE49-F238E27FC236}">
                <a16:creationId xmlns:a16="http://schemas.microsoft.com/office/drawing/2014/main" id="{D10642FF-CFE7-835C-0009-3457808C9A97}"/>
              </a:ext>
            </a:extLst>
          </p:cNvPr>
          <p:cNvSpPr/>
          <p:nvPr/>
        </p:nvSpPr>
        <p:spPr>
          <a:xfrm>
            <a:off x="276225" y="4852828"/>
            <a:ext cx="11639550" cy="17003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a:t>“servant” (</a:t>
            </a:r>
            <a:r>
              <a:rPr lang="en-US" sz="3600" i="1" dirty="0" err="1"/>
              <a:t>diakonos</a:t>
            </a:r>
            <a:r>
              <a:rPr lang="en-US" sz="3600" dirty="0"/>
              <a:t>) depicts one who attends to the needs of others freely, not one in a servile position (as a </a:t>
            </a:r>
            <a:r>
              <a:rPr lang="en-US" sz="3600" i="1" dirty="0" err="1"/>
              <a:t>doulos</a:t>
            </a:r>
            <a:r>
              <a:rPr lang="en-US" sz="3600" dirty="0"/>
              <a:t>, a slave).</a:t>
            </a:r>
          </a:p>
        </p:txBody>
      </p:sp>
    </p:spTree>
    <p:extLst>
      <p:ext uri="{BB962C8B-B14F-4D97-AF65-F5344CB8AC3E}">
        <p14:creationId xmlns:p14="http://schemas.microsoft.com/office/powerpoint/2010/main" val="6263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43BBF-73DA-E897-CF15-C1052136E5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B456938-FA17-054C-D576-C91CBCD254EE}"/>
              </a:ext>
            </a:extLst>
          </p:cNvPr>
          <p:cNvSpPr txBox="1"/>
          <p:nvPr/>
        </p:nvSpPr>
        <p:spPr>
          <a:xfrm>
            <a:off x="0" y="-42487"/>
            <a:ext cx="12192000" cy="7109639"/>
          </a:xfrm>
          <a:prstGeom prst="rect">
            <a:avLst/>
          </a:prstGeom>
          <a:noFill/>
        </p:spPr>
        <p:txBody>
          <a:bodyPr wrap="square">
            <a:spAutoFit/>
          </a:bodyPr>
          <a:lstStyle/>
          <a:p>
            <a:pPr algn="l">
              <a:lnSpc>
                <a:spcPct val="95000"/>
              </a:lnSpc>
              <a:buNone/>
            </a:pPr>
            <a:r>
              <a:rPr lang="en-US" sz="4000" b="1" i="0" dirty="0">
                <a:solidFill>
                  <a:srgbClr val="000000"/>
                </a:solidFill>
                <a:effectLst/>
                <a:latin typeface="system-ui"/>
              </a:rPr>
              <a:t>Who Is the Greatest?</a:t>
            </a:r>
          </a:p>
          <a:p>
            <a:pPr algn="l">
              <a:lnSpc>
                <a:spcPct val="95000"/>
              </a:lnSpc>
              <a:buNone/>
            </a:pPr>
            <a:r>
              <a:rPr lang="en-US" sz="4000" b="1" i="0" baseline="30000" dirty="0">
                <a:solidFill>
                  <a:srgbClr val="000000"/>
                </a:solidFill>
                <a:effectLst/>
                <a:latin typeface="system-ui"/>
              </a:rPr>
              <a:t>33 </a:t>
            </a:r>
            <a:r>
              <a:rPr lang="en-US" sz="4000" b="0" i="0" dirty="0">
                <a:solidFill>
                  <a:srgbClr val="000000"/>
                </a:solidFill>
                <a:effectLst/>
                <a:latin typeface="system-ui"/>
              </a:rPr>
              <a:t>And they came to Capernaum. And when he was in the house he asked them, “What were you discussing on the way?” </a:t>
            </a:r>
            <a:r>
              <a:rPr lang="en-US" sz="4000" b="1" i="0" baseline="30000" dirty="0">
                <a:solidFill>
                  <a:srgbClr val="000000"/>
                </a:solidFill>
                <a:effectLst/>
                <a:latin typeface="system-ui"/>
              </a:rPr>
              <a:t>34 </a:t>
            </a:r>
            <a:r>
              <a:rPr lang="en-US" sz="4000" b="0" i="0" dirty="0">
                <a:solidFill>
                  <a:srgbClr val="000000"/>
                </a:solidFill>
                <a:effectLst/>
                <a:latin typeface="system-ui"/>
              </a:rPr>
              <a:t>But they kept silent, for on the way they had argued with one another about who was the greatest.  </a:t>
            </a:r>
          </a:p>
          <a:p>
            <a:pPr algn="l">
              <a:lnSpc>
                <a:spcPct val="95000"/>
              </a:lnSpc>
              <a:buNone/>
            </a:pPr>
            <a:r>
              <a:rPr lang="en-US" sz="4000" b="1" i="0" baseline="30000" dirty="0">
                <a:solidFill>
                  <a:srgbClr val="000000"/>
                </a:solidFill>
                <a:effectLst/>
                <a:latin typeface="system-ui"/>
              </a:rPr>
              <a:t>35 </a:t>
            </a:r>
            <a:r>
              <a:rPr lang="en-US" sz="4000" b="0" i="0" dirty="0">
                <a:solidFill>
                  <a:srgbClr val="000000"/>
                </a:solidFill>
                <a:effectLst/>
                <a:latin typeface="system-ui"/>
              </a:rPr>
              <a:t>And he sat down and called the twelve. And he said to them, “If anyone would be first, he must be last of all and servant of all.” </a:t>
            </a:r>
            <a:r>
              <a:rPr lang="en-US" sz="4000" b="1" i="0" baseline="30000" dirty="0">
                <a:solidFill>
                  <a:srgbClr val="000000"/>
                </a:solidFill>
                <a:effectLst/>
                <a:latin typeface="system-ui"/>
              </a:rPr>
              <a:t>36 </a:t>
            </a:r>
            <a:r>
              <a:rPr lang="en-US" sz="4000" b="0" i="0" dirty="0">
                <a:solidFill>
                  <a:srgbClr val="000000"/>
                </a:solidFill>
                <a:effectLst/>
                <a:latin typeface="system-ui"/>
              </a:rPr>
              <a:t>And he took a child and put him in the midst of them, and taking him in his arms, he said to them, </a:t>
            </a:r>
            <a:r>
              <a:rPr lang="en-US" sz="4000" b="1" i="0" baseline="30000" dirty="0">
                <a:solidFill>
                  <a:srgbClr val="000000"/>
                </a:solidFill>
                <a:effectLst/>
                <a:latin typeface="system-ui"/>
              </a:rPr>
              <a:t>37 </a:t>
            </a:r>
            <a:r>
              <a:rPr lang="en-US" sz="4000" b="0" i="0" dirty="0">
                <a:solidFill>
                  <a:srgbClr val="000000"/>
                </a:solidFill>
                <a:effectLst/>
                <a:latin typeface="system-ui"/>
              </a:rPr>
              <a:t>“Whoever receives one such child in my name receives me, and whoever receives me, receives not me but him who sent me.”</a:t>
            </a:r>
            <a:endParaRPr lang="en-US" sz="4000" dirty="0"/>
          </a:p>
        </p:txBody>
      </p:sp>
    </p:spTree>
    <p:extLst>
      <p:ext uri="{BB962C8B-B14F-4D97-AF65-F5344CB8AC3E}">
        <p14:creationId xmlns:p14="http://schemas.microsoft.com/office/powerpoint/2010/main" val="1605206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881F3-69AF-BE52-53B7-B867CDCA2AE5}"/>
            </a:ext>
          </a:extLst>
        </p:cNvPr>
        <p:cNvGrpSpPr/>
        <p:nvPr/>
      </p:nvGrpSpPr>
      <p:grpSpPr>
        <a:xfrm>
          <a:off x="0" y="0"/>
          <a:ext cx="0" cy="0"/>
          <a:chOff x="0" y="0"/>
          <a:chExt cx="0" cy="0"/>
        </a:xfrm>
      </p:grpSpPr>
      <p:pic>
        <p:nvPicPr>
          <p:cNvPr id="3" name="Picture 2" descr="A painting of a person falling off of the ground&#10;&#10;AI-generated content may be incorrect.">
            <a:extLst>
              <a:ext uri="{FF2B5EF4-FFF2-40B4-BE49-F238E27FC236}">
                <a16:creationId xmlns:a16="http://schemas.microsoft.com/office/drawing/2014/main" id="{3A0DF437-BA34-1CDC-0D57-78BA6645253D}"/>
              </a:ext>
            </a:extLst>
          </p:cNvPr>
          <p:cNvPicPr>
            <a:picLocks noChangeAspect="1"/>
          </p:cNvPicPr>
          <p:nvPr/>
        </p:nvPicPr>
        <p:blipFill>
          <a:blip r:embed="rId3"/>
          <a:stretch>
            <a:fillRect/>
          </a:stretch>
        </p:blipFill>
        <p:spPr>
          <a:xfrm>
            <a:off x="0" y="0"/>
            <a:ext cx="4547745" cy="6858000"/>
          </a:xfrm>
          <a:prstGeom prst="rect">
            <a:avLst/>
          </a:prstGeom>
        </p:spPr>
      </p:pic>
      <p:sp>
        <p:nvSpPr>
          <p:cNvPr id="5" name="TextBox 4">
            <a:extLst>
              <a:ext uri="{FF2B5EF4-FFF2-40B4-BE49-F238E27FC236}">
                <a16:creationId xmlns:a16="http://schemas.microsoft.com/office/drawing/2014/main" id="{097D6D9C-ED4D-8E8B-9A81-EB1186F23E5E}"/>
              </a:ext>
            </a:extLst>
          </p:cNvPr>
          <p:cNvSpPr txBox="1"/>
          <p:nvPr/>
        </p:nvSpPr>
        <p:spPr>
          <a:xfrm>
            <a:off x="4648200" y="210820"/>
            <a:ext cx="7315200" cy="2862322"/>
          </a:xfrm>
          <a:prstGeom prst="rect">
            <a:avLst/>
          </a:prstGeom>
          <a:noFill/>
        </p:spPr>
        <p:txBody>
          <a:bodyPr wrap="square">
            <a:spAutoFit/>
          </a:bodyPr>
          <a:lstStyle/>
          <a:p>
            <a:pPr algn="ctr"/>
            <a:r>
              <a:rPr lang="en-US" sz="6000" b="1" i="1" dirty="0">
                <a:solidFill>
                  <a:schemeClr val="bg1"/>
                </a:solidFill>
                <a:effectLst/>
                <a:latin typeface="Times New Roman" panose="02020603050405020304" pitchFamily="18" charset="0"/>
                <a:cs typeface="Times New Roman" panose="02020603050405020304" pitchFamily="18" charset="0"/>
              </a:rPr>
              <a:t>The Transfiguration</a:t>
            </a:r>
          </a:p>
          <a:p>
            <a:pPr algn="ctr"/>
            <a:r>
              <a:rPr lang="en-US" sz="6000" dirty="0">
                <a:solidFill>
                  <a:schemeClr val="bg1"/>
                </a:solidFill>
                <a:latin typeface="Times New Roman" panose="02020603050405020304" pitchFamily="18" charset="0"/>
                <a:cs typeface="Times New Roman" panose="02020603050405020304" pitchFamily="18" charset="0"/>
              </a:rPr>
              <a:t>by</a:t>
            </a:r>
          </a:p>
          <a:p>
            <a:pPr algn="ctr"/>
            <a:r>
              <a:rPr lang="en-US" sz="6000" dirty="0">
                <a:solidFill>
                  <a:schemeClr val="bg1"/>
                </a:solidFill>
                <a:latin typeface="Times New Roman" panose="02020603050405020304" pitchFamily="18" charset="0"/>
                <a:cs typeface="Times New Roman" panose="02020603050405020304" pitchFamily="18" charset="0"/>
              </a:rPr>
              <a:t>Raphael </a:t>
            </a:r>
          </a:p>
        </p:txBody>
      </p:sp>
      <p:sp>
        <p:nvSpPr>
          <p:cNvPr id="7" name="TextBox 6">
            <a:extLst>
              <a:ext uri="{FF2B5EF4-FFF2-40B4-BE49-F238E27FC236}">
                <a16:creationId xmlns:a16="http://schemas.microsoft.com/office/drawing/2014/main" id="{3D9A7A0E-B32D-23A9-2EC0-872669B94280}"/>
              </a:ext>
            </a:extLst>
          </p:cNvPr>
          <p:cNvSpPr txBox="1"/>
          <p:nvPr/>
        </p:nvSpPr>
        <p:spPr>
          <a:xfrm>
            <a:off x="4547745" y="3784859"/>
            <a:ext cx="7644255" cy="2862322"/>
          </a:xfrm>
          <a:prstGeom prst="rect">
            <a:avLst/>
          </a:prstGeom>
          <a:noFill/>
        </p:spPr>
        <p:txBody>
          <a:bodyPr wrap="square">
            <a:spAutoFit/>
          </a:bodyPr>
          <a:lstStyle/>
          <a:p>
            <a:pPr algn="ctr"/>
            <a:r>
              <a:rPr lang="en-US" sz="3600" b="0" i="0" dirty="0">
                <a:solidFill>
                  <a:schemeClr val="bg1"/>
                </a:solidFill>
                <a:effectLst/>
                <a:latin typeface="Arial" panose="020B0604020202020204" pitchFamily="34" charset="0"/>
              </a:rPr>
              <a:t>From the late 16th century until        the early 20th century,                  various commentators regarded it as the </a:t>
            </a:r>
            <a:r>
              <a:rPr lang="en-US" sz="3600" b="1" i="0" dirty="0">
                <a:solidFill>
                  <a:srgbClr val="FFFF00"/>
                </a:solidFill>
                <a:effectLst/>
                <a:latin typeface="Arial" panose="020B0604020202020204" pitchFamily="34" charset="0"/>
              </a:rPr>
              <a:t>most famous oil painting</a:t>
            </a:r>
            <a:r>
              <a:rPr lang="en-US" sz="3600" b="0" i="0" dirty="0">
                <a:solidFill>
                  <a:schemeClr val="bg1"/>
                </a:solidFill>
                <a:effectLst/>
                <a:latin typeface="Arial" panose="020B0604020202020204" pitchFamily="34" charset="0"/>
              </a:rPr>
              <a:t>           in the world.</a:t>
            </a:r>
            <a:endParaRPr lang="en-US" sz="3600" dirty="0">
              <a:solidFill>
                <a:schemeClr val="bg1"/>
              </a:solidFill>
            </a:endParaRPr>
          </a:p>
        </p:txBody>
      </p:sp>
    </p:spTree>
    <p:extLst>
      <p:ext uri="{BB962C8B-B14F-4D97-AF65-F5344CB8AC3E}">
        <p14:creationId xmlns:p14="http://schemas.microsoft.com/office/powerpoint/2010/main" val="47364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7591F-FF1D-ED1F-83F8-3643712549F8}"/>
              </a:ext>
            </a:extLst>
          </p:cNvPr>
          <p:cNvSpPr>
            <a:spLocks noGrp="1"/>
          </p:cNvSpPr>
          <p:nvPr>
            <p:ph idx="4294967295"/>
          </p:nvPr>
        </p:nvSpPr>
        <p:spPr>
          <a:xfrm>
            <a:off x="0" y="1846262"/>
            <a:ext cx="12192000" cy="3876112"/>
          </a:xfrm>
        </p:spPr>
        <p:txBody>
          <a:bodyPr anchor="t">
            <a:normAutofit fontScale="92500"/>
          </a:bodyPr>
          <a:lstStyle/>
          <a:p>
            <a:pPr marL="0" indent="0" algn="ctr">
              <a:lnSpc>
                <a:spcPct val="104000"/>
              </a:lnSpc>
              <a:spcBef>
                <a:spcPts val="0"/>
              </a:spcBef>
              <a:buNone/>
            </a:pPr>
            <a:r>
              <a:rPr lang="en-US" sz="5400" dirty="0">
                <a:latin typeface="Calibri" panose="020F0502020204030204" pitchFamily="34" charset="0"/>
                <a:ea typeface="Calibri" panose="020F0502020204030204" pitchFamily="34" charset="0"/>
                <a:cs typeface="Calibri" panose="020F0502020204030204" pitchFamily="34" charset="0"/>
              </a:rPr>
              <a:t>The disciples struggle </a:t>
            </a:r>
          </a:p>
          <a:p>
            <a:pPr marL="0" indent="0" algn="ctr">
              <a:lnSpc>
                <a:spcPct val="104000"/>
              </a:lnSpc>
              <a:spcBef>
                <a:spcPts val="0"/>
              </a:spcBef>
              <a:buNone/>
            </a:pPr>
            <a:r>
              <a:rPr lang="en-US" sz="5400" dirty="0">
                <a:latin typeface="Calibri" panose="020F0502020204030204" pitchFamily="34" charset="0"/>
                <a:ea typeface="Calibri" panose="020F0502020204030204" pitchFamily="34" charset="0"/>
                <a:cs typeface="Calibri" panose="020F0502020204030204" pitchFamily="34" charset="0"/>
              </a:rPr>
              <a:t>with doubt, disorientation, and selfish desire </a:t>
            </a:r>
          </a:p>
          <a:p>
            <a:pPr marL="0" indent="0" algn="ctr">
              <a:lnSpc>
                <a:spcPct val="104000"/>
              </a:lnSpc>
              <a:spcBef>
                <a:spcPts val="0"/>
              </a:spcBef>
              <a:buNone/>
            </a:pPr>
            <a:r>
              <a:rPr lang="en-US" sz="5400" dirty="0">
                <a:latin typeface="Calibri" panose="020F0502020204030204" pitchFamily="34" charset="0"/>
                <a:ea typeface="Calibri" panose="020F0502020204030204" pitchFamily="34" charset="0"/>
                <a:cs typeface="Calibri" panose="020F0502020204030204" pitchFamily="34" charset="0"/>
              </a:rPr>
              <a:t>reveal their </a:t>
            </a:r>
            <a:r>
              <a:rPr lang="en-US" sz="5800" b="1" dirty="0">
                <a:latin typeface="Calibri" panose="020F0502020204030204" pitchFamily="34" charset="0"/>
                <a:ea typeface="Calibri" panose="020F0502020204030204" pitchFamily="34" charset="0"/>
                <a:cs typeface="Calibri" panose="020F0502020204030204" pitchFamily="34" charset="0"/>
              </a:rPr>
              <a:t>immaturity</a:t>
            </a:r>
            <a:r>
              <a:rPr lang="en-US" sz="5400" dirty="0">
                <a:latin typeface="Calibri" panose="020F0502020204030204" pitchFamily="34" charset="0"/>
                <a:ea typeface="Calibri" panose="020F0502020204030204" pitchFamily="34" charset="0"/>
                <a:cs typeface="Calibri" panose="020F0502020204030204" pitchFamily="34" charset="0"/>
              </a:rPr>
              <a:t> and </a:t>
            </a:r>
            <a:r>
              <a:rPr lang="en-US" sz="5800" b="1" dirty="0">
                <a:latin typeface="Calibri" panose="020F0502020204030204" pitchFamily="34" charset="0"/>
                <a:ea typeface="Calibri" panose="020F0502020204030204" pitchFamily="34" charset="0"/>
                <a:cs typeface="Calibri" panose="020F0502020204030204" pitchFamily="34" charset="0"/>
              </a:rPr>
              <a:t>faithlessness</a:t>
            </a:r>
            <a:r>
              <a:rPr lang="en-US" sz="5400" dirty="0">
                <a:latin typeface="Calibri" panose="020F0502020204030204" pitchFamily="34" charset="0"/>
                <a:ea typeface="Calibri" panose="020F0502020204030204" pitchFamily="34" charset="0"/>
                <a:cs typeface="Calibri" panose="020F0502020204030204" pitchFamily="34" charset="0"/>
              </a:rPr>
              <a:t> </a:t>
            </a:r>
          </a:p>
          <a:p>
            <a:pPr marL="0" indent="0" algn="ctr">
              <a:lnSpc>
                <a:spcPct val="104000"/>
              </a:lnSpc>
              <a:spcBef>
                <a:spcPts val="0"/>
              </a:spcBef>
              <a:buNone/>
            </a:pPr>
            <a:r>
              <a:rPr lang="en-US" sz="5400" dirty="0">
                <a:latin typeface="Calibri" panose="020F0502020204030204" pitchFamily="34" charset="0"/>
                <a:ea typeface="Calibri" panose="020F0502020204030204" pitchFamily="34" charset="0"/>
                <a:cs typeface="Calibri" panose="020F0502020204030204" pitchFamily="34" charset="0"/>
              </a:rPr>
              <a:t>despite divine revelation.</a:t>
            </a:r>
          </a:p>
        </p:txBody>
      </p:sp>
      <p:pic>
        <p:nvPicPr>
          <p:cNvPr id="9" name="Picture 8" descr="A white square with black text and black text&#10;&#10;AI-generated content may be incorrect.">
            <a:extLst>
              <a:ext uri="{FF2B5EF4-FFF2-40B4-BE49-F238E27FC236}">
                <a16:creationId xmlns:a16="http://schemas.microsoft.com/office/drawing/2014/main" id="{B3DDE05E-6F67-739B-D721-2CCF56641104}"/>
              </a:ext>
            </a:extLst>
          </p:cNvPr>
          <p:cNvPicPr>
            <a:picLocks noChangeAspect="1"/>
          </p:cNvPicPr>
          <p:nvPr/>
        </p:nvPicPr>
        <p:blipFill>
          <a:blip r:embed="rId2">
            <a:clrChange>
              <a:clrFrom>
                <a:srgbClr val="C3C3C3"/>
              </a:clrFrom>
              <a:clrTo>
                <a:srgbClr val="C3C3C3">
                  <a:alpha val="0"/>
                </a:srgbClr>
              </a:clrTo>
            </a:clrChange>
          </a:blip>
          <a:stretch>
            <a:fillRect/>
          </a:stretch>
        </p:blipFill>
        <p:spPr>
          <a:xfrm rot="21059124">
            <a:off x="728814" y="346272"/>
            <a:ext cx="1555021" cy="1866486"/>
          </a:xfrm>
          <a:prstGeom prst="rect">
            <a:avLst/>
          </a:prstGeom>
          <a:effectLst>
            <a:outerShdw blurRad="50800" dist="228600" dir="8100000" sx="104000" sy="104000" algn="tr" rotWithShape="0">
              <a:prstClr val="black">
                <a:alpha val="17000"/>
              </a:prstClr>
            </a:outerShdw>
          </a:effectLst>
        </p:spPr>
      </p:pic>
    </p:spTree>
    <p:extLst>
      <p:ext uri="{BB962C8B-B14F-4D97-AF65-F5344CB8AC3E}">
        <p14:creationId xmlns:p14="http://schemas.microsoft.com/office/powerpoint/2010/main" val="167722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22AA3A-D818-68C2-FA20-371F0CC0B76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32AC085-E46F-A3E6-8059-1A55D3D82FB2}"/>
              </a:ext>
            </a:extLst>
          </p:cNvPr>
          <p:cNvSpPr txBox="1"/>
          <p:nvPr/>
        </p:nvSpPr>
        <p:spPr>
          <a:xfrm>
            <a:off x="133350" y="661896"/>
            <a:ext cx="12192000" cy="5534207"/>
          </a:xfrm>
          <a:prstGeom prst="rect">
            <a:avLst/>
          </a:prstGeom>
          <a:noFill/>
        </p:spPr>
        <p:txBody>
          <a:bodyPr wrap="square">
            <a:spAutoFit/>
          </a:bodyPr>
          <a:lstStyle/>
          <a:p>
            <a:pPr marR="0" lvl="0">
              <a:lnSpc>
                <a:spcPct val="107000"/>
              </a:lnSpc>
              <a:tabLst>
                <a:tab pos="457200" algn="l"/>
              </a:tabLst>
            </a:pPr>
            <a:r>
              <a:rPr lang="en-US" sz="4800" b="1" dirty="0">
                <a:effectLst/>
                <a:latin typeface="+mj-lt"/>
                <a:ea typeface="Calibri" panose="020F0502020204030204" pitchFamily="34" charset="0"/>
                <a:cs typeface="Arial" panose="020B0604020202020204" pitchFamily="34" charset="0"/>
              </a:rPr>
              <a:t>Immaturity</a:t>
            </a:r>
            <a:r>
              <a:rPr lang="en-US" sz="4000" b="1" dirty="0">
                <a:latin typeface="+mj-lt"/>
                <a:ea typeface="Calibri" panose="020F0502020204030204" pitchFamily="34" charset="0"/>
                <a:cs typeface="Arial" panose="020B0604020202020204" pitchFamily="34" charset="0"/>
              </a:rPr>
              <a:t> </a:t>
            </a:r>
            <a:r>
              <a:rPr lang="en-US" sz="4000" dirty="0">
                <a:effectLst/>
                <a:latin typeface="+mj-lt"/>
                <a:ea typeface="Calibri" panose="020F0502020204030204" pitchFamily="34" charset="0"/>
                <a:cs typeface="Arial" panose="020B0604020202020204" pitchFamily="34" charset="0"/>
              </a:rPr>
              <a:t>highlights their spiritual underdevelopment:</a:t>
            </a:r>
            <a:endParaRPr lang="en-US" sz="3600" dirty="0">
              <a:latin typeface="+mj-lt"/>
              <a:ea typeface="Calibri" panose="020F0502020204030204" pitchFamily="34" charset="0"/>
              <a:cs typeface="Arial" panose="020B0604020202020204" pitchFamily="34" charset="0"/>
            </a:endParaRPr>
          </a:p>
          <a:p>
            <a:pPr marR="0" lvl="0">
              <a:lnSpc>
                <a:spcPct val="107000"/>
              </a:lnSpc>
              <a:tabLst>
                <a:tab pos="457200" algn="l"/>
              </a:tabLst>
            </a:pPr>
            <a:r>
              <a:rPr lang="en-US" sz="4000" i="1" dirty="0">
                <a:effectLst/>
                <a:latin typeface="+mj-lt"/>
                <a:ea typeface="Calibri" panose="020F0502020204030204" pitchFamily="34" charset="0"/>
                <a:cs typeface="Arial" panose="020B0604020202020204" pitchFamily="34" charset="0"/>
              </a:rPr>
              <a:t>	They’re sincere but slow to understand,</a:t>
            </a:r>
            <a:endParaRPr lang="en-US" sz="3600" i="1" dirty="0">
              <a:latin typeface="+mj-lt"/>
              <a:ea typeface="Calibri" panose="020F0502020204030204" pitchFamily="34" charset="0"/>
              <a:cs typeface="Arial" panose="020B0604020202020204" pitchFamily="34" charset="0"/>
            </a:endParaRPr>
          </a:p>
          <a:p>
            <a:pPr marR="0" lvl="0">
              <a:lnSpc>
                <a:spcPct val="107000"/>
              </a:lnSpc>
              <a:tabLst>
                <a:tab pos="457200" algn="l"/>
              </a:tabLst>
            </a:pPr>
            <a:r>
              <a:rPr lang="en-US" sz="4000" dirty="0">
                <a:effectLst/>
                <a:latin typeface="+mj-lt"/>
                <a:ea typeface="Calibri" panose="020F0502020204030204" pitchFamily="34" charset="0"/>
                <a:cs typeface="Arial" panose="020B0604020202020204" pitchFamily="34" charset="0"/>
              </a:rPr>
              <a:t>		revealing</a:t>
            </a:r>
            <a:r>
              <a:rPr lang="en-US" sz="4000" i="1" dirty="0">
                <a:effectLst/>
                <a:latin typeface="+mj-lt"/>
                <a:ea typeface="Calibri" panose="020F0502020204030204" pitchFamily="34" charset="0"/>
                <a:cs typeface="Arial" panose="020B0604020202020204" pitchFamily="34" charset="0"/>
              </a:rPr>
              <a:t> </a:t>
            </a:r>
            <a:r>
              <a:rPr lang="en-US" sz="4400" b="1" u="sng" dirty="0">
                <a:effectLst/>
                <a:latin typeface="Aptos Black" panose="020F0502020204030204" pitchFamily="34" charset="0"/>
                <a:ea typeface="Calibri" panose="020F0502020204030204" pitchFamily="34" charset="0"/>
                <a:cs typeface="Arial" panose="020B0604020202020204" pitchFamily="34" charset="0"/>
              </a:rPr>
              <a:t>a lack of growth</a:t>
            </a:r>
            <a:endParaRPr lang="en-US" sz="4000" b="1" u="sng" dirty="0">
              <a:effectLst/>
              <a:latin typeface="Aptos Black" panose="020F0502020204030204" pitchFamily="34" charset="0"/>
              <a:ea typeface="Calibri" panose="020F0502020204030204" pitchFamily="34" charset="0"/>
              <a:cs typeface="Arial" panose="020B0604020202020204" pitchFamily="34" charset="0"/>
            </a:endParaRPr>
          </a:p>
          <a:p>
            <a:pPr marR="0" lvl="0">
              <a:lnSpc>
                <a:spcPct val="107000"/>
              </a:lnSpc>
              <a:tabLst>
                <a:tab pos="457200" algn="l"/>
              </a:tabLst>
            </a:pPr>
            <a:endParaRPr lang="en-US" sz="3600" dirty="0">
              <a:effectLst/>
              <a:latin typeface="+mj-lt"/>
              <a:ea typeface="Calibri" panose="020F0502020204030204" pitchFamily="34" charset="0"/>
              <a:cs typeface="Arial" panose="020B0604020202020204" pitchFamily="34" charset="0"/>
            </a:endParaRPr>
          </a:p>
          <a:p>
            <a:pPr marR="0" lvl="0">
              <a:lnSpc>
                <a:spcPct val="107000"/>
              </a:lnSpc>
              <a:tabLst>
                <a:tab pos="457200" algn="l"/>
              </a:tabLst>
            </a:pPr>
            <a:endParaRPr lang="en-US" sz="3600" dirty="0">
              <a:effectLst/>
              <a:latin typeface="+mj-lt"/>
              <a:ea typeface="Calibri" panose="020F0502020204030204" pitchFamily="34" charset="0"/>
              <a:cs typeface="Arial" panose="020B0604020202020204" pitchFamily="34" charset="0"/>
            </a:endParaRPr>
          </a:p>
          <a:p>
            <a:pPr marR="0" lvl="0">
              <a:lnSpc>
                <a:spcPct val="107000"/>
              </a:lnSpc>
              <a:tabLst>
                <a:tab pos="457200" algn="l"/>
              </a:tabLst>
            </a:pPr>
            <a:r>
              <a:rPr lang="en-US" sz="4400" b="1" dirty="0">
                <a:effectLst/>
                <a:latin typeface="+mj-lt"/>
                <a:ea typeface="Calibri" panose="020F0502020204030204" pitchFamily="34" charset="0"/>
                <a:cs typeface="Arial" panose="020B0604020202020204" pitchFamily="34" charset="0"/>
              </a:rPr>
              <a:t>Faithlessness</a:t>
            </a:r>
            <a:r>
              <a:rPr lang="en-US" sz="4000" b="1" dirty="0">
                <a:latin typeface="+mj-lt"/>
                <a:ea typeface="Calibri" panose="020F0502020204030204" pitchFamily="34" charset="0"/>
                <a:cs typeface="Arial" panose="020B0604020202020204" pitchFamily="34" charset="0"/>
              </a:rPr>
              <a:t> </a:t>
            </a:r>
            <a:r>
              <a:rPr lang="en-US" sz="4000" dirty="0">
                <a:effectLst/>
                <a:latin typeface="+mj-lt"/>
                <a:ea typeface="Calibri" panose="020F0502020204030204" pitchFamily="34" charset="0"/>
                <a:cs typeface="Arial" panose="020B0604020202020204" pitchFamily="34" charset="0"/>
              </a:rPr>
              <a:t>points to their active failure to trust,		</a:t>
            </a:r>
            <a:endParaRPr lang="en-US" sz="3600" dirty="0">
              <a:latin typeface="+mj-lt"/>
              <a:ea typeface="Calibri" panose="020F0502020204030204" pitchFamily="34" charset="0"/>
              <a:cs typeface="Arial" panose="020B0604020202020204" pitchFamily="34" charset="0"/>
            </a:endParaRPr>
          </a:p>
          <a:p>
            <a:pPr marR="0" lvl="0">
              <a:lnSpc>
                <a:spcPct val="107000"/>
              </a:lnSpc>
              <a:tabLst>
                <a:tab pos="457200" algn="l"/>
              </a:tabLst>
            </a:pPr>
            <a:r>
              <a:rPr lang="en-US" sz="4000" i="1" dirty="0">
                <a:effectLst/>
                <a:latin typeface="+mj-lt"/>
                <a:ea typeface="Calibri" panose="020F0502020204030204" pitchFamily="34" charset="0"/>
                <a:cs typeface="Arial" panose="020B0604020202020204" pitchFamily="34" charset="0"/>
              </a:rPr>
              <a:t>	Especially in the face of Jesus’ power and promises,</a:t>
            </a:r>
          </a:p>
          <a:p>
            <a:pPr marR="0" lvl="0">
              <a:lnSpc>
                <a:spcPct val="107000"/>
              </a:lnSpc>
              <a:tabLst>
                <a:tab pos="457200" algn="l"/>
              </a:tabLst>
            </a:pPr>
            <a:r>
              <a:rPr lang="en-US" sz="4000" i="1" dirty="0">
                <a:latin typeface="+mj-lt"/>
                <a:ea typeface="Calibri" panose="020F0502020204030204" pitchFamily="34" charset="0"/>
                <a:cs typeface="Arial" panose="020B0604020202020204" pitchFamily="34" charset="0"/>
              </a:rPr>
              <a:t>		</a:t>
            </a:r>
            <a:r>
              <a:rPr lang="en-US" sz="4000" dirty="0">
                <a:effectLst/>
                <a:latin typeface="+mj-lt"/>
                <a:ea typeface="Calibri" panose="020F0502020204030204" pitchFamily="34" charset="0"/>
                <a:cs typeface="Arial" panose="020B0604020202020204" pitchFamily="34" charset="0"/>
              </a:rPr>
              <a:t>revealing </a:t>
            </a:r>
            <a:r>
              <a:rPr lang="en-US" sz="4400" b="1" u="sng" dirty="0">
                <a:effectLst/>
                <a:latin typeface="Aptos Black" panose="020B0004020202020204" pitchFamily="34" charset="0"/>
                <a:ea typeface="Calibri" panose="020F0502020204030204" pitchFamily="34" charset="0"/>
                <a:cs typeface="Arial" panose="020B0604020202020204" pitchFamily="34" charset="0"/>
              </a:rPr>
              <a:t>a lack of trust</a:t>
            </a:r>
            <a:endParaRPr lang="en-US" sz="3600" u="sng" dirty="0">
              <a:effectLst/>
              <a:latin typeface="Aptos Black"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8314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fade">
                                      <p:cBhvr>
                                        <p:cTn id="1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97DEFC-28B4-4CF0-308F-880C414EC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208AF-BB37-EAC4-B9B8-2DD7C73471E5}"/>
              </a:ext>
            </a:extLst>
          </p:cNvPr>
          <p:cNvSpPr txBox="1">
            <a:spLocks/>
          </p:cNvSpPr>
          <p:nvPr/>
        </p:nvSpPr>
        <p:spPr>
          <a:xfrm>
            <a:off x="546684" y="4865909"/>
            <a:ext cx="5962785" cy="1232310"/>
          </a:xfrm>
          <a:prstGeom prst="rect">
            <a:avLst/>
          </a:prstGeom>
        </p:spPr>
        <p:txBody>
          <a:bodyPr anchor="b">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b="1" dirty="0">
                <a:latin typeface="Times New Roman" panose="02020603050405020304" pitchFamily="18" charset="0"/>
                <a:cs typeface="Times New Roman" panose="02020603050405020304" pitchFamily="18" charset="0"/>
              </a:rPr>
              <a:t>Who are we?</a:t>
            </a:r>
          </a:p>
        </p:txBody>
      </p:sp>
      <p:sp>
        <p:nvSpPr>
          <p:cNvPr id="3" name="Subtitle 2">
            <a:extLst>
              <a:ext uri="{FF2B5EF4-FFF2-40B4-BE49-F238E27FC236}">
                <a16:creationId xmlns:a16="http://schemas.microsoft.com/office/drawing/2014/main" id="{D47249A2-8184-BC8F-AEAB-C66786E9EBDC}"/>
              </a:ext>
            </a:extLst>
          </p:cNvPr>
          <p:cNvSpPr txBox="1">
            <a:spLocks/>
          </p:cNvSpPr>
          <p:nvPr/>
        </p:nvSpPr>
        <p:spPr>
          <a:xfrm>
            <a:off x="543636" y="6098219"/>
            <a:ext cx="5832619" cy="7754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latin typeface="Times New Roman" panose="02020603050405020304" pitchFamily="18" charset="0"/>
                <a:cs typeface="Times New Roman" panose="02020603050405020304" pitchFamily="18" charset="0"/>
              </a:rPr>
              <a:t>Mark 9:14-37</a:t>
            </a:r>
            <a:endParaRPr lang="en-US" sz="5400" b="1" dirty="0">
              <a:latin typeface="Times New Roman" panose="02020603050405020304" pitchFamily="18" charset="0"/>
              <a:cs typeface="Times New Roman" panose="02020603050405020304" pitchFamily="18" charset="0"/>
            </a:endParaRPr>
          </a:p>
        </p:txBody>
      </p:sp>
      <p:pic>
        <p:nvPicPr>
          <p:cNvPr id="15" name="Picture 14" descr="A black and white drawing of a person with spiraling hair&#10;&#10;AI-generated content may be incorrect.">
            <a:extLst>
              <a:ext uri="{FF2B5EF4-FFF2-40B4-BE49-F238E27FC236}">
                <a16:creationId xmlns:a16="http://schemas.microsoft.com/office/drawing/2014/main" id="{429E18D9-DD7F-DDAC-CFD8-D8E9A0289E8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383187" y="259080"/>
            <a:ext cx="5277052" cy="5897880"/>
          </a:xfrm>
          <a:prstGeom prst="rect">
            <a:avLst/>
          </a:prstGeom>
        </p:spPr>
      </p:pic>
      <p:sp>
        <p:nvSpPr>
          <p:cNvPr id="16" name="TextBox 15">
            <a:extLst>
              <a:ext uri="{FF2B5EF4-FFF2-40B4-BE49-F238E27FC236}">
                <a16:creationId xmlns:a16="http://schemas.microsoft.com/office/drawing/2014/main" id="{6D570031-1242-53FE-AE4F-D258D0B070BF}"/>
              </a:ext>
            </a:extLst>
          </p:cNvPr>
          <p:cNvSpPr txBox="1"/>
          <p:nvPr/>
        </p:nvSpPr>
        <p:spPr>
          <a:xfrm>
            <a:off x="11256714" y="3510573"/>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latin typeface="+mj-lt"/>
                <a:ea typeface="+mj-ea"/>
                <a:cs typeface="+mj-cs"/>
              </a:rPr>
              <a:t>9</a:t>
            </a:r>
          </a:p>
        </p:txBody>
      </p:sp>
      <p:sp>
        <p:nvSpPr>
          <p:cNvPr id="4" name="Thought Bubble: Cloud 3">
            <a:extLst>
              <a:ext uri="{FF2B5EF4-FFF2-40B4-BE49-F238E27FC236}">
                <a16:creationId xmlns:a16="http://schemas.microsoft.com/office/drawing/2014/main" id="{45D14287-ACA1-18C3-CC5E-69F1E51483AC}"/>
              </a:ext>
            </a:extLst>
          </p:cNvPr>
          <p:cNvSpPr/>
          <p:nvPr/>
        </p:nvSpPr>
        <p:spPr>
          <a:xfrm flipH="1">
            <a:off x="283218" y="394109"/>
            <a:ext cx="4593582" cy="123231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Spiritual Immaturity</a:t>
            </a:r>
          </a:p>
        </p:txBody>
      </p:sp>
      <p:sp>
        <p:nvSpPr>
          <p:cNvPr id="5" name="Thought Bubble: Cloud 4">
            <a:extLst>
              <a:ext uri="{FF2B5EF4-FFF2-40B4-BE49-F238E27FC236}">
                <a16:creationId xmlns:a16="http://schemas.microsoft.com/office/drawing/2014/main" id="{2B1D4D17-41B9-30A1-5D70-7030CCE058A4}"/>
              </a:ext>
            </a:extLst>
          </p:cNvPr>
          <p:cNvSpPr/>
          <p:nvPr/>
        </p:nvSpPr>
        <p:spPr>
          <a:xfrm flipH="1">
            <a:off x="3037114" y="2196690"/>
            <a:ext cx="3907972" cy="123231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Weak faith</a:t>
            </a:r>
          </a:p>
        </p:txBody>
      </p:sp>
      <p:sp>
        <p:nvSpPr>
          <p:cNvPr id="6" name="Thought Bubble: Cloud 5">
            <a:extLst>
              <a:ext uri="{FF2B5EF4-FFF2-40B4-BE49-F238E27FC236}">
                <a16:creationId xmlns:a16="http://schemas.microsoft.com/office/drawing/2014/main" id="{D1FBC852-8BFD-CA0E-AF78-EB794DA501B8}"/>
              </a:ext>
            </a:extLst>
          </p:cNvPr>
          <p:cNvSpPr/>
          <p:nvPr/>
        </p:nvSpPr>
        <p:spPr>
          <a:xfrm flipH="1">
            <a:off x="283218" y="3531299"/>
            <a:ext cx="3907972" cy="123231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Prideful</a:t>
            </a:r>
          </a:p>
        </p:txBody>
      </p:sp>
    </p:spTree>
    <p:extLst>
      <p:ext uri="{BB962C8B-B14F-4D97-AF65-F5344CB8AC3E}">
        <p14:creationId xmlns:p14="http://schemas.microsoft.com/office/powerpoint/2010/main" val="3564539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C386DF-3C47-4688-FD0D-206A8DEF4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02522-179A-BEA9-0132-6E01251442BD}"/>
              </a:ext>
            </a:extLst>
          </p:cNvPr>
          <p:cNvSpPr txBox="1">
            <a:spLocks/>
          </p:cNvSpPr>
          <p:nvPr/>
        </p:nvSpPr>
        <p:spPr>
          <a:xfrm>
            <a:off x="546684" y="4865909"/>
            <a:ext cx="5962785" cy="1232310"/>
          </a:xfrm>
          <a:prstGeom prst="rect">
            <a:avLst/>
          </a:prstGeom>
        </p:spPr>
        <p:txBody>
          <a:bodyPr anchor="b">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b="1" dirty="0">
                <a:latin typeface="Times New Roman" panose="02020603050405020304" pitchFamily="18" charset="0"/>
                <a:cs typeface="Times New Roman" panose="02020603050405020304" pitchFamily="18" charset="0"/>
              </a:rPr>
              <a:t>Who are we?</a:t>
            </a:r>
          </a:p>
        </p:txBody>
      </p:sp>
      <p:sp>
        <p:nvSpPr>
          <p:cNvPr id="3" name="Subtitle 2">
            <a:extLst>
              <a:ext uri="{FF2B5EF4-FFF2-40B4-BE49-F238E27FC236}">
                <a16:creationId xmlns:a16="http://schemas.microsoft.com/office/drawing/2014/main" id="{239056CC-48B5-6410-B9F8-4AC140227BFD}"/>
              </a:ext>
            </a:extLst>
          </p:cNvPr>
          <p:cNvSpPr txBox="1">
            <a:spLocks/>
          </p:cNvSpPr>
          <p:nvPr/>
        </p:nvSpPr>
        <p:spPr>
          <a:xfrm>
            <a:off x="543636" y="6098219"/>
            <a:ext cx="5832619" cy="7754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latin typeface="Times New Roman" panose="02020603050405020304" pitchFamily="18" charset="0"/>
                <a:cs typeface="Times New Roman" panose="02020603050405020304" pitchFamily="18" charset="0"/>
              </a:rPr>
              <a:t>Mark 9:14-37</a:t>
            </a:r>
            <a:endParaRPr lang="en-US" sz="5400" b="1" dirty="0">
              <a:latin typeface="Times New Roman" panose="02020603050405020304" pitchFamily="18" charset="0"/>
              <a:cs typeface="Times New Roman" panose="02020603050405020304" pitchFamily="18" charset="0"/>
            </a:endParaRPr>
          </a:p>
        </p:txBody>
      </p:sp>
      <p:pic>
        <p:nvPicPr>
          <p:cNvPr id="15" name="Picture 14" descr="A black and white drawing of a person with spiraling hair&#10;&#10;AI-generated content may be incorrect.">
            <a:extLst>
              <a:ext uri="{FF2B5EF4-FFF2-40B4-BE49-F238E27FC236}">
                <a16:creationId xmlns:a16="http://schemas.microsoft.com/office/drawing/2014/main" id="{B2F48402-0904-6C0D-6F0E-8E120AB5B0E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383187" y="259080"/>
            <a:ext cx="5277052" cy="5897880"/>
          </a:xfrm>
          <a:prstGeom prst="rect">
            <a:avLst/>
          </a:prstGeom>
        </p:spPr>
      </p:pic>
      <p:sp>
        <p:nvSpPr>
          <p:cNvPr id="16" name="TextBox 15">
            <a:extLst>
              <a:ext uri="{FF2B5EF4-FFF2-40B4-BE49-F238E27FC236}">
                <a16:creationId xmlns:a16="http://schemas.microsoft.com/office/drawing/2014/main" id="{468F6847-7F4C-235C-C90F-59C494670888}"/>
              </a:ext>
            </a:extLst>
          </p:cNvPr>
          <p:cNvSpPr txBox="1"/>
          <p:nvPr/>
        </p:nvSpPr>
        <p:spPr>
          <a:xfrm>
            <a:off x="11256714" y="3510573"/>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latin typeface="+mj-lt"/>
                <a:ea typeface="+mj-ea"/>
                <a:cs typeface="+mj-cs"/>
              </a:rPr>
              <a:t>9</a:t>
            </a:r>
          </a:p>
        </p:txBody>
      </p:sp>
      <p:sp>
        <p:nvSpPr>
          <p:cNvPr id="6" name="Speech Bubble: Rectangle with Corners Rounded 5">
            <a:extLst>
              <a:ext uri="{FF2B5EF4-FFF2-40B4-BE49-F238E27FC236}">
                <a16:creationId xmlns:a16="http://schemas.microsoft.com/office/drawing/2014/main" id="{2033BA4C-90F0-D264-D3E9-D88F863AC9C7}"/>
              </a:ext>
            </a:extLst>
          </p:cNvPr>
          <p:cNvSpPr/>
          <p:nvPr/>
        </p:nvSpPr>
        <p:spPr>
          <a:xfrm>
            <a:off x="405725" y="419069"/>
            <a:ext cx="6118421" cy="2553790"/>
          </a:xfrm>
          <a:prstGeom prst="wedgeRoundRectCallout">
            <a:avLst>
              <a:gd name="adj1" fmla="val 45528"/>
              <a:gd name="adj2" fmla="val 7586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Aptos Black" panose="020B0004020202020204" pitchFamily="34" charset="0"/>
              </a:rPr>
              <a:t>We are called to reject spiritual immaturity              and pursue deeper faith                 and humility</a:t>
            </a:r>
          </a:p>
        </p:txBody>
      </p:sp>
    </p:spTree>
    <p:extLst>
      <p:ext uri="{BB962C8B-B14F-4D97-AF65-F5344CB8AC3E}">
        <p14:creationId xmlns:p14="http://schemas.microsoft.com/office/powerpoint/2010/main" val="203937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inting of a person falling off of the ground&#10;&#10;AI-generated content may be incorrect.">
            <a:extLst>
              <a:ext uri="{FF2B5EF4-FFF2-40B4-BE49-F238E27FC236}">
                <a16:creationId xmlns:a16="http://schemas.microsoft.com/office/drawing/2014/main" id="{5674E3EB-5269-F825-899E-F3DFA886F6B9}"/>
              </a:ext>
            </a:extLst>
          </p:cNvPr>
          <p:cNvPicPr>
            <a:picLocks noChangeAspect="1"/>
          </p:cNvPicPr>
          <p:nvPr/>
        </p:nvPicPr>
        <p:blipFill>
          <a:blip r:embed="rId2"/>
          <a:stretch>
            <a:fillRect/>
          </a:stretch>
        </p:blipFill>
        <p:spPr>
          <a:xfrm>
            <a:off x="0" y="0"/>
            <a:ext cx="4547745" cy="6858000"/>
          </a:xfrm>
          <a:prstGeom prst="rect">
            <a:avLst/>
          </a:prstGeom>
          <a:effectLst>
            <a:softEdge rad="101600"/>
          </a:effectLst>
        </p:spPr>
      </p:pic>
      <p:sp>
        <p:nvSpPr>
          <p:cNvPr id="4" name="TextBox 3">
            <a:extLst>
              <a:ext uri="{FF2B5EF4-FFF2-40B4-BE49-F238E27FC236}">
                <a16:creationId xmlns:a16="http://schemas.microsoft.com/office/drawing/2014/main" id="{B01F725C-97B6-3122-9C7F-0163FBCC8587}"/>
              </a:ext>
            </a:extLst>
          </p:cNvPr>
          <p:cNvSpPr txBox="1"/>
          <p:nvPr/>
        </p:nvSpPr>
        <p:spPr>
          <a:xfrm>
            <a:off x="5140411" y="423093"/>
            <a:ext cx="7051589" cy="4585871"/>
          </a:xfrm>
          <a:prstGeom prst="rect">
            <a:avLst/>
          </a:prstGeom>
          <a:noFill/>
        </p:spPr>
        <p:txBody>
          <a:bodyPr wrap="square">
            <a:spAutoFit/>
          </a:bodyPr>
          <a:lstStyle/>
          <a:p>
            <a:pPr algn="ctr"/>
            <a:r>
              <a:rPr lang="en-US" sz="4400" b="1" dirty="0"/>
              <a:t>Divine revelation doesn’t eliminate our struggles,  </a:t>
            </a:r>
          </a:p>
          <a:p>
            <a:pPr algn="ctr"/>
            <a:r>
              <a:rPr lang="en-US" sz="4400" b="1" dirty="0"/>
              <a:t>but exposes them.</a:t>
            </a:r>
            <a:br>
              <a:rPr lang="en-US" sz="4000" dirty="0"/>
            </a:br>
            <a:endParaRPr lang="en-US" sz="4000" dirty="0"/>
          </a:p>
          <a:p>
            <a:r>
              <a:rPr lang="en-US" sz="4000" dirty="0"/>
              <a:t>Even after seeing Jesus glorified, the disciples still doubted and misunderstood.</a:t>
            </a:r>
          </a:p>
        </p:txBody>
      </p:sp>
    </p:spTree>
    <p:extLst>
      <p:ext uri="{BB962C8B-B14F-4D97-AF65-F5344CB8AC3E}">
        <p14:creationId xmlns:p14="http://schemas.microsoft.com/office/powerpoint/2010/main" val="42504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92A2E3-5BF1-0CB0-9145-039869B9B3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CD5F094-8EEE-3D1A-9F90-F86ED6E3E707}"/>
              </a:ext>
            </a:extLst>
          </p:cNvPr>
          <p:cNvSpPr txBox="1"/>
          <p:nvPr/>
        </p:nvSpPr>
        <p:spPr>
          <a:xfrm>
            <a:off x="5041556" y="423093"/>
            <a:ext cx="7150443" cy="5878532"/>
          </a:xfrm>
          <a:prstGeom prst="rect">
            <a:avLst/>
          </a:prstGeom>
          <a:noFill/>
        </p:spPr>
        <p:txBody>
          <a:bodyPr wrap="square">
            <a:spAutoFit/>
          </a:bodyPr>
          <a:lstStyle/>
          <a:p>
            <a:pPr algn="ctr"/>
            <a:r>
              <a:rPr lang="en-US" sz="4400" b="1" dirty="0"/>
              <a:t>True faith </a:t>
            </a:r>
          </a:p>
          <a:p>
            <a:pPr algn="ctr"/>
            <a:r>
              <a:rPr lang="en-US" sz="4400" b="1" dirty="0"/>
              <a:t>requires dependence, </a:t>
            </a:r>
          </a:p>
          <a:p>
            <a:pPr algn="ctr"/>
            <a:r>
              <a:rPr lang="en-US" sz="4400" b="1" dirty="0"/>
              <a:t>not self-reliance.</a:t>
            </a:r>
          </a:p>
          <a:p>
            <a:pPr algn="ctr"/>
            <a:endParaRPr lang="en-US" sz="4400" b="1" dirty="0"/>
          </a:p>
          <a:p>
            <a:r>
              <a:rPr lang="en-US" sz="4000" dirty="0"/>
              <a:t>The disciples’ failure to cast out the demon reveals that spiritual power comes through prayer and dependence on God, not technique or past experience.</a:t>
            </a:r>
          </a:p>
        </p:txBody>
      </p:sp>
      <p:pic>
        <p:nvPicPr>
          <p:cNvPr id="7" name="Picture 6" descr="A painting of a person surrounded by people&#10;&#10;AI-generated content may be incorrect.">
            <a:extLst>
              <a:ext uri="{FF2B5EF4-FFF2-40B4-BE49-F238E27FC236}">
                <a16:creationId xmlns:a16="http://schemas.microsoft.com/office/drawing/2014/main" id="{46C6E191-DC90-2096-CA23-505056FAEC59}"/>
              </a:ext>
            </a:extLst>
          </p:cNvPr>
          <p:cNvPicPr>
            <a:picLocks noChangeAspect="1"/>
          </p:cNvPicPr>
          <p:nvPr/>
        </p:nvPicPr>
        <p:blipFill>
          <a:blip r:embed="rId2"/>
          <a:stretch>
            <a:fillRect/>
          </a:stretch>
        </p:blipFill>
        <p:spPr>
          <a:xfrm>
            <a:off x="0" y="0"/>
            <a:ext cx="4572000" cy="6858000"/>
          </a:xfrm>
          <a:prstGeom prst="rect">
            <a:avLst/>
          </a:prstGeom>
          <a:effectLst>
            <a:softEdge rad="101600"/>
          </a:effectLst>
        </p:spPr>
      </p:pic>
    </p:spTree>
    <p:extLst>
      <p:ext uri="{BB962C8B-B14F-4D97-AF65-F5344CB8AC3E}">
        <p14:creationId xmlns:p14="http://schemas.microsoft.com/office/powerpoint/2010/main" val="4113660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6B281C-13CA-1B56-118E-AB2151D1934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4822EE3-9929-3CCB-B16E-EC79792BDE64}"/>
              </a:ext>
            </a:extLst>
          </p:cNvPr>
          <p:cNvSpPr txBox="1"/>
          <p:nvPr/>
        </p:nvSpPr>
        <p:spPr>
          <a:xfrm>
            <a:off x="5115696" y="423093"/>
            <a:ext cx="7076303" cy="5201424"/>
          </a:xfrm>
          <a:prstGeom prst="rect">
            <a:avLst/>
          </a:prstGeom>
          <a:noFill/>
        </p:spPr>
        <p:txBody>
          <a:bodyPr wrap="square">
            <a:spAutoFit/>
          </a:bodyPr>
          <a:lstStyle/>
          <a:p>
            <a:pPr algn="ctr"/>
            <a:r>
              <a:rPr lang="en-US" sz="4400" b="1" dirty="0"/>
              <a:t>The way of Jesus</a:t>
            </a:r>
          </a:p>
          <a:p>
            <a:pPr algn="ctr"/>
            <a:r>
              <a:rPr lang="en-US" sz="4400" b="1" dirty="0"/>
              <a:t> is the way of the cross.</a:t>
            </a:r>
          </a:p>
          <a:p>
            <a:pPr algn="ctr"/>
            <a:endParaRPr lang="en-US" sz="4400" b="1" dirty="0"/>
          </a:p>
          <a:p>
            <a:r>
              <a:rPr lang="en-US" sz="4000" dirty="0"/>
              <a:t>Jesus again predicts His suffering and death, showing that following Him means embracing sacrifice, not worldly status.</a:t>
            </a:r>
          </a:p>
        </p:txBody>
      </p:sp>
      <p:pic>
        <p:nvPicPr>
          <p:cNvPr id="11" name="Picture 10" descr="A painting of a person in a white robe surrounded by people&#10;&#10;AI-generated content may be incorrect.">
            <a:extLst>
              <a:ext uri="{FF2B5EF4-FFF2-40B4-BE49-F238E27FC236}">
                <a16:creationId xmlns:a16="http://schemas.microsoft.com/office/drawing/2014/main" id="{C3B7687C-6605-13E9-39BD-EED138135686}"/>
              </a:ext>
            </a:extLst>
          </p:cNvPr>
          <p:cNvPicPr>
            <a:picLocks noChangeAspect="1"/>
          </p:cNvPicPr>
          <p:nvPr/>
        </p:nvPicPr>
        <p:blipFill>
          <a:blip r:embed="rId2"/>
          <a:stretch>
            <a:fillRect/>
          </a:stretch>
        </p:blipFill>
        <p:spPr>
          <a:xfrm>
            <a:off x="0" y="0"/>
            <a:ext cx="4572000" cy="6858000"/>
          </a:xfrm>
          <a:prstGeom prst="rect">
            <a:avLst/>
          </a:prstGeom>
          <a:effectLst>
            <a:softEdge rad="114300"/>
          </a:effectLst>
        </p:spPr>
      </p:pic>
    </p:spTree>
    <p:extLst>
      <p:ext uri="{BB962C8B-B14F-4D97-AF65-F5344CB8AC3E}">
        <p14:creationId xmlns:p14="http://schemas.microsoft.com/office/powerpoint/2010/main" val="1338734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DFD016-6962-C673-C58B-BC1516F401D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A8B85B7-36FB-CF34-17F5-3123DE3F482B}"/>
              </a:ext>
            </a:extLst>
          </p:cNvPr>
          <p:cNvSpPr txBox="1"/>
          <p:nvPr/>
        </p:nvSpPr>
        <p:spPr>
          <a:xfrm>
            <a:off x="5115696" y="423093"/>
            <a:ext cx="7076303" cy="5201424"/>
          </a:xfrm>
          <a:prstGeom prst="rect">
            <a:avLst/>
          </a:prstGeom>
          <a:noFill/>
        </p:spPr>
        <p:txBody>
          <a:bodyPr wrap="square">
            <a:spAutoFit/>
          </a:bodyPr>
          <a:lstStyle/>
          <a:p>
            <a:pPr algn="ctr"/>
            <a:r>
              <a:rPr lang="en-US" sz="4400" b="1" dirty="0"/>
              <a:t>Humility is the posture </a:t>
            </a:r>
          </a:p>
          <a:p>
            <a:pPr algn="ctr"/>
            <a:r>
              <a:rPr lang="en-US" sz="4400" b="1" dirty="0"/>
              <a:t>of true greatness.</a:t>
            </a:r>
          </a:p>
          <a:p>
            <a:pPr algn="ctr"/>
            <a:endParaRPr lang="en-US" sz="4400" b="1" dirty="0"/>
          </a:p>
          <a:p>
            <a:r>
              <a:rPr lang="en-US" sz="4000" dirty="0"/>
              <a:t>While the disciples argued about greatness, Jesus taught that true greatness is found in serving others and welcoming the least.</a:t>
            </a:r>
          </a:p>
        </p:txBody>
      </p:sp>
      <p:pic>
        <p:nvPicPr>
          <p:cNvPr id="2" name="Picture 1" descr="A painting of a person in a white robe&#10;&#10;AI-generated content may be incorrect.">
            <a:extLst>
              <a:ext uri="{FF2B5EF4-FFF2-40B4-BE49-F238E27FC236}">
                <a16:creationId xmlns:a16="http://schemas.microsoft.com/office/drawing/2014/main" id="{6FA81128-9BCA-42F9-0CEB-405D5F446B84}"/>
              </a:ext>
            </a:extLst>
          </p:cNvPr>
          <p:cNvPicPr>
            <a:picLocks noChangeAspect="1"/>
          </p:cNvPicPr>
          <p:nvPr/>
        </p:nvPicPr>
        <p:blipFill>
          <a:blip r:embed="rId2"/>
          <a:stretch>
            <a:fillRect/>
          </a:stretch>
        </p:blipFill>
        <p:spPr>
          <a:xfrm>
            <a:off x="0" y="0"/>
            <a:ext cx="4572000" cy="6858000"/>
          </a:xfrm>
          <a:prstGeom prst="rect">
            <a:avLst/>
          </a:prstGeom>
          <a:effectLst>
            <a:softEdge rad="101600"/>
          </a:effectLst>
        </p:spPr>
      </p:pic>
    </p:spTree>
    <p:extLst>
      <p:ext uri="{BB962C8B-B14F-4D97-AF65-F5344CB8AC3E}">
        <p14:creationId xmlns:p14="http://schemas.microsoft.com/office/powerpoint/2010/main" val="2610382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tanding in a desert&#10;&#10;AI-generated content may be incorrect.">
            <a:extLst>
              <a:ext uri="{FF2B5EF4-FFF2-40B4-BE49-F238E27FC236}">
                <a16:creationId xmlns:a16="http://schemas.microsoft.com/office/drawing/2014/main" id="{2E96BCF8-6172-6072-57A5-AB805CE10D21}"/>
              </a:ext>
            </a:extLst>
          </p:cNvPr>
          <p:cNvPicPr>
            <a:picLocks noChangeAspect="1"/>
          </p:cNvPicPr>
          <p:nvPr/>
        </p:nvPicPr>
        <p:blipFill>
          <a:blip r:embed="rId2"/>
          <a:stretch>
            <a:fillRect/>
          </a:stretch>
        </p:blipFill>
        <p:spPr>
          <a:xfrm>
            <a:off x="0" y="0"/>
            <a:ext cx="12192000" cy="6848272"/>
          </a:xfrm>
          <a:prstGeom prst="rect">
            <a:avLst/>
          </a:prstGeom>
        </p:spPr>
      </p:pic>
      <p:sp>
        <p:nvSpPr>
          <p:cNvPr id="10" name="TextBox 9">
            <a:extLst>
              <a:ext uri="{FF2B5EF4-FFF2-40B4-BE49-F238E27FC236}">
                <a16:creationId xmlns:a16="http://schemas.microsoft.com/office/drawing/2014/main" id="{0C56CB7C-5D0E-1250-3DE6-D8DDF5A5947C}"/>
              </a:ext>
            </a:extLst>
          </p:cNvPr>
          <p:cNvSpPr txBox="1"/>
          <p:nvPr/>
        </p:nvSpPr>
        <p:spPr>
          <a:xfrm>
            <a:off x="0" y="198240"/>
            <a:ext cx="12192000" cy="6217087"/>
          </a:xfrm>
          <a:prstGeom prst="rect">
            <a:avLst/>
          </a:prstGeom>
          <a:noFill/>
        </p:spPr>
        <p:txBody>
          <a:bodyPr wrap="square">
            <a:spAutoFit/>
          </a:bodyPr>
          <a:lstStyle/>
          <a:p>
            <a:pPr algn="ctr"/>
            <a:r>
              <a:rPr lang="en-US" sz="4400" b="1" dirty="0"/>
              <a:t>Challenge / Application</a:t>
            </a:r>
            <a:br>
              <a:rPr lang="en-US" sz="4000" dirty="0"/>
            </a:br>
            <a:endParaRPr lang="en-US" sz="4000" dirty="0"/>
          </a:p>
          <a:p>
            <a:r>
              <a:rPr lang="en-US" sz="4000" dirty="0"/>
              <a:t>1. Acknowledge the gap between knowledge and maturity.  </a:t>
            </a:r>
          </a:p>
          <a:p>
            <a:endParaRPr lang="en-US" dirty="0"/>
          </a:p>
          <a:p>
            <a:r>
              <a:rPr lang="en-US" sz="4000" dirty="0"/>
              <a:t>2. Cultivate prayerful dependence.  </a:t>
            </a:r>
          </a:p>
          <a:p>
            <a:endParaRPr lang="en-US" dirty="0"/>
          </a:p>
          <a:p>
            <a:r>
              <a:rPr lang="en-US" sz="4000" dirty="0"/>
              <a:t>3. Accept that following Jesus will cost us.  </a:t>
            </a:r>
          </a:p>
          <a:p>
            <a:endParaRPr lang="en-US" dirty="0"/>
          </a:p>
          <a:p>
            <a:r>
              <a:rPr lang="en-US" sz="4000" dirty="0"/>
              <a:t>4. Embrace humility over ambition. </a:t>
            </a:r>
          </a:p>
          <a:p>
            <a:endParaRPr lang="en-US" dirty="0"/>
          </a:p>
          <a:p>
            <a:r>
              <a:rPr lang="en-US" sz="4000" dirty="0"/>
              <a:t>5. Let divine revelation lead to transformation. </a:t>
            </a:r>
          </a:p>
        </p:txBody>
      </p:sp>
    </p:spTree>
    <p:extLst>
      <p:ext uri="{BB962C8B-B14F-4D97-AF65-F5344CB8AC3E}">
        <p14:creationId xmlns:p14="http://schemas.microsoft.com/office/powerpoint/2010/main" val="224078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B1FBCB11-F329-A6F9-AF2F-7FA19AACE24C}"/>
              </a:ext>
            </a:extLst>
          </p:cNvPr>
          <p:cNvGrpSpPr/>
          <p:nvPr/>
        </p:nvGrpSpPr>
        <p:grpSpPr>
          <a:xfrm>
            <a:off x="6095687" y="841375"/>
            <a:ext cx="5258114" cy="5167312"/>
            <a:chOff x="360680" y="1560761"/>
            <a:chExt cx="4257619" cy="4123745"/>
          </a:xfrm>
        </p:grpSpPr>
        <p:sp>
          <p:nvSpPr>
            <p:cNvPr id="27" name="Rectangle 26">
              <a:extLst>
                <a:ext uri="{FF2B5EF4-FFF2-40B4-BE49-F238E27FC236}">
                  <a16:creationId xmlns:a16="http://schemas.microsoft.com/office/drawing/2014/main" id="{D5C0E610-A1AC-260F-0D73-A28916E62F9C}"/>
                </a:ext>
              </a:extLst>
            </p:cNvPr>
            <p:cNvSpPr/>
            <p:nvPr/>
          </p:nvSpPr>
          <p:spPr>
            <a:xfrm>
              <a:off x="360680" y="1560761"/>
              <a:ext cx="4257619" cy="28534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AD794DBD-D316-AC0F-DD61-4D79AE7228E7}"/>
                </a:ext>
              </a:extLst>
            </p:cNvPr>
            <p:cNvSpPr/>
            <p:nvPr/>
          </p:nvSpPr>
          <p:spPr>
            <a:xfrm>
              <a:off x="401320" y="4084320"/>
              <a:ext cx="4201160" cy="1209040"/>
            </a:xfrm>
            <a:custGeom>
              <a:avLst/>
              <a:gdLst>
                <a:gd name="connsiteX0" fmla="*/ 426720 w 4201160"/>
                <a:gd name="connsiteY0" fmla="*/ 15240 h 1209040"/>
                <a:gd name="connsiteX1" fmla="*/ 426720 w 4201160"/>
                <a:gd name="connsiteY1" fmla="*/ 15240 h 1209040"/>
                <a:gd name="connsiteX2" fmla="*/ 177800 w 4201160"/>
                <a:gd name="connsiteY2" fmla="*/ 76200 h 1209040"/>
                <a:gd name="connsiteX3" fmla="*/ 147320 w 4201160"/>
                <a:gd name="connsiteY3" fmla="*/ 81280 h 1209040"/>
                <a:gd name="connsiteX4" fmla="*/ 121920 w 4201160"/>
                <a:gd name="connsiteY4" fmla="*/ 91440 h 1209040"/>
                <a:gd name="connsiteX5" fmla="*/ 101600 w 4201160"/>
                <a:gd name="connsiteY5" fmla="*/ 96520 h 1209040"/>
                <a:gd name="connsiteX6" fmla="*/ 86360 w 4201160"/>
                <a:gd name="connsiteY6" fmla="*/ 106680 h 1209040"/>
                <a:gd name="connsiteX7" fmla="*/ 35560 w 4201160"/>
                <a:gd name="connsiteY7" fmla="*/ 132080 h 1209040"/>
                <a:gd name="connsiteX8" fmla="*/ 20320 w 4201160"/>
                <a:gd name="connsiteY8" fmla="*/ 157480 h 1209040"/>
                <a:gd name="connsiteX9" fmla="*/ 5080 w 4201160"/>
                <a:gd name="connsiteY9" fmla="*/ 172720 h 1209040"/>
                <a:gd name="connsiteX10" fmla="*/ 0 w 4201160"/>
                <a:gd name="connsiteY10" fmla="*/ 528320 h 1209040"/>
                <a:gd name="connsiteX11" fmla="*/ 15240 w 4201160"/>
                <a:gd name="connsiteY11" fmla="*/ 1117600 h 1209040"/>
                <a:gd name="connsiteX12" fmla="*/ 142240 w 4201160"/>
                <a:gd name="connsiteY12" fmla="*/ 1071880 h 1209040"/>
                <a:gd name="connsiteX13" fmla="*/ 314960 w 4201160"/>
                <a:gd name="connsiteY13" fmla="*/ 1066800 h 1209040"/>
                <a:gd name="connsiteX14" fmla="*/ 563880 w 4201160"/>
                <a:gd name="connsiteY14" fmla="*/ 1097280 h 1209040"/>
                <a:gd name="connsiteX15" fmla="*/ 746760 w 4201160"/>
                <a:gd name="connsiteY15" fmla="*/ 1143000 h 1209040"/>
                <a:gd name="connsiteX16" fmla="*/ 878840 w 4201160"/>
                <a:gd name="connsiteY16" fmla="*/ 1153160 h 1209040"/>
                <a:gd name="connsiteX17" fmla="*/ 1031240 w 4201160"/>
                <a:gd name="connsiteY17" fmla="*/ 1203960 h 1209040"/>
                <a:gd name="connsiteX18" fmla="*/ 1239520 w 4201160"/>
                <a:gd name="connsiteY18" fmla="*/ 1209040 h 1209040"/>
                <a:gd name="connsiteX19" fmla="*/ 1463040 w 4201160"/>
                <a:gd name="connsiteY19" fmla="*/ 1209040 h 1209040"/>
                <a:gd name="connsiteX20" fmla="*/ 1686560 w 4201160"/>
                <a:gd name="connsiteY20" fmla="*/ 1173480 h 1209040"/>
                <a:gd name="connsiteX21" fmla="*/ 1828800 w 4201160"/>
                <a:gd name="connsiteY21" fmla="*/ 1168400 h 1209040"/>
                <a:gd name="connsiteX22" fmla="*/ 2026920 w 4201160"/>
                <a:gd name="connsiteY22" fmla="*/ 1178560 h 1209040"/>
                <a:gd name="connsiteX23" fmla="*/ 2189480 w 4201160"/>
                <a:gd name="connsiteY23" fmla="*/ 1188720 h 1209040"/>
                <a:gd name="connsiteX24" fmla="*/ 2306320 w 4201160"/>
                <a:gd name="connsiteY24" fmla="*/ 1209040 h 1209040"/>
                <a:gd name="connsiteX25" fmla="*/ 2499360 w 4201160"/>
                <a:gd name="connsiteY25" fmla="*/ 1158240 h 1209040"/>
                <a:gd name="connsiteX26" fmla="*/ 2636520 w 4201160"/>
                <a:gd name="connsiteY26" fmla="*/ 1158240 h 1209040"/>
                <a:gd name="connsiteX27" fmla="*/ 2799080 w 4201160"/>
                <a:gd name="connsiteY27" fmla="*/ 1127760 h 1209040"/>
                <a:gd name="connsiteX28" fmla="*/ 2971800 w 4201160"/>
                <a:gd name="connsiteY28" fmla="*/ 1071880 h 1209040"/>
                <a:gd name="connsiteX29" fmla="*/ 3185160 w 4201160"/>
                <a:gd name="connsiteY29" fmla="*/ 975360 h 1209040"/>
                <a:gd name="connsiteX30" fmla="*/ 3347720 w 4201160"/>
                <a:gd name="connsiteY30" fmla="*/ 934720 h 1209040"/>
                <a:gd name="connsiteX31" fmla="*/ 3500120 w 4201160"/>
                <a:gd name="connsiteY31" fmla="*/ 797560 h 1209040"/>
                <a:gd name="connsiteX32" fmla="*/ 3632200 w 4201160"/>
                <a:gd name="connsiteY32" fmla="*/ 721360 h 1209040"/>
                <a:gd name="connsiteX33" fmla="*/ 3764280 w 4201160"/>
                <a:gd name="connsiteY33" fmla="*/ 629920 h 1209040"/>
                <a:gd name="connsiteX34" fmla="*/ 3876040 w 4201160"/>
                <a:gd name="connsiteY34" fmla="*/ 533400 h 1209040"/>
                <a:gd name="connsiteX35" fmla="*/ 4008120 w 4201160"/>
                <a:gd name="connsiteY35" fmla="*/ 386080 h 1209040"/>
                <a:gd name="connsiteX36" fmla="*/ 4099560 w 4201160"/>
                <a:gd name="connsiteY36" fmla="*/ 330200 h 1209040"/>
                <a:gd name="connsiteX37" fmla="*/ 4196080 w 4201160"/>
                <a:gd name="connsiteY37" fmla="*/ 304800 h 1209040"/>
                <a:gd name="connsiteX38" fmla="*/ 4201160 w 4201160"/>
                <a:gd name="connsiteY38" fmla="*/ 111760 h 1209040"/>
                <a:gd name="connsiteX39" fmla="*/ 487680 w 4201160"/>
                <a:gd name="connsiteY39" fmla="*/ 0 h 120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01160" h="1209040">
                  <a:moveTo>
                    <a:pt x="426720" y="15240"/>
                  </a:moveTo>
                  <a:lnTo>
                    <a:pt x="426720" y="15240"/>
                  </a:lnTo>
                  <a:cubicBezTo>
                    <a:pt x="308922" y="45780"/>
                    <a:pt x="290044" y="52148"/>
                    <a:pt x="177800" y="76200"/>
                  </a:cubicBezTo>
                  <a:cubicBezTo>
                    <a:pt x="167728" y="78358"/>
                    <a:pt x="157480" y="79587"/>
                    <a:pt x="147320" y="81280"/>
                  </a:cubicBezTo>
                  <a:cubicBezTo>
                    <a:pt x="138853" y="84667"/>
                    <a:pt x="130571" y="88556"/>
                    <a:pt x="121920" y="91440"/>
                  </a:cubicBezTo>
                  <a:cubicBezTo>
                    <a:pt x="115296" y="93648"/>
                    <a:pt x="108017" y="93770"/>
                    <a:pt x="101600" y="96520"/>
                  </a:cubicBezTo>
                  <a:cubicBezTo>
                    <a:pt x="95988" y="98925"/>
                    <a:pt x="91736" y="103785"/>
                    <a:pt x="86360" y="106680"/>
                  </a:cubicBezTo>
                  <a:cubicBezTo>
                    <a:pt x="69691" y="115656"/>
                    <a:pt x="35560" y="132080"/>
                    <a:pt x="35560" y="132080"/>
                  </a:cubicBezTo>
                  <a:cubicBezTo>
                    <a:pt x="30480" y="140547"/>
                    <a:pt x="26244" y="149581"/>
                    <a:pt x="20320" y="157480"/>
                  </a:cubicBezTo>
                  <a:cubicBezTo>
                    <a:pt x="16009" y="163227"/>
                    <a:pt x="5080" y="172720"/>
                    <a:pt x="5080" y="172720"/>
                  </a:cubicBezTo>
                  <a:cubicBezTo>
                    <a:pt x="3387" y="291253"/>
                    <a:pt x="1693" y="409787"/>
                    <a:pt x="0" y="528320"/>
                  </a:cubicBezTo>
                  <a:lnTo>
                    <a:pt x="15240" y="1117600"/>
                  </a:lnTo>
                  <a:lnTo>
                    <a:pt x="142240" y="1071880"/>
                  </a:lnTo>
                  <a:lnTo>
                    <a:pt x="314960" y="1066800"/>
                  </a:lnTo>
                  <a:lnTo>
                    <a:pt x="563880" y="1097280"/>
                  </a:lnTo>
                  <a:lnTo>
                    <a:pt x="746760" y="1143000"/>
                  </a:lnTo>
                  <a:lnTo>
                    <a:pt x="878840" y="1153160"/>
                  </a:lnTo>
                  <a:lnTo>
                    <a:pt x="1031240" y="1203960"/>
                  </a:lnTo>
                  <a:lnTo>
                    <a:pt x="1239520" y="1209040"/>
                  </a:lnTo>
                  <a:lnTo>
                    <a:pt x="1463040" y="1209040"/>
                  </a:lnTo>
                  <a:lnTo>
                    <a:pt x="1686560" y="1173480"/>
                  </a:lnTo>
                  <a:lnTo>
                    <a:pt x="1828800" y="1168400"/>
                  </a:lnTo>
                  <a:lnTo>
                    <a:pt x="2026920" y="1178560"/>
                  </a:lnTo>
                  <a:lnTo>
                    <a:pt x="2189480" y="1188720"/>
                  </a:lnTo>
                  <a:lnTo>
                    <a:pt x="2306320" y="1209040"/>
                  </a:lnTo>
                  <a:lnTo>
                    <a:pt x="2499360" y="1158240"/>
                  </a:lnTo>
                  <a:lnTo>
                    <a:pt x="2636520" y="1158240"/>
                  </a:lnTo>
                  <a:lnTo>
                    <a:pt x="2799080" y="1127760"/>
                  </a:lnTo>
                  <a:lnTo>
                    <a:pt x="2971800" y="1071880"/>
                  </a:lnTo>
                  <a:lnTo>
                    <a:pt x="3185160" y="975360"/>
                  </a:lnTo>
                  <a:lnTo>
                    <a:pt x="3347720" y="934720"/>
                  </a:lnTo>
                  <a:lnTo>
                    <a:pt x="3500120" y="797560"/>
                  </a:lnTo>
                  <a:lnTo>
                    <a:pt x="3632200" y="721360"/>
                  </a:lnTo>
                  <a:lnTo>
                    <a:pt x="3764280" y="629920"/>
                  </a:lnTo>
                  <a:lnTo>
                    <a:pt x="3876040" y="533400"/>
                  </a:lnTo>
                  <a:lnTo>
                    <a:pt x="4008120" y="386080"/>
                  </a:lnTo>
                  <a:lnTo>
                    <a:pt x="4099560" y="330200"/>
                  </a:lnTo>
                  <a:lnTo>
                    <a:pt x="4196080" y="304800"/>
                  </a:lnTo>
                  <a:lnTo>
                    <a:pt x="4201160" y="111760"/>
                  </a:lnTo>
                  <a:lnTo>
                    <a:pt x="487680" y="0"/>
                  </a:lnTo>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21B3C74-4394-63E9-F2EC-48D0B63E10E5}"/>
                </a:ext>
              </a:extLst>
            </p:cNvPr>
            <p:cNvSpPr/>
            <p:nvPr/>
          </p:nvSpPr>
          <p:spPr>
            <a:xfrm>
              <a:off x="373091" y="1718469"/>
              <a:ext cx="99350" cy="3480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collage of different colored eyes&#10;&#10;AI-generated content may be incorrect.">
              <a:extLst>
                <a:ext uri="{FF2B5EF4-FFF2-40B4-BE49-F238E27FC236}">
                  <a16:creationId xmlns:a16="http://schemas.microsoft.com/office/drawing/2014/main" id="{04F94B02-B924-A2BA-0429-ED0225517CBE}"/>
                </a:ext>
              </a:extLst>
            </p:cNvPr>
            <p:cNvPicPr>
              <a:picLocks noChangeAspect="1"/>
            </p:cNvPicPr>
            <p:nvPr/>
          </p:nvPicPr>
          <p:blipFill>
            <a:blip r:embed="rId2">
              <a:clrChange>
                <a:clrFrom>
                  <a:srgbClr val="E8E8EA"/>
                </a:clrFrom>
                <a:clrTo>
                  <a:srgbClr val="E8E8EA">
                    <a:alpha val="0"/>
                  </a:srgbClr>
                </a:clrTo>
              </a:clrChange>
            </a:blip>
            <a:stretch>
              <a:fillRect/>
            </a:stretch>
          </p:blipFill>
          <p:spPr>
            <a:xfrm>
              <a:off x="370459" y="1562086"/>
              <a:ext cx="4213860" cy="4122420"/>
            </a:xfrm>
            <a:prstGeom prst="rect">
              <a:avLst/>
            </a:prstGeom>
            <a:ln>
              <a:noFill/>
            </a:ln>
          </p:spPr>
        </p:pic>
      </p:grpSp>
      <p:sp>
        <p:nvSpPr>
          <p:cNvPr id="17" name="Freeform: Shape 16">
            <a:extLst>
              <a:ext uri="{FF2B5EF4-FFF2-40B4-BE49-F238E27FC236}">
                <a16:creationId xmlns:a16="http://schemas.microsoft.com/office/drawing/2014/main" id="{EC3779E5-B969-ABE8-1B7F-6D4970D1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A18BB0B8-69BC-D659-E708-90DA3BEAC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Title 1">
            <a:extLst>
              <a:ext uri="{FF2B5EF4-FFF2-40B4-BE49-F238E27FC236}">
                <a16:creationId xmlns:a16="http://schemas.microsoft.com/office/drawing/2014/main" id="{EE91F131-EEAF-F50E-00AD-7E3F33F4FF9F}"/>
              </a:ext>
            </a:extLst>
          </p:cNvPr>
          <p:cNvSpPr txBox="1">
            <a:spLocks/>
          </p:cNvSpPr>
          <p:nvPr/>
        </p:nvSpPr>
        <p:spPr>
          <a:xfrm>
            <a:off x="353569" y="1174819"/>
            <a:ext cx="5696980" cy="1883691"/>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a:solidFill>
                  <a:schemeClr val="bg1"/>
                </a:solidFill>
                <a:latin typeface="Times New Roman" panose="02020603050405020304" pitchFamily="18" charset="0"/>
                <a:cs typeface="Times New Roman" panose="02020603050405020304" pitchFamily="18" charset="0"/>
              </a:rPr>
              <a:t>Clear Vision</a:t>
            </a:r>
          </a:p>
        </p:txBody>
      </p:sp>
      <p:sp>
        <p:nvSpPr>
          <p:cNvPr id="20" name="Subtitle 2">
            <a:extLst>
              <a:ext uri="{FF2B5EF4-FFF2-40B4-BE49-F238E27FC236}">
                <a16:creationId xmlns:a16="http://schemas.microsoft.com/office/drawing/2014/main" id="{118F2016-D914-D580-4DF5-670654C2FB49}"/>
              </a:ext>
            </a:extLst>
          </p:cNvPr>
          <p:cNvSpPr txBox="1">
            <a:spLocks/>
          </p:cNvSpPr>
          <p:nvPr/>
        </p:nvSpPr>
        <p:spPr>
          <a:xfrm>
            <a:off x="786917" y="3341058"/>
            <a:ext cx="4830283" cy="15945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chemeClr val="bg1"/>
                </a:solidFill>
                <a:latin typeface="Times New Roman" panose="02020603050405020304" pitchFamily="18" charset="0"/>
                <a:cs typeface="Times New Roman" panose="02020603050405020304" pitchFamily="18" charset="0"/>
              </a:rPr>
              <a:t>Mark 8:1–26</a:t>
            </a:r>
          </a:p>
        </p:txBody>
      </p:sp>
    </p:spTree>
    <p:extLst>
      <p:ext uri="{BB962C8B-B14F-4D97-AF65-F5344CB8AC3E}">
        <p14:creationId xmlns:p14="http://schemas.microsoft.com/office/powerpoint/2010/main" val="32643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E4376-4919-1D19-DE78-286859D04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B360A-A5F7-6D53-EFF4-130A85DA732C}"/>
              </a:ext>
            </a:extLst>
          </p:cNvPr>
          <p:cNvSpPr>
            <a:spLocks noGrp="1"/>
          </p:cNvSpPr>
          <p:nvPr>
            <p:ph type="title" idx="4294967295"/>
          </p:nvPr>
        </p:nvSpPr>
        <p:spPr>
          <a:xfrm>
            <a:off x="0" y="203200"/>
            <a:ext cx="12192000" cy="1022350"/>
          </a:xfrm>
        </p:spPr>
        <p:txBody>
          <a:bodyPr vert="horz" lIns="91440" tIns="45720" rIns="91440" bIns="45720" rtlCol="0" anchor="ctr">
            <a:normAutofit fontScale="90000"/>
          </a:bodyPr>
          <a:lstStyle/>
          <a:p>
            <a:pPr algn="ctr"/>
            <a:r>
              <a:rPr lang="en-US" sz="7200" b="1" kern="1200" dirty="0">
                <a:solidFill>
                  <a:schemeClr val="tx1"/>
                </a:solidFill>
                <a:latin typeface="Times New Roman" panose="02020603050405020304" pitchFamily="18" charset="0"/>
                <a:cs typeface="Times New Roman" panose="02020603050405020304" pitchFamily="18" charset="0"/>
              </a:rPr>
              <a:t>Clear Vision</a:t>
            </a:r>
          </a:p>
        </p:txBody>
      </p:sp>
      <p:sp>
        <p:nvSpPr>
          <p:cNvPr id="4" name="Rounded Rectangle 3">
            <a:extLst>
              <a:ext uri="{FF2B5EF4-FFF2-40B4-BE49-F238E27FC236}">
                <a16:creationId xmlns:a16="http://schemas.microsoft.com/office/drawing/2014/main" id="{550E8190-A28F-AFD1-B3EE-FD7176CEFAEE}"/>
              </a:ext>
            </a:extLst>
          </p:cNvPr>
          <p:cNvSpPr/>
          <p:nvPr/>
        </p:nvSpPr>
        <p:spPr>
          <a:xfrm>
            <a:off x="0" y="1946137"/>
            <a:ext cx="12192000" cy="11929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Story 1 –     </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Divine Vision</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8:1–10</a:t>
            </a:r>
          </a:p>
        </p:txBody>
      </p:sp>
      <p:sp>
        <p:nvSpPr>
          <p:cNvPr id="5" name="Rounded Rectangle 4">
            <a:extLst>
              <a:ext uri="{FF2B5EF4-FFF2-40B4-BE49-F238E27FC236}">
                <a16:creationId xmlns:a16="http://schemas.microsoft.com/office/drawing/2014/main" id="{3E42A9F3-DAE5-243C-5887-0BF5ECDDFE0A}"/>
              </a:ext>
            </a:extLst>
          </p:cNvPr>
          <p:cNvSpPr/>
          <p:nvPr/>
        </p:nvSpPr>
        <p:spPr>
          <a:xfrm>
            <a:off x="0" y="4848059"/>
            <a:ext cx="12192000" cy="13252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Story 3 – </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Progressive Vision</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8:22–26</a:t>
            </a:r>
          </a:p>
        </p:txBody>
      </p:sp>
      <p:sp>
        <p:nvSpPr>
          <p:cNvPr id="6" name="Rounded Rectangle 5">
            <a:extLst>
              <a:ext uri="{FF2B5EF4-FFF2-40B4-BE49-F238E27FC236}">
                <a16:creationId xmlns:a16="http://schemas.microsoft.com/office/drawing/2014/main" id="{A8BADEDA-8CD1-FB2E-EFA9-2764500D7E20}"/>
              </a:ext>
            </a:extLst>
          </p:cNvPr>
          <p:cNvSpPr/>
          <p:nvPr/>
        </p:nvSpPr>
        <p:spPr>
          <a:xfrm>
            <a:off x="0" y="3397098"/>
            <a:ext cx="12192000" cy="119294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Story 2 –    </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Unclear Visions</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8:11–21</a:t>
            </a:r>
          </a:p>
        </p:txBody>
      </p:sp>
    </p:spTree>
    <p:extLst>
      <p:ext uri="{BB962C8B-B14F-4D97-AF65-F5344CB8AC3E}">
        <p14:creationId xmlns:p14="http://schemas.microsoft.com/office/powerpoint/2010/main" val="332510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676B-33BF-7239-A577-352BEA984E34}"/>
              </a:ext>
            </a:extLst>
          </p:cNvPr>
          <p:cNvSpPr txBox="1">
            <a:spLocks/>
          </p:cNvSpPr>
          <p:nvPr/>
        </p:nvSpPr>
        <p:spPr>
          <a:xfrm>
            <a:off x="347241" y="1453696"/>
            <a:ext cx="5748759" cy="2152742"/>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b="1" dirty="0">
                <a:latin typeface="Times New Roman" panose="02020603050405020304" pitchFamily="18" charset="0"/>
                <a:cs typeface="Times New Roman" panose="02020603050405020304" pitchFamily="18" charset="0"/>
              </a:rPr>
              <a:t>Who is he?</a:t>
            </a:r>
          </a:p>
        </p:txBody>
      </p:sp>
      <p:sp>
        <p:nvSpPr>
          <p:cNvPr id="3" name="Subtitle 2">
            <a:extLst>
              <a:ext uri="{FF2B5EF4-FFF2-40B4-BE49-F238E27FC236}">
                <a16:creationId xmlns:a16="http://schemas.microsoft.com/office/drawing/2014/main" id="{04E81582-D249-4D9E-3183-45AC99E8F024}"/>
              </a:ext>
            </a:extLst>
          </p:cNvPr>
          <p:cNvSpPr txBox="1">
            <a:spLocks/>
          </p:cNvSpPr>
          <p:nvPr/>
        </p:nvSpPr>
        <p:spPr>
          <a:xfrm>
            <a:off x="347241" y="3606438"/>
            <a:ext cx="5615545" cy="7754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latin typeface="Times New Roman" panose="02020603050405020304" pitchFamily="18" charset="0"/>
                <a:cs typeface="Times New Roman" panose="02020603050405020304" pitchFamily="18" charset="0"/>
              </a:rPr>
              <a:t>Mark 8:27–9:13</a:t>
            </a:r>
          </a:p>
        </p:txBody>
      </p:sp>
      <p:pic>
        <p:nvPicPr>
          <p:cNvPr id="4" name="Picture 3" descr="A red light with a question mark&#10;&#10;AI-generated content may be incorrect.">
            <a:extLst>
              <a:ext uri="{FF2B5EF4-FFF2-40B4-BE49-F238E27FC236}">
                <a16:creationId xmlns:a16="http://schemas.microsoft.com/office/drawing/2014/main" id="{1C4F1E9D-C221-8C1C-8DFB-2CD66F47EF9C}"/>
              </a:ext>
            </a:extLst>
          </p:cNvPr>
          <p:cNvPicPr>
            <a:picLocks noChangeAspect="1"/>
          </p:cNvPicPr>
          <p:nvPr/>
        </p:nvPicPr>
        <p:blipFill>
          <a:blip r:embed="rId2"/>
          <a:srcRect l="10829" r="8364" b="2"/>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849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E4376-4919-1D19-DE78-286859D04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B360A-A5F7-6D53-EFF4-130A85DA732C}"/>
              </a:ext>
            </a:extLst>
          </p:cNvPr>
          <p:cNvSpPr>
            <a:spLocks noGrp="1"/>
          </p:cNvSpPr>
          <p:nvPr>
            <p:ph type="title" idx="4294967295"/>
          </p:nvPr>
        </p:nvSpPr>
        <p:spPr>
          <a:xfrm>
            <a:off x="0" y="203200"/>
            <a:ext cx="12192000" cy="1022350"/>
          </a:xfrm>
        </p:spPr>
        <p:txBody>
          <a:bodyPr vert="horz" lIns="91440" tIns="45720" rIns="91440" bIns="45720" rtlCol="0" anchor="ctr">
            <a:normAutofit fontScale="90000"/>
          </a:bodyPr>
          <a:lstStyle/>
          <a:p>
            <a:pPr algn="ctr"/>
            <a:r>
              <a:rPr lang="en-US" sz="7200" b="1" kern="1200" dirty="0">
                <a:solidFill>
                  <a:schemeClr val="tx1"/>
                </a:solidFill>
                <a:latin typeface="Times New Roman" panose="02020603050405020304" pitchFamily="18" charset="0"/>
                <a:cs typeface="Times New Roman" panose="02020603050405020304" pitchFamily="18" charset="0"/>
              </a:rPr>
              <a:t>Who is he?</a:t>
            </a:r>
          </a:p>
        </p:txBody>
      </p:sp>
      <p:sp>
        <p:nvSpPr>
          <p:cNvPr id="4" name="Rounded Rectangle 3">
            <a:extLst>
              <a:ext uri="{FF2B5EF4-FFF2-40B4-BE49-F238E27FC236}">
                <a16:creationId xmlns:a16="http://schemas.microsoft.com/office/drawing/2014/main" id="{550E8190-A28F-AFD1-B3EE-FD7176CEFAEE}"/>
              </a:ext>
            </a:extLst>
          </p:cNvPr>
          <p:cNvSpPr/>
          <p:nvPr/>
        </p:nvSpPr>
        <p:spPr>
          <a:xfrm>
            <a:off x="0" y="1946137"/>
            <a:ext cx="12192000" cy="11929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Story 1 –    </a:t>
            </a:r>
            <a:r>
              <a:rPr lang="en-US" sz="4000" b="1" dirty="0">
                <a:latin typeface="Times New Roman" panose="02020603050405020304" pitchFamily="18" charset="0"/>
                <a:cs typeface="Times New Roman" panose="02020603050405020304" pitchFamily="18" charset="0"/>
              </a:rPr>
              <a:t>Peter’s Confession</a:t>
            </a:r>
            <a:r>
              <a:rPr lang="en-US" sz="4000" dirty="0">
                <a:latin typeface="Times New Roman" panose="02020603050405020304" pitchFamily="18" charset="0"/>
                <a:cs typeface="Times New Roman" panose="02020603050405020304" pitchFamily="18" charset="0"/>
              </a:rPr>
              <a:t>,    8:27–30</a:t>
            </a:r>
          </a:p>
        </p:txBody>
      </p:sp>
      <p:sp>
        <p:nvSpPr>
          <p:cNvPr id="5" name="Rounded Rectangle 4">
            <a:extLst>
              <a:ext uri="{FF2B5EF4-FFF2-40B4-BE49-F238E27FC236}">
                <a16:creationId xmlns:a16="http://schemas.microsoft.com/office/drawing/2014/main" id="{3E42A9F3-DAE5-243C-5887-0BF5ECDDFE0A}"/>
              </a:ext>
            </a:extLst>
          </p:cNvPr>
          <p:cNvSpPr/>
          <p:nvPr/>
        </p:nvSpPr>
        <p:spPr>
          <a:xfrm>
            <a:off x="0" y="4848059"/>
            <a:ext cx="12192000" cy="13252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Story 3 – </a:t>
            </a:r>
            <a:r>
              <a:rPr lang="en-US" sz="4000" b="1" dirty="0">
                <a:latin typeface="Times New Roman" panose="02020603050405020304" pitchFamily="18" charset="0"/>
                <a:cs typeface="Times New Roman" panose="02020603050405020304" pitchFamily="18" charset="0"/>
              </a:rPr>
              <a:t>The Father’s Confession</a:t>
            </a:r>
            <a:r>
              <a:rPr lang="en-US" sz="4000" dirty="0">
                <a:latin typeface="Times New Roman" panose="02020603050405020304" pitchFamily="18" charset="0"/>
                <a:cs typeface="Times New Roman" panose="02020603050405020304" pitchFamily="18" charset="0"/>
              </a:rPr>
              <a:t>, 9:2–13</a:t>
            </a:r>
          </a:p>
        </p:txBody>
      </p:sp>
      <p:sp>
        <p:nvSpPr>
          <p:cNvPr id="6" name="Rounded Rectangle 5">
            <a:extLst>
              <a:ext uri="{FF2B5EF4-FFF2-40B4-BE49-F238E27FC236}">
                <a16:creationId xmlns:a16="http://schemas.microsoft.com/office/drawing/2014/main" id="{A8BADEDA-8CD1-FB2E-EFA9-2764500D7E20}"/>
              </a:ext>
            </a:extLst>
          </p:cNvPr>
          <p:cNvSpPr/>
          <p:nvPr/>
        </p:nvSpPr>
        <p:spPr>
          <a:xfrm>
            <a:off x="0" y="3397098"/>
            <a:ext cx="12192000" cy="119294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Story 2 –    </a:t>
            </a:r>
            <a:r>
              <a:rPr lang="en-US" sz="4000" b="1" dirty="0">
                <a:latin typeface="Times New Roman" panose="02020603050405020304" pitchFamily="18" charset="0"/>
                <a:cs typeface="Times New Roman" panose="02020603050405020304" pitchFamily="18" charset="0"/>
              </a:rPr>
              <a:t>Jesus’s Confession</a:t>
            </a:r>
            <a:r>
              <a:rPr lang="en-US" sz="4000" dirty="0">
                <a:latin typeface="Times New Roman" panose="02020603050405020304" pitchFamily="18" charset="0"/>
                <a:cs typeface="Times New Roman" panose="02020603050405020304" pitchFamily="18" charset="0"/>
              </a:rPr>
              <a:t>,    8:31–9:1</a:t>
            </a:r>
          </a:p>
        </p:txBody>
      </p:sp>
    </p:spTree>
    <p:extLst>
      <p:ext uri="{BB962C8B-B14F-4D97-AF65-F5344CB8AC3E}">
        <p14:creationId xmlns:p14="http://schemas.microsoft.com/office/powerpoint/2010/main" val="340267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6115-5563-A3DE-75C6-387BE253D0C8}"/>
              </a:ext>
            </a:extLst>
          </p:cNvPr>
          <p:cNvSpPr txBox="1">
            <a:spLocks/>
          </p:cNvSpPr>
          <p:nvPr/>
        </p:nvSpPr>
        <p:spPr>
          <a:xfrm>
            <a:off x="864735" y="1743256"/>
            <a:ext cx="5962785" cy="2152742"/>
          </a:xfrm>
          <a:prstGeom prst="rect">
            <a:avLst/>
          </a:prstGeom>
        </p:spPr>
        <p:txBody>
          <a:bodyPr anchor="b">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b="1" dirty="0">
                <a:latin typeface="Times New Roman" panose="02020603050405020304" pitchFamily="18" charset="0"/>
                <a:cs typeface="Times New Roman" panose="02020603050405020304" pitchFamily="18" charset="0"/>
              </a:rPr>
              <a:t>Who are we?</a:t>
            </a:r>
          </a:p>
        </p:txBody>
      </p:sp>
      <p:sp>
        <p:nvSpPr>
          <p:cNvPr id="3" name="Subtitle 2">
            <a:extLst>
              <a:ext uri="{FF2B5EF4-FFF2-40B4-BE49-F238E27FC236}">
                <a16:creationId xmlns:a16="http://schemas.microsoft.com/office/drawing/2014/main" id="{03512575-C8D9-5139-8743-FF1896807285}"/>
              </a:ext>
            </a:extLst>
          </p:cNvPr>
          <p:cNvSpPr txBox="1">
            <a:spLocks/>
          </p:cNvSpPr>
          <p:nvPr/>
        </p:nvSpPr>
        <p:spPr>
          <a:xfrm>
            <a:off x="861687" y="3895998"/>
            <a:ext cx="5832619" cy="7754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latin typeface="Times New Roman" panose="02020603050405020304" pitchFamily="18" charset="0"/>
                <a:cs typeface="Times New Roman" panose="02020603050405020304" pitchFamily="18" charset="0"/>
              </a:rPr>
              <a:t>Mark 9:14-37</a:t>
            </a:r>
            <a:endParaRPr lang="en-US" sz="5400" b="1" dirty="0">
              <a:latin typeface="Times New Roman" panose="02020603050405020304" pitchFamily="18" charset="0"/>
              <a:cs typeface="Times New Roman" panose="02020603050405020304" pitchFamily="18" charset="0"/>
            </a:endParaRPr>
          </a:p>
        </p:txBody>
      </p:sp>
      <p:pic>
        <p:nvPicPr>
          <p:cNvPr id="15" name="Picture 14" descr="A black and white drawing of a person with spiraling hair&#10;&#10;AI-generated content may be incorrect.">
            <a:extLst>
              <a:ext uri="{FF2B5EF4-FFF2-40B4-BE49-F238E27FC236}">
                <a16:creationId xmlns:a16="http://schemas.microsoft.com/office/drawing/2014/main" id="{9848245B-3BF3-083B-E79B-EA20A8E52E0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383187" y="259080"/>
            <a:ext cx="5277052" cy="5897880"/>
          </a:xfrm>
          <a:prstGeom prst="rect">
            <a:avLst/>
          </a:prstGeom>
        </p:spPr>
      </p:pic>
    </p:spTree>
    <p:extLst>
      <p:ext uri="{BB962C8B-B14F-4D97-AF65-F5344CB8AC3E}">
        <p14:creationId xmlns:p14="http://schemas.microsoft.com/office/powerpoint/2010/main" val="28997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4008</TotalTime>
  <Words>2285</Words>
  <Application>Microsoft Office PowerPoint</Application>
  <PresentationFormat>Widescreen</PresentationFormat>
  <Paragraphs>203</Paragraphs>
  <Slides>48</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48</vt:i4>
      </vt:variant>
    </vt:vector>
  </HeadingPairs>
  <TitlesOfParts>
    <vt:vector size="62" baseType="lpstr">
      <vt:lpstr>Aptos</vt:lpstr>
      <vt:lpstr>Aptos Black</vt:lpstr>
      <vt:lpstr>Aptos Display</vt:lpstr>
      <vt:lpstr>Aptos Narrow</vt:lpstr>
      <vt:lpstr>Arial</vt:lpstr>
      <vt:lpstr>Arial</vt:lpstr>
      <vt:lpstr>blbGentium</vt:lpstr>
      <vt:lpstr>Calibri</vt:lpstr>
      <vt:lpstr>Franklin Gothic Demi Cond</vt:lpstr>
      <vt:lpstr>Google Sans</vt:lpstr>
      <vt:lpstr>Nirmala Text</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Clear Vision</vt:lpstr>
      <vt:lpstr>PowerPoint Presentation</vt:lpstr>
      <vt:lpstr>Who is he?</vt:lpstr>
      <vt:lpstr>PowerPoint Presentation</vt:lpstr>
      <vt:lpstr>Who are we?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Foes, and Family</dc:title>
  <dc:creator>ABS</dc:creator>
  <cp:lastModifiedBy>Matt Lyle</cp:lastModifiedBy>
  <cp:revision>97</cp:revision>
  <dcterms:created xsi:type="dcterms:W3CDTF">2024-09-12T01:07:31Z</dcterms:created>
  <dcterms:modified xsi:type="dcterms:W3CDTF">2025-06-14T14:07:54Z</dcterms:modified>
</cp:coreProperties>
</file>