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v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3" r:id="rId3"/>
    <p:sldId id="257" r:id="rId4"/>
    <p:sldId id="259" r:id="rId5"/>
    <p:sldId id="270" r:id="rId6"/>
    <p:sldId id="261" r:id="rId7"/>
    <p:sldId id="271" r:id="rId8"/>
    <p:sldId id="272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6AC5C1-1570-43BC-AFE6-1DE955252A6F}" v="14" dt="2025-05-25T06:16:55.6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/>
    <p:restoredTop sz="94752"/>
  </p:normalViewPr>
  <p:slideViewPr>
    <p:cSldViewPr snapToGrid="0">
      <p:cViewPr varScale="1">
        <p:scale>
          <a:sx n="66" d="100"/>
          <a:sy n="66" d="100"/>
        </p:scale>
        <p:origin x="15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F66AC5C1-1570-43BC-AFE6-1DE955252A6F}"/>
    <pc:docChg chg="modSld">
      <pc:chgData name="Matt Lyle" userId="a96e7d453dd11193" providerId="LiveId" clId="{F66AC5C1-1570-43BC-AFE6-1DE955252A6F}" dt="2025-05-25T06:17:09.904" v="22" actId="1076"/>
      <pc:docMkLst>
        <pc:docMk/>
      </pc:docMkLst>
      <pc:sldChg chg="modSp mod">
        <pc:chgData name="Matt Lyle" userId="a96e7d453dd11193" providerId="LiveId" clId="{F66AC5C1-1570-43BC-AFE6-1DE955252A6F}" dt="2025-05-25T06:17:09.904" v="22" actId="1076"/>
        <pc:sldMkLst>
          <pc:docMk/>
          <pc:sldMk cId="4150756339" sldId="256"/>
        </pc:sldMkLst>
        <pc:spChg chg="mod">
          <ac:chgData name="Matt Lyle" userId="a96e7d453dd11193" providerId="LiveId" clId="{F66AC5C1-1570-43BC-AFE6-1DE955252A6F}" dt="2025-05-25T06:16:48.669" v="17" actId="403"/>
          <ac:spMkLst>
            <pc:docMk/>
            <pc:sldMk cId="4150756339" sldId="256"/>
            <ac:spMk id="2" creationId="{88966D2C-143C-7F17-4ED7-E2C12938BA91}"/>
          </ac:spMkLst>
        </pc:spChg>
        <pc:spChg chg="mod">
          <ac:chgData name="Matt Lyle" userId="a96e7d453dd11193" providerId="LiveId" clId="{F66AC5C1-1570-43BC-AFE6-1DE955252A6F}" dt="2025-05-25T06:17:09.904" v="22" actId="1076"/>
          <ac:spMkLst>
            <pc:docMk/>
            <pc:sldMk cId="4150756339" sldId="256"/>
            <ac:spMk id="3" creationId="{27419569-7743-9783-D612-90E21C1E063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436B-7AEB-2038-D3C8-98B297B88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E7FB-5E25-9F4C-7527-6154C7A07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BE94E-2BF8-BFF5-AAC6-2A1663CA3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9289-AF56-49E8-D415-AE58653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AB528-AE3C-EA20-525B-749244FFE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0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9264-0ACD-AF6C-9359-ED931D60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FB353-53CD-28DF-0761-1249A4A6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A2EBA-E879-E3E8-7EE7-1CBAF891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509497-5E5A-F4C2-4B90-2C5E4BC8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149F-A763-F986-0184-4D077EB6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82767-E4DE-6F6B-9EF2-AFCC461C54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CEEBC3-36C4-CA26-2E04-5DBD4D9A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88FB7-0955-8650-40B5-C8723312A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99B6C-7A82-FFC5-7900-185A9F84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446A3-B18D-5874-BAF1-4F064FAF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90E4C-3C03-2639-A036-81E048469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F8EFD-7632-0CCC-0396-01D0A15F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BAD61-615A-4EE4-1DAF-0C192C1A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3B2A5-910E-66B1-8AD0-2209AAD2C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17B9E-D60B-60D6-E178-C12593933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36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E385-F4EE-347B-583C-126BCA402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F516E-5B6F-EFC2-2FA3-C4982F266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97A05-A5C7-E183-4C5C-2FE0F72E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C7DB2-9C10-FD71-2A61-C29E8F28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B5B3-67DC-986F-7CE5-15171563F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7A4F-C0EE-0F28-18B7-636C5DA0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FEE0D-C863-D423-F65E-77DF4B895C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5B587E-CF33-9CF4-ADE6-0C425C64C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67E81-1F4D-8BEA-63F5-0F44CD0DD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63A6E-43F4-487C-AF20-C25FACB1D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5B277-3578-829D-4D97-9F16C22F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0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0CB2-038A-3CBC-84A6-3576FC618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9BE5E-8681-6E1B-6D7F-8D5BD6DE4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2DBD6-219D-2EB7-B376-CEF4DC4B2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93A03-9A21-038E-1C1D-D84ED140D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28A46-2586-4B29-B1BD-B92942872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6E4BE-0F31-5CBC-D8D6-4AF582CF1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CD2D56-28A3-6AF0-774B-E3C7DD38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4BCE82-6BF6-0350-E0C9-7EDE394A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8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E4A-D6BB-229E-3D13-CF1B9832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5419FD-20D4-8147-15CD-F2B07539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2764A4-6564-0744-665F-2BD31729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02D5E-7A79-011F-9541-57DB7F003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8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DB2697-39E7-F71E-FD2D-06339A108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65C0-2481-22B2-9D77-B5DACEE7B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08B08-AD3C-05AD-DB11-DDEE1C34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6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CA6F-8B6D-8FCB-C849-D2A65866D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304F3-F2B6-EDE0-715F-0716590F0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A4E4C-F9FA-172A-ABE4-8AEDE206A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43F16-B567-DF2F-D6EB-65E1D9575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80ACC6-21F3-35E5-8F3F-394A8845B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CDE27-EE90-7733-7210-0BEB4CC8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4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7ADD3-95E9-02AD-9B47-461E8607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AD112-2BC6-FAB1-5073-0869195B3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E5984-2F92-F46D-2A5B-2CB45ABB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E9841-DB90-5D11-DA04-57604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0FFB7-DFE4-1ACF-BC92-8796D18A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B5061-1FE0-1822-241F-B5E8A92F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3F688F-EE3E-DBA3-3D47-E6E443485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4337A-9820-B839-4EED-910A18118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4A34-D0CE-278D-8216-B2377E3CCA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715016-7373-C747-972F-83EDAF616DB1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219F-1276-6962-96F3-E21562CBC6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91B5-15E2-BA92-7127-8D4DDE4D38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EC73-1F41-954E-99CC-3FEBE80C6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0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0" name="Rectangle 12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66D2C-143C-7F17-4ED7-E2C12938BA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41" y="1453696"/>
            <a:ext cx="5748759" cy="2152742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he?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9569-7743-9783-D612-90E21C1E0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241" y="3606438"/>
            <a:ext cx="5615545" cy="775494"/>
          </a:xfrm>
        </p:spPr>
        <p:txBody>
          <a:bodyPr>
            <a:no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 8:27–9:13</a:t>
            </a:r>
          </a:p>
        </p:txBody>
      </p:sp>
      <p:pic>
        <p:nvPicPr>
          <p:cNvPr id="6" name="Picture 5" descr="A red light with a question mark&#10;&#10;AI-generated content may be incorrect.">
            <a:extLst>
              <a:ext uri="{FF2B5EF4-FFF2-40B4-BE49-F238E27FC236}">
                <a16:creationId xmlns:a16="http://schemas.microsoft.com/office/drawing/2014/main" id="{02DBFA6B-F803-CD5B-D280-9E22171755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829" r="8364" b="2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507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161A4C-5AEA-8390-90A4-C0B1447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489509"/>
            <a:ext cx="5754896" cy="765134"/>
          </a:xfrm>
        </p:spPr>
        <p:txBody>
          <a:bodyPr anchor="b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for us</a:t>
            </a:r>
          </a:p>
        </p:txBody>
      </p:sp>
      <p:pic>
        <p:nvPicPr>
          <p:cNvPr id="5" name="Picture 4" descr="A cartoon character with a question mark&#10;&#10;Description automatically generated">
            <a:extLst>
              <a:ext uri="{FF2B5EF4-FFF2-40B4-BE49-F238E27FC236}">
                <a16:creationId xmlns:a16="http://schemas.microsoft.com/office/drawing/2014/main" id="{C03835E1-7E78-170C-3026-72AD4BD2A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3" y="905887"/>
            <a:ext cx="3747251" cy="45890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7591F-FF1D-ED1F-83F8-364371254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0997" y="2109726"/>
            <a:ext cx="7224130" cy="3165231"/>
          </a:xfrm>
        </p:spPr>
        <p:txBody>
          <a:bodyPr anchor="t"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our confession?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“What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is there to save the whole world and lose one’s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soul?”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(8:36)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90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uperman">
            <a:hlinkClick r:id="" action="ppaction://media"/>
            <a:extLst>
              <a:ext uri="{FF2B5EF4-FFF2-40B4-BE49-F238E27FC236}">
                <a16:creationId xmlns:a16="http://schemas.microsoft.com/office/drawing/2014/main" id="{83C6FD33-E067-1F00-A9CF-2A40257C22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7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CE9E244-7CEA-51BE-2386-C67B5183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12"/>
          <a:stretch/>
        </p:blipFill>
        <p:spPr>
          <a:xfrm>
            <a:off x="962163" y="1165609"/>
            <a:ext cx="7746709" cy="448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baby feet&#10;&#10;Description automatically generated">
            <a:extLst>
              <a:ext uri="{FF2B5EF4-FFF2-40B4-BE49-F238E27FC236}">
                <a16:creationId xmlns:a16="http://schemas.microsoft.com/office/drawing/2014/main" id="{0E9E3F1D-6521-173F-6BC4-901146A53E4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14314" r="-1" b="673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7" name="Picture 6" descr="A sandwich on a red napkin next to tomatoes&#10;&#10;Description automatically generated">
            <a:extLst>
              <a:ext uri="{FF2B5EF4-FFF2-40B4-BE49-F238E27FC236}">
                <a16:creationId xmlns:a16="http://schemas.microsoft.com/office/drawing/2014/main" id="{830CAA9B-ABD0-DBA9-060C-0243D0423F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3636" r="-1" b="13352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95E5F8-6588-24BA-662A-C3ACF365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219"/>
            <a:ext cx="5395912" cy="8756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89E1-4407-1080-7201-7564466B6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02075"/>
            <a:ext cx="3415748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Triplets presented like a sandwich structure.</a:t>
            </a:r>
          </a:p>
        </p:txBody>
      </p:sp>
    </p:spTree>
    <p:extLst>
      <p:ext uri="{BB962C8B-B14F-4D97-AF65-F5344CB8AC3E}">
        <p14:creationId xmlns:p14="http://schemas.microsoft.com/office/powerpoint/2010/main" val="12482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E4376-4919-1D19-DE78-286859D04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360A-A5F7-6D53-EFF4-130A85DA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03902"/>
            <a:ext cx="9144000" cy="10223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Today’s Triplets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50E8190-A28F-AFD1-B3EE-FD7176CEFAEE}"/>
              </a:ext>
            </a:extLst>
          </p:cNvPr>
          <p:cNvSpPr/>
          <p:nvPr/>
        </p:nvSpPr>
        <p:spPr>
          <a:xfrm>
            <a:off x="0" y="1946137"/>
            <a:ext cx="12192000" cy="11929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1 – Peter’s Confession, 8:27–30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E42A9F3-DAE5-243C-5887-0BF5ECDDFE0A}"/>
              </a:ext>
            </a:extLst>
          </p:cNvPr>
          <p:cNvSpPr/>
          <p:nvPr/>
        </p:nvSpPr>
        <p:spPr>
          <a:xfrm>
            <a:off x="0" y="4848059"/>
            <a:ext cx="12192000" cy="132521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3 – The Father’s Confession, 9:2–13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8BADEDA-8CD1-FB2E-EFA9-2764500D7E20}"/>
              </a:ext>
            </a:extLst>
          </p:cNvPr>
          <p:cNvSpPr/>
          <p:nvPr/>
        </p:nvSpPr>
        <p:spPr>
          <a:xfrm>
            <a:off x="0" y="3397098"/>
            <a:ext cx="12192000" cy="1192942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2 – Jesus’s Confession, 8:31–9:1</a:t>
            </a:r>
          </a:p>
        </p:txBody>
      </p:sp>
    </p:spTree>
    <p:extLst>
      <p:ext uri="{BB962C8B-B14F-4D97-AF65-F5344CB8AC3E}">
        <p14:creationId xmlns:p14="http://schemas.microsoft.com/office/powerpoint/2010/main" val="3402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FE8A5-5F32-B0E4-8D06-6704E1A77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28713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#1 – Peter’s Confession (8:27–30)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8C1CC-C3D2-6671-5985-4D07A1C4E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5510"/>
            <a:ext cx="5257800" cy="427736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anointed one–Christos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Son of God (1:1), Son of David (12:35), Son of the Blessed (14:61), the King of Israel (15:32)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2 Samuel 7:12–16</a:t>
            </a:r>
          </a:p>
        </p:txBody>
      </p:sp>
      <p:pic>
        <p:nvPicPr>
          <p:cNvPr id="5" name="Picture 4" descr="A person holding a bird to a child's head&#10;&#10;AI-generated content may be incorrect.">
            <a:extLst>
              <a:ext uri="{FF2B5EF4-FFF2-40B4-BE49-F238E27FC236}">
                <a16:creationId xmlns:a16="http://schemas.microsoft.com/office/drawing/2014/main" id="{91934A34-4F29-0543-D9E6-48E3F4C59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827" y="0"/>
            <a:ext cx="5953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5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E98D7-CD3C-5F89-C1F2-ACD9C1F0F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008E8-6BB1-EB6E-85A0-1909B0F9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5962785" cy="1298876"/>
          </a:xfrm>
        </p:spPr>
        <p:txBody>
          <a:bodyPr>
            <a:norm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#2 – Jesus’s Confession (8:31–9:1)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DF4E3-AB05-208D-FCCE-4059551C0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7841105" cy="355358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Son of Man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Forgives sin (2:10), is Lord over Sabbath (2:28), suffers, is handed over, killed, and raised from the dead (8:30), serves (10:45), sits at the right hand of the Mighty One (14:62), and will return in power (13:26).</a:t>
            </a:r>
          </a:p>
        </p:txBody>
      </p:sp>
      <p:pic>
        <p:nvPicPr>
          <p:cNvPr id="5" name="Picture 4" descr="A close up of purple letters&#10;&#10;AI-generated content may be incorrect.">
            <a:extLst>
              <a:ext uri="{FF2B5EF4-FFF2-40B4-BE49-F238E27FC236}">
                <a16:creationId xmlns:a16="http://schemas.microsoft.com/office/drawing/2014/main" id="{BDE3674D-D45F-3AFF-BEF7-05FC4116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24" y="746792"/>
            <a:ext cx="3791108" cy="2682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8C3BDA-8EEE-6B26-7C84-4D196D6FEFB7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3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136DA-6746-81D7-2A1D-168489C1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E4974-BFA5-0DE8-B1EF-6E58FEDE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sz="4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Story #3 – The Father’s Confession (9:2–13)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95FB-F1C1-4203-DAE9-9B69FB52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3003"/>
            <a:ext cx="5124586" cy="313396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 beloved Son, or Son whom I love (1:11; 9:7)</a:t>
            </a:r>
          </a:p>
          <a:p>
            <a:endParaRPr lang="en-US" sz="3200" dirty="0">
              <a:latin typeface="Times New Roman" panose="02020603050405020304" pitchFamily="18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Genesis 22:2</a:t>
            </a:r>
          </a:p>
        </p:txBody>
      </p:sp>
      <p:pic>
        <p:nvPicPr>
          <p:cNvPr id="6" name="Picture 5" descr="A person with a beard cutting a person's body&#10;&#10;AI-generated content may be incorrect.">
            <a:extLst>
              <a:ext uri="{FF2B5EF4-FFF2-40B4-BE49-F238E27FC236}">
                <a16:creationId xmlns:a16="http://schemas.microsoft.com/office/drawing/2014/main" id="{86AAA44D-E5FB-625B-96D4-A135E815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58" r="7093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E7D68-70CB-9FFB-4656-0D868F2B69B4}"/>
              </a:ext>
            </a:extLst>
          </p:cNvPr>
          <p:cNvSpPr txBox="1"/>
          <p:nvPr/>
        </p:nvSpPr>
        <p:spPr>
          <a:xfrm>
            <a:off x="2632841" y="25540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74A673-CCB2-D4A9-28DD-B5E320A1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36407"/>
            <a:ext cx="8341673" cy="100243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 we’ve learned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D6B72-1E1D-D9B0-0185-C8EFEE80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26" y="2130839"/>
            <a:ext cx="7735219" cy="3935165"/>
          </a:xfrm>
        </p:spPr>
        <p:txBody>
          <a:bodyPr anchor="t"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is the anointed one – Son of David, Son of God, the King of Israel.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the Son of Man – Lord over Sabbath, serves, forgives, suffers, dies, and resurrects, sits at the right hand of the Almighty, and returns in glory. 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beloved Son of the Father, the sacrifice.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light bulb drawing on a book&#10;&#10;Description automatically generated">
            <a:extLst>
              <a:ext uri="{FF2B5EF4-FFF2-40B4-BE49-F238E27FC236}">
                <a16:creationId xmlns:a16="http://schemas.microsoft.com/office/drawing/2014/main" id="{FC760483-19DC-3C6A-CF54-7FF932FC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345" y="2421683"/>
            <a:ext cx="2802391" cy="29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265</Words>
  <Application>Microsoft Office PowerPoint</Application>
  <PresentationFormat>Widescreen</PresentationFormat>
  <Paragraphs>32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Who is he?</vt:lpstr>
      <vt:lpstr>PowerPoint Presentation</vt:lpstr>
      <vt:lpstr>PowerPoint Presentation</vt:lpstr>
      <vt:lpstr>Structure</vt:lpstr>
      <vt:lpstr>Today’s Triplets</vt:lpstr>
      <vt:lpstr>Story #1 – Peter’s Confession (8:27–30)</vt:lpstr>
      <vt:lpstr>Story #2 – Jesus’s Confession (8:31–9:1)</vt:lpstr>
      <vt:lpstr>Story #3 – The Father’s Confession (9:2–13)</vt:lpstr>
      <vt:lpstr>Lessons we’ve learned today</vt:lpstr>
      <vt:lpstr>Question for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Friends, Foes, and Family</dc:title>
  <dc:creator>ABS</dc:creator>
  <cp:lastModifiedBy>Matt Lyle</cp:lastModifiedBy>
  <cp:revision>96</cp:revision>
  <dcterms:created xsi:type="dcterms:W3CDTF">2024-09-12T01:07:31Z</dcterms:created>
  <dcterms:modified xsi:type="dcterms:W3CDTF">2025-05-25T06:17:10Z</dcterms:modified>
</cp:coreProperties>
</file>