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90" r:id="rId3"/>
  </p:sldMasterIdLst>
  <p:sldIdLst>
    <p:sldId id="280" r:id="rId4"/>
    <p:sldId id="279" r:id="rId5"/>
    <p:sldId id="277" r:id="rId6"/>
    <p:sldId id="278" r:id="rId7"/>
    <p:sldId id="256" r:id="rId8"/>
    <p:sldId id="258" r:id="rId9"/>
    <p:sldId id="257" r:id="rId10"/>
    <p:sldId id="259" r:id="rId11"/>
    <p:sldId id="264" r:id="rId12"/>
    <p:sldId id="265" r:id="rId13"/>
    <p:sldId id="260" r:id="rId14"/>
    <p:sldId id="266" r:id="rId15"/>
    <p:sldId id="261" r:id="rId16"/>
    <p:sldId id="267" r:id="rId17"/>
    <p:sldId id="268" r:id="rId18"/>
    <p:sldId id="269" r:id="rId19"/>
    <p:sldId id="270" r:id="rId20"/>
    <p:sldId id="262" r:id="rId21"/>
    <p:sldId id="271" r:id="rId22"/>
    <p:sldId id="263" r:id="rId23"/>
    <p:sldId id="273" r:id="rId24"/>
    <p:sldId id="272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19"/>
  </p:normalViewPr>
  <p:slideViewPr>
    <p:cSldViewPr snapToGrid="0">
      <p:cViewPr varScale="1">
        <p:scale>
          <a:sx n="66" d="100"/>
          <a:sy n="66" d="100"/>
        </p:scale>
        <p:origin x="60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4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1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7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3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3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9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22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01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90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7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14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62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23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319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08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78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87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75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9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A505-9C31-0421-D8B1-B881F19DF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99B16-D9DB-09F4-8ABF-A333D491B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D8C0B-B40B-21E6-0882-1A32F393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711F9-97D0-816D-1392-6EBDDC5E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D5CB-8052-AE4B-822B-0F63A77A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27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04B1-7C04-4A03-5348-F8D846EB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82E4-1F06-02B4-4928-BBDAEFCEE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E03F7-FC56-3721-417A-7EC7F83F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74E91-70AB-2B07-743E-C22C7F9B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D8270-59DC-FB0A-1276-1DFD1103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63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08A0-291A-6498-45A0-FE9707AD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470AF-C671-33AD-8553-2B61078BD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1599-667B-A8A4-7A6C-6E94B3D6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9F406-3E63-1158-3AB8-B47B0348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7CE9-24D9-0809-8230-CA4A8C6F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10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A408-C614-04D5-0E46-B2231387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75A6-82E7-093D-D292-7D0C489EF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177A8-1C84-D5CD-375A-353FD7DEA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6E3AA-0D8E-CDA3-872B-0EDF76B4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1D57E-E19B-8B4A-D05A-339B49E3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F8077-DA16-F7CF-7CB2-86A1A8E1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8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8EA3-7F30-2BE5-30AA-CFE36836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58257-9F96-C921-D1CD-42505B130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545D5-1E1E-C442-99FA-FAB2CD33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967F4-E413-62B7-DCEC-DA0D17555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F0F8C-44B8-B4C1-394C-165C0D15A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70735-3E3E-8B4B-8134-A30D38C2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5CBDF-76E2-D962-CD6F-C49A5614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7D83B-4EA8-C87E-181E-36B6D2D0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33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5DC2-BB1E-894F-B46B-E6B279BB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A8A5F-301E-22C7-3863-25D4E68C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E3A06-2F70-1CD8-7445-F98150A5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BD75E-AD18-B8AA-7E31-388D74EE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10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181A7-595E-9364-FE84-51E0FCF4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D8A2F-07CF-0DDA-2453-EBA4E207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38E72-B9C3-2D0A-63A1-FA1938C1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31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E7D3-7136-2B94-EF1B-3F1CC46A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5AE5-829D-4FFF-DC37-6F54D369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EAE09-1FF8-DE82-F2C2-FF4AFC0D4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49CA5-7FF4-D42C-86EB-CB5814AC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AD061-B865-4817-284E-68062D71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56A31-770F-F52B-A8DE-FFFD2F65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75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D71D-1383-846D-83E6-91A9F896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AFADD-502E-4513-416E-51737A7F3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87C32-5A4D-84E1-80B2-9028BAF07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561B9-66B8-5044-716B-3775065C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8BAFE-3C06-429E-EC75-F92FE70B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ACB5F-DC11-BE8F-7356-DAD8F45E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7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5B00-1E51-49FB-D88B-11144FA2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70FA9-ADF0-A99D-4E87-5D92B11B2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CEAE1-82D4-8C00-AE75-A502DD8D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697E4-7E54-949D-1217-2FA33F66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E5B7B-47BE-9201-89AF-2907E07A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29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EAF9D-4568-479D-2A21-F8E76E0D3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839CD-F297-CACA-1A09-2B712DF7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F820B-A064-85ED-9FC2-AFFF55F9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E1FF5-F3AC-F2D2-7366-4A456AB4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6924F-51FE-8536-FA49-0659DF6C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5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0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1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1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4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8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50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37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E0EEE-0AE7-33E0-D965-DBED373E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56F41-3178-3224-B1F2-C091A5CC1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9C636-164F-1EE2-ED70-66610EB5F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2A3B3-E7AF-F1FE-0C44-A074C4376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4A0C8-6A84-BB98-CF00-B21663653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ALA3.0 concludes in Panama with historic Latin America–Asia missions  agreement, eyes next phase in Singapore - Christian Daily International">
            <a:extLst>
              <a:ext uri="{FF2B5EF4-FFF2-40B4-BE49-F238E27FC236}">
                <a16:creationId xmlns:a16="http://schemas.microsoft.com/office/drawing/2014/main" id="{C6A15B8B-AC4B-1AD8-6993-122288E3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0"/>
            <a:ext cx="10128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4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C5F7C-A8C8-1B44-9AC8-271E937D2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1E2E-E4D0-661D-CA91-D6FDA068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5CD1E-AF1F-F97A-D9C3-853268E8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2. Vs 1-2: The Lord is our </a:t>
            </a:r>
            <a:r>
              <a:rPr lang="en-US" sz="4000" b="1" u="sng" dirty="0"/>
              <a:t>provider</a:t>
            </a:r>
            <a:r>
              <a:rPr lang="en-US" sz="4000" b="1" dirty="0"/>
              <a:t>.</a:t>
            </a:r>
          </a:p>
          <a:p>
            <a:r>
              <a:rPr lang="en-US" sz="4000" b="1" dirty="0"/>
              <a:t>     To worry is to question God’s  </a:t>
            </a:r>
          </a:p>
          <a:p>
            <a:pPr marL="0" indent="0">
              <a:buNone/>
            </a:pPr>
            <a:r>
              <a:rPr lang="en-US" sz="4000" b="1" dirty="0"/>
              <a:t>        provision (Matthew 6:25-34).</a:t>
            </a:r>
          </a:p>
        </p:txBody>
      </p:sp>
    </p:spTree>
    <p:extLst>
      <p:ext uri="{BB962C8B-B14F-4D97-AF65-F5344CB8AC3E}">
        <p14:creationId xmlns:p14="http://schemas.microsoft.com/office/powerpoint/2010/main" val="100513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1A149-EFEA-CF24-3516-C671EA1F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23E6-FB9F-0581-3F49-5158556A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973B-EC6A-2BD5-6821-D785AEEEA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2" cy="4352364"/>
          </a:xfrm>
        </p:spPr>
        <p:txBody>
          <a:bodyPr>
            <a:normAutofit/>
          </a:bodyPr>
          <a:lstStyle/>
          <a:p>
            <a:r>
              <a:rPr lang="en-US" sz="4000" b="1" dirty="0"/>
              <a:t> 3. Vs 3: The Lord is our </a:t>
            </a:r>
            <a:r>
              <a:rPr lang="en-US" sz="4000" b="1" u="sng" dirty="0"/>
              <a:t>restorer.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6786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CA8F4-1E23-B40B-BD33-C798199EC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7F1B-0F12-F5F0-693C-757C19B7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E507-77A8-9C40-42BA-1154E255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2" cy="4352364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3. Vs 3: The Lord is our restorer.</a:t>
            </a:r>
          </a:p>
          <a:p>
            <a:r>
              <a:rPr lang="en-US" sz="4000" b="1" dirty="0"/>
              <a:t>    He guides me along right paths.</a:t>
            </a:r>
          </a:p>
          <a:p>
            <a:r>
              <a:rPr lang="en-US" sz="4000" b="1" dirty="0"/>
              <a:t>    Lit. in Hebrew: “paths that are </a:t>
            </a:r>
          </a:p>
          <a:p>
            <a:pPr marL="0" indent="0">
              <a:buNone/>
            </a:pPr>
            <a:r>
              <a:rPr lang="en-US" sz="4000" b="1" dirty="0"/>
              <a:t>       right and good in God’s sight.”</a:t>
            </a:r>
          </a:p>
          <a:p>
            <a:pPr marL="0" indent="0">
              <a:buNone/>
            </a:pPr>
            <a:r>
              <a:rPr lang="en-US" sz="4000" b="1" dirty="0"/>
              <a:t>	    Sheep need to be rescued and  </a:t>
            </a:r>
          </a:p>
          <a:p>
            <a:pPr marL="0" indent="0">
              <a:buNone/>
            </a:pPr>
            <a:r>
              <a:rPr lang="en-US" sz="4000" b="1" dirty="0"/>
              <a:t>       restored. </a:t>
            </a:r>
          </a:p>
        </p:txBody>
      </p:sp>
    </p:spTree>
    <p:extLst>
      <p:ext uri="{BB962C8B-B14F-4D97-AF65-F5344CB8AC3E}">
        <p14:creationId xmlns:p14="http://schemas.microsoft.com/office/powerpoint/2010/main" val="77099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F94AD-0AFD-C136-76E5-A409711B3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B640-20AA-4280-B33C-5A105D0C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AA40-3D98-A4A7-1008-F0515C4FA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177510" cy="4195481"/>
          </a:xfrm>
        </p:spPr>
        <p:txBody>
          <a:bodyPr>
            <a:normAutofit/>
          </a:bodyPr>
          <a:lstStyle/>
          <a:p>
            <a:r>
              <a:rPr lang="en-US" sz="4000" b="1" dirty="0"/>
              <a:t> 4. Vs 4: The Lord is our </a:t>
            </a:r>
            <a:r>
              <a:rPr lang="en-US" sz="4000" b="1" u="sng" dirty="0"/>
              <a:t>comfort and </a:t>
            </a:r>
          </a:p>
          <a:p>
            <a:pPr marL="0" indent="0">
              <a:buNone/>
            </a:pPr>
            <a:r>
              <a:rPr lang="en-US" sz="4000" b="1" dirty="0"/>
              <a:t>    </a:t>
            </a:r>
            <a:r>
              <a:rPr lang="en-US" sz="4000" b="1" u="sng" dirty="0"/>
              <a:t>guide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1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A27A3-0A53-F0BC-AB41-C761EE91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1E61-515F-8A6E-5C60-BE5D0178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76F16-E22B-FE05-F612-01F9D5EFA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>
            <a:norm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4. Vs 4: The Lord is our </a:t>
            </a:r>
            <a:r>
              <a:rPr lang="en-US" sz="4000" b="1" u="sng" dirty="0">
                <a:solidFill>
                  <a:schemeClr val="tx1">
                    <a:lumMod val="50000"/>
                  </a:schemeClr>
                </a:solidFill>
              </a:rPr>
              <a:t>comfort and 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4000" b="1" u="sng" dirty="0">
                <a:solidFill>
                  <a:schemeClr val="tx1">
                    <a:lumMod val="50000"/>
                  </a:schemeClr>
                </a:solidFill>
              </a:rPr>
              <a:t>guide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r>
              <a:rPr lang="en-US" sz="4000" b="1" dirty="0"/>
              <a:t> Trials have a purpose (Romans 5:4)</a:t>
            </a:r>
          </a:p>
        </p:txBody>
      </p:sp>
    </p:spTree>
    <p:extLst>
      <p:ext uri="{BB962C8B-B14F-4D97-AF65-F5344CB8AC3E}">
        <p14:creationId xmlns:p14="http://schemas.microsoft.com/office/powerpoint/2010/main" val="320390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Tiffany Brown on Instagram: “Hope is the ability to hear the music of the  future, faith is the courage to dance to it today - Peter Kuzmic  #peterkuzmic #hope #music…”">
            <a:extLst>
              <a:ext uri="{FF2B5EF4-FFF2-40B4-BE49-F238E27FC236}">
                <a16:creationId xmlns:a16="http://schemas.microsoft.com/office/drawing/2014/main" id="{962E1351-D5D3-7163-6058-0C9EEFA3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2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D4724-D857-FCEC-0E91-FCFAA440F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D3A9-1C98-37BF-ECCC-C26922A2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5CA38-7502-75CD-4BF6-4C58E18B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 4. Vs 4: The Lord is our </a:t>
            </a:r>
            <a:r>
              <a:rPr lang="en-US" sz="4000" b="1" u="sng" dirty="0">
                <a:solidFill>
                  <a:schemeClr val="tx1">
                    <a:lumMod val="50000"/>
                  </a:schemeClr>
                </a:solidFill>
              </a:rPr>
              <a:t>comfort and 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4000" b="1" u="sng" dirty="0">
                <a:solidFill>
                  <a:schemeClr val="tx1">
                    <a:lumMod val="50000"/>
                  </a:schemeClr>
                </a:solidFill>
              </a:rPr>
              <a:t>guide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 Trials have a purpose (Romans 5:4)</a:t>
            </a:r>
          </a:p>
          <a:p>
            <a:r>
              <a:rPr lang="en-US" sz="4000" b="1" dirty="0"/>
              <a:t>The psalmist says God's rod and staff give us comfort.</a:t>
            </a:r>
          </a:p>
        </p:txBody>
      </p:sp>
    </p:spTree>
    <p:extLst>
      <p:ext uri="{BB962C8B-B14F-4D97-AF65-F5344CB8AC3E}">
        <p14:creationId xmlns:p14="http://schemas.microsoft.com/office/powerpoint/2010/main" val="390005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45C3-7410-C25A-A550-733EBC07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" y="5295470"/>
            <a:ext cx="11878963" cy="1325563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Arial Rounded MT Bold" panose="020F0704030504030204" pitchFamily="34" charset="77"/>
              </a:rPr>
              <a:t>Don’t look down or around – look up!</a:t>
            </a:r>
          </a:p>
        </p:txBody>
      </p:sp>
      <p:pic>
        <p:nvPicPr>
          <p:cNvPr id="5124" name="Picture 4" descr="Bumble Bee Pest Control | Bumble Bee Removal - Plunkett's Pest Control">
            <a:extLst>
              <a:ext uri="{FF2B5EF4-FFF2-40B4-BE49-F238E27FC236}">
                <a16:creationId xmlns:a16="http://schemas.microsoft.com/office/drawing/2014/main" id="{B86472DF-3804-4610-C3A3-1761C97C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5470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1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57FA-4C61-B678-2D0A-925CB3D4C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930C-C747-ECD6-8727-DC48F7F8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D5D99-9769-FB9E-F059-3355F3978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5. Vs 5: The Lord is exalter.</a:t>
            </a:r>
          </a:p>
        </p:txBody>
      </p:sp>
    </p:spTree>
    <p:extLst>
      <p:ext uri="{BB962C8B-B14F-4D97-AF65-F5344CB8AC3E}">
        <p14:creationId xmlns:p14="http://schemas.microsoft.com/office/powerpoint/2010/main" val="138156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7D435-F058-F59B-F279-C6026869A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11F6-5D07-7BF9-0040-CF1BFF25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E2396-BD2E-D361-4D5F-49DCC5B0A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5. Vs 5: The Lord is exalter.</a:t>
            </a:r>
          </a:p>
          <a:p>
            <a:r>
              <a:rPr lang="en-US" sz="4000" b="1" dirty="0"/>
              <a:t> God has blessed us with  </a:t>
            </a:r>
          </a:p>
          <a:p>
            <a:pPr marL="0" indent="0">
              <a:buNone/>
            </a:pPr>
            <a:r>
              <a:rPr lang="en-US" sz="4000" b="1" dirty="0"/>
              <a:t>    overflowing abundance.</a:t>
            </a:r>
          </a:p>
        </p:txBody>
      </p:sp>
    </p:spTree>
    <p:extLst>
      <p:ext uri="{BB962C8B-B14F-4D97-AF65-F5344CB8AC3E}">
        <p14:creationId xmlns:p14="http://schemas.microsoft.com/office/powerpoint/2010/main" val="425117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B58173D7-8032-9DBF-80C7-EEAFB01E96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02" y="0"/>
            <a:ext cx="11394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5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6D24F-20D1-0D71-5EE3-130C9550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A828-C263-6A9D-C0CE-68DF63CC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E956-CE69-AD1B-10D0-3960D1CBF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Vs 6 - The Lord is our </a:t>
            </a:r>
            <a:r>
              <a:rPr lang="en-US" sz="4000" b="1" u="sng" dirty="0"/>
              <a:t>home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818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sed: the lovingkindness of God in Hosea – Matthew Erickson">
            <a:extLst>
              <a:ext uri="{FF2B5EF4-FFF2-40B4-BE49-F238E27FC236}">
                <a16:creationId xmlns:a16="http://schemas.microsoft.com/office/drawing/2014/main" id="{6E2244BC-7E83-C0A1-ADE8-17BE50BA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7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0FD98-A443-F7FF-D07C-F2F856913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D30E-3FD3-D6B4-2494-6432003F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71C76-8BB0-96B6-5467-D3859C806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Vs 6 - The Lord is our </a:t>
            </a:r>
            <a:r>
              <a:rPr lang="en-US" sz="4000" b="1" u="sng" dirty="0">
                <a:solidFill>
                  <a:schemeClr val="tx1">
                    <a:lumMod val="50000"/>
                  </a:schemeClr>
                </a:solidFill>
              </a:rPr>
              <a:t>home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r>
              <a:rPr lang="en-US" sz="4000" b="1" dirty="0"/>
              <a:t>  God’s love and goodness are </a:t>
            </a:r>
          </a:p>
          <a:p>
            <a:pPr marL="0" indent="0">
              <a:buNone/>
            </a:pPr>
            <a:r>
              <a:rPr lang="en-US" sz="4000" b="1" dirty="0"/>
              <a:t>     constant in life and eternity.</a:t>
            </a:r>
          </a:p>
        </p:txBody>
      </p:sp>
    </p:spTree>
    <p:extLst>
      <p:ext uri="{BB962C8B-B14F-4D97-AF65-F5344CB8AC3E}">
        <p14:creationId xmlns:p14="http://schemas.microsoft.com/office/powerpoint/2010/main" val="488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371E-4994-A313-2333-73A827D9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7E1E4-F78A-20F9-F5AD-D00EF7205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1) We need to trust God’s way </a:t>
            </a:r>
          </a:p>
          <a:p>
            <a:pPr marL="0" indent="0">
              <a:buNone/>
            </a:pPr>
            <a:r>
              <a:rPr lang="en-US" sz="4000" b="1" dirty="0"/>
              <a:t>    and timing.</a:t>
            </a:r>
          </a:p>
        </p:txBody>
      </p:sp>
    </p:spTree>
    <p:extLst>
      <p:ext uri="{BB962C8B-B14F-4D97-AF65-F5344CB8AC3E}">
        <p14:creationId xmlns:p14="http://schemas.microsoft.com/office/powerpoint/2010/main" val="2767727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ik. Manik Corea, Crossroads International Church cicfamily.com &amp;  biblestudydownloads.com. - ppt download">
            <a:extLst>
              <a:ext uri="{FF2B5EF4-FFF2-40B4-BE49-F238E27FC236}">
                <a16:creationId xmlns:a16="http://schemas.microsoft.com/office/drawing/2014/main" id="{B7C3FB8D-2C2C-1E99-152E-6CFB4AFA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254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01A96-CE6D-C08F-392A-41978162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B605-252D-5D25-974B-7B8405AF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9817-AA5D-9872-5105-E0AC22C74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/>
              <a:t> 1) We need to trust God’s way </a:t>
            </a:r>
          </a:p>
          <a:p>
            <a:pPr marL="0" indent="0">
              <a:buNone/>
            </a:pPr>
            <a:r>
              <a:rPr lang="en-US" sz="4000" b="1" dirty="0"/>
              <a:t>    and timing.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/>
              <a:t> 2) We need obey and follow Him    </a:t>
            </a:r>
          </a:p>
          <a:p>
            <a:pPr marL="0" indent="0">
              <a:buNone/>
            </a:pPr>
            <a:r>
              <a:rPr lang="en-US" sz="4000" b="1" dirty="0"/>
              <a:t>   on His paths, because they lead </a:t>
            </a:r>
          </a:p>
          <a:p>
            <a:pPr marL="0" indent="0">
              <a:buNone/>
            </a:pPr>
            <a:r>
              <a:rPr lang="en-US" sz="4000" b="1" dirty="0"/>
              <a:t>   us home to Him. </a:t>
            </a:r>
          </a:p>
        </p:txBody>
      </p:sp>
    </p:spTree>
    <p:extLst>
      <p:ext uri="{BB962C8B-B14F-4D97-AF65-F5344CB8AC3E}">
        <p14:creationId xmlns:p14="http://schemas.microsoft.com/office/powerpoint/2010/main" val="83262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nik Corea of Singapore speaks during the COALA3.0 conference">
            <a:extLst>
              <a:ext uri="{FF2B5EF4-FFF2-40B4-BE49-F238E27FC236}">
                <a16:creationId xmlns:a16="http://schemas.microsoft.com/office/drawing/2014/main" id="{F86383D8-CB50-BEBE-1143-C63CB5B9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59" y="3429000"/>
            <a:ext cx="49188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anama country profile - BBC News">
            <a:extLst>
              <a:ext uri="{FF2B5EF4-FFF2-40B4-BE49-F238E27FC236}">
                <a16:creationId xmlns:a16="http://schemas.microsoft.com/office/drawing/2014/main" id="{1698543F-9A5D-288D-B6E0-20E12815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96" y="-159579"/>
            <a:ext cx="6379696" cy="3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BED8BC74-B3D2-764E-8F60-1752C8CDFD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6" y="195857"/>
            <a:ext cx="5425206" cy="3054391"/>
          </a:xfrm>
          <a:prstGeom prst="rect">
            <a:avLst/>
          </a:prstGeom>
        </p:spPr>
      </p:pic>
      <p:pic>
        <p:nvPicPr>
          <p:cNvPr id="9" name="Picture 8" descr="A group of people standing on a street&#10;&#10;AI-generated content may be incorrect.">
            <a:extLst>
              <a:ext uri="{FF2B5EF4-FFF2-40B4-BE49-F238E27FC236}">
                <a16:creationId xmlns:a16="http://schemas.microsoft.com/office/drawing/2014/main" id="{7DD878C8-C857-FC13-C046-622812F3F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796" y="3429000"/>
            <a:ext cx="6362198" cy="32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6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ip in a port&#10;&#10;AI-generated content may be incorrect.">
            <a:extLst>
              <a:ext uri="{FF2B5EF4-FFF2-40B4-BE49-F238E27FC236}">
                <a16:creationId xmlns:a16="http://schemas.microsoft.com/office/drawing/2014/main" id="{76EF06AB-0C4B-9C90-34D2-98E6B2D754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84" y="-5788"/>
            <a:ext cx="9151716" cy="68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4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F507-1068-4FC7-E042-F6092C43A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02" y="130744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Psalm 23 – HE knows my name.</a:t>
            </a:r>
          </a:p>
        </p:txBody>
      </p:sp>
      <p:pic>
        <p:nvPicPr>
          <p:cNvPr id="1026" name="Picture 2" descr="the lord is my shepherd by yongsung kim jesus christ shepherd walking staff  leading followed flock sheep – Havenlight">
            <a:extLst>
              <a:ext uri="{FF2B5EF4-FFF2-40B4-BE49-F238E27FC236}">
                <a16:creationId xmlns:a16="http://schemas.microsoft.com/office/drawing/2014/main" id="{DDE83F60-C867-C787-F3DF-D5C8FE0D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33" y="1822227"/>
            <a:ext cx="7306533" cy="50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9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HBC Hebrew Names of God 5 - Yahweh-Rohi (Shepherd)">
            <a:extLst>
              <a:ext uri="{FF2B5EF4-FFF2-40B4-BE49-F238E27FC236}">
                <a16:creationId xmlns:a16="http://schemas.microsoft.com/office/drawing/2014/main" id="{401B369E-889A-1F3E-7C36-57E476EC0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5" y="384065"/>
            <a:ext cx="10822929" cy="60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DF91-B8DB-B784-AC9B-19EF33E5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89B94-4B78-ADD6-FFC0-F64714A90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1. Vs 1: 'The Lord is my shepherd'. God is </a:t>
            </a:r>
            <a:r>
              <a:rPr lang="en-US" sz="4000" b="1" u="sng" dirty="0"/>
              <a:t>personal</a:t>
            </a:r>
            <a:r>
              <a:rPr lang="en-US" sz="4000" b="1" dirty="0"/>
              <a:t> (John 10:3-4, 14).</a:t>
            </a:r>
          </a:p>
        </p:txBody>
      </p:sp>
    </p:spTree>
    <p:extLst>
      <p:ext uri="{BB962C8B-B14F-4D97-AF65-F5344CB8AC3E}">
        <p14:creationId xmlns:p14="http://schemas.microsoft.com/office/powerpoint/2010/main" val="336624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86CDD-2072-894E-EE63-6F3E3B5B7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8505-0CE5-C79B-D743-322800BF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6 Lessons from Psalm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3722-9541-0CB9-191B-DEB489C2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2. Vs 1-2: The Lord is our </a:t>
            </a:r>
            <a:r>
              <a:rPr lang="en-US" sz="4000" b="1" u="sng" dirty="0"/>
              <a:t>provider</a:t>
            </a:r>
            <a:r>
              <a:rPr 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08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nik. Manik Corea, Crossroads International Church cicfamily.com &amp;  biblestudydownloads.com. - ppt download">
            <a:extLst>
              <a:ext uri="{FF2B5EF4-FFF2-40B4-BE49-F238E27FC236}">
                <a16:creationId xmlns:a16="http://schemas.microsoft.com/office/drawing/2014/main" id="{9BE3481C-D240-4927-4858-CA43E605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603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{58C307BF-C77B-ED49-A95C-07F5C1E15904}tf10001123</Template>
  <TotalTime>76</TotalTime>
  <Words>385</Words>
  <Application>Microsoft Office PowerPoint</Application>
  <PresentationFormat>Widescreen</PresentationFormat>
  <Paragraphs>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Century Gothic</vt:lpstr>
      <vt:lpstr>Gill Sans MT</vt:lpstr>
      <vt:lpstr>Wingdings 2</vt:lpstr>
      <vt:lpstr>Wingdings 3</vt:lpstr>
      <vt:lpstr>Dividend</vt:lpstr>
      <vt:lpstr>Ion</vt:lpstr>
      <vt:lpstr>Office Theme</vt:lpstr>
      <vt:lpstr>PowerPoint Presentation</vt:lpstr>
      <vt:lpstr>PowerPoint Presentation</vt:lpstr>
      <vt:lpstr>PowerPoint Presentation</vt:lpstr>
      <vt:lpstr>PowerPoint Presentation</vt:lpstr>
      <vt:lpstr>Psalm 23 – HE knows my name.</vt:lpstr>
      <vt:lpstr>PowerPoint Presentation</vt:lpstr>
      <vt:lpstr>6 Lessons from Psalm 23</vt:lpstr>
      <vt:lpstr>6 Lessons from Psalm 23</vt:lpstr>
      <vt:lpstr>PowerPoint Presentation</vt:lpstr>
      <vt:lpstr>6 Lessons from Psalm 23</vt:lpstr>
      <vt:lpstr>6 Lessons from Psalm 23</vt:lpstr>
      <vt:lpstr>6 Lessons from Psalm 23</vt:lpstr>
      <vt:lpstr>6 Lessons from Psalm 23</vt:lpstr>
      <vt:lpstr>6 Lessons from Psalm 23</vt:lpstr>
      <vt:lpstr>PowerPoint Presentation</vt:lpstr>
      <vt:lpstr>6 Lessons from Psalm 23</vt:lpstr>
      <vt:lpstr>Don’t look down or around – look up!</vt:lpstr>
      <vt:lpstr>6 Lessons from Psalm 23</vt:lpstr>
      <vt:lpstr>6 Lessons from Psalm 23</vt:lpstr>
      <vt:lpstr>6 Lessons from Psalm 23</vt:lpstr>
      <vt:lpstr>PowerPoint Presentation</vt:lpstr>
      <vt:lpstr>6 Lessons from Psalm 23</vt:lpstr>
      <vt:lpstr>APPLICATION</vt:lpstr>
      <vt:lpstr>PowerPoint Presentation</vt:lpstr>
      <vt:lpstr>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Manik Corea</dc:creator>
  <cp:lastModifiedBy>Matt Lyle</cp:lastModifiedBy>
  <cp:revision>3</cp:revision>
  <dcterms:created xsi:type="dcterms:W3CDTF">2025-05-10T06:41:24Z</dcterms:created>
  <dcterms:modified xsi:type="dcterms:W3CDTF">2025-05-10T08:04:12Z</dcterms:modified>
</cp:coreProperties>
</file>