
<file path=[Content_Types].xml><?xml version="1.0" encoding="utf-8"?>
<Types xmlns="http://schemas.openxmlformats.org/package/2006/content-types">
  <Default Extension="jpeg" ContentType="image/jpeg"/>
  <Default Extension="jpg" ContentType="image/jpeg"/>
  <Default Extension="m4v"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0" r:id="rId2"/>
    <p:sldId id="336" r:id="rId3"/>
    <p:sldId id="288" r:id="rId4"/>
    <p:sldId id="289" r:id="rId5"/>
    <p:sldId id="290" r:id="rId6"/>
    <p:sldId id="329" r:id="rId7"/>
    <p:sldId id="337" r:id="rId8"/>
    <p:sldId id="259" r:id="rId9"/>
    <p:sldId id="276" r:id="rId10"/>
    <p:sldId id="262" r:id="rId11"/>
    <p:sldId id="292" r:id="rId12"/>
    <p:sldId id="330" r:id="rId13"/>
    <p:sldId id="263" r:id="rId14"/>
    <p:sldId id="338" r:id="rId15"/>
    <p:sldId id="340" r:id="rId16"/>
    <p:sldId id="339" r:id="rId17"/>
    <p:sldId id="341" r:id="rId18"/>
    <p:sldId id="342" r:id="rId19"/>
    <p:sldId id="343" r:id="rId20"/>
    <p:sldId id="353" r:id="rId21"/>
    <p:sldId id="344" r:id="rId22"/>
    <p:sldId id="331" r:id="rId23"/>
    <p:sldId id="332" r:id="rId24"/>
    <p:sldId id="345" r:id="rId25"/>
    <p:sldId id="347" r:id="rId26"/>
    <p:sldId id="346" r:id="rId27"/>
    <p:sldId id="348" r:id="rId28"/>
    <p:sldId id="350" r:id="rId29"/>
    <p:sldId id="349" r:id="rId30"/>
    <p:sldId id="328" r:id="rId31"/>
    <p:sldId id="291" r:id="rId32"/>
    <p:sldId id="354" r:id="rId33"/>
    <p:sldId id="355" r:id="rId34"/>
    <p:sldId id="333" r:id="rId35"/>
    <p:sldId id="335" r:id="rId36"/>
    <p:sldId id="357" r:id="rId37"/>
    <p:sldId id="356"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D8BB"/>
    <a:srgbClr val="DAC397"/>
    <a:srgbClr val="5B462B"/>
    <a:srgbClr val="9B7849"/>
    <a:srgbClr val="9C6B27"/>
    <a:srgbClr val="E9F0D7"/>
    <a:srgbClr val="DFC79B"/>
    <a:srgbClr val="432F11"/>
    <a:srgbClr val="996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3ABE1-50BB-4935-8B67-43D204F1C478}" v="325" dt="2025-05-03T12:35:16.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3" autoAdjust="0"/>
    <p:restoredTop sz="73181" autoAdjust="0"/>
  </p:normalViewPr>
  <p:slideViewPr>
    <p:cSldViewPr snapToGrid="0">
      <p:cViewPr varScale="1">
        <p:scale>
          <a:sx n="48" d="100"/>
          <a:sy n="48" d="100"/>
        </p:scale>
        <p:origin x="125"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7E3ABE1-50BB-4935-8B67-43D204F1C478}"/>
    <pc:docChg chg="undo redo custSel addSld delSld modSld sldOrd delMainMaster modMainMaster">
      <pc:chgData name="Matt Lyle" userId="a96e7d453dd11193" providerId="LiveId" clId="{F7E3ABE1-50BB-4935-8B67-43D204F1C478}" dt="2025-05-04T00:18:32.754" v="3505" actId="167"/>
      <pc:docMkLst>
        <pc:docMk/>
      </pc:docMkLst>
      <pc:sldChg chg="delSp modSp del mod modTransition">
        <pc:chgData name="Matt Lyle" userId="a96e7d453dd11193" providerId="LiveId" clId="{F7E3ABE1-50BB-4935-8B67-43D204F1C478}" dt="2025-05-03T12:30:54.115" v="3469" actId="47"/>
        <pc:sldMkLst>
          <pc:docMk/>
          <pc:sldMk cId="433221842" sldId="256"/>
        </pc:sldMkLst>
        <pc:spChg chg="del mod">
          <ac:chgData name="Matt Lyle" userId="a96e7d453dd11193" providerId="LiveId" clId="{F7E3ABE1-50BB-4935-8B67-43D204F1C478}" dt="2025-05-03T11:10:13.157" v="3012" actId="478"/>
          <ac:spMkLst>
            <pc:docMk/>
            <pc:sldMk cId="433221842" sldId="256"/>
            <ac:spMk id="3" creationId="{365CD407-45D3-26B2-C6B7-7A661A84FED4}"/>
          </ac:spMkLst>
        </pc:spChg>
      </pc:sldChg>
      <pc:sldChg chg="add del modTransition">
        <pc:chgData name="Matt Lyle" userId="a96e7d453dd11193" providerId="LiveId" clId="{F7E3ABE1-50BB-4935-8B67-43D204F1C478}" dt="2025-05-03T10:09:53.317" v="2673" actId="47"/>
        <pc:sldMkLst>
          <pc:docMk/>
          <pc:sldMk cId="3986100554" sldId="258"/>
        </pc:sldMkLst>
      </pc:sldChg>
      <pc:sldChg chg="modSp mod ord modTransition">
        <pc:chgData name="Matt Lyle" userId="a96e7d453dd11193" providerId="LiveId" clId="{F7E3ABE1-50BB-4935-8B67-43D204F1C478}" dt="2025-05-03T02:43:18.617" v="926" actId="20577"/>
        <pc:sldMkLst>
          <pc:docMk/>
          <pc:sldMk cId="306588316" sldId="259"/>
        </pc:sldMkLst>
        <pc:spChg chg="mod">
          <ac:chgData name="Matt Lyle" userId="a96e7d453dd11193" providerId="LiveId" clId="{F7E3ABE1-50BB-4935-8B67-43D204F1C478}" dt="2025-05-03T02:43:18.617" v="926" actId="20577"/>
          <ac:spMkLst>
            <pc:docMk/>
            <pc:sldMk cId="306588316" sldId="259"/>
            <ac:spMk id="2" creationId="{F6646E2E-E4AD-7BAD-E4CF-73118DF920AE}"/>
          </ac:spMkLst>
        </pc:spChg>
      </pc:sldChg>
      <pc:sldChg chg="addSp delSp modSp mod modTransition setBg">
        <pc:chgData name="Matt Lyle" userId="a96e7d453dd11193" providerId="LiveId" clId="{F7E3ABE1-50BB-4935-8B67-43D204F1C478}" dt="2025-05-04T00:15:17.350" v="3504" actId="1036"/>
        <pc:sldMkLst>
          <pc:docMk/>
          <pc:sldMk cId="1637749506" sldId="260"/>
        </pc:sldMkLst>
        <pc:spChg chg="add">
          <ac:chgData name="Matt Lyle" userId="a96e7d453dd11193" providerId="LiveId" clId="{F7E3ABE1-50BB-4935-8B67-43D204F1C478}" dt="2025-05-01T03:14:01.792" v="36" actId="26606"/>
          <ac:spMkLst>
            <pc:docMk/>
            <pc:sldMk cId="1637749506" sldId="260"/>
            <ac:spMk id="13" creationId="{FABB624F-BF77-4AE1-B71D-2D681D4731B8}"/>
          </ac:spMkLst>
        </pc:spChg>
        <pc:picChg chg="add mod">
          <ac:chgData name="Matt Lyle" userId="a96e7d453dd11193" providerId="LiveId" clId="{F7E3ABE1-50BB-4935-8B67-43D204F1C478}" dt="2025-05-04T00:15:17.350" v="3504" actId="1036"/>
          <ac:picMkLst>
            <pc:docMk/>
            <pc:sldMk cId="1637749506" sldId="260"/>
            <ac:picMk id="4" creationId="{7C592BF0-156E-2181-D675-05D8597F7A2F}"/>
          </ac:picMkLst>
        </pc:picChg>
        <pc:picChg chg="add mod ord">
          <ac:chgData name="Matt Lyle" userId="a96e7d453dd11193" providerId="LiveId" clId="{F7E3ABE1-50BB-4935-8B67-43D204F1C478}" dt="2025-05-01T03:14:01.792" v="36" actId="26606"/>
          <ac:picMkLst>
            <pc:docMk/>
            <pc:sldMk cId="1637749506" sldId="260"/>
            <ac:picMk id="6" creationId="{342CB068-3F70-837C-2190-223ABACF69BD}"/>
          </ac:picMkLst>
        </pc:picChg>
        <pc:picChg chg="add mod">
          <ac:chgData name="Matt Lyle" userId="a96e7d453dd11193" providerId="LiveId" clId="{F7E3ABE1-50BB-4935-8B67-43D204F1C478}" dt="2025-05-01T03:14:01.792" v="36" actId="26606"/>
          <ac:picMkLst>
            <pc:docMk/>
            <pc:sldMk cId="1637749506" sldId="260"/>
            <ac:picMk id="8" creationId="{3B470A2A-C749-9371-83B6-0173D0F33D9F}"/>
          </ac:picMkLst>
        </pc:picChg>
      </pc:sldChg>
      <pc:sldChg chg="addSp modSp del mod ord modTransition modAnim">
        <pc:chgData name="Matt Lyle" userId="a96e7d453dd11193" providerId="LiveId" clId="{F7E3ABE1-50BB-4935-8B67-43D204F1C478}" dt="2025-05-03T10:09:05.084" v="2657" actId="47"/>
        <pc:sldMkLst>
          <pc:docMk/>
          <pc:sldMk cId="2449800825" sldId="261"/>
        </pc:sldMkLst>
      </pc:sldChg>
      <pc:sldChg chg="addSp delSp modSp mod ord modTransition modAnim">
        <pc:chgData name="Matt Lyle" userId="a96e7d453dd11193" providerId="LiveId" clId="{F7E3ABE1-50BB-4935-8B67-43D204F1C478}" dt="2025-05-03T12:21:52.023" v="3407" actId="1076"/>
        <pc:sldMkLst>
          <pc:docMk/>
          <pc:sldMk cId="3879943590" sldId="262"/>
        </pc:sldMkLst>
        <pc:spChg chg="del mod">
          <ac:chgData name="Matt Lyle" userId="a96e7d453dd11193" providerId="LiveId" clId="{F7E3ABE1-50BB-4935-8B67-43D204F1C478}" dt="2025-05-03T04:40:46.275" v="1451" actId="478"/>
          <ac:spMkLst>
            <pc:docMk/>
            <pc:sldMk cId="3879943590" sldId="262"/>
            <ac:spMk id="2" creationId="{91D802BB-EE34-B1DE-CF4C-C2F38C0AD06B}"/>
          </ac:spMkLst>
        </pc:spChg>
        <pc:spChg chg="add mod">
          <ac:chgData name="Matt Lyle" userId="a96e7d453dd11193" providerId="LiveId" clId="{F7E3ABE1-50BB-4935-8B67-43D204F1C478}" dt="2025-05-03T12:21:52.023" v="3407" actId="1076"/>
          <ac:spMkLst>
            <pc:docMk/>
            <pc:sldMk cId="3879943590" sldId="262"/>
            <ac:spMk id="3" creationId="{B4BE1352-DDAF-4305-BA3D-5A2EC328AE34}"/>
          </ac:spMkLst>
        </pc:spChg>
        <pc:spChg chg="add mod">
          <ac:chgData name="Matt Lyle" userId="a96e7d453dd11193" providerId="LiveId" clId="{F7E3ABE1-50BB-4935-8B67-43D204F1C478}" dt="2025-05-03T04:40:55.946" v="1454" actId="20577"/>
          <ac:spMkLst>
            <pc:docMk/>
            <pc:sldMk cId="3879943590" sldId="262"/>
            <ac:spMk id="4" creationId="{EBCF6917-1B45-0453-6546-A918D462EB88}"/>
          </ac:spMkLst>
        </pc:spChg>
        <pc:spChg chg="mod">
          <ac:chgData name="Matt Lyle" userId="a96e7d453dd11193" providerId="LiveId" clId="{F7E3ABE1-50BB-4935-8B67-43D204F1C478}" dt="2025-05-03T04:00:40.111" v="1368" actId="20577"/>
          <ac:spMkLst>
            <pc:docMk/>
            <pc:sldMk cId="3879943590" sldId="262"/>
            <ac:spMk id="7" creationId="{66E1A5D6-0EEC-9C00-A7FD-BACAA81A8080}"/>
          </ac:spMkLst>
        </pc:spChg>
        <pc:picChg chg="mod">
          <ac:chgData name="Matt Lyle" userId="a96e7d453dd11193" providerId="LiveId" clId="{F7E3ABE1-50BB-4935-8B67-43D204F1C478}" dt="2025-05-03T04:16:57.997" v="1383" actId="1076"/>
          <ac:picMkLst>
            <pc:docMk/>
            <pc:sldMk cId="3879943590" sldId="262"/>
            <ac:picMk id="13" creationId="{51394B6D-EB61-2A18-17BB-FCC7A520DB45}"/>
          </ac:picMkLst>
        </pc:picChg>
      </pc:sldChg>
      <pc:sldChg chg="addSp delSp modSp mod ord modTransition modClrScheme delAnim chgLayout">
        <pc:chgData name="Matt Lyle" userId="a96e7d453dd11193" providerId="LiveId" clId="{F7E3ABE1-50BB-4935-8B67-43D204F1C478}" dt="2025-05-03T04:57:05.788" v="1529" actId="20577"/>
        <pc:sldMkLst>
          <pc:docMk/>
          <pc:sldMk cId="187601791" sldId="263"/>
        </pc:sldMkLst>
        <pc:spChg chg="add mod">
          <ac:chgData name="Matt Lyle" userId="a96e7d453dd11193" providerId="LiveId" clId="{F7E3ABE1-50BB-4935-8B67-43D204F1C478}" dt="2025-05-03T04:21:37.757" v="1401" actId="1076"/>
          <ac:spMkLst>
            <pc:docMk/>
            <pc:sldMk cId="187601791" sldId="263"/>
            <ac:spMk id="4" creationId="{13FB8D58-BA41-A466-AD25-18D5F1623AFB}"/>
          </ac:spMkLst>
        </pc:spChg>
        <pc:spChg chg="add mod">
          <ac:chgData name="Matt Lyle" userId="a96e7d453dd11193" providerId="LiveId" clId="{F7E3ABE1-50BB-4935-8B67-43D204F1C478}" dt="2025-05-03T04:21:48.725" v="1405" actId="1076"/>
          <ac:spMkLst>
            <pc:docMk/>
            <pc:sldMk cId="187601791" sldId="263"/>
            <ac:spMk id="5" creationId="{5A413003-9825-37A0-EC94-90D4E848ACEF}"/>
          </ac:spMkLst>
        </pc:spChg>
        <pc:spChg chg="add mod">
          <ac:chgData name="Matt Lyle" userId="a96e7d453dd11193" providerId="LiveId" clId="{F7E3ABE1-50BB-4935-8B67-43D204F1C478}" dt="2025-05-03T04:22:37.705" v="1438" actId="1076"/>
          <ac:spMkLst>
            <pc:docMk/>
            <pc:sldMk cId="187601791" sldId="263"/>
            <ac:spMk id="6" creationId="{89CF5940-79AC-4660-F563-3D8C798EE0A2}"/>
          </ac:spMkLst>
        </pc:spChg>
        <pc:spChg chg="add mod">
          <ac:chgData name="Matt Lyle" userId="a96e7d453dd11193" providerId="LiveId" clId="{F7E3ABE1-50BB-4935-8B67-43D204F1C478}" dt="2025-05-03T04:22:45.939" v="1446" actId="20577"/>
          <ac:spMkLst>
            <pc:docMk/>
            <pc:sldMk cId="187601791" sldId="263"/>
            <ac:spMk id="7" creationId="{ADE5BBE4-6DD6-8415-1149-0EFF0F52137D}"/>
          </ac:spMkLst>
        </pc:spChg>
        <pc:spChg chg="add mod">
          <ac:chgData name="Matt Lyle" userId="a96e7d453dd11193" providerId="LiveId" clId="{F7E3ABE1-50BB-4935-8B67-43D204F1C478}" dt="2025-05-03T04:57:05.788" v="1529" actId="20577"/>
          <ac:spMkLst>
            <pc:docMk/>
            <pc:sldMk cId="187601791" sldId="263"/>
            <ac:spMk id="8" creationId="{2B55CC6D-90D5-C30E-3AD3-3E55E27611A9}"/>
          </ac:spMkLst>
        </pc:spChg>
        <pc:picChg chg="add mod">
          <ac:chgData name="Matt Lyle" userId="a96e7d453dd11193" providerId="LiveId" clId="{F7E3ABE1-50BB-4935-8B67-43D204F1C478}" dt="2025-05-03T04:22:40.343" v="1441" actId="1076"/>
          <ac:picMkLst>
            <pc:docMk/>
            <pc:sldMk cId="187601791" sldId="263"/>
            <ac:picMk id="3" creationId="{0857DCDD-EA6C-C679-4E3C-9E25EF11F39B}"/>
          </ac:picMkLst>
        </pc:picChg>
      </pc:sldChg>
      <pc:sldChg chg="del">
        <pc:chgData name="Matt Lyle" userId="a96e7d453dd11193" providerId="LiveId" clId="{F7E3ABE1-50BB-4935-8B67-43D204F1C478}" dt="2025-05-01T02:47:54.604" v="13" actId="47"/>
        <pc:sldMkLst>
          <pc:docMk/>
          <pc:sldMk cId="3499322152" sldId="264"/>
        </pc:sldMkLst>
      </pc:sldChg>
      <pc:sldChg chg="del">
        <pc:chgData name="Matt Lyle" userId="a96e7d453dd11193" providerId="LiveId" clId="{F7E3ABE1-50BB-4935-8B67-43D204F1C478}" dt="2025-05-01T02:47:32.308" v="1" actId="47"/>
        <pc:sldMkLst>
          <pc:docMk/>
          <pc:sldMk cId="2242069346" sldId="265"/>
        </pc:sldMkLst>
      </pc:sldChg>
      <pc:sldChg chg="add del modTransition">
        <pc:chgData name="Matt Lyle" userId="a96e7d453dd11193" providerId="LiveId" clId="{F7E3ABE1-50BB-4935-8B67-43D204F1C478}" dt="2025-05-03T10:09:52.604" v="2672" actId="47"/>
        <pc:sldMkLst>
          <pc:docMk/>
          <pc:sldMk cId="2044966368" sldId="266"/>
        </pc:sldMkLst>
      </pc:sldChg>
      <pc:sldChg chg="add del modTransition">
        <pc:chgData name="Matt Lyle" userId="a96e7d453dd11193" providerId="LiveId" clId="{F7E3ABE1-50BB-4935-8B67-43D204F1C478}" dt="2025-05-03T10:09:04.782" v="2656" actId="47"/>
        <pc:sldMkLst>
          <pc:docMk/>
          <pc:sldMk cId="3633675189" sldId="267"/>
        </pc:sldMkLst>
      </pc:sldChg>
      <pc:sldChg chg="del">
        <pc:chgData name="Matt Lyle" userId="a96e7d453dd11193" providerId="LiveId" clId="{F7E3ABE1-50BB-4935-8B67-43D204F1C478}" dt="2025-05-01T02:47:53.876" v="12" actId="47"/>
        <pc:sldMkLst>
          <pc:docMk/>
          <pc:sldMk cId="3937254198" sldId="268"/>
        </pc:sldMkLst>
      </pc:sldChg>
      <pc:sldChg chg="del">
        <pc:chgData name="Matt Lyle" userId="a96e7d453dd11193" providerId="LiveId" clId="{F7E3ABE1-50BB-4935-8B67-43D204F1C478}" dt="2025-05-01T02:47:40.838" v="2" actId="47"/>
        <pc:sldMkLst>
          <pc:docMk/>
          <pc:sldMk cId="316472733" sldId="269"/>
        </pc:sldMkLst>
      </pc:sldChg>
      <pc:sldChg chg="del">
        <pc:chgData name="Matt Lyle" userId="a96e7d453dd11193" providerId="LiveId" clId="{F7E3ABE1-50BB-4935-8B67-43D204F1C478}" dt="2025-05-01T02:47:43.260" v="3" actId="47"/>
        <pc:sldMkLst>
          <pc:docMk/>
          <pc:sldMk cId="413243484" sldId="270"/>
        </pc:sldMkLst>
      </pc:sldChg>
      <pc:sldChg chg="del">
        <pc:chgData name="Matt Lyle" userId="a96e7d453dd11193" providerId="LiveId" clId="{F7E3ABE1-50BB-4935-8B67-43D204F1C478}" dt="2025-05-01T02:47:44.361" v="4" actId="47"/>
        <pc:sldMkLst>
          <pc:docMk/>
          <pc:sldMk cId="1671964871" sldId="271"/>
        </pc:sldMkLst>
      </pc:sldChg>
      <pc:sldChg chg="del">
        <pc:chgData name="Matt Lyle" userId="a96e7d453dd11193" providerId="LiveId" clId="{F7E3ABE1-50BB-4935-8B67-43D204F1C478}" dt="2025-05-01T02:47:51.591" v="9" actId="47"/>
        <pc:sldMkLst>
          <pc:docMk/>
          <pc:sldMk cId="128433137" sldId="272"/>
        </pc:sldMkLst>
      </pc:sldChg>
      <pc:sldChg chg="del">
        <pc:chgData name="Matt Lyle" userId="a96e7d453dd11193" providerId="LiveId" clId="{F7E3ABE1-50BB-4935-8B67-43D204F1C478}" dt="2025-05-01T02:47:48.275" v="6" actId="47"/>
        <pc:sldMkLst>
          <pc:docMk/>
          <pc:sldMk cId="1313325266" sldId="273"/>
        </pc:sldMkLst>
      </pc:sldChg>
      <pc:sldChg chg="del">
        <pc:chgData name="Matt Lyle" userId="a96e7d453dd11193" providerId="LiveId" clId="{F7E3ABE1-50BB-4935-8B67-43D204F1C478}" dt="2025-05-01T02:47:50.831" v="8" actId="47"/>
        <pc:sldMkLst>
          <pc:docMk/>
          <pc:sldMk cId="2364012723" sldId="274"/>
        </pc:sldMkLst>
      </pc:sldChg>
      <pc:sldChg chg="del">
        <pc:chgData name="Matt Lyle" userId="a96e7d453dd11193" providerId="LiveId" clId="{F7E3ABE1-50BB-4935-8B67-43D204F1C478}" dt="2025-05-01T02:47:52.293" v="10" actId="47"/>
        <pc:sldMkLst>
          <pc:docMk/>
          <pc:sldMk cId="2870301505" sldId="275"/>
        </pc:sldMkLst>
      </pc:sldChg>
      <pc:sldChg chg="addSp delSp modSp mod ord modTransition delAnim modAnim">
        <pc:chgData name="Matt Lyle" userId="a96e7d453dd11193" providerId="LiveId" clId="{F7E3ABE1-50BB-4935-8B67-43D204F1C478}" dt="2025-05-03T02:57:12.846" v="1274" actId="20577"/>
        <pc:sldMkLst>
          <pc:docMk/>
          <pc:sldMk cId="4124727761" sldId="276"/>
        </pc:sldMkLst>
        <pc:spChg chg="mod">
          <ac:chgData name="Matt Lyle" userId="a96e7d453dd11193" providerId="LiveId" clId="{F7E3ABE1-50BB-4935-8B67-43D204F1C478}" dt="2025-05-03T02:52:35.180" v="1155" actId="14100"/>
          <ac:spMkLst>
            <pc:docMk/>
            <pc:sldMk cId="4124727761" sldId="276"/>
            <ac:spMk id="16" creationId="{DA4545B6-522A-1E86-3EF9-463FC33288CD}"/>
          </ac:spMkLst>
        </pc:spChg>
        <pc:spChg chg="mod">
          <ac:chgData name="Matt Lyle" userId="a96e7d453dd11193" providerId="LiveId" clId="{F7E3ABE1-50BB-4935-8B67-43D204F1C478}" dt="2025-05-03T02:52:42.560" v="1157" actId="120"/>
          <ac:spMkLst>
            <pc:docMk/>
            <pc:sldMk cId="4124727761" sldId="276"/>
            <ac:spMk id="17" creationId="{1E21C48A-13BE-29C4-8217-45620CC59EA2}"/>
          </ac:spMkLst>
        </pc:spChg>
        <pc:spChg chg="mod">
          <ac:chgData name="Matt Lyle" userId="a96e7d453dd11193" providerId="LiveId" clId="{F7E3ABE1-50BB-4935-8B67-43D204F1C478}" dt="2025-05-03T02:52:48.431" v="1159" actId="120"/>
          <ac:spMkLst>
            <pc:docMk/>
            <pc:sldMk cId="4124727761" sldId="276"/>
            <ac:spMk id="18" creationId="{01DFC9AD-7EA2-BE15-2CD0-53A0C869956D}"/>
          </ac:spMkLst>
        </pc:spChg>
        <pc:spChg chg="mod">
          <ac:chgData name="Matt Lyle" userId="a96e7d453dd11193" providerId="LiveId" clId="{F7E3ABE1-50BB-4935-8B67-43D204F1C478}" dt="2025-05-03T02:52:53.238" v="1161" actId="120"/>
          <ac:spMkLst>
            <pc:docMk/>
            <pc:sldMk cId="4124727761" sldId="276"/>
            <ac:spMk id="19" creationId="{AB8676B1-69CC-185F-93BC-6D063DC6FA95}"/>
          </ac:spMkLst>
        </pc:spChg>
        <pc:spChg chg="mod">
          <ac:chgData name="Matt Lyle" userId="a96e7d453dd11193" providerId="LiveId" clId="{F7E3ABE1-50BB-4935-8B67-43D204F1C478}" dt="2025-05-03T02:52:57.416" v="1162" actId="14100"/>
          <ac:spMkLst>
            <pc:docMk/>
            <pc:sldMk cId="4124727761" sldId="276"/>
            <ac:spMk id="20" creationId="{B9E40B17-865E-DF26-2487-8C4FD4DBC47B}"/>
          </ac:spMkLst>
        </pc:spChg>
        <pc:spChg chg="mod">
          <ac:chgData name="Matt Lyle" userId="a96e7d453dd11193" providerId="LiveId" clId="{F7E3ABE1-50BB-4935-8B67-43D204F1C478}" dt="2025-05-03T02:57:12.846" v="1274" actId="20577"/>
          <ac:spMkLst>
            <pc:docMk/>
            <pc:sldMk cId="4124727761" sldId="276"/>
            <ac:spMk id="21" creationId="{EA0C798E-E554-5F38-193E-E0441AD47560}"/>
          </ac:spMkLst>
        </pc:spChg>
        <pc:spChg chg="add del mod">
          <ac:chgData name="Matt Lyle" userId="a96e7d453dd11193" providerId="LiveId" clId="{F7E3ABE1-50BB-4935-8B67-43D204F1C478}" dt="2025-05-03T02:57:01.750" v="1255" actId="478"/>
          <ac:spMkLst>
            <pc:docMk/>
            <pc:sldMk cId="4124727761" sldId="276"/>
            <ac:spMk id="59" creationId="{3A572603-7345-547E-EDEF-2573EEDCE322}"/>
          </ac:spMkLst>
        </pc:spChg>
        <pc:picChg chg="add mod">
          <ac:chgData name="Matt Lyle" userId="a96e7d453dd11193" providerId="LiveId" clId="{F7E3ABE1-50BB-4935-8B67-43D204F1C478}" dt="2025-05-03T02:47:52.567" v="1000" actId="1076"/>
          <ac:picMkLst>
            <pc:docMk/>
            <pc:sldMk cId="4124727761" sldId="276"/>
            <ac:picMk id="2" creationId="{D7A75521-6AB7-4382-AF8A-58F228574C4E}"/>
          </ac:picMkLst>
        </pc:picChg>
        <pc:picChg chg="add mod">
          <ac:chgData name="Matt Lyle" userId="a96e7d453dd11193" providerId="LiveId" clId="{F7E3ABE1-50BB-4935-8B67-43D204F1C478}" dt="2025-05-03T02:47:52.567" v="1000" actId="1076"/>
          <ac:picMkLst>
            <pc:docMk/>
            <pc:sldMk cId="4124727761" sldId="276"/>
            <ac:picMk id="3" creationId="{71F4E6BA-2467-6976-5320-7C133CD86C11}"/>
          </ac:picMkLst>
        </pc:picChg>
        <pc:picChg chg="add mod">
          <ac:chgData name="Matt Lyle" userId="a96e7d453dd11193" providerId="LiveId" clId="{F7E3ABE1-50BB-4935-8B67-43D204F1C478}" dt="2025-05-03T02:47:52.567" v="1000" actId="1076"/>
          <ac:picMkLst>
            <pc:docMk/>
            <pc:sldMk cId="4124727761" sldId="276"/>
            <ac:picMk id="4" creationId="{2F4BB7EE-EE63-42E4-2945-DC67C093A138}"/>
          </ac:picMkLst>
        </pc:picChg>
        <pc:picChg chg="add mod">
          <ac:chgData name="Matt Lyle" userId="a96e7d453dd11193" providerId="LiveId" clId="{F7E3ABE1-50BB-4935-8B67-43D204F1C478}" dt="2025-05-03T02:47:52.567" v="1000" actId="1076"/>
          <ac:picMkLst>
            <pc:docMk/>
            <pc:sldMk cId="4124727761" sldId="276"/>
            <ac:picMk id="5" creationId="{A1D9BB20-3A3B-440F-63F7-77F8567A23E4}"/>
          </ac:picMkLst>
        </pc:picChg>
        <pc:picChg chg="add mod">
          <ac:chgData name="Matt Lyle" userId="a96e7d453dd11193" providerId="LiveId" clId="{F7E3ABE1-50BB-4935-8B67-43D204F1C478}" dt="2025-05-03T02:47:52.567" v="1000" actId="1076"/>
          <ac:picMkLst>
            <pc:docMk/>
            <pc:sldMk cId="4124727761" sldId="276"/>
            <ac:picMk id="6" creationId="{634A7EEB-E701-5D78-00E2-54424DE11AA1}"/>
          </ac:picMkLst>
        </pc:picChg>
        <pc:picChg chg="mod">
          <ac:chgData name="Matt Lyle" userId="a96e7d453dd11193" providerId="LiveId" clId="{F7E3ABE1-50BB-4935-8B67-43D204F1C478}" dt="2025-05-03T02:47:33.961" v="997" actId="1037"/>
          <ac:picMkLst>
            <pc:docMk/>
            <pc:sldMk cId="4124727761" sldId="276"/>
            <ac:picMk id="7" creationId="{90B61BF1-6E55-A5AA-B88F-0CC9037035F1}"/>
          </ac:picMkLst>
        </pc:picChg>
        <pc:picChg chg="add mod">
          <ac:chgData name="Matt Lyle" userId="a96e7d453dd11193" providerId="LiveId" clId="{F7E3ABE1-50BB-4935-8B67-43D204F1C478}" dt="2025-05-03T02:47:52.567" v="1000" actId="1076"/>
          <ac:picMkLst>
            <pc:docMk/>
            <pc:sldMk cId="4124727761" sldId="276"/>
            <ac:picMk id="8" creationId="{3B376989-5D8A-9C8B-4C4E-1CF72D7D61D6}"/>
          </ac:picMkLst>
        </pc:picChg>
        <pc:picChg chg="mod">
          <ac:chgData name="Matt Lyle" userId="a96e7d453dd11193" providerId="LiveId" clId="{F7E3ABE1-50BB-4935-8B67-43D204F1C478}" dt="2025-05-03T02:47:33.961" v="997" actId="1037"/>
          <ac:picMkLst>
            <pc:docMk/>
            <pc:sldMk cId="4124727761" sldId="276"/>
            <ac:picMk id="9" creationId="{43676401-641C-B96A-AC9C-189F61564B6E}"/>
          </ac:picMkLst>
        </pc:picChg>
        <pc:picChg chg="add mod">
          <ac:chgData name="Matt Lyle" userId="a96e7d453dd11193" providerId="LiveId" clId="{F7E3ABE1-50BB-4935-8B67-43D204F1C478}" dt="2025-05-03T02:47:52.567" v="1000" actId="1076"/>
          <ac:picMkLst>
            <pc:docMk/>
            <pc:sldMk cId="4124727761" sldId="276"/>
            <ac:picMk id="10" creationId="{1B34B2A8-D693-25FB-E89B-EA7D1894E006}"/>
          </ac:picMkLst>
        </pc:picChg>
        <pc:picChg chg="mod">
          <ac:chgData name="Matt Lyle" userId="a96e7d453dd11193" providerId="LiveId" clId="{F7E3ABE1-50BB-4935-8B67-43D204F1C478}" dt="2025-05-03T02:47:33.961" v="997" actId="1037"/>
          <ac:picMkLst>
            <pc:docMk/>
            <pc:sldMk cId="4124727761" sldId="276"/>
            <ac:picMk id="11" creationId="{DC9819B6-DCFC-E4EE-020F-6C100C17F1CD}"/>
          </ac:picMkLst>
        </pc:picChg>
        <pc:picChg chg="add mod">
          <ac:chgData name="Matt Lyle" userId="a96e7d453dd11193" providerId="LiveId" clId="{F7E3ABE1-50BB-4935-8B67-43D204F1C478}" dt="2025-05-03T02:47:52.567" v="1000" actId="1076"/>
          <ac:picMkLst>
            <pc:docMk/>
            <pc:sldMk cId="4124727761" sldId="276"/>
            <ac:picMk id="12" creationId="{88EBA93B-7511-FC27-32F9-6020E5FD410B}"/>
          </ac:picMkLst>
        </pc:picChg>
        <pc:picChg chg="mod">
          <ac:chgData name="Matt Lyle" userId="a96e7d453dd11193" providerId="LiveId" clId="{F7E3ABE1-50BB-4935-8B67-43D204F1C478}" dt="2025-05-03T02:47:33.961" v="997" actId="1037"/>
          <ac:picMkLst>
            <pc:docMk/>
            <pc:sldMk cId="4124727761" sldId="276"/>
            <ac:picMk id="13" creationId="{2A52BBAA-BC60-0193-F477-D0908A15D1C8}"/>
          </ac:picMkLst>
        </pc:picChg>
        <pc:picChg chg="add mod">
          <ac:chgData name="Matt Lyle" userId="a96e7d453dd11193" providerId="LiveId" clId="{F7E3ABE1-50BB-4935-8B67-43D204F1C478}" dt="2025-05-03T02:47:52.567" v="1000" actId="1076"/>
          <ac:picMkLst>
            <pc:docMk/>
            <pc:sldMk cId="4124727761" sldId="276"/>
            <ac:picMk id="14" creationId="{6E7EEFCB-2064-1BBC-6B55-B6C6B7F46691}"/>
          </ac:picMkLst>
        </pc:picChg>
        <pc:picChg chg="add mod">
          <ac:chgData name="Matt Lyle" userId="a96e7d453dd11193" providerId="LiveId" clId="{F7E3ABE1-50BB-4935-8B67-43D204F1C478}" dt="2025-05-03T02:51:21.535" v="1150" actId="1076"/>
          <ac:picMkLst>
            <pc:docMk/>
            <pc:sldMk cId="4124727761" sldId="276"/>
            <ac:picMk id="22" creationId="{91C026AA-326A-C603-51B2-46E9F9C78BD2}"/>
          </ac:picMkLst>
        </pc:picChg>
        <pc:picChg chg="mod">
          <ac:chgData name="Matt Lyle" userId="a96e7d453dd11193" providerId="LiveId" clId="{F7E3ABE1-50BB-4935-8B67-43D204F1C478}" dt="2025-05-03T02:47:33.961" v="997" actId="1037"/>
          <ac:picMkLst>
            <pc:docMk/>
            <pc:sldMk cId="4124727761" sldId="276"/>
            <ac:picMk id="23" creationId="{2255404A-A1F5-878C-507D-395DC979898A}"/>
          </ac:picMkLst>
        </pc:picChg>
        <pc:picChg chg="add mod">
          <ac:chgData name="Matt Lyle" userId="a96e7d453dd11193" providerId="LiveId" clId="{F7E3ABE1-50BB-4935-8B67-43D204F1C478}" dt="2025-05-03T02:49:04.597" v="1006"/>
          <ac:picMkLst>
            <pc:docMk/>
            <pc:sldMk cId="4124727761" sldId="276"/>
            <ac:picMk id="24" creationId="{55A14FFE-C95D-8A26-546E-5015B72E696C}"/>
          </ac:picMkLst>
        </pc:picChg>
        <pc:picChg chg="add mod">
          <ac:chgData name="Matt Lyle" userId="a96e7d453dd11193" providerId="LiveId" clId="{F7E3ABE1-50BB-4935-8B67-43D204F1C478}" dt="2025-05-03T02:49:04.597" v="1006"/>
          <ac:picMkLst>
            <pc:docMk/>
            <pc:sldMk cId="4124727761" sldId="276"/>
            <ac:picMk id="25" creationId="{451FCE00-BE23-DCC5-16A0-450B29480750}"/>
          </ac:picMkLst>
        </pc:picChg>
        <pc:picChg chg="add mod">
          <ac:chgData name="Matt Lyle" userId="a96e7d453dd11193" providerId="LiveId" clId="{F7E3ABE1-50BB-4935-8B67-43D204F1C478}" dt="2025-05-03T02:49:04.597" v="1006"/>
          <ac:picMkLst>
            <pc:docMk/>
            <pc:sldMk cId="4124727761" sldId="276"/>
            <ac:picMk id="26" creationId="{69DAEE19-3606-ECDD-EB69-7ED5F4ECCF04}"/>
          </ac:picMkLst>
        </pc:picChg>
        <pc:picChg chg="add mod">
          <ac:chgData name="Matt Lyle" userId="a96e7d453dd11193" providerId="LiveId" clId="{F7E3ABE1-50BB-4935-8B67-43D204F1C478}" dt="2025-05-03T02:49:04.597" v="1006"/>
          <ac:picMkLst>
            <pc:docMk/>
            <pc:sldMk cId="4124727761" sldId="276"/>
            <ac:picMk id="27" creationId="{03F4FC0F-CD9B-9E21-74FD-8D76F1BA5FDF}"/>
          </ac:picMkLst>
        </pc:picChg>
        <pc:picChg chg="add mod">
          <ac:chgData name="Matt Lyle" userId="a96e7d453dd11193" providerId="LiveId" clId="{F7E3ABE1-50BB-4935-8B67-43D204F1C478}" dt="2025-05-03T02:49:04.597" v="1006"/>
          <ac:picMkLst>
            <pc:docMk/>
            <pc:sldMk cId="4124727761" sldId="276"/>
            <ac:picMk id="28" creationId="{E67A9BE1-BBB7-307E-9F4A-A3745A6768E5}"/>
          </ac:picMkLst>
        </pc:picChg>
        <pc:picChg chg="add mod">
          <ac:chgData name="Matt Lyle" userId="a96e7d453dd11193" providerId="LiveId" clId="{F7E3ABE1-50BB-4935-8B67-43D204F1C478}" dt="2025-05-03T02:49:04.597" v="1006"/>
          <ac:picMkLst>
            <pc:docMk/>
            <pc:sldMk cId="4124727761" sldId="276"/>
            <ac:picMk id="29" creationId="{ACF6D2CD-190E-727A-90B9-A94192D0D073}"/>
          </ac:picMkLst>
        </pc:picChg>
        <pc:picChg chg="add mod">
          <ac:chgData name="Matt Lyle" userId="a96e7d453dd11193" providerId="LiveId" clId="{F7E3ABE1-50BB-4935-8B67-43D204F1C478}" dt="2025-05-03T02:49:04.597" v="1006"/>
          <ac:picMkLst>
            <pc:docMk/>
            <pc:sldMk cId="4124727761" sldId="276"/>
            <ac:picMk id="30" creationId="{9E58FD3A-4E9E-9694-A8B1-39263E714081}"/>
          </ac:picMkLst>
        </pc:picChg>
        <pc:picChg chg="add mod">
          <ac:chgData name="Matt Lyle" userId="a96e7d453dd11193" providerId="LiveId" clId="{F7E3ABE1-50BB-4935-8B67-43D204F1C478}" dt="2025-05-03T02:49:04.597" v="1006"/>
          <ac:picMkLst>
            <pc:docMk/>
            <pc:sldMk cId="4124727761" sldId="276"/>
            <ac:picMk id="31" creationId="{93CFE302-C4E0-CE21-2B5A-2F91BF869A03}"/>
          </ac:picMkLst>
        </pc:picChg>
        <pc:picChg chg="add mod">
          <ac:chgData name="Matt Lyle" userId="a96e7d453dd11193" providerId="LiveId" clId="{F7E3ABE1-50BB-4935-8B67-43D204F1C478}" dt="2025-05-03T02:49:04.597" v="1006"/>
          <ac:picMkLst>
            <pc:docMk/>
            <pc:sldMk cId="4124727761" sldId="276"/>
            <ac:picMk id="32" creationId="{EEA3009D-1B0B-CB11-FE4F-EAA44040ECA1}"/>
          </ac:picMkLst>
        </pc:picChg>
        <pc:picChg chg="add del mod">
          <ac:chgData name="Matt Lyle" userId="a96e7d453dd11193" providerId="LiveId" clId="{F7E3ABE1-50BB-4935-8B67-43D204F1C478}" dt="2025-05-03T02:50:56.804" v="1139" actId="478"/>
          <ac:picMkLst>
            <pc:docMk/>
            <pc:sldMk cId="4124727761" sldId="276"/>
            <ac:picMk id="33" creationId="{FCC2F781-38CB-E983-0A3D-C0784E73B03C}"/>
          </ac:picMkLst>
        </pc:picChg>
        <pc:picChg chg="add del mod">
          <ac:chgData name="Matt Lyle" userId="a96e7d453dd11193" providerId="LiveId" clId="{F7E3ABE1-50BB-4935-8B67-43D204F1C478}" dt="2025-05-03T02:51:07.092" v="1141" actId="478"/>
          <ac:picMkLst>
            <pc:docMk/>
            <pc:sldMk cId="4124727761" sldId="276"/>
            <ac:picMk id="34" creationId="{54EEE9B9-FED3-16A0-5375-32A6547985FD}"/>
          </ac:picMkLst>
        </pc:picChg>
        <pc:picChg chg="add del mod">
          <ac:chgData name="Matt Lyle" userId="a96e7d453dd11193" providerId="LiveId" clId="{F7E3ABE1-50BB-4935-8B67-43D204F1C478}" dt="2025-05-03T02:51:07.872" v="1142" actId="478"/>
          <ac:picMkLst>
            <pc:docMk/>
            <pc:sldMk cId="4124727761" sldId="276"/>
            <ac:picMk id="35" creationId="{C3A5EDD5-749F-8B32-1E26-478673296147}"/>
          </ac:picMkLst>
        </pc:picChg>
        <pc:picChg chg="add del mod">
          <ac:chgData name="Matt Lyle" userId="a96e7d453dd11193" providerId="LiveId" clId="{F7E3ABE1-50BB-4935-8B67-43D204F1C478}" dt="2025-05-03T02:51:09.759" v="1143" actId="478"/>
          <ac:picMkLst>
            <pc:docMk/>
            <pc:sldMk cId="4124727761" sldId="276"/>
            <ac:picMk id="36" creationId="{9DA59CF0-7C0E-01A0-4F6C-AFEF6B9140D0}"/>
          </ac:picMkLst>
        </pc:picChg>
        <pc:picChg chg="add del mod">
          <ac:chgData name="Matt Lyle" userId="a96e7d453dd11193" providerId="LiveId" clId="{F7E3ABE1-50BB-4935-8B67-43D204F1C478}" dt="2025-05-03T02:51:10.950" v="1144" actId="478"/>
          <ac:picMkLst>
            <pc:docMk/>
            <pc:sldMk cId="4124727761" sldId="276"/>
            <ac:picMk id="37" creationId="{C62066BD-E9D1-3F55-A35C-1925F78F6800}"/>
          </ac:picMkLst>
        </pc:picChg>
        <pc:picChg chg="add del mod">
          <ac:chgData name="Matt Lyle" userId="a96e7d453dd11193" providerId="LiveId" clId="{F7E3ABE1-50BB-4935-8B67-43D204F1C478}" dt="2025-05-03T02:51:11.667" v="1145" actId="478"/>
          <ac:picMkLst>
            <pc:docMk/>
            <pc:sldMk cId="4124727761" sldId="276"/>
            <ac:picMk id="38" creationId="{2C9397CC-C465-60B5-B3E1-990635971D8B}"/>
          </ac:picMkLst>
        </pc:picChg>
        <pc:picChg chg="add del mod">
          <ac:chgData name="Matt Lyle" userId="a96e7d453dd11193" providerId="LiveId" clId="{F7E3ABE1-50BB-4935-8B67-43D204F1C478}" dt="2025-05-03T02:51:12.211" v="1146" actId="478"/>
          <ac:picMkLst>
            <pc:docMk/>
            <pc:sldMk cId="4124727761" sldId="276"/>
            <ac:picMk id="39" creationId="{BB801222-9FA3-B4DA-0061-C6E73E1D2121}"/>
          </ac:picMkLst>
        </pc:picChg>
        <pc:picChg chg="add del mod">
          <ac:chgData name="Matt Lyle" userId="a96e7d453dd11193" providerId="LiveId" clId="{F7E3ABE1-50BB-4935-8B67-43D204F1C478}" dt="2025-05-03T02:51:12.881" v="1147" actId="478"/>
          <ac:picMkLst>
            <pc:docMk/>
            <pc:sldMk cId="4124727761" sldId="276"/>
            <ac:picMk id="40" creationId="{EAAF9460-BD4E-347B-8BBC-47FB76A9F182}"/>
          </ac:picMkLst>
        </pc:picChg>
        <pc:picChg chg="add del mod">
          <ac:chgData name="Matt Lyle" userId="a96e7d453dd11193" providerId="LiveId" clId="{F7E3ABE1-50BB-4935-8B67-43D204F1C478}" dt="2025-05-03T02:51:13.550" v="1148" actId="478"/>
          <ac:picMkLst>
            <pc:docMk/>
            <pc:sldMk cId="4124727761" sldId="276"/>
            <ac:picMk id="41" creationId="{AA969516-809C-3A0A-9D28-72289B2B031F}"/>
          </ac:picMkLst>
        </pc:picChg>
        <pc:picChg chg="add del mod">
          <ac:chgData name="Matt Lyle" userId="a96e7d453dd11193" providerId="LiveId" clId="{F7E3ABE1-50BB-4935-8B67-43D204F1C478}" dt="2025-05-03T02:51:05.460" v="1140" actId="21"/>
          <ac:picMkLst>
            <pc:docMk/>
            <pc:sldMk cId="4124727761" sldId="276"/>
            <ac:picMk id="43" creationId="{5D929847-E69B-42C3-C629-596F76BB6977}"/>
          </ac:picMkLst>
        </pc:picChg>
        <pc:picChg chg="add del mod">
          <ac:chgData name="Matt Lyle" userId="a96e7d453dd11193" providerId="LiveId" clId="{F7E3ABE1-50BB-4935-8B67-43D204F1C478}" dt="2025-05-03T02:51:05.460" v="1140" actId="21"/>
          <ac:picMkLst>
            <pc:docMk/>
            <pc:sldMk cId="4124727761" sldId="276"/>
            <ac:picMk id="44" creationId="{A54EE111-CBBE-42F3-C572-18AF9C4CD3DD}"/>
          </ac:picMkLst>
        </pc:picChg>
        <pc:picChg chg="add del mod">
          <ac:chgData name="Matt Lyle" userId="a96e7d453dd11193" providerId="LiveId" clId="{F7E3ABE1-50BB-4935-8B67-43D204F1C478}" dt="2025-05-03T02:51:05.460" v="1140" actId="21"/>
          <ac:picMkLst>
            <pc:docMk/>
            <pc:sldMk cId="4124727761" sldId="276"/>
            <ac:picMk id="45" creationId="{62FA0DC9-F724-01DC-43FD-8D8DAC277752}"/>
          </ac:picMkLst>
        </pc:picChg>
        <pc:picChg chg="add del mod">
          <ac:chgData name="Matt Lyle" userId="a96e7d453dd11193" providerId="LiveId" clId="{F7E3ABE1-50BB-4935-8B67-43D204F1C478}" dt="2025-05-03T02:51:05.460" v="1140" actId="21"/>
          <ac:picMkLst>
            <pc:docMk/>
            <pc:sldMk cId="4124727761" sldId="276"/>
            <ac:picMk id="46" creationId="{43302D2E-19CF-10A4-E021-E468F665A32A}"/>
          </ac:picMkLst>
        </pc:picChg>
        <pc:picChg chg="add del mod">
          <ac:chgData name="Matt Lyle" userId="a96e7d453dd11193" providerId="LiveId" clId="{F7E3ABE1-50BB-4935-8B67-43D204F1C478}" dt="2025-05-03T02:51:05.460" v="1140" actId="21"/>
          <ac:picMkLst>
            <pc:docMk/>
            <pc:sldMk cId="4124727761" sldId="276"/>
            <ac:picMk id="47" creationId="{265C6946-B925-65EF-03C9-18C7D9CD3387}"/>
          </ac:picMkLst>
        </pc:picChg>
        <pc:picChg chg="add del mod">
          <ac:chgData name="Matt Lyle" userId="a96e7d453dd11193" providerId="LiveId" clId="{F7E3ABE1-50BB-4935-8B67-43D204F1C478}" dt="2025-05-03T02:51:05.460" v="1140" actId="21"/>
          <ac:picMkLst>
            <pc:docMk/>
            <pc:sldMk cId="4124727761" sldId="276"/>
            <ac:picMk id="48" creationId="{1B029E08-FC09-F467-453F-4A9432901436}"/>
          </ac:picMkLst>
        </pc:picChg>
        <pc:picChg chg="add del mod">
          <ac:chgData name="Matt Lyle" userId="a96e7d453dd11193" providerId="LiveId" clId="{F7E3ABE1-50BB-4935-8B67-43D204F1C478}" dt="2025-05-03T02:51:05.460" v="1140" actId="21"/>
          <ac:picMkLst>
            <pc:docMk/>
            <pc:sldMk cId="4124727761" sldId="276"/>
            <ac:picMk id="49" creationId="{874EE9C3-080A-5A65-AC1C-B5630A742AC4}"/>
          </ac:picMkLst>
        </pc:picChg>
        <pc:picChg chg="add del mod">
          <ac:chgData name="Matt Lyle" userId="a96e7d453dd11193" providerId="LiveId" clId="{F7E3ABE1-50BB-4935-8B67-43D204F1C478}" dt="2025-05-03T02:51:05.460" v="1140" actId="21"/>
          <ac:picMkLst>
            <pc:docMk/>
            <pc:sldMk cId="4124727761" sldId="276"/>
            <ac:picMk id="50" creationId="{3C7DD3F1-3203-98A5-A3E8-8352B8A4BE31}"/>
          </ac:picMkLst>
        </pc:picChg>
        <pc:picChg chg="add mod">
          <ac:chgData name="Matt Lyle" userId="a96e7d453dd11193" providerId="LiveId" clId="{F7E3ABE1-50BB-4935-8B67-43D204F1C478}" dt="2025-05-03T02:51:21.535" v="1150" actId="1076"/>
          <ac:picMkLst>
            <pc:docMk/>
            <pc:sldMk cId="4124727761" sldId="276"/>
            <ac:picMk id="51" creationId="{5D929847-E69B-42C3-C629-596F76BB6977}"/>
          </ac:picMkLst>
        </pc:picChg>
        <pc:picChg chg="add mod">
          <ac:chgData name="Matt Lyle" userId="a96e7d453dd11193" providerId="LiveId" clId="{F7E3ABE1-50BB-4935-8B67-43D204F1C478}" dt="2025-05-03T02:51:21.535" v="1150" actId="1076"/>
          <ac:picMkLst>
            <pc:docMk/>
            <pc:sldMk cId="4124727761" sldId="276"/>
            <ac:picMk id="52" creationId="{A54EE111-CBBE-42F3-C572-18AF9C4CD3DD}"/>
          </ac:picMkLst>
        </pc:picChg>
        <pc:picChg chg="add mod">
          <ac:chgData name="Matt Lyle" userId="a96e7d453dd11193" providerId="LiveId" clId="{F7E3ABE1-50BB-4935-8B67-43D204F1C478}" dt="2025-05-03T02:51:21.535" v="1150" actId="1076"/>
          <ac:picMkLst>
            <pc:docMk/>
            <pc:sldMk cId="4124727761" sldId="276"/>
            <ac:picMk id="53" creationId="{62FA0DC9-F724-01DC-43FD-8D8DAC277752}"/>
          </ac:picMkLst>
        </pc:picChg>
        <pc:picChg chg="add mod">
          <ac:chgData name="Matt Lyle" userId="a96e7d453dd11193" providerId="LiveId" clId="{F7E3ABE1-50BB-4935-8B67-43D204F1C478}" dt="2025-05-03T02:51:21.535" v="1150" actId="1076"/>
          <ac:picMkLst>
            <pc:docMk/>
            <pc:sldMk cId="4124727761" sldId="276"/>
            <ac:picMk id="54" creationId="{43302D2E-19CF-10A4-E021-E468F665A32A}"/>
          </ac:picMkLst>
        </pc:picChg>
        <pc:picChg chg="add mod">
          <ac:chgData name="Matt Lyle" userId="a96e7d453dd11193" providerId="LiveId" clId="{F7E3ABE1-50BB-4935-8B67-43D204F1C478}" dt="2025-05-03T02:51:21.535" v="1150" actId="1076"/>
          <ac:picMkLst>
            <pc:docMk/>
            <pc:sldMk cId="4124727761" sldId="276"/>
            <ac:picMk id="55" creationId="{265C6946-B925-65EF-03C9-18C7D9CD3387}"/>
          </ac:picMkLst>
        </pc:picChg>
        <pc:picChg chg="add mod">
          <ac:chgData name="Matt Lyle" userId="a96e7d453dd11193" providerId="LiveId" clId="{F7E3ABE1-50BB-4935-8B67-43D204F1C478}" dt="2025-05-03T02:51:21.535" v="1150" actId="1076"/>
          <ac:picMkLst>
            <pc:docMk/>
            <pc:sldMk cId="4124727761" sldId="276"/>
            <ac:picMk id="56" creationId="{1B029E08-FC09-F467-453F-4A9432901436}"/>
          </ac:picMkLst>
        </pc:picChg>
        <pc:picChg chg="add mod">
          <ac:chgData name="Matt Lyle" userId="a96e7d453dd11193" providerId="LiveId" clId="{F7E3ABE1-50BB-4935-8B67-43D204F1C478}" dt="2025-05-03T02:51:21.535" v="1150" actId="1076"/>
          <ac:picMkLst>
            <pc:docMk/>
            <pc:sldMk cId="4124727761" sldId="276"/>
            <ac:picMk id="57" creationId="{874EE9C3-080A-5A65-AC1C-B5630A742AC4}"/>
          </ac:picMkLst>
        </pc:picChg>
        <pc:picChg chg="add mod">
          <ac:chgData name="Matt Lyle" userId="a96e7d453dd11193" providerId="LiveId" clId="{F7E3ABE1-50BB-4935-8B67-43D204F1C478}" dt="2025-05-03T02:51:21.535" v="1150" actId="1076"/>
          <ac:picMkLst>
            <pc:docMk/>
            <pc:sldMk cId="4124727761" sldId="276"/>
            <ac:picMk id="58" creationId="{3C7DD3F1-3203-98A5-A3E8-8352B8A4BE31}"/>
          </ac:picMkLst>
        </pc:picChg>
      </pc:sldChg>
      <pc:sldChg chg="del">
        <pc:chgData name="Matt Lyle" userId="a96e7d453dd11193" providerId="LiveId" clId="{F7E3ABE1-50BB-4935-8B67-43D204F1C478}" dt="2025-05-01T02:47:55.777" v="14" actId="47"/>
        <pc:sldMkLst>
          <pc:docMk/>
          <pc:sldMk cId="2044503581" sldId="277"/>
        </pc:sldMkLst>
      </pc:sldChg>
      <pc:sldChg chg="del">
        <pc:chgData name="Matt Lyle" userId="a96e7d453dd11193" providerId="LiveId" clId="{F7E3ABE1-50BB-4935-8B67-43D204F1C478}" dt="2025-05-01T02:47:53.058" v="11" actId="47"/>
        <pc:sldMkLst>
          <pc:docMk/>
          <pc:sldMk cId="2102152606" sldId="278"/>
        </pc:sldMkLst>
      </pc:sldChg>
      <pc:sldChg chg="del">
        <pc:chgData name="Matt Lyle" userId="a96e7d453dd11193" providerId="LiveId" clId="{F7E3ABE1-50BB-4935-8B67-43D204F1C478}" dt="2025-05-01T02:50:22.661" v="23" actId="47"/>
        <pc:sldMkLst>
          <pc:docMk/>
          <pc:sldMk cId="4238647370" sldId="279"/>
        </pc:sldMkLst>
      </pc:sldChg>
      <pc:sldChg chg="del">
        <pc:chgData name="Matt Lyle" userId="a96e7d453dd11193" providerId="LiveId" clId="{F7E3ABE1-50BB-4935-8B67-43D204F1C478}" dt="2025-05-01T02:49:49.824" v="21" actId="47"/>
        <pc:sldMkLst>
          <pc:docMk/>
          <pc:sldMk cId="2627621028" sldId="280"/>
        </pc:sldMkLst>
      </pc:sldChg>
      <pc:sldChg chg="add del modTransition">
        <pc:chgData name="Matt Lyle" userId="a96e7d453dd11193" providerId="LiveId" clId="{F7E3ABE1-50BB-4935-8B67-43D204F1C478}" dt="2025-05-03T11:10:05.669" v="3011" actId="47"/>
        <pc:sldMkLst>
          <pc:docMk/>
          <pc:sldMk cId="0" sldId="281"/>
        </pc:sldMkLst>
      </pc:sldChg>
      <pc:sldChg chg="del">
        <pc:chgData name="Matt Lyle" userId="a96e7d453dd11193" providerId="LiveId" clId="{F7E3ABE1-50BB-4935-8B67-43D204F1C478}" dt="2025-05-01T02:47:47.297" v="5" actId="47"/>
        <pc:sldMkLst>
          <pc:docMk/>
          <pc:sldMk cId="181775408" sldId="281"/>
        </pc:sldMkLst>
      </pc:sldChg>
      <pc:sldChg chg="del">
        <pc:chgData name="Matt Lyle" userId="a96e7d453dd11193" providerId="LiveId" clId="{F7E3ABE1-50BB-4935-8B67-43D204F1C478}" dt="2025-05-01T02:47:49.380" v="7" actId="47"/>
        <pc:sldMkLst>
          <pc:docMk/>
          <pc:sldMk cId="3922196336" sldId="282"/>
        </pc:sldMkLst>
      </pc:sldChg>
      <pc:sldChg chg="del">
        <pc:chgData name="Matt Lyle" userId="a96e7d453dd11193" providerId="LiveId" clId="{F7E3ABE1-50BB-4935-8B67-43D204F1C478}" dt="2025-05-01T02:49:56.058" v="22" actId="47"/>
        <pc:sldMkLst>
          <pc:docMk/>
          <pc:sldMk cId="446765508" sldId="283"/>
        </pc:sldMkLst>
      </pc:sldChg>
      <pc:sldChg chg="del modTransition">
        <pc:chgData name="Matt Lyle" userId="a96e7d453dd11193" providerId="LiveId" clId="{F7E3ABE1-50BB-4935-8B67-43D204F1C478}" dt="2025-05-03T11:09:52.914" v="3005" actId="47"/>
        <pc:sldMkLst>
          <pc:docMk/>
          <pc:sldMk cId="68310664" sldId="284"/>
        </pc:sldMkLst>
      </pc:sldChg>
      <pc:sldChg chg="del modTransition">
        <pc:chgData name="Matt Lyle" userId="a96e7d453dd11193" providerId="LiveId" clId="{F7E3ABE1-50BB-4935-8B67-43D204F1C478}" dt="2025-05-03T11:09:52.242" v="3004" actId="47"/>
        <pc:sldMkLst>
          <pc:docMk/>
          <pc:sldMk cId="3019941642" sldId="285"/>
        </pc:sldMkLst>
      </pc:sldChg>
      <pc:sldChg chg="add del modTransition">
        <pc:chgData name="Matt Lyle" userId="a96e7d453dd11193" providerId="LiveId" clId="{F7E3ABE1-50BB-4935-8B67-43D204F1C478}" dt="2025-05-03T11:09:53.478" v="3006" actId="47"/>
        <pc:sldMkLst>
          <pc:docMk/>
          <pc:sldMk cId="12904970" sldId="286"/>
        </pc:sldMkLst>
      </pc:sldChg>
      <pc:sldChg chg="del modTransition">
        <pc:chgData name="Matt Lyle" userId="a96e7d453dd11193" providerId="LiveId" clId="{F7E3ABE1-50BB-4935-8B67-43D204F1C478}" dt="2025-05-03T11:09:56.015" v="3007" actId="47"/>
        <pc:sldMkLst>
          <pc:docMk/>
          <pc:sldMk cId="15373454" sldId="287"/>
        </pc:sldMkLst>
      </pc:sldChg>
      <pc:sldChg chg="del">
        <pc:chgData name="Matt Lyle" userId="a96e7d453dd11193" providerId="LiveId" clId="{F7E3ABE1-50BB-4935-8B67-43D204F1C478}" dt="2025-05-01T02:48:14.899" v="17" actId="47"/>
        <pc:sldMkLst>
          <pc:docMk/>
          <pc:sldMk cId="2064296700" sldId="288"/>
        </pc:sldMkLst>
      </pc:sldChg>
      <pc:sldChg chg="addSp delSp modSp add mod modTransition setBg modAnim">
        <pc:chgData name="Matt Lyle" userId="a96e7d453dd11193" providerId="LiveId" clId="{F7E3ABE1-50BB-4935-8B67-43D204F1C478}" dt="2025-05-03T02:33:51.925" v="923"/>
        <pc:sldMkLst>
          <pc:docMk/>
          <pc:sldMk cId="3042426856" sldId="288"/>
        </pc:sldMkLst>
        <pc:spChg chg="add">
          <ac:chgData name="Matt Lyle" userId="a96e7d453dd11193" providerId="LiveId" clId="{F7E3ABE1-50BB-4935-8B67-43D204F1C478}" dt="2025-05-01T03:19:50.877" v="42" actId="26606"/>
          <ac:spMkLst>
            <pc:docMk/>
            <pc:sldMk cId="3042426856" sldId="288"/>
            <ac:spMk id="13" creationId="{0205D939-00C4-4F2E-9797-3170DD040D90}"/>
          </ac:spMkLst>
        </pc:spChg>
        <pc:spChg chg="add">
          <ac:chgData name="Matt Lyle" userId="a96e7d453dd11193" providerId="LiveId" clId="{F7E3ABE1-50BB-4935-8B67-43D204F1C478}" dt="2025-05-01T03:19:50.877" v="42" actId="26606"/>
          <ac:spMkLst>
            <pc:docMk/>
            <pc:sldMk cId="3042426856" sldId="288"/>
            <ac:spMk id="15" creationId="{38EE4E44-1403-472B-8C01-D354CB8F5AE7}"/>
          </ac:spMkLst>
        </pc:spChg>
        <pc:spChg chg="add">
          <ac:chgData name="Matt Lyle" userId="a96e7d453dd11193" providerId="LiveId" clId="{F7E3ABE1-50BB-4935-8B67-43D204F1C478}" dt="2025-05-01T03:19:50.877" v="42" actId="26606"/>
          <ac:spMkLst>
            <pc:docMk/>
            <pc:sldMk cId="3042426856" sldId="288"/>
            <ac:spMk id="17" creationId="{583CCE40-4C5F-42D3-86D9-7892AD1E98E3}"/>
          </ac:spMkLst>
        </pc:spChg>
        <pc:picChg chg="add mod ord">
          <ac:chgData name="Matt Lyle" userId="a96e7d453dd11193" providerId="LiveId" clId="{F7E3ABE1-50BB-4935-8B67-43D204F1C478}" dt="2025-05-01T03:19:50.877" v="42" actId="26606"/>
          <ac:picMkLst>
            <pc:docMk/>
            <pc:sldMk cId="3042426856" sldId="288"/>
            <ac:picMk id="3" creationId="{BE6D07F8-6B83-47C6-4894-6C1B8A2714BD}"/>
          </ac:picMkLst>
        </pc:picChg>
        <pc:picChg chg="add mod modCrop">
          <ac:chgData name="Matt Lyle" userId="a96e7d453dd11193" providerId="LiveId" clId="{F7E3ABE1-50BB-4935-8B67-43D204F1C478}" dt="2025-05-01T05:21:41.596" v="46" actId="18131"/>
          <ac:picMkLst>
            <pc:docMk/>
            <pc:sldMk cId="3042426856" sldId="288"/>
            <ac:picMk id="5" creationId="{BEA1B950-0944-AF37-8683-70E91EE99DC0}"/>
          </ac:picMkLst>
        </pc:picChg>
      </pc:sldChg>
      <pc:sldChg chg="addSp delSp modSp add mod modTransition setBg modClrScheme delDesignElem chgLayout">
        <pc:chgData name="Matt Lyle" userId="a96e7d453dd11193" providerId="LiveId" clId="{F7E3ABE1-50BB-4935-8B67-43D204F1C478}" dt="2025-05-03T06:09:51.599" v="1755" actId="14100"/>
        <pc:sldMkLst>
          <pc:docMk/>
          <pc:sldMk cId="3379275642" sldId="289"/>
        </pc:sldMkLst>
        <pc:spChg chg="add del">
          <ac:chgData name="Matt Lyle" userId="a96e7d453dd11193" providerId="LiveId" clId="{F7E3ABE1-50BB-4935-8B67-43D204F1C478}" dt="2025-05-03T06:09:24.434" v="1750" actId="700"/>
          <ac:spMkLst>
            <pc:docMk/>
            <pc:sldMk cId="3379275642" sldId="289"/>
            <ac:spMk id="8" creationId="{42A4FC2C-047E-45A5-965D-8E1E3BF09BC6}"/>
          </ac:spMkLst>
        </pc:spChg>
        <pc:picChg chg="add mod">
          <ac:chgData name="Matt Lyle" userId="a96e7d453dd11193" providerId="LiveId" clId="{F7E3ABE1-50BB-4935-8B67-43D204F1C478}" dt="2025-05-03T06:09:51.599" v="1755" actId="14100"/>
          <ac:picMkLst>
            <pc:docMk/>
            <pc:sldMk cId="3379275642" sldId="289"/>
            <ac:picMk id="3" creationId="{6024D02C-9BBF-A88A-12E0-8A11F14EB6EB}"/>
          </ac:picMkLst>
        </pc:picChg>
      </pc:sldChg>
      <pc:sldChg chg="addSp delSp modSp add mod modTransition modClrScheme chgLayout">
        <pc:chgData name="Matt Lyle" userId="a96e7d453dd11193" providerId="LiveId" clId="{F7E3ABE1-50BB-4935-8B67-43D204F1C478}" dt="2025-05-03T12:33:59.615" v="3481" actId="700"/>
        <pc:sldMkLst>
          <pc:docMk/>
          <pc:sldMk cId="2979563302" sldId="290"/>
        </pc:sldMkLst>
        <pc:picChg chg="add del mod ord">
          <ac:chgData name="Matt Lyle" userId="a96e7d453dd11193" providerId="LiveId" clId="{F7E3ABE1-50BB-4935-8B67-43D204F1C478}" dt="2025-05-03T12:33:03.749" v="3470" actId="478"/>
          <ac:picMkLst>
            <pc:docMk/>
            <pc:sldMk cId="2979563302" sldId="290"/>
            <ac:picMk id="2" creationId="{6B466A4F-1437-4B13-A051-6B72E73744F0}"/>
          </ac:picMkLst>
        </pc:picChg>
        <pc:picChg chg="add del mod">
          <ac:chgData name="Matt Lyle" userId="a96e7d453dd11193" providerId="LiveId" clId="{F7E3ABE1-50BB-4935-8B67-43D204F1C478}" dt="2025-05-03T12:33:45.240" v="3478" actId="21"/>
          <ac:picMkLst>
            <pc:docMk/>
            <pc:sldMk cId="2979563302" sldId="290"/>
            <ac:picMk id="4" creationId="{AC544B5A-39F5-474E-686D-DFCACA48103C}"/>
          </ac:picMkLst>
        </pc:picChg>
      </pc:sldChg>
      <pc:sldChg chg="addSp delSp modSp new mod ord modTransition modClrScheme chgLayout">
        <pc:chgData name="Matt Lyle" userId="a96e7d453dd11193" providerId="LiveId" clId="{F7E3ABE1-50BB-4935-8B67-43D204F1C478}" dt="2025-05-03T08:15:41.134" v="2268"/>
        <pc:sldMkLst>
          <pc:docMk/>
          <pc:sldMk cId="2553002032" sldId="291"/>
        </pc:sldMkLst>
        <pc:spChg chg="add mod">
          <ac:chgData name="Matt Lyle" userId="a96e7d453dd11193" providerId="LiveId" clId="{F7E3ABE1-50BB-4935-8B67-43D204F1C478}" dt="2025-05-02T08:43:48.264" v="164" actId="403"/>
          <ac:spMkLst>
            <pc:docMk/>
            <pc:sldMk cId="2553002032" sldId="291"/>
            <ac:spMk id="7" creationId="{C0BD9366-A75C-22C9-01CE-E2510FF209D5}"/>
          </ac:spMkLst>
        </pc:spChg>
        <pc:spChg chg="add mod ord">
          <ac:chgData name="Matt Lyle" userId="a96e7d453dd11193" providerId="LiveId" clId="{F7E3ABE1-50BB-4935-8B67-43D204F1C478}" dt="2025-05-02T08:44:54.372" v="184" actId="1036"/>
          <ac:spMkLst>
            <pc:docMk/>
            <pc:sldMk cId="2553002032" sldId="291"/>
            <ac:spMk id="11" creationId="{BB9D4880-06E2-2DFD-7B60-4E3EE5BF37BA}"/>
          </ac:spMkLst>
        </pc:spChg>
        <pc:spChg chg="add mod ord">
          <ac:chgData name="Matt Lyle" userId="a96e7d453dd11193" providerId="LiveId" clId="{F7E3ABE1-50BB-4935-8B67-43D204F1C478}" dt="2025-05-02T08:45:13.216" v="196" actId="14100"/>
          <ac:spMkLst>
            <pc:docMk/>
            <pc:sldMk cId="2553002032" sldId="291"/>
            <ac:spMk id="12" creationId="{58C9957C-2818-38B6-7BB9-A8CFF95F2766}"/>
          </ac:spMkLst>
        </pc:spChg>
        <pc:picChg chg="add mod">
          <ac:chgData name="Matt Lyle" userId="a96e7d453dd11193" providerId="LiveId" clId="{F7E3ABE1-50BB-4935-8B67-43D204F1C478}" dt="2025-05-02T08:44:50.562" v="176" actId="1076"/>
          <ac:picMkLst>
            <pc:docMk/>
            <pc:sldMk cId="2553002032" sldId="291"/>
            <ac:picMk id="5" creationId="{ED808BFF-A7A2-DC93-0A43-2F7D4CA29787}"/>
          </ac:picMkLst>
        </pc:picChg>
      </pc:sldChg>
      <pc:sldChg chg="addSp delSp modSp add mod ord modTransition">
        <pc:chgData name="Matt Lyle" userId="a96e7d453dd11193" providerId="LiveId" clId="{F7E3ABE1-50BB-4935-8B67-43D204F1C478}" dt="2025-05-03T04:42:31.479" v="1456" actId="20577"/>
        <pc:sldMkLst>
          <pc:docMk/>
          <pc:sldMk cId="2197687329" sldId="292"/>
        </pc:sldMkLst>
        <pc:spChg chg="del">
          <ac:chgData name="Matt Lyle" userId="a96e7d453dd11193" providerId="LiveId" clId="{F7E3ABE1-50BB-4935-8B67-43D204F1C478}" dt="2025-05-03T03:02:39.921" v="1278" actId="478"/>
          <ac:spMkLst>
            <pc:docMk/>
            <pc:sldMk cId="2197687329" sldId="292"/>
            <ac:spMk id="2" creationId="{236D0095-F339-2C14-7E14-ECD0E1055B50}"/>
          </ac:spMkLst>
        </pc:spChg>
        <pc:spChg chg="add mod">
          <ac:chgData name="Matt Lyle" userId="a96e7d453dd11193" providerId="LiveId" clId="{F7E3ABE1-50BB-4935-8B67-43D204F1C478}" dt="2025-05-03T04:42:31.479" v="1456" actId="20577"/>
          <ac:spMkLst>
            <pc:docMk/>
            <pc:sldMk cId="2197687329" sldId="292"/>
            <ac:spMk id="3" creationId="{981868A5-311A-B443-0067-362F25E10B41}"/>
          </ac:spMkLst>
        </pc:spChg>
        <pc:spChg chg="mod">
          <ac:chgData name="Matt Lyle" userId="a96e7d453dd11193" providerId="LiveId" clId="{F7E3ABE1-50BB-4935-8B67-43D204F1C478}" dt="2025-05-01T10:14:57.970" v="123" actId="1035"/>
          <ac:spMkLst>
            <pc:docMk/>
            <pc:sldMk cId="2197687329" sldId="292"/>
            <ac:spMk id="7" creationId="{915517EA-2DE9-D11C-93D1-0DE2FC9FBFEC}"/>
          </ac:spMkLst>
        </pc:spChg>
        <pc:picChg chg="add mod">
          <ac:chgData name="Matt Lyle" userId="a96e7d453dd11193" providerId="LiveId" clId="{F7E3ABE1-50BB-4935-8B67-43D204F1C478}" dt="2025-05-02T05:40:25.813" v="131" actId="1076"/>
          <ac:picMkLst>
            <pc:docMk/>
            <pc:sldMk cId="2197687329" sldId="292"/>
            <ac:picMk id="6" creationId="{BB1E68B5-D994-A76C-C9E2-67550985ECC8}"/>
          </ac:picMkLst>
        </pc:picChg>
      </pc:sldChg>
      <pc:sldChg chg="add del modTransition">
        <pc:chgData name="Matt Lyle" userId="a96e7d453dd11193" providerId="LiveId" clId="{F7E3ABE1-50BB-4935-8B67-43D204F1C478}" dt="2025-05-03T10:19:36.260" v="2827" actId="47"/>
        <pc:sldMkLst>
          <pc:docMk/>
          <pc:sldMk cId="0" sldId="293"/>
        </pc:sldMkLst>
      </pc:sldChg>
      <pc:sldChg chg="add del modTransition">
        <pc:chgData name="Matt Lyle" userId="a96e7d453dd11193" providerId="LiveId" clId="{F7E3ABE1-50BB-4935-8B67-43D204F1C478}" dt="2025-05-03T11:10:04.786" v="3009" actId="47"/>
        <pc:sldMkLst>
          <pc:docMk/>
          <pc:sldMk cId="0" sldId="294"/>
        </pc:sldMkLst>
      </pc:sldChg>
      <pc:sldChg chg="delSp modSp add del mod modTransition delAnim">
        <pc:chgData name="Matt Lyle" userId="a96e7d453dd11193" providerId="LiveId" clId="{F7E3ABE1-50BB-4935-8B67-43D204F1C478}" dt="2025-05-03T11:10:05.281" v="3010" actId="47"/>
        <pc:sldMkLst>
          <pc:docMk/>
          <pc:sldMk cId="1742787621" sldId="310"/>
        </pc:sldMkLst>
        <pc:spChg chg="mod">
          <ac:chgData name="Matt Lyle" userId="a96e7d453dd11193" providerId="LiveId" clId="{F7E3ABE1-50BB-4935-8B67-43D204F1C478}" dt="2025-05-03T10:11:41.737" v="2734" actId="1038"/>
          <ac:spMkLst>
            <pc:docMk/>
            <pc:sldMk cId="1742787621" sldId="310"/>
            <ac:spMk id="22535" creationId="{00000000-0000-0000-0000-000000000000}"/>
          </ac:spMkLst>
        </pc:spChg>
        <pc:spChg chg="mod">
          <ac:chgData name="Matt Lyle" userId="a96e7d453dd11193" providerId="LiveId" clId="{F7E3ABE1-50BB-4935-8B67-43D204F1C478}" dt="2025-05-03T10:11:59.471" v="2742" actId="403"/>
          <ac:spMkLst>
            <pc:docMk/>
            <pc:sldMk cId="1742787621" sldId="310"/>
            <ac:spMk id="22536" creationId="{00000000-0000-0000-0000-000000000000}"/>
          </ac:spMkLst>
        </pc:spChg>
        <pc:spChg chg="mod">
          <ac:chgData name="Matt Lyle" userId="a96e7d453dd11193" providerId="LiveId" clId="{F7E3ABE1-50BB-4935-8B67-43D204F1C478}" dt="2025-05-03T10:11:26.202" v="2677" actId="403"/>
          <ac:spMkLst>
            <pc:docMk/>
            <pc:sldMk cId="1742787621" sldId="310"/>
            <ac:spMk id="22537" creationId="{00000000-0000-0000-0000-000000000000}"/>
          </ac:spMkLst>
        </pc:spChg>
        <pc:spChg chg="mod">
          <ac:chgData name="Matt Lyle" userId="a96e7d453dd11193" providerId="LiveId" clId="{F7E3ABE1-50BB-4935-8B67-43D204F1C478}" dt="2025-05-03T10:13:00.746" v="2803" actId="1076"/>
          <ac:spMkLst>
            <pc:docMk/>
            <pc:sldMk cId="1742787621" sldId="310"/>
            <ac:spMk id="22538" creationId="{00000000-0000-0000-0000-000000000000}"/>
          </ac:spMkLst>
        </pc:spChg>
        <pc:spChg chg="mod">
          <ac:chgData name="Matt Lyle" userId="a96e7d453dd11193" providerId="LiveId" clId="{F7E3ABE1-50BB-4935-8B67-43D204F1C478}" dt="2025-05-03T10:13:10.889" v="2805" actId="1076"/>
          <ac:spMkLst>
            <pc:docMk/>
            <pc:sldMk cId="1742787621" sldId="310"/>
            <ac:spMk id="22539" creationId="{00000000-0000-0000-0000-000000000000}"/>
          </ac:spMkLst>
        </pc:spChg>
        <pc:spChg chg="mod">
          <ac:chgData name="Matt Lyle" userId="a96e7d453dd11193" providerId="LiveId" clId="{F7E3ABE1-50BB-4935-8B67-43D204F1C478}" dt="2025-05-03T10:13:10.889" v="2805" actId="1076"/>
          <ac:spMkLst>
            <pc:docMk/>
            <pc:sldMk cId="1742787621" sldId="310"/>
            <ac:spMk id="22540" creationId="{00000000-0000-0000-0000-000000000000}"/>
          </ac:spMkLst>
        </pc:spChg>
        <pc:spChg chg="del mod">
          <ac:chgData name="Matt Lyle" userId="a96e7d453dd11193" providerId="LiveId" clId="{F7E3ABE1-50BB-4935-8B67-43D204F1C478}" dt="2025-05-03T10:12:51.543" v="2802" actId="478"/>
          <ac:spMkLst>
            <pc:docMk/>
            <pc:sldMk cId="1742787621" sldId="310"/>
            <ac:spMk id="437257" creationId="{00000000-0000-0000-0000-000000000000}"/>
          </ac:spMkLst>
        </pc:spChg>
        <pc:grpChg chg="mod">
          <ac:chgData name="Matt Lyle" userId="a96e7d453dd11193" providerId="LiveId" clId="{F7E3ABE1-50BB-4935-8B67-43D204F1C478}" dt="2025-05-03T10:13:10.889" v="2805" actId="1076"/>
          <ac:grpSpMkLst>
            <pc:docMk/>
            <pc:sldMk cId="1742787621" sldId="310"/>
            <ac:grpSpMk id="2" creationId="{00000000-0000-0000-0000-000000000000}"/>
          </ac:grpSpMkLst>
        </pc:grpChg>
        <pc:grpChg chg="mod">
          <ac:chgData name="Matt Lyle" userId="a96e7d453dd11193" providerId="LiveId" clId="{F7E3ABE1-50BB-4935-8B67-43D204F1C478}" dt="2025-05-03T10:11:39.631" v="2731" actId="1038"/>
          <ac:grpSpMkLst>
            <pc:docMk/>
            <pc:sldMk cId="1742787621" sldId="310"/>
            <ac:grpSpMk id="3" creationId="{00000000-0000-0000-0000-000000000000}"/>
          </ac:grpSpMkLst>
        </pc:grpChg>
        <pc:grpChg chg="mod">
          <ac:chgData name="Matt Lyle" userId="a96e7d453dd11193" providerId="LiveId" clId="{F7E3ABE1-50BB-4935-8B67-43D204F1C478}" dt="2025-05-03T10:11:41.737" v="2734" actId="1038"/>
          <ac:grpSpMkLst>
            <pc:docMk/>
            <pc:sldMk cId="1742787621" sldId="310"/>
            <ac:grpSpMk id="4" creationId="{00000000-0000-0000-0000-000000000000}"/>
          </ac:grpSpMkLst>
        </pc:grpChg>
      </pc:sldChg>
      <pc:sldChg chg="modSp add del mod ord modTransition">
        <pc:chgData name="Matt Lyle" userId="a96e7d453dd11193" providerId="LiveId" clId="{F7E3ABE1-50BB-4935-8B67-43D204F1C478}" dt="2025-05-03T11:10:04.236" v="3008" actId="47"/>
        <pc:sldMkLst>
          <pc:docMk/>
          <pc:sldMk cId="0" sldId="311"/>
        </pc:sldMkLst>
        <pc:spChg chg="mod">
          <ac:chgData name="Matt Lyle" userId="a96e7d453dd11193" providerId="LiveId" clId="{F7E3ABE1-50BB-4935-8B67-43D204F1C478}" dt="2025-05-03T10:49:51.549" v="2897" actId="20577"/>
          <ac:spMkLst>
            <pc:docMk/>
            <pc:sldMk cId="0" sldId="311"/>
            <ac:spMk id="5" creationId="{00000000-0000-0000-0000-000000000000}"/>
          </ac:spMkLst>
        </pc:spChg>
        <pc:spChg chg="mod">
          <ac:chgData name="Matt Lyle" userId="a96e7d453dd11193" providerId="LiveId" clId="{F7E3ABE1-50BB-4935-8B67-43D204F1C478}" dt="2025-05-03T10:21:46.623" v="2877" actId="948"/>
          <ac:spMkLst>
            <pc:docMk/>
            <pc:sldMk cId="0" sldId="311"/>
            <ac:spMk id="6" creationId="{00000000-0000-0000-0000-000000000000}"/>
          </ac:spMkLst>
        </pc:spChg>
      </pc:sldChg>
      <pc:sldChg chg="add del modTransition">
        <pc:chgData name="Matt Lyle" userId="a96e7d453dd11193" providerId="LiveId" clId="{F7E3ABE1-50BB-4935-8B67-43D204F1C478}" dt="2025-05-03T10:19:07.728" v="2826" actId="47"/>
        <pc:sldMkLst>
          <pc:docMk/>
          <pc:sldMk cId="928281328" sldId="312"/>
        </pc:sldMkLst>
      </pc:sldChg>
      <pc:sldChg chg="add del modTransition">
        <pc:chgData name="Matt Lyle" userId="a96e7d453dd11193" providerId="LiveId" clId="{F7E3ABE1-50BB-4935-8B67-43D204F1C478}" dt="2025-05-03T10:10:49.882" v="2674" actId="47"/>
        <pc:sldMkLst>
          <pc:docMk/>
          <pc:sldMk cId="1098220019" sldId="327"/>
        </pc:sldMkLst>
      </pc:sldChg>
      <pc:sldChg chg="add del">
        <pc:chgData name="Matt Lyle" userId="a96e7d453dd11193" providerId="LiveId" clId="{F7E3ABE1-50BB-4935-8B67-43D204F1C478}" dt="2025-05-02T08:41:58.556" v="144"/>
        <pc:sldMkLst>
          <pc:docMk/>
          <pc:sldMk cId="0" sldId="328"/>
        </pc:sldMkLst>
      </pc:sldChg>
      <pc:sldChg chg="addSp delSp modSp add mod ord modTransition modAnim">
        <pc:chgData name="Matt Lyle" userId="a96e7d453dd11193" providerId="LiveId" clId="{F7E3ABE1-50BB-4935-8B67-43D204F1C478}" dt="2025-05-03T08:16:28.364" v="2296" actId="1037"/>
        <pc:sldMkLst>
          <pc:docMk/>
          <pc:sldMk cId="2185016199" sldId="328"/>
        </pc:sldMkLst>
        <pc:spChg chg="add mod">
          <ac:chgData name="Matt Lyle" userId="a96e7d453dd11193" providerId="LiveId" clId="{F7E3ABE1-50BB-4935-8B67-43D204F1C478}" dt="2025-05-03T08:16:28.364" v="2296" actId="1037"/>
          <ac:spMkLst>
            <pc:docMk/>
            <pc:sldMk cId="2185016199" sldId="328"/>
            <ac:spMk id="6" creationId="{7F43DC8D-9ABA-4FDA-373F-6EB21AA8A7BC}"/>
          </ac:spMkLst>
        </pc:spChg>
        <pc:spChg chg="add mod">
          <ac:chgData name="Matt Lyle" userId="a96e7d453dd11193" providerId="LiveId" clId="{F7E3ABE1-50BB-4935-8B67-43D204F1C478}" dt="2025-05-03T08:16:28.364" v="2296" actId="1037"/>
          <ac:spMkLst>
            <pc:docMk/>
            <pc:sldMk cId="2185016199" sldId="328"/>
            <ac:spMk id="17" creationId="{CE005F41-A903-44B3-2108-85AE826DE9A0}"/>
          </ac:spMkLst>
        </pc:spChg>
        <pc:picChg chg="add mod">
          <ac:chgData name="Matt Lyle" userId="a96e7d453dd11193" providerId="LiveId" clId="{F7E3ABE1-50BB-4935-8B67-43D204F1C478}" dt="2025-05-02T08:53:22.509" v="224" actId="1076"/>
          <ac:picMkLst>
            <pc:docMk/>
            <pc:sldMk cId="2185016199" sldId="328"/>
            <ac:picMk id="3" creationId="{D5904AD9-D445-C021-4C83-379D1E3E5049}"/>
          </ac:picMkLst>
        </pc:picChg>
        <pc:picChg chg="add del mod">
          <ac:chgData name="Matt Lyle" userId="a96e7d453dd11193" providerId="LiveId" clId="{F7E3ABE1-50BB-4935-8B67-43D204F1C478}" dt="2025-05-03T08:16:21.019" v="2277" actId="478"/>
          <ac:picMkLst>
            <pc:docMk/>
            <pc:sldMk cId="2185016199" sldId="328"/>
            <ac:picMk id="9" creationId="{7A5E2422-4868-08B0-3268-D432E0092B48}"/>
          </ac:picMkLst>
        </pc:picChg>
        <pc:picChg chg="add del mod modCrop">
          <ac:chgData name="Matt Lyle" userId="a96e7d453dd11193" providerId="LiveId" clId="{F7E3ABE1-50BB-4935-8B67-43D204F1C478}" dt="2025-05-03T08:16:21.867" v="2278" actId="478"/>
          <ac:picMkLst>
            <pc:docMk/>
            <pc:sldMk cId="2185016199" sldId="328"/>
            <ac:picMk id="13" creationId="{D99DA6A5-5CB0-E4C8-BC88-34CCEFE1FBFA}"/>
          </ac:picMkLst>
        </pc:picChg>
      </pc:sldChg>
      <pc:sldChg chg="add del">
        <pc:chgData name="Matt Lyle" userId="a96e7d453dd11193" providerId="LiveId" clId="{F7E3ABE1-50BB-4935-8B67-43D204F1C478}" dt="2025-05-02T08:41:58.556" v="144"/>
        <pc:sldMkLst>
          <pc:docMk/>
          <pc:sldMk cId="0" sldId="329"/>
        </pc:sldMkLst>
      </pc:sldChg>
      <pc:sldChg chg="addSp delSp modSp new mod modTransition modClrScheme chgLayout">
        <pc:chgData name="Matt Lyle" userId="a96e7d453dd11193" providerId="LiveId" clId="{F7E3ABE1-50BB-4935-8B67-43D204F1C478}" dt="2025-05-03T12:34:13.808" v="3485" actId="14100"/>
        <pc:sldMkLst>
          <pc:docMk/>
          <pc:sldMk cId="112645756" sldId="329"/>
        </pc:sldMkLst>
        <pc:spChg chg="add mod">
          <ac:chgData name="Matt Lyle" userId="a96e7d453dd11193" providerId="LiveId" clId="{F7E3ABE1-50BB-4935-8B67-43D204F1C478}" dt="2025-05-03T12:34:13.808" v="3485" actId="14100"/>
          <ac:spMkLst>
            <pc:docMk/>
            <pc:sldMk cId="112645756" sldId="329"/>
            <ac:spMk id="8" creationId="{189F5566-3D65-E7F7-74F4-6EADE54FC1F3}"/>
          </ac:spMkLst>
        </pc:spChg>
        <pc:spChg chg="add mod">
          <ac:chgData name="Matt Lyle" userId="a96e7d453dd11193" providerId="LiveId" clId="{F7E3ABE1-50BB-4935-8B67-43D204F1C478}" dt="2025-05-03T02:24:44.465" v="824" actId="20577"/>
          <ac:spMkLst>
            <pc:docMk/>
            <pc:sldMk cId="112645756" sldId="329"/>
            <ac:spMk id="9" creationId="{2F4F2F53-9AF0-95A1-CBB0-9DF2F4AF96D0}"/>
          </ac:spMkLst>
        </pc:spChg>
        <pc:picChg chg="add del mod">
          <ac:chgData name="Matt Lyle" userId="a96e7d453dd11193" providerId="LiveId" clId="{F7E3ABE1-50BB-4935-8B67-43D204F1C478}" dt="2025-05-03T12:34:05.443" v="3483" actId="478"/>
          <ac:picMkLst>
            <pc:docMk/>
            <pc:sldMk cId="112645756" sldId="329"/>
            <ac:picMk id="5" creationId="{52EEF1CE-83AD-B650-1037-1E64ACC1EBEB}"/>
          </ac:picMkLst>
        </pc:picChg>
      </pc:sldChg>
      <pc:sldChg chg="addSp modSp new mod ord modTransition modClrScheme chgLayout">
        <pc:chgData name="Matt Lyle" userId="a96e7d453dd11193" providerId="LiveId" clId="{F7E3ABE1-50BB-4935-8B67-43D204F1C478}" dt="2025-05-03T04:56:51.907" v="1523" actId="20577"/>
        <pc:sldMkLst>
          <pc:docMk/>
          <pc:sldMk cId="3286815945" sldId="330"/>
        </pc:sldMkLst>
        <pc:spChg chg="add mod">
          <ac:chgData name="Matt Lyle" userId="a96e7d453dd11193" providerId="LiveId" clId="{F7E3ABE1-50BB-4935-8B67-43D204F1C478}" dt="2025-05-03T04:56:51.907" v="1523" actId="20577"/>
          <ac:spMkLst>
            <pc:docMk/>
            <pc:sldMk cId="3286815945" sldId="330"/>
            <ac:spMk id="2" creationId="{A83B4676-D695-6026-C375-68E17754A79C}"/>
          </ac:spMkLst>
        </pc:spChg>
        <pc:spChg chg="add mod">
          <ac:chgData name="Matt Lyle" userId="a96e7d453dd11193" providerId="LiveId" clId="{F7E3ABE1-50BB-4935-8B67-43D204F1C478}" dt="2025-05-02T09:16:32.308" v="336" actId="404"/>
          <ac:spMkLst>
            <pc:docMk/>
            <pc:sldMk cId="3286815945" sldId="330"/>
            <ac:spMk id="3" creationId="{A93579ED-FF3E-0B21-3E7B-F7A825CA1972}"/>
          </ac:spMkLst>
        </pc:spChg>
      </pc:sldChg>
      <pc:sldChg chg="add del">
        <pc:chgData name="Matt Lyle" userId="a96e7d453dd11193" providerId="LiveId" clId="{F7E3ABE1-50BB-4935-8B67-43D204F1C478}" dt="2025-05-02T08:41:58.556" v="144"/>
        <pc:sldMkLst>
          <pc:docMk/>
          <pc:sldMk cId="3339959989" sldId="330"/>
        </pc:sldMkLst>
      </pc:sldChg>
      <pc:sldChg chg="add del">
        <pc:chgData name="Matt Lyle" userId="a96e7d453dd11193" providerId="LiveId" clId="{F7E3ABE1-50BB-4935-8B67-43D204F1C478}" dt="2025-05-02T08:41:58.556" v="144"/>
        <pc:sldMkLst>
          <pc:docMk/>
          <pc:sldMk cId="0" sldId="331"/>
        </pc:sldMkLst>
      </pc:sldChg>
      <pc:sldChg chg="addSp delSp modSp add mod modTransition delAnim modAnim">
        <pc:chgData name="Matt Lyle" userId="a96e7d453dd11193" providerId="LiveId" clId="{F7E3ABE1-50BB-4935-8B67-43D204F1C478}" dt="2025-05-03T07:30:10.166" v="2118" actId="21"/>
        <pc:sldMkLst>
          <pc:docMk/>
          <pc:sldMk cId="4235985632" sldId="331"/>
        </pc:sldMkLst>
        <pc:spChg chg="mod">
          <ac:chgData name="Matt Lyle" userId="a96e7d453dd11193" providerId="LiveId" clId="{F7E3ABE1-50BB-4935-8B67-43D204F1C478}" dt="2025-05-03T07:17:45.124" v="1946" actId="13926"/>
          <ac:spMkLst>
            <pc:docMk/>
            <pc:sldMk cId="4235985632" sldId="331"/>
            <ac:spMk id="3" creationId="{7B13A55A-77EA-CEEF-876C-75E777D412F3}"/>
          </ac:spMkLst>
        </pc:spChg>
        <pc:spChg chg="add del mod">
          <ac:chgData name="Matt Lyle" userId="a96e7d453dd11193" providerId="LiveId" clId="{F7E3ABE1-50BB-4935-8B67-43D204F1C478}" dt="2025-05-03T07:30:10.166" v="2118" actId="21"/>
          <ac:spMkLst>
            <pc:docMk/>
            <pc:sldMk cId="4235985632" sldId="331"/>
            <ac:spMk id="4" creationId="{0C412E72-A4D0-9584-7B6A-DD9F01CD79A7}"/>
          </ac:spMkLst>
        </pc:spChg>
      </pc:sldChg>
      <pc:sldChg chg="modSp add mod modTransition">
        <pc:chgData name="Matt Lyle" userId="a96e7d453dd11193" providerId="LiveId" clId="{F7E3ABE1-50BB-4935-8B67-43D204F1C478}" dt="2025-05-03T02:25:25.093" v="828"/>
        <pc:sldMkLst>
          <pc:docMk/>
          <pc:sldMk cId="1261191191" sldId="332"/>
        </pc:sldMkLst>
        <pc:spChg chg="mod">
          <ac:chgData name="Matt Lyle" userId="a96e7d453dd11193" providerId="LiveId" clId="{F7E3ABE1-50BB-4935-8B67-43D204F1C478}" dt="2025-05-02T09:18:57.630" v="356" actId="20577"/>
          <ac:spMkLst>
            <pc:docMk/>
            <pc:sldMk cId="1261191191" sldId="332"/>
            <ac:spMk id="3" creationId="{E53E1647-2534-3E30-7D9F-2BCF2157BC32}"/>
          </ac:spMkLst>
        </pc:spChg>
      </pc:sldChg>
      <pc:sldChg chg="add del">
        <pc:chgData name="Matt Lyle" userId="a96e7d453dd11193" providerId="LiveId" clId="{F7E3ABE1-50BB-4935-8B67-43D204F1C478}" dt="2025-05-02T08:41:58.556" v="144"/>
        <pc:sldMkLst>
          <pc:docMk/>
          <pc:sldMk cId="3716330132" sldId="332"/>
        </pc:sldMkLst>
      </pc:sldChg>
      <pc:sldChg chg="add del">
        <pc:chgData name="Matt Lyle" userId="a96e7d453dd11193" providerId="LiveId" clId="{F7E3ABE1-50BB-4935-8B67-43D204F1C478}" dt="2025-05-02T08:41:58.556" v="144"/>
        <pc:sldMkLst>
          <pc:docMk/>
          <pc:sldMk cId="0" sldId="333"/>
        </pc:sldMkLst>
      </pc:sldChg>
      <pc:sldChg chg="modSp add mod ord modTransition">
        <pc:chgData name="Matt Lyle" userId="a96e7d453dd11193" providerId="LiveId" clId="{F7E3ABE1-50BB-4935-8B67-43D204F1C478}" dt="2025-05-03T10:08:05.316" v="2653" actId="6549"/>
        <pc:sldMkLst>
          <pc:docMk/>
          <pc:sldMk cId="2575096190" sldId="333"/>
        </pc:sldMkLst>
        <pc:spChg chg="mod">
          <ac:chgData name="Matt Lyle" userId="a96e7d453dd11193" providerId="LiveId" clId="{F7E3ABE1-50BB-4935-8B67-43D204F1C478}" dt="2025-05-03T10:08:05.316" v="2653" actId="6549"/>
          <ac:spMkLst>
            <pc:docMk/>
            <pc:sldMk cId="2575096190" sldId="333"/>
            <ac:spMk id="3" creationId="{932D204D-5333-D48E-8116-C8ADD4FECF48}"/>
          </ac:spMkLst>
        </pc:spChg>
      </pc:sldChg>
      <pc:sldChg chg="add del">
        <pc:chgData name="Matt Lyle" userId="a96e7d453dd11193" providerId="LiveId" clId="{F7E3ABE1-50BB-4935-8B67-43D204F1C478}" dt="2025-05-02T08:41:58.556" v="144"/>
        <pc:sldMkLst>
          <pc:docMk/>
          <pc:sldMk cId="1151035373" sldId="334"/>
        </pc:sldMkLst>
      </pc:sldChg>
      <pc:sldChg chg="modSp add del mod ord modTransition">
        <pc:chgData name="Matt Lyle" userId="a96e7d453dd11193" providerId="LiveId" clId="{F7E3ABE1-50BB-4935-8B67-43D204F1C478}" dt="2025-05-03T10:03:03.368" v="2608" actId="47"/>
        <pc:sldMkLst>
          <pc:docMk/>
          <pc:sldMk cId="3669298741" sldId="334"/>
        </pc:sldMkLst>
      </pc:sldChg>
      <pc:sldChg chg="modSp add mod modTransition">
        <pc:chgData name="Matt Lyle" userId="a96e7d453dd11193" providerId="LiveId" clId="{F7E3ABE1-50BB-4935-8B67-43D204F1C478}" dt="2025-05-03T10:07:13.126" v="2637" actId="6549"/>
        <pc:sldMkLst>
          <pc:docMk/>
          <pc:sldMk cId="640859011" sldId="335"/>
        </pc:sldMkLst>
        <pc:spChg chg="mod">
          <ac:chgData name="Matt Lyle" userId="a96e7d453dd11193" providerId="LiveId" clId="{F7E3ABE1-50BB-4935-8B67-43D204F1C478}" dt="2025-05-03T10:07:13.126" v="2637" actId="6549"/>
          <ac:spMkLst>
            <pc:docMk/>
            <pc:sldMk cId="640859011" sldId="335"/>
            <ac:spMk id="3" creationId="{4320703F-0662-4A9B-19D2-4579AB7B8688}"/>
          </ac:spMkLst>
        </pc:spChg>
      </pc:sldChg>
      <pc:sldChg chg="addSp delSp modSp new mod modTransition modClrScheme modAnim chgLayout">
        <pc:chgData name="Matt Lyle" userId="a96e7d453dd11193" providerId="LiveId" clId="{F7E3ABE1-50BB-4935-8B67-43D204F1C478}" dt="2025-05-03T03:43:11.598" v="1281"/>
        <pc:sldMkLst>
          <pc:docMk/>
          <pc:sldMk cId="1911978905" sldId="336"/>
        </pc:sldMkLst>
        <pc:grpChg chg="add mod">
          <ac:chgData name="Matt Lyle" userId="a96e7d453dd11193" providerId="LiveId" clId="{F7E3ABE1-50BB-4935-8B67-43D204F1C478}" dt="2025-05-03T02:24:19.005" v="818" actId="1076"/>
          <ac:grpSpMkLst>
            <pc:docMk/>
            <pc:sldMk cId="1911978905" sldId="336"/>
            <ac:grpSpMk id="26" creationId="{6CCAA781-14F5-1BFA-C475-83F406ED79C0}"/>
          </ac:grpSpMkLst>
        </pc:grpChg>
        <pc:picChg chg="add del mod">
          <ac:chgData name="Matt Lyle" userId="a96e7d453dd11193" providerId="LiveId" clId="{F7E3ABE1-50BB-4935-8B67-43D204F1C478}" dt="2025-05-03T02:09:38.097" v="707" actId="478"/>
          <ac:picMkLst>
            <pc:docMk/>
            <pc:sldMk cId="1911978905" sldId="336"/>
            <ac:picMk id="3" creationId="{C1A327FF-7E9C-D2BF-D7DF-058B8D56DE73}"/>
          </ac:picMkLst>
        </pc:picChg>
        <pc:picChg chg="add del mod modCrop">
          <ac:chgData name="Matt Lyle" userId="a96e7d453dd11193" providerId="LiveId" clId="{F7E3ABE1-50BB-4935-8B67-43D204F1C478}" dt="2025-05-03T02:12:35.207" v="716" actId="478"/>
          <ac:picMkLst>
            <pc:docMk/>
            <pc:sldMk cId="1911978905" sldId="336"/>
            <ac:picMk id="5" creationId="{4D01CC17-ABCD-231D-E8E5-865E83AFA7B7}"/>
          </ac:picMkLst>
        </pc:picChg>
        <pc:picChg chg="add del mod">
          <ac:chgData name="Matt Lyle" userId="a96e7d453dd11193" providerId="LiveId" clId="{F7E3ABE1-50BB-4935-8B67-43D204F1C478}" dt="2025-05-03T02:30:50.643" v="905" actId="478"/>
          <ac:picMkLst>
            <pc:docMk/>
            <pc:sldMk cId="1911978905" sldId="336"/>
            <ac:picMk id="7" creationId="{674FA1B4-BFE6-3220-161F-5D6D14F5180D}"/>
          </ac:picMkLst>
        </pc:picChg>
        <pc:picChg chg="add del mod">
          <ac:chgData name="Matt Lyle" userId="a96e7d453dd11193" providerId="LiveId" clId="{F7E3ABE1-50BB-4935-8B67-43D204F1C478}" dt="2025-05-03T02:32:14.569" v="913" actId="478"/>
          <ac:picMkLst>
            <pc:docMk/>
            <pc:sldMk cId="1911978905" sldId="336"/>
            <ac:picMk id="9" creationId="{9D5BF18B-69C0-ECD1-2D44-6185EC4F2A5F}"/>
          </ac:picMkLst>
        </pc:picChg>
        <pc:picChg chg="add mod">
          <ac:chgData name="Matt Lyle" userId="a96e7d453dd11193" providerId="LiveId" clId="{F7E3ABE1-50BB-4935-8B67-43D204F1C478}" dt="2025-05-03T02:24:16.211" v="816" actId="164"/>
          <ac:picMkLst>
            <pc:docMk/>
            <pc:sldMk cId="1911978905" sldId="336"/>
            <ac:picMk id="11" creationId="{210F996A-736C-52BD-F7DF-BD329C58A41B}"/>
          </ac:picMkLst>
        </pc:picChg>
        <pc:picChg chg="add del mod">
          <ac:chgData name="Matt Lyle" userId="a96e7d453dd11193" providerId="LiveId" clId="{F7E3ABE1-50BB-4935-8B67-43D204F1C478}" dt="2025-05-03T02:16:05.630" v="740" actId="478"/>
          <ac:picMkLst>
            <pc:docMk/>
            <pc:sldMk cId="1911978905" sldId="336"/>
            <ac:picMk id="13" creationId="{2937858A-2F03-45A2-58F8-4403E697A88E}"/>
          </ac:picMkLst>
        </pc:picChg>
        <pc:picChg chg="add mod">
          <ac:chgData name="Matt Lyle" userId="a96e7d453dd11193" providerId="LiveId" clId="{F7E3ABE1-50BB-4935-8B67-43D204F1C478}" dt="2025-05-03T02:24:16.211" v="816" actId="164"/>
          <ac:picMkLst>
            <pc:docMk/>
            <pc:sldMk cId="1911978905" sldId="336"/>
            <ac:picMk id="15" creationId="{11B37A83-015F-BAEE-8A17-5813BF38E356}"/>
          </ac:picMkLst>
        </pc:picChg>
        <pc:picChg chg="add mod">
          <ac:chgData name="Matt Lyle" userId="a96e7d453dd11193" providerId="LiveId" clId="{F7E3ABE1-50BB-4935-8B67-43D204F1C478}" dt="2025-05-03T02:24:16.211" v="816" actId="164"/>
          <ac:picMkLst>
            <pc:docMk/>
            <pc:sldMk cId="1911978905" sldId="336"/>
            <ac:picMk id="16" creationId="{B85E0AE2-4F04-2C69-24A2-0E3DA99923D3}"/>
          </ac:picMkLst>
        </pc:picChg>
        <pc:picChg chg="add mod">
          <ac:chgData name="Matt Lyle" userId="a96e7d453dd11193" providerId="LiveId" clId="{F7E3ABE1-50BB-4935-8B67-43D204F1C478}" dt="2025-05-03T02:24:16.211" v="816" actId="164"/>
          <ac:picMkLst>
            <pc:docMk/>
            <pc:sldMk cId="1911978905" sldId="336"/>
            <ac:picMk id="17" creationId="{62B94460-D986-E1CC-3326-9E980863E456}"/>
          </ac:picMkLst>
        </pc:picChg>
        <pc:picChg chg="add mod">
          <ac:chgData name="Matt Lyle" userId="a96e7d453dd11193" providerId="LiveId" clId="{F7E3ABE1-50BB-4935-8B67-43D204F1C478}" dt="2025-05-03T02:24:25.757" v="821" actId="1076"/>
          <ac:picMkLst>
            <pc:docMk/>
            <pc:sldMk cId="1911978905" sldId="336"/>
            <ac:picMk id="19" creationId="{A09EF847-0DD2-2A03-2DFA-12F5EE3C1502}"/>
          </ac:picMkLst>
        </pc:picChg>
        <pc:picChg chg="add del mod">
          <ac:chgData name="Matt Lyle" userId="a96e7d453dd11193" providerId="LiveId" clId="{F7E3ABE1-50BB-4935-8B67-43D204F1C478}" dt="2025-05-03T02:21:58.461" v="772" actId="478"/>
          <ac:picMkLst>
            <pc:docMk/>
            <pc:sldMk cId="1911978905" sldId="336"/>
            <ac:picMk id="21" creationId="{F853D363-BD6C-F4A5-8728-86BDEFE3570D}"/>
          </ac:picMkLst>
        </pc:picChg>
        <pc:picChg chg="add mod">
          <ac:chgData name="Matt Lyle" userId="a96e7d453dd11193" providerId="LiveId" clId="{F7E3ABE1-50BB-4935-8B67-43D204F1C478}" dt="2025-05-03T02:24:04.528" v="811" actId="1076"/>
          <ac:picMkLst>
            <pc:docMk/>
            <pc:sldMk cId="1911978905" sldId="336"/>
            <ac:picMk id="23" creationId="{A8D3C399-3F80-6798-8CEA-F87C726511FC}"/>
          </ac:picMkLst>
        </pc:picChg>
        <pc:picChg chg="add mod">
          <ac:chgData name="Matt Lyle" userId="a96e7d453dd11193" providerId="LiveId" clId="{F7E3ABE1-50BB-4935-8B67-43D204F1C478}" dt="2025-05-03T02:23:37.074" v="807" actId="1076"/>
          <ac:picMkLst>
            <pc:docMk/>
            <pc:sldMk cId="1911978905" sldId="336"/>
            <ac:picMk id="25" creationId="{23E3C517-D97B-929C-BB66-F18CF943D07B}"/>
          </ac:picMkLst>
        </pc:picChg>
        <pc:picChg chg="add mod ord">
          <ac:chgData name="Matt Lyle" userId="a96e7d453dd11193" providerId="LiveId" clId="{F7E3ABE1-50BB-4935-8B67-43D204F1C478}" dt="2025-05-03T02:30:56.958" v="907" actId="1076"/>
          <ac:picMkLst>
            <pc:docMk/>
            <pc:sldMk cId="1911978905" sldId="336"/>
            <ac:picMk id="28" creationId="{8CEA0007-07D4-1581-5058-7574D29158D1}"/>
          </ac:picMkLst>
        </pc:picChg>
        <pc:picChg chg="add mod">
          <ac:chgData name="Matt Lyle" userId="a96e7d453dd11193" providerId="LiveId" clId="{F7E3ABE1-50BB-4935-8B67-43D204F1C478}" dt="2025-05-03T02:29:57.823" v="887" actId="1076"/>
          <ac:picMkLst>
            <pc:docMk/>
            <pc:sldMk cId="1911978905" sldId="336"/>
            <ac:picMk id="30" creationId="{9EECFD05-BF8A-EA3F-AC3E-5A229631B274}"/>
          </ac:picMkLst>
        </pc:picChg>
        <pc:picChg chg="add mod">
          <ac:chgData name="Matt Lyle" userId="a96e7d453dd11193" providerId="LiveId" clId="{F7E3ABE1-50BB-4935-8B67-43D204F1C478}" dt="2025-05-03T02:30:03.771" v="889" actId="1076"/>
          <ac:picMkLst>
            <pc:docMk/>
            <pc:sldMk cId="1911978905" sldId="336"/>
            <ac:picMk id="31" creationId="{5ED32A1C-9404-9C8C-4374-B5C36C956B9F}"/>
          </ac:picMkLst>
        </pc:picChg>
        <pc:picChg chg="add mod">
          <ac:chgData name="Matt Lyle" userId="a96e7d453dd11193" providerId="LiveId" clId="{F7E3ABE1-50BB-4935-8B67-43D204F1C478}" dt="2025-05-03T02:30:12.822" v="892" actId="1076"/>
          <ac:picMkLst>
            <pc:docMk/>
            <pc:sldMk cId="1911978905" sldId="336"/>
            <ac:picMk id="32" creationId="{847243EC-746C-F916-C0DA-F94B32C96AC8}"/>
          </ac:picMkLst>
        </pc:picChg>
        <pc:picChg chg="add mod">
          <ac:chgData name="Matt Lyle" userId="a96e7d453dd11193" providerId="LiveId" clId="{F7E3ABE1-50BB-4935-8B67-43D204F1C478}" dt="2025-05-03T02:30:22.904" v="895" actId="1076"/>
          <ac:picMkLst>
            <pc:docMk/>
            <pc:sldMk cId="1911978905" sldId="336"/>
            <ac:picMk id="33" creationId="{6E88D5A9-3D12-0E27-4B61-B4D6B31B336B}"/>
          </ac:picMkLst>
        </pc:picChg>
        <pc:picChg chg="add mod">
          <ac:chgData name="Matt Lyle" userId="a96e7d453dd11193" providerId="LiveId" clId="{F7E3ABE1-50BB-4935-8B67-43D204F1C478}" dt="2025-05-03T02:30:29.394" v="897" actId="1076"/>
          <ac:picMkLst>
            <pc:docMk/>
            <pc:sldMk cId="1911978905" sldId="336"/>
            <ac:picMk id="34" creationId="{39BAD54A-EF43-EEC9-F4A0-18724958B32A}"/>
          </ac:picMkLst>
        </pc:picChg>
        <pc:picChg chg="add mod">
          <ac:chgData name="Matt Lyle" userId="a96e7d453dd11193" providerId="LiveId" clId="{F7E3ABE1-50BB-4935-8B67-43D204F1C478}" dt="2025-05-03T02:30:39.236" v="900" actId="1076"/>
          <ac:picMkLst>
            <pc:docMk/>
            <pc:sldMk cId="1911978905" sldId="336"/>
            <ac:picMk id="35" creationId="{2EFA3409-3942-488B-7B75-578F2DCCEEC5}"/>
          </ac:picMkLst>
        </pc:picChg>
        <pc:picChg chg="add mod">
          <ac:chgData name="Matt Lyle" userId="a96e7d453dd11193" providerId="LiveId" clId="{F7E3ABE1-50BB-4935-8B67-43D204F1C478}" dt="2025-05-03T02:30:43.375" v="902" actId="1076"/>
          <ac:picMkLst>
            <pc:docMk/>
            <pc:sldMk cId="1911978905" sldId="336"/>
            <ac:picMk id="36" creationId="{1086E411-5EC9-0FCD-DEC7-31F17395485D}"/>
          </ac:picMkLst>
        </pc:picChg>
        <pc:picChg chg="add mod">
          <ac:chgData name="Matt Lyle" userId="a96e7d453dd11193" providerId="LiveId" clId="{F7E3ABE1-50BB-4935-8B67-43D204F1C478}" dt="2025-05-03T02:30:49.074" v="904" actId="1076"/>
          <ac:picMkLst>
            <pc:docMk/>
            <pc:sldMk cId="1911978905" sldId="336"/>
            <ac:picMk id="37" creationId="{66BCB440-180F-E113-702F-A460F9433913}"/>
          </ac:picMkLst>
        </pc:picChg>
        <pc:picChg chg="add mod">
          <ac:chgData name="Matt Lyle" userId="a96e7d453dd11193" providerId="LiveId" clId="{F7E3ABE1-50BB-4935-8B67-43D204F1C478}" dt="2025-05-03T02:32:25.813" v="915" actId="1076"/>
          <ac:picMkLst>
            <pc:docMk/>
            <pc:sldMk cId="1911978905" sldId="336"/>
            <ac:picMk id="38" creationId="{904BC176-18E2-FD75-1B93-C0BBEA8C7B52}"/>
          </ac:picMkLst>
        </pc:picChg>
        <pc:picChg chg="add mod">
          <ac:chgData name="Matt Lyle" userId="a96e7d453dd11193" providerId="LiveId" clId="{F7E3ABE1-50BB-4935-8B67-43D204F1C478}" dt="2025-05-03T02:32:31.364" v="917" actId="1076"/>
          <ac:picMkLst>
            <pc:docMk/>
            <pc:sldMk cId="1911978905" sldId="336"/>
            <ac:picMk id="39" creationId="{5B5858F4-9D72-E5CF-DA74-1E32A8A8A5EC}"/>
          </ac:picMkLst>
        </pc:picChg>
      </pc:sldChg>
      <pc:sldChg chg="addSp delSp modSp new mod modClrScheme chgLayout">
        <pc:chgData name="Matt Lyle" userId="a96e7d453dd11193" providerId="LiveId" clId="{F7E3ABE1-50BB-4935-8B67-43D204F1C478}" dt="2025-05-04T00:18:32.754" v="3505" actId="167"/>
        <pc:sldMkLst>
          <pc:docMk/>
          <pc:sldMk cId="2043450867" sldId="337"/>
        </pc:sldMkLst>
        <pc:spChg chg="add mod">
          <ac:chgData name="Matt Lyle" userId="a96e7d453dd11193" providerId="LiveId" clId="{F7E3ABE1-50BB-4935-8B67-43D204F1C478}" dt="2025-05-03T02:45:37.399" v="953" actId="1076"/>
          <ac:spMkLst>
            <pc:docMk/>
            <pc:sldMk cId="2043450867" sldId="337"/>
            <ac:spMk id="5" creationId="{83B30383-3E17-80DA-24FE-EE2965ECCCED}"/>
          </ac:spMkLst>
        </pc:spChg>
        <pc:spChg chg="add mod">
          <ac:chgData name="Matt Lyle" userId="a96e7d453dd11193" providerId="LiveId" clId="{F7E3ABE1-50BB-4935-8B67-43D204F1C478}" dt="2025-05-03T02:45:45.516" v="955" actId="20577"/>
          <ac:spMkLst>
            <pc:docMk/>
            <pc:sldMk cId="2043450867" sldId="337"/>
            <ac:spMk id="6" creationId="{E46C66FC-802F-49CC-878B-FF03BF66F307}"/>
          </ac:spMkLst>
        </pc:spChg>
        <pc:picChg chg="add del mod modCrop">
          <ac:chgData name="Matt Lyle" userId="a96e7d453dd11193" providerId="LiveId" clId="{F7E3ABE1-50BB-4935-8B67-43D204F1C478}" dt="2025-05-03T12:34:19.526" v="3486" actId="478"/>
          <ac:picMkLst>
            <pc:docMk/>
            <pc:sldMk cId="2043450867" sldId="337"/>
            <ac:picMk id="3" creationId="{B3E06534-D103-A8ED-2501-05256408A41E}"/>
          </ac:picMkLst>
        </pc:picChg>
        <pc:picChg chg="add mod ord">
          <ac:chgData name="Matt Lyle" userId="a96e7d453dd11193" providerId="LiveId" clId="{F7E3ABE1-50BB-4935-8B67-43D204F1C478}" dt="2025-05-04T00:18:32.754" v="3505" actId="167"/>
          <ac:picMkLst>
            <pc:docMk/>
            <pc:sldMk cId="2043450867" sldId="337"/>
            <ac:picMk id="8" creationId="{A9B9D9C1-8C29-560A-C41D-790A3CABD2BB}"/>
          </ac:picMkLst>
        </pc:picChg>
      </pc:sldChg>
      <pc:sldChg chg="addSp modSp add mod">
        <pc:chgData name="Matt Lyle" userId="a96e7d453dd11193" providerId="LiveId" clId="{F7E3ABE1-50BB-4935-8B67-43D204F1C478}" dt="2025-05-03T04:56:58.133" v="1526" actId="20577"/>
        <pc:sldMkLst>
          <pc:docMk/>
          <pc:sldMk cId="2463132172" sldId="338"/>
        </pc:sldMkLst>
        <pc:spChg chg="add mod">
          <ac:chgData name="Matt Lyle" userId="a96e7d453dd11193" providerId="LiveId" clId="{F7E3ABE1-50BB-4935-8B67-43D204F1C478}" dt="2025-05-03T04:56:58.133" v="1526" actId="20577"/>
          <ac:spMkLst>
            <pc:docMk/>
            <pc:sldMk cId="2463132172" sldId="338"/>
            <ac:spMk id="2" creationId="{3D8F4E39-A713-8D5A-8F5A-A3F4BF0D3FC4}"/>
          </ac:spMkLst>
        </pc:spChg>
        <pc:spChg chg="mod">
          <ac:chgData name="Matt Lyle" userId="a96e7d453dd11193" providerId="LiveId" clId="{F7E3ABE1-50BB-4935-8B67-43D204F1C478}" dt="2025-05-03T04:23:35.731" v="1448" actId="13926"/>
          <ac:spMkLst>
            <pc:docMk/>
            <pc:sldMk cId="2463132172" sldId="338"/>
            <ac:spMk id="3" creationId="{3DC8ECFF-C3D4-A98C-38E8-21F9F4F12F04}"/>
          </ac:spMkLst>
        </pc:spChg>
      </pc:sldChg>
      <pc:sldChg chg="addSp delSp modSp new mod modClrScheme chgLayout">
        <pc:chgData name="Matt Lyle" userId="a96e7d453dd11193" providerId="LiveId" clId="{F7E3ABE1-50BB-4935-8B67-43D204F1C478}" dt="2025-05-03T06:04:57.389" v="1679" actId="478"/>
        <pc:sldMkLst>
          <pc:docMk/>
          <pc:sldMk cId="3155198075" sldId="339"/>
        </pc:sldMkLst>
        <pc:spChg chg="add mod">
          <ac:chgData name="Matt Lyle" userId="a96e7d453dd11193" providerId="LiveId" clId="{F7E3ABE1-50BB-4935-8B67-43D204F1C478}" dt="2025-05-03T05:01:33.791" v="1551" actId="6549"/>
          <ac:spMkLst>
            <pc:docMk/>
            <pc:sldMk cId="3155198075" sldId="339"/>
            <ac:spMk id="7" creationId="{D9ADC301-7BEA-455E-EAEA-D65AA9B9FC64}"/>
          </ac:spMkLst>
        </pc:spChg>
        <pc:spChg chg="add del mod">
          <ac:chgData name="Matt Lyle" userId="a96e7d453dd11193" providerId="LiveId" clId="{F7E3ABE1-50BB-4935-8B67-43D204F1C478}" dt="2025-05-03T06:04:57.389" v="1679" actId="478"/>
          <ac:spMkLst>
            <pc:docMk/>
            <pc:sldMk cId="3155198075" sldId="339"/>
            <ac:spMk id="8" creationId="{F9BD8936-2710-CA07-CE33-EB025389A040}"/>
          </ac:spMkLst>
        </pc:spChg>
        <pc:picChg chg="add del mod">
          <ac:chgData name="Matt Lyle" userId="a96e7d453dd11193" providerId="LiveId" clId="{F7E3ABE1-50BB-4935-8B67-43D204F1C478}" dt="2025-05-03T05:01:11.773" v="1546" actId="21"/>
          <ac:picMkLst>
            <pc:docMk/>
            <pc:sldMk cId="3155198075" sldId="339"/>
            <ac:picMk id="3" creationId="{4B8B3700-B1F6-B8DB-BD7B-95BDAD1DE297}"/>
          </ac:picMkLst>
        </pc:picChg>
        <pc:picChg chg="add mod">
          <ac:chgData name="Matt Lyle" userId="a96e7d453dd11193" providerId="LiveId" clId="{F7E3ABE1-50BB-4935-8B67-43D204F1C478}" dt="2025-05-03T04:53:42.250" v="1475"/>
          <ac:picMkLst>
            <pc:docMk/>
            <pc:sldMk cId="3155198075" sldId="339"/>
            <ac:picMk id="5" creationId="{A67C8D5A-20D0-14DF-5EAB-49920601E5CF}"/>
          </ac:picMkLst>
        </pc:picChg>
      </pc:sldChg>
      <pc:sldChg chg="addSp delSp modSp new mod ord modClrScheme chgLayout">
        <pc:chgData name="Matt Lyle" userId="a96e7d453dd11193" providerId="LiveId" clId="{F7E3ABE1-50BB-4935-8B67-43D204F1C478}" dt="2025-05-03T06:04:59.399" v="1680" actId="478"/>
        <pc:sldMkLst>
          <pc:docMk/>
          <pc:sldMk cId="133228349" sldId="340"/>
        </pc:sldMkLst>
        <pc:spChg chg="add mod">
          <ac:chgData name="Matt Lyle" userId="a96e7d453dd11193" providerId="LiveId" clId="{F7E3ABE1-50BB-4935-8B67-43D204F1C478}" dt="2025-05-03T04:55:46.111" v="1520" actId="122"/>
          <ac:spMkLst>
            <pc:docMk/>
            <pc:sldMk cId="133228349" sldId="340"/>
            <ac:spMk id="4" creationId="{2ADBD292-A87B-355D-BB2D-719B0E840941}"/>
          </ac:spMkLst>
        </pc:spChg>
        <pc:spChg chg="add del mod">
          <ac:chgData name="Matt Lyle" userId="a96e7d453dd11193" providerId="LiveId" clId="{F7E3ABE1-50BB-4935-8B67-43D204F1C478}" dt="2025-05-03T06:04:59.399" v="1680" actId="478"/>
          <ac:spMkLst>
            <pc:docMk/>
            <pc:sldMk cId="133228349" sldId="340"/>
            <ac:spMk id="5" creationId="{FBFE7FE5-74EE-A53F-B86B-FE35BB107CB9}"/>
          </ac:spMkLst>
        </pc:spChg>
        <pc:picChg chg="add del mod">
          <ac:chgData name="Matt Lyle" userId="a96e7d453dd11193" providerId="LiveId" clId="{F7E3ABE1-50BB-4935-8B67-43D204F1C478}" dt="2025-05-03T05:55:06.853" v="1569" actId="21"/>
          <ac:picMkLst>
            <pc:docMk/>
            <pc:sldMk cId="133228349" sldId="340"/>
            <ac:picMk id="3" creationId="{EA8BD019-C7B1-5594-4871-3783D92A08D2}"/>
          </ac:picMkLst>
        </pc:picChg>
      </pc:sldChg>
      <pc:sldChg chg="addSp delSp modSp add mod modClrScheme chgLayout">
        <pc:chgData name="Matt Lyle" userId="a96e7d453dd11193" providerId="LiveId" clId="{F7E3ABE1-50BB-4935-8B67-43D204F1C478}" dt="2025-05-03T06:04:55.876" v="1678" actId="478"/>
        <pc:sldMkLst>
          <pc:docMk/>
          <pc:sldMk cId="1104087854" sldId="341"/>
        </pc:sldMkLst>
        <pc:spChg chg="add del mod">
          <ac:chgData name="Matt Lyle" userId="a96e7d453dd11193" providerId="LiveId" clId="{F7E3ABE1-50BB-4935-8B67-43D204F1C478}" dt="2025-05-03T06:04:55.876" v="1678" actId="478"/>
          <ac:spMkLst>
            <pc:docMk/>
            <pc:sldMk cId="1104087854" sldId="341"/>
            <ac:spMk id="2" creationId="{AFDF52CA-FB11-0C1E-46DF-B325BE5F994C}"/>
          </ac:spMkLst>
        </pc:spChg>
        <pc:spChg chg="mod">
          <ac:chgData name="Matt Lyle" userId="a96e7d453dd11193" providerId="LiveId" clId="{F7E3ABE1-50BB-4935-8B67-43D204F1C478}" dt="2025-05-03T05:01:55.038" v="1555" actId="6549"/>
          <ac:spMkLst>
            <pc:docMk/>
            <pc:sldMk cId="1104087854" sldId="341"/>
            <ac:spMk id="7" creationId="{DA7E1040-2132-8706-C2F7-41BDA8C3498F}"/>
          </ac:spMkLst>
        </pc:spChg>
      </pc:sldChg>
      <pc:sldChg chg="modSp add mod">
        <pc:chgData name="Matt Lyle" userId="a96e7d453dd11193" providerId="LiveId" clId="{F7E3ABE1-50BB-4935-8B67-43D204F1C478}" dt="2025-05-03T05:02:03.513" v="1557" actId="1076"/>
        <pc:sldMkLst>
          <pc:docMk/>
          <pc:sldMk cId="724049608" sldId="342"/>
        </pc:sldMkLst>
        <pc:spChg chg="mod">
          <ac:chgData name="Matt Lyle" userId="a96e7d453dd11193" providerId="LiveId" clId="{F7E3ABE1-50BB-4935-8B67-43D204F1C478}" dt="2025-05-03T05:02:03.513" v="1557" actId="1076"/>
          <ac:spMkLst>
            <pc:docMk/>
            <pc:sldMk cId="724049608" sldId="342"/>
            <ac:spMk id="7" creationId="{C58D746B-3F19-FA72-F0A4-922491A983E6}"/>
          </ac:spMkLst>
        </pc:spChg>
      </pc:sldChg>
      <pc:sldChg chg="addSp delSp modSp add mod modAnim">
        <pc:chgData name="Matt Lyle" userId="a96e7d453dd11193" providerId="LiveId" clId="{F7E3ABE1-50BB-4935-8B67-43D204F1C478}" dt="2025-05-03T06:24:56.864" v="1851"/>
        <pc:sldMkLst>
          <pc:docMk/>
          <pc:sldMk cId="3309776807" sldId="343"/>
        </pc:sldMkLst>
        <pc:spChg chg="add del mod">
          <ac:chgData name="Matt Lyle" userId="a96e7d453dd11193" providerId="LiveId" clId="{F7E3ABE1-50BB-4935-8B67-43D204F1C478}" dt="2025-05-03T06:04:11.855" v="1655" actId="478"/>
          <ac:spMkLst>
            <pc:docMk/>
            <pc:sldMk cId="3309776807" sldId="343"/>
            <ac:spMk id="2" creationId="{CECA7DA1-4018-ABED-C759-B561E7069124}"/>
          </ac:spMkLst>
        </pc:spChg>
        <pc:spChg chg="add mod">
          <ac:chgData name="Matt Lyle" userId="a96e7d453dd11193" providerId="LiveId" clId="{F7E3ABE1-50BB-4935-8B67-43D204F1C478}" dt="2025-05-03T06:24:27.481" v="1846" actId="1076"/>
          <ac:spMkLst>
            <pc:docMk/>
            <pc:sldMk cId="3309776807" sldId="343"/>
            <ac:spMk id="3" creationId="{7C60B979-02C1-55B7-7068-85A4722CB0C3}"/>
          </ac:spMkLst>
        </pc:spChg>
        <pc:spChg chg="add mod">
          <ac:chgData name="Matt Lyle" userId="a96e7d453dd11193" providerId="LiveId" clId="{F7E3ABE1-50BB-4935-8B67-43D204F1C478}" dt="2025-05-03T06:24:36.144" v="1848" actId="403"/>
          <ac:spMkLst>
            <pc:docMk/>
            <pc:sldMk cId="3309776807" sldId="343"/>
            <ac:spMk id="5" creationId="{0A68DCB0-118A-A275-5779-EC60F2B42ADB}"/>
          </ac:spMkLst>
        </pc:spChg>
        <pc:spChg chg="mod">
          <ac:chgData name="Matt Lyle" userId="a96e7d453dd11193" providerId="LiveId" clId="{F7E3ABE1-50BB-4935-8B67-43D204F1C478}" dt="2025-05-03T06:24:32.649" v="1847" actId="1076"/>
          <ac:spMkLst>
            <pc:docMk/>
            <pc:sldMk cId="3309776807" sldId="343"/>
            <ac:spMk id="7" creationId="{1ED0448E-CEFE-F19A-2870-8668DAC28EB5}"/>
          </ac:spMkLst>
        </pc:spChg>
      </pc:sldChg>
      <pc:sldChg chg="addSp delSp modSp new mod modClrScheme chgLayout">
        <pc:chgData name="Matt Lyle" userId="a96e7d453dd11193" providerId="LiveId" clId="{F7E3ABE1-50BB-4935-8B67-43D204F1C478}" dt="2025-05-03T06:31:22.174" v="1935" actId="1076"/>
        <pc:sldMkLst>
          <pc:docMk/>
          <pc:sldMk cId="168946883" sldId="344"/>
        </pc:sldMkLst>
        <pc:spChg chg="add del mod">
          <ac:chgData name="Matt Lyle" userId="a96e7d453dd11193" providerId="LiveId" clId="{F7E3ABE1-50BB-4935-8B67-43D204F1C478}" dt="2025-05-03T06:30:11.458" v="1907" actId="478"/>
          <ac:spMkLst>
            <pc:docMk/>
            <pc:sldMk cId="168946883" sldId="344"/>
            <ac:spMk id="3" creationId="{1D33AA34-E4C5-6BDD-AEF0-BC1FBB41FDFA}"/>
          </ac:spMkLst>
        </pc:spChg>
        <pc:spChg chg="add mod">
          <ac:chgData name="Matt Lyle" userId="a96e7d453dd11193" providerId="LiveId" clId="{F7E3ABE1-50BB-4935-8B67-43D204F1C478}" dt="2025-05-03T06:31:22.174" v="1935" actId="1076"/>
          <ac:spMkLst>
            <pc:docMk/>
            <pc:sldMk cId="168946883" sldId="344"/>
            <ac:spMk id="5" creationId="{68F26632-E5BF-382C-F4F6-2423D3F740C0}"/>
          </ac:spMkLst>
        </pc:spChg>
        <pc:picChg chg="add mod">
          <ac:chgData name="Matt Lyle" userId="a96e7d453dd11193" providerId="LiveId" clId="{F7E3ABE1-50BB-4935-8B67-43D204F1C478}" dt="2025-05-03T06:30:40.324" v="1922" actId="1076"/>
          <ac:picMkLst>
            <pc:docMk/>
            <pc:sldMk cId="168946883" sldId="344"/>
            <ac:picMk id="7" creationId="{BBC434A7-4EE1-A7FA-66A6-000CC0B905A1}"/>
          </ac:picMkLst>
        </pc:picChg>
      </pc:sldChg>
      <pc:sldChg chg="addSp modSp new mod modClrScheme modAnim chgLayout">
        <pc:chgData name="Matt Lyle" userId="a96e7d453dd11193" providerId="LiveId" clId="{F7E3ABE1-50BB-4935-8B67-43D204F1C478}" dt="2025-05-03T08:10:54.503" v="2231" actId="14100"/>
        <pc:sldMkLst>
          <pc:docMk/>
          <pc:sldMk cId="4257212728" sldId="345"/>
        </pc:sldMkLst>
        <pc:picChg chg="add mod modCrop">
          <ac:chgData name="Matt Lyle" userId="a96e7d453dd11193" providerId="LiveId" clId="{F7E3ABE1-50BB-4935-8B67-43D204F1C478}" dt="2025-05-03T08:10:54.503" v="2231" actId="14100"/>
          <ac:picMkLst>
            <pc:docMk/>
            <pc:sldMk cId="4257212728" sldId="345"/>
            <ac:picMk id="2" creationId="{83CA7A60-0518-9FE7-E703-C61EA6CA76EA}"/>
          </ac:picMkLst>
        </pc:picChg>
      </pc:sldChg>
      <pc:sldChg chg="addSp delSp modSp add mod ord modClrScheme delAnim chgLayout">
        <pc:chgData name="Matt Lyle" userId="a96e7d453dd11193" providerId="LiveId" clId="{F7E3ABE1-50BB-4935-8B67-43D204F1C478}" dt="2025-05-03T09:09:22.187" v="2559" actId="20577"/>
        <pc:sldMkLst>
          <pc:docMk/>
          <pc:sldMk cId="2217697617" sldId="346"/>
        </pc:sldMkLst>
        <pc:spChg chg="del">
          <ac:chgData name="Matt Lyle" userId="a96e7d453dd11193" providerId="LiveId" clId="{F7E3ABE1-50BB-4935-8B67-43D204F1C478}" dt="2025-05-03T07:22:08.207" v="2018" actId="478"/>
          <ac:spMkLst>
            <pc:docMk/>
            <pc:sldMk cId="2217697617" sldId="346"/>
            <ac:spMk id="3" creationId="{8A5A45CE-7625-DC96-41B0-172B39F40304}"/>
          </ac:spMkLst>
        </pc:spChg>
        <pc:spChg chg="del mod">
          <ac:chgData name="Matt Lyle" userId="a96e7d453dd11193" providerId="LiveId" clId="{F7E3ABE1-50BB-4935-8B67-43D204F1C478}" dt="2025-05-03T07:25:47.444" v="2033" actId="478"/>
          <ac:spMkLst>
            <pc:docMk/>
            <pc:sldMk cId="2217697617" sldId="346"/>
            <ac:spMk id="4" creationId="{EC775663-7268-756B-E2C0-C98102732BAB}"/>
          </ac:spMkLst>
        </pc:spChg>
        <pc:spChg chg="add mod">
          <ac:chgData name="Matt Lyle" userId="a96e7d453dd11193" providerId="LiveId" clId="{F7E3ABE1-50BB-4935-8B67-43D204F1C478}" dt="2025-05-03T07:29:55.406" v="2110" actId="1035"/>
          <ac:spMkLst>
            <pc:docMk/>
            <pc:sldMk cId="2217697617" sldId="346"/>
            <ac:spMk id="5" creationId="{98E4378F-738D-4954-37BF-57A5A17F17A3}"/>
          </ac:spMkLst>
        </pc:spChg>
        <pc:spChg chg="add mod">
          <ac:chgData name="Matt Lyle" userId="a96e7d453dd11193" providerId="LiveId" clId="{F7E3ABE1-50BB-4935-8B67-43D204F1C478}" dt="2025-05-03T07:29:55.406" v="2110" actId="1035"/>
          <ac:spMkLst>
            <pc:docMk/>
            <pc:sldMk cId="2217697617" sldId="346"/>
            <ac:spMk id="6" creationId="{537845BD-76D1-9FD0-8DDA-8BDC6A0D2EBE}"/>
          </ac:spMkLst>
        </pc:spChg>
        <pc:spChg chg="add mod ord">
          <ac:chgData name="Matt Lyle" userId="a96e7d453dd11193" providerId="LiveId" clId="{F7E3ABE1-50BB-4935-8B67-43D204F1C478}" dt="2025-05-03T07:29:57.087" v="2116" actId="167"/>
          <ac:spMkLst>
            <pc:docMk/>
            <pc:sldMk cId="2217697617" sldId="346"/>
            <ac:spMk id="7" creationId="{8D63A358-69CC-0EB4-B373-82F95C71AC73}"/>
          </ac:spMkLst>
        </pc:spChg>
        <pc:graphicFrameChg chg="add mod modGraphic">
          <ac:chgData name="Matt Lyle" userId="a96e7d453dd11193" providerId="LiveId" clId="{F7E3ABE1-50BB-4935-8B67-43D204F1C478}" dt="2025-05-03T09:09:22.187" v="2559" actId="20577"/>
          <ac:graphicFrameMkLst>
            <pc:docMk/>
            <pc:sldMk cId="2217697617" sldId="346"/>
            <ac:graphicFrameMk id="2" creationId="{5A9840C0-D8FA-A6FA-6BB2-699AA3156257}"/>
          </ac:graphicFrameMkLst>
        </pc:graphicFrameChg>
      </pc:sldChg>
      <pc:sldChg chg="addSp modSp new add del mod modAnim">
        <pc:chgData name="Matt Lyle" userId="a96e7d453dd11193" providerId="LiveId" clId="{F7E3ABE1-50BB-4935-8B67-43D204F1C478}" dt="2025-05-03T10:57:57.200" v="2898"/>
        <pc:sldMkLst>
          <pc:docMk/>
          <pc:sldMk cId="4274241533" sldId="347"/>
        </pc:sldMkLst>
        <pc:spChg chg="add mod">
          <ac:chgData name="Matt Lyle" userId="a96e7d453dd11193" providerId="LiveId" clId="{F7E3ABE1-50BB-4935-8B67-43D204F1C478}" dt="2025-05-03T08:11:41.371" v="2232" actId="13926"/>
          <ac:spMkLst>
            <pc:docMk/>
            <pc:sldMk cId="4274241533" sldId="347"/>
            <ac:spMk id="4" creationId="{0C412E72-A4D0-9584-7B6A-DD9F01CD79A7}"/>
          </ac:spMkLst>
        </pc:spChg>
      </pc:sldChg>
      <pc:sldChg chg="addSp modSp add mod modAnim">
        <pc:chgData name="Matt Lyle" userId="a96e7d453dd11193" providerId="LiveId" clId="{F7E3ABE1-50BB-4935-8B67-43D204F1C478}" dt="2025-05-03T09:09:51.156" v="2560"/>
        <pc:sldMkLst>
          <pc:docMk/>
          <pc:sldMk cId="1405050380" sldId="348"/>
        </pc:sldMkLst>
        <pc:spChg chg="add mod ord">
          <ac:chgData name="Matt Lyle" userId="a96e7d453dd11193" providerId="LiveId" clId="{F7E3ABE1-50BB-4935-8B67-43D204F1C478}" dt="2025-05-03T07:36:36.309" v="2174" actId="167"/>
          <ac:spMkLst>
            <pc:docMk/>
            <pc:sldMk cId="1405050380" sldId="348"/>
            <ac:spMk id="3" creationId="{ACE09E0C-0729-CD8B-9C95-68FECFCFC97B}"/>
          </ac:spMkLst>
        </pc:spChg>
        <pc:spChg chg="mod">
          <ac:chgData name="Matt Lyle" userId="a96e7d453dd11193" providerId="LiveId" clId="{F7E3ABE1-50BB-4935-8B67-43D204F1C478}" dt="2025-05-03T07:36:42.494" v="2175" actId="14100"/>
          <ac:spMkLst>
            <pc:docMk/>
            <pc:sldMk cId="1405050380" sldId="348"/>
            <ac:spMk id="5" creationId="{A6DE975A-D826-F293-FDFB-C033C2B27844}"/>
          </ac:spMkLst>
        </pc:spChg>
        <pc:spChg chg="mod">
          <ac:chgData name="Matt Lyle" userId="a96e7d453dd11193" providerId="LiveId" clId="{F7E3ABE1-50BB-4935-8B67-43D204F1C478}" dt="2025-05-03T07:36:42.494" v="2175" actId="14100"/>
          <ac:spMkLst>
            <pc:docMk/>
            <pc:sldMk cId="1405050380" sldId="348"/>
            <ac:spMk id="6" creationId="{C6D4BEAC-02F4-52D5-5157-8F71AA4AD2DA}"/>
          </ac:spMkLst>
        </pc:spChg>
        <pc:spChg chg="mod">
          <ac:chgData name="Matt Lyle" userId="a96e7d453dd11193" providerId="LiveId" clId="{F7E3ABE1-50BB-4935-8B67-43D204F1C478}" dt="2025-05-03T07:36:25.218" v="2169" actId="14100"/>
          <ac:spMkLst>
            <pc:docMk/>
            <pc:sldMk cId="1405050380" sldId="348"/>
            <ac:spMk id="7" creationId="{ABEDF8A0-D977-B534-F9ED-1416A092C3CD}"/>
          </ac:spMkLst>
        </pc:spChg>
        <pc:spChg chg="add mod">
          <ac:chgData name="Matt Lyle" userId="a96e7d453dd11193" providerId="LiveId" clId="{F7E3ABE1-50BB-4935-8B67-43D204F1C478}" dt="2025-05-03T08:14:00.768" v="2261" actId="1076"/>
          <ac:spMkLst>
            <pc:docMk/>
            <pc:sldMk cId="1405050380" sldId="348"/>
            <ac:spMk id="8" creationId="{4DC4030B-D0DB-07AC-222C-69C3F5A1EDF9}"/>
          </ac:spMkLst>
        </pc:spChg>
        <pc:graphicFrameChg chg="mod modGraphic">
          <ac:chgData name="Matt Lyle" userId="a96e7d453dd11193" providerId="LiveId" clId="{F7E3ABE1-50BB-4935-8B67-43D204F1C478}" dt="2025-05-03T07:36:17.816" v="2167" actId="13926"/>
          <ac:graphicFrameMkLst>
            <pc:docMk/>
            <pc:sldMk cId="1405050380" sldId="348"/>
            <ac:graphicFrameMk id="2" creationId="{8009674E-8181-D11F-7BC1-797B046C071E}"/>
          </ac:graphicFrameMkLst>
        </pc:graphicFrameChg>
        <pc:picChg chg="add mod">
          <ac:chgData name="Matt Lyle" userId="a96e7d453dd11193" providerId="LiveId" clId="{F7E3ABE1-50BB-4935-8B67-43D204F1C478}" dt="2025-05-03T08:14:57.004" v="2264" actId="14100"/>
          <ac:picMkLst>
            <pc:docMk/>
            <pc:sldMk cId="1405050380" sldId="348"/>
            <ac:picMk id="9" creationId="{095DF4A8-B972-F932-844A-0EB074B9F473}"/>
          </ac:picMkLst>
        </pc:picChg>
      </pc:sldChg>
      <pc:sldChg chg="addSp modSp new mod ord modClrScheme chgLayout">
        <pc:chgData name="Matt Lyle" userId="a96e7d453dd11193" providerId="LiveId" clId="{F7E3ABE1-50BB-4935-8B67-43D204F1C478}" dt="2025-05-03T11:00:45.629" v="2901"/>
        <pc:sldMkLst>
          <pc:docMk/>
          <pc:sldMk cId="342638816" sldId="349"/>
        </pc:sldMkLst>
        <pc:spChg chg="add mod">
          <ac:chgData name="Matt Lyle" userId="a96e7d453dd11193" providerId="LiveId" clId="{F7E3ABE1-50BB-4935-8B67-43D204F1C478}" dt="2025-05-03T08:27:39.167" v="2326" actId="2711"/>
          <ac:spMkLst>
            <pc:docMk/>
            <pc:sldMk cId="342638816" sldId="349"/>
            <ac:spMk id="5" creationId="{27DEB371-8E31-A05D-8E8F-18326E95CDA7}"/>
          </ac:spMkLst>
        </pc:spChg>
        <pc:picChg chg="add mod">
          <ac:chgData name="Matt Lyle" userId="a96e7d453dd11193" providerId="LiveId" clId="{F7E3ABE1-50BB-4935-8B67-43D204F1C478}" dt="2025-05-03T08:20:55.006" v="2303" actId="14100"/>
          <ac:picMkLst>
            <pc:docMk/>
            <pc:sldMk cId="342638816" sldId="349"/>
            <ac:picMk id="3" creationId="{D20611DD-2AFC-5010-F049-5F25B9521B9D}"/>
          </ac:picMkLst>
        </pc:picChg>
      </pc:sldChg>
      <pc:sldChg chg="addSp delSp modSp add mod ord modClrScheme modAnim chgLayout">
        <pc:chgData name="Matt Lyle" userId="a96e7d453dd11193" providerId="LiveId" clId="{F7E3ABE1-50BB-4935-8B67-43D204F1C478}" dt="2025-05-03T10:59:25.151" v="2899"/>
        <pc:sldMkLst>
          <pc:docMk/>
          <pc:sldMk cId="2408358286" sldId="350"/>
        </pc:sldMkLst>
        <pc:spChg chg="mod">
          <ac:chgData name="Matt Lyle" userId="a96e7d453dd11193" providerId="LiveId" clId="{F7E3ABE1-50BB-4935-8B67-43D204F1C478}" dt="2025-05-03T08:00:01.818" v="2181" actId="13926"/>
          <ac:spMkLst>
            <pc:docMk/>
            <pc:sldMk cId="2408358286" sldId="350"/>
            <ac:spMk id="3" creationId="{DD517137-C7AD-988A-259C-7333C66ED3CE}"/>
          </ac:spMkLst>
        </pc:spChg>
        <pc:spChg chg="add del mod">
          <ac:chgData name="Matt Lyle" userId="a96e7d453dd11193" providerId="LiveId" clId="{F7E3ABE1-50BB-4935-8B67-43D204F1C478}" dt="2025-05-03T08:01:41.820" v="2190" actId="478"/>
          <ac:spMkLst>
            <pc:docMk/>
            <pc:sldMk cId="2408358286" sldId="350"/>
            <ac:spMk id="4" creationId="{86368547-162A-5B85-F81B-721BB6627F06}"/>
          </ac:spMkLst>
        </pc:spChg>
        <pc:graphicFrameChg chg="add mod">
          <ac:chgData name="Matt Lyle" userId="a96e7d453dd11193" providerId="LiveId" clId="{F7E3ABE1-50BB-4935-8B67-43D204F1C478}" dt="2025-05-03T08:01:42.492" v="2191"/>
          <ac:graphicFrameMkLst>
            <pc:docMk/>
            <pc:sldMk cId="2408358286" sldId="350"/>
            <ac:graphicFrameMk id="5" creationId="{7551C895-7244-4109-E6A5-B8A639608C1E}"/>
          </ac:graphicFrameMkLst>
        </pc:graphicFrameChg>
        <pc:graphicFrameChg chg="add mod">
          <ac:chgData name="Matt Lyle" userId="a96e7d453dd11193" providerId="LiveId" clId="{F7E3ABE1-50BB-4935-8B67-43D204F1C478}" dt="2025-05-03T08:01:42.492" v="2191"/>
          <ac:graphicFrameMkLst>
            <pc:docMk/>
            <pc:sldMk cId="2408358286" sldId="350"/>
            <ac:graphicFrameMk id="6" creationId="{77651BFC-0989-FCB7-F07D-68415F8FC68E}"/>
          </ac:graphicFrameMkLst>
        </pc:graphicFrameChg>
        <pc:graphicFrameChg chg="add mod">
          <ac:chgData name="Matt Lyle" userId="a96e7d453dd11193" providerId="LiveId" clId="{F7E3ABE1-50BB-4935-8B67-43D204F1C478}" dt="2025-05-03T08:01:42.492" v="2191"/>
          <ac:graphicFrameMkLst>
            <pc:docMk/>
            <pc:sldMk cId="2408358286" sldId="350"/>
            <ac:graphicFrameMk id="7" creationId="{22D25FAA-1F16-628B-559D-40387212E7CE}"/>
          </ac:graphicFrameMkLst>
        </pc:graphicFrameChg>
        <pc:graphicFrameChg chg="add mod">
          <ac:chgData name="Matt Lyle" userId="a96e7d453dd11193" providerId="LiveId" clId="{F7E3ABE1-50BB-4935-8B67-43D204F1C478}" dt="2025-05-03T08:01:42.492" v="2191"/>
          <ac:graphicFrameMkLst>
            <pc:docMk/>
            <pc:sldMk cId="2408358286" sldId="350"/>
            <ac:graphicFrameMk id="8" creationId="{EBBF51C4-D12B-3E68-779A-D4872454A044}"/>
          </ac:graphicFrameMkLst>
        </pc:graphicFrameChg>
        <pc:graphicFrameChg chg="add mod">
          <ac:chgData name="Matt Lyle" userId="a96e7d453dd11193" providerId="LiveId" clId="{F7E3ABE1-50BB-4935-8B67-43D204F1C478}" dt="2025-05-03T08:01:42.492" v="2191"/>
          <ac:graphicFrameMkLst>
            <pc:docMk/>
            <pc:sldMk cId="2408358286" sldId="350"/>
            <ac:graphicFrameMk id="9" creationId="{980CF82B-E6C6-CB25-9676-0178D7259715}"/>
          </ac:graphicFrameMkLst>
        </pc:graphicFrameChg>
        <pc:graphicFrameChg chg="add mod">
          <ac:chgData name="Matt Lyle" userId="a96e7d453dd11193" providerId="LiveId" clId="{F7E3ABE1-50BB-4935-8B67-43D204F1C478}" dt="2025-05-03T08:01:42.492" v="2191"/>
          <ac:graphicFrameMkLst>
            <pc:docMk/>
            <pc:sldMk cId="2408358286" sldId="350"/>
            <ac:graphicFrameMk id="10" creationId="{D33FF46E-E3B4-3DE2-B9E9-2C7EE635D37D}"/>
          </ac:graphicFrameMkLst>
        </pc:graphicFrameChg>
        <pc:graphicFrameChg chg="add mod">
          <ac:chgData name="Matt Lyle" userId="a96e7d453dd11193" providerId="LiveId" clId="{F7E3ABE1-50BB-4935-8B67-43D204F1C478}" dt="2025-05-03T08:01:42.492" v="2191"/>
          <ac:graphicFrameMkLst>
            <pc:docMk/>
            <pc:sldMk cId="2408358286" sldId="350"/>
            <ac:graphicFrameMk id="11" creationId="{589DFD44-4D57-5CF3-9046-BDC40573119F}"/>
          </ac:graphicFrameMkLst>
        </pc:graphicFrameChg>
        <pc:graphicFrameChg chg="add mod">
          <ac:chgData name="Matt Lyle" userId="a96e7d453dd11193" providerId="LiveId" clId="{F7E3ABE1-50BB-4935-8B67-43D204F1C478}" dt="2025-05-03T08:01:42.492" v="2191"/>
          <ac:graphicFrameMkLst>
            <pc:docMk/>
            <pc:sldMk cId="2408358286" sldId="350"/>
            <ac:graphicFrameMk id="12" creationId="{96AC5B9B-F293-44EA-1A0B-6FA0337E9100}"/>
          </ac:graphicFrameMkLst>
        </pc:graphicFrameChg>
        <pc:graphicFrameChg chg="add mod">
          <ac:chgData name="Matt Lyle" userId="a96e7d453dd11193" providerId="LiveId" clId="{F7E3ABE1-50BB-4935-8B67-43D204F1C478}" dt="2025-05-03T08:01:42.492" v="2191"/>
          <ac:graphicFrameMkLst>
            <pc:docMk/>
            <pc:sldMk cId="2408358286" sldId="350"/>
            <ac:graphicFrameMk id="13" creationId="{A0688C1D-DB80-AB2C-C50E-7C9FB0AB3CFB}"/>
          </ac:graphicFrameMkLst>
        </pc:graphicFrameChg>
        <pc:graphicFrameChg chg="add mod">
          <ac:chgData name="Matt Lyle" userId="a96e7d453dd11193" providerId="LiveId" clId="{F7E3ABE1-50BB-4935-8B67-43D204F1C478}" dt="2025-05-03T08:01:42.492" v="2191"/>
          <ac:graphicFrameMkLst>
            <pc:docMk/>
            <pc:sldMk cId="2408358286" sldId="350"/>
            <ac:graphicFrameMk id="14" creationId="{FE67DD80-C1B8-FC22-9061-7A45037FD79B}"/>
          </ac:graphicFrameMkLst>
        </pc:graphicFrameChg>
        <pc:graphicFrameChg chg="add mod">
          <ac:chgData name="Matt Lyle" userId="a96e7d453dd11193" providerId="LiveId" clId="{F7E3ABE1-50BB-4935-8B67-43D204F1C478}" dt="2025-05-03T08:01:44.746" v="2192"/>
          <ac:graphicFrameMkLst>
            <pc:docMk/>
            <pc:sldMk cId="2408358286" sldId="350"/>
            <ac:graphicFrameMk id="15" creationId="{788EDCA9-C691-FE4C-9563-F350C2F6658E}"/>
          </ac:graphicFrameMkLst>
        </pc:graphicFrameChg>
        <pc:graphicFrameChg chg="add mod">
          <ac:chgData name="Matt Lyle" userId="a96e7d453dd11193" providerId="LiveId" clId="{F7E3ABE1-50BB-4935-8B67-43D204F1C478}" dt="2025-05-03T08:01:44.746" v="2192"/>
          <ac:graphicFrameMkLst>
            <pc:docMk/>
            <pc:sldMk cId="2408358286" sldId="350"/>
            <ac:graphicFrameMk id="16" creationId="{DA739D1E-5217-A931-113C-8F96983B1FA1}"/>
          </ac:graphicFrameMkLst>
        </pc:graphicFrameChg>
        <pc:graphicFrameChg chg="add mod">
          <ac:chgData name="Matt Lyle" userId="a96e7d453dd11193" providerId="LiveId" clId="{F7E3ABE1-50BB-4935-8B67-43D204F1C478}" dt="2025-05-03T08:01:44.746" v="2192"/>
          <ac:graphicFrameMkLst>
            <pc:docMk/>
            <pc:sldMk cId="2408358286" sldId="350"/>
            <ac:graphicFrameMk id="17" creationId="{3E554B1B-3C06-26E6-B309-5F0B55CE26BA}"/>
          </ac:graphicFrameMkLst>
        </pc:graphicFrameChg>
        <pc:graphicFrameChg chg="add mod">
          <ac:chgData name="Matt Lyle" userId="a96e7d453dd11193" providerId="LiveId" clId="{F7E3ABE1-50BB-4935-8B67-43D204F1C478}" dt="2025-05-03T08:01:44.746" v="2192"/>
          <ac:graphicFrameMkLst>
            <pc:docMk/>
            <pc:sldMk cId="2408358286" sldId="350"/>
            <ac:graphicFrameMk id="18" creationId="{2A8F8D80-0FED-5E8C-DE50-3A0F47952226}"/>
          </ac:graphicFrameMkLst>
        </pc:graphicFrameChg>
        <pc:graphicFrameChg chg="add mod">
          <ac:chgData name="Matt Lyle" userId="a96e7d453dd11193" providerId="LiveId" clId="{F7E3ABE1-50BB-4935-8B67-43D204F1C478}" dt="2025-05-03T08:01:44.746" v="2192"/>
          <ac:graphicFrameMkLst>
            <pc:docMk/>
            <pc:sldMk cId="2408358286" sldId="350"/>
            <ac:graphicFrameMk id="19" creationId="{A5A700E8-1CD6-447C-E901-96F7F7863D1E}"/>
          </ac:graphicFrameMkLst>
        </pc:graphicFrameChg>
        <pc:graphicFrameChg chg="add mod">
          <ac:chgData name="Matt Lyle" userId="a96e7d453dd11193" providerId="LiveId" clId="{F7E3ABE1-50BB-4935-8B67-43D204F1C478}" dt="2025-05-03T08:01:44.746" v="2192"/>
          <ac:graphicFrameMkLst>
            <pc:docMk/>
            <pc:sldMk cId="2408358286" sldId="350"/>
            <ac:graphicFrameMk id="20" creationId="{31094A01-F05F-35AC-7F26-99AE74440AD0}"/>
          </ac:graphicFrameMkLst>
        </pc:graphicFrameChg>
        <pc:graphicFrameChg chg="add mod">
          <ac:chgData name="Matt Lyle" userId="a96e7d453dd11193" providerId="LiveId" clId="{F7E3ABE1-50BB-4935-8B67-43D204F1C478}" dt="2025-05-03T08:01:44.746" v="2192"/>
          <ac:graphicFrameMkLst>
            <pc:docMk/>
            <pc:sldMk cId="2408358286" sldId="350"/>
            <ac:graphicFrameMk id="21" creationId="{EE4CCB22-F6E2-1C73-CB62-B2AF4AAB19C4}"/>
          </ac:graphicFrameMkLst>
        </pc:graphicFrameChg>
        <pc:graphicFrameChg chg="add mod">
          <ac:chgData name="Matt Lyle" userId="a96e7d453dd11193" providerId="LiveId" clId="{F7E3ABE1-50BB-4935-8B67-43D204F1C478}" dt="2025-05-03T08:01:44.746" v="2192"/>
          <ac:graphicFrameMkLst>
            <pc:docMk/>
            <pc:sldMk cId="2408358286" sldId="350"/>
            <ac:graphicFrameMk id="22" creationId="{73EAD99F-88EA-C5E8-0406-F9C27119736C}"/>
          </ac:graphicFrameMkLst>
        </pc:graphicFrameChg>
        <pc:graphicFrameChg chg="add mod">
          <ac:chgData name="Matt Lyle" userId="a96e7d453dd11193" providerId="LiveId" clId="{F7E3ABE1-50BB-4935-8B67-43D204F1C478}" dt="2025-05-03T08:01:44.746" v="2192"/>
          <ac:graphicFrameMkLst>
            <pc:docMk/>
            <pc:sldMk cId="2408358286" sldId="350"/>
            <ac:graphicFrameMk id="23" creationId="{0C3D7B05-4822-09BA-F50A-98D4673A3C85}"/>
          </ac:graphicFrameMkLst>
        </pc:graphicFrameChg>
        <pc:graphicFrameChg chg="add mod modGraphic">
          <ac:chgData name="Matt Lyle" userId="a96e7d453dd11193" providerId="LiveId" clId="{F7E3ABE1-50BB-4935-8B67-43D204F1C478}" dt="2025-05-03T08:01:52.069" v="2196" actId="14100"/>
          <ac:graphicFrameMkLst>
            <pc:docMk/>
            <pc:sldMk cId="2408358286" sldId="350"/>
            <ac:graphicFrameMk id="24" creationId="{A954ECC1-890A-097B-D341-68B6FC1B2D58}"/>
          </ac:graphicFrameMkLst>
        </pc:graphicFrameChg>
        <pc:graphicFrameChg chg="add mod modGraphic">
          <ac:chgData name="Matt Lyle" userId="a96e7d453dd11193" providerId="LiveId" clId="{F7E3ABE1-50BB-4935-8B67-43D204F1C478}" dt="2025-05-03T08:05:19.059" v="2221" actId="1036"/>
          <ac:graphicFrameMkLst>
            <pc:docMk/>
            <pc:sldMk cId="2408358286" sldId="350"/>
            <ac:graphicFrameMk id="25" creationId="{8E3C6DC6-0360-6299-9A0D-F319833B48C7}"/>
          </ac:graphicFrameMkLst>
        </pc:graphicFrameChg>
      </pc:sldChg>
      <pc:sldChg chg="delSp modSp add del mod">
        <pc:chgData name="Matt Lyle" userId="a96e7d453dd11193" providerId="LiveId" clId="{F7E3ABE1-50BB-4935-8B67-43D204F1C478}" dt="2025-05-03T08:38:18.257" v="2495" actId="47"/>
        <pc:sldMkLst>
          <pc:docMk/>
          <pc:sldMk cId="1848344366" sldId="351"/>
        </pc:sldMkLst>
        <pc:spChg chg="mod">
          <ac:chgData name="Matt Lyle" userId="a96e7d453dd11193" providerId="LiveId" clId="{F7E3ABE1-50BB-4935-8B67-43D204F1C478}" dt="2025-05-03T08:28:40.056" v="2328"/>
          <ac:spMkLst>
            <pc:docMk/>
            <pc:sldMk cId="1848344366" sldId="351"/>
            <ac:spMk id="5" creationId="{25042A6D-1F00-437E-780E-A48795831D6F}"/>
          </ac:spMkLst>
        </pc:spChg>
        <pc:picChg chg="del">
          <ac:chgData name="Matt Lyle" userId="a96e7d453dd11193" providerId="LiveId" clId="{F7E3ABE1-50BB-4935-8B67-43D204F1C478}" dt="2025-05-03T08:28:49.944" v="2329" actId="478"/>
          <ac:picMkLst>
            <pc:docMk/>
            <pc:sldMk cId="1848344366" sldId="351"/>
            <ac:picMk id="3" creationId="{F406A7AD-9E3A-285C-D4B4-359878A5C467}"/>
          </ac:picMkLst>
        </pc:picChg>
      </pc:sldChg>
      <pc:sldChg chg="addSp delSp modSp add del mod ord modClrScheme chgLayout">
        <pc:chgData name="Matt Lyle" userId="a96e7d453dd11193" providerId="LiveId" clId="{F7E3ABE1-50BB-4935-8B67-43D204F1C478}" dt="2025-05-03T08:37:10.582" v="2488" actId="47"/>
        <pc:sldMkLst>
          <pc:docMk/>
          <pc:sldMk cId="1566456312" sldId="352"/>
        </pc:sldMkLst>
        <pc:spChg chg="del">
          <ac:chgData name="Matt Lyle" userId="a96e7d453dd11193" providerId="LiveId" clId="{F7E3ABE1-50BB-4935-8B67-43D204F1C478}" dt="2025-05-03T08:35:46.494" v="2468" actId="478"/>
          <ac:spMkLst>
            <pc:docMk/>
            <pc:sldMk cId="1566456312" sldId="352"/>
            <ac:spMk id="3" creationId="{602448D6-F600-B988-7E69-F5AD08A16996}"/>
          </ac:spMkLst>
        </pc:spChg>
        <pc:spChg chg="mod">
          <ac:chgData name="Matt Lyle" userId="a96e7d453dd11193" providerId="LiveId" clId="{F7E3ABE1-50BB-4935-8B67-43D204F1C478}" dt="2025-05-03T08:36:34.822" v="2480" actId="242"/>
          <ac:spMkLst>
            <pc:docMk/>
            <pc:sldMk cId="1566456312" sldId="352"/>
            <ac:spMk id="7" creationId="{B02947AF-C64C-AE98-996F-9B74ECF64395}"/>
          </ac:spMkLst>
        </pc:spChg>
        <pc:spChg chg="add mod">
          <ac:chgData name="Matt Lyle" userId="a96e7d453dd11193" providerId="LiveId" clId="{F7E3ABE1-50BB-4935-8B67-43D204F1C478}" dt="2025-05-03T08:36:03.373" v="2470" actId="1076"/>
          <ac:spMkLst>
            <pc:docMk/>
            <pc:sldMk cId="1566456312" sldId="352"/>
            <ac:spMk id="9" creationId="{4B47BAE9-4054-4B97-1FA3-8AA5B471EFF7}"/>
          </ac:spMkLst>
        </pc:spChg>
        <pc:spChg chg="add mod">
          <ac:chgData name="Matt Lyle" userId="a96e7d453dd11193" providerId="LiveId" clId="{F7E3ABE1-50BB-4935-8B67-43D204F1C478}" dt="2025-05-03T08:36:39.399" v="2481" actId="242"/>
          <ac:spMkLst>
            <pc:docMk/>
            <pc:sldMk cId="1566456312" sldId="352"/>
            <ac:spMk id="12" creationId="{46102367-D174-C4D6-B5AA-0129EDD5348B}"/>
          </ac:spMkLst>
        </pc:spChg>
        <pc:picChg chg="add mod">
          <ac:chgData name="Matt Lyle" userId="a96e7d453dd11193" providerId="LiveId" clId="{F7E3ABE1-50BB-4935-8B67-43D204F1C478}" dt="2025-05-03T08:32:39.151" v="2377" actId="14100"/>
          <ac:picMkLst>
            <pc:docMk/>
            <pc:sldMk cId="1566456312" sldId="352"/>
            <ac:picMk id="4" creationId="{C1E9F8E3-0ADA-05DF-992C-E352B2CDA468}"/>
          </ac:picMkLst>
        </pc:picChg>
        <pc:picChg chg="del mod">
          <ac:chgData name="Matt Lyle" userId="a96e7d453dd11193" providerId="LiveId" clId="{F7E3ABE1-50BB-4935-8B67-43D204F1C478}" dt="2025-05-03T08:31:50.343" v="2334" actId="478"/>
          <ac:picMkLst>
            <pc:docMk/>
            <pc:sldMk cId="1566456312" sldId="352"/>
            <ac:picMk id="6" creationId="{81DC134B-1530-D6E6-22A4-167F1E0F0350}"/>
          </ac:picMkLst>
        </pc:picChg>
        <pc:picChg chg="add mod">
          <ac:chgData name="Matt Lyle" userId="a96e7d453dd11193" providerId="LiveId" clId="{F7E3ABE1-50BB-4935-8B67-43D204F1C478}" dt="2025-05-03T08:35:54.436" v="2469" actId="1076"/>
          <ac:picMkLst>
            <pc:docMk/>
            <pc:sldMk cId="1566456312" sldId="352"/>
            <ac:picMk id="8" creationId="{B3EBDA93-3DFA-B9DA-ABA2-4CAD12D13F34}"/>
          </ac:picMkLst>
        </pc:picChg>
        <pc:picChg chg="add mod">
          <ac:chgData name="Matt Lyle" userId="a96e7d453dd11193" providerId="LiveId" clId="{F7E3ABE1-50BB-4935-8B67-43D204F1C478}" dt="2025-05-03T08:34:08.500" v="2428"/>
          <ac:picMkLst>
            <pc:docMk/>
            <pc:sldMk cId="1566456312" sldId="352"/>
            <ac:picMk id="11" creationId="{23C282AA-D37A-4A6B-76CE-FB16B67DF848}"/>
          </ac:picMkLst>
        </pc:picChg>
      </pc:sldChg>
      <pc:sldChg chg="addSp delSp modSp add mod">
        <pc:chgData name="Matt Lyle" userId="a96e7d453dd11193" providerId="LiveId" clId="{F7E3ABE1-50BB-4935-8B67-43D204F1C478}" dt="2025-05-03T08:37:33.294" v="2490" actId="478"/>
        <pc:sldMkLst>
          <pc:docMk/>
          <pc:sldMk cId="1146809218" sldId="353"/>
        </pc:sldMkLst>
        <pc:spChg chg="add mod">
          <ac:chgData name="Matt Lyle" userId="a96e7d453dd11193" providerId="LiveId" clId="{F7E3ABE1-50BB-4935-8B67-43D204F1C478}" dt="2025-05-03T08:37:07.568" v="2487" actId="1076"/>
          <ac:spMkLst>
            <pc:docMk/>
            <pc:sldMk cId="1146809218" sldId="353"/>
            <ac:spMk id="2" creationId="{5AC45E50-0A94-103E-3DF1-0D4B789A6E40}"/>
          </ac:spMkLst>
        </pc:spChg>
        <pc:spChg chg="add del mod">
          <ac:chgData name="Matt Lyle" userId="a96e7d453dd11193" providerId="LiveId" clId="{F7E3ABE1-50BB-4935-8B67-43D204F1C478}" dt="2025-05-03T08:37:33.294" v="2490" actId="478"/>
          <ac:spMkLst>
            <pc:docMk/>
            <pc:sldMk cId="1146809218" sldId="353"/>
            <ac:spMk id="3" creationId="{1127D3E2-09B0-82EE-1756-6A6FECDBACDF}"/>
          </ac:spMkLst>
        </pc:spChg>
        <pc:spChg chg="del">
          <ac:chgData name="Matt Lyle" userId="a96e7d453dd11193" providerId="LiveId" clId="{F7E3ABE1-50BB-4935-8B67-43D204F1C478}" dt="2025-05-03T08:36:09.104" v="2473" actId="478"/>
          <ac:spMkLst>
            <pc:docMk/>
            <pc:sldMk cId="1146809218" sldId="353"/>
            <ac:spMk id="7" creationId="{BD51EE36-F146-9855-DA59-7C6513D5F590}"/>
          </ac:spMkLst>
        </pc:spChg>
        <pc:spChg chg="del mod">
          <ac:chgData name="Matt Lyle" userId="a96e7d453dd11193" providerId="LiveId" clId="{F7E3ABE1-50BB-4935-8B67-43D204F1C478}" dt="2025-05-03T08:37:33.294" v="2490" actId="478"/>
          <ac:spMkLst>
            <pc:docMk/>
            <pc:sldMk cId="1146809218" sldId="353"/>
            <ac:spMk id="9" creationId="{E67CBA50-E184-D770-FCDA-E9EB4A93C83D}"/>
          </ac:spMkLst>
        </pc:spChg>
        <pc:spChg chg="del">
          <ac:chgData name="Matt Lyle" userId="a96e7d453dd11193" providerId="LiveId" clId="{F7E3ABE1-50BB-4935-8B67-43D204F1C478}" dt="2025-05-03T08:36:07.608" v="2472" actId="478"/>
          <ac:spMkLst>
            <pc:docMk/>
            <pc:sldMk cId="1146809218" sldId="353"/>
            <ac:spMk id="12" creationId="{FE6CAD51-8D7A-04FF-BEB7-E227BFE0FBD3}"/>
          </ac:spMkLst>
        </pc:spChg>
      </pc:sldChg>
      <pc:sldChg chg="delSp add mod ord modAnim">
        <pc:chgData name="Matt Lyle" userId="a96e7d453dd11193" providerId="LiveId" clId="{F7E3ABE1-50BB-4935-8B67-43D204F1C478}" dt="2025-05-03T11:20:18.060" v="3013"/>
        <pc:sldMkLst>
          <pc:docMk/>
          <pc:sldMk cId="2292812465" sldId="354"/>
        </pc:sldMkLst>
        <pc:spChg chg="del">
          <ac:chgData name="Matt Lyle" userId="a96e7d453dd11193" providerId="LiveId" clId="{F7E3ABE1-50BB-4935-8B67-43D204F1C478}" dt="2025-05-03T08:38:03.294" v="2494" actId="478"/>
          <ac:spMkLst>
            <pc:docMk/>
            <pc:sldMk cId="2292812465" sldId="354"/>
            <ac:spMk id="3" creationId="{67977DEC-DEE3-02EB-390B-B7231E430966}"/>
          </ac:spMkLst>
        </pc:spChg>
      </pc:sldChg>
      <pc:sldChg chg="modSp add mod ord">
        <pc:chgData name="Matt Lyle" userId="a96e7d453dd11193" providerId="LiveId" clId="{F7E3ABE1-50BB-4935-8B67-43D204F1C478}" dt="2025-05-03T08:40:36.415" v="2532" actId="20577"/>
        <pc:sldMkLst>
          <pc:docMk/>
          <pc:sldMk cId="4016115623" sldId="355"/>
        </pc:sldMkLst>
        <pc:spChg chg="mod">
          <ac:chgData name="Matt Lyle" userId="a96e7d453dd11193" providerId="LiveId" clId="{F7E3ABE1-50BB-4935-8B67-43D204F1C478}" dt="2025-05-03T08:40:36.415" v="2532" actId="20577"/>
          <ac:spMkLst>
            <pc:docMk/>
            <pc:sldMk cId="4016115623" sldId="355"/>
            <ac:spMk id="2" creationId="{C60F78CF-91EA-47AB-585F-8CE889ADF658}"/>
          </ac:spMkLst>
        </pc:spChg>
        <pc:spChg chg="mod">
          <ac:chgData name="Matt Lyle" userId="a96e7d453dd11193" providerId="LiveId" clId="{F7E3ABE1-50BB-4935-8B67-43D204F1C478}" dt="2025-05-03T08:39:58.883" v="2530" actId="313"/>
          <ac:spMkLst>
            <pc:docMk/>
            <pc:sldMk cId="4016115623" sldId="355"/>
            <ac:spMk id="3" creationId="{82325591-C82C-67B2-404A-49BF94C52AAC}"/>
          </ac:spMkLst>
        </pc:spChg>
      </pc:sldChg>
      <pc:sldChg chg="addSp delSp modSp add mod ord modClrScheme chgLayout">
        <pc:chgData name="Matt Lyle" userId="a96e7d453dd11193" providerId="LiveId" clId="{F7E3ABE1-50BB-4935-8B67-43D204F1C478}" dt="2025-05-03T11:09:02.728" v="3003" actId="20577"/>
        <pc:sldMkLst>
          <pc:docMk/>
          <pc:sldMk cId="1991046335" sldId="356"/>
        </pc:sldMkLst>
        <pc:spChg chg="del">
          <ac:chgData name="Matt Lyle" userId="a96e7d453dd11193" providerId="LiveId" clId="{F7E3ABE1-50BB-4935-8B67-43D204F1C478}" dt="2025-05-03T11:03:40.405" v="2907" actId="478"/>
          <ac:spMkLst>
            <pc:docMk/>
            <pc:sldMk cId="1991046335" sldId="356"/>
            <ac:spMk id="2" creationId="{058538CC-A421-F539-E5BE-2DBC08F5AECE}"/>
          </ac:spMkLst>
        </pc:spChg>
        <pc:spChg chg="mod">
          <ac:chgData name="Matt Lyle" userId="a96e7d453dd11193" providerId="LiveId" clId="{F7E3ABE1-50BB-4935-8B67-43D204F1C478}" dt="2025-05-03T11:03:43.599" v="2951" actId="1035"/>
          <ac:spMkLst>
            <pc:docMk/>
            <pc:sldMk cId="1991046335" sldId="356"/>
            <ac:spMk id="3" creationId="{6B987E12-F3D9-F62D-A6CC-08359E49C078}"/>
          </ac:spMkLst>
        </pc:spChg>
        <pc:spChg chg="add del mod">
          <ac:chgData name="Matt Lyle" userId="a96e7d453dd11193" providerId="LiveId" clId="{F7E3ABE1-50BB-4935-8B67-43D204F1C478}" dt="2025-05-03T08:41:15.624" v="2549" actId="478"/>
          <ac:spMkLst>
            <pc:docMk/>
            <pc:sldMk cId="1991046335" sldId="356"/>
            <ac:spMk id="6" creationId="{3EA81F64-C9F5-D0FC-4A3E-4DA83C5EB096}"/>
          </ac:spMkLst>
        </pc:spChg>
        <pc:spChg chg="add del mod">
          <ac:chgData name="Matt Lyle" userId="a96e7d453dd11193" providerId="LiveId" clId="{F7E3ABE1-50BB-4935-8B67-43D204F1C478}" dt="2025-05-03T08:41:14.070" v="2548" actId="478"/>
          <ac:spMkLst>
            <pc:docMk/>
            <pc:sldMk cId="1991046335" sldId="356"/>
            <ac:spMk id="7" creationId="{87DAA57D-DAE8-690A-DE9D-3BDB44CF5023}"/>
          </ac:spMkLst>
        </pc:spChg>
        <pc:spChg chg="del">
          <ac:chgData name="Matt Lyle" userId="a96e7d453dd11193" providerId="LiveId" clId="{F7E3ABE1-50BB-4935-8B67-43D204F1C478}" dt="2025-05-03T11:03:34.917" v="2904" actId="478"/>
          <ac:spMkLst>
            <pc:docMk/>
            <pc:sldMk cId="1991046335" sldId="356"/>
            <ac:spMk id="9" creationId="{37EA2F4D-C609-B17C-9FC5-63C9A9B13687}"/>
          </ac:spMkLst>
        </pc:spChg>
        <pc:spChg chg="add">
          <ac:chgData name="Matt Lyle" userId="a96e7d453dd11193" providerId="LiveId" clId="{F7E3ABE1-50BB-4935-8B67-43D204F1C478}" dt="2025-05-03T11:04:00.600" v="2952"/>
          <ac:spMkLst>
            <pc:docMk/>
            <pc:sldMk cId="1991046335" sldId="356"/>
            <ac:spMk id="10" creationId="{350C35CC-A396-6173-B9CD-491C5383E4FD}"/>
          </ac:spMkLst>
        </pc:spChg>
        <pc:spChg chg="add">
          <ac:chgData name="Matt Lyle" userId="a96e7d453dd11193" providerId="LiveId" clId="{F7E3ABE1-50BB-4935-8B67-43D204F1C478}" dt="2025-05-03T11:04:00.600" v="2952"/>
          <ac:spMkLst>
            <pc:docMk/>
            <pc:sldMk cId="1991046335" sldId="356"/>
            <ac:spMk id="14" creationId="{C022ABB5-626F-0EF5-332E-B859BFCF589F}"/>
          </ac:spMkLst>
        </pc:spChg>
        <pc:spChg chg="add">
          <ac:chgData name="Matt Lyle" userId="a96e7d453dd11193" providerId="LiveId" clId="{F7E3ABE1-50BB-4935-8B67-43D204F1C478}" dt="2025-05-03T11:04:00.600" v="2952"/>
          <ac:spMkLst>
            <pc:docMk/>
            <pc:sldMk cId="1991046335" sldId="356"/>
            <ac:spMk id="15" creationId="{134D950D-1EA9-7443-161B-5654A4DF7DE2}"/>
          </ac:spMkLst>
        </pc:spChg>
        <pc:spChg chg="add">
          <ac:chgData name="Matt Lyle" userId="a96e7d453dd11193" providerId="LiveId" clId="{F7E3ABE1-50BB-4935-8B67-43D204F1C478}" dt="2025-05-03T11:04:00.600" v="2952"/>
          <ac:spMkLst>
            <pc:docMk/>
            <pc:sldMk cId="1991046335" sldId="356"/>
            <ac:spMk id="16" creationId="{4B9EBF0F-DDC1-44A2-F9F0-3460F7B8FD42}"/>
          </ac:spMkLst>
        </pc:spChg>
        <pc:spChg chg="add">
          <ac:chgData name="Matt Lyle" userId="a96e7d453dd11193" providerId="LiveId" clId="{F7E3ABE1-50BB-4935-8B67-43D204F1C478}" dt="2025-05-03T11:04:00.600" v="2952"/>
          <ac:spMkLst>
            <pc:docMk/>
            <pc:sldMk cId="1991046335" sldId="356"/>
            <ac:spMk id="17" creationId="{E12E024C-7144-C25E-9967-CDA05BA8BD24}"/>
          </ac:spMkLst>
        </pc:spChg>
        <pc:spChg chg="add">
          <ac:chgData name="Matt Lyle" userId="a96e7d453dd11193" providerId="LiveId" clId="{F7E3ABE1-50BB-4935-8B67-43D204F1C478}" dt="2025-05-03T11:04:00.600" v="2952"/>
          <ac:spMkLst>
            <pc:docMk/>
            <pc:sldMk cId="1991046335" sldId="356"/>
            <ac:spMk id="18" creationId="{16E5C7DE-2349-6D86-80FD-8D1948479100}"/>
          </ac:spMkLst>
        </pc:spChg>
        <pc:spChg chg="add">
          <ac:chgData name="Matt Lyle" userId="a96e7d453dd11193" providerId="LiveId" clId="{F7E3ABE1-50BB-4935-8B67-43D204F1C478}" dt="2025-05-03T11:04:00.600" v="2952"/>
          <ac:spMkLst>
            <pc:docMk/>
            <pc:sldMk cId="1991046335" sldId="356"/>
            <ac:spMk id="20" creationId="{2868D677-6A48-7173-DD11-F21A52392212}"/>
          </ac:spMkLst>
        </pc:spChg>
        <pc:spChg chg="add">
          <ac:chgData name="Matt Lyle" userId="a96e7d453dd11193" providerId="LiveId" clId="{F7E3ABE1-50BB-4935-8B67-43D204F1C478}" dt="2025-05-03T11:04:00.600" v="2952"/>
          <ac:spMkLst>
            <pc:docMk/>
            <pc:sldMk cId="1991046335" sldId="356"/>
            <ac:spMk id="21" creationId="{7E22CE6A-B675-F346-A636-46796F13841B}"/>
          </ac:spMkLst>
        </pc:spChg>
        <pc:spChg chg="add">
          <ac:chgData name="Matt Lyle" userId="a96e7d453dd11193" providerId="LiveId" clId="{F7E3ABE1-50BB-4935-8B67-43D204F1C478}" dt="2025-05-03T11:04:00.600" v="2952"/>
          <ac:spMkLst>
            <pc:docMk/>
            <pc:sldMk cId="1991046335" sldId="356"/>
            <ac:spMk id="22" creationId="{216FAF09-7D97-7A8A-2B8C-665582DE335D}"/>
          </ac:spMkLst>
        </pc:spChg>
        <pc:spChg chg="add">
          <ac:chgData name="Matt Lyle" userId="a96e7d453dd11193" providerId="LiveId" clId="{F7E3ABE1-50BB-4935-8B67-43D204F1C478}" dt="2025-05-03T11:04:00.600" v="2952"/>
          <ac:spMkLst>
            <pc:docMk/>
            <pc:sldMk cId="1991046335" sldId="356"/>
            <ac:spMk id="23" creationId="{5DD57EA3-4627-8364-3425-EB1FFFB2A888}"/>
          </ac:spMkLst>
        </pc:spChg>
        <pc:spChg chg="add mod">
          <ac:chgData name="Matt Lyle" userId="a96e7d453dd11193" providerId="LiveId" clId="{F7E3ABE1-50BB-4935-8B67-43D204F1C478}" dt="2025-05-03T11:09:02.728" v="3003" actId="20577"/>
          <ac:spMkLst>
            <pc:docMk/>
            <pc:sldMk cId="1991046335" sldId="356"/>
            <ac:spMk id="25" creationId="{8265AFC6-D241-BF2E-CEBF-1153A5533F62}"/>
          </ac:spMkLst>
        </pc:spChg>
        <pc:picChg chg="del">
          <ac:chgData name="Matt Lyle" userId="a96e7d453dd11193" providerId="LiveId" clId="{F7E3ABE1-50BB-4935-8B67-43D204F1C478}" dt="2025-05-03T11:03:36.909" v="2906" actId="478"/>
          <ac:picMkLst>
            <pc:docMk/>
            <pc:sldMk cId="1991046335" sldId="356"/>
            <ac:picMk id="4" creationId="{9F82236E-8D16-B696-5B94-1782A6A51EC7}"/>
          </ac:picMkLst>
        </pc:picChg>
        <pc:picChg chg="del">
          <ac:chgData name="Matt Lyle" userId="a96e7d453dd11193" providerId="LiveId" clId="{F7E3ABE1-50BB-4935-8B67-43D204F1C478}" dt="2025-05-03T11:03:35.885" v="2905" actId="478"/>
          <ac:picMkLst>
            <pc:docMk/>
            <pc:sldMk cId="1991046335" sldId="356"/>
            <ac:picMk id="8" creationId="{198DEB3E-D814-DC6D-3685-620576D5401F}"/>
          </ac:picMkLst>
        </pc:picChg>
        <pc:picChg chg="mod">
          <ac:chgData name="Matt Lyle" userId="a96e7d453dd11193" providerId="LiveId" clId="{F7E3ABE1-50BB-4935-8B67-43D204F1C478}" dt="2025-05-03T11:03:43.599" v="2951" actId="1035"/>
          <ac:picMkLst>
            <pc:docMk/>
            <pc:sldMk cId="1991046335" sldId="356"/>
            <ac:picMk id="11" creationId="{C2D372EF-59E4-1DDF-8D9E-62E97D1BB443}"/>
          </ac:picMkLst>
        </pc:picChg>
      </pc:sldChg>
      <pc:sldChg chg="modSp add mod">
        <pc:chgData name="Matt Lyle" userId="a96e7d453dd11193" providerId="LiveId" clId="{F7E3ABE1-50BB-4935-8B67-43D204F1C478}" dt="2025-05-03T11:03:24.521" v="2903" actId="13926"/>
        <pc:sldMkLst>
          <pc:docMk/>
          <pc:sldMk cId="1944418498" sldId="357"/>
        </pc:sldMkLst>
        <pc:spChg chg="mod">
          <ac:chgData name="Matt Lyle" userId="a96e7d453dd11193" providerId="LiveId" clId="{F7E3ABE1-50BB-4935-8B67-43D204F1C478}" dt="2025-05-03T11:03:24.521" v="2903" actId="13926"/>
          <ac:spMkLst>
            <pc:docMk/>
            <pc:sldMk cId="1944418498" sldId="357"/>
            <ac:spMk id="3" creationId="{FB2FDA12-4160-3B18-C172-0B752C46F4DB}"/>
          </ac:spMkLst>
        </pc:spChg>
      </pc:sldChg>
      <pc:sldChg chg="modSp add mod">
        <pc:chgData name="Matt Lyle" userId="a96e7d453dd11193" providerId="LiveId" clId="{F7E3ABE1-50BB-4935-8B67-43D204F1C478}" dt="2025-05-03T11:05:55.962" v="2972" actId="20577"/>
        <pc:sldMkLst>
          <pc:docMk/>
          <pc:sldMk cId="1523564041" sldId="358"/>
        </pc:sldMkLst>
        <pc:spChg chg="mod">
          <ac:chgData name="Matt Lyle" userId="a96e7d453dd11193" providerId="LiveId" clId="{F7E3ABE1-50BB-4935-8B67-43D204F1C478}" dt="2025-05-03T11:05:55.962" v="2972" actId="20577"/>
          <ac:spMkLst>
            <pc:docMk/>
            <pc:sldMk cId="1523564041" sldId="358"/>
            <ac:spMk id="25" creationId="{BF15C8ED-F3B9-0F01-3CFB-4D7DB3916FEC}"/>
          </ac:spMkLst>
        </pc:spChg>
      </pc:sldChg>
      <pc:sldChg chg="modSp add mod">
        <pc:chgData name="Matt Lyle" userId="a96e7d453dd11193" providerId="LiveId" clId="{F7E3ABE1-50BB-4935-8B67-43D204F1C478}" dt="2025-05-03T11:06:26.838" v="2978" actId="20577"/>
        <pc:sldMkLst>
          <pc:docMk/>
          <pc:sldMk cId="828103338" sldId="359"/>
        </pc:sldMkLst>
        <pc:spChg chg="mod">
          <ac:chgData name="Matt Lyle" userId="a96e7d453dd11193" providerId="LiveId" clId="{F7E3ABE1-50BB-4935-8B67-43D204F1C478}" dt="2025-05-03T11:06:26.838" v="2978" actId="20577"/>
          <ac:spMkLst>
            <pc:docMk/>
            <pc:sldMk cId="828103338" sldId="359"/>
            <ac:spMk id="25" creationId="{F2EF18C5-501E-2762-A7C4-DC1100A93FE9}"/>
          </ac:spMkLst>
        </pc:spChg>
      </pc:sldChg>
      <pc:sldChg chg="modSp add mod">
        <pc:chgData name="Matt Lyle" userId="a96e7d453dd11193" providerId="LiveId" clId="{F7E3ABE1-50BB-4935-8B67-43D204F1C478}" dt="2025-05-03T11:06:58.521" v="2984" actId="20577"/>
        <pc:sldMkLst>
          <pc:docMk/>
          <pc:sldMk cId="1752422417" sldId="360"/>
        </pc:sldMkLst>
        <pc:spChg chg="mod">
          <ac:chgData name="Matt Lyle" userId="a96e7d453dd11193" providerId="LiveId" clId="{F7E3ABE1-50BB-4935-8B67-43D204F1C478}" dt="2025-05-03T11:06:58.521" v="2984" actId="20577"/>
          <ac:spMkLst>
            <pc:docMk/>
            <pc:sldMk cId="1752422417" sldId="360"/>
            <ac:spMk id="25" creationId="{CA57FFB7-950D-BB61-5B65-72BBD437C6B9}"/>
          </ac:spMkLst>
        </pc:spChg>
      </pc:sldChg>
      <pc:sldChg chg="modSp add mod">
        <pc:chgData name="Matt Lyle" userId="a96e7d453dd11193" providerId="LiveId" clId="{F7E3ABE1-50BB-4935-8B67-43D204F1C478}" dt="2025-05-03T11:07:16.185" v="2990" actId="6549"/>
        <pc:sldMkLst>
          <pc:docMk/>
          <pc:sldMk cId="3247646446" sldId="361"/>
        </pc:sldMkLst>
        <pc:spChg chg="mod">
          <ac:chgData name="Matt Lyle" userId="a96e7d453dd11193" providerId="LiveId" clId="{F7E3ABE1-50BB-4935-8B67-43D204F1C478}" dt="2025-05-03T11:07:16.185" v="2990" actId="6549"/>
          <ac:spMkLst>
            <pc:docMk/>
            <pc:sldMk cId="3247646446" sldId="361"/>
            <ac:spMk id="25" creationId="{43121BBB-3023-9DCF-E236-1AEF50307F08}"/>
          </ac:spMkLst>
        </pc:spChg>
      </pc:sldChg>
      <pc:sldChg chg="modSp add mod setBg">
        <pc:chgData name="Matt Lyle" userId="a96e7d453dd11193" providerId="LiveId" clId="{F7E3ABE1-50BB-4935-8B67-43D204F1C478}" dt="2025-05-03T11:07:50.060" v="2998" actId="20577"/>
        <pc:sldMkLst>
          <pc:docMk/>
          <pc:sldMk cId="3692398674" sldId="362"/>
        </pc:sldMkLst>
        <pc:spChg chg="mod">
          <ac:chgData name="Matt Lyle" userId="a96e7d453dd11193" providerId="LiveId" clId="{F7E3ABE1-50BB-4935-8B67-43D204F1C478}" dt="2025-05-03T11:07:50.060" v="2998" actId="20577"/>
          <ac:spMkLst>
            <pc:docMk/>
            <pc:sldMk cId="3692398674" sldId="362"/>
            <ac:spMk id="25" creationId="{9F053195-575E-A6D1-D25F-14B7B472A209}"/>
          </ac:spMkLst>
        </pc:spChg>
      </pc:sldChg>
      <pc:sldChg chg="modSp add mod">
        <pc:chgData name="Matt Lyle" userId="a96e7d453dd11193" providerId="LiveId" clId="{F7E3ABE1-50BB-4935-8B67-43D204F1C478}" dt="2025-05-03T11:08:00.922" v="3002" actId="12"/>
        <pc:sldMkLst>
          <pc:docMk/>
          <pc:sldMk cId="1893119130" sldId="363"/>
        </pc:sldMkLst>
        <pc:spChg chg="mod">
          <ac:chgData name="Matt Lyle" userId="a96e7d453dd11193" providerId="LiveId" clId="{F7E3ABE1-50BB-4935-8B67-43D204F1C478}" dt="2025-05-03T11:08:00.922" v="3002" actId="12"/>
          <ac:spMkLst>
            <pc:docMk/>
            <pc:sldMk cId="1893119130" sldId="363"/>
            <ac:spMk id="25" creationId="{495FEEEA-B333-8602-632E-89F22733D4EE}"/>
          </ac:spMkLst>
        </pc:spChg>
      </pc:sldChg>
      <pc:sldChg chg="addSp delSp modSp add mod ord">
        <pc:chgData name="Matt Lyle" userId="a96e7d453dd11193" providerId="LiveId" clId="{F7E3ABE1-50BB-4935-8B67-43D204F1C478}" dt="2025-05-03T11:27:21.859" v="3193" actId="1036"/>
        <pc:sldMkLst>
          <pc:docMk/>
          <pc:sldMk cId="1755274570" sldId="364"/>
        </pc:sldMkLst>
        <pc:spChg chg="del">
          <ac:chgData name="Matt Lyle" userId="a96e7d453dd11193" providerId="LiveId" clId="{F7E3ABE1-50BB-4935-8B67-43D204F1C478}" dt="2025-05-03T11:21:09.972" v="3019" actId="478"/>
          <ac:spMkLst>
            <pc:docMk/>
            <pc:sldMk cId="1755274570" sldId="364"/>
            <ac:spMk id="3" creationId="{82C88856-5731-3E59-0AB9-AB198DBEDD40}"/>
          </ac:spMkLst>
        </pc:spChg>
        <pc:spChg chg="add mod">
          <ac:chgData name="Matt Lyle" userId="a96e7d453dd11193" providerId="LiveId" clId="{F7E3ABE1-50BB-4935-8B67-43D204F1C478}" dt="2025-05-03T11:27:21.859" v="3193" actId="1036"/>
          <ac:spMkLst>
            <pc:docMk/>
            <pc:sldMk cId="1755274570" sldId="364"/>
            <ac:spMk id="6" creationId="{2A95099F-A605-AE09-BCFB-C082F138FC95}"/>
          </ac:spMkLst>
        </pc:spChg>
        <pc:spChg chg="del">
          <ac:chgData name="Matt Lyle" userId="a96e7d453dd11193" providerId="LiveId" clId="{F7E3ABE1-50BB-4935-8B67-43D204F1C478}" dt="2025-05-03T11:21:09.972" v="3019" actId="478"/>
          <ac:spMkLst>
            <pc:docMk/>
            <pc:sldMk cId="1755274570" sldId="364"/>
            <ac:spMk id="9" creationId="{FA0B43DE-67EC-16EC-846C-E025AE1CE272}"/>
          </ac:spMkLst>
        </pc:spChg>
        <pc:spChg chg="add del">
          <ac:chgData name="Matt Lyle" userId="a96e7d453dd11193" providerId="LiveId" clId="{F7E3ABE1-50BB-4935-8B67-43D204F1C478}" dt="2025-05-03T11:25:29.748" v="3141" actId="22"/>
          <ac:spMkLst>
            <pc:docMk/>
            <pc:sldMk cId="1755274570" sldId="364"/>
            <ac:spMk id="10" creationId="{59B0E37C-FCFA-49D4-F815-6347EB7FC234}"/>
          </ac:spMkLst>
        </pc:spChg>
        <pc:spChg chg="add mod">
          <ac:chgData name="Matt Lyle" userId="a96e7d453dd11193" providerId="LiveId" clId="{F7E3ABE1-50BB-4935-8B67-43D204F1C478}" dt="2025-05-03T11:27:02.217" v="3184" actId="1036"/>
          <ac:spMkLst>
            <pc:docMk/>
            <pc:sldMk cId="1755274570" sldId="364"/>
            <ac:spMk id="12" creationId="{934F353B-C95E-3856-A37E-0D38191087FA}"/>
          </ac:spMkLst>
        </pc:spChg>
        <pc:picChg chg="del">
          <ac:chgData name="Matt Lyle" userId="a96e7d453dd11193" providerId="LiveId" clId="{F7E3ABE1-50BB-4935-8B67-43D204F1C478}" dt="2025-05-03T11:21:09.972" v="3019" actId="478"/>
          <ac:picMkLst>
            <pc:docMk/>
            <pc:sldMk cId="1755274570" sldId="364"/>
            <ac:picMk id="8" creationId="{7C726EE9-BFFA-9150-CBED-865213181ADE}"/>
          </ac:picMkLst>
        </pc:picChg>
        <pc:picChg chg="del">
          <ac:chgData name="Matt Lyle" userId="a96e7d453dd11193" providerId="LiveId" clId="{F7E3ABE1-50BB-4935-8B67-43D204F1C478}" dt="2025-05-03T11:21:09.972" v="3019" actId="478"/>
          <ac:picMkLst>
            <pc:docMk/>
            <pc:sldMk cId="1755274570" sldId="364"/>
            <ac:picMk id="11" creationId="{A7E82969-CC88-104B-1EFB-4368BAEDD12E}"/>
          </ac:picMkLst>
        </pc:picChg>
      </pc:sldChg>
      <pc:sldChg chg="addSp delSp modSp add mod">
        <pc:chgData name="Matt Lyle" userId="a96e7d453dd11193" providerId="LiveId" clId="{F7E3ABE1-50BB-4935-8B67-43D204F1C478}" dt="2025-05-03T11:32:48.098" v="3252" actId="13926"/>
        <pc:sldMkLst>
          <pc:docMk/>
          <pc:sldMk cId="3970182682" sldId="365"/>
        </pc:sldMkLst>
        <pc:spChg chg="del">
          <ac:chgData name="Matt Lyle" userId="a96e7d453dd11193" providerId="LiveId" clId="{F7E3ABE1-50BB-4935-8B67-43D204F1C478}" dt="2025-05-03T11:21:14.614" v="3020" actId="478"/>
          <ac:spMkLst>
            <pc:docMk/>
            <pc:sldMk cId="3970182682" sldId="365"/>
            <ac:spMk id="2" creationId="{0264CF54-02ED-5583-8382-9015DA507222}"/>
          </ac:spMkLst>
        </pc:spChg>
        <pc:spChg chg="del">
          <ac:chgData name="Matt Lyle" userId="a96e7d453dd11193" providerId="LiveId" clId="{F7E3ABE1-50BB-4935-8B67-43D204F1C478}" dt="2025-05-03T11:21:18.718" v="3022" actId="478"/>
          <ac:spMkLst>
            <pc:docMk/>
            <pc:sldMk cId="3970182682" sldId="365"/>
            <ac:spMk id="3" creationId="{6A5356BF-C904-A100-9C01-C689DC6134AE}"/>
          </ac:spMkLst>
        </pc:spChg>
        <pc:spChg chg="add del mod">
          <ac:chgData name="Matt Lyle" userId="a96e7d453dd11193" providerId="LiveId" clId="{F7E3ABE1-50BB-4935-8B67-43D204F1C478}" dt="2025-05-03T11:32:20.365" v="3248"/>
          <ac:spMkLst>
            <pc:docMk/>
            <pc:sldMk cId="3970182682" sldId="365"/>
            <ac:spMk id="5" creationId="{078CC6BB-74DB-8F2D-22CC-60EA9BCF9586}"/>
          </ac:spMkLst>
        </pc:spChg>
        <pc:spChg chg="add mod">
          <ac:chgData name="Matt Lyle" userId="a96e7d453dd11193" providerId="LiveId" clId="{F7E3ABE1-50BB-4935-8B67-43D204F1C478}" dt="2025-05-03T11:32:48.098" v="3252" actId="13926"/>
          <ac:spMkLst>
            <pc:docMk/>
            <pc:sldMk cId="3970182682" sldId="365"/>
            <ac:spMk id="6" creationId="{43EAA4EB-E4B5-812C-9839-96B87192F5B8}"/>
          </ac:spMkLst>
        </pc:spChg>
        <pc:spChg chg="mod">
          <ac:chgData name="Matt Lyle" userId="a96e7d453dd11193" providerId="LiveId" clId="{F7E3ABE1-50BB-4935-8B67-43D204F1C478}" dt="2025-05-03T11:21:31.009" v="3068" actId="1036"/>
          <ac:spMkLst>
            <pc:docMk/>
            <pc:sldMk cId="3970182682" sldId="365"/>
            <ac:spMk id="9" creationId="{5EB096BE-4166-93CF-404D-CDF306A4D077}"/>
          </ac:spMkLst>
        </pc:spChg>
        <pc:picChg chg="del">
          <ac:chgData name="Matt Lyle" userId="a96e7d453dd11193" providerId="LiveId" clId="{F7E3ABE1-50BB-4935-8B67-43D204F1C478}" dt="2025-05-03T11:21:16.690" v="3021" actId="478"/>
          <ac:picMkLst>
            <pc:docMk/>
            <pc:sldMk cId="3970182682" sldId="365"/>
            <ac:picMk id="4" creationId="{C0FDAF72-1371-CA48-7A6F-9A0D541CDA31}"/>
          </ac:picMkLst>
        </pc:picChg>
        <pc:picChg chg="mod">
          <ac:chgData name="Matt Lyle" userId="a96e7d453dd11193" providerId="LiveId" clId="{F7E3ABE1-50BB-4935-8B67-43D204F1C478}" dt="2025-05-03T11:21:31.009" v="3068" actId="1036"/>
          <ac:picMkLst>
            <pc:docMk/>
            <pc:sldMk cId="3970182682" sldId="365"/>
            <ac:picMk id="8" creationId="{1CFBBAF6-A542-E542-C44D-DF5FA9FC37DB}"/>
          </ac:picMkLst>
        </pc:picChg>
        <pc:picChg chg="del">
          <ac:chgData name="Matt Lyle" userId="a96e7d453dd11193" providerId="LiveId" clId="{F7E3ABE1-50BB-4935-8B67-43D204F1C478}" dt="2025-05-03T11:21:21.122" v="3023" actId="478"/>
          <ac:picMkLst>
            <pc:docMk/>
            <pc:sldMk cId="3970182682" sldId="365"/>
            <ac:picMk id="11" creationId="{EF99F4D1-059E-4DA0-5C92-EF89C0CE94E1}"/>
          </ac:picMkLst>
        </pc:picChg>
      </pc:sldChg>
      <pc:sldChg chg="addSp delSp modSp add mod">
        <pc:chgData name="Matt Lyle" userId="a96e7d453dd11193" providerId="LiveId" clId="{F7E3ABE1-50BB-4935-8B67-43D204F1C478}" dt="2025-05-03T11:35:47.793" v="3274" actId="113"/>
        <pc:sldMkLst>
          <pc:docMk/>
          <pc:sldMk cId="538993994" sldId="366"/>
        </pc:sldMkLst>
        <pc:spChg chg="del">
          <ac:chgData name="Matt Lyle" userId="a96e7d453dd11193" providerId="LiveId" clId="{F7E3ABE1-50BB-4935-8B67-43D204F1C478}" dt="2025-05-03T11:21:37.902" v="3069" actId="478"/>
          <ac:spMkLst>
            <pc:docMk/>
            <pc:sldMk cId="538993994" sldId="366"/>
            <ac:spMk id="2" creationId="{D7CBBD73-6E46-3D41-1F27-8C7D0780B44C}"/>
          </ac:spMkLst>
        </pc:spChg>
        <pc:spChg chg="mod">
          <ac:chgData name="Matt Lyle" userId="a96e7d453dd11193" providerId="LiveId" clId="{F7E3ABE1-50BB-4935-8B67-43D204F1C478}" dt="2025-05-03T11:21:44.142" v="3117" actId="1035"/>
          <ac:spMkLst>
            <pc:docMk/>
            <pc:sldMk cId="538993994" sldId="366"/>
            <ac:spMk id="3" creationId="{EF341E60-1020-F8E8-1F5C-7EA165FD3054}"/>
          </ac:spMkLst>
        </pc:spChg>
        <pc:spChg chg="add mod">
          <ac:chgData name="Matt Lyle" userId="a96e7d453dd11193" providerId="LiveId" clId="{F7E3ABE1-50BB-4935-8B67-43D204F1C478}" dt="2025-05-03T11:35:47.793" v="3274" actId="113"/>
          <ac:spMkLst>
            <pc:docMk/>
            <pc:sldMk cId="538993994" sldId="366"/>
            <ac:spMk id="6" creationId="{A49EA62D-4195-55F6-87BE-40BC26DFE78D}"/>
          </ac:spMkLst>
        </pc:spChg>
        <pc:spChg chg="del">
          <ac:chgData name="Matt Lyle" userId="a96e7d453dd11193" providerId="LiveId" clId="{F7E3ABE1-50BB-4935-8B67-43D204F1C478}" dt="2025-05-03T11:21:37.902" v="3069" actId="478"/>
          <ac:spMkLst>
            <pc:docMk/>
            <pc:sldMk cId="538993994" sldId="366"/>
            <ac:spMk id="9" creationId="{FCBF50EC-BAEE-DA89-8900-2AD9A76C2C83}"/>
          </ac:spMkLst>
        </pc:spChg>
        <pc:picChg chg="del">
          <ac:chgData name="Matt Lyle" userId="a96e7d453dd11193" providerId="LiveId" clId="{F7E3ABE1-50BB-4935-8B67-43D204F1C478}" dt="2025-05-03T11:21:37.902" v="3069" actId="478"/>
          <ac:picMkLst>
            <pc:docMk/>
            <pc:sldMk cId="538993994" sldId="366"/>
            <ac:picMk id="4" creationId="{88FD7B1E-976A-E1EE-296A-8B146F31B64C}"/>
          </ac:picMkLst>
        </pc:picChg>
        <pc:picChg chg="del">
          <ac:chgData name="Matt Lyle" userId="a96e7d453dd11193" providerId="LiveId" clId="{F7E3ABE1-50BB-4935-8B67-43D204F1C478}" dt="2025-05-03T11:21:37.902" v="3069" actId="478"/>
          <ac:picMkLst>
            <pc:docMk/>
            <pc:sldMk cId="538993994" sldId="366"/>
            <ac:picMk id="8" creationId="{C73840F4-BC4D-7836-46CE-1317EBBE5204}"/>
          </ac:picMkLst>
        </pc:picChg>
        <pc:picChg chg="mod">
          <ac:chgData name="Matt Lyle" userId="a96e7d453dd11193" providerId="LiveId" clId="{F7E3ABE1-50BB-4935-8B67-43D204F1C478}" dt="2025-05-03T11:21:44.142" v="3117" actId="1035"/>
          <ac:picMkLst>
            <pc:docMk/>
            <pc:sldMk cId="538993994" sldId="366"/>
            <ac:picMk id="11" creationId="{F94FB041-E443-338D-0628-60DD4ED526B6}"/>
          </ac:picMkLst>
        </pc:picChg>
      </pc:sldChg>
      <pc:sldChg chg="add del">
        <pc:chgData name="Matt Lyle" userId="a96e7d453dd11193" providerId="LiveId" clId="{F7E3ABE1-50BB-4935-8B67-43D204F1C478}" dt="2025-05-03T11:22:17.983" v="3119"/>
        <pc:sldMkLst>
          <pc:docMk/>
          <pc:sldMk cId="59256314" sldId="367"/>
        </pc:sldMkLst>
      </pc:sldChg>
      <pc:sldChg chg="modSp add mod">
        <pc:chgData name="Matt Lyle" userId="a96e7d453dd11193" providerId="LiveId" clId="{F7E3ABE1-50BB-4935-8B67-43D204F1C478}" dt="2025-05-03T11:38:06.721" v="3330" actId="113"/>
        <pc:sldMkLst>
          <pc:docMk/>
          <pc:sldMk cId="3330497153" sldId="367"/>
        </pc:sldMkLst>
        <pc:spChg chg="mod">
          <ac:chgData name="Matt Lyle" userId="a96e7d453dd11193" providerId="LiveId" clId="{F7E3ABE1-50BB-4935-8B67-43D204F1C478}" dt="2025-05-03T11:38:06.721" v="3330" actId="113"/>
          <ac:spMkLst>
            <pc:docMk/>
            <pc:sldMk cId="3330497153" sldId="367"/>
            <ac:spMk id="6" creationId="{D7615038-6A53-34F8-CEF3-A9B8A456BD93}"/>
          </ac:spMkLst>
        </pc:spChg>
      </pc:sldChg>
      <pc:sldChg chg="modSp add mod">
        <pc:chgData name="Matt Lyle" userId="a96e7d453dd11193" providerId="LiveId" clId="{F7E3ABE1-50BB-4935-8B67-43D204F1C478}" dt="2025-05-03T11:38:16.789" v="3332" actId="113"/>
        <pc:sldMkLst>
          <pc:docMk/>
          <pc:sldMk cId="2805367708" sldId="368"/>
        </pc:sldMkLst>
        <pc:spChg chg="mod">
          <ac:chgData name="Matt Lyle" userId="a96e7d453dd11193" providerId="LiveId" clId="{F7E3ABE1-50BB-4935-8B67-43D204F1C478}" dt="2025-05-03T11:38:16.789" v="3332" actId="113"/>
          <ac:spMkLst>
            <pc:docMk/>
            <pc:sldMk cId="2805367708" sldId="368"/>
            <ac:spMk id="6" creationId="{373D0971-9CFE-1361-EF8C-519F0E243444}"/>
          </ac:spMkLst>
        </pc:spChg>
      </pc:sldChg>
      <pc:sldChg chg="modSp add mod">
        <pc:chgData name="Matt Lyle" userId="a96e7d453dd11193" providerId="LiveId" clId="{F7E3ABE1-50BB-4935-8B67-43D204F1C478}" dt="2025-05-03T11:38:20.563" v="3333" actId="113"/>
        <pc:sldMkLst>
          <pc:docMk/>
          <pc:sldMk cId="1328571833" sldId="369"/>
        </pc:sldMkLst>
        <pc:spChg chg="mod">
          <ac:chgData name="Matt Lyle" userId="a96e7d453dd11193" providerId="LiveId" clId="{F7E3ABE1-50BB-4935-8B67-43D204F1C478}" dt="2025-05-03T11:38:20.563" v="3333" actId="113"/>
          <ac:spMkLst>
            <pc:docMk/>
            <pc:sldMk cId="1328571833" sldId="369"/>
            <ac:spMk id="6" creationId="{9DF10471-FF70-EAC3-C6CE-BA66A5E45741}"/>
          </ac:spMkLst>
        </pc:spChg>
      </pc:sldChg>
      <pc:sldChg chg="add ord modNotesTx">
        <pc:chgData name="Matt Lyle" userId="a96e7d453dd11193" providerId="LiveId" clId="{F7E3ABE1-50BB-4935-8B67-43D204F1C478}" dt="2025-05-03T12:22:22.873" v="3468" actId="113"/>
        <pc:sldMkLst>
          <pc:docMk/>
          <pc:sldMk cId="1836336028" sldId="370"/>
        </pc:sldMkLst>
      </pc:sldChg>
      <pc:sldMasterChg chg="modTransition addSldLayout modSldLayout">
        <pc:chgData name="Matt Lyle" userId="a96e7d453dd11193" providerId="LiveId" clId="{F7E3ABE1-50BB-4935-8B67-43D204F1C478}" dt="2025-05-03T12:35:26.395" v="3502" actId="14100"/>
        <pc:sldMasterMkLst>
          <pc:docMk/>
          <pc:sldMasterMk cId="3777814326" sldId="2147483648"/>
        </pc:sldMasterMkLst>
        <pc:sldLayoutChg chg="modTransition">
          <pc:chgData name="Matt Lyle" userId="a96e7d453dd11193" providerId="LiveId" clId="{F7E3ABE1-50BB-4935-8B67-43D204F1C478}" dt="2025-05-03T02:25:25.093" v="828"/>
          <pc:sldLayoutMkLst>
            <pc:docMk/>
            <pc:sldMasterMk cId="3777814326" sldId="2147483648"/>
            <pc:sldLayoutMk cId="2074099335" sldId="2147483649"/>
          </pc:sldLayoutMkLst>
        </pc:sldLayoutChg>
        <pc:sldLayoutChg chg="modTransition">
          <pc:chgData name="Matt Lyle" userId="a96e7d453dd11193" providerId="LiveId" clId="{F7E3ABE1-50BB-4935-8B67-43D204F1C478}" dt="2025-05-03T02:25:25.093" v="828"/>
          <pc:sldLayoutMkLst>
            <pc:docMk/>
            <pc:sldMasterMk cId="3777814326" sldId="2147483648"/>
            <pc:sldLayoutMk cId="1441546755" sldId="2147483650"/>
          </pc:sldLayoutMkLst>
        </pc:sldLayoutChg>
        <pc:sldLayoutChg chg="modTransition">
          <pc:chgData name="Matt Lyle" userId="a96e7d453dd11193" providerId="LiveId" clId="{F7E3ABE1-50BB-4935-8B67-43D204F1C478}" dt="2025-05-03T02:25:25.093" v="828"/>
          <pc:sldLayoutMkLst>
            <pc:docMk/>
            <pc:sldMasterMk cId="3777814326" sldId="2147483648"/>
            <pc:sldLayoutMk cId="2626611286" sldId="2147483651"/>
          </pc:sldLayoutMkLst>
        </pc:sldLayoutChg>
        <pc:sldLayoutChg chg="modTransition">
          <pc:chgData name="Matt Lyle" userId="a96e7d453dd11193" providerId="LiveId" clId="{F7E3ABE1-50BB-4935-8B67-43D204F1C478}" dt="2025-05-03T02:25:25.093" v="828"/>
          <pc:sldLayoutMkLst>
            <pc:docMk/>
            <pc:sldMasterMk cId="3777814326" sldId="2147483648"/>
            <pc:sldLayoutMk cId="765280556" sldId="2147483652"/>
          </pc:sldLayoutMkLst>
        </pc:sldLayoutChg>
        <pc:sldLayoutChg chg="modTransition">
          <pc:chgData name="Matt Lyle" userId="a96e7d453dd11193" providerId="LiveId" clId="{F7E3ABE1-50BB-4935-8B67-43D204F1C478}" dt="2025-05-03T02:25:25.093" v="828"/>
          <pc:sldLayoutMkLst>
            <pc:docMk/>
            <pc:sldMasterMk cId="3777814326" sldId="2147483648"/>
            <pc:sldLayoutMk cId="3988270664" sldId="2147483653"/>
          </pc:sldLayoutMkLst>
        </pc:sldLayoutChg>
        <pc:sldLayoutChg chg="addSp modSp add mod replId modTransition">
          <pc:chgData name="Matt Lyle" userId="a96e7d453dd11193" providerId="LiveId" clId="{F7E3ABE1-50BB-4935-8B67-43D204F1C478}" dt="2025-05-03T05:01:18.814" v="1548"/>
          <pc:sldLayoutMkLst>
            <pc:docMk/>
            <pc:sldMasterMk cId="3777814326" sldId="2147483648"/>
            <pc:sldLayoutMk cId="594218782" sldId="2147483658"/>
          </pc:sldLayoutMkLst>
          <pc:picChg chg="add mod">
            <ac:chgData name="Matt Lyle" userId="a96e7d453dd11193" providerId="LiveId" clId="{F7E3ABE1-50BB-4935-8B67-43D204F1C478}" dt="2025-05-03T05:01:18.814" v="1548"/>
            <ac:picMkLst>
              <pc:docMk/>
              <pc:sldMasterMk cId="3777814326" sldId="2147483648"/>
              <pc:sldLayoutMk cId="594218782" sldId="2147483658"/>
              <ac:picMk id="3" creationId="{4B8B3700-B1F6-B8DB-BD7B-95BDAD1DE297}"/>
            </ac:picMkLst>
          </pc:picChg>
        </pc:sldLayoutChg>
        <pc:sldLayoutChg chg="addSp delSp modSp add mod modTransition">
          <pc:chgData name="Matt Lyle" userId="a96e7d453dd11193" providerId="LiveId" clId="{F7E3ABE1-50BB-4935-8B67-43D204F1C478}" dt="2025-05-03T12:35:26.395" v="3502" actId="14100"/>
          <pc:sldLayoutMkLst>
            <pc:docMk/>
            <pc:sldMasterMk cId="3777814326" sldId="2147483648"/>
            <pc:sldLayoutMk cId="3881400857" sldId="2147483659"/>
          </pc:sldLayoutMkLst>
          <pc:picChg chg="add del mod">
            <ac:chgData name="Matt Lyle" userId="a96e7d453dd11193" providerId="LiveId" clId="{F7E3ABE1-50BB-4935-8B67-43D204F1C478}" dt="2025-05-03T12:34:55.360" v="3494" actId="478"/>
            <ac:picMkLst>
              <pc:docMk/>
              <pc:sldMasterMk cId="3777814326" sldId="2147483648"/>
              <pc:sldLayoutMk cId="3881400857" sldId="2147483659"/>
              <ac:picMk id="3" creationId="{EA8BD019-C7B1-5594-4871-3783D92A08D2}"/>
            </ac:picMkLst>
          </pc:picChg>
          <pc:picChg chg="add mod">
            <ac:chgData name="Matt Lyle" userId="a96e7d453dd11193" providerId="LiveId" clId="{F7E3ABE1-50BB-4935-8B67-43D204F1C478}" dt="2025-05-03T12:35:26.395" v="3502" actId="14100"/>
            <ac:picMkLst>
              <pc:docMk/>
              <pc:sldMasterMk cId="3777814326" sldId="2147483648"/>
              <pc:sldLayoutMk cId="3881400857" sldId="2147483659"/>
              <ac:picMk id="4" creationId="{71B0CD74-0FDC-B812-9979-953FB10D7C89}"/>
            </ac:picMkLst>
          </pc:picChg>
        </pc:sldLayoutChg>
        <pc:sldLayoutChg chg="addSp modSp add mod modTransition">
          <pc:chgData name="Matt Lyle" userId="a96e7d453dd11193" providerId="LiveId" clId="{F7E3ABE1-50BB-4935-8B67-43D204F1C478}" dt="2025-05-03T12:33:53.837" v="3480"/>
          <pc:sldLayoutMkLst>
            <pc:docMk/>
            <pc:sldMasterMk cId="3777814326" sldId="2147483648"/>
            <pc:sldLayoutMk cId="3808631653" sldId="2147483660"/>
          </pc:sldLayoutMkLst>
          <pc:picChg chg="add mod">
            <ac:chgData name="Matt Lyle" userId="a96e7d453dd11193" providerId="LiveId" clId="{F7E3ABE1-50BB-4935-8B67-43D204F1C478}" dt="2025-05-03T12:33:53.837" v="3480"/>
            <ac:picMkLst>
              <pc:docMk/>
              <pc:sldMasterMk cId="3777814326" sldId="2147483648"/>
              <pc:sldLayoutMk cId="3808631653" sldId="2147483660"/>
              <ac:picMk id="4" creationId="{AC544B5A-39F5-474E-686D-DFCACA48103C}"/>
            </ac:picMkLst>
          </pc:picChg>
        </pc:sldLayoutChg>
      </pc:sldMasterChg>
      <pc:sldMasterChg chg="del modTransition delSldLayout modSldLayout">
        <pc:chgData name="Matt Lyle" userId="a96e7d453dd11193" providerId="LiveId" clId="{F7E3ABE1-50BB-4935-8B67-43D204F1C478}" dt="2025-05-03T11:10:05.669" v="3011" actId="47"/>
        <pc:sldMasterMkLst>
          <pc:docMk/>
          <pc:sldMasterMk cId="957948307" sldId="2147483654"/>
        </pc:sldMasterMkLst>
        <pc:sldLayoutChg chg="del modTransition">
          <pc:chgData name="Matt Lyle" userId="a96e7d453dd11193" providerId="LiveId" clId="{F7E3ABE1-50BB-4935-8B67-43D204F1C478}" dt="2025-05-03T11:10:05.669" v="3011" actId="47"/>
          <pc:sldLayoutMkLst>
            <pc:docMk/>
            <pc:sldMasterMk cId="957948307" sldId="2147483654"/>
            <pc:sldLayoutMk cId="1992968062" sldId="2147483655"/>
          </pc:sldLayoutMkLst>
        </pc:sldLayoutChg>
        <pc:sldLayoutChg chg="del modTransition">
          <pc:chgData name="Matt Lyle" userId="a96e7d453dd11193" providerId="LiveId" clId="{F7E3ABE1-50BB-4935-8B67-43D204F1C478}" dt="2025-05-03T11:10:05.669" v="3011" actId="47"/>
          <pc:sldLayoutMkLst>
            <pc:docMk/>
            <pc:sldMasterMk cId="957948307" sldId="2147483654"/>
            <pc:sldLayoutMk cId="3071729359" sldId="2147483656"/>
          </pc:sldLayoutMkLst>
        </pc:sldLayoutChg>
        <pc:sldLayoutChg chg="del modTransition">
          <pc:chgData name="Matt Lyle" userId="a96e7d453dd11193" providerId="LiveId" clId="{F7E3ABE1-50BB-4935-8B67-43D204F1C478}" dt="2025-05-03T10:10:49.882" v="2674" actId="47"/>
          <pc:sldLayoutMkLst>
            <pc:docMk/>
            <pc:sldMasterMk cId="957948307" sldId="2147483654"/>
            <pc:sldLayoutMk cId="956371759" sldId="2147483657"/>
          </pc:sldLayoutMkLst>
        </pc:sldLayoutChg>
      </pc:sldMasterChg>
    </pc:docChg>
  </pc:docChgLst>
  <pc:docChgLst>
    <pc:chgData name="Matt Lyle" userId="a96e7d453dd11193" providerId="LiveId" clId="{E5495902-A440-4F52-8EDE-40D775F0EE8F}"/>
    <pc:docChg chg="custSel modSld">
      <pc:chgData name="Matt Lyle" userId="a96e7d453dd11193" providerId="LiveId" clId="{E5495902-A440-4F52-8EDE-40D775F0EE8F}" dt="2025-04-26T10:34:30.004" v="3"/>
      <pc:docMkLst>
        <pc:docMk/>
      </pc:docMkLst>
      <pc:sldChg chg="addSp delSp modSp mod delAnim modAnim">
        <pc:chgData name="Matt Lyle" userId="a96e7d453dd11193" providerId="LiveId" clId="{E5495902-A440-4F52-8EDE-40D775F0EE8F}" dt="2025-04-26T10:34:30.004" v="3"/>
        <pc:sldMkLst>
          <pc:docMk/>
          <pc:sldMk cId="187601791" sldId="263"/>
        </pc:sldMkLst>
      </pc:sldChg>
    </pc:docChg>
  </pc:docChgLst>
  <pc:docChgLst>
    <pc:chgData name="Matt Lyle" userId="a96e7d453dd11193" providerId="LiveId" clId="{042C5889-EB42-4D89-A98F-EEA6B8ECC308}"/>
    <pc:docChg chg="undo redo custSel addSld delSld modSld sldOrd modMainMaster addSection delSection modShowInfo">
      <pc:chgData name="Matt Lyle" userId="a96e7d453dd11193" providerId="LiveId" clId="{042C5889-EB42-4D89-A98F-EEA6B8ECC308}" dt="2025-04-26T09:33:28.599" v="1819" actId="20577"/>
      <pc:docMkLst>
        <pc:docMk/>
      </pc:docMkLst>
      <pc:sldChg chg="addSp delSp modSp mod ord modTransition setBg delDesignElem chgLayout">
        <pc:chgData name="Matt Lyle" userId="a96e7d453dd11193" providerId="LiveId" clId="{042C5889-EB42-4D89-A98F-EEA6B8ECC308}" dt="2025-04-26T09:33:28.599" v="1819" actId="20577"/>
        <pc:sldMkLst>
          <pc:docMk/>
          <pc:sldMk cId="433221842" sldId="256"/>
        </pc:sldMkLst>
      </pc:sldChg>
      <pc:sldChg chg="addSp delSp modSp new del mod ord modTransition">
        <pc:chgData name="Matt Lyle" userId="a96e7d453dd11193" providerId="LiveId" clId="{042C5889-EB42-4D89-A98F-EEA6B8ECC308}" dt="2025-04-25T09:18:00.406" v="137" actId="47"/>
        <pc:sldMkLst>
          <pc:docMk/>
          <pc:sldMk cId="2830685614" sldId="257"/>
        </pc:sldMkLst>
      </pc:sldChg>
      <pc:sldChg chg="addSp delSp modSp new mod ord modTransition modClrScheme chgLayout modNotesTx">
        <pc:chgData name="Matt Lyle" userId="a96e7d453dd11193" providerId="LiveId" clId="{042C5889-EB42-4D89-A98F-EEA6B8ECC308}" dt="2025-04-26T09:10:10.354" v="1654"/>
        <pc:sldMkLst>
          <pc:docMk/>
          <pc:sldMk cId="3986100554" sldId="258"/>
        </pc:sldMkLst>
      </pc:sldChg>
      <pc:sldChg chg="addSp delSp modSp new mod ord modTransition setBg modClrScheme chgLayout">
        <pc:chgData name="Matt Lyle" userId="a96e7d453dd11193" providerId="LiveId" clId="{042C5889-EB42-4D89-A98F-EEA6B8ECC308}" dt="2025-04-26T09:10:10.354" v="1654"/>
        <pc:sldMkLst>
          <pc:docMk/>
          <pc:sldMk cId="306588316" sldId="259"/>
        </pc:sldMkLst>
        <pc:spChg chg="add mod">
          <ac:chgData name="Matt Lyle" userId="a96e7d453dd11193" providerId="LiveId" clId="{042C5889-EB42-4D89-A98F-EEA6B8ECC308}" dt="2025-04-26T01:03:07.850" v="444" actId="20577"/>
          <ac:spMkLst>
            <pc:docMk/>
            <pc:sldMk cId="306588316" sldId="259"/>
            <ac:spMk id="2" creationId="{F6646E2E-E4AD-7BAD-E4CF-73118DF920AE}"/>
          </ac:spMkLst>
        </pc:spChg>
        <pc:spChg chg="add del mod">
          <ac:chgData name="Matt Lyle" userId="a96e7d453dd11193" providerId="LiveId" clId="{042C5889-EB42-4D89-A98F-EEA6B8ECC308}" dt="2025-04-25T13:16:24.814" v="301" actId="20577"/>
          <ac:spMkLst>
            <pc:docMk/>
            <pc:sldMk cId="306588316" sldId="259"/>
            <ac:spMk id="7" creationId="{4FBD46FB-C7DF-F7FA-D599-B4CC73BE2BC9}"/>
          </ac:spMkLst>
        </pc:spChg>
        <pc:picChg chg="add mod">
          <ac:chgData name="Matt Lyle" userId="a96e7d453dd11193" providerId="LiveId" clId="{042C5889-EB42-4D89-A98F-EEA6B8ECC308}" dt="2025-04-26T01:10:12.884" v="445" actId="1076"/>
          <ac:picMkLst>
            <pc:docMk/>
            <pc:sldMk cId="306588316" sldId="259"/>
            <ac:picMk id="17" creationId="{7486D207-CFA9-9BC0-8E4D-8F4459890533}"/>
          </ac:picMkLst>
        </pc:picChg>
      </pc:sldChg>
      <pc:sldChg chg="addSp modSp new mod ord modTransition modClrScheme chgLayout">
        <pc:chgData name="Matt Lyle" userId="a96e7d453dd11193" providerId="LiveId" clId="{042C5889-EB42-4D89-A98F-EEA6B8ECC308}" dt="2025-04-26T09:10:10.354" v="1654"/>
        <pc:sldMkLst>
          <pc:docMk/>
          <pc:sldMk cId="1637749506" sldId="260"/>
        </pc:sldMkLst>
      </pc:sldChg>
      <pc:sldChg chg="addSp modSp new mod modTransition modClrScheme chgLayout">
        <pc:chgData name="Matt Lyle" userId="a96e7d453dd11193" providerId="LiveId" clId="{042C5889-EB42-4D89-A98F-EEA6B8ECC308}" dt="2025-04-26T09:10:10.354" v="1654"/>
        <pc:sldMkLst>
          <pc:docMk/>
          <pc:sldMk cId="2449800825" sldId="261"/>
        </pc:sldMkLst>
      </pc:sldChg>
      <pc:sldChg chg="addSp modSp add mod ord modTransition">
        <pc:chgData name="Matt Lyle" userId="a96e7d453dd11193" providerId="LiveId" clId="{042C5889-EB42-4D89-A98F-EEA6B8ECC308}" dt="2025-04-26T09:10:10.354" v="1654"/>
        <pc:sldMkLst>
          <pc:docMk/>
          <pc:sldMk cId="3879943590" sldId="262"/>
        </pc:sldMkLst>
      </pc:sldChg>
      <pc:sldChg chg="addSp delSp modSp add mod ord modTransition modAnim">
        <pc:chgData name="Matt Lyle" userId="a96e7d453dd11193" providerId="LiveId" clId="{042C5889-EB42-4D89-A98F-EEA6B8ECC308}" dt="2025-04-26T09:10:10.354" v="1654"/>
        <pc:sldMkLst>
          <pc:docMk/>
          <pc:sldMk cId="187601791" sldId="263"/>
        </pc:sldMkLst>
      </pc:sldChg>
      <pc:sldChg chg="addSp delSp modSp add mod ord modTransition">
        <pc:chgData name="Matt Lyle" userId="a96e7d453dd11193" providerId="LiveId" clId="{042C5889-EB42-4D89-A98F-EEA6B8ECC308}" dt="2025-04-26T09:10:10.354" v="1654"/>
        <pc:sldMkLst>
          <pc:docMk/>
          <pc:sldMk cId="3499322152" sldId="264"/>
        </pc:sldMkLst>
      </pc:sldChg>
      <pc:sldChg chg="addSp delSp modSp add mod ord modTransition">
        <pc:chgData name="Matt Lyle" userId="a96e7d453dd11193" providerId="LiveId" clId="{042C5889-EB42-4D89-A98F-EEA6B8ECC308}" dt="2025-04-26T09:10:10.354" v="1654"/>
        <pc:sldMkLst>
          <pc:docMk/>
          <pc:sldMk cId="2242069346" sldId="265"/>
        </pc:sldMkLst>
      </pc:sldChg>
      <pc:sldChg chg="addSp modSp new mod modTransition modClrScheme chgLayout">
        <pc:chgData name="Matt Lyle" userId="a96e7d453dd11193" providerId="LiveId" clId="{042C5889-EB42-4D89-A98F-EEA6B8ECC308}" dt="2025-04-26T09:10:10.354" v="1654"/>
        <pc:sldMkLst>
          <pc:docMk/>
          <pc:sldMk cId="2044966368" sldId="266"/>
        </pc:sldMkLst>
      </pc:sldChg>
      <pc:sldChg chg="addSp delSp modSp new mod modTransition modClrScheme chgLayout">
        <pc:chgData name="Matt Lyle" userId="a96e7d453dd11193" providerId="LiveId" clId="{042C5889-EB42-4D89-A98F-EEA6B8ECC308}" dt="2025-04-26T09:10:10.354" v="1654"/>
        <pc:sldMkLst>
          <pc:docMk/>
          <pc:sldMk cId="3633675189" sldId="267"/>
        </pc:sldMkLst>
      </pc:sldChg>
      <pc:sldChg chg="addSp delSp modSp add mod modTransition modClrScheme chgLayout">
        <pc:chgData name="Matt Lyle" userId="a96e7d453dd11193" providerId="LiveId" clId="{042C5889-EB42-4D89-A98F-EEA6B8ECC308}" dt="2025-04-26T09:10:10.354" v="1654"/>
        <pc:sldMkLst>
          <pc:docMk/>
          <pc:sldMk cId="3937254198" sldId="268"/>
        </pc:sldMkLst>
      </pc:sldChg>
      <pc:sldChg chg="addSp modSp new mod modTransition modNotesTx">
        <pc:chgData name="Matt Lyle" userId="a96e7d453dd11193" providerId="LiveId" clId="{042C5889-EB42-4D89-A98F-EEA6B8ECC308}" dt="2025-04-26T09:10:10.354" v="1654"/>
        <pc:sldMkLst>
          <pc:docMk/>
          <pc:sldMk cId="316472733" sldId="269"/>
        </pc:sldMkLst>
      </pc:sldChg>
      <pc:sldChg chg="addSp modSp new mod modTransition modClrScheme chgLayout">
        <pc:chgData name="Matt Lyle" userId="a96e7d453dd11193" providerId="LiveId" clId="{042C5889-EB42-4D89-A98F-EEA6B8ECC308}" dt="2025-04-26T09:10:10.354" v="1654"/>
        <pc:sldMkLst>
          <pc:docMk/>
          <pc:sldMk cId="413243484" sldId="270"/>
        </pc:sldMkLst>
      </pc:sldChg>
      <pc:sldChg chg="modSp add mod ord modTransition">
        <pc:chgData name="Matt Lyle" userId="a96e7d453dd11193" providerId="LiveId" clId="{042C5889-EB42-4D89-A98F-EEA6B8ECC308}" dt="2025-04-26T09:10:10.354" v="1654"/>
        <pc:sldMkLst>
          <pc:docMk/>
          <pc:sldMk cId="1671964871" sldId="271"/>
        </pc:sldMkLst>
      </pc:sldChg>
      <pc:sldChg chg="addSp delSp modSp add mod modTransition">
        <pc:chgData name="Matt Lyle" userId="a96e7d453dd11193" providerId="LiveId" clId="{042C5889-EB42-4D89-A98F-EEA6B8ECC308}" dt="2025-04-26T09:10:10.354" v="1654"/>
        <pc:sldMkLst>
          <pc:docMk/>
          <pc:sldMk cId="128433137" sldId="272"/>
        </pc:sldMkLst>
      </pc:sldChg>
      <pc:sldChg chg="modSp add mod ord modTransition">
        <pc:chgData name="Matt Lyle" userId="a96e7d453dd11193" providerId="LiveId" clId="{042C5889-EB42-4D89-A98F-EEA6B8ECC308}" dt="2025-04-26T09:10:10.354" v="1654"/>
        <pc:sldMkLst>
          <pc:docMk/>
          <pc:sldMk cId="1313325266" sldId="273"/>
        </pc:sldMkLst>
      </pc:sldChg>
      <pc:sldChg chg="addSp delSp modSp new mod modTransition modClrScheme chgLayout">
        <pc:chgData name="Matt Lyle" userId="a96e7d453dd11193" providerId="LiveId" clId="{042C5889-EB42-4D89-A98F-EEA6B8ECC308}" dt="2025-04-26T09:10:10.354" v="1654"/>
        <pc:sldMkLst>
          <pc:docMk/>
          <pc:sldMk cId="2364012723" sldId="274"/>
        </pc:sldMkLst>
      </pc:sldChg>
      <pc:sldChg chg="addSp delSp modSp new mod modTransition modClrScheme chgLayout modNotesTx">
        <pc:chgData name="Matt Lyle" userId="a96e7d453dd11193" providerId="LiveId" clId="{042C5889-EB42-4D89-A98F-EEA6B8ECC308}" dt="2025-04-26T09:10:10.354" v="1654"/>
        <pc:sldMkLst>
          <pc:docMk/>
          <pc:sldMk cId="2870301505" sldId="275"/>
        </pc:sldMkLst>
      </pc:sldChg>
      <pc:sldChg chg="addSp delSp modSp new mod ord modTransition modClrScheme chgLayout">
        <pc:chgData name="Matt Lyle" userId="a96e7d453dd11193" providerId="LiveId" clId="{042C5889-EB42-4D89-A98F-EEA6B8ECC308}" dt="2025-04-26T09:10:10.354" v="1654"/>
        <pc:sldMkLst>
          <pc:docMk/>
          <pc:sldMk cId="4124727761" sldId="276"/>
        </pc:sldMkLst>
        <pc:spChg chg="add mod">
          <ac:chgData name="Matt Lyle" userId="a96e7d453dd11193" providerId="LiveId" clId="{042C5889-EB42-4D89-A98F-EEA6B8ECC308}" dt="2025-04-26T08:55:53.486" v="1608" actId="20577"/>
          <ac:spMkLst>
            <pc:docMk/>
            <pc:sldMk cId="4124727761" sldId="276"/>
            <ac:spMk id="16" creationId="{DA4545B6-522A-1E86-3EF9-463FC33288CD}"/>
          </ac:spMkLst>
        </pc:spChg>
        <pc:spChg chg="add mod">
          <ac:chgData name="Matt Lyle" userId="a96e7d453dd11193" providerId="LiveId" clId="{042C5889-EB42-4D89-A98F-EEA6B8ECC308}" dt="2025-04-26T08:27:47.860" v="1555" actId="1038"/>
          <ac:spMkLst>
            <pc:docMk/>
            <pc:sldMk cId="4124727761" sldId="276"/>
            <ac:spMk id="17" creationId="{1E21C48A-13BE-29C4-8217-45620CC59EA2}"/>
          </ac:spMkLst>
        </pc:spChg>
        <pc:spChg chg="add mod">
          <ac:chgData name="Matt Lyle" userId="a96e7d453dd11193" providerId="LiveId" clId="{042C5889-EB42-4D89-A98F-EEA6B8ECC308}" dt="2025-04-26T08:27:47.860" v="1555" actId="1038"/>
          <ac:spMkLst>
            <pc:docMk/>
            <pc:sldMk cId="4124727761" sldId="276"/>
            <ac:spMk id="18" creationId="{01DFC9AD-7EA2-BE15-2CD0-53A0C869956D}"/>
          </ac:spMkLst>
        </pc:spChg>
        <pc:spChg chg="add mod">
          <ac:chgData name="Matt Lyle" userId="a96e7d453dd11193" providerId="LiveId" clId="{042C5889-EB42-4D89-A98F-EEA6B8ECC308}" dt="2025-04-26T08:27:47.860" v="1555" actId="1038"/>
          <ac:spMkLst>
            <pc:docMk/>
            <pc:sldMk cId="4124727761" sldId="276"/>
            <ac:spMk id="19" creationId="{AB8676B1-69CC-185F-93BC-6D063DC6FA95}"/>
          </ac:spMkLst>
        </pc:spChg>
        <pc:spChg chg="add mod">
          <ac:chgData name="Matt Lyle" userId="a96e7d453dd11193" providerId="LiveId" clId="{042C5889-EB42-4D89-A98F-EEA6B8ECC308}" dt="2025-04-26T08:27:47.860" v="1555" actId="1038"/>
          <ac:spMkLst>
            <pc:docMk/>
            <pc:sldMk cId="4124727761" sldId="276"/>
            <ac:spMk id="20" creationId="{B9E40B17-865E-DF26-2487-8C4FD4DBC47B}"/>
          </ac:spMkLst>
        </pc:spChg>
        <pc:spChg chg="add mod">
          <ac:chgData name="Matt Lyle" userId="a96e7d453dd11193" providerId="LiveId" clId="{042C5889-EB42-4D89-A98F-EEA6B8ECC308}" dt="2025-04-26T08:27:54.864" v="1558" actId="20577"/>
          <ac:spMkLst>
            <pc:docMk/>
            <pc:sldMk cId="4124727761" sldId="276"/>
            <ac:spMk id="21" creationId="{EA0C798E-E554-5F38-193E-E0441AD47560}"/>
          </ac:spMkLst>
        </pc:spChg>
        <pc:picChg chg="add mod">
          <ac:chgData name="Matt Lyle" userId="a96e7d453dd11193" providerId="LiveId" clId="{042C5889-EB42-4D89-A98F-EEA6B8ECC308}" dt="2025-04-26T08:27:47.860" v="1555" actId="1038"/>
          <ac:picMkLst>
            <pc:docMk/>
            <pc:sldMk cId="4124727761" sldId="276"/>
            <ac:picMk id="7" creationId="{90B61BF1-6E55-A5AA-B88F-0CC9037035F1}"/>
          </ac:picMkLst>
        </pc:picChg>
        <pc:picChg chg="add mod">
          <ac:chgData name="Matt Lyle" userId="a96e7d453dd11193" providerId="LiveId" clId="{042C5889-EB42-4D89-A98F-EEA6B8ECC308}" dt="2025-04-26T08:27:47.860" v="1555" actId="1038"/>
          <ac:picMkLst>
            <pc:docMk/>
            <pc:sldMk cId="4124727761" sldId="276"/>
            <ac:picMk id="9" creationId="{43676401-641C-B96A-AC9C-189F61564B6E}"/>
          </ac:picMkLst>
        </pc:picChg>
        <pc:picChg chg="add mod">
          <ac:chgData name="Matt Lyle" userId="a96e7d453dd11193" providerId="LiveId" clId="{042C5889-EB42-4D89-A98F-EEA6B8ECC308}" dt="2025-04-26T08:27:47.860" v="1555" actId="1038"/>
          <ac:picMkLst>
            <pc:docMk/>
            <pc:sldMk cId="4124727761" sldId="276"/>
            <ac:picMk id="11" creationId="{DC9819B6-DCFC-E4EE-020F-6C100C17F1CD}"/>
          </ac:picMkLst>
        </pc:picChg>
        <pc:picChg chg="add mod modCrop">
          <ac:chgData name="Matt Lyle" userId="a96e7d453dd11193" providerId="LiveId" clId="{042C5889-EB42-4D89-A98F-EEA6B8ECC308}" dt="2025-04-26T08:27:47.860" v="1555" actId="1038"/>
          <ac:picMkLst>
            <pc:docMk/>
            <pc:sldMk cId="4124727761" sldId="276"/>
            <ac:picMk id="13" creationId="{2A52BBAA-BC60-0193-F477-D0908A15D1C8}"/>
          </ac:picMkLst>
        </pc:picChg>
        <pc:picChg chg="add mod">
          <ac:chgData name="Matt Lyle" userId="a96e7d453dd11193" providerId="LiveId" clId="{042C5889-EB42-4D89-A98F-EEA6B8ECC308}" dt="2025-04-26T09:06:58.691" v="1647" actId="1076"/>
          <ac:picMkLst>
            <pc:docMk/>
            <pc:sldMk cId="4124727761" sldId="276"/>
            <ac:picMk id="23" creationId="{2255404A-A1F5-878C-507D-395DC979898A}"/>
          </ac:picMkLst>
        </pc:picChg>
      </pc:sldChg>
      <pc:sldChg chg="addSp delSp modSp new mod modTransition modClrScheme chgLayout">
        <pc:chgData name="Matt Lyle" userId="a96e7d453dd11193" providerId="LiveId" clId="{042C5889-EB42-4D89-A98F-EEA6B8ECC308}" dt="2025-04-26T09:10:10.354" v="1654"/>
        <pc:sldMkLst>
          <pc:docMk/>
          <pc:sldMk cId="2044503581" sldId="277"/>
        </pc:sldMkLst>
      </pc:sldChg>
      <pc:sldChg chg="addSp delSp modSp new mod modTransition">
        <pc:chgData name="Matt Lyle" userId="a96e7d453dd11193" providerId="LiveId" clId="{042C5889-EB42-4D89-A98F-EEA6B8ECC308}" dt="2025-04-26T09:10:10.354" v="1654"/>
        <pc:sldMkLst>
          <pc:docMk/>
          <pc:sldMk cId="2102152606" sldId="278"/>
        </pc:sldMkLst>
      </pc:sldChg>
      <pc:sldChg chg="modSp add del mod modTransition setBg">
        <pc:chgData name="Matt Lyle" userId="a96e7d453dd11193" providerId="LiveId" clId="{042C5889-EB42-4D89-A98F-EEA6B8ECC308}" dt="2025-04-26T09:10:10.354" v="1654"/>
        <pc:sldMkLst>
          <pc:docMk/>
          <pc:sldMk cId="4238647370" sldId="279"/>
        </pc:sldMkLst>
      </pc:sldChg>
      <pc:sldChg chg="addSp delSp modSp new mod modTransition modClrScheme delAnim modAnim chgLayout">
        <pc:chgData name="Matt Lyle" userId="a96e7d453dd11193" providerId="LiveId" clId="{042C5889-EB42-4D89-A98F-EEA6B8ECC308}" dt="2025-04-26T09:10:10.354" v="1654"/>
        <pc:sldMkLst>
          <pc:docMk/>
          <pc:sldMk cId="2627621028" sldId="280"/>
        </pc:sldMkLst>
      </pc:sldChg>
      <pc:sldChg chg="addSp delSp modSp new mod modTransition modClrScheme chgLayout">
        <pc:chgData name="Matt Lyle" userId="a96e7d453dd11193" providerId="LiveId" clId="{042C5889-EB42-4D89-A98F-EEA6B8ECC308}" dt="2025-04-26T09:10:10.354" v="1654"/>
        <pc:sldMkLst>
          <pc:docMk/>
          <pc:sldMk cId="181775408" sldId="281"/>
        </pc:sldMkLst>
      </pc:sldChg>
      <pc:sldChg chg="addSp modSp new mod modTransition modClrScheme chgLayout">
        <pc:chgData name="Matt Lyle" userId="a96e7d453dd11193" providerId="LiveId" clId="{042C5889-EB42-4D89-A98F-EEA6B8ECC308}" dt="2025-04-26T09:10:10.354" v="1654"/>
        <pc:sldMkLst>
          <pc:docMk/>
          <pc:sldMk cId="3922196336" sldId="282"/>
        </pc:sldMkLst>
      </pc:sldChg>
      <pc:sldChg chg="modSp add mod modTransition setBg">
        <pc:chgData name="Matt Lyle" userId="a96e7d453dd11193" providerId="LiveId" clId="{042C5889-EB42-4D89-A98F-EEA6B8ECC308}" dt="2025-04-26T09:10:10.354" v="1654"/>
        <pc:sldMkLst>
          <pc:docMk/>
          <pc:sldMk cId="446765508" sldId="283"/>
        </pc:sldMkLst>
      </pc:sldChg>
      <pc:sldChg chg="addSp delSp modSp add mod modTransition">
        <pc:chgData name="Matt Lyle" userId="a96e7d453dd11193" providerId="LiveId" clId="{042C5889-EB42-4D89-A98F-EEA6B8ECC308}" dt="2025-04-26T09:19:20.025" v="1788" actId="20577"/>
        <pc:sldMkLst>
          <pc:docMk/>
          <pc:sldMk cId="68310664" sldId="284"/>
        </pc:sldMkLst>
      </pc:sldChg>
      <pc:sldChg chg="delSp modSp add del mod modTransition">
        <pc:chgData name="Matt Lyle" userId="a96e7d453dd11193" providerId="LiveId" clId="{042C5889-EB42-4D89-A98F-EEA6B8ECC308}" dt="2025-04-26T09:12:25.167" v="1703" actId="47"/>
        <pc:sldMkLst>
          <pc:docMk/>
          <pc:sldMk cId="2002449934" sldId="285"/>
        </pc:sldMkLst>
      </pc:sldChg>
      <pc:sldChg chg="modSp add mod ord">
        <pc:chgData name="Matt Lyle" userId="a96e7d453dd11193" providerId="LiveId" clId="{042C5889-EB42-4D89-A98F-EEA6B8ECC308}" dt="2025-04-26T09:15:51.933" v="1745" actId="113"/>
        <pc:sldMkLst>
          <pc:docMk/>
          <pc:sldMk cId="3019941642" sldId="285"/>
        </pc:sldMkLst>
      </pc:sldChg>
      <pc:sldChg chg="modSp add mod">
        <pc:chgData name="Matt Lyle" userId="a96e7d453dd11193" providerId="LiveId" clId="{042C5889-EB42-4D89-A98F-EEA6B8ECC308}" dt="2025-04-26T09:19:29.163" v="1794" actId="20577"/>
        <pc:sldMkLst>
          <pc:docMk/>
          <pc:sldMk cId="12904970" sldId="286"/>
        </pc:sldMkLst>
      </pc:sldChg>
      <pc:sldChg chg="delSp modSp add del mod modTransition">
        <pc:chgData name="Matt Lyle" userId="a96e7d453dd11193" providerId="LiveId" clId="{042C5889-EB42-4D89-A98F-EEA6B8ECC308}" dt="2025-04-26T09:12:25.713" v="1704" actId="47"/>
        <pc:sldMkLst>
          <pc:docMk/>
          <pc:sldMk cId="915327502" sldId="286"/>
        </pc:sldMkLst>
      </pc:sldChg>
      <pc:sldChg chg="modSp add mod">
        <pc:chgData name="Matt Lyle" userId="a96e7d453dd11193" providerId="LiveId" clId="{042C5889-EB42-4D89-A98F-EEA6B8ECC308}" dt="2025-04-26T09:19:45.470" v="1808" actId="20577"/>
        <pc:sldMkLst>
          <pc:docMk/>
          <pc:sldMk cId="15373454" sldId="287"/>
        </pc:sldMkLst>
      </pc:sldChg>
      <pc:sldChg chg="delSp modSp add del mod modTransition">
        <pc:chgData name="Matt Lyle" userId="a96e7d453dd11193" providerId="LiveId" clId="{042C5889-EB42-4D89-A98F-EEA6B8ECC308}" dt="2025-04-26T09:12:26.783" v="1706" actId="47"/>
        <pc:sldMkLst>
          <pc:docMk/>
          <pc:sldMk cId="1371340812" sldId="287"/>
        </pc:sldMkLst>
      </pc:sldChg>
      <pc:sldChg chg="delSp modSp add del mod ord modTransition">
        <pc:chgData name="Matt Lyle" userId="a96e7d453dd11193" providerId="LiveId" clId="{042C5889-EB42-4D89-A98F-EEA6B8ECC308}" dt="2025-04-26T09:12:26.254" v="1705" actId="47"/>
        <pc:sldMkLst>
          <pc:docMk/>
          <pc:sldMk cId="544943047" sldId="288"/>
        </pc:sldMkLst>
      </pc:sldChg>
      <pc:sldChg chg="modSp add mod">
        <pc:chgData name="Matt Lyle" userId="a96e7d453dd11193" providerId="LiveId" clId="{042C5889-EB42-4D89-A98F-EEA6B8ECC308}" dt="2025-04-26T09:19:54.278" v="1815" actId="20577"/>
        <pc:sldMkLst>
          <pc:docMk/>
          <pc:sldMk cId="2064296700" sldId="288"/>
        </pc:sldMkLst>
      </pc:sldChg>
      <pc:sldChg chg="add del">
        <pc:chgData name="Matt Lyle" userId="a96e7d453dd11193" providerId="LiveId" clId="{042C5889-EB42-4D89-A98F-EEA6B8ECC308}" dt="2025-04-26T09:20:05.877" v="1816" actId="47"/>
        <pc:sldMkLst>
          <pc:docMk/>
          <pc:sldMk cId="2529011529" sldId="289"/>
        </pc:sldMkLst>
      </pc:sldChg>
      <pc:sldMasterChg chg="delSp mod addSldLayout modSldLayout">
        <pc:chgData name="Matt Lyle" userId="a96e7d453dd11193" providerId="LiveId" clId="{042C5889-EB42-4D89-A98F-EEA6B8ECC308}" dt="2025-04-26T05:48:51.207" v="760" actId="478"/>
        <pc:sldMasterMkLst>
          <pc:docMk/>
          <pc:sldMasterMk cId="3777814326" sldId="2147483648"/>
        </pc:sldMasterMkLst>
        <pc:sldLayoutChg chg="delSp mod">
          <pc:chgData name="Matt Lyle" userId="a96e7d453dd11193" providerId="LiveId" clId="{042C5889-EB42-4D89-A98F-EEA6B8ECC308}" dt="2025-04-25T08:20:29.915" v="10" actId="478"/>
          <pc:sldLayoutMkLst>
            <pc:docMk/>
            <pc:sldMasterMk cId="3777814326" sldId="2147483648"/>
            <pc:sldLayoutMk cId="2074099335" sldId="2147483649"/>
          </pc:sldLayoutMkLst>
        </pc:sldLayoutChg>
        <pc:sldLayoutChg chg="delSp mod setBg">
          <pc:chgData name="Matt Lyle" userId="a96e7d453dd11193" providerId="LiveId" clId="{042C5889-EB42-4D89-A98F-EEA6B8ECC308}" dt="2025-04-25T11:49:18.232" v="184"/>
          <pc:sldLayoutMkLst>
            <pc:docMk/>
            <pc:sldMasterMk cId="3777814326" sldId="2147483648"/>
            <pc:sldLayoutMk cId="1441546755" sldId="2147483650"/>
          </pc:sldLayoutMkLst>
        </pc:sldLayoutChg>
        <pc:sldLayoutChg chg="addSp delSp modSp add mod modTransition">
          <pc:chgData name="Matt Lyle" userId="a96e7d453dd11193" providerId="LiveId" clId="{042C5889-EB42-4D89-A98F-EEA6B8ECC308}" dt="2025-04-26T05:48:51.207" v="760" actId="478"/>
          <pc:sldLayoutMkLst>
            <pc:docMk/>
            <pc:sldMasterMk cId="3777814326" sldId="2147483648"/>
            <pc:sldLayoutMk cId="2626611286" sldId="2147483651"/>
          </pc:sldLayoutMkLst>
          <pc:picChg chg="add mod">
            <ac:chgData name="Matt Lyle" userId="a96e7d453dd11193" providerId="LiveId" clId="{042C5889-EB42-4D89-A98F-EEA6B8ECC308}" dt="2025-04-25T12:41:43.549" v="212" actId="14100"/>
            <ac:picMkLst>
              <pc:docMk/>
              <pc:sldMasterMk cId="3777814326" sldId="2147483648"/>
              <pc:sldLayoutMk cId="2626611286" sldId="2147483651"/>
              <ac:picMk id="3" creationId="{960881B2-1C85-0041-D722-051C6EE6CE79}"/>
            </ac:picMkLst>
          </pc:picChg>
        </pc:sldLayoutChg>
        <pc:sldLayoutChg chg="addSp delSp modSp add mod modTransition">
          <pc:chgData name="Matt Lyle" userId="a96e7d453dd11193" providerId="LiveId" clId="{042C5889-EB42-4D89-A98F-EEA6B8ECC308}" dt="2025-04-26T00:39:52.188" v="405" actId="14100"/>
          <pc:sldLayoutMkLst>
            <pc:docMk/>
            <pc:sldMasterMk cId="3777814326" sldId="2147483648"/>
            <pc:sldLayoutMk cId="765280556" sldId="2147483652"/>
          </pc:sldLayoutMkLst>
          <pc:picChg chg="add mod">
            <ac:chgData name="Matt Lyle" userId="a96e7d453dd11193" providerId="LiveId" clId="{042C5889-EB42-4D89-A98F-EEA6B8ECC308}" dt="2025-04-26T00:39:52.188" v="405" actId="14100"/>
            <ac:picMkLst>
              <pc:docMk/>
              <pc:sldMasterMk cId="3777814326" sldId="2147483648"/>
              <pc:sldLayoutMk cId="765280556" sldId="2147483652"/>
              <ac:picMk id="4" creationId="{299DBA90-0D28-5538-EF8F-46F675EBDC0C}"/>
            </ac:picMkLst>
          </pc:picChg>
        </pc:sldLayoutChg>
        <pc:sldLayoutChg chg="modSp add mod modTransition">
          <pc:chgData name="Matt Lyle" userId="a96e7d453dd11193" providerId="LiveId" clId="{042C5889-EB42-4D89-A98F-EEA6B8ECC308}" dt="2025-04-26T01:12:23.213" v="476" actId="14100"/>
          <pc:sldLayoutMkLst>
            <pc:docMk/>
            <pc:sldMasterMk cId="3777814326" sldId="2147483648"/>
            <pc:sldLayoutMk cId="3988270664" sldId="2147483653"/>
          </pc:sldLayoutMkLst>
          <pc:picChg chg="mod modCrop">
            <ac:chgData name="Matt Lyle" userId="a96e7d453dd11193" providerId="LiveId" clId="{042C5889-EB42-4D89-A98F-EEA6B8ECC308}" dt="2025-04-26T01:12:23.213" v="476" actId="14100"/>
            <ac:picMkLst>
              <pc:docMk/>
              <pc:sldMasterMk cId="3777814326" sldId="2147483648"/>
              <pc:sldLayoutMk cId="3988270664" sldId="2147483653"/>
              <ac:picMk id="4" creationId="{299DBA90-0D28-5538-EF8F-46F675EBDC0C}"/>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D3F23-F28E-43DC-963C-8008CA66EAE4}"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FC7A-5F8E-41B2-807D-9E0A8C67087D}" type="slidenum">
              <a:rPr lang="en-US" smtClean="0"/>
              <a:t>‹#›</a:t>
            </a:fld>
            <a:endParaRPr lang="en-US"/>
          </a:p>
        </p:txBody>
      </p:sp>
    </p:spTree>
    <p:extLst>
      <p:ext uri="{BB962C8B-B14F-4D97-AF65-F5344CB8AC3E}">
        <p14:creationId xmlns:p14="http://schemas.microsoft.com/office/powerpoint/2010/main" val="30525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9</a:t>
            </a:fld>
            <a:endParaRPr lang="en-US"/>
          </a:p>
        </p:txBody>
      </p:sp>
    </p:spTree>
    <p:extLst>
      <p:ext uri="{BB962C8B-B14F-4D97-AF65-F5344CB8AC3E}">
        <p14:creationId xmlns:p14="http://schemas.microsoft.com/office/powerpoint/2010/main" val="19029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10</a:t>
            </a:fld>
            <a:endParaRPr lang="en-US"/>
          </a:p>
        </p:txBody>
      </p:sp>
    </p:spTree>
    <p:extLst>
      <p:ext uri="{BB962C8B-B14F-4D97-AF65-F5344CB8AC3E}">
        <p14:creationId xmlns:p14="http://schemas.microsoft.com/office/powerpoint/2010/main" val="418481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13</a:t>
            </a:fld>
            <a:endParaRPr lang="en-US"/>
          </a:p>
        </p:txBody>
      </p:sp>
    </p:spTree>
    <p:extLst>
      <p:ext uri="{BB962C8B-B14F-4D97-AF65-F5344CB8AC3E}">
        <p14:creationId xmlns:p14="http://schemas.microsoft.com/office/powerpoint/2010/main" val="226476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19</a:t>
            </a:fld>
            <a:endParaRPr lang="en-US"/>
          </a:p>
        </p:txBody>
      </p:sp>
    </p:spTree>
    <p:extLst>
      <p:ext uri="{BB962C8B-B14F-4D97-AF65-F5344CB8AC3E}">
        <p14:creationId xmlns:p14="http://schemas.microsoft.com/office/powerpoint/2010/main" val="146067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50</a:t>
            </a:fld>
            <a:endParaRPr lang="en-US"/>
          </a:p>
        </p:txBody>
      </p:sp>
    </p:spTree>
    <p:extLst>
      <p:ext uri="{BB962C8B-B14F-4D97-AF65-F5344CB8AC3E}">
        <p14:creationId xmlns:p14="http://schemas.microsoft.com/office/powerpoint/2010/main" val="319517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child standing in front of a herd of animals&#10;&#10;AI-generated content may be incorrect.">
            <a:extLst>
              <a:ext uri="{FF2B5EF4-FFF2-40B4-BE49-F238E27FC236}">
                <a16:creationId xmlns:a16="http://schemas.microsoft.com/office/drawing/2014/main" id="{AC544B5A-39F5-474E-686D-DFCACA48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8086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up of a white surface&#10;&#10;AI-generated content may be incorrect.">
            <a:extLst>
              <a:ext uri="{FF2B5EF4-FFF2-40B4-BE49-F238E27FC236}">
                <a16:creationId xmlns:a16="http://schemas.microsoft.com/office/drawing/2014/main" id="{960881B2-1C85-0041-D722-051C6EE6CE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6266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52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rcRect l="9858"/>
          <a:stretch/>
        </p:blipFill>
        <p:spPr>
          <a:xfrm>
            <a:off x="0" y="0"/>
            <a:ext cx="12191999" cy="6858000"/>
          </a:xfrm>
          <a:prstGeom prst="rect">
            <a:avLst/>
          </a:prstGeom>
        </p:spPr>
      </p:pic>
    </p:spTree>
    <p:extLst>
      <p:ext uri="{BB962C8B-B14F-4D97-AF65-F5344CB8AC3E}">
        <p14:creationId xmlns:p14="http://schemas.microsoft.com/office/powerpoint/2010/main" val="39882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5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4" name="Picture 3" descr="A painting of a volcano eruption&#10;&#10;AI-generated content may be incorrect.">
            <a:extLst>
              <a:ext uri="{FF2B5EF4-FFF2-40B4-BE49-F238E27FC236}">
                <a16:creationId xmlns:a16="http://schemas.microsoft.com/office/drawing/2014/main" id="{71B0CD74-0FDC-B812-9979-953FB10D7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8814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3" name="Picture 2" descr="A painting of a volcano eruption&#10;&#10;AI-generated content may be incorrect.">
            <a:extLst>
              <a:ext uri="{FF2B5EF4-FFF2-40B4-BE49-F238E27FC236}">
                <a16:creationId xmlns:a16="http://schemas.microsoft.com/office/drawing/2014/main" id="{4B8B3700-B1F6-B8DB-BD7B-95BDAD1DE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2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8143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0" r:id="rId6"/>
    <p:sldLayoutId id="2147483659" r:id="rId7"/>
    <p:sldLayoutId id="214748365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svg"/><Relationship Id="rId9"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C592BF0-156E-2181-D675-05D8597F7A2F}"/>
              </a:ext>
            </a:extLst>
          </p:cNvPr>
          <p:cNvPicPr>
            <a:picLocks noChangeAspect="1"/>
          </p:cNvPicPr>
          <p:nvPr/>
        </p:nvPicPr>
        <p:blipFill>
          <a:blip r:embed="rId2">
            <a:extLst>
              <a:ext uri="{28A0092B-C50C-407E-A947-70E740481C1C}">
                <a14:useLocalDpi xmlns:a14="http://schemas.microsoft.com/office/drawing/2010/main" val="0"/>
              </a:ext>
            </a:extLst>
          </a:blip>
          <a:srcRect t="16162" r="1" b="31497"/>
          <a:stretch/>
        </p:blipFill>
        <p:spPr>
          <a:xfrm>
            <a:off x="-1" y="32094"/>
            <a:ext cx="7370057" cy="6857990"/>
          </a:xfrm>
          <a:prstGeom prst="rect">
            <a:avLst/>
          </a:prstGeom>
        </p:spPr>
      </p:pic>
      <p:pic>
        <p:nvPicPr>
          <p:cNvPr id="8" name="Picture 7">
            <a:extLst>
              <a:ext uri="{FF2B5EF4-FFF2-40B4-BE49-F238E27FC236}">
                <a16:creationId xmlns:a16="http://schemas.microsoft.com/office/drawing/2014/main" id="{3B470A2A-C749-9371-83B6-0173D0F33D9F}"/>
              </a:ext>
            </a:extLst>
          </p:cNvPr>
          <p:cNvPicPr>
            <a:picLocks noChangeAspect="1"/>
          </p:cNvPicPr>
          <p:nvPr/>
        </p:nvPicPr>
        <p:blipFill>
          <a:blip r:embed="rId3">
            <a:extLst>
              <a:ext uri="{28A0092B-C50C-407E-A947-70E740481C1C}">
                <a14:useLocalDpi xmlns:a14="http://schemas.microsoft.com/office/drawing/2010/main" val="0"/>
              </a:ext>
            </a:extLst>
          </a:blip>
          <a:srcRect l="6510" r="15210" b="-2"/>
          <a:stretch/>
        </p:blipFill>
        <p:spPr>
          <a:xfrm>
            <a:off x="7534656" y="1"/>
            <a:ext cx="4657344" cy="3346704"/>
          </a:xfrm>
          <a:prstGeom prst="rect">
            <a:avLst/>
          </a:prstGeom>
        </p:spPr>
      </p:pic>
      <p:pic>
        <p:nvPicPr>
          <p:cNvPr id="6" name="Picture 5">
            <a:extLst>
              <a:ext uri="{FF2B5EF4-FFF2-40B4-BE49-F238E27FC236}">
                <a16:creationId xmlns:a16="http://schemas.microsoft.com/office/drawing/2014/main" id="{342CB068-3F70-837C-2190-223ABACF69BD}"/>
              </a:ext>
            </a:extLst>
          </p:cNvPr>
          <p:cNvPicPr>
            <a:picLocks noChangeAspect="1"/>
          </p:cNvPicPr>
          <p:nvPr/>
        </p:nvPicPr>
        <p:blipFill>
          <a:blip r:embed="rId4">
            <a:extLst>
              <a:ext uri="{28A0092B-C50C-407E-A947-70E740481C1C}">
                <a14:useLocalDpi xmlns:a14="http://schemas.microsoft.com/office/drawing/2010/main" val="0"/>
              </a:ext>
            </a:extLst>
          </a:blip>
          <a:srcRect l="10150" r="11570" b="-2"/>
          <a:stretch/>
        </p:blipFill>
        <p:spPr>
          <a:xfrm>
            <a:off x="7534654" y="3511296"/>
            <a:ext cx="4657346" cy="3346704"/>
          </a:xfrm>
          <a:prstGeom prst="rect">
            <a:avLst/>
          </a:prstGeom>
        </p:spPr>
      </p:pic>
    </p:spTree>
    <p:extLst>
      <p:ext uri="{BB962C8B-B14F-4D97-AF65-F5344CB8AC3E}">
        <p14:creationId xmlns:p14="http://schemas.microsoft.com/office/powerpoint/2010/main" val="16377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F2E4DA-4F48-7AC8-3050-9561A212EE3C}"/>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66E1A5D6-0EEC-9C00-A7FD-BACAA81A8080}"/>
              </a:ext>
            </a:extLst>
          </p:cNvPr>
          <p:cNvSpPr txBox="1">
            <a:spLocks/>
          </p:cNvSpPr>
          <p:nvPr/>
        </p:nvSpPr>
        <p:spPr>
          <a:xfrm>
            <a:off x="993229" y="5281448"/>
            <a:ext cx="10294882" cy="157655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51394B6D-EB61-2A18-17BB-FCC7A520D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3" name="Subtitle 2">
            <a:extLst>
              <a:ext uri="{FF2B5EF4-FFF2-40B4-BE49-F238E27FC236}">
                <a16:creationId xmlns:a16="http://schemas.microsoft.com/office/drawing/2014/main" id="{B4BE1352-DDAF-4305-BA3D-5A2EC328AE34}"/>
              </a:ext>
            </a:extLst>
          </p:cNvPr>
          <p:cNvSpPr txBox="1">
            <a:spLocks/>
          </p:cNvSpPr>
          <p:nvPr/>
        </p:nvSpPr>
        <p:spPr>
          <a:xfrm>
            <a:off x="993229" y="5281447"/>
            <a:ext cx="10294882" cy="1576551"/>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Checklist of Remembrance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i="0" u="none" strike="noStrike" kern="1200" cap="none" spc="0" normalizeH="0" baseline="0" noProof="0" dirty="0">
                <a:ln>
                  <a:noFill/>
                </a:ln>
                <a:solidFill>
                  <a:srgbClr val="1A1204"/>
                </a:solidFill>
                <a:effectLst/>
                <a:uLnTx/>
                <a:uFillTx/>
                <a:ea typeface="+mj-ea"/>
                <a:cs typeface="+mj-cs"/>
              </a:rPr>
              <a:t>Leviticus 23</a:t>
            </a:r>
          </a:p>
        </p:txBody>
      </p:sp>
      <p:sp>
        <p:nvSpPr>
          <p:cNvPr id="4" name="TextBox 3">
            <a:extLst>
              <a:ext uri="{FF2B5EF4-FFF2-40B4-BE49-F238E27FC236}">
                <a16:creationId xmlns:a16="http://schemas.microsoft.com/office/drawing/2014/main" id="{EBCF6917-1B45-0453-6546-A918D462EB88}"/>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10</a:t>
            </a:r>
          </a:p>
        </p:txBody>
      </p:sp>
    </p:spTree>
    <p:extLst>
      <p:ext uri="{BB962C8B-B14F-4D97-AF65-F5344CB8AC3E}">
        <p14:creationId xmlns:p14="http://schemas.microsoft.com/office/powerpoint/2010/main" val="38799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6590F141-3858-3455-3CE1-0F8260FE00B6}"/>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915517EA-2DE9-D11C-93D1-0DE2FC9FBFEC}"/>
              </a:ext>
            </a:extLst>
          </p:cNvPr>
          <p:cNvSpPr txBox="1">
            <a:spLocks/>
          </p:cNvSpPr>
          <p:nvPr/>
        </p:nvSpPr>
        <p:spPr>
          <a:xfrm>
            <a:off x="993229" y="5470637"/>
            <a:ext cx="10294882" cy="1576551"/>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Fall Feasts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23:23-44</a:t>
            </a:r>
          </a:p>
        </p:txBody>
      </p:sp>
      <p:pic>
        <p:nvPicPr>
          <p:cNvPr id="6" name="Picture 5">
            <a:extLst>
              <a:ext uri="{FF2B5EF4-FFF2-40B4-BE49-F238E27FC236}">
                <a16:creationId xmlns:a16="http://schemas.microsoft.com/office/drawing/2014/main" id="{BB1E68B5-D994-A76C-C9E2-67550985ECC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031" y="0"/>
            <a:ext cx="10165080" cy="5829300"/>
          </a:xfrm>
          <a:prstGeom prst="rect">
            <a:avLst/>
          </a:prstGeom>
        </p:spPr>
      </p:pic>
      <p:sp>
        <p:nvSpPr>
          <p:cNvPr id="3" name="TextBox 2">
            <a:extLst>
              <a:ext uri="{FF2B5EF4-FFF2-40B4-BE49-F238E27FC236}">
                <a16:creationId xmlns:a16="http://schemas.microsoft.com/office/drawing/2014/main" id="{981868A5-311A-B443-0067-362F25E10B41}"/>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11</a:t>
            </a:r>
          </a:p>
        </p:txBody>
      </p:sp>
    </p:spTree>
    <p:extLst>
      <p:ext uri="{BB962C8B-B14F-4D97-AF65-F5344CB8AC3E}">
        <p14:creationId xmlns:p14="http://schemas.microsoft.com/office/powerpoint/2010/main" val="21976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579ED-FF3E-0B21-3E7B-F7A825CA1972}"/>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23 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24 </a:t>
            </a:r>
            <a:r>
              <a:rPr lang="en-US" sz="4000" b="0" i="0" dirty="0">
                <a:solidFill>
                  <a:srgbClr val="000000"/>
                </a:solidFill>
                <a:effectLst/>
                <a:latin typeface="system-ui"/>
              </a:rPr>
              <a:t>“Speak to the people of Israel, saying, In the seventh month, on the first day of the month, you shall observe a day of solemn rest, a memorial proclaimed with blast of trumpets, a holy convocation. </a:t>
            </a:r>
            <a:r>
              <a:rPr lang="en-US" sz="4000" b="1" i="0" baseline="30000" dirty="0">
                <a:solidFill>
                  <a:srgbClr val="000000"/>
                </a:solidFill>
                <a:effectLst/>
                <a:latin typeface="system-ui"/>
              </a:rPr>
              <a:t>25 </a:t>
            </a:r>
            <a:r>
              <a:rPr lang="en-US" sz="4000" b="0" i="0" dirty="0">
                <a:solidFill>
                  <a:srgbClr val="000000"/>
                </a:solidFill>
                <a:effectLst/>
                <a:latin typeface="system-ui"/>
              </a:rPr>
              <a:t>You shall not do any ordinary work, and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
        <p:nvSpPr>
          <p:cNvPr id="2" name="TextBox 1">
            <a:extLst>
              <a:ext uri="{FF2B5EF4-FFF2-40B4-BE49-F238E27FC236}">
                <a16:creationId xmlns:a16="http://schemas.microsoft.com/office/drawing/2014/main" id="{A83B4676-D695-6026-C375-68E17754A79C}"/>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12</a:t>
            </a:r>
          </a:p>
        </p:txBody>
      </p:sp>
    </p:spTree>
    <p:extLst>
      <p:ext uri="{BB962C8B-B14F-4D97-AF65-F5344CB8AC3E}">
        <p14:creationId xmlns:p14="http://schemas.microsoft.com/office/powerpoint/2010/main" val="32868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10FC-9EE4-BB16-5A67-014FEDD43F00}"/>
            </a:ext>
          </a:extLst>
        </p:cNvPr>
        <p:cNvGrpSpPr/>
        <p:nvPr/>
      </p:nvGrpSpPr>
      <p:grpSpPr>
        <a:xfrm>
          <a:off x="0" y="0"/>
          <a:ext cx="0" cy="0"/>
          <a:chOff x="0" y="0"/>
          <a:chExt cx="0" cy="0"/>
        </a:xfrm>
      </p:grpSpPr>
      <p:pic>
        <p:nvPicPr>
          <p:cNvPr id="3" name="Picture 2" descr="A circular calendar with a star and months&#10;&#10;AI-generated content may be incorrect.">
            <a:extLst>
              <a:ext uri="{FF2B5EF4-FFF2-40B4-BE49-F238E27FC236}">
                <a16:creationId xmlns:a16="http://schemas.microsoft.com/office/drawing/2014/main" id="{0857DCDD-EA6C-C679-4E3C-9E25EF11F39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4" name="Rectangle: Rounded Corners 3">
            <a:extLst>
              <a:ext uri="{FF2B5EF4-FFF2-40B4-BE49-F238E27FC236}">
                <a16:creationId xmlns:a16="http://schemas.microsoft.com/office/drawing/2014/main" id="{13FB8D58-BA41-A466-AD25-18D5F1623AFB}"/>
              </a:ext>
            </a:extLst>
          </p:cNvPr>
          <p:cNvSpPr/>
          <p:nvPr/>
        </p:nvSpPr>
        <p:spPr>
          <a:xfrm rot="985524">
            <a:off x="6342709" y="658226"/>
            <a:ext cx="1343608" cy="60934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A413003-9825-37A0-EC94-90D4E848ACEF}"/>
              </a:ext>
            </a:extLst>
          </p:cNvPr>
          <p:cNvSpPr/>
          <p:nvPr/>
        </p:nvSpPr>
        <p:spPr>
          <a:xfrm rot="985524">
            <a:off x="4517020" y="5587899"/>
            <a:ext cx="1343608" cy="60934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CF5940-79AC-4660-F563-3D8C798EE0A2}"/>
              </a:ext>
            </a:extLst>
          </p:cNvPr>
          <p:cNvSpPr txBox="1"/>
          <p:nvPr/>
        </p:nvSpPr>
        <p:spPr>
          <a:xfrm>
            <a:off x="8673992" y="0"/>
            <a:ext cx="2169184" cy="1323439"/>
          </a:xfrm>
          <a:prstGeom prst="rect">
            <a:avLst/>
          </a:prstGeom>
          <a:noFill/>
        </p:spPr>
        <p:txBody>
          <a:bodyPr wrap="none" rtlCol="0">
            <a:spAutoFit/>
          </a:bodyPr>
          <a:lstStyle/>
          <a:p>
            <a:pPr algn="ctr"/>
            <a:r>
              <a:rPr lang="en-US" sz="4000" dirty="0">
                <a:solidFill>
                  <a:srgbClr val="C00000"/>
                </a:solidFill>
                <a:latin typeface="Aptos Black" panose="020B0004020202020204" pitchFamily="34" charset="0"/>
              </a:rPr>
              <a:t>SPRING </a:t>
            </a:r>
          </a:p>
          <a:p>
            <a:pPr algn="ctr"/>
            <a:r>
              <a:rPr lang="en-US" sz="4000" dirty="0">
                <a:solidFill>
                  <a:srgbClr val="C00000"/>
                </a:solidFill>
                <a:latin typeface="Aptos Black" panose="020B0004020202020204" pitchFamily="34" charset="0"/>
              </a:rPr>
              <a:t>FEASTS</a:t>
            </a:r>
          </a:p>
        </p:txBody>
      </p:sp>
      <p:sp>
        <p:nvSpPr>
          <p:cNvPr id="7" name="TextBox 6">
            <a:extLst>
              <a:ext uri="{FF2B5EF4-FFF2-40B4-BE49-F238E27FC236}">
                <a16:creationId xmlns:a16="http://schemas.microsoft.com/office/drawing/2014/main" id="{ADE5BBE4-6DD6-8415-1149-0EFF0F52137D}"/>
              </a:ext>
            </a:extLst>
          </p:cNvPr>
          <p:cNvSpPr txBox="1"/>
          <p:nvPr/>
        </p:nvSpPr>
        <p:spPr>
          <a:xfrm>
            <a:off x="1393579" y="5505423"/>
            <a:ext cx="1984902" cy="1323439"/>
          </a:xfrm>
          <a:prstGeom prst="rect">
            <a:avLst/>
          </a:prstGeom>
          <a:noFill/>
        </p:spPr>
        <p:txBody>
          <a:bodyPr wrap="none" rtlCol="0">
            <a:spAutoFit/>
          </a:bodyPr>
          <a:lstStyle/>
          <a:p>
            <a:pPr algn="ctr"/>
            <a:r>
              <a:rPr lang="en-US" sz="4000" dirty="0">
                <a:solidFill>
                  <a:srgbClr val="C00000"/>
                </a:solidFill>
                <a:latin typeface="Aptos Black" panose="020B0004020202020204" pitchFamily="34" charset="0"/>
              </a:rPr>
              <a:t>FALL </a:t>
            </a:r>
          </a:p>
          <a:p>
            <a:pPr algn="ctr"/>
            <a:r>
              <a:rPr lang="en-US" sz="4000" dirty="0">
                <a:solidFill>
                  <a:srgbClr val="C00000"/>
                </a:solidFill>
                <a:latin typeface="Aptos Black" panose="020B0004020202020204" pitchFamily="34" charset="0"/>
              </a:rPr>
              <a:t>FEASTS</a:t>
            </a:r>
          </a:p>
        </p:txBody>
      </p:sp>
      <p:sp>
        <p:nvSpPr>
          <p:cNvPr id="8" name="TextBox 7">
            <a:extLst>
              <a:ext uri="{FF2B5EF4-FFF2-40B4-BE49-F238E27FC236}">
                <a16:creationId xmlns:a16="http://schemas.microsoft.com/office/drawing/2014/main" id="{2B55CC6D-90D5-C30E-3AD3-3E55E27611A9}"/>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13</a:t>
            </a:r>
          </a:p>
        </p:txBody>
      </p:sp>
    </p:spTree>
    <p:extLst>
      <p:ext uri="{BB962C8B-B14F-4D97-AF65-F5344CB8AC3E}">
        <p14:creationId xmlns:p14="http://schemas.microsoft.com/office/powerpoint/2010/main" val="1876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93EA3-DB1E-7BC4-255B-C5741328A7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C8ECFF-C3D4-A98C-38E8-21F9F4F12F04}"/>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23 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24 </a:t>
            </a:r>
            <a:r>
              <a:rPr lang="en-US" sz="4000" b="0" i="0" dirty="0">
                <a:solidFill>
                  <a:srgbClr val="000000"/>
                </a:solidFill>
                <a:effectLst/>
                <a:latin typeface="system-ui"/>
              </a:rPr>
              <a:t>“Speak to the people of Israel, saying, In the seventh month, on the first day of the month, you shall observe a day of solemn rest, a </a:t>
            </a:r>
            <a:r>
              <a:rPr lang="en-US" sz="4000" b="0" i="0" dirty="0">
                <a:solidFill>
                  <a:srgbClr val="000000"/>
                </a:solidFill>
                <a:effectLst/>
                <a:highlight>
                  <a:srgbClr val="FFFF00"/>
                </a:highlight>
                <a:latin typeface="system-ui"/>
              </a:rPr>
              <a:t>memorial</a:t>
            </a:r>
            <a:r>
              <a:rPr lang="en-US" sz="4000" b="0" i="0" dirty="0">
                <a:solidFill>
                  <a:srgbClr val="000000"/>
                </a:solidFill>
                <a:effectLst/>
                <a:latin typeface="system-ui"/>
              </a:rPr>
              <a:t> proclaimed with blast of trumpets, a holy convocation. </a:t>
            </a:r>
            <a:r>
              <a:rPr lang="en-US" sz="4000" b="1" i="0" baseline="30000" dirty="0">
                <a:solidFill>
                  <a:srgbClr val="000000"/>
                </a:solidFill>
                <a:effectLst/>
                <a:latin typeface="system-ui"/>
              </a:rPr>
              <a:t>25 </a:t>
            </a:r>
            <a:r>
              <a:rPr lang="en-US" sz="4000" b="0" i="0" dirty="0">
                <a:solidFill>
                  <a:srgbClr val="000000"/>
                </a:solidFill>
                <a:effectLst/>
                <a:latin typeface="system-ui"/>
              </a:rPr>
              <a:t>You shall not do any ordinary work, and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
        <p:nvSpPr>
          <p:cNvPr id="2" name="TextBox 1">
            <a:extLst>
              <a:ext uri="{FF2B5EF4-FFF2-40B4-BE49-F238E27FC236}">
                <a16:creationId xmlns:a16="http://schemas.microsoft.com/office/drawing/2014/main" id="{3D8F4E39-A713-8D5A-8F5A-A3F4BF0D3FC4}"/>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14</a:t>
            </a:r>
          </a:p>
        </p:txBody>
      </p:sp>
    </p:spTree>
    <p:extLst>
      <p:ext uri="{BB962C8B-B14F-4D97-AF65-F5344CB8AC3E}">
        <p14:creationId xmlns:p14="http://schemas.microsoft.com/office/powerpoint/2010/main" val="24631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D292-A87B-355D-BB2D-719B0E840941}"/>
              </a:ext>
            </a:extLst>
          </p:cNvPr>
          <p:cNvSpPr txBox="1"/>
          <p:nvPr/>
        </p:nvSpPr>
        <p:spPr>
          <a:xfrm>
            <a:off x="0" y="6027002"/>
            <a:ext cx="12192000" cy="830997"/>
          </a:xfrm>
          <a:prstGeom prst="rect">
            <a:avLst/>
          </a:prstGeom>
          <a:noFill/>
        </p:spPr>
        <p:txBody>
          <a:bodyPr wrap="square">
            <a:spAutoFit/>
          </a:bodyPr>
          <a:lstStyle/>
          <a:p>
            <a:pPr algn="ctr"/>
            <a:r>
              <a:rPr lang="en-US" sz="4800" b="1" dirty="0">
                <a:solidFill>
                  <a:schemeClr val="bg1"/>
                </a:solidFill>
                <a:effectLst>
                  <a:glow rad="127000">
                    <a:schemeClr val="tx1"/>
                  </a:glow>
                </a:effectLst>
              </a:rPr>
              <a:t>Exodus 19: Israel at Mt. Sinai</a:t>
            </a:r>
          </a:p>
        </p:txBody>
      </p:sp>
    </p:spTree>
    <p:extLst>
      <p:ext uri="{BB962C8B-B14F-4D97-AF65-F5344CB8AC3E}">
        <p14:creationId xmlns:p14="http://schemas.microsoft.com/office/powerpoint/2010/main" val="1332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ADC301-7BEA-455E-EAEA-D65AA9B9FC64}"/>
              </a:ext>
            </a:extLst>
          </p:cNvPr>
          <p:cNvSpPr txBox="1"/>
          <p:nvPr/>
        </p:nvSpPr>
        <p:spPr>
          <a:xfrm>
            <a:off x="171061" y="4026774"/>
            <a:ext cx="11849878" cy="2554545"/>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16 </a:t>
            </a:r>
            <a:r>
              <a:rPr lang="en-US" sz="4000" b="1" i="0" dirty="0">
                <a:solidFill>
                  <a:schemeClr val="bg1"/>
                </a:solidFill>
                <a:effectLst>
                  <a:glow rad="127000">
                    <a:schemeClr val="tx1"/>
                  </a:glow>
                </a:effectLst>
                <a:latin typeface="system-ui"/>
              </a:rPr>
              <a:t>On the morning of the third day there were thunders and lightnings and a thick cloud on the mountain and a very loud trumpet blast, so that all the people in the camp trembled.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315519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208B-2552-5ED2-5EB2-FA55602E511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1040-2132-8706-C2F7-41BDA8C3498F}"/>
              </a:ext>
            </a:extLst>
          </p:cNvPr>
          <p:cNvSpPr txBox="1"/>
          <p:nvPr/>
        </p:nvSpPr>
        <p:spPr>
          <a:xfrm>
            <a:off x="171061" y="3029247"/>
            <a:ext cx="11849878" cy="3785652"/>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17 </a:t>
            </a:r>
            <a:r>
              <a:rPr lang="en-US" sz="4000" b="1" i="0" dirty="0">
                <a:solidFill>
                  <a:schemeClr val="bg1"/>
                </a:solidFill>
                <a:effectLst>
                  <a:glow rad="127000">
                    <a:schemeClr val="tx1"/>
                  </a:glow>
                </a:effectLst>
                <a:latin typeface="system-ui"/>
              </a:rPr>
              <a:t>Then Moses brought the people out of the camp to meet God, and they took their stand at the foot of the mountain. </a:t>
            </a:r>
            <a:r>
              <a:rPr lang="en-US" sz="4000" b="1" i="0" baseline="30000" dirty="0">
                <a:solidFill>
                  <a:schemeClr val="bg1"/>
                </a:solidFill>
                <a:effectLst>
                  <a:glow rad="127000">
                    <a:schemeClr val="tx1"/>
                  </a:glow>
                </a:effectLst>
                <a:latin typeface="system-ui"/>
              </a:rPr>
              <a:t>18 </a:t>
            </a:r>
            <a:r>
              <a:rPr lang="en-US" sz="4000" b="1" i="0" dirty="0">
                <a:solidFill>
                  <a:schemeClr val="bg1"/>
                </a:solidFill>
                <a:effectLst>
                  <a:glow rad="127000">
                    <a:schemeClr val="tx1"/>
                  </a:glow>
                </a:effectLst>
                <a:latin typeface="system-ui"/>
              </a:rPr>
              <a:t>Now Mount Sinai was wrapped in smoke because the </a:t>
            </a:r>
            <a:r>
              <a:rPr lang="en-US" sz="4000" b="1" i="0" cap="small" dirty="0">
                <a:solidFill>
                  <a:schemeClr val="bg1"/>
                </a:solidFill>
                <a:effectLst>
                  <a:glow rad="127000">
                    <a:schemeClr val="tx1"/>
                  </a:glow>
                </a:effectLst>
                <a:latin typeface="system-ui"/>
              </a:rPr>
              <a:t>Lord</a:t>
            </a:r>
            <a:r>
              <a:rPr lang="en-US" sz="4000" b="1" i="0" dirty="0">
                <a:solidFill>
                  <a:schemeClr val="bg1"/>
                </a:solidFill>
                <a:effectLst>
                  <a:glow rad="127000">
                    <a:schemeClr val="tx1"/>
                  </a:glow>
                </a:effectLst>
                <a:latin typeface="system-ui"/>
              </a:rPr>
              <a:t> had descended on it in fire. The smoke of it went up like the smoke of a kiln, and the whole mountain trembled greatly.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11040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9458-D60B-46E3-47C2-7C112F8FD2D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58D746B-3F19-FA72-F0A4-922491A983E6}"/>
              </a:ext>
            </a:extLst>
          </p:cNvPr>
          <p:cNvSpPr txBox="1"/>
          <p:nvPr/>
        </p:nvSpPr>
        <p:spPr>
          <a:xfrm>
            <a:off x="0" y="4303455"/>
            <a:ext cx="11849878" cy="2554545"/>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19 </a:t>
            </a:r>
            <a:r>
              <a:rPr lang="en-US" sz="4000" b="1" i="0" dirty="0">
                <a:solidFill>
                  <a:schemeClr val="bg1"/>
                </a:solidFill>
                <a:effectLst>
                  <a:glow rad="127000">
                    <a:schemeClr val="tx1"/>
                  </a:glow>
                </a:effectLst>
                <a:latin typeface="system-ui"/>
              </a:rPr>
              <a:t>And as the sound of the trumpet grew louder and louder, Moses spoke, and God answered him in thunder. </a:t>
            </a:r>
            <a:r>
              <a:rPr lang="en-US" sz="4000" b="1" i="0" baseline="30000" dirty="0">
                <a:solidFill>
                  <a:schemeClr val="bg1"/>
                </a:solidFill>
                <a:effectLst>
                  <a:glow rad="127000">
                    <a:schemeClr val="tx1"/>
                  </a:glow>
                </a:effectLst>
                <a:latin typeface="system-ui"/>
              </a:rPr>
              <a:t>20 </a:t>
            </a:r>
            <a:r>
              <a:rPr lang="en-US" sz="4000" b="1" i="0" dirty="0">
                <a:solidFill>
                  <a:schemeClr val="bg1"/>
                </a:solidFill>
                <a:effectLst>
                  <a:glow rad="127000">
                    <a:schemeClr val="tx1"/>
                  </a:glow>
                </a:effectLst>
                <a:latin typeface="system-ui"/>
              </a:rPr>
              <a:t>The </a:t>
            </a:r>
            <a:r>
              <a:rPr lang="en-US" sz="4000" b="1" i="0" cap="small" dirty="0">
                <a:solidFill>
                  <a:schemeClr val="bg1"/>
                </a:solidFill>
                <a:effectLst>
                  <a:glow rad="127000">
                    <a:schemeClr val="tx1"/>
                  </a:glow>
                </a:effectLst>
                <a:latin typeface="system-ui"/>
              </a:rPr>
              <a:t>Lord</a:t>
            </a:r>
            <a:r>
              <a:rPr lang="en-US" sz="4000" b="1" i="0" dirty="0">
                <a:solidFill>
                  <a:schemeClr val="bg1"/>
                </a:solidFill>
                <a:effectLst>
                  <a:glow rad="127000">
                    <a:schemeClr val="tx1"/>
                  </a:glow>
                </a:effectLst>
                <a:latin typeface="system-ui"/>
              </a:rPr>
              <a:t> came down on Mount Sinai, to the top of the mountain.</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7240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B894-BF45-F3F3-394C-625C5335A3D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D0448E-CEFE-F19A-2870-8668DAC28EB5}"/>
              </a:ext>
            </a:extLst>
          </p:cNvPr>
          <p:cNvSpPr txBox="1"/>
          <p:nvPr/>
        </p:nvSpPr>
        <p:spPr>
          <a:xfrm>
            <a:off x="7006561" y="3204889"/>
            <a:ext cx="5336945" cy="3170099"/>
          </a:xfrm>
          <a:prstGeom prst="rect">
            <a:avLst/>
          </a:prstGeom>
          <a:noFill/>
        </p:spPr>
        <p:txBody>
          <a:bodyPr wrap="square">
            <a:spAutoFit/>
          </a:bodyPr>
          <a:lstStyle/>
          <a:p>
            <a:r>
              <a:rPr lang="en-US" sz="4000" b="1" i="0" u="sng" dirty="0">
                <a:solidFill>
                  <a:schemeClr val="bg1"/>
                </a:solidFill>
                <a:effectLst>
                  <a:glow rad="127000">
                    <a:schemeClr val="tx1"/>
                  </a:glow>
                </a:effectLst>
                <a:latin typeface="+mj-lt"/>
              </a:rPr>
              <a:t>Leviticus 23:24</a:t>
            </a:r>
          </a:p>
          <a:p>
            <a:r>
              <a:rPr lang="he-IL" sz="4000" b="1" i="0" dirty="0">
                <a:solidFill>
                  <a:schemeClr val="bg1"/>
                </a:solidFill>
                <a:effectLst>
                  <a:glow rad="127000">
                    <a:schemeClr val="tx1"/>
                  </a:glow>
                </a:effectLst>
                <a:latin typeface="+mj-lt"/>
              </a:rPr>
              <a:t>תְּרוּעָה </a:t>
            </a:r>
            <a:r>
              <a:rPr lang="en-US" sz="4000" b="1" i="0" dirty="0">
                <a:solidFill>
                  <a:schemeClr val="bg1"/>
                </a:solidFill>
                <a:effectLst>
                  <a:glow rad="127000">
                    <a:schemeClr val="tx1"/>
                  </a:glow>
                </a:effectLst>
                <a:latin typeface="+mj-lt"/>
              </a:rPr>
              <a:t> (</a:t>
            </a:r>
            <a:r>
              <a:rPr lang="en-US" sz="4000" b="1" i="0" dirty="0" err="1">
                <a:solidFill>
                  <a:schemeClr val="bg1"/>
                </a:solidFill>
                <a:effectLst>
                  <a:glow rad="127000">
                    <a:schemeClr val="tx1"/>
                  </a:glow>
                </a:effectLst>
                <a:latin typeface="+mj-lt"/>
              </a:rPr>
              <a:t>teru‘ah</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Blast/shout (</a:t>
            </a:r>
            <a:r>
              <a:rPr lang="en-US" sz="4000" b="1" i="0" dirty="0">
                <a:solidFill>
                  <a:srgbClr val="FFFF00"/>
                </a:solidFill>
                <a:effectLst>
                  <a:glow rad="127000">
                    <a:schemeClr val="tx1"/>
                  </a:glow>
                </a:effectLst>
                <a:latin typeface="+mj-lt"/>
              </a:rPr>
              <a:t>sound</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Implied – shofar</a:t>
            </a:r>
          </a:p>
          <a:p>
            <a:r>
              <a:rPr lang="en-US" sz="4000" b="1" dirty="0">
                <a:solidFill>
                  <a:srgbClr val="FFFF00"/>
                </a:solidFill>
                <a:effectLst>
                  <a:glow rad="127000">
                    <a:schemeClr val="tx1"/>
                  </a:glow>
                </a:effectLst>
                <a:latin typeface="+mj-lt"/>
              </a:rPr>
              <a:t>Call to remembrance</a:t>
            </a:r>
            <a:endParaRPr lang="en-US" sz="4000" b="1" i="0" dirty="0">
              <a:solidFill>
                <a:srgbClr val="FFFF00"/>
              </a:solidFill>
              <a:effectLst>
                <a:glow rad="127000">
                  <a:schemeClr val="tx1"/>
                </a:glow>
              </a:effectLst>
              <a:latin typeface="+mj-lt"/>
            </a:endParaRPr>
          </a:p>
        </p:txBody>
      </p:sp>
      <p:sp>
        <p:nvSpPr>
          <p:cNvPr id="3" name="TextBox 2">
            <a:extLst>
              <a:ext uri="{FF2B5EF4-FFF2-40B4-BE49-F238E27FC236}">
                <a16:creationId xmlns:a16="http://schemas.microsoft.com/office/drawing/2014/main" id="{7C60B979-02C1-55B7-7068-85A4722CB0C3}"/>
              </a:ext>
            </a:extLst>
          </p:cNvPr>
          <p:cNvSpPr txBox="1"/>
          <p:nvPr/>
        </p:nvSpPr>
        <p:spPr>
          <a:xfrm>
            <a:off x="184251" y="3204889"/>
            <a:ext cx="6999116" cy="3170099"/>
          </a:xfrm>
          <a:prstGeom prst="rect">
            <a:avLst/>
          </a:prstGeom>
          <a:noFill/>
        </p:spPr>
        <p:txBody>
          <a:bodyPr wrap="square">
            <a:spAutoFit/>
          </a:bodyPr>
          <a:lstStyle/>
          <a:p>
            <a:r>
              <a:rPr lang="en-US" sz="4000" b="1" i="0" u="sng" dirty="0">
                <a:solidFill>
                  <a:schemeClr val="bg1"/>
                </a:solidFill>
                <a:effectLst>
                  <a:glow rad="127000">
                    <a:schemeClr val="tx1"/>
                  </a:glow>
                </a:effectLst>
                <a:latin typeface="+mj-lt"/>
              </a:rPr>
              <a:t>Exodus 19</a:t>
            </a:r>
          </a:p>
          <a:p>
            <a:r>
              <a:rPr lang="he-IL" sz="4000" b="1" i="0" dirty="0">
                <a:solidFill>
                  <a:schemeClr val="bg1"/>
                </a:solidFill>
                <a:effectLst>
                  <a:glow rad="127000">
                    <a:schemeClr val="tx1"/>
                  </a:glow>
                </a:effectLst>
                <a:latin typeface="+mj-lt"/>
              </a:rPr>
              <a:t>שׁוֹפָר</a:t>
            </a:r>
            <a:r>
              <a:rPr lang="en-US" sz="4000" b="1" i="0" dirty="0">
                <a:solidFill>
                  <a:schemeClr val="bg1"/>
                </a:solidFill>
                <a:effectLst>
                  <a:glow rad="127000">
                    <a:schemeClr val="tx1"/>
                  </a:glow>
                </a:effectLst>
                <a:latin typeface="+mj-lt"/>
              </a:rPr>
              <a:t> (shofar)</a:t>
            </a:r>
          </a:p>
          <a:p>
            <a:r>
              <a:rPr lang="en-US" sz="4000" b="1" i="0" dirty="0">
                <a:solidFill>
                  <a:schemeClr val="bg1"/>
                </a:solidFill>
                <a:effectLst>
                  <a:glow rad="127000">
                    <a:schemeClr val="tx1"/>
                  </a:glow>
                </a:effectLst>
                <a:latin typeface="+mj-lt"/>
              </a:rPr>
              <a:t>Ram’s horn, trumpet (</a:t>
            </a:r>
            <a:r>
              <a:rPr lang="en-US" sz="4000" b="1" i="0" dirty="0">
                <a:solidFill>
                  <a:srgbClr val="FFFF00"/>
                </a:solidFill>
                <a:effectLst>
                  <a:glow rad="127000">
                    <a:schemeClr val="tx1"/>
                  </a:glow>
                </a:effectLst>
                <a:latin typeface="+mj-lt"/>
              </a:rPr>
              <a:t>object</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Explicit – shofar</a:t>
            </a:r>
          </a:p>
          <a:p>
            <a:r>
              <a:rPr lang="en-US" sz="4000" b="1" dirty="0">
                <a:solidFill>
                  <a:srgbClr val="FFFF00"/>
                </a:solidFill>
                <a:effectLst>
                  <a:glow rad="127000">
                    <a:schemeClr val="tx1"/>
                  </a:glow>
                </a:effectLst>
                <a:latin typeface="+mj-lt"/>
              </a:rPr>
              <a:t>Signaled God’s Presence</a:t>
            </a:r>
            <a:endParaRPr lang="en-US" sz="4000" b="1" i="0" dirty="0">
              <a:solidFill>
                <a:srgbClr val="FFFF00"/>
              </a:solidFill>
              <a:effectLst>
                <a:glow rad="127000">
                  <a:schemeClr val="tx1"/>
                </a:glow>
              </a:effectLst>
              <a:latin typeface="+mj-lt"/>
            </a:endParaRPr>
          </a:p>
        </p:txBody>
      </p:sp>
      <p:sp>
        <p:nvSpPr>
          <p:cNvPr id="5" name="TextBox 4">
            <a:extLst>
              <a:ext uri="{FF2B5EF4-FFF2-40B4-BE49-F238E27FC236}">
                <a16:creationId xmlns:a16="http://schemas.microsoft.com/office/drawing/2014/main" id="{0A68DCB0-118A-A275-5779-EC60F2B42ADB}"/>
              </a:ext>
            </a:extLst>
          </p:cNvPr>
          <p:cNvSpPr txBox="1"/>
          <p:nvPr/>
        </p:nvSpPr>
        <p:spPr>
          <a:xfrm>
            <a:off x="364360" y="233120"/>
            <a:ext cx="11508092" cy="2554545"/>
          </a:xfrm>
          <a:prstGeom prst="rect">
            <a:avLst/>
          </a:prstGeom>
          <a:noFill/>
        </p:spPr>
        <p:txBody>
          <a:bodyPr wrap="square">
            <a:spAutoFit/>
          </a:bodyPr>
          <a:lstStyle/>
          <a:p>
            <a:r>
              <a:rPr lang="en-US" sz="4000" b="1" dirty="0">
                <a:solidFill>
                  <a:srgbClr val="FFFF00"/>
                </a:solidFill>
                <a:effectLst>
                  <a:glow rad="127000">
                    <a:schemeClr val="tx1"/>
                  </a:glow>
                </a:effectLst>
              </a:rPr>
              <a:t>Exodus 19 is the first time the people as a whole directly experience God’s presence and voice, fulfilling God's promise to make Himself known not just through Moses, but </a:t>
            </a:r>
            <a:r>
              <a:rPr lang="en-US" sz="4000" b="1" i="1" dirty="0">
                <a:solidFill>
                  <a:srgbClr val="FFFF00"/>
                </a:solidFill>
                <a:effectLst>
                  <a:glow rad="127000">
                    <a:schemeClr val="tx1"/>
                  </a:glow>
                </a:effectLst>
              </a:rPr>
              <a:t>to the nation</a:t>
            </a:r>
            <a:r>
              <a:rPr lang="en-US" sz="4000" b="1" dirty="0">
                <a:solidFill>
                  <a:srgbClr val="FFFF00"/>
                </a:solidFill>
                <a:effectLst>
                  <a:glow rad="127000">
                    <a:schemeClr val="tx1"/>
                  </a:glow>
                </a:effectLst>
              </a:rPr>
              <a:t>.</a:t>
            </a:r>
          </a:p>
        </p:txBody>
      </p:sp>
    </p:spTree>
    <p:extLst>
      <p:ext uri="{BB962C8B-B14F-4D97-AF65-F5344CB8AC3E}">
        <p14:creationId xmlns:p14="http://schemas.microsoft.com/office/powerpoint/2010/main" val="33097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CEA0007-07D4-1581-5058-7574D29158D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0595" y="2383846"/>
            <a:ext cx="2100315" cy="4469391"/>
          </a:xfrm>
          <a:prstGeom prst="rect">
            <a:avLst/>
          </a:prstGeom>
        </p:spPr>
      </p:pic>
      <p:grpSp>
        <p:nvGrpSpPr>
          <p:cNvPr id="26" name="Group 25">
            <a:extLst>
              <a:ext uri="{FF2B5EF4-FFF2-40B4-BE49-F238E27FC236}">
                <a16:creationId xmlns:a16="http://schemas.microsoft.com/office/drawing/2014/main" id="{6CCAA781-14F5-1BFA-C475-83F406ED79C0}"/>
              </a:ext>
            </a:extLst>
          </p:cNvPr>
          <p:cNvGrpSpPr/>
          <p:nvPr/>
        </p:nvGrpSpPr>
        <p:grpSpPr>
          <a:xfrm>
            <a:off x="7736012" y="0"/>
            <a:ext cx="3431853" cy="1987743"/>
            <a:chOff x="2992787" y="131884"/>
            <a:chExt cx="4773668" cy="2212479"/>
          </a:xfrm>
        </p:grpSpPr>
        <p:pic>
          <p:nvPicPr>
            <p:cNvPr id="11" name="Graphic 10" descr="Man and woman with solid fill">
              <a:extLst>
                <a:ext uri="{FF2B5EF4-FFF2-40B4-BE49-F238E27FC236}">
                  <a16:creationId xmlns:a16="http://schemas.microsoft.com/office/drawing/2014/main" id="{210F996A-736C-52BD-F7DF-BD329C58A4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2787" y="131884"/>
              <a:ext cx="2212479" cy="2212479"/>
            </a:xfrm>
            <a:prstGeom prst="rect">
              <a:avLst/>
            </a:prstGeom>
          </p:spPr>
        </p:pic>
        <p:pic>
          <p:nvPicPr>
            <p:cNvPr id="15" name="Graphic 14" descr="Man with solid fill">
              <a:extLst>
                <a:ext uri="{FF2B5EF4-FFF2-40B4-BE49-F238E27FC236}">
                  <a16:creationId xmlns:a16="http://schemas.microsoft.com/office/drawing/2014/main" id="{11B37A83-015F-BAEE-8A17-5813BF38E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9369" y="552785"/>
              <a:ext cx="1791577" cy="1791577"/>
            </a:xfrm>
            <a:prstGeom prst="rect">
              <a:avLst/>
            </a:prstGeom>
          </p:spPr>
        </p:pic>
        <p:pic>
          <p:nvPicPr>
            <p:cNvPr id="16" name="Graphic 15" descr="Man with solid fill">
              <a:extLst>
                <a:ext uri="{FF2B5EF4-FFF2-40B4-BE49-F238E27FC236}">
                  <a16:creationId xmlns:a16="http://schemas.microsoft.com/office/drawing/2014/main" id="{B85E0AE2-4F04-2C69-24A2-0E3DA99923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3048" y="552785"/>
              <a:ext cx="1791577" cy="1791577"/>
            </a:xfrm>
            <a:prstGeom prst="rect">
              <a:avLst/>
            </a:prstGeom>
          </p:spPr>
        </p:pic>
        <p:pic>
          <p:nvPicPr>
            <p:cNvPr id="17" name="Graphic 16" descr="Man with solid fill">
              <a:extLst>
                <a:ext uri="{FF2B5EF4-FFF2-40B4-BE49-F238E27FC236}">
                  <a16:creationId xmlns:a16="http://schemas.microsoft.com/office/drawing/2014/main" id="{62B94460-D986-E1CC-3326-9E980863E4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2053" y="959961"/>
              <a:ext cx="1384402" cy="1384402"/>
            </a:xfrm>
            <a:prstGeom prst="rect">
              <a:avLst/>
            </a:prstGeom>
          </p:spPr>
        </p:pic>
      </p:grpSp>
      <p:pic>
        <p:nvPicPr>
          <p:cNvPr id="19" name="Graphic 18" descr="Kitten with solid fill">
            <a:extLst>
              <a:ext uri="{FF2B5EF4-FFF2-40B4-BE49-F238E27FC236}">
                <a16:creationId xmlns:a16="http://schemas.microsoft.com/office/drawing/2014/main" id="{A09EF847-0DD2-2A03-2DFA-12F5EE3C1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14336" y="-210063"/>
            <a:ext cx="2598672" cy="2598672"/>
          </a:xfrm>
          <a:prstGeom prst="rect">
            <a:avLst/>
          </a:prstGeom>
        </p:spPr>
      </p:pic>
      <p:pic>
        <p:nvPicPr>
          <p:cNvPr id="23" name="Picture 22" descr="A cartoon of a plane&#10;&#10;AI-generated content may be incorrect.">
            <a:extLst>
              <a:ext uri="{FF2B5EF4-FFF2-40B4-BE49-F238E27FC236}">
                <a16:creationId xmlns:a16="http://schemas.microsoft.com/office/drawing/2014/main" id="{A8D3C399-3F80-6798-8CEA-F87C726511FC}"/>
              </a:ext>
            </a:extLst>
          </p:cNvPr>
          <p:cNvPicPr>
            <a:picLocks noChangeAspect="1"/>
          </p:cNvPicPr>
          <p:nvPr/>
        </p:nvPicPr>
        <p:blipFill>
          <a:blip r:embed="rId9">
            <a:clrChange>
              <a:clrFrom>
                <a:srgbClr val="F9E8D4"/>
              </a:clrFrom>
              <a:clrTo>
                <a:srgbClr val="F9E8D4">
                  <a:alpha val="0"/>
                </a:srgbClr>
              </a:clrTo>
            </a:clrChange>
            <a:extLst>
              <a:ext uri="{28A0092B-C50C-407E-A947-70E740481C1C}">
                <a14:useLocalDpi xmlns:a14="http://schemas.microsoft.com/office/drawing/2010/main" val="0"/>
              </a:ext>
            </a:extLst>
          </a:blip>
          <a:stretch>
            <a:fillRect/>
          </a:stretch>
        </p:blipFill>
        <p:spPr>
          <a:xfrm>
            <a:off x="612149" y="356620"/>
            <a:ext cx="3431853" cy="2183906"/>
          </a:xfrm>
          <a:prstGeom prst="rect">
            <a:avLst/>
          </a:prstGeom>
        </p:spPr>
      </p:pic>
      <p:pic>
        <p:nvPicPr>
          <p:cNvPr id="25" name="Picture 24">
            <a:extLst>
              <a:ext uri="{FF2B5EF4-FFF2-40B4-BE49-F238E27FC236}">
                <a16:creationId xmlns:a16="http://schemas.microsoft.com/office/drawing/2014/main" id="{23E3C517-D97B-929C-BB66-F18CF943D07B}"/>
              </a:ext>
            </a:extLst>
          </p:cNvPr>
          <p:cNvPicPr>
            <a:picLocks noChangeAspect="1"/>
          </p:cNvPicPr>
          <p:nvPr/>
        </p:nvPicPr>
        <p:blipFill>
          <a:blip r:embed="rId10">
            <a:clrChange>
              <a:clrFrom>
                <a:srgbClr val="F9E8D4"/>
              </a:clrFrom>
              <a:clrTo>
                <a:srgbClr val="F9E8D4">
                  <a:alpha val="0"/>
                </a:srgbClr>
              </a:clrTo>
            </a:clrChange>
            <a:extLst>
              <a:ext uri="{28A0092B-C50C-407E-A947-70E740481C1C}">
                <a14:useLocalDpi xmlns:a14="http://schemas.microsoft.com/office/drawing/2010/main" val="0"/>
              </a:ext>
            </a:extLst>
          </a:blip>
          <a:stretch>
            <a:fillRect/>
          </a:stretch>
        </p:blipFill>
        <p:spPr>
          <a:xfrm>
            <a:off x="50198" y="3086099"/>
            <a:ext cx="4221227" cy="3623050"/>
          </a:xfrm>
          <a:prstGeom prst="rect">
            <a:avLst/>
          </a:prstGeom>
        </p:spPr>
      </p:pic>
      <p:pic>
        <p:nvPicPr>
          <p:cNvPr id="30" name="Picture 29">
            <a:extLst>
              <a:ext uri="{FF2B5EF4-FFF2-40B4-BE49-F238E27FC236}">
                <a16:creationId xmlns:a16="http://schemas.microsoft.com/office/drawing/2014/main" id="{9EECFD05-BF8A-EA3F-AC3E-5A229631B274}"/>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2" y="2694189"/>
            <a:ext cx="1233485" cy="438466"/>
          </a:xfrm>
          <a:prstGeom prst="rect">
            <a:avLst/>
          </a:prstGeom>
        </p:spPr>
      </p:pic>
      <p:pic>
        <p:nvPicPr>
          <p:cNvPr id="31" name="Picture 30">
            <a:extLst>
              <a:ext uri="{FF2B5EF4-FFF2-40B4-BE49-F238E27FC236}">
                <a16:creationId xmlns:a16="http://schemas.microsoft.com/office/drawing/2014/main" id="{5ED32A1C-9404-9C8C-4374-B5C36C956B9F}"/>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2" y="3160914"/>
            <a:ext cx="1233485" cy="438466"/>
          </a:xfrm>
          <a:prstGeom prst="rect">
            <a:avLst/>
          </a:prstGeom>
        </p:spPr>
      </p:pic>
      <p:pic>
        <p:nvPicPr>
          <p:cNvPr id="32" name="Picture 31">
            <a:extLst>
              <a:ext uri="{FF2B5EF4-FFF2-40B4-BE49-F238E27FC236}">
                <a16:creationId xmlns:a16="http://schemas.microsoft.com/office/drawing/2014/main" id="{847243EC-746C-F916-C0DA-F94B32C96AC8}"/>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1" y="3627639"/>
            <a:ext cx="1233485" cy="438466"/>
          </a:xfrm>
          <a:prstGeom prst="rect">
            <a:avLst/>
          </a:prstGeom>
        </p:spPr>
      </p:pic>
      <p:pic>
        <p:nvPicPr>
          <p:cNvPr id="33" name="Picture 32">
            <a:extLst>
              <a:ext uri="{FF2B5EF4-FFF2-40B4-BE49-F238E27FC236}">
                <a16:creationId xmlns:a16="http://schemas.microsoft.com/office/drawing/2014/main" id="{6E88D5A9-3D12-0E27-4B61-B4D6B31B336B}"/>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1" y="4066105"/>
            <a:ext cx="1233485" cy="438466"/>
          </a:xfrm>
          <a:prstGeom prst="rect">
            <a:avLst/>
          </a:prstGeom>
        </p:spPr>
      </p:pic>
      <p:pic>
        <p:nvPicPr>
          <p:cNvPr id="34" name="Picture 33">
            <a:extLst>
              <a:ext uri="{FF2B5EF4-FFF2-40B4-BE49-F238E27FC236}">
                <a16:creationId xmlns:a16="http://schemas.microsoft.com/office/drawing/2014/main" id="{39BAD54A-EF43-EEC9-F4A0-18724958B32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523305"/>
            <a:ext cx="1233485" cy="438466"/>
          </a:xfrm>
          <a:prstGeom prst="rect">
            <a:avLst/>
          </a:prstGeom>
        </p:spPr>
      </p:pic>
      <p:pic>
        <p:nvPicPr>
          <p:cNvPr id="35" name="Picture 34">
            <a:extLst>
              <a:ext uri="{FF2B5EF4-FFF2-40B4-BE49-F238E27FC236}">
                <a16:creationId xmlns:a16="http://schemas.microsoft.com/office/drawing/2014/main" id="{2EFA3409-3942-488B-7B75-578F2DCCEEC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9" y="4979363"/>
            <a:ext cx="1233485" cy="438466"/>
          </a:xfrm>
          <a:prstGeom prst="rect">
            <a:avLst/>
          </a:prstGeom>
        </p:spPr>
      </p:pic>
      <p:pic>
        <p:nvPicPr>
          <p:cNvPr id="36" name="Picture 35">
            <a:extLst>
              <a:ext uri="{FF2B5EF4-FFF2-40B4-BE49-F238E27FC236}">
                <a16:creationId xmlns:a16="http://schemas.microsoft.com/office/drawing/2014/main" id="{1086E411-5EC9-0FCD-DEC7-31F17395485D}"/>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9" y="5428496"/>
            <a:ext cx="1233485" cy="438466"/>
          </a:xfrm>
          <a:prstGeom prst="rect">
            <a:avLst/>
          </a:prstGeom>
        </p:spPr>
      </p:pic>
      <p:pic>
        <p:nvPicPr>
          <p:cNvPr id="37" name="Picture 36">
            <a:extLst>
              <a:ext uri="{FF2B5EF4-FFF2-40B4-BE49-F238E27FC236}">
                <a16:creationId xmlns:a16="http://schemas.microsoft.com/office/drawing/2014/main" id="{66BCB440-180F-E113-702F-A460F9433913}"/>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8" y="5891260"/>
            <a:ext cx="1233485" cy="438466"/>
          </a:xfrm>
          <a:prstGeom prst="rect">
            <a:avLst/>
          </a:prstGeom>
        </p:spPr>
      </p:pic>
      <p:pic>
        <p:nvPicPr>
          <p:cNvPr id="38" name="Picture 37">
            <a:extLst>
              <a:ext uri="{FF2B5EF4-FFF2-40B4-BE49-F238E27FC236}">
                <a16:creationId xmlns:a16="http://schemas.microsoft.com/office/drawing/2014/main" id="{904BC176-18E2-FD75-1B93-C0BBEA8C7B5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735" y="2383846"/>
            <a:ext cx="2100315" cy="4469391"/>
          </a:xfrm>
          <a:prstGeom prst="rect">
            <a:avLst/>
          </a:prstGeom>
        </p:spPr>
      </p:pic>
      <p:pic>
        <p:nvPicPr>
          <p:cNvPr id="39" name="Picture 38">
            <a:extLst>
              <a:ext uri="{FF2B5EF4-FFF2-40B4-BE49-F238E27FC236}">
                <a16:creationId xmlns:a16="http://schemas.microsoft.com/office/drawing/2014/main" id="{5B5858F4-9D72-E5CF-DA74-1E32A8A8A5EC}"/>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8149" y="2733359"/>
            <a:ext cx="1233485" cy="438466"/>
          </a:xfrm>
          <a:prstGeom prst="rect">
            <a:avLst/>
          </a:prstGeom>
        </p:spPr>
      </p:pic>
    </p:spTree>
    <p:extLst>
      <p:ext uri="{BB962C8B-B14F-4D97-AF65-F5344CB8AC3E}">
        <p14:creationId xmlns:p14="http://schemas.microsoft.com/office/powerpoint/2010/main" val="19119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50"/>
                                        <p:tgtEl>
                                          <p:spTgt spid="3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50"/>
                                        <p:tgtEl>
                                          <p:spTgt spid="3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89F5C2-67CF-7BB6-9703-8EB5047D1971}"/>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C9954D33-D701-D988-6E12-A9073D15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342B3087-6BFF-074C-5696-3D4D189A32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pic>
        <p:nvPicPr>
          <p:cNvPr id="11" name="Picture 10" descr="A straw covered structure with a curtain&#10;&#10;AI-generated content may be incorrect.">
            <a:extLst>
              <a:ext uri="{FF2B5EF4-FFF2-40B4-BE49-F238E27FC236}">
                <a16:creationId xmlns:a16="http://schemas.microsoft.com/office/drawing/2014/main" id="{872744F0-FAAC-30AA-7241-832ACE6210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5AC45E50-0A94-103E-3DF1-0D4B789A6E40}"/>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Tree>
    <p:extLst>
      <p:ext uri="{BB962C8B-B14F-4D97-AF65-F5344CB8AC3E}">
        <p14:creationId xmlns:p14="http://schemas.microsoft.com/office/powerpoint/2010/main" val="11468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F26632-E5BF-382C-F4F6-2423D3F740C0}"/>
              </a:ext>
            </a:extLst>
          </p:cNvPr>
          <p:cNvSpPr txBox="1"/>
          <p:nvPr/>
        </p:nvSpPr>
        <p:spPr>
          <a:xfrm>
            <a:off x="0" y="1127553"/>
            <a:ext cx="6705600" cy="4401205"/>
          </a:xfrm>
          <a:prstGeom prst="rect">
            <a:avLst/>
          </a:prstGeom>
          <a:noFill/>
        </p:spPr>
        <p:txBody>
          <a:bodyPr wrap="square">
            <a:spAutoFit/>
          </a:bodyPr>
          <a:lstStyle/>
          <a:p>
            <a:pPr algn="ctr"/>
            <a:r>
              <a:rPr lang="en-US" sz="4000" dirty="0"/>
              <a:t>Today, the Feast of Trumpets is called Rosh Hashanah marks the beginning of the civil year, according to the teachings of Judaism, and is the traditional anniversary of the creation of Adam and Eve</a:t>
            </a:r>
          </a:p>
        </p:txBody>
      </p:sp>
      <p:pic>
        <p:nvPicPr>
          <p:cNvPr id="7" name="Picture 6" descr="A circle of food and flowers&#10;&#10;AI-generated content may be incorrect.">
            <a:extLst>
              <a:ext uri="{FF2B5EF4-FFF2-40B4-BE49-F238E27FC236}">
                <a16:creationId xmlns:a16="http://schemas.microsoft.com/office/drawing/2014/main" id="{BBC434A7-4EE1-A7FA-66A6-000CC0B90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5" y="875469"/>
            <a:ext cx="5343525" cy="4905375"/>
          </a:xfrm>
          <a:prstGeom prst="rect">
            <a:avLst/>
          </a:prstGeom>
        </p:spPr>
      </p:pic>
    </p:spTree>
    <p:extLst>
      <p:ext uri="{BB962C8B-B14F-4D97-AF65-F5344CB8AC3E}">
        <p14:creationId xmlns:p14="http://schemas.microsoft.com/office/powerpoint/2010/main" val="1689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579B-886A-F9DB-57AF-1C9049F126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13A55A-77EA-CEEF-876C-75E777D412F3}"/>
              </a:ext>
            </a:extLst>
          </p:cNvPr>
          <p:cNvSpPr txBox="1"/>
          <p:nvPr/>
        </p:nvSpPr>
        <p:spPr>
          <a:xfrm>
            <a:off x="1100496" y="-13855"/>
            <a:ext cx="10824804" cy="5016758"/>
          </a:xfrm>
          <a:prstGeom prst="rect">
            <a:avLst/>
          </a:prstGeom>
          <a:noFill/>
        </p:spPr>
        <p:txBody>
          <a:bodyPr wrap="square">
            <a:spAutoFit/>
          </a:bodyPr>
          <a:lstStyle/>
          <a:p>
            <a:pPr algn="l">
              <a:buNone/>
            </a:pPr>
            <a:r>
              <a:rPr lang="en-US" sz="4000" b="1" i="0" baseline="30000" dirty="0">
                <a:solidFill>
                  <a:srgbClr val="000000"/>
                </a:solidFill>
                <a:effectLst/>
                <a:latin typeface="system-ui"/>
              </a:rPr>
              <a:t>26 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27 </a:t>
            </a:r>
            <a:r>
              <a:rPr lang="en-US" sz="4000" b="0" i="0" dirty="0">
                <a:solidFill>
                  <a:srgbClr val="000000"/>
                </a:solidFill>
                <a:effectLst/>
                <a:latin typeface="system-ui"/>
              </a:rPr>
              <a:t>“Now on the tenth day of this seventh month is the Day of Atonement. It shall be for you a time of holy convocation, and you shall afflict yourselves and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 </a:t>
            </a:r>
            <a:r>
              <a:rPr lang="en-US" sz="4000" b="1" i="0" baseline="30000" dirty="0">
                <a:solidFill>
                  <a:srgbClr val="000000"/>
                </a:solidFill>
                <a:effectLst/>
                <a:latin typeface="system-ui"/>
              </a:rPr>
              <a:t>28 </a:t>
            </a:r>
            <a:r>
              <a:rPr lang="en-US" sz="4000" b="0" i="0" dirty="0">
                <a:solidFill>
                  <a:srgbClr val="000000"/>
                </a:solidFill>
                <a:effectLst/>
                <a:latin typeface="system-ui"/>
              </a:rPr>
              <a:t>And you shall not do any work on that very day, for it is a Day of Atonement, to make atonement for you before the </a:t>
            </a:r>
            <a:r>
              <a:rPr lang="en-US" sz="4000" b="0" i="0" cap="small" dirty="0">
                <a:solidFill>
                  <a:srgbClr val="000000"/>
                </a:solidFill>
                <a:effectLst/>
                <a:latin typeface="system-ui"/>
              </a:rPr>
              <a:t>Lord</a:t>
            </a:r>
            <a:r>
              <a:rPr lang="en-US" sz="4000" b="0" i="0" dirty="0">
                <a:solidFill>
                  <a:srgbClr val="000000"/>
                </a:solidFill>
                <a:effectLst/>
                <a:latin typeface="system-ui"/>
              </a:rPr>
              <a:t> your God. </a:t>
            </a:r>
          </a:p>
        </p:txBody>
      </p:sp>
    </p:spTree>
    <p:extLst>
      <p:ext uri="{BB962C8B-B14F-4D97-AF65-F5344CB8AC3E}">
        <p14:creationId xmlns:p14="http://schemas.microsoft.com/office/powerpoint/2010/main" val="423598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CD77B-AE4E-EA67-DD8B-DAF5A6FBB8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3E1647-2534-3E30-7D9F-2BCF2157BC32}"/>
              </a:ext>
            </a:extLst>
          </p:cNvPr>
          <p:cNvSpPr txBox="1"/>
          <p:nvPr/>
        </p:nvSpPr>
        <p:spPr>
          <a:xfrm>
            <a:off x="1100496" y="-13855"/>
            <a:ext cx="10824804" cy="6247864"/>
          </a:xfrm>
          <a:prstGeom prst="rect">
            <a:avLst/>
          </a:prstGeom>
          <a:noFill/>
        </p:spPr>
        <p:txBody>
          <a:bodyPr wrap="square">
            <a:spAutoFit/>
          </a:bodyPr>
          <a:lstStyle/>
          <a:p>
            <a:pPr algn="l">
              <a:buNone/>
            </a:pPr>
            <a:r>
              <a:rPr lang="en-US" sz="4000" b="1" i="0" baseline="30000" dirty="0">
                <a:solidFill>
                  <a:srgbClr val="000000"/>
                </a:solidFill>
                <a:effectLst/>
                <a:latin typeface="system-ui"/>
              </a:rPr>
              <a:t>29 </a:t>
            </a:r>
            <a:r>
              <a:rPr lang="en-US" sz="4000" b="0" i="0" dirty="0">
                <a:solidFill>
                  <a:srgbClr val="000000"/>
                </a:solidFill>
                <a:effectLst/>
                <a:latin typeface="system-ui"/>
              </a:rPr>
              <a:t>For whoever is not afflicted on that very day shall be cut off from his people. </a:t>
            </a:r>
            <a:r>
              <a:rPr lang="en-US" sz="4000" b="1" i="0" baseline="30000" dirty="0">
                <a:solidFill>
                  <a:srgbClr val="000000"/>
                </a:solidFill>
                <a:effectLst/>
                <a:latin typeface="system-ui"/>
              </a:rPr>
              <a:t>30 </a:t>
            </a:r>
            <a:r>
              <a:rPr lang="en-US" sz="4000" b="0" i="0" dirty="0">
                <a:solidFill>
                  <a:srgbClr val="000000"/>
                </a:solidFill>
                <a:effectLst/>
                <a:latin typeface="system-ui"/>
              </a:rPr>
              <a:t>And whoever does any work on that very day, that person I will destroy from among his people. </a:t>
            </a:r>
            <a:r>
              <a:rPr lang="en-US" sz="4000" b="1" i="0" baseline="30000" dirty="0">
                <a:solidFill>
                  <a:srgbClr val="000000"/>
                </a:solidFill>
                <a:effectLst/>
                <a:latin typeface="system-ui"/>
              </a:rPr>
              <a:t>31 </a:t>
            </a:r>
            <a:r>
              <a:rPr lang="en-US" sz="4000" b="0" i="0" dirty="0">
                <a:solidFill>
                  <a:srgbClr val="000000"/>
                </a:solidFill>
                <a:effectLst/>
                <a:latin typeface="system-ui"/>
              </a:rPr>
              <a:t>You shall not do any work. It is a statute forever throughout your generations in all your dwelling places. </a:t>
            </a:r>
            <a:r>
              <a:rPr lang="en-US" sz="4000" b="1" i="0" baseline="30000" dirty="0">
                <a:solidFill>
                  <a:srgbClr val="000000"/>
                </a:solidFill>
                <a:effectLst/>
                <a:latin typeface="system-ui"/>
              </a:rPr>
              <a:t>32 </a:t>
            </a:r>
            <a:r>
              <a:rPr lang="en-US" sz="4000" b="0" i="0" dirty="0">
                <a:solidFill>
                  <a:srgbClr val="000000"/>
                </a:solidFill>
                <a:effectLst/>
                <a:latin typeface="system-ui"/>
              </a:rPr>
              <a:t>It shall be to you a Sabbath of solemn rest, and you shall afflict yourselves. On the ninth day of the month beginning at evening, from evening to evening shall you keep your Sabbath.”</a:t>
            </a:r>
          </a:p>
        </p:txBody>
      </p:sp>
    </p:spTree>
    <p:extLst>
      <p:ext uri="{BB962C8B-B14F-4D97-AF65-F5344CB8AC3E}">
        <p14:creationId xmlns:p14="http://schemas.microsoft.com/office/powerpoint/2010/main" val="12611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ay Of Atonement">
            <a:hlinkClick r:id="" action="ppaction://media"/>
            <a:extLst>
              <a:ext uri="{FF2B5EF4-FFF2-40B4-BE49-F238E27FC236}">
                <a16:creationId xmlns:a16="http://schemas.microsoft.com/office/drawing/2014/main" id="{83CA7A60-0518-9FE7-E703-C61EA6CA76EA}"/>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l="9120" t="4994" r="9037"/>
          <a:stretch/>
        </p:blipFill>
        <p:spPr>
          <a:xfrm>
            <a:off x="0" y="0"/>
            <a:ext cx="12192000" cy="6858000"/>
          </a:xfrm>
          <a:prstGeom prst="rect">
            <a:avLst/>
          </a:prstGeom>
        </p:spPr>
      </p:pic>
    </p:spTree>
    <p:extLst>
      <p:ext uri="{BB962C8B-B14F-4D97-AF65-F5344CB8AC3E}">
        <p14:creationId xmlns:p14="http://schemas.microsoft.com/office/powerpoint/2010/main" val="42572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412E72-A4D0-9584-7B6A-DD9F01CD79A7}"/>
              </a:ext>
            </a:extLst>
          </p:cNvPr>
          <p:cNvSpPr txBox="1"/>
          <p:nvPr/>
        </p:nvSpPr>
        <p:spPr>
          <a:xfrm>
            <a:off x="2479963" y="2028616"/>
            <a:ext cx="8617527" cy="2800767"/>
          </a:xfrm>
          <a:prstGeom prst="rect">
            <a:avLst/>
          </a:prstGeom>
          <a:noFill/>
        </p:spPr>
        <p:txBody>
          <a:bodyPr wrap="square">
            <a:spAutoFit/>
          </a:bodyPr>
          <a:lstStyle/>
          <a:p>
            <a:pPr marL="742950" indent="-742950">
              <a:buAutoNum type="arabicParenR"/>
            </a:pPr>
            <a:r>
              <a:rPr lang="en-US" sz="4400" b="0" i="0" dirty="0">
                <a:solidFill>
                  <a:srgbClr val="000000"/>
                </a:solidFill>
                <a:effectLst/>
                <a:latin typeface="system-ui"/>
              </a:rPr>
              <a:t>Holy convocation</a:t>
            </a:r>
            <a:r>
              <a:rPr lang="en-US" sz="4400" dirty="0">
                <a:solidFill>
                  <a:srgbClr val="000000"/>
                </a:solidFill>
                <a:latin typeface="system-ui"/>
              </a:rPr>
              <a:t> (gather)</a:t>
            </a:r>
          </a:p>
          <a:p>
            <a:pPr marL="742950" indent="-742950">
              <a:buAutoNum type="arabicParenR"/>
            </a:pPr>
            <a:r>
              <a:rPr lang="en-US" sz="4400" dirty="0">
                <a:solidFill>
                  <a:srgbClr val="000000"/>
                </a:solidFill>
                <a:latin typeface="system-ui"/>
              </a:rPr>
              <a:t>Not work</a:t>
            </a:r>
          </a:p>
          <a:p>
            <a:pPr marL="742950" indent="-742950">
              <a:buAutoNum type="arabicParenR"/>
            </a:pPr>
            <a:r>
              <a:rPr lang="en-US" sz="4400" dirty="0">
                <a:solidFill>
                  <a:srgbClr val="000000"/>
                </a:solidFill>
                <a:latin typeface="system-ui"/>
              </a:rPr>
              <a:t>Offering</a:t>
            </a:r>
          </a:p>
          <a:p>
            <a:pPr marL="742950" indent="-742950">
              <a:buAutoNum type="arabicParenR"/>
            </a:pPr>
            <a:r>
              <a:rPr lang="en-US" sz="4400" dirty="0">
                <a:solidFill>
                  <a:srgbClr val="000000"/>
                </a:solidFill>
                <a:highlight>
                  <a:srgbClr val="FFFF00"/>
                </a:highlight>
                <a:latin typeface="system-ui"/>
              </a:rPr>
              <a:t>Afflict yourselves</a:t>
            </a:r>
            <a:endParaRPr lang="en-US" sz="4400" dirty="0">
              <a:highlight>
                <a:srgbClr val="FFFF00"/>
              </a:highlight>
            </a:endParaRPr>
          </a:p>
        </p:txBody>
      </p:sp>
    </p:spTree>
    <p:extLst>
      <p:ext uri="{BB962C8B-B14F-4D97-AF65-F5344CB8AC3E}">
        <p14:creationId xmlns:p14="http://schemas.microsoft.com/office/powerpoint/2010/main" val="427424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F03D-5836-E3FC-CD45-5E0D963679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63A358-69CC-0EB4-B373-82F95C71AC73}"/>
              </a:ext>
            </a:extLst>
          </p:cNvPr>
          <p:cNvSpPr/>
          <p:nvPr/>
        </p:nvSpPr>
        <p:spPr>
          <a:xfrm>
            <a:off x="5805055" y="1826489"/>
            <a:ext cx="3380509" cy="514929"/>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A9840C0-D8FA-A6FA-6BB2-699AA3156257}"/>
              </a:ext>
            </a:extLst>
          </p:cNvPr>
          <p:cNvGraphicFramePr>
            <a:graphicFrameLocks noGrp="1"/>
          </p:cNvGraphicFramePr>
          <p:nvPr>
            <p:extLst>
              <p:ext uri="{D42A27DB-BD31-4B8C-83A1-F6EECF244321}">
                <p14:modId xmlns:p14="http://schemas.microsoft.com/office/powerpoint/2010/main" val="1340388933"/>
              </p:ext>
            </p:extLst>
          </p:nvPr>
        </p:nvGraphicFramePr>
        <p:xfrm>
          <a:off x="130629" y="-27709"/>
          <a:ext cx="12061372" cy="6857997"/>
        </p:xfrm>
        <a:graphic>
          <a:graphicData uri="http://schemas.openxmlformats.org/drawingml/2006/table">
            <a:tbl>
              <a:tblPr/>
              <a:tblGrid>
                <a:gridCol w="4580269">
                  <a:extLst>
                    <a:ext uri="{9D8B030D-6E8A-4147-A177-3AD203B41FA5}">
                      <a16:colId xmlns:a16="http://schemas.microsoft.com/office/drawing/2014/main" val="3041904113"/>
                    </a:ext>
                  </a:extLst>
                </a:gridCol>
                <a:gridCol w="2926281">
                  <a:extLst>
                    <a:ext uri="{9D8B030D-6E8A-4147-A177-3AD203B41FA5}">
                      <a16:colId xmlns:a16="http://schemas.microsoft.com/office/drawing/2014/main" val="4282136409"/>
                    </a:ext>
                  </a:extLst>
                </a:gridCol>
                <a:gridCol w="1628541">
                  <a:extLst>
                    <a:ext uri="{9D8B030D-6E8A-4147-A177-3AD203B41FA5}">
                      <a16:colId xmlns:a16="http://schemas.microsoft.com/office/drawing/2014/main" val="933732651"/>
                    </a:ext>
                  </a:extLst>
                </a:gridCol>
                <a:gridCol w="2926281">
                  <a:extLst>
                    <a:ext uri="{9D8B030D-6E8A-4147-A177-3AD203B41FA5}">
                      <a16:colId xmlns:a16="http://schemas.microsoft.com/office/drawing/2014/main" val="1409888858"/>
                    </a:ext>
                  </a:extLst>
                </a:gridCol>
              </a:tblGrid>
              <a:tr h="943728">
                <a:tc>
                  <a:txBody>
                    <a:bodyPr/>
                    <a:lstStyle/>
                    <a:p>
                      <a:pPr algn="ctr" fontAlgn="b"/>
                      <a:r>
                        <a:rPr lang="en-US" sz="3200" b="1" i="0" u="sng" strike="noStrike" dirty="0">
                          <a:solidFill>
                            <a:srgbClr val="000000"/>
                          </a:solidFill>
                          <a:effectLst/>
                          <a:latin typeface="Aptos Narrow" panose="020B0004020202020204" pitchFamily="34" charset="0"/>
                        </a:rPr>
                        <a:t>Lev 23 Sabbath + Feasts</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Gather</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Not Work</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Offering</a:t>
                      </a:r>
                    </a:p>
                  </a:txBody>
                  <a:tcPr marL="9525" marR="9525" marT="9525" marB="0" anchor="b">
                    <a:lnL>
                      <a:noFill/>
                    </a:lnL>
                    <a:lnR>
                      <a:noFill/>
                    </a:lnR>
                    <a:lnT>
                      <a:noFill/>
                    </a:lnT>
                    <a:lnB>
                      <a:noFill/>
                    </a:lnB>
                    <a:noFill/>
                  </a:tcPr>
                </a:tc>
                <a:extLst>
                  <a:ext uri="{0D108BD9-81ED-4DB2-BD59-A6C34878D82A}">
                    <a16:rowId xmlns:a16="http://schemas.microsoft.com/office/drawing/2014/main" val="3530860867"/>
                  </a:ext>
                </a:extLst>
              </a:tr>
              <a:tr h="657141">
                <a:tc>
                  <a:txBody>
                    <a:bodyPr/>
                    <a:lstStyle/>
                    <a:p>
                      <a:pPr algn="l" fontAlgn="b"/>
                      <a:r>
                        <a:rPr lang="en-US" sz="3200" b="0" i="0" u="none" strike="noStrike" dirty="0">
                          <a:solidFill>
                            <a:srgbClr val="000000"/>
                          </a:solidFill>
                          <a:effectLst/>
                          <a:latin typeface="Aptos Narrow" panose="020B0004020202020204" pitchFamily="34" charset="0"/>
                        </a:rPr>
                        <a:t>Sabbath</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1876621950"/>
                  </a:ext>
                </a:extLst>
              </a:tr>
              <a:tr h="657141">
                <a:tc>
                  <a:txBody>
                    <a:bodyPr/>
                    <a:lstStyle/>
                    <a:p>
                      <a:pPr algn="l" fontAlgn="b"/>
                      <a:r>
                        <a:rPr lang="en-US" sz="3200" b="0" i="0" u="none" strike="noStrike" dirty="0">
                          <a:solidFill>
                            <a:srgbClr val="000000"/>
                          </a:solidFill>
                          <a:effectLst/>
                          <a:latin typeface="Aptos Narrow" panose="020B0004020202020204" pitchFamily="34" charset="0"/>
                        </a:rPr>
                        <a:t>Passover</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505748726"/>
                  </a:ext>
                </a:extLst>
              </a:tr>
              <a:tr h="657141">
                <a:tc>
                  <a:txBody>
                    <a:bodyPr/>
                    <a:lstStyle/>
                    <a:p>
                      <a:pPr algn="l" fontAlgn="b"/>
                      <a:r>
                        <a:rPr lang="en-US" sz="3200" b="0" i="0" u="none" strike="noStrike" dirty="0">
                          <a:solidFill>
                            <a:srgbClr val="000000"/>
                          </a:solidFill>
                          <a:effectLst/>
                          <a:latin typeface="Aptos Narrow" panose="020B0004020202020204" pitchFamily="34" charset="0"/>
                        </a:rPr>
                        <a:t>Unleavened Bread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629504829"/>
                  </a:ext>
                </a:extLst>
              </a:tr>
              <a:tr h="657141">
                <a:tc>
                  <a:txBody>
                    <a:bodyPr/>
                    <a:lstStyle/>
                    <a:p>
                      <a:pPr algn="l" fontAlgn="b"/>
                      <a:r>
                        <a:rPr lang="en-US" sz="3200" b="0" i="0" u="none" strike="noStrike">
                          <a:solidFill>
                            <a:srgbClr val="000000"/>
                          </a:solidFill>
                          <a:effectLst/>
                          <a:latin typeface="Aptos Narrow" panose="020B0004020202020204" pitchFamily="34" charset="0"/>
                        </a:rPr>
                        <a:t>Unleavened Bread (7th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39641150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Weeks (Pentecost)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58404454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Feast of Trumpets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32380089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Day of Atonement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09024449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4023692533"/>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(8th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832963864"/>
                  </a:ext>
                </a:extLst>
              </a:tr>
            </a:tbl>
          </a:graphicData>
        </a:graphic>
      </p:graphicFrame>
      <p:sp>
        <p:nvSpPr>
          <p:cNvPr id="5" name="Rectangle 4">
            <a:extLst>
              <a:ext uri="{FF2B5EF4-FFF2-40B4-BE49-F238E27FC236}">
                <a16:creationId xmlns:a16="http://schemas.microsoft.com/office/drawing/2014/main" id="{98E4378F-738D-4954-37BF-57A5A17F17A3}"/>
              </a:ext>
            </a:extLst>
          </p:cNvPr>
          <p:cNvSpPr/>
          <p:nvPr/>
        </p:nvSpPr>
        <p:spPr>
          <a:xfrm>
            <a:off x="63334" y="4357678"/>
            <a:ext cx="12061373" cy="247644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845BD-76D1-9FD0-8DDA-8BDC6A0D2EBE}"/>
              </a:ext>
            </a:extLst>
          </p:cNvPr>
          <p:cNvSpPr/>
          <p:nvPr/>
        </p:nvSpPr>
        <p:spPr>
          <a:xfrm>
            <a:off x="67293" y="1674089"/>
            <a:ext cx="12061372" cy="268358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18AF-2A51-3DBD-3FEA-7DD54A8BAF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E09E0C-0729-CD8B-9C95-68FECFCFC97B}"/>
              </a:ext>
            </a:extLst>
          </p:cNvPr>
          <p:cNvSpPr/>
          <p:nvPr/>
        </p:nvSpPr>
        <p:spPr>
          <a:xfrm>
            <a:off x="5808167" y="5574284"/>
            <a:ext cx="801018" cy="1259839"/>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DF8A0-D977-B534-F9ED-1416A092C3CD}"/>
              </a:ext>
            </a:extLst>
          </p:cNvPr>
          <p:cNvSpPr/>
          <p:nvPr/>
        </p:nvSpPr>
        <p:spPr>
          <a:xfrm>
            <a:off x="5805056" y="1101012"/>
            <a:ext cx="801018" cy="3900195"/>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009674E-8181-D11F-7BC1-797B046C071E}"/>
              </a:ext>
            </a:extLst>
          </p:cNvPr>
          <p:cNvGraphicFramePr>
            <a:graphicFrameLocks noGrp="1"/>
          </p:cNvGraphicFramePr>
          <p:nvPr>
            <p:extLst>
              <p:ext uri="{D42A27DB-BD31-4B8C-83A1-F6EECF244321}">
                <p14:modId xmlns:p14="http://schemas.microsoft.com/office/powerpoint/2010/main" val="1382828393"/>
              </p:ext>
            </p:extLst>
          </p:nvPr>
        </p:nvGraphicFramePr>
        <p:xfrm>
          <a:off x="130629" y="-27709"/>
          <a:ext cx="7506550" cy="6899154"/>
        </p:xfrm>
        <a:graphic>
          <a:graphicData uri="http://schemas.openxmlformats.org/drawingml/2006/table">
            <a:tbl>
              <a:tblPr/>
              <a:tblGrid>
                <a:gridCol w="4580269">
                  <a:extLst>
                    <a:ext uri="{9D8B030D-6E8A-4147-A177-3AD203B41FA5}">
                      <a16:colId xmlns:a16="http://schemas.microsoft.com/office/drawing/2014/main" val="3041904113"/>
                    </a:ext>
                  </a:extLst>
                </a:gridCol>
                <a:gridCol w="2926281">
                  <a:extLst>
                    <a:ext uri="{9D8B030D-6E8A-4147-A177-3AD203B41FA5}">
                      <a16:colId xmlns:a16="http://schemas.microsoft.com/office/drawing/2014/main" val="4282136409"/>
                    </a:ext>
                  </a:extLst>
                </a:gridCol>
              </a:tblGrid>
              <a:tr h="943728">
                <a:tc>
                  <a:txBody>
                    <a:bodyPr/>
                    <a:lstStyle/>
                    <a:p>
                      <a:pPr algn="ctr" fontAlgn="b"/>
                      <a:r>
                        <a:rPr lang="en-US" sz="3200" b="1" i="0" u="sng" strike="noStrike" dirty="0">
                          <a:solidFill>
                            <a:srgbClr val="000000"/>
                          </a:solidFill>
                          <a:effectLst/>
                          <a:latin typeface="Aptos Narrow" panose="020B0004020202020204" pitchFamily="34" charset="0"/>
                        </a:rPr>
                        <a:t>Lev 23 Sabbath + Feasts</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Afflict Yourselves</a:t>
                      </a:r>
                    </a:p>
                  </a:txBody>
                  <a:tcPr marL="9525" marR="9525" marT="9525" marB="0" anchor="b">
                    <a:lnL>
                      <a:noFill/>
                    </a:lnL>
                    <a:lnR>
                      <a:noFill/>
                    </a:lnR>
                    <a:lnT>
                      <a:noFill/>
                    </a:lnT>
                    <a:lnB>
                      <a:noFill/>
                    </a:lnB>
                    <a:noFill/>
                  </a:tcPr>
                </a:tc>
                <a:extLst>
                  <a:ext uri="{0D108BD9-81ED-4DB2-BD59-A6C34878D82A}">
                    <a16:rowId xmlns:a16="http://schemas.microsoft.com/office/drawing/2014/main" val="3530860867"/>
                  </a:ext>
                </a:extLst>
              </a:tr>
              <a:tr h="657141">
                <a:tc>
                  <a:txBody>
                    <a:bodyPr/>
                    <a:lstStyle/>
                    <a:p>
                      <a:pPr algn="l" fontAlgn="b"/>
                      <a:r>
                        <a:rPr lang="en-US" sz="3200" b="0" i="0" u="none" strike="noStrike" dirty="0">
                          <a:solidFill>
                            <a:srgbClr val="000000"/>
                          </a:solidFill>
                          <a:effectLst/>
                          <a:latin typeface="Aptos Narrow" panose="020B0004020202020204" pitchFamily="34" charset="0"/>
                        </a:rPr>
                        <a:t>Sabbath</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1876621950"/>
                  </a:ext>
                </a:extLst>
              </a:tr>
              <a:tr h="657141">
                <a:tc>
                  <a:txBody>
                    <a:bodyPr/>
                    <a:lstStyle/>
                    <a:p>
                      <a:pPr algn="l" fontAlgn="b"/>
                      <a:r>
                        <a:rPr lang="en-US" sz="3200" b="0" i="0" u="none" strike="noStrike" dirty="0">
                          <a:solidFill>
                            <a:srgbClr val="000000"/>
                          </a:solidFill>
                          <a:effectLst/>
                          <a:latin typeface="Aptos Narrow" panose="020B0004020202020204" pitchFamily="34" charset="0"/>
                        </a:rPr>
                        <a:t>Passover</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505748726"/>
                  </a:ext>
                </a:extLst>
              </a:tr>
              <a:tr h="657141">
                <a:tc>
                  <a:txBody>
                    <a:bodyPr/>
                    <a:lstStyle/>
                    <a:p>
                      <a:pPr algn="l" fontAlgn="b"/>
                      <a:r>
                        <a:rPr lang="en-US" sz="3200" b="0" i="0" u="none" strike="noStrike" dirty="0">
                          <a:solidFill>
                            <a:srgbClr val="000000"/>
                          </a:solidFill>
                          <a:effectLst/>
                          <a:latin typeface="Aptos Narrow" panose="020B0004020202020204" pitchFamily="34" charset="0"/>
                        </a:rPr>
                        <a:t>Unleavened Bread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629504829"/>
                  </a:ext>
                </a:extLst>
              </a:tr>
              <a:tr h="657141">
                <a:tc>
                  <a:txBody>
                    <a:bodyPr/>
                    <a:lstStyle/>
                    <a:p>
                      <a:pPr algn="l" fontAlgn="b"/>
                      <a:r>
                        <a:rPr lang="en-US" sz="3200" b="0" i="0" u="none" strike="noStrike">
                          <a:solidFill>
                            <a:srgbClr val="000000"/>
                          </a:solidFill>
                          <a:effectLst/>
                          <a:latin typeface="Aptos Narrow" panose="020B0004020202020204" pitchFamily="34" charset="0"/>
                        </a:rPr>
                        <a:t>Unleavened Bread (7th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39641150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Weeks (Pentecost)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58404454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Feast of Trumpets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32380089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Day of Atonement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09024449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4023692533"/>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(8th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832963864"/>
                  </a:ext>
                </a:extLst>
              </a:tr>
            </a:tbl>
          </a:graphicData>
        </a:graphic>
      </p:graphicFrame>
      <p:sp>
        <p:nvSpPr>
          <p:cNvPr id="5" name="Rectangle 4">
            <a:extLst>
              <a:ext uri="{FF2B5EF4-FFF2-40B4-BE49-F238E27FC236}">
                <a16:creationId xmlns:a16="http://schemas.microsoft.com/office/drawing/2014/main" id="{A6DE975A-D826-F293-FDFB-C033C2B27844}"/>
              </a:ext>
            </a:extLst>
          </p:cNvPr>
          <p:cNvSpPr/>
          <p:nvPr/>
        </p:nvSpPr>
        <p:spPr>
          <a:xfrm>
            <a:off x="63335" y="4357678"/>
            <a:ext cx="7005312" cy="247644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D4BEAC-02F4-52D5-5157-8F71AA4AD2DA}"/>
              </a:ext>
            </a:extLst>
          </p:cNvPr>
          <p:cNvSpPr/>
          <p:nvPr/>
        </p:nvSpPr>
        <p:spPr>
          <a:xfrm>
            <a:off x="67293" y="1674089"/>
            <a:ext cx="7005311" cy="268358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4030B-D0DB-07AC-222C-69C3F5A1EDF9}"/>
              </a:ext>
            </a:extLst>
          </p:cNvPr>
          <p:cNvSpPr txBox="1"/>
          <p:nvPr/>
        </p:nvSpPr>
        <p:spPr>
          <a:xfrm>
            <a:off x="7637179" y="5548"/>
            <a:ext cx="4393341" cy="3416320"/>
          </a:xfrm>
          <a:prstGeom prst="rect">
            <a:avLst/>
          </a:prstGeom>
          <a:noFill/>
        </p:spPr>
        <p:txBody>
          <a:bodyPr wrap="square">
            <a:spAutoFit/>
          </a:bodyPr>
          <a:lstStyle/>
          <a:p>
            <a:r>
              <a:rPr lang="en-US" sz="3600" dirty="0"/>
              <a:t>The self-denial of food and other elements of life such as sexual intimacy (cf. Num 30:13; Ps 35:13; Isa 58:3, 5) </a:t>
            </a:r>
          </a:p>
        </p:txBody>
      </p:sp>
      <p:pic>
        <p:nvPicPr>
          <p:cNvPr id="9" name="Picture 8" descr="A close-up of a book&#10;&#10;AI-generated content may be incorrect.">
            <a:extLst>
              <a:ext uri="{FF2B5EF4-FFF2-40B4-BE49-F238E27FC236}">
                <a16:creationId xmlns:a16="http://schemas.microsoft.com/office/drawing/2014/main" id="{095DF4A8-B972-F932-844A-0EB074B9F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8284" y="3489727"/>
            <a:ext cx="2157032" cy="3447411"/>
          </a:xfrm>
          <a:prstGeom prst="rect">
            <a:avLst/>
          </a:prstGeom>
        </p:spPr>
      </p:pic>
    </p:spTree>
    <p:extLst>
      <p:ext uri="{BB962C8B-B14F-4D97-AF65-F5344CB8AC3E}">
        <p14:creationId xmlns:p14="http://schemas.microsoft.com/office/powerpoint/2010/main" val="140505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147B-8612-5902-F501-4054F2300A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517137-C7AD-988A-259C-7333C66ED3CE}"/>
              </a:ext>
            </a:extLst>
          </p:cNvPr>
          <p:cNvSpPr txBox="1"/>
          <p:nvPr/>
        </p:nvSpPr>
        <p:spPr>
          <a:xfrm>
            <a:off x="1100496" y="-13855"/>
            <a:ext cx="10824804" cy="1323439"/>
          </a:xfrm>
          <a:prstGeom prst="rect">
            <a:avLst/>
          </a:prstGeom>
          <a:noFill/>
        </p:spPr>
        <p:txBody>
          <a:bodyPr wrap="square">
            <a:spAutoFit/>
          </a:bodyPr>
          <a:lstStyle/>
          <a:p>
            <a:pPr algn="l">
              <a:buNone/>
            </a:pPr>
            <a:r>
              <a:rPr lang="en-US" sz="4000" b="1" i="0" baseline="30000" dirty="0">
                <a:solidFill>
                  <a:srgbClr val="000000"/>
                </a:solidFill>
                <a:effectLst/>
                <a:latin typeface="system-ui"/>
              </a:rPr>
              <a:t>29 </a:t>
            </a:r>
            <a:r>
              <a:rPr lang="en-US" sz="4000" b="0" i="0" dirty="0">
                <a:solidFill>
                  <a:srgbClr val="000000"/>
                </a:solidFill>
                <a:effectLst/>
                <a:latin typeface="system-ui"/>
              </a:rPr>
              <a:t>For whoever is not afflicted on that very day </a:t>
            </a:r>
            <a:r>
              <a:rPr lang="en-US" sz="4000" b="0" i="0" dirty="0">
                <a:solidFill>
                  <a:srgbClr val="000000"/>
                </a:solidFill>
                <a:effectLst/>
                <a:highlight>
                  <a:srgbClr val="FFFF00"/>
                </a:highlight>
                <a:latin typeface="system-ui"/>
              </a:rPr>
              <a:t>shall be cut off from his people. </a:t>
            </a:r>
          </a:p>
        </p:txBody>
      </p:sp>
      <p:graphicFrame>
        <p:nvGraphicFramePr>
          <p:cNvPr id="25" name="Table 24">
            <a:extLst>
              <a:ext uri="{FF2B5EF4-FFF2-40B4-BE49-F238E27FC236}">
                <a16:creationId xmlns:a16="http://schemas.microsoft.com/office/drawing/2014/main" id="{8E3C6DC6-0360-6299-9A0D-F319833B48C7}"/>
              </a:ext>
            </a:extLst>
          </p:cNvPr>
          <p:cNvGraphicFramePr>
            <a:graphicFrameLocks noGrp="1"/>
          </p:cNvGraphicFramePr>
          <p:nvPr>
            <p:extLst>
              <p:ext uri="{D42A27DB-BD31-4B8C-83A1-F6EECF244321}">
                <p14:modId xmlns:p14="http://schemas.microsoft.com/office/powerpoint/2010/main" val="3472993940"/>
              </p:ext>
            </p:extLst>
          </p:nvPr>
        </p:nvGraphicFramePr>
        <p:xfrm>
          <a:off x="0" y="1458872"/>
          <a:ext cx="12192001" cy="5389800"/>
        </p:xfrm>
        <a:graphic>
          <a:graphicData uri="http://schemas.openxmlformats.org/drawingml/2006/table">
            <a:tbl>
              <a:tblPr>
                <a:tableStyleId>{5C22544A-7EE6-4342-B048-85BDC9FD1C3A}</a:tableStyleId>
              </a:tblPr>
              <a:tblGrid>
                <a:gridCol w="1640686">
                  <a:extLst>
                    <a:ext uri="{9D8B030D-6E8A-4147-A177-3AD203B41FA5}">
                      <a16:colId xmlns:a16="http://schemas.microsoft.com/office/drawing/2014/main" val="1974271255"/>
                    </a:ext>
                  </a:extLst>
                </a:gridCol>
                <a:gridCol w="5261514">
                  <a:extLst>
                    <a:ext uri="{9D8B030D-6E8A-4147-A177-3AD203B41FA5}">
                      <a16:colId xmlns:a16="http://schemas.microsoft.com/office/drawing/2014/main" val="4056206637"/>
                    </a:ext>
                  </a:extLst>
                </a:gridCol>
                <a:gridCol w="5289801">
                  <a:extLst>
                    <a:ext uri="{9D8B030D-6E8A-4147-A177-3AD203B41FA5}">
                      <a16:colId xmlns:a16="http://schemas.microsoft.com/office/drawing/2014/main" val="2728520070"/>
                    </a:ext>
                  </a:extLst>
                </a:gridCol>
              </a:tblGrid>
              <a:tr h="538980">
                <a:tc>
                  <a:txBody>
                    <a:bodyPr/>
                    <a:lstStyle/>
                    <a:p>
                      <a:pPr algn="ctr" fontAlgn="ctr"/>
                      <a:r>
                        <a:rPr lang="en-US" sz="2400" b="1" u="sng" strike="noStrike" dirty="0">
                          <a:effectLst/>
                        </a:rPr>
                        <a:t>Verse</a:t>
                      </a:r>
                      <a:endParaRPr lang="en-US" sz="2400" b="1" i="0" u="sng"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2400" b="1" u="sng" strike="noStrike" dirty="0">
                          <a:effectLst/>
                        </a:rPr>
                        <a:t>Offense</a:t>
                      </a:r>
                      <a:endParaRPr lang="en-US" sz="2400" b="1" i="0" u="sng"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2400" b="1" u="sng" strike="noStrike" dirty="0">
                          <a:effectLst/>
                        </a:rPr>
                        <a:t>Reason for Being “Cut Off”</a:t>
                      </a:r>
                      <a:endParaRPr lang="en-US" sz="2400" b="1" i="0" u="sng"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36276592"/>
                  </a:ext>
                </a:extLst>
              </a:tr>
              <a:tr h="538980">
                <a:tc>
                  <a:txBody>
                    <a:bodyPr/>
                    <a:lstStyle/>
                    <a:p>
                      <a:pPr algn="l" fontAlgn="ctr"/>
                      <a:r>
                        <a:rPr lang="en-US" sz="2400" u="none" strike="noStrike">
                          <a:effectLst/>
                        </a:rPr>
                        <a:t>Gen 17:14</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Not circumcised</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Covenant violation</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65734494"/>
                  </a:ext>
                </a:extLst>
              </a:tr>
              <a:tr h="538980">
                <a:tc>
                  <a:txBody>
                    <a:bodyPr/>
                    <a:lstStyle/>
                    <a:p>
                      <a:pPr algn="l" fontAlgn="ctr"/>
                      <a:r>
                        <a:rPr lang="en-US" sz="2400" u="none" strike="noStrike">
                          <a:effectLst/>
                        </a:rPr>
                        <a:t>Exo 30:33</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Misusing sacred anointing oil</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Treating holy things as common</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260546158"/>
                  </a:ext>
                </a:extLst>
              </a:tr>
              <a:tr h="538980">
                <a:tc>
                  <a:txBody>
                    <a:bodyPr/>
                    <a:lstStyle/>
                    <a:p>
                      <a:pPr algn="l" fontAlgn="ctr"/>
                      <a:r>
                        <a:rPr lang="en-US" sz="2400" u="none" strike="noStrike">
                          <a:effectLst/>
                        </a:rPr>
                        <a:t>Exo 30:38</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Making the sacred incense as perfume</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Profaning sacred worship</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72366623"/>
                  </a:ext>
                </a:extLst>
              </a:tr>
              <a:tr h="538980">
                <a:tc>
                  <a:txBody>
                    <a:bodyPr/>
                    <a:lstStyle/>
                    <a:p>
                      <a:pPr algn="l" fontAlgn="ctr"/>
                      <a:r>
                        <a:rPr lang="en-US" sz="2400" u="none" strike="noStrike">
                          <a:effectLst/>
                        </a:rPr>
                        <a:t>Lev 7:20–21</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peace offering while unclean</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Violating ritual purity</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94303858"/>
                  </a:ext>
                </a:extLst>
              </a:tr>
              <a:tr h="538980">
                <a:tc>
                  <a:txBody>
                    <a:bodyPr/>
                    <a:lstStyle/>
                    <a:p>
                      <a:pPr algn="l" fontAlgn="ctr"/>
                      <a:r>
                        <a:rPr lang="en-US" sz="2400" u="none" strike="noStrike">
                          <a:effectLst/>
                        </a:rPr>
                        <a:t>Lev 7:25</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sacrificial fat</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Disrespecting God’s portion</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95954359"/>
                  </a:ext>
                </a:extLst>
              </a:tr>
              <a:tr h="538980">
                <a:tc>
                  <a:txBody>
                    <a:bodyPr/>
                    <a:lstStyle/>
                    <a:p>
                      <a:pPr algn="l" fontAlgn="ctr"/>
                      <a:r>
                        <a:rPr lang="en-US" sz="2400" u="none" strike="noStrike" dirty="0">
                          <a:effectLst/>
                        </a:rPr>
                        <a:t>Lev 7:27</a:t>
                      </a:r>
                      <a:endParaRPr lang="en-US" sz="2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blood</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Defiling the sacred life-blood</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51652728"/>
                  </a:ext>
                </a:extLst>
              </a:tr>
              <a:tr h="538980">
                <a:tc>
                  <a:txBody>
                    <a:bodyPr/>
                    <a:lstStyle/>
                    <a:p>
                      <a:pPr algn="l" fontAlgn="ctr"/>
                      <a:r>
                        <a:rPr lang="en-US" sz="2400" u="none" strike="noStrike">
                          <a:effectLst/>
                        </a:rPr>
                        <a:t>Lev 17:9</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Sacrificing outside the tabernacle</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Rejecting God’s ordained worship</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32760237"/>
                  </a:ext>
                </a:extLst>
              </a:tr>
              <a:tr h="538980">
                <a:tc>
                  <a:txBody>
                    <a:bodyPr/>
                    <a:lstStyle/>
                    <a:p>
                      <a:pPr algn="l" fontAlgn="ctr"/>
                      <a:r>
                        <a:rPr lang="en-US" sz="2400" u="none" strike="noStrike">
                          <a:effectLst/>
                        </a:rPr>
                        <a:t>Lev 19:8</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a holy offering improperly</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Disregarding holiness</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57327190"/>
                  </a:ext>
                </a:extLst>
              </a:tr>
              <a:tr h="538980">
                <a:tc>
                  <a:txBody>
                    <a:bodyPr/>
                    <a:lstStyle/>
                    <a:p>
                      <a:pPr algn="l" fontAlgn="ctr"/>
                      <a:r>
                        <a:rPr lang="en-US" sz="2400" u="none" strike="noStrike">
                          <a:effectLst/>
                        </a:rPr>
                        <a:t>Num 9:13</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Failing to keep the Passover</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Neglecting God’s appointed time</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47996486"/>
                  </a:ext>
                </a:extLst>
              </a:tr>
            </a:tbl>
          </a:graphicData>
        </a:graphic>
      </p:graphicFrame>
    </p:spTree>
    <p:extLst>
      <p:ext uri="{BB962C8B-B14F-4D97-AF65-F5344CB8AC3E}">
        <p14:creationId xmlns:p14="http://schemas.microsoft.com/office/powerpoint/2010/main" val="24083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AI-generated content may be incorrect.">
            <a:extLst>
              <a:ext uri="{FF2B5EF4-FFF2-40B4-BE49-F238E27FC236}">
                <a16:creationId xmlns:a16="http://schemas.microsoft.com/office/drawing/2014/main" id="{D20611DD-2AFC-5010-F049-5F25B9521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7922"/>
            <a:ext cx="12192000" cy="6161983"/>
          </a:xfrm>
          <a:prstGeom prst="rect">
            <a:avLst/>
          </a:prstGeom>
        </p:spPr>
      </p:pic>
      <p:sp>
        <p:nvSpPr>
          <p:cNvPr id="5" name="TextBox 4">
            <a:extLst>
              <a:ext uri="{FF2B5EF4-FFF2-40B4-BE49-F238E27FC236}">
                <a16:creationId xmlns:a16="http://schemas.microsoft.com/office/drawing/2014/main" id="{27DEB371-8E31-A05D-8E8F-18326E95CDA7}"/>
              </a:ext>
            </a:extLst>
          </p:cNvPr>
          <p:cNvSpPr txBox="1"/>
          <p:nvPr/>
        </p:nvSpPr>
        <p:spPr>
          <a:xfrm>
            <a:off x="0" y="0"/>
            <a:ext cx="12192000" cy="769441"/>
          </a:xfrm>
          <a:prstGeom prst="rect">
            <a:avLst/>
          </a:prstGeom>
          <a:noFill/>
        </p:spPr>
        <p:txBody>
          <a:bodyPr wrap="square">
            <a:spAutoFit/>
          </a:bodyPr>
          <a:lstStyle/>
          <a:p>
            <a:pPr algn="ctr"/>
            <a:r>
              <a:rPr lang="en-US" sz="4400" b="1" i="0" dirty="0">
                <a:solidFill>
                  <a:schemeClr val="bg1"/>
                </a:solidFill>
                <a:effectLst/>
                <a:latin typeface="Aptos Narrow" panose="020B0004020202020204" pitchFamily="34" charset="0"/>
              </a:rPr>
              <a:t>Yōm </a:t>
            </a:r>
            <a:r>
              <a:rPr lang="en-US" sz="4400" b="1" i="0" dirty="0" err="1">
                <a:solidFill>
                  <a:schemeClr val="bg1"/>
                </a:solidFill>
                <a:effectLst/>
                <a:latin typeface="Aptos Narrow" panose="020B0004020202020204" pitchFamily="34" charset="0"/>
              </a:rPr>
              <a:t>Kippūr</a:t>
            </a:r>
            <a:r>
              <a:rPr lang="en-US" sz="4400" b="1" i="0" dirty="0">
                <a:solidFill>
                  <a:schemeClr val="bg1"/>
                </a:solidFill>
                <a:effectLst/>
                <a:latin typeface="Aptos Narrow" panose="020B0004020202020204" pitchFamily="34" charset="0"/>
              </a:rPr>
              <a:t> is the holiest day of the year in Judaism.</a:t>
            </a:r>
          </a:p>
        </p:txBody>
      </p:sp>
    </p:spTree>
    <p:extLst>
      <p:ext uri="{BB962C8B-B14F-4D97-AF65-F5344CB8AC3E}">
        <p14:creationId xmlns:p14="http://schemas.microsoft.com/office/powerpoint/2010/main" val="3426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E8C45E-C0C1-490C-4195-967730B06C6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A1B950-0944-AF37-8683-70E91EE99DC0}"/>
              </a:ext>
            </a:extLst>
          </p:cNvPr>
          <p:cNvPicPr>
            <a:picLocks noChangeAspect="1"/>
          </p:cNvPicPr>
          <p:nvPr/>
        </p:nvPicPr>
        <p:blipFill>
          <a:blip r:embed="rId2">
            <a:extLst>
              <a:ext uri="{28A0092B-C50C-407E-A947-70E740481C1C}">
                <a14:useLocalDpi xmlns:a14="http://schemas.microsoft.com/office/drawing/2010/main" val="0"/>
              </a:ext>
            </a:extLst>
          </a:blip>
          <a:srcRect l="-1" t="-4778" r="-1" b="18546"/>
          <a:stretch/>
        </p:blipFill>
        <p:spPr>
          <a:xfrm>
            <a:off x="6421035" y="316653"/>
            <a:ext cx="5129784" cy="5897880"/>
          </a:xfrm>
          <a:prstGeom prst="rect">
            <a:avLst/>
          </a:prstGeom>
        </p:spPr>
      </p:pic>
      <p:sp>
        <p:nvSpPr>
          <p:cNvPr id="17" name="Rectangle 1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6D07F8-6B83-47C6-4894-6C1B8A2714BD}"/>
              </a:ext>
            </a:extLst>
          </p:cNvPr>
          <p:cNvPicPr>
            <a:picLocks noChangeAspect="1"/>
          </p:cNvPicPr>
          <p:nvPr/>
        </p:nvPicPr>
        <p:blipFill>
          <a:blip r:embed="rId3">
            <a:extLst>
              <a:ext uri="{28A0092B-C50C-407E-A947-70E740481C1C}">
                <a14:useLocalDpi xmlns:a14="http://schemas.microsoft.com/office/drawing/2010/main" val="0"/>
              </a:ext>
            </a:extLst>
          </a:blip>
          <a:srcRect b="38911"/>
          <a:stretch/>
        </p:blipFill>
        <p:spPr>
          <a:xfrm>
            <a:off x="641180" y="643467"/>
            <a:ext cx="5129784" cy="5571066"/>
          </a:xfrm>
          <a:prstGeom prst="rect">
            <a:avLst/>
          </a:prstGeom>
        </p:spPr>
      </p:pic>
    </p:spTree>
    <p:extLst>
      <p:ext uri="{BB962C8B-B14F-4D97-AF65-F5344CB8AC3E}">
        <p14:creationId xmlns:p14="http://schemas.microsoft.com/office/powerpoint/2010/main" val="304242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7CE1-0A82-D161-00EB-BDB988E41FFA}"/>
            </a:ext>
          </a:extLst>
        </p:cNvPr>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D5904AD9-D445-C021-4C83-379D1E3E504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4832616"/>
          </a:xfrm>
          <a:prstGeom prst="rect">
            <a:avLst/>
          </a:prstGeom>
        </p:spPr>
      </p:pic>
      <p:sp>
        <p:nvSpPr>
          <p:cNvPr id="6" name="TextBox 5">
            <a:extLst>
              <a:ext uri="{FF2B5EF4-FFF2-40B4-BE49-F238E27FC236}">
                <a16:creationId xmlns:a16="http://schemas.microsoft.com/office/drawing/2014/main" id="{7F43DC8D-9ABA-4FDA-373F-6EB21AA8A7BC}"/>
              </a:ext>
            </a:extLst>
          </p:cNvPr>
          <p:cNvSpPr txBox="1"/>
          <p:nvPr/>
        </p:nvSpPr>
        <p:spPr>
          <a:xfrm>
            <a:off x="2122546" y="5039591"/>
            <a:ext cx="7619123" cy="523220"/>
          </a:xfrm>
          <a:prstGeom prst="rect">
            <a:avLst/>
          </a:prstGeom>
          <a:noFill/>
        </p:spPr>
        <p:txBody>
          <a:bodyPr wrap="square">
            <a:spAutoFit/>
          </a:bodyPr>
          <a:lstStyle/>
          <a:p>
            <a:r>
              <a:rPr lang="en-US" sz="2800" dirty="0"/>
              <a:t>https://bibleproject.com/videos/leviticus/</a:t>
            </a:r>
          </a:p>
        </p:txBody>
      </p:sp>
      <p:sp>
        <p:nvSpPr>
          <p:cNvPr id="17" name="TextBox 16">
            <a:extLst>
              <a:ext uri="{FF2B5EF4-FFF2-40B4-BE49-F238E27FC236}">
                <a16:creationId xmlns:a16="http://schemas.microsoft.com/office/drawing/2014/main" id="{CE005F41-A903-44B3-2108-85AE826DE9A0}"/>
              </a:ext>
            </a:extLst>
          </p:cNvPr>
          <p:cNvSpPr txBox="1"/>
          <p:nvPr/>
        </p:nvSpPr>
        <p:spPr>
          <a:xfrm>
            <a:off x="2250335" y="6021604"/>
            <a:ext cx="7619123" cy="523220"/>
          </a:xfrm>
          <a:prstGeom prst="rect">
            <a:avLst/>
          </a:prstGeom>
          <a:noFill/>
        </p:spPr>
        <p:txBody>
          <a:bodyPr wrap="square">
            <a:spAutoFit/>
          </a:bodyPr>
          <a:lstStyle/>
          <a:p>
            <a:r>
              <a:rPr lang="en-US" sz="2800" dirty="0"/>
              <a:t>https://www.youtube.com/@bibleproject</a:t>
            </a:r>
          </a:p>
        </p:txBody>
      </p:sp>
    </p:spTree>
    <p:extLst>
      <p:ext uri="{BB962C8B-B14F-4D97-AF65-F5344CB8AC3E}">
        <p14:creationId xmlns:p14="http://schemas.microsoft.com/office/powerpoint/2010/main" val="21850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8C9957C-2818-38B6-7BB9-A8CFF95F2766}"/>
              </a:ext>
            </a:extLst>
          </p:cNvPr>
          <p:cNvSpPr/>
          <p:nvPr/>
        </p:nvSpPr>
        <p:spPr>
          <a:xfrm rot="998596">
            <a:off x="7810008" y="3969826"/>
            <a:ext cx="971549" cy="71550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B9D4880-06E2-2DFD-7B60-4E3EE5BF37BA}"/>
              </a:ext>
            </a:extLst>
          </p:cNvPr>
          <p:cNvSpPr/>
          <p:nvPr/>
        </p:nvSpPr>
        <p:spPr>
          <a:xfrm>
            <a:off x="2578099" y="3851274"/>
            <a:ext cx="1628775" cy="92392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image of a bible story&#10;&#10;AI-generated content may be incorrect.">
            <a:extLst>
              <a:ext uri="{FF2B5EF4-FFF2-40B4-BE49-F238E27FC236}">
                <a16:creationId xmlns:a16="http://schemas.microsoft.com/office/drawing/2014/main" id="{ED808BFF-A7A2-DC93-0A43-2F7D4CA297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5231477"/>
          </a:xfrm>
          <a:prstGeom prst="rect">
            <a:avLst/>
          </a:prstGeom>
        </p:spPr>
      </p:pic>
      <p:sp>
        <p:nvSpPr>
          <p:cNvPr id="7" name="TextBox 6">
            <a:extLst>
              <a:ext uri="{FF2B5EF4-FFF2-40B4-BE49-F238E27FC236}">
                <a16:creationId xmlns:a16="http://schemas.microsoft.com/office/drawing/2014/main" id="{C0BD9366-A75C-22C9-01CE-E2510FF209D5}"/>
              </a:ext>
            </a:extLst>
          </p:cNvPr>
          <p:cNvSpPr txBox="1"/>
          <p:nvPr/>
        </p:nvSpPr>
        <p:spPr>
          <a:xfrm>
            <a:off x="328962" y="5231477"/>
            <a:ext cx="10019370" cy="1323439"/>
          </a:xfrm>
          <a:prstGeom prst="rect">
            <a:avLst/>
          </a:prstGeom>
          <a:noFill/>
        </p:spPr>
        <p:txBody>
          <a:bodyPr wrap="square">
            <a:spAutoFit/>
          </a:bodyPr>
          <a:lstStyle/>
          <a:p>
            <a:r>
              <a:rPr lang="en-US" sz="4000" dirty="0"/>
              <a:t> "How can Israel, in their sin and selfishness,</a:t>
            </a:r>
          </a:p>
          <a:p>
            <a:r>
              <a:rPr lang="en-US" sz="4000" dirty="0"/>
              <a:t>          be reconciled to a holy God?</a:t>
            </a:r>
          </a:p>
        </p:txBody>
      </p:sp>
    </p:spTree>
    <p:extLst>
      <p:ext uri="{BB962C8B-B14F-4D97-AF65-F5344CB8AC3E}">
        <p14:creationId xmlns:p14="http://schemas.microsoft.com/office/powerpoint/2010/main" val="25530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860AC7D2-C2E7-B561-3C86-D6C0F1FB784A}"/>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7DFAB657-709E-AE17-8E1F-322502D9B5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6E865206-E066-0991-6DC0-0A02E44F44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99D94DB6-1957-0CD4-FDA8-34046A188FC3}"/>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E345CEAB-3C6C-8C4B-FAFB-09BB4EA7B14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EFEF363D-5EFE-4BC2-951F-C632BF9F3C02}"/>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Tree>
    <p:extLst>
      <p:ext uri="{BB962C8B-B14F-4D97-AF65-F5344CB8AC3E}">
        <p14:creationId xmlns:p14="http://schemas.microsoft.com/office/powerpoint/2010/main" val="229281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7883D1-32B4-6327-7D82-55698F9C95D0}"/>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9901AD26-6AE4-89E4-E9CA-C1EAC5C0FA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7D2F5697-7429-0581-A1B4-EF2E7506EB4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BEF00A0C-9E52-A94C-0D86-91E1A5D9513E}"/>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43DC67DA-6525-C1FB-C899-74F5D9C94D6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C60F78CF-91EA-47AB-585F-8CE889ADF658}"/>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3" name="Subtitle 2">
            <a:extLst>
              <a:ext uri="{FF2B5EF4-FFF2-40B4-BE49-F238E27FC236}">
                <a16:creationId xmlns:a16="http://schemas.microsoft.com/office/drawing/2014/main" id="{82325591-C82C-67B2-404A-49BF94C52AAC}"/>
              </a:ext>
            </a:extLst>
          </p:cNvPr>
          <p:cNvSpPr txBox="1">
            <a:spLocks/>
          </p:cNvSpPr>
          <p:nvPr/>
        </p:nvSpPr>
        <p:spPr>
          <a:xfrm>
            <a:off x="3750906" y="5260079"/>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Tree>
    <p:extLst>
      <p:ext uri="{BB962C8B-B14F-4D97-AF65-F5344CB8AC3E}">
        <p14:creationId xmlns:p14="http://schemas.microsoft.com/office/powerpoint/2010/main" val="40161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DC2C-9C85-5F63-8A17-9927BAEBB5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2D204D-5333-D48E-8116-C8ADD4FECF48}"/>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34 </a:t>
            </a:r>
            <a:r>
              <a:rPr lang="en-US" sz="4000" b="0" i="0" dirty="0">
                <a:solidFill>
                  <a:srgbClr val="000000"/>
                </a:solidFill>
                <a:effectLst/>
                <a:latin typeface="system-ui"/>
              </a:rPr>
              <a:t>“Speak to the people of Israel, saying, On the fifteenth day of this seventh month and for seven days is the Feast of Booths to the </a:t>
            </a:r>
            <a:r>
              <a:rPr lang="en-US" sz="4000" b="0" i="0" cap="small" dirty="0">
                <a:solidFill>
                  <a:srgbClr val="000000"/>
                </a:solidFill>
                <a:effectLst/>
                <a:latin typeface="system-ui"/>
              </a:rPr>
              <a:t>Lord</a:t>
            </a:r>
            <a:r>
              <a:rPr lang="en-US" sz="4000" b="0" i="0" dirty="0">
                <a:solidFill>
                  <a:srgbClr val="000000"/>
                </a:solidFill>
                <a:effectLst/>
                <a:latin typeface="system-ui"/>
              </a:rPr>
              <a:t>. </a:t>
            </a:r>
            <a:r>
              <a:rPr lang="en-US" sz="4000" b="1" i="0" baseline="30000" dirty="0">
                <a:solidFill>
                  <a:srgbClr val="000000"/>
                </a:solidFill>
                <a:effectLst/>
                <a:latin typeface="system-ui"/>
              </a:rPr>
              <a:t>35 </a:t>
            </a:r>
            <a:r>
              <a:rPr lang="en-US" sz="4000" b="0" i="0" dirty="0">
                <a:solidFill>
                  <a:srgbClr val="000000"/>
                </a:solidFill>
                <a:effectLst/>
                <a:latin typeface="system-ui"/>
              </a:rPr>
              <a:t>On the first day shall be a holy convocation; you shall not do any ordinary work. </a:t>
            </a:r>
            <a:r>
              <a:rPr lang="en-US" sz="4000" b="1" i="0" baseline="30000" dirty="0">
                <a:solidFill>
                  <a:srgbClr val="000000"/>
                </a:solidFill>
                <a:effectLst/>
                <a:latin typeface="system-ui"/>
              </a:rPr>
              <a:t>36 </a:t>
            </a:r>
            <a:r>
              <a:rPr lang="en-US" sz="4000" b="0" i="0" dirty="0">
                <a:solidFill>
                  <a:srgbClr val="000000"/>
                </a:solidFill>
                <a:effectLst/>
                <a:latin typeface="system-ui"/>
              </a:rPr>
              <a:t>For seven days you shall present food offerings to the </a:t>
            </a:r>
            <a:r>
              <a:rPr lang="en-US" sz="4000" b="0" i="0" cap="small" dirty="0">
                <a:solidFill>
                  <a:srgbClr val="000000"/>
                </a:solidFill>
                <a:effectLst/>
                <a:latin typeface="system-ui"/>
              </a:rPr>
              <a:t>Lord</a:t>
            </a:r>
            <a:r>
              <a:rPr lang="en-US" sz="4000" b="0" i="0" dirty="0">
                <a:solidFill>
                  <a:srgbClr val="000000"/>
                </a:solidFill>
                <a:effectLst/>
                <a:latin typeface="system-ui"/>
              </a:rPr>
              <a:t>. . . .</a:t>
            </a:r>
          </a:p>
        </p:txBody>
      </p:sp>
    </p:spTree>
    <p:extLst>
      <p:ext uri="{BB962C8B-B14F-4D97-AF65-F5344CB8AC3E}">
        <p14:creationId xmlns:p14="http://schemas.microsoft.com/office/powerpoint/2010/main" val="257509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C985-814A-449F-A150-DE6F59419E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20703F-0662-4A9B-19D2-4579AB7B8688}"/>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42 </a:t>
            </a:r>
            <a:r>
              <a:rPr lang="en-US" sz="4000" b="0" i="0" dirty="0">
                <a:solidFill>
                  <a:srgbClr val="000000"/>
                </a:solidFill>
                <a:effectLst/>
                <a:latin typeface="system-ui"/>
              </a:rPr>
              <a:t>You shall dwell in booths for seven days. All native Israelites shall dwell in booths, </a:t>
            </a:r>
            <a:r>
              <a:rPr lang="en-US" sz="4000" b="1" i="0" baseline="30000" dirty="0">
                <a:solidFill>
                  <a:srgbClr val="000000"/>
                </a:solidFill>
                <a:effectLst/>
                <a:latin typeface="system-ui"/>
              </a:rPr>
              <a:t>43 </a:t>
            </a:r>
            <a:r>
              <a:rPr lang="en-US" sz="4000" b="0" i="0" dirty="0">
                <a:solidFill>
                  <a:srgbClr val="000000"/>
                </a:solidFill>
                <a:effectLst/>
                <a:latin typeface="system-ui"/>
              </a:rPr>
              <a:t>that your generations may know that I made the people of Israel dwell in booths when I brought them out of the land of Egypt: I am the </a:t>
            </a:r>
            <a:r>
              <a:rPr lang="en-US" sz="4000" b="0" i="0" cap="small" dirty="0">
                <a:solidFill>
                  <a:srgbClr val="000000"/>
                </a:solidFill>
                <a:effectLst/>
                <a:latin typeface="system-ui"/>
              </a:rPr>
              <a:t>Lord</a:t>
            </a:r>
            <a:r>
              <a:rPr lang="en-US" sz="4000" b="0" i="0" dirty="0">
                <a:solidFill>
                  <a:srgbClr val="000000"/>
                </a:solidFill>
                <a:effectLst/>
                <a:latin typeface="system-ui"/>
              </a:rPr>
              <a:t> your God.”</a:t>
            </a:r>
          </a:p>
          <a:p>
            <a:pPr algn="l"/>
            <a:r>
              <a:rPr lang="en-US" sz="4000" b="1" i="0" baseline="30000" dirty="0">
                <a:solidFill>
                  <a:srgbClr val="000000"/>
                </a:solidFill>
                <a:effectLst/>
                <a:latin typeface="system-ui"/>
              </a:rPr>
              <a:t>44 </a:t>
            </a:r>
            <a:r>
              <a:rPr lang="en-US" sz="4000" b="0" i="0" dirty="0">
                <a:solidFill>
                  <a:srgbClr val="000000"/>
                </a:solidFill>
                <a:effectLst/>
                <a:latin typeface="system-ui"/>
              </a:rPr>
              <a:t>Thus Moses declared to the people of Israel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Tree>
    <p:extLst>
      <p:ext uri="{BB962C8B-B14F-4D97-AF65-F5344CB8AC3E}">
        <p14:creationId xmlns:p14="http://schemas.microsoft.com/office/powerpoint/2010/main" val="64085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FD61-6ECC-2DA6-89CF-D206B8E0C8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2FDA12-4160-3B18-C172-0B752C46F4DB}"/>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42 </a:t>
            </a:r>
            <a:r>
              <a:rPr lang="en-US" sz="4000" b="0" i="0" dirty="0">
                <a:solidFill>
                  <a:srgbClr val="000000"/>
                </a:solidFill>
                <a:effectLst/>
                <a:latin typeface="system-ui"/>
              </a:rPr>
              <a:t>You shall dwell in booths for seven days. All native Israelites shall dwell in booths, </a:t>
            </a:r>
            <a:r>
              <a:rPr lang="en-US" sz="4000" b="1" i="0" baseline="30000" dirty="0">
                <a:solidFill>
                  <a:srgbClr val="000000"/>
                </a:solidFill>
                <a:effectLst/>
                <a:latin typeface="system-ui"/>
              </a:rPr>
              <a:t>43</a:t>
            </a:r>
            <a:r>
              <a:rPr lang="en-US" sz="4000" b="1" i="0" baseline="30000" dirty="0">
                <a:solidFill>
                  <a:srgbClr val="000000"/>
                </a:solidFill>
                <a:effectLst/>
                <a:highlight>
                  <a:srgbClr val="FFFF00"/>
                </a:highlight>
                <a:latin typeface="system-ui"/>
              </a:rPr>
              <a:t> </a:t>
            </a:r>
            <a:r>
              <a:rPr lang="en-US" sz="4000" b="0" i="0" dirty="0">
                <a:solidFill>
                  <a:srgbClr val="000000"/>
                </a:solidFill>
                <a:effectLst/>
                <a:highlight>
                  <a:srgbClr val="FFFF00"/>
                </a:highlight>
                <a:latin typeface="system-ui"/>
              </a:rPr>
              <a:t>that your generations may know that I made the people of Israel dwell in booths when I brought them out of the land of Egypt</a:t>
            </a:r>
            <a:r>
              <a:rPr lang="en-US" sz="4000" b="0" i="0" dirty="0">
                <a:solidFill>
                  <a:srgbClr val="000000"/>
                </a:solidFill>
                <a:effectLst/>
                <a:latin typeface="system-ui"/>
              </a:rPr>
              <a:t>: I am the </a:t>
            </a:r>
            <a:r>
              <a:rPr lang="en-US" sz="4000" b="0" i="0" cap="small" dirty="0">
                <a:solidFill>
                  <a:srgbClr val="000000"/>
                </a:solidFill>
                <a:effectLst/>
                <a:latin typeface="system-ui"/>
              </a:rPr>
              <a:t>Lord</a:t>
            </a:r>
            <a:r>
              <a:rPr lang="en-US" sz="4000" b="0" i="0" dirty="0">
                <a:solidFill>
                  <a:srgbClr val="000000"/>
                </a:solidFill>
                <a:effectLst/>
                <a:latin typeface="system-ui"/>
              </a:rPr>
              <a:t> your God.”</a:t>
            </a:r>
          </a:p>
          <a:p>
            <a:pPr algn="l"/>
            <a:r>
              <a:rPr lang="en-US" sz="4000" b="1" i="0" baseline="30000" dirty="0">
                <a:solidFill>
                  <a:srgbClr val="000000"/>
                </a:solidFill>
                <a:effectLst/>
                <a:latin typeface="system-ui"/>
              </a:rPr>
              <a:t>44 </a:t>
            </a:r>
            <a:r>
              <a:rPr lang="en-US" sz="4000" b="0" i="0" dirty="0">
                <a:solidFill>
                  <a:srgbClr val="000000"/>
                </a:solidFill>
                <a:effectLst/>
                <a:latin typeface="system-ui"/>
              </a:rPr>
              <a:t>Thus Moses declared to the people of Israel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Tree>
    <p:extLst>
      <p:ext uri="{BB962C8B-B14F-4D97-AF65-F5344CB8AC3E}">
        <p14:creationId xmlns:p14="http://schemas.microsoft.com/office/powerpoint/2010/main" val="19444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BABBAF80-6C55-C4D2-32F1-D16CE8ECAF5E}"/>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C2D372EF-59E4-1DDF-8D9E-62E97D1BB4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6B987E12-F3D9-F62D-A6CC-08359E49C078}"/>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8265AFC6-D241-BF2E-CEBF-1153A5533F62}"/>
              </a:ext>
            </a:extLst>
          </p:cNvPr>
          <p:cNvSpPr txBox="1"/>
          <p:nvPr/>
        </p:nvSpPr>
        <p:spPr>
          <a:xfrm>
            <a:off x="189186" y="2017986"/>
            <a:ext cx="11808373" cy="3477875"/>
          </a:xfrm>
          <a:prstGeom prst="rect">
            <a:avLst/>
          </a:prstGeom>
          <a:noFill/>
        </p:spPr>
        <p:txBody>
          <a:bodyPr wrap="square">
            <a:spAutoFit/>
          </a:bodyPr>
          <a:lstStyle/>
          <a:p>
            <a:r>
              <a:rPr lang="en-US" sz="4000" dirty="0"/>
              <a:t>1. Daily Provision of Food</a:t>
            </a:r>
          </a:p>
          <a:p>
            <a:pPr marL="571500" indent="-571500">
              <a:buFont typeface="Arial" panose="020B0604020202020204" pitchFamily="34" charset="0"/>
              <a:buChar char="•"/>
            </a:pPr>
            <a:r>
              <a:rPr lang="en-US" sz="3600" dirty="0"/>
              <a:t>Manna – Bread from heaven (Exodus 16:4, 31–35)</a:t>
            </a:r>
          </a:p>
          <a:p>
            <a:pPr marL="571500" indent="-571500">
              <a:buFont typeface="Arial" panose="020B0604020202020204" pitchFamily="34" charset="0"/>
              <a:buChar char="•"/>
            </a:pPr>
            <a:r>
              <a:rPr lang="en-US" sz="3600" dirty="0"/>
              <a:t>Quail – Meat when they complained of hunger (Exodus 16:12–13; Numbers 11:31–32)</a:t>
            </a:r>
          </a:p>
          <a:p>
            <a:pPr marL="571500" indent="-571500">
              <a:buFont typeface="Arial" panose="020B0604020202020204" pitchFamily="34" charset="0"/>
              <a:buChar char="•"/>
            </a:pPr>
            <a:r>
              <a:rPr lang="en-US" sz="3600" dirty="0"/>
              <a:t>Water from the rock – At Horeb and again at </a:t>
            </a:r>
            <a:r>
              <a:rPr lang="en-US" sz="3600" dirty="0" err="1"/>
              <a:t>Meribah</a:t>
            </a:r>
            <a:r>
              <a:rPr lang="en-US" sz="3600" dirty="0"/>
              <a:t> (Exodus 17:6; Numbers 20:11)</a:t>
            </a:r>
          </a:p>
        </p:txBody>
      </p:sp>
    </p:spTree>
    <p:extLst>
      <p:ext uri="{BB962C8B-B14F-4D97-AF65-F5344CB8AC3E}">
        <p14:creationId xmlns:p14="http://schemas.microsoft.com/office/powerpoint/2010/main" val="19910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E43F9309-A0B8-5741-F0BC-0CC3BADE44A2}"/>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53C1964A-61E0-1B22-564F-5738A2DA379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FB30B91A-5FB9-1CF3-36CB-DF561E7E7500}"/>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BF15C8ED-F3B9-0F01-3CFB-4D7DB3916FEC}"/>
              </a:ext>
            </a:extLst>
          </p:cNvPr>
          <p:cNvSpPr txBox="1"/>
          <p:nvPr/>
        </p:nvSpPr>
        <p:spPr>
          <a:xfrm>
            <a:off x="189186" y="2017986"/>
            <a:ext cx="11808373" cy="2369880"/>
          </a:xfrm>
          <a:prstGeom prst="rect">
            <a:avLst/>
          </a:prstGeom>
          <a:noFill/>
        </p:spPr>
        <p:txBody>
          <a:bodyPr wrap="square">
            <a:spAutoFit/>
          </a:bodyPr>
          <a:lstStyle/>
          <a:p>
            <a:r>
              <a:rPr lang="en-US" sz="4000" dirty="0"/>
              <a:t>2. Preservation of Clothing and Health</a:t>
            </a:r>
          </a:p>
          <a:p>
            <a:pPr marL="571500" indent="-571500">
              <a:buFont typeface="Arial" panose="020B0604020202020204" pitchFamily="34" charset="0"/>
              <a:buChar char="•"/>
            </a:pPr>
            <a:r>
              <a:rPr lang="en-US" sz="3600" dirty="0"/>
              <a:t>Clothes did not wear out (Deuteronomy 8:4; 29:5)</a:t>
            </a:r>
          </a:p>
          <a:p>
            <a:pPr marL="571500" indent="-571500">
              <a:buFont typeface="Arial" panose="020B0604020202020204" pitchFamily="34" charset="0"/>
              <a:buChar char="•"/>
            </a:pPr>
            <a:r>
              <a:rPr lang="en-US" sz="3600" dirty="0"/>
              <a:t>Feet did not swell – A sign of divine protection and health (Deuteronomy 8:4; Nehemiah 9:21)</a:t>
            </a:r>
          </a:p>
        </p:txBody>
      </p:sp>
    </p:spTree>
    <p:extLst>
      <p:ext uri="{BB962C8B-B14F-4D97-AF65-F5344CB8AC3E}">
        <p14:creationId xmlns:p14="http://schemas.microsoft.com/office/powerpoint/2010/main" val="15235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CE8096A-60C5-5E1D-7297-2F416172B053}"/>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2B0FB9A-B8CF-129B-7A70-0D25AD0F7C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03E27202-ED16-E777-9EFC-72F3B80B6B51}"/>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F2EF18C5-501E-2762-A7C4-DC1100A93FE9}"/>
              </a:ext>
            </a:extLst>
          </p:cNvPr>
          <p:cNvSpPr txBox="1"/>
          <p:nvPr/>
        </p:nvSpPr>
        <p:spPr>
          <a:xfrm>
            <a:off x="189186" y="2017986"/>
            <a:ext cx="11808373" cy="4093428"/>
          </a:xfrm>
          <a:prstGeom prst="rect">
            <a:avLst/>
          </a:prstGeom>
          <a:noFill/>
        </p:spPr>
        <p:txBody>
          <a:bodyPr wrap="square">
            <a:spAutoFit/>
          </a:bodyPr>
          <a:lstStyle/>
          <a:p>
            <a:r>
              <a:rPr lang="en-US" sz="4000" dirty="0"/>
              <a:t>3. Guidance and Protection</a:t>
            </a:r>
          </a:p>
          <a:p>
            <a:pPr marL="571500" indent="-571500">
              <a:buFont typeface="Arial" panose="020B0604020202020204" pitchFamily="34" charset="0"/>
              <a:buChar char="•"/>
            </a:pPr>
            <a:r>
              <a:rPr lang="en-US" sz="3600" dirty="0"/>
              <a:t>Pillar of cloud by day – Led them and gave shade (Exodus 13:21–22; Numbers 9:15–23)</a:t>
            </a:r>
          </a:p>
          <a:p>
            <a:pPr marL="571500" indent="-571500">
              <a:buFont typeface="Arial" panose="020B0604020202020204" pitchFamily="34" charset="0"/>
              <a:buChar char="•"/>
            </a:pPr>
            <a:r>
              <a:rPr lang="en-US" sz="3600" dirty="0"/>
              <a:t>Pillar of fire by night – Gave light and direction (same passages)</a:t>
            </a:r>
          </a:p>
          <a:p>
            <a:pPr marL="571500" indent="-571500">
              <a:buFont typeface="Arial" panose="020B0604020202020204" pitchFamily="34" charset="0"/>
              <a:buChar char="•"/>
            </a:pPr>
            <a:r>
              <a:rPr lang="en-US" sz="3600" dirty="0"/>
              <a:t>Angel of the Lord – Went before them (Exodus 23:20–23)</a:t>
            </a:r>
          </a:p>
          <a:p>
            <a:endParaRPr lang="en-US" sz="4000" dirty="0"/>
          </a:p>
        </p:txBody>
      </p:sp>
    </p:spTree>
    <p:extLst>
      <p:ext uri="{BB962C8B-B14F-4D97-AF65-F5344CB8AC3E}">
        <p14:creationId xmlns:p14="http://schemas.microsoft.com/office/powerpoint/2010/main" val="8281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D38095-A21F-BE52-70F5-35E6CBC68D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24D02C-9BBF-A88A-12E0-8A11F14EB6EB}"/>
              </a:ext>
            </a:extLst>
          </p:cNvPr>
          <p:cNvPicPr>
            <a:picLocks noChangeAspect="1"/>
          </p:cNvPicPr>
          <p:nvPr/>
        </p:nvPicPr>
        <p:blipFill>
          <a:blip r:embed="rId2">
            <a:extLst>
              <a:ext uri="{28A0092B-C50C-407E-A947-70E740481C1C}">
                <a14:useLocalDpi xmlns:a14="http://schemas.microsoft.com/office/drawing/2010/main" val="0"/>
              </a:ext>
            </a:extLst>
          </a:blip>
          <a:srcRect t="24643" b="33178"/>
          <a:stretch/>
        </p:blipFill>
        <p:spPr>
          <a:xfrm>
            <a:off x="20" y="0"/>
            <a:ext cx="12191980" cy="6873765"/>
          </a:xfrm>
          <a:prstGeom prst="rect">
            <a:avLst/>
          </a:prstGeom>
          <a:ln>
            <a:noFill/>
          </a:ln>
        </p:spPr>
      </p:pic>
    </p:spTree>
    <p:extLst>
      <p:ext uri="{BB962C8B-B14F-4D97-AF65-F5344CB8AC3E}">
        <p14:creationId xmlns:p14="http://schemas.microsoft.com/office/powerpoint/2010/main" val="33792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BFC02BD6-1F70-A997-038F-C257FD43C500}"/>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4208742B-AD0A-9495-3916-3C5C7E5819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772E56D9-FBAA-A81B-B298-A0D9902CC2D4}"/>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CA57FFB7-950D-BB61-5B65-72BBD437C6B9}"/>
              </a:ext>
            </a:extLst>
          </p:cNvPr>
          <p:cNvSpPr txBox="1"/>
          <p:nvPr/>
        </p:nvSpPr>
        <p:spPr>
          <a:xfrm>
            <a:off x="189186" y="2017986"/>
            <a:ext cx="11808373" cy="4093428"/>
          </a:xfrm>
          <a:prstGeom prst="rect">
            <a:avLst/>
          </a:prstGeom>
          <a:noFill/>
        </p:spPr>
        <p:txBody>
          <a:bodyPr wrap="square">
            <a:spAutoFit/>
          </a:bodyPr>
          <a:lstStyle/>
          <a:p>
            <a:r>
              <a:rPr lang="en-US" sz="4000" dirty="0"/>
              <a:t>4. Victory Over Enemies</a:t>
            </a:r>
          </a:p>
          <a:p>
            <a:pPr marL="571500" indent="-571500">
              <a:buFont typeface="Arial" panose="020B0604020202020204" pitchFamily="34" charset="0"/>
              <a:buChar char="•"/>
            </a:pPr>
            <a:r>
              <a:rPr lang="en-US" sz="3600" dirty="0"/>
              <a:t>Defeated attacking nations like the Amalekites, Sihon king of the Amorites, Og king of Bashan (Exodus 17; Numbers 21)</a:t>
            </a:r>
          </a:p>
          <a:p>
            <a:pPr marL="571500" indent="-571500">
              <a:buFont typeface="Arial" panose="020B0604020202020204" pitchFamily="34" charset="0"/>
              <a:buChar char="•"/>
            </a:pPr>
            <a:r>
              <a:rPr lang="en-US" sz="3600" dirty="0"/>
              <a:t>Protection from curses – God turned Balaam’s curse into blessing (Numbers 22–24; Deuteronomy 23:5)</a:t>
            </a:r>
          </a:p>
          <a:p>
            <a:endParaRPr lang="en-US" sz="4000" dirty="0"/>
          </a:p>
        </p:txBody>
      </p:sp>
    </p:spTree>
    <p:extLst>
      <p:ext uri="{BB962C8B-B14F-4D97-AF65-F5344CB8AC3E}">
        <p14:creationId xmlns:p14="http://schemas.microsoft.com/office/powerpoint/2010/main" val="17524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116C80-D677-D310-97E5-CFCF83BF5F9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8CD3A59F-7B50-5246-2637-E096CB5F39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2A18C0C1-39FD-A2FD-AF2C-4109B2A50C60}"/>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43121BBB-3023-9DCF-E236-1AEF50307F08}"/>
              </a:ext>
            </a:extLst>
          </p:cNvPr>
          <p:cNvSpPr txBox="1"/>
          <p:nvPr/>
        </p:nvSpPr>
        <p:spPr>
          <a:xfrm>
            <a:off x="189186" y="2017986"/>
            <a:ext cx="11808373" cy="4647426"/>
          </a:xfrm>
          <a:prstGeom prst="rect">
            <a:avLst/>
          </a:prstGeom>
          <a:noFill/>
        </p:spPr>
        <p:txBody>
          <a:bodyPr wrap="square">
            <a:spAutoFit/>
          </a:bodyPr>
          <a:lstStyle/>
          <a:p>
            <a:r>
              <a:rPr lang="en-US" sz="4000" dirty="0"/>
              <a:t>5. The Law and Covenant</a:t>
            </a:r>
          </a:p>
          <a:p>
            <a:pPr marL="571500" indent="-571500">
              <a:buFont typeface="Arial" panose="020B0604020202020204" pitchFamily="34" charset="0"/>
              <a:buChar char="•"/>
            </a:pPr>
            <a:r>
              <a:rPr lang="en-US" sz="3600" dirty="0"/>
              <a:t>Ten Commandments and Torah – Given at Mount Sinai (Exodus 20; Deuteronomy 5)</a:t>
            </a:r>
          </a:p>
          <a:p>
            <a:pPr marL="571500" indent="-571500">
              <a:buFont typeface="Arial" panose="020B0604020202020204" pitchFamily="34" charset="0"/>
              <a:buChar char="•"/>
            </a:pPr>
            <a:r>
              <a:rPr lang="en-US" sz="3600" dirty="0"/>
              <a:t>The Tabernacle – God's dwelling among them (Exodus 25–40)</a:t>
            </a:r>
          </a:p>
          <a:p>
            <a:pPr marL="571500" indent="-571500">
              <a:buFont typeface="Arial" panose="020B0604020202020204" pitchFamily="34" charset="0"/>
              <a:buChar char="•"/>
            </a:pPr>
            <a:r>
              <a:rPr lang="en-US" sz="3600" dirty="0"/>
              <a:t>Priesthood and sacrifices – For atonement and worship (Leviticus)</a:t>
            </a:r>
          </a:p>
          <a:p>
            <a:endParaRPr lang="en-US" sz="4000" dirty="0"/>
          </a:p>
        </p:txBody>
      </p:sp>
    </p:spTree>
    <p:extLst>
      <p:ext uri="{BB962C8B-B14F-4D97-AF65-F5344CB8AC3E}">
        <p14:creationId xmlns:p14="http://schemas.microsoft.com/office/powerpoint/2010/main" val="32476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37C2-DE2C-E19E-497C-99788A930CF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CDE25034-4FC8-B396-C9F9-9C650C64CB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8BC3C5F0-F7A9-511C-A37A-D123C536559B}"/>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9F053195-575E-A6D1-D25F-14B7B472A209}"/>
              </a:ext>
            </a:extLst>
          </p:cNvPr>
          <p:cNvSpPr txBox="1"/>
          <p:nvPr/>
        </p:nvSpPr>
        <p:spPr>
          <a:xfrm>
            <a:off x="189186" y="2017986"/>
            <a:ext cx="11808373" cy="3539430"/>
          </a:xfrm>
          <a:prstGeom prst="rect">
            <a:avLst/>
          </a:prstGeom>
          <a:noFill/>
        </p:spPr>
        <p:txBody>
          <a:bodyPr wrap="square">
            <a:spAutoFit/>
          </a:bodyPr>
          <a:lstStyle/>
          <a:p>
            <a:r>
              <a:rPr lang="en-US" sz="4000" dirty="0"/>
              <a:t>6. Order and Structure</a:t>
            </a:r>
          </a:p>
          <a:p>
            <a:pPr marL="571500" indent="-571500">
              <a:buFont typeface="Arial" panose="020B0604020202020204" pitchFamily="34" charset="0"/>
              <a:buChar char="•"/>
            </a:pPr>
            <a:r>
              <a:rPr lang="en-US" sz="3600" dirty="0"/>
              <a:t>Tribal organization – Camp arrangement and leadership (Numbers 2–4)</a:t>
            </a:r>
          </a:p>
          <a:p>
            <a:pPr marL="571500" indent="-571500">
              <a:buFont typeface="Arial" panose="020B0604020202020204" pitchFamily="34" charset="0"/>
              <a:buChar char="•"/>
            </a:pPr>
            <a:r>
              <a:rPr lang="en-US" sz="3600" dirty="0"/>
              <a:t>Judges and elders – To help govern (Exodus 18; Numbers 11)</a:t>
            </a:r>
          </a:p>
          <a:p>
            <a:endParaRPr lang="en-US" sz="4000" dirty="0"/>
          </a:p>
        </p:txBody>
      </p:sp>
    </p:spTree>
    <p:extLst>
      <p:ext uri="{BB962C8B-B14F-4D97-AF65-F5344CB8AC3E}">
        <p14:creationId xmlns:p14="http://schemas.microsoft.com/office/powerpoint/2010/main" val="36923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8B3C-2F5D-B99F-13CA-6AAEDEC8F20D}"/>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B331D984-C66F-379C-D002-23CDC565568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4879A278-138F-CCC7-2A2E-C282FC245037}"/>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25" name="TextBox 24">
            <a:extLst>
              <a:ext uri="{FF2B5EF4-FFF2-40B4-BE49-F238E27FC236}">
                <a16:creationId xmlns:a16="http://schemas.microsoft.com/office/drawing/2014/main" id="{495FEEEA-B333-8602-632E-89F22733D4EE}"/>
              </a:ext>
            </a:extLst>
          </p:cNvPr>
          <p:cNvSpPr txBox="1"/>
          <p:nvPr/>
        </p:nvSpPr>
        <p:spPr>
          <a:xfrm>
            <a:off x="189186" y="2017986"/>
            <a:ext cx="11808373" cy="4093428"/>
          </a:xfrm>
          <a:prstGeom prst="rect">
            <a:avLst/>
          </a:prstGeom>
          <a:noFill/>
        </p:spPr>
        <p:txBody>
          <a:bodyPr wrap="square">
            <a:spAutoFit/>
          </a:bodyPr>
          <a:lstStyle/>
          <a:p>
            <a:r>
              <a:rPr lang="en-US" sz="4000" dirty="0"/>
              <a:t>7. Mercy and Forgiveness</a:t>
            </a:r>
          </a:p>
          <a:p>
            <a:pPr marL="571500" indent="-571500">
              <a:buFont typeface="Arial" panose="020B0604020202020204" pitchFamily="34" charset="0"/>
              <a:buChar char="•"/>
            </a:pPr>
            <a:r>
              <a:rPr lang="en-US" sz="3600" dirty="0"/>
              <a:t>Despite rebellion, idolatry, and complaining, God:</a:t>
            </a:r>
          </a:p>
          <a:p>
            <a:pPr marL="571500" indent="-571500">
              <a:buFont typeface="Arial" panose="020B0604020202020204" pitchFamily="34" charset="0"/>
              <a:buChar char="•"/>
            </a:pPr>
            <a:r>
              <a:rPr lang="en-US" sz="3600" dirty="0"/>
              <a:t>Did not destroy them completely (Exodus 32–34)</a:t>
            </a:r>
          </a:p>
          <a:p>
            <a:pPr marL="571500" indent="-571500">
              <a:buFont typeface="Arial" panose="020B0604020202020204" pitchFamily="34" charset="0"/>
              <a:buChar char="•"/>
            </a:pPr>
            <a:r>
              <a:rPr lang="en-US" sz="3600" dirty="0"/>
              <a:t>Continued to dwell with them through the Tabernacle</a:t>
            </a:r>
          </a:p>
          <a:p>
            <a:pPr marL="571500" indent="-571500">
              <a:buFont typeface="Arial" panose="020B0604020202020204" pitchFamily="34" charset="0"/>
              <a:buChar char="•"/>
            </a:pPr>
            <a:r>
              <a:rPr lang="en-US" sz="3600" dirty="0"/>
              <a:t>Renewed the covenant multiple times (Deuteronomy 9–10)</a:t>
            </a:r>
          </a:p>
          <a:p>
            <a:endParaRPr lang="en-US" sz="4000" dirty="0"/>
          </a:p>
        </p:txBody>
      </p:sp>
    </p:spTree>
    <p:extLst>
      <p:ext uri="{BB962C8B-B14F-4D97-AF65-F5344CB8AC3E}">
        <p14:creationId xmlns:p14="http://schemas.microsoft.com/office/powerpoint/2010/main" val="18931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62DB5EB-3452-2F54-6130-FDD4D3FA8AC0}"/>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86E73CF9-95BE-2FC6-CEBB-FCE4473252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sp>
        <p:nvSpPr>
          <p:cNvPr id="2" name="Subtitle 2">
            <a:extLst>
              <a:ext uri="{FF2B5EF4-FFF2-40B4-BE49-F238E27FC236}">
                <a16:creationId xmlns:a16="http://schemas.microsoft.com/office/drawing/2014/main" id="{B26363DD-894B-4A20-7AFE-AE27881B6BF0}"/>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6" name="TextBox 5">
            <a:extLst>
              <a:ext uri="{FF2B5EF4-FFF2-40B4-BE49-F238E27FC236}">
                <a16:creationId xmlns:a16="http://schemas.microsoft.com/office/drawing/2014/main" id="{2A95099F-A605-AE09-BCFB-C082F138FC95}"/>
              </a:ext>
            </a:extLst>
          </p:cNvPr>
          <p:cNvSpPr txBox="1"/>
          <p:nvPr/>
        </p:nvSpPr>
        <p:spPr>
          <a:xfrm>
            <a:off x="1192921" y="2135217"/>
            <a:ext cx="10999079" cy="2311915"/>
          </a:xfrm>
          <a:prstGeom prst="rect">
            <a:avLst/>
          </a:prstGeom>
          <a:noFill/>
        </p:spPr>
        <p:txBody>
          <a:bodyPr wrap="square">
            <a:spAutoFit/>
          </a:bodyPr>
          <a:lstStyle/>
          <a:p>
            <a:pPr algn="l">
              <a:lnSpc>
                <a:spcPct val="90000"/>
              </a:lnSpc>
              <a:buNone/>
            </a:pPr>
            <a:r>
              <a:rPr lang="en-US" sz="4000" b="1" i="0" u="sng" dirty="0">
                <a:solidFill>
                  <a:srgbClr val="000000"/>
                </a:solidFill>
                <a:effectLst/>
                <a:latin typeface="Aptos Narrow" panose="020B0004020202020204" pitchFamily="34" charset="0"/>
              </a:rPr>
              <a:t>1 Cor 15:52</a:t>
            </a:r>
            <a:r>
              <a:rPr lang="en-US" sz="4000" b="0" i="0" dirty="0">
                <a:solidFill>
                  <a:srgbClr val="000000"/>
                </a:solidFill>
                <a:effectLst/>
                <a:latin typeface="Aptos Narrow" panose="020B0004020202020204" pitchFamily="34" charset="0"/>
              </a:rPr>
              <a:t>  </a:t>
            </a:r>
            <a:r>
              <a:rPr lang="en-US" sz="4000" b="1" i="0" baseline="30000" dirty="0">
                <a:solidFill>
                  <a:srgbClr val="000000"/>
                </a:solidFill>
                <a:effectLst/>
                <a:latin typeface="Aptos Narrow" panose="020B0004020202020204" pitchFamily="34" charset="0"/>
              </a:rPr>
              <a:t> </a:t>
            </a:r>
            <a:r>
              <a:rPr lang="en-US" sz="4000" b="0" i="0" dirty="0">
                <a:solidFill>
                  <a:srgbClr val="000000"/>
                </a:solidFill>
                <a:effectLst/>
                <a:latin typeface="Aptos Narrow" panose="020B0004020202020204" pitchFamily="34" charset="0"/>
              </a:rPr>
              <a:t>in a moment, in the twinkling of an eye, at the last trumpet. </a:t>
            </a:r>
            <a:r>
              <a:rPr lang="en-US" sz="4000" b="0" i="0" dirty="0">
                <a:solidFill>
                  <a:srgbClr val="000000"/>
                </a:solidFill>
                <a:effectLst/>
                <a:highlight>
                  <a:srgbClr val="FFFF00"/>
                </a:highlight>
                <a:latin typeface="Aptos Narrow" panose="020B0004020202020204" pitchFamily="34" charset="0"/>
              </a:rPr>
              <a:t>For the trumpet will sound</a:t>
            </a:r>
            <a:r>
              <a:rPr lang="en-US" sz="4000" b="0" i="0" dirty="0">
                <a:solidFill>
                  <a:srgbClr val="000000"/>
                </a:solidFill>
                <a:effectLst/>
                <a:latin typeface="Aptos Narrow" panose="020B0004020202020204" pitchFamily="34" charset="0"/>
              </a:rPr>
              <a:t>, and the dead will be raised imperishable, and we shall be changed.</a:t>
            </a:r>
          </a:p>
        </p:txBody>
      </p:sp>
      <p:sp>
        <p:nvSpPr>
          <p:cNvPr id="12" name="TextBox 11">
            <a:extLst>
              <a:ext uri="{FF2B5EF4-FFF2-40B4-BE49-F238E27FC236}">
                <a16:creationId xmlns:a16="http://schemas.microsoft.com/office/drawing/2014/main" id="{934F353B-C95E-3856-A37E-0D38191087FA}"/>
              </a:ext>
            </a:extLst>
          </p:cNvPr>
          <p:cNvSpPr txBox="1"/>
          <p:nvPr/>
        </p:nvSpPr>
        <p:spPr>
          <a:xfrm>
            <a:off x="1192920" y="4494795"/>
            <a:ext cx="10999079" cy="2311915"/>
          </a:xfrm>
          <a:prstGeom prst="rect">
            <a:avLst/>
          </a:prstGeom>
          <a:noFill/>
        </p:spPr>
        <p:txBody>
          <a:bodyPr wrap="square">
            <a:spAutoFit/>
          </a:bodyPr>
          <a:lstStyle/>
          <a:p>
            <a:pPr algn="l">
              <a:lnSpc>
                <a:spcPct val="90000"/>
              </a:lnSpc>
              <a:buNone/>
            </a:pPr>
            <a:r>
              <a:rPr lang="en-US" sz="4000" b="1" i="0" u="sng" dirty="0">
                <a:solidFill>
                  <a:srgbClr val="000000"/>
                </a:solidFill>
                <a:effectLst/>
                <a:latin typeface="Aptos Narrow" panose="020B0004020202020204" pitchFamily="34" charset="0"/>
              </a:rPr>
              <a:t>1 Thess 4:16</a:t>
            </a:r>
            <a:r>
              <a:rPr lang="en-US" sz="4000" b="0" i="0" dirty="0">
                <a:solidFill>
                  <a:srgbClr val="000000"/>
                </a:solidFill>
                <a:effectLst/>
                <a:latin typeface="Aptos Narrow" panose="020B0004020202020204" pitchFamily="34" charset="0"/>
              </a:rPr>
              <a:t>  For the Lord himself will descend from heaven with a cry of command, with the voice of an archangel, and </a:t>
            </a:r>
            <a:r>
              <a:rPr lang="en-US" sz="4000" b="0" i="0" dirty="0">
                <a:solidFill>
                  <a:srgbClr val="000000"/>
                </a:solidFill>
                <a:effectLst/>
                <a:highlight>
                  <a:srgbClr val="FFFF00"/>
                </a:highlight>
                <a:latin typeface="Aptos Narrow" panose="020B0004020202020204" pitchFamily="34" charset="0"/>
              </a:rPr>
              <a:t>with the sound of the trumpet of God</a:t>
            </a:r>
            <a:r>
              <a:rPr lang="en-US" sz="4000" b="0" i="0" dirty="0">
                <a:solidFill>
                  <a:srgbClr val="000000"/>
                </a:solidFill>
                <a:effectLst/>
                <a:latin typeface="Aptos Narrow" panose="020B0004020202020204" pitchFamily="34" charset="0"/>
              </a:rPr>
              <a:t>. And the dead in Christ will rise first.</a:t>
            </a:r>
          </a:p>
        </p:txBody>
      </p:sp>
    </p:spTree>
    <p:extLst>
      <p:ext uri="{BB962C8B-B14F-4D97-AF65-F5344CB8AC3E}">
        <p14:creationId xmlns:p14="http://schemas.microsoft.com/office/powerpoint/2010/main" val="175527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381061F1-FFB5-C206-D90A-F392483C6224}"/>
            </a:ext>
          </a:extLst>
        </p:cNvPr>
        <p:cNvGrpSpPr/>
        <p:nvPr/>
      </p:nvGrpSpPr>
      <p:grpSpPr>
        <a:xfrm>
          <a:off x="0" y="0"/>
          <a:ext cx="0" cy="0"/>
          <a:chOff x="0" y="0"/>
          <a:chExt cx="0" cy="0"/>
        </a:xfrm>
      </p:grpSpPr>
      <p:pic>
        <p:nvPicPr>
          <p:cNvPr id="8" name="Picture 7" descr="A brown goat with horns&#10;&#10;AI-generated content may be incorrect.">
            <a:extLst>
              <a:ext uri="{FF2B5EF4-FFF2-40B4-BE49-F238E27FC236}">
                <a16:creationId xmlns:a16="http://schemas.microsoft.com/office/drawing/2014/main" id="{1CFBBAF6-A542-E542-C44D-DF5FA9FC37D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04261"/>
            <a:ext cx="1897545" cy="1905166"/>
          </a:xfrm>
          <a:prstGeom prst="rect">
            <a:avLst/>
          </a:prstGeom>
        </p:spPr>
      </p:pic>
      <p:sp>
        <p:nvSpPr>
          <p:cNvPr id="9" name="Subtitle 2">
            <a:extLst>
              <a:ext uri="{FF2B5EF4-FFF2-40B4-BE49-F238E27FC236}">
                <a16:creationId xmlns:a16="http://schemas.microsoft.com/office/drawing/2014/main" id="{5EB096BE-4166-93CF-404D-CDF306A4D077}"/>
              </a:ext>
            </a:extLst>
          </p:cNvPr>
          <p:cNvSpPr txBox="1">
            <a:spLocks/>
          </p:cNvSpPr>
          <p:nvPr/>
        </p:nvSpPr>
        <p:spPr>
          <a:xfrm>
            <a:off x="3750906" y="721886"/>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sp>
        <p:nvSpPr>
          <p:cNvPr id="6" name="TextBox 5">
            <a:extLst>
              <a:ext uri="{FF2B5EF4-FFF2-40B4-BE49-F238E27FC236}">
                <a16:creationId xmlns:a16="http://schemas.microsoft.com/office/drawing/2014/main" id="{43EAA4EB-E4B5-812C-9839-96B87192F5B8}"/>
              </a:ext>
            </a:extLst>
          </p:cNvPr>
          <p:cNvSpPr txBox="1"/>
          <p:nvPr/>
        </p:nvSpPr>
        <p:spPr>
          <a:xfrm>
            <a:off x="1192921" y="2023563"/>
            <a:ext cx="10999079" cy="4812600"/>
          </a:xfrm>
          <a:prstGeom prst="rect">
            <a:avLst/>
          </a:prstGeom>
          <a:noFill/>
        </p:spPr>
        <p:txBody>
          <a:bodyPr wrap="square">
            <a:spAutoFit/>
          </a:bodyPr>
          <a:lstStyle/>
          <a:p>
            <a:pPr>
              <a:lnSpc>
                <a:spcPct val="85000"/>
              </a:lnSpc>
            </a:pPr>
            <a:r>
              <a:rPr lang="en-US" sz="4000" b="1" i="0" u="sng" dirty="0">
                <a:solidFill>
                  <a:srgbClr val="000000"/>
                </a:solidFill>
                <a:effectLst/>
                <a:latin typeface="Aptos Narrow" panose="020B0004020202020204" pitchFamily="34" charset="0"/>
              </a:rPr>
              <a:t>Rom 3:25</a:t>
            </a:r>
            <a:r>
              <a:rPr lang="en-US" sz="4000" i="0" dirty="0">
                <a:solidFill>
                  <a:srgbClr val="000000"/>
                </a:solidFill>
                <a:effectLst/>
                <a:latin typeface="Aptos Narrow" panose="020B0004020202020204" pitchFamily="34" charset="0"/>
              </a:rPr>
              <a:t> God presented Christ as a </a:t>
            </a:r>
            <a:r>
              <a:rPr lang="en-US" sz="4000" i="0" dirty="0">
                <a:solidFill>
                  <a:srgbClr val="000000"/>
                </a:solidFill>
                <a:effectLst/>
                <a:highlight>
                  <a:srgbClr val="FFFF00"/>
                </a:highlight>
                <a:latin typeface="Aptos Narrow" panose="020B0004020202020204" pitchFamily="34" charset="0"/>
              </a:rPr>
              <a:t>sacrifice of atonement</a:t>
            </a:r>
            <a:r>
              <a:rPr lang="en-US" sz="4000" i="0" dirty="0">
                <a:solidFill>
                  <a:srgbClr val="000000"/>
                </a:solidFill>
                <a:effectLst/>
                <a:latin typeface="Aptos Narrow" panose="020B0004020202020204" pitchFamily="34" charset="0"/>
              </a:rPr>
              <a:t>, through the shedding of his blood—to be received by faith.</a:t>
            </a:r>
          </a:p>
          <a:p>
            <a:pPr algn="l">
              <a:lnSpc>
                <a:spcPct val="85000"/>
              </a:lnSpc>
              <a:buNone/>
            </a:pPr>
            <a:r>
              <a:rPr lang="en-US" sz="4000" b="1" i="0" u="sng" dirty="0">
                <a:solidFill>
                  <a:srgbClr val="000000"/>
                </a:solidFill>
                <a:effectLst/>
                <a:latin typeface="Aptos Narrow" panose="020B0004020202020204" pitchFamily="34" charset="0"/>
              </a:rPr>
              <a:t>1 John 2:2</a:t>
            </a:r>
            <a:r>
              <a:rPr lang="en-US" sz="4000" i="0" dirty="0">
                <a:solidFill>
                  <a:srgbClr val="000000"/>
                </a:solidFill>
                <a:effectLst/>
                <a:latin typeface="Aptos Narrow" panose="020B0004020202020204" pitchFamily="34" charset="0"/>
              </a:rPr>
              <a:t>  He is the </a:t>
            </a:r>
            <a:r>
              <a:rPr lang="en-US" sz="4000" i="0" dirty="0">
                <a:solidFill>
                  <a:srgbClr val="000000"/>
                </a:solidFill>
                <a:effectLst/>
                <a:highlight>
                  <a:srgbClr val="FFFF00"/>
                </a:highlight>
                <a:latin typeface="Aptos Narrow" panose="020B0004020202020204" pitchFamily="34" charset="0"/>
              </a:rPr>
              <a:t>atoning sacrifice </a:t>
            </a:r>
            <a:r>
              <a:rPr lang="en-US" sz="4000" i="0" dirty="0">
                <a:solidFill>
                  <a:srgbClr val="000000"/>
                </a:solidFill>
                <a:effectLst/>
                <a:latin typeface="Aptos Narrow" panose="020B0004020202020204" pitchFamily="34" charset="0"/>
              </a:rPr>
              <a:t>for our sins, and not only for ours but also for the sins of the whole world.</a:t>
            </a:r>
          </a:p>
          <a:p>
            <a:pPr algn="l">
              <a:lnSpc>
                <a:spcPct val="85000"/>
              </a:lnSpc>
              <a:buNone/>
            </a:pPr>
            <a:r>
              <a:rPr lang="en-US" sz="4000" b="1" i="0" u="sng" dirty="0">
                <a:solidFill>
                  <a:srgbClr val="000000"/>
                </a:solidFill>
                <a:effectLst/>
                <a:latin typeface="Aptos Narrow" panose="020B0004020202020204" pitchFamily="34" charset="0"/>
              </a:rPr>
              <a:t>1 John 4:10</a:t>
            </a:r>
            <a:r>
              <a:rPr lang="en-US" sz="4000" i="0" dirty="0">
                <a:solidFill>
                  <a:srgbClr val="000000"/>
                </a:solidFill>
                <a:effectLst/>
                <a:latin typeface="Aptos Narrow" panose="020B0004020202020204" pitchFamily="34" charset="0"/>
              </a:rPr>
              <a:t> This is love: not that we loved God, but that he loved us and sent his Son as </a:t>
            </a:r>
            <a:r>
              <a:rPr lang="en-US" sz="4000" i="0" dirty="0">
                <a:solidFill>
                  <a:srgbClr val="000000"/>
                </a:solidFill>
                <a:effectLst/>
                <a:highlight>
                  <a:srgbClr val="FFFF00"/>
                </a:highlight>
                <a:latin typeface="Aptos Narrow" panose="020B0004020202020204" pitchFamily="34" charset="0"/>
              </a:rPr>
              <a:t>an atoning sacrifice </a:t>
            </a:r>
            <a:r>
              <a:rPr lang="en-US" sz="4000" i="0" dirty="0">
                <a:solidFill>
                  <a:srgbClr val="000000"/>
                </a:solidFill>
                <a:effectLst/>
                <a:latin typeface="Aptos Narrow" panose="020B0004020202020204" pitchFamily="34" charset="0"/>
              </a:rPr>
              <a:t>for our sins.</a:t>
            </a:r>
          </a:p>
        </p:txBody>
      </p:sp>
    </p:spTree>
    <p:extLst>
      <p:ext uri="{BB962C8B-B14F-4D97-AF65-F5344CB8AC3E}">
        <p14:creationId xmlns:p14="http://schemas.microsoft.com/office/powerpoint/2010/main" val="39701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4406DEF2-C3EF-AC79-27A7-BF6EDCDB4D2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F94FB041-E443-338D-0628-60DD4ED526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EF341E60-1020-F8E8-1F5C-7EA165FD3054}"/>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6" name="TextBox 5">
            <a:extLst>
              <a:ext uri="{FF2B5EF4-FFF2-40B4-BE49-F238E27FC236}">
                <a16:creationId xmlns:a16="http://schemas.microsoft.com/office/drawing/2014/main" id="{A49EA62D-4195-55F6-87BE-40BC26DFE78D}"/>
              </a:ext>
            </a:extLst>
          </p:cNvPr>
          <p:cNvSpPr txBox="1"/>
          <p:nvPr/>
        </p:nvSpPr>
        <p:spPr>
          <a:xfrm>
            <a:off x="1091762" y="2127519"/>
            <a:ext cx="11100238" cy="4647426"/>
          </a:xfrm>
          <a:prstGeom prst="rect">
            <a:avLst/>
          </a:prstGeom>
          <a:noFill/>
        </p:spPr>
        <p:txBody>
          <a:bodyPr wrap="square">
            <a:spAutoFit/>
          </a:bodyPr>
          <a:lstStyle/>
          <a:p>
            <a:pPr>
              <a:buNone/>
            </a:pPr>
            <a:r>
              <a:rPr lang="en-US" sz="4000" dirty="0"/>
              <a:t>1. </a:t>
            </a:r>
            <a:r>
              <a:rPr lang="en-US" sz="4000" b="1" dirty="0"/>
              <a:t>Spiritual Food and Drink</a:t>
            </a:r>
          </a:p>
          <a:p>
            <a:pPr lvl="1">
              <a:buFont typeface="Arial" panose="020B0604020202020204" pitchFamily="34" charset="0"/>
              <a:buChar char="•"/>
            </a:pPr>
            <a:r>
              <a:rPr lang="en-US" sz="3600" dirty="0"/>
              <a:t>Jesus, the Bread of Life (John 6:35)</a:t>
            </a:r>
          </a:p>
          <a:p>
            <a:pPr lvl="1">
              <a:buFont typeface="Arial" panose="020B0604020202020204" pitchFamily="34" charset="0"/>
              <a:buChar char="•"/>
            </a:pPr>
            <a:r>
              <a:rPr lang="en-US" sz="3600" dirty="0"/>
              <a:t>Living Water through the Spirit (John 4:14; 7:38–39)</a:t>
            </a:r>
          </a:p>
          <a:p>
            <a:pPr>
              <a:buNone/>
            </a:pPr>
            <a:r>
              <a:rPr lang="en-US" sz="4000" dirty="0"/>
              <a:t>2. </a:t>
            </a:r>
            <a:r>
              <a:rPr lang="en-US" sz="4000" b="1" dirty="0"/>
              <a:t>Sustaining Grace</a:t>
            </a:r>
          </a:p>
          <a:p>
            <a:pPr lvl="1">
              <a:buFont typeface="Arial" panose="020B0604020202020204" pitchFamily="34" charset="0"/>
              <a:buChar char="•"/>
            </a:pPr>
            <a:r>
              <a:rPr lang="en-US" sz="3600" dirty="0"/>
              <a:t>God's grace is sufficient in weakness (2 Corinthians 12:9)</a:t>
            </a:r>
          </a:p>
          <a:p>
            <a:pPr lvl="1">
              <a:buFont typeface="Arial" panose="020B0604020202020204" pitchFamily="34" charset="0"/>
              <a:buChar char="•"/>
            </a:pPr>
            <a:r>
              <a:rPr lang="en-US" sz="3600" dirty="0"/>
              <a:t>Renewed strength for the journey (Isaiah 40:31; Philippians 4:13)</a:t>
            </a:r>
            <a:endParaRPr lang="en-US" sz="4000" dirty="0"/>
          </a:p>
        </p:txBody>
      </p:sp>
    </p:spTree>
    <p:extLst>
      <p:ext uri="{BB962C8B-B14F-4D97-AF65-F5344CB8AC3E}">
        <p14:creationId xmlns:p14="http://schemas.microsoft.com/office/powerpoint/2010/main" val="5389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DC92E9-7706-83C7-D398-43B44EE419DF}"/>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A58EAF3-BA75-5522-49AA-7963A3694E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8450D2ED-727D-DAC8-902F-F4AFE0D07079}"/>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6" name="TextBox 5">
            <a:extLst>
              <a:ext uri="{FF2B5EF4-FFF2-40B4-BE49-F238E27FC236}">
                <a16:creationId xmlns:a16="http://schemas.microsoft.com/office/drawing/2014/main" id="{D7615038-6A53-34F8-CEF3-A9B8A456BD93}"/>
              </a:ext>
            </a:extLst>
          </p:cNvPr>
          <p:cNvSpPr txBox="1"/>
          <p:nvPr/>
        </p:nvSpPr>
        <p:spPr>
          <a:xfrm>
            <a:off x="1091762" y="2127519"/>
            <a:ext cx="11100238" cy="4093428"/>
          </a:xfrm>
          <a:prstGeom prst="rect">
            <a:avLst/>
          </a:prstGeom>
          <a:noFill/>
        </p:spPr>
        <p:txBody>
          <a:bodyPr wrap="square">
            <a:spAutoFit/>
          </a:bodyPr>
          <a:lstStyle/>
          <a:p>
            <a:pPr>
              <a:buNone/>
            </a:pPr>
            <a:r>
              <a:rPr lang="en-US" sz="4000" dirty="0"/>
              <a:t>3. </a:t>
            </a:r>
            <a:r>
              <a:rPr lang="en-US" sz="4000" b="1" dirty="0"/>
              <a:t>Divine Guidance</a:t>
            </a:r>
          </a:p>
          <a:p>
            <a:pPr lvl="1">
              <a:buFont typeface="Arial" panose="020B0604020202020204" pitchFamily="34" charset="0"/>
              <a:buChar char="•"/>
            </a:pPr>
            <a:r>
              <a:rPr lang="en-US" sz="3600" dirty="0"/>
              <a:t>The Holy Spirit leads us into all truth (John 16:13; Romans 8:14)</a:t>
            </a:r>
          </a:p>
          <a:p>
            <a:pPr>
              <a:buNone/>
            </a:pPr>
            <a:r>
              <a:rPr lang="en-US" sz="4000" dirty="0"/>
              <a:t>4. </a:t>
            </a:r>
            <a:r>
              <a:rPr lang="en-US" sz="4000" b="1" dirty="0"/>
              <a:t>Victory Over the Enemy</a:t>
            </a:r>
          </a:p>
          <a:p>
            <a:pPr lvl="1">
              <a:buFont typeface="Arial" panose="020B0604020202020204" pitchFamily="34" charset="0"/>
              <a:buChar char="•"/>
            </a:pPr>
            <a:r>
              <a:rPr lang="en-US" sz="3600" dirty="0"/>
              <a:t>Spiritual armor for battle (Ephesians 6:10–18)</a:t>
            </a:r>
          </a:p>
          <a:p>
            <a:pPr lvl="1">
              <a:buFont typeface="Arial" panose="020B0604020202020204" pitchFamily="34" charset="0"/>
              <a:buChar char="•"/>
            </a:pPr>
            <a:r>
              <a:rPr lang="en-US" sz="3600" dirty="0"/>
              <a:t>Christ’s triumph over sin and death (Colossians 2:15)</a:t>
            </a:r>
          </a:p>
        </p:txBody>
      </p:sp>
    </p:spTree>
    <p:extLst>
      <p:ext uri="{BB962C8B-B14F-4D97-AF65-F5344CB8AC3E}">
        <p14:creationId xmlns:p14="http://schemas.microsoft.com/office/powerpoint/2010/main" val="33304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BF7A5DE-61B5-503E-59DA-5D3160183572}"/>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3EC787E-49C8-2C88-F219-D2149EDE5E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2A78C06C-98C5-66A8-90EC-A6158C3D190B}"/>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6" name="TextBox 5">
            <a:extLst>
              <a:ext uri="{FF2B5EF4-FFF2-40B4-BE49-F238E27FC236}">
                <a16:creationId xmlns:a16="http://schemas.microsoft.com/office/drawing/2014/main" id="{373D0971-9CFE-1361-EF8C-519F0E243444}"/>
              </a:ext>
            </a:extLst>
          </p:cNvPr>
          <p:cNvSpPr txBox="1"/>
          <p:nvPr/>
        </p:nvSpPr>
        <p:spPr>
          <a:xfrm>
            <a:off x="1091762" y="2127519"/>
            <a:ext cx="11100238" cy="4093428"/>
          </a:xfrm>
          <a:prstGeom prst="rect">
            <a:avLst/>
          </a:prstGeom>
          <a:noFill/>
        </p:spPr>
        <p:txBody>
          <a:bodyPr wrap="square">
            <a:spAutoFit/>
          </a:bodyPr>
          <a:lstStyle/>
          <a:p>
            <a:pPr>
              <a:buNone/>
            </a:pPr>
            <a:r>
              <a:rPr lang="en-US" sz="4000" dirty="0"/>
              <a:t>5</a:t>
            </a:r>
            <a:r>
              <a:rPr lang="en-US" sz="4000" b="1" dirty="0"/>
              <a:t>. A New Covenant</a:t>
            </a:r>
          </a:p>
          <a:p>
            <a:pPr lvl="1">
              <a:buFont typeface="Arial" panose="020B0604020202020204" pitchFamily="34" charset="0"/>
              <a:buChar char="•"/>
            </a:pPr>
            <a:r>
              <a:rPr lang="en-US" sz="3600" dirty="0"/>
              <a:t>Jesus mediates a better covenant (Heb 8:6)</a:t>
            </a:r>
          </a:p>
          <a:p>
            <a:pPr lvl="1">
              <a:buFont typeface="Arial" panose="020B0604020202020204" pitchFamily="34" charset="0"/>
              <a:buChar char="•"/>
            </a:pPr>
            <a:r>
              <a:rPr lang="en-US" sz="3600" dirty="0"/>
              <a:t>The law written on our hearts (Heb 10:16)</a:t>
            </a:r>
          </a:p>
          <a:p>
            <a:pPr>
              <a:buNone/>
            </a:pPr>
            <a:r>
              <a:rPr lang="en-US" sz="4000" dirty="0"/>
              <a:t>6</a:t>
            </a:r>
            <a:r>
              <a:rPr lang="en-US" sz="4000" b="1" dirty="0"/>
              <a:t>. The Church Community</a:t>
            </a:r>
          </a:p>
          <a:p>
            <a:pPr lvl="1">
              <a:buFont typeface="Arial" panose="020B0604020202020204" pitchFamily="34" charset="0"/>
              <a:buChar char="•"/>
            </a:pPr>
            <a:r>
              <a:rPr lang="en-US" sz="3600" dirty="0"/>
              <a:t>The body of Christ for support and order (Romans 12:4–5; 1 Cor 12)</a:t>
            </a:r>
          </a:p>
          <a:p>
            <a:pPr lvl="1">
              <a:buFont typeface="Arial" panose="020B0604020202020204" pitchFamily="34" charset="0"/>
              <a:buChar char="•"/>
            </a:pPr>
            <a:r>
              <a:rPr lang="en-US" sz="3600" dirty="0"/>
              <a:t>Gifts and leadership for building up (Eph 4:11–16)</a:t>
            </a:r>
          </a:p>
        </p:txBody>
      </p:sp>
    </p:spTree>
    <p:extLst>
      <p:ext uri="{BB962C8B-B14F-4D97-AF65-F5344CB8AC3E}">
        <p14:creationId xmlns:p14="http://schemas.microsoft.com/office/powerpoint/2010/main" val="28053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33734906-7147-5048-0D38-27F88EDB7369}"/>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8E0F4C65-3ABB-36BE-F54F-7DC15ABD943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31B8AB0D-05A7-00BE-CA48-555FA809A94B}"/>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
        <p:nvSpPr>
          <p:cNvPr id="6" name="TextBox 5">
            <a:extLst>
              <a:ext uri="{FF2B5EF4-FFF2-40B4-BE49-F238E27FC236}">
                <a16:creationId xmlns:a16="http://schemas.microsoft.com/office/drawing/2014/main" id="{9DF10471-FF70-EAC3-C6CE-BA66A5E45741}"/>
              </a:ext>
            </a:extLst>
          </p:cNvPr>
          <p:cNvSpPr txBox="1"/>
          <p:nvPr/>
        </p:nvSpPr>
        <p:spPr>
          <a:xfrm>
            <a:off x="1091762" y="2127519"/>
            <a:ext cx="11100238" cy="2369880"/>
          </a:xfrm>
          <a:prstGeom prst="rect">
            <a:avLst/>
          </a:prstGeom>
          <a:noFill/>
        </p:spPr>
        <p:txBody>
          <a:bodyPr wrap="square">
            <a:spAutoFit/>
          </a:bodyPr>
          <a:lstStyle/>
          <a:p>
            <a:pPr>
              <a:buNone/>
            </a:pPr>
            <a:r>
              <a:rPr lang="en-US" sz="4000" dirty="0"/>
              <a:t>7</a:t>
            </a:r>
            <a:r>
              <a:rPr lang="en-US" sz="4000" b="1" dirty="0"/>
              <a:t>. Mercy and Forgiveness</a:t>
            </a:r>
          </a:p>
          <a:p>
            <a:pPr lvl="1">
              <a:buFont typeface="Arial" panose="020B0604020202020204" pitchFamily="34" charset="0"/>
              <a:buChar char="•"/>
            </a:pPr>
            <a:r>
              <a:rPr lang="en-US" sz="3600" dirty="0"/>
              <a:t>Continual access to grace and forgiveness through Christ (1 John 1:9; Hebrews 4:16)</a:t>
            </a:r>
          </a:p>
          <a:p>
            <a:pPr lvl="1">
              <a:buFont typeface="Arial" panose="020B0604020202020204" pitchFamily="34" charset="0"/>
              <a:buChar char="•"/>
            </a:pPr>
            <a:r>
              <a:rPr lang="en-US" sz="3600" dirty="0"/>
              <a:t>No condemnation in Christ (Romans 8:1)</a:t>
            </a:r>
          </a:p>
        </p:txBody>
      </p:sp>
    </p:spTree>
    <p:extLst>
      <p:ext uri="{BB962C8B-B14F-4D97-AF65-F5344CB8AC3E}">
        <p14:creationId xmlns:p14="http://schemas.microsoft.com/office/powerpoint/2010/main" val="13285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5D2A-4D5B-5FA9-7920-5FE92F290260}"/>
            </a:ext>
          </a:extLst>
        </p:cNvPr>
        <p:cNvGrpSpPr/>
        <p:nvPr/>
      </p:nvGrpSpPr>
      <p:grpSpPr>
        <a:xfrm>
          <a:off x="0" y="0"/>
          <a:ext cx="0" cy="0"/>
          <a:chOff x="0" y="0"/>
          <a:chExt cx="0" cy="0"/>
        </a:xfrm>
      </p:grpSpPr>
    </p:spTree>
    <p:extLst>
      <p:ext uri="{BB962C8B-B14F-4D97-AF65-F5344CB8AC3E}">
        <p14:creationId xmlns:p14="http://schemas.microsoft.com/office/powerpoint/2010/main" val="297956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625A3F84-77AD-BA45-4743-8C606973A195}"/>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53EB4976-1EAE-D696-3B25-9F67BB4B72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482DA97D-AD05-6286-DE92-7772F7F066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FE222F12-83E3-E475-6284-931C862D6078}"/>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AE4ED8D2-5CC8-5B69-EA29-D4F0B0110EC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557B0000-4B23-2CF2-5582-9B08DE6C366C}"/>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3" name="Subtitle 2">
            <a:extLst>
              <a:ext uri="{FF2B5EF4-FFF2-40B4-BE49-F238E27FC236}">
                <a16:creationId xmlns:a16="http://schemas.microsoft.com/office/drawing/2014/main" id="{81FDBBD2-8FF8-0E76-6BF8-091321AF7827}"/>
              </a:ext>
            </a:extLst>
          </p:cNvPr>
          <p:cNvSpPr txBox="1">
            <a:spLocks/>
          </p:cNvSpPr>
          <p:nvPr/>
        </p:nvSpPr>
        <p:spPr>
          <a:xfrm>
            <a:off x="3750906" y="5260079"/>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Enjoying God’s Provision</a:t>
            </a:r>
          </a:p>
        </p:txBody>
      </p:sp>
    </p:spTree>
    <p:extLst>
      <p:ext uri="{BB962C8B-B14F-4D97-AF65-F5344CB8AC3E}">
        <p14:creationId xmlns:p14="http://schemas.microsoft.com/office/powerpoint/2010/main" val="183633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9F5566-3D65-E7F7-74F4-6EADE54FC1F3}"/>
              </a:ext>
            </a:extLst>
          </p:cNvPr>
          <p:cNvSpPr txBox="1"/>
          <p:nvPr/>
        </p:nvSpPr>
        <p:spPr>
          <a:xfrm>
            <a:off x="1" y="0"/>
            <a:ext cx="12191999" cy="6941131"/>
          </a:xfrm>
          <a:prstGeom prst="rect">
            <a:avLst/>
          </a:prstGeom>
          <a:solidFill>
            <a:srgbClr val="000000">
              <a:alpha val="45098"/>
            </a:srgbClr>
          </a:solidFill>
        </p:spPr>
        <p:txBody>
          <a:bodyPr wrap="square">
            <a:spAutoFit/>
          </a:bodyPr>
          <a:lstStyle/>
          <a:p>
            <a:pPr>
              <a:lnSpc>
                <a:spcPct val="95000"/>
              </a:lnSpc>
            </a:pPr>
            <a:r>
              <a:rPr lang="en-US" sz="3600" b="1" i="0" dirty="0">
                <a:solidFill>
                  <a:schemeClr val="bg1"/>
                </a:solidFill>
                <a:latin typeface="system-ui"/>
              </a:rPr>
              <a:t>Isaiah 11</a:t>
            </a:r>
            <a:r>
              <a:rPr lang="en-US" sz="3600" b="0" i="0" dirty="0">
                <a:solidFill>
                  <a:schemeClr val="bg1"/>
                </a:solidFill>
                <a:latin typeface="system-ui"/>
              </a:rPr>
              <a:t> </a:t>
            </a:r>
            <a:r>
              <a:rPr lang="en-US" sz="3600" b="1" i="0" baseline="30000" dirty="0">
                <a:solidFill>
                  <a:schemeClr val="bg1"/>
                </a:solidFill>
                <a:latin typeface="system-ui"/>
              </a:rPr>
              <a:t>6 </a:t>
            </a:r>
            <a:r>
              <a:rPr lang="en-US" sz="3600" b="0" i="0" dirty="0">
                <a:solidFill>
                  <a:schemeClr val="bg1"/>
                </a:solidFill>
                <a:latin typeface="system-ui"/>
              </a:rPr>
              <a:t>The wolf will live with the lamb,</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the leopard will lie down with the goat,</a:t>
            </a:r>
            <a:br>
              <a:rPr lang="en-US" sz="3600" dirty="0">
                <a:solidFill>
                  <a:schemeClr val="bg1"/>
                </a:solidFill>
              </a:rPr>
            </a:br>
            <a:r>
              <a:rPr lang="en-US" sz="3600" b="0" i="0" dirty="0">
                <a:solidFill>
                  <a:schemeClr val="bg1"/>
                </a:solidFill>
                <a:latin typeface="system-ui"/>
              </a:rPr>
              <a:t>the calf and the lion and the yearling</a:t>
            </a:r>
            <a:r>
              <a:rPr lang="en-US" sz="3600" baseline="30000" dirty="0">
                <a:solidFill>
                  <a:schemeClr val="bg1"/>
                </a:solidFill>
                <a:latin typeface="system-ui"/>
              </a:rPr>
              <a:t> </a:t>
            </a:r>
            <a:r>
              <a:rPr lang="en-US" sz="3600" b="0" i="0" dirty="0">
                <a:solidFill>
                  <a:schemeClr val="bg1"/>
                </a:solidFill>
                <a:latin typeface="system-ui"/>
              </a:rPr>
              <a:t>together;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a little child will lead them.</a:t>
            </a:r>
            <a:br>
              <a:rPr lang="en-US" sz="3600" dirty="0">
                <a:solidFill>
                  <a:schemeClr val="bg1"/>
                </a:solidFill>
              </a:rPr>
            </a:br>
            <a:r>
              <a:rPr lang="en-US" sz="3600" b="1" i="0" baseline="30000" dirty="0">
                <a:solidFill>
                  <a:schemeClr val="bg1"/>
                </a:solidFill>
                <a:latin typeface="system-ui"/>
              </a:rPr>
              <a:t>7 </a:t>
            </a:r>
            <a:r>
              <a:rPr lang="en-US" sz="3600" b="0" i="0" dirty="0">
                <a:solidFill>
                  <a:schemeClr val="bg1"/>
                </a:solidFill>
                <a:latin typeface="system-ui"/>
              </a:rPr>
              <a:t>The cow will feed with the bear,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their young will lie down together,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the lion will eat straw like the ox.</a:t>
            </a:r>
            <a:br>
              <a:rPr lang="en-US" sz="3600" dirty="0">
                <a:solidFill>
                  <a:schemeClr val="bg1"/>
                </a:solidFill>
              </a:rPr>
            </a:br>
            <a:r>
              <a:rPr lang="en-US" sz="3600" b="1" i="0" baseline="30000" dirty="0">
                <a:solidFill>
                  <a:schemeClr val="bg1"/>
                </a:solidFill>
                <a:latin typeface="system-ui"/>
              </a:rPr>
              <a:t>8 </a:t>
            </a:r>
            <a:r>
              <a:rPr lang="en-US" sz="3600" b="0" i="0" dirty="0">
                <a:solidFill>
                  <a:schemeClr val="bg1"/>
                </a:solidFill>
                <a:latin typeface="system-ui"/>
              </a:rPr>
              <a:t>The infant will play near the cobra’s den,</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the young child will put its hand into the viper’s nest.</a:t>
            </a:r>
            <a:br>
              <a:rPr lang="en-US" sz="3600" dirty="0">
                <a:solidFill>
                  <a:schemeClr val="bg1"/>
                </a:solidFill>
              </a:rPr>
            </a:br>
            <a:r>
              <a:rPr lang="en-US" sz="3600" b="1" i="0" baseline="30000" dirty="0">
                <a:solidFill>
                  <a:schemeClr val="bg1"/>
                </a:solidFill>
                <a:latin typeface="system-ui"/>
              </a:rPr>
              <a:t>9 </a:t>
            </a:r>
            <a:r>
              <a:rPr lang="en-US" sz="3600" b="0" i="0" dirty="0">
                <a:solidFill>
                  <a:schemeClr val="bg1"/>
                </a:solidFill>
                <a:latin typeface="system-ui"/>
              </a:rPr>
              <a:t>They will neither harm nor destroy</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on all my holy mountain,</a:t>
            </a:r>
            <a:br>
              <a:rPr lang="en-US" sz="3600" dirty="0">
                <a:solidFill>
                  <a:schemeClr val="bg1"/>
                </a:solidFill>
              </a:rPr>
            </a:br>
            <a:r>
              <a:rPr lang="en-US" sz="3600" b="0" i="0" dirty="0">
                <a:solidFill>
                  <a:schemeClr val="bg1"/>
                </a:solidFill>
                <a:latin typeface="system-ui"/>
              </a:rPr>
              <a:t>for the earth will be filled with the knowledge of the </a:t>
            </a:r>
            <a:r>
              <a:rPr lang="en-US" sz="3600" b="0" i="0" cap="small" dirty="0">
                <a:solidFill>
                  <a:schemeClr val="bg1"/>
                </a:solidFill>
                <a:latin typeface="system-ui"/>
              </a:rPr>
              <a:t>Lord</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as the waters cover the sea.</a:t>
            </a:r>
            <a:endParaRPr lang="en-US" sz="3600" dirty="0">
              <a:solidFill>
                <a:schemeClr val="bg1"/>
              </a:solidFill>
            </a:endParaRPr>
          </a:p>
        </p:txBody>
      </p:sp>
      <p:sp>
        <p:nvSpPr>
          <p:cNvPr id="9" name="TextBox 8">
            <a:extLst>
              <a:ext uri="{FF2B5EF4-FFF2-40B4-BE49-F238E27FC236}">
                <a16:creationId xmlns:a16="http://schemas.microsoft.com/office/drawing/2014/main" id="{2F4F2F53-9AF0-95A1-CBB0-9DF2F4AF96D0}"/>
              </a:ext>
            </a:extLst>
          </p:cNvPr>
          <p:cNvSpPr txBox="1"/>
          <p:nvPr/>
        </p:nvSpPr>
        <p:spPr>
          <a:xfrm>
            <a:off x="11554684"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chemeClr val="bg1"/>
                </a:solidFill>
                <a:effectLst>
                  <a:glow rad="127000">
                    <a:schemeClr val="tx1"/>
                  </a:glow>
                </a:effectLst>
                <a:latin typeface="+mj-lt"/>
                <a:ea typeface="+mj-ea"/>
                <a:cs typeface="+mj-cs"/>
              </a:rPr>
              <a:t>6</a:t>
            </a:r>
          </a:p>
        </p:txBody>
      </p:sp>
    </p:spTree>
    <p:extLst>
      <p:ext uri="{BB962C8B-B14F-4D97-AF65-F5344CB8AC3E}">
        <p14:creationId xmlns:p14="http://schemas.microsoft.com/office/powerpoint/2010/main" val="1126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lion&#10;&#10;AI-generated content may be incorrect.">
            <a:extLst>
              <a:ext uri="{FF2B5EF4-FFF2-40B4-BE49-F238E27FC236}">
                <a16:creationId xmlns:a16="http://schemas.microsoft.com/office/drawing/2014/main" id="{A9B9D9C1-8C29-560A-C41D-790A3CABD2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8001"/>
          </a:xfrm>
          <a:prstGeom prst="rect">
            <a:avLst/>
          </a:prstGeom>
        </p:spPr>
      </p:pic>
      <p:sp>
        <p:nvSpPr>
          <p:cNvPr id="5" name="TextBox 4">
            <a:extLst>
              <a:ext uri="{FF2B5EF4-FFF2-40B4-BE49-F238E27FC236}">
                <a16:creationId xmlns:a16="http://schemas.microsoft.com/office/drawing/2014/main" id="{83B30383-3E17-80DA-24FE-EE2965ECCCED}"/>
              </a:ext>
            </a:extLst>
          </p:cNvPr>
          <p:cNvSpPr txBox="1"/>
          <p:nvPr/>
        </p:nvSpPr>
        <p:spPr>
          <a:xfrm>
            <a:off x="0" y="6027002"/>
            <a:ext cx="6124072" cy="830997"/>
          </a:xfrm>
          <a:prstGeom prst="rect">
            <a:avLst/>
          </a:prstGeom>
          <a:noFill/>
        </p:spPr>
        <p:txBody>
          <a:bodyPr wrap="square">
            <a:spAutoFit/>
          </a:bodyPr>
          <a:lstStyle/>
          <a:p>
            <a:r>
              <a:rPr lang="en-US" sz="4800" b="1" dirty="0">
                <a:solidFill>
                  <a:schemeClr val="bg1"/>
                </a:solidFill>
                <a:effectLst>
                  <a:glow rad="127000">
                    <a:schemeClr val="tx1"/>
                  </a:glow>
                </a:effectLst>
              </a:rPr>
              <a:t>Millennial Kingdom</a:t>
            </a:r>
          </a:p>
        </p:txBody>
      </p:sp>
      <p:sp>
        <p:nvSpPr>
          <p:cNvPr id="6" name="TextBox 5">
            <a:extLst>
              <a:ext uri="{FF2B5EF4-FFF2-40B4-BE49-F238E27FC236}">
                <a16:creationId xmlns:a16="http://schemas.microsoft.com/office/drawing/2014/main" id="{E46C66FC-802F-49CC-878B-FF03BF66F307}"/>
              </a:ext>
            </a:extLst>
          </p:cNvPr>
          <p:cNvSpPr txBox="1"/>
          <p:nvPr/>
        </p:nvSpPr>
        <p:spPr>
          <a:xfrm>
            <a:off x="11554684"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chemeClr val="bg1"/>
                </a:solidFill>
                <a:effectLst>
                  <a:glow rad="127000">
                    <a:schemeClr val="tx1"/>
                  </a:glow>
                </a:effectLst>
                <a:latin typeface="+mj-lt"/>
                <a:ea typeface="+mj-ea"/>
                <a:cs typeface="+mj-cs"/>
              </a:rPr>
              <a:t>7</a:t>
            </a:r>
          </a:p>
        </p:txBody>
      </p:sp>
    </p:spTree>
    <p:extLst>
      <p:ext uri="{BB962C8B-B14F-4D97-AF65-F5344CB8AC3E}">
        <p14:creationId xmlns:p14="http://schemas.microsoft.com/office/powerpoint/2010/main" val="20434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FBD46FB-C7DF-F7FA-D599-B4CC73BE2BC9}"/>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7486D207-CFA9-9BC0-8E4D-8F4459890533}"/>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F6646E2E-E4AD-7BAD-E4CF-73118DF920AE}"/>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8</a:t>
            </a:r>
          </a:p>
        </p:txBody>
      </p:sp>
    </p:spTree>
    <p:extLst>
      <p:ext uri="{BB962C8B-B14F-4D97-AF65-F5344CB8AC3E}">
        <p14:creationId xmlns:p14="http://schemas.microsoft.com/office/powerpoint/2010/main" val="3065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B61BF1-6E55-A5AA-B88F-0CC9037035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6" y="2778770"/>
            <a:ext cx="1674439" cy="1051874"/>
          </a:xfrm>
          <a:prstGeom prst="rect">
            <a:avLst/>
          </a:prstGeom>
        </p:spPr>
      </p:pic>
      <p:pic>
        <p:nvPicPr>
          <p:cNvPr id="9" name="Picture 8">
            <a:extLst>
              <a:ext uri="{FF2B5EF4-FFF2-40B4-BE49-F238E27FC236}">
                <a16:creationId xmlns:a16="http://schemas.microsoft.com/office/drawing/2014/main" id="{43676401-641C-B96A-AC9C-189F61564B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6" y="1504707"/>
            <a:ext cx="1674439" cy="977846"/>
          </a:xfrm>
          <a:prstGeom prst="rect">
            <a:avLst/>
          </a:prstGeom>
        </p:spPr>
      </p:pic>
      <p:pic>
        <p:nvPicPr>
          <p:cNvPr id="11" name="Picture 10">
            <a:extLst>
              <a:ext uri="{FF2B5EF4-FFF2-40B4-BE49-F238E27FC236}">
                <a16:creationId xmlns:a16="http://schemas.microsoft.com/office/drawing/2014/main" id="{DC9819B6-DCFC-E4EE-020F-6C100C17F1C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7" y="4072137"/>
            <a:ext cx="1674439" cy="1116292"/>
          </a:xfrm>
          <a:prstGeom prst="rect">
            <a:avLst/>
          </a:prstGeom>
        </p:spPr>
      </p:pic>
      <p:pic>
        <p:nvPicPr>
          <p:cNvPr id="13" name="Picture 12">
            <a:extLst>
              <a:ext uri="{FF2B5EF4-FFF2-40B4-BE49-F238E27FC236}">
                <a16:creationId xmlns:a16="http://schemas.microsoft.com/office/drawing/2014/main" id="{2A52BBAA-BC60-0193-F477-D0908A15D1C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7521"/>
          <a:stretch/>
        </p:blipFill>
        <p:spPr>
          <a:xfrm>
            <a:off x="3600396" y="5770996"/>
            <a:ext cx="1674439" cy="872039"/>
          </a:xfrm>
          <a:prstGeom prst="rect">
            <a:avLst/>
          </a:prstGeom>
        </p:spPr>
      </p:pic>
      <p:sp>
        <p:nvSpPr>
          <p:cNvPr id="16" name="TextBox 15">
            <a:extLst>
              <a:ext uri="{FF2B5EF4-FFF2-40B4-BE49-F238E27FC236}">
                <a16:creationId xmlns:a16="http://schemas.microsoft.com/office/drawing/2014/main" id="{DA4545B6-522A-1E86-3EF9-463FC33288CD}"/>
              </a:ext>
            </a:extLst>
          </p:cNvPr>
          <p:cNvSpPr txBox="1"/>
          <p:nvPr/>
        </p:nvSpPr>
        <p:spPr>
          <a:xfrm>
            <a:off x="5467350" y="347394"/>
            <a:ext cx="6615789" cy="707886"/>
          </a:xfrm>
          <a:prstGeom prst="rect">
            <a:avLst/>
          </a:prstGeom>
          <a:noFill/>
          <a:effectLst/>
        </p:spPr>
        <p:txBody>
          <a:bodyPr wrap="square" rtlCol="0">
            <a:spAutoFit/>
          </a:bodyPr>
          <a:lstStyle/>
          <a:p>
            <a:pPr algn="r"/>
            <a:r>
              <a:rPr lang="en-US" sz="4000" b="1" dirty="0">
                <a:solidFill>
                  <a:srgbClr val="9C6B27"/>
                </a:solidFill>
                <a:latin typeface="+mj-lt"/>
                <a:ea typeface="Calibri" panose="020F0502020204030204" pitchFamily="34" charset="0"/>
                <a:cs typeface="Times New Roman" panose="02020603050405020304" pitchFamily="18" charset="0"/>
              </a:rPr>
              <a:t>Sabbath =&gt; Rest &amp; Gathering</a:t>
            </a:r>
          </a:p>
        </p:txBody>
      </p:sp>
      <p:sp>
        <p:nvSpPr>
          <p:cNvPr id="17" name="TextBox 16">
            <a:extLst>
              <a:ext uri="{FF2B5EF4-FFF2-40B4-BE49-F238E27FC236}">
                <a16:creationId xmlns:a16="http://schemas.microsoft.com/office/drawing/2014/main" id="{1E21C48A-13BE-29C4-8217-45620CC59EA2}"/>
              </a:ext>
            </a:extLst>
          </p:cNvPr>
          <p:cNvSpPr txBox="1"/>
          <p:nvPr/>
        </p:nvSpPr>
        <p:spPr>
          <a:xfrm>
            <a:off x="5695951" y="1639687"/>
            <a:ext cx="6387188" cy="707886"/>
          </a:xfrm>
          <a:prstGeom prst="rect">
            <a:avLst/>
          </a:prstGeom>
          <a:noFill/>
          <a:effectLst/>
        </p:spPr>
        <p:txBody>
          <a:bodyPr wrap="square" rtlCol="0">
            <a:spAutoFit/>
          </a:bodyPr>
          <a:lstStyle/>
          <a:p>
            <a:r>
              <a:rPr lang="en-US" sz="4000" b="1" dirty="0">
                <a:solidFill>
                  <a:srgbClr val="9C6B27"/>
                </a:solidFill>
                <a:latin typeface="+mj-lt"/>
                <a:ea typeface="Calibri" panose="020F0502020204030204" pitchFamily="34" charset="0"/>
                <a:cs typeface="Times New Roman" panose="02020603050405020304" pitchFamily="18" charset="0"/>
              </a:rPr>
              <a:t>Passover =&gt; Deliverance</a:t>
            </a:r>
          </a:p>
        </p:txBody>
      </p:sp>
      <p:sp>
        <p:nvSpPr>
          <p:cNvPr id="18" name="TextBox 17">
            <a:extLst>
              <a:ext uri="{FF2B5EF4-FFF2-40B4-BE49-F238E27FC236}">
                <a16:creationId xmlns:a16="http://schemas.microsoft.com/office/drawing/2014/main" id="{01DFC9AD-7EA2-BE15-2CD0-53A0C869956D}"/>
              </a:ext>
            </a:extLst>
          </p:cNvPr>
          <p:cNvSpPr txBox="1"/>
          <p:nvPr/>
        </p:nvSpPr>
        <p:spPr>
          <a:xfrm>
            <a:off x="5695950" y="3075057"/>
            <a:ext cx="6496045" cy="707886"/>
          </a:xfrm>
          <a:prstGeom prst="rect">
            <a:avLst/>
          </a:prstGeom>
          <a:noFill/>
          <a:effectLst/>
        </p:spPr>
        <p:txBody>
          <a:bodyPr wrap="square" rtlCol="0">
            <a:spAutoFit/>
          </a:bodyPr>
          <a:lstStyle/>
          <a:p>
            <a:r>
              <a:rPr lang="en-US" sz="4000" b="1" dirty="0">
                <a:solidFill>
                  <a:srgbClr val="9C6B27"/>
                </a:solidFill>
                <a:latin typeface="+mj-lt"/>
                <a:ea typeface="Calibri" panose="020F0502020204030204" pitchFamily="34" charset="0"/>
                <a:cs typeface="Times New Roman" panose="02020603050405020304" pitchFamily="18" charset="0"/>
              </a:rPr>
              <a:t>Unleavened Bread =&gt; Purity</a:t>
            </a:r>
          </a:p>
        </p:txBody>
      </p:sp>
      <p:sp>
        <p:nvSpPr>
          <p:cNvPr id="19" name="TextBox 18">
            <a:extLst>
              <a:ext uri="{FF2B5EF4-FFF2-40B4-BE49-F238E27FC236}">
                <a16:creationId xmlns:a16="http://schemas.microsoft.com/office/drawing/2014/main" id="{AB8676B1-69CC-185F-93BC-6D063DC6FA95}"/>
              </a:ext>
            </a:extLst>
          </p:cNvPr>
          <p:cNvSpPr txBox="1"/>
          <p:nvPr/>
        </p:nvSpPr>
        <p:spPr>
          <a:xfrm>
            <a:off x="5695950" y="4358517"/>
            <a:ext cx="6387188" cy="707886"/>
          </a:xfrm>
          <a:prstGeom prst="rect">
            <a:avLst/>
          </a:prstGeom>
          <a:noFill/>
          <a:effectLst/>
        </p:spPr>
        <p:txBody>
          <a:bodyPr wrap="square" rtlCol="0">
            <a:spAutoFit/>
          </a:bodyPr>
          <a:lstStyle/>
          <a:p>
            <a:r>
              <a:rPr lang="en-US" sz="4000" b="1" dirty="0" err="1">
                <a:solidFill>
                  <a:srgbClr val="9C6B27"/>
                </a:solidFill>
                <a:latin typeface="+mj-lt"/>
                <a:ea typeface="Calibri" panose="020F0502020204030204" pitchFamily="34" charset="0"/>
                <a:cs typeface="Times New Roman" panose="02020603050405020304" pitchFamily="18" charset="0"/>
              </a:rPr>
              <a:t>Firstfruits</a:t>
            </a:r>
            <a:r>
              <a:rPr lang="en-US" sz="4000" b="1" dirty="0">
                <a:solidFill>
                  <a:srgbClr val="9C6B27"/>
                </a:solidFill>
                <a:latin typeface="+mj-lt"/>
                <a:ea typeface="Calibri" panose="020F0502020204030204" pitchFamily="34" charset="0"/>
                <a:cs typeface="Times New Roman" panose="02020603050405020304" pitchFamily="18" charset="0"/>
              </a:rPr>
              <a:t> =&gt; Trust</a:t>
            </a:r>
          </a:p>
        </p:txBody>
      </p:sp>
      <p:sp>
        <p:nvSpPr>
          <p:cNvPr id="20" name="TextBox 19">
            <a:extLst>
              <a:ext uri="{FF2B5EF4-FFF2-40B4-BE49-F238E27FC236}">
                <a16:creationId xmlns:a16="http://schemas.microsoft.com/office/drawing/2014/main" id="{B9E40B17-865E-DF26-2487-8C4FD4DBC47B}"/>
              </a:ext>
            </a:extLst>
          </p:cNvPr>
          <p:cNvSpPr txBox="1"/>
          <p:nvPr/>
        </p:nvSpPr>
        <p:spPr>
          <a:xfrm>
            <a:off x="5274835" y="5853072"/>
            <a:ext cx="6699446" cy="707886"/>
          </a:xfrm>
          <a:prstGeom prst="rect">
            <a:avLst/>
          </a:prstGeom>
          <a:noFill/>
          <a:effectLst/>
        </p:spPr>
        <p:txBody>
          <a:bodyPr wrap="square" rtlCol="0">
            <a:spAutoFit/>
          </a:bodyPr>
          <a:lstStyle/>
          <a:p>
            <a:pPr algn="r"/>
            <a:r>
              <a:rPr lang="en-US" sz="4000" b="1" dirty="0">
                <a:solidFill>
                  <a:srgbClr val="9C6B27"/>
                </a:solidFill>
                <a:latin typeface="+mj-lt"/>
                <a:ea typeface="Calibri" panose="020F0502020204030204" pitchFamily="34" charset="0"/>
                <a:cs typeface="Times New Roman" panose="02020603050405020304" pitchFamily="18" charset="0"/>
              </a:rPr>
              <a:t>Feast of Weeks =&gt; Generosity</a:t>
            </a:r>
          </a:p>
        </p:txBody>
      </p:sp>
      <p:sp>
        <p:nvSpPr>
          <p:cNvPr id="21" name="TextBox 20">
            <a:extLst>
              <a:ext uri="{FF2B5EF4-FFF2-40B4-BE49-F238E27FC236}">
                <a16:creationId xmlns:a16="http://schemas.microsoft.com/office/drawing/2014/main" id="{EA0C798E-E554-5F38-193E-E0441AD47560}"/>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9</a:t>
            </a:r>
          </a:p>
        </p:txBody>
      </p:sp>
      <p:pic>
        <p:nvPicPr>
          <p:cNvPr id="23" name="Picture 22">
            <a:extLst>
              <a:ext uri="{FF2B5EF4-FFF2-40B4-BE49-F238E27FC236}">
                <a16:creationId xmlns:a16="http://schemas.microsoft.com/office/drawing/2014/main" id="{2255404A-A1F5-878C-507D-395DC979898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7921" y="347394"/>
            <a:ext cx="1758880" cy="872039"/>
          </a:xfrm>
          <a:prstGeom prst="rect">
            <a:avLst/>
          </a:prstGeom>
        </p:spPr>
      </p:pic>
      <p:pic>
        <p:nvPicPr>
          <p:cNvPr id="22" name="Picture 21">
            <a:extLst>
              <a:ext uri="{FF2B5EF4-FFF2-40B4-BE49-F238E27FC236}">
                <a16:creationId xmlns:a16="http://schemas.microsoft.com/office/drawing/2014/main" id="{91C026AA-326A-C603-51B2-46E9F9C78BD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192" y="1383684"/>
            <a:ext cx="2100314" cy="4469388"/>
          </a:xfrm>
          <a:prstGeom prst="rect">
            <a:avLst/>
          </a:prstGeom>
        </p:spPr>
      </p:pic>
      <p:pic>
        <p:nvPicPr>
          <p:cNvPr id="51" name="Picture 50">
            <a:extLst>
              <a:ext uri="{FF2B5EF4-FFF2-40B4-BE49-F238E27FC236}">
                <a16:creationId xmlns:a16="http://schemas.microsoft.com/office/drawing/2014/main" id="{5D929847-E69B-42C3-C629-596F76BB697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044" y="1687163"/>
            <a:ext cx="1249036" cy="443993"/>
          </a:xfrm>
          <a:prstGeom prst="rect">
            <a:avLst/>
          </a:prstGeom>
        </p:spPr>
      </p:pic>
      <p:pic>
        <p:nvPicPr>
          <p:cNvPr id="52" name="Picture 51">
            <a:extLst>
              <a:ext uri="{FF2B5EF4-FFF2-40B4-BE49-F238E27FC236}">
                <a16:creationId xmlns:a16="http://schemas.microsoft.com/office/drawing/2014/main" id="{A54EE111-CBBE-42F3-C572-18AF9C4CD3D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204" y="2151506"/>
            <a:ext cx="1249036" cy="443993"/>
          </a:xfrm>
          <a:prstGeom prst="rect">
            <a:avLst/>
          </a:prstGeom>
        </p:spPr>
      </p:pic>
      <p:pic>
        <p:nvPicPr>
          <p:cNvPr id="53" name="Picture 52">
            <a:extLst>
              <a:ext uri="{FF2B5EF4-FFF2-40B4-BE49-F238E27FC236}">
                <a16:creationId xmlns:a16="http://schemas.microsoft.com/office/drawing/2014/main" id="{62FA0DC9-F724-01DC-43FD-8D8DAC27775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688" y="2618074"/>
            <a:ext cx="1249036" cy="443993"/>
          </a:xfrm>
          <a:prstGeom prst="rect">
            <a:avLst/>
          </a:prstGeom>
        </p:spPr>
      </p:pic>
      <p:pic>
        <p:nvPicPr>
          <p:cNvPr id="54" name="Picture 53">
            <a:extLst>
              <a:ext uri="{FF2B5EF4-FFF2-40B4-BE49-F238E27FC236}">
                <a16:creationId xmlns:a16="http://schemas.microsoft.com/office/drawing/2014/main" id="{43302D2E-19CF-10A4-E021-E468F665A32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673" y="3057079"/>
            <a:ext cx="1249036" cy="443993"/>
          </a:xfrm>
          <a:prstGeom prst="rect">
            <a:avLst/>
          </a:prstGeom>
        </p:spPr>
      </p:pic>
      <p:pic>
        <p:nvPicPr>
          <p:cNvPr id="55" name="Picture 54">
            <a:extLst>
              <a:ext uri="{FF2B5EF4-FFF2-40B4-BE49-F238E27FC236}">
                <a16:creationId xmlns:a16="http://schemas.microsoft.com/office/drawing/2014/main" id="{265C6946-B925-65EF-03C9-18C7D9CD338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053" y="3514440"/>
            <a:ext cx="1249036" cy="443993"/>
          </a:xfrm>
          <a:prstGeom prst="rect">
            <a:avLst/>
          </a:prstGeom>
        </p:spPr>
      </p:pic>
      <p:pic>
        <p:nvPicPr>
          <p:cNvPr id="56" name="Picture 55">
            <a:extLst>
              <a:ext uri="{FF2B5EF4-FFF2-40B4-BE49-F238E27FC236}">
                <a16:creationId xmlns:a16="http://schemas.microsoft.com/office/drawing/2014/main" id="{1B029E08-FC09-F467-453F-4A943290143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204" y="3968821"/>
            <a:ext cx="1249036" cy="443993"/>
          </a:xfrm>
          <a:prstGeom prst="rect">
            <a:avLst/>
          </a:prstGeom>
        </p:spPr>
      </p:pic>
      <p:pic>
        <p:nvPicPr>
          <p:cNvPr id="57" name="Picture 56">
            <a:extLst>
              <a:ext uri="{FF2B5EF4-FFF2-40B4-BE49-F238E27FC236}">
                <a16:creationId xmlns:a16="http://schemas.microsoft.com/office/drawing/2014/main" id="{874EE9C3-080A-5A65-AC1C-B5630A742AC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823" y="4418879"/>
            <a:ext cx="1249036" cy="443993"/>
          </a:xfrm>
          <a:prstGeom prst="rect">
            <a:avLst/>
          </a:prstGeom>
        </p:spPr>
      </p:pic>
      <p:pic>
        <p:nvPicPr>
          <p:cNvPr id="58" name="Picture 57">
            <a:extLst>
              <a:ext uri="{FF2B5EF4-FFF2-40B4-BE49-F238E27FC236}">
                <a16:creationId xmlns:a16="http://schemas.microsoft.com/office/drawing/2014/main" id="{3C7DD3F1-3203-98A5-A3E8-8352B8A4BE3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419" y="4881411"/>
            <a:ext cx="1249036" cy="443993"/>
          </a:xfrm>
          <a:prstGeom prst="rect">
            <a:avLst/>
          </a:prstGeom>
        </p:spPr>
      </p:pic>
    </p:spTree>
    <p:extLst>
      <p:ext uri="{BB962C8B-B14F-4D97-AF65-F5344CB8AC3E}">
        <p14:creationId xmlns:p14="http://schemas.microsoft.com/office/powerpoint/2010/main" val="41247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3290</TotalTime>
  <Words>2044</Words>
  <Application>Microsoft Office PowerPoint</Application>
  <PresentationFormat>Widescreen</PresentationFormat>
  <Paragraphs>232</Paragraphs>
  <Slides>50</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Aptos Black</vt:lpstr>
      <vt:lpstr>Aptos Narrow</vt:lpstr>
      <vt:lpstr>Arial</vt:lpstr>
      <vt:lpstr>Courier New</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Lyle</dc:creator>
  <cp:lastModifiedBy>Matt Lyle</cp:lastModifiedBy>
  <cp:revision>1</cp:revision>
  <dcterms:created xsi:type="dcterms:W3CDTF">2025-04-25T06:52:25Z</dcterms:created>
  <dcterms:modified xsi:type="dcterms:W3CDTF">2025-05-04T00:18:43Z</dcterms:modified>
</cp:coreProperties>
</file>