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0" r:id="rId2"/>
    <p:sldId id="261" r:id="rId3"/>
    <p:sldId id="263" r:id="rId4"/>
    <p:sldId id="267" r:id="rId5"/>
    <p:sldId id="265" r:id="rId6"/>
    <p:sldId id="262" r:id="rId7"/>
    <p:sldId id="259" r:id="rId8"/>
    <p:sldId id="266" r:id="rId9"/>
    <p:sldId id="269" r:id="rId10"/>
    <p:sldId id="270" r:id="rId11"/>
    <p:sldId id="271" r:id="rId12"/>
    <p:sldId id="281" r:id="rId13"/>
    <p:sldId id="273" r:id="rId14"/>
    <p:sldId id="282" r:id="rId15"/>
    <p:sldId id="274" r:id="rId16"/>
    <p:sldId id="272" r:id="rId17"/>
    <p:sldId id="275" r:id="rId18"/>
    <p:sldId id="278" r:id="rId19"/>
    <p:sldId id="268" r:id="rId20"/>
    <p:sldId id="264" r:id="rId21"/>
    <p:sldId id="277" r:id="rId22"/>
    <p:sldId id="279" r:id="rId23"/>
    <p:sldId id="258" r:id="rId24"/>
    <p:sldId id="280" r:id="rId25"/>
    <p:sldId id="283" r:id="rId26"/>
    <p:sldId id="276" r:id="rId27"/>
    <p:sldId id="285" r:id="rId28"/>
    <p:sldId id="284" r:id="rId29"/>
    <p:sldId id="286" r:id="rId30"/>
    <p:sldId id="287" r:id="rId31"/>
    <p:sldId id="288" r:id="rId32"/>
    <p:sldId id="25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8BB"/>
    <a:srgbClr val="DAC397"/>
    <a:srgbClr val="5B462B"/>
    <a:srgbClr val="9B7849"/>
    <a:srgbClr val="9C6B27"/>
    <a:srgbClr val="E9F0D7"/>
    <a:srgbClr val="DFC79B"/>
    <a:srgbClr val="432F11"/>
    <a:srgbClr val="996C28"/>
    <a:srgbClr val="DEB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C5889-EB42-4D89-A98F-EEA6B8ECC308}" v="237" dt="2025-04-26T09:33:25.043"/>
    <p1510:client id="{E5495902-A440-4F52-8EDE-40D775F0EE8F}" v="3" dt="2025-04-26T10:34:30.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3" autoAdjust="0"/>
    <p:restoredTop sz="73181" autoAdjust="0"/>
  </p:normalViewPr>
  <p:slideViewPr>
    <p:cSldViewPr snapToGrid="0">
      <p:cViewPr varScale="1">
        <p:scale>
          <a:sx n="43" d="100"/>
          <a:sy n="43" d="100"/>
        </p:scale>
        <p:origin x="130" y="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E5495902-A440-4F52-8EDE-40D775F0EE8F}"/>
    <pc:docChg chg="custSel modSld">
      <pc:chgData name="Matt Lyle" userId="a96e7d453dd11193" providerId="LiveId" clId="{E5495902-A440-4F52-8EDE-40D775F0EE8F}" dt="2025-04-26T10:34:30.004" v="3"/>
      <pc:docMkLst>
        <pc:docMk/>
      </pc:docMkLst>
      <pc:sldChg chg="addSp delSp modSp mod delAnim modAnim">
        <pc:chgData name="Matt Lyle" userId="a96e7d453dd11193" providerId="LiveId" clId="{E5495902-A440-4F52-8EDE-40D775F0EE8F}" dt="2025-04-26T10:34:30.004" v="3"/>
        <pc:sldMkLst>
          <pc:docMk/>
          <pc:sldMk cId="187601791" sldId="263"/>
        </pc:sldMkLst>
        <pc:picChg chg="del">
          <ac:chgData name="Matt Lyle" userId="a96e7d453dd11193" providerId="LiveId" clId="{E5495902-A440-4F52-8EDE-40D775F0EE8F}" dt="2025-04-26T10:32:12.690" v="0" actId="478"/>
          <ac:picMkLst>
            <pc:docMk/>
            <pc:sldMk cId="187601791" sldId="263"/>
            <ac:picMk id="2" creationId="{4738516C-DFA5-AFAE-03AB-D9DF914AC93A}"/>
          </ac:picMkLst>
        </pc:picChg>
        <pc:picChg chg="add mod">
          <ac:chgData name="Matt Lyle" userId="a96e7d453dd11193" providerId="LiveId" clId="{E5495902-A440-4F52-8EDE-40D775F0EE8F}" dt="2025-04-26T10:33:51.897" v="1"/>
          <ac:picMkLst>
            <pc:docMk/>
            <pc:sldMk cId="187601791" sldId="263"/>
            <ac:picMk id="3" creationId="{1828F7A0-946E-2584-C21A-D990B4776B8E}"/>
          </ac:picMkLst>
        </pc:picChg>
      </pc:sldChg>
    </pc:docChg>
  </pc:docChgLst>
  <pc:docChgLst>
    <pc:chgData name="Matt Lyle" userId="a96e7d453dd11193" providerId="LiveId" clId="{042C5889-EB42-4D89-A98F-EEA6B8ECC308}"/>
    <pc:docChg chg="undo redo custSel addSld delSld modSld sldOrd modMainMaster addSection delSection modShowInfo">
      <pc:chgData name="Matt Lyle" userId="a96e7d453dd11193" providerId="LiveId" clId="{042C5889-EB42-4D89-A98F-EEA6B8ECC308}" dt="2025-04-26T09:33:28.599" v="1819" actId="20577"/>
      <pc:docMkLst>
        <pc:docMk/>
      </pc:docMkLst>
      <pc:sldChg chg="addSp delSp modSp mod ord modTransition setBg delDesignElem chgLayout">
        <pc:chgData name="Matt Lyle" userId="a96e7d453dd11193" providerId="LiveId" clId="{042C5889-EB42-4D89-A98F-EEA6B8ECC308}" dt="2025-04-26T09:33:28.599" v="1819" actId="20577"/>
        <pc:sldMkLst>
          <pc:docMk/>
          <pc:sldMk cId="433221842" sldId="256"/>
        </pc:sldMkLst>
        <pc:spChg chg="del">
          <ac:chgData name="Matt Lyle" userId="a96e7d453dd11193" providerId="LiveId" clId="{042C5889-EB42-4D89-A98F-EEA6B8ECC308}" dt="2025-04-25T08:18:45.786" v="1" actId="478"/>
          <ac:spMkLst>
            <pc:docMk/>
            <pc:sldMk cId="433221842" sldId="256"/>
            <ac:spMk id="2" creationId="{C1E0D8D5-5C4C-469F-3629-826EF6E22268}"/>
          </ac:spMkLst>
        </pc:spChg>
        <pc:spChg chg="add mod">
          <ac:chgData name="Matt Lyle" userId="a96e7d453dd11193" providerId="LiveId" clId="{042C5889-EB42-4D89-A98F-EEA6B8ECC308}" dt="2025-04-26T09:33:28.599" v="1819" actId="20577"/>
          <ac:spMkLst>
            <pc:docMk/>
            <pc:sldMk cId="433221842" sldId="256"/>
            <ac:spMk id="3" creationId="{365CD407-45D3-26B2-C6B7-7A661A84FED4}"/>
          </ac:spMkLst>
        </pc:spChg>
        <pc:spChg chg="del">
          <ac:chgData name="Matt Lyle" userId="a96e7d453dd11193" providerId="LiveId" clId="{042C5889-EB42-4D89-A98F-EEA6B8ECC308}" dt="2025-04-25T08:18:45.786" v="1" actId="478"/>
          <ac:spMkLst>
            <pc:docMk/>
            <pc:sldMk cId="433221842" sldId="256"/>
            <ac:spMk id="3" creationId="{939D87D1-A010-B3F2-17F8-6070885A27A4}"/>
          </ac:spMkLst>
        </pc:spChg>
        <pc:spChg chg="add del">
          <ac:chgData name="Matt Lyle" userId="a96e7d453dd11193" providerId="LiveId" clId="{042C5889-EB42-4D89-A98F-EEA6B8ECC308}" dt="2025-04-25T08:18:49.517" v="3" actId="22"/>
          <ac:spMkLst>
            <pc:docMk/>
            <pc:sldMk cId="433221842" sldId="256"/>
            <ac:spMk id="5" creationId="{BBB6CC15-4C00-D122-A998-20C618F6749A}"/>
          </ac:spMkLst>
        </pc:spChg>
        <pc:spChg chg="add del">
          <ac:chgData name="Matt Lyle" userId="a96e7d453dd11193" providerId="LiveId" clId="{042C5889-EB42-4D89-A98F-EEA6B8ECC308}" dt="2025-04-25T11:49:38.155" v="185" actId="700"/>
          <ac:spMkLst>
            <pc:docMk/>
            <pc:sldMk cId="433221842" sldId="256"/>
            <ac:spMk id="12" creationId="{42A4FC2C-047E-45A5-965D-8E1E3BF09BC6}"/>
          </ac:spMkLst>
        </pc:spChg>
        <pc:spChg chg="add del mod">
          <ac:chgData name="Matt Lyle" userId="a96e7d453dd11193" providerId="LiveId" clId="{042C5889-EB42-4D89-A98F-EEA6B8ECC308}" dt="2025-04-25T09:18:39.902" v="141" actId="478"/>
          <ac:spMkLst>
            <pc:docMk/>
            <pc:sldMk cId="433221842" sldId="256"/>
            <ac:spMk id="14" creationId="{1F8B8E4B-79FC-3BEF-6AB3-943C1E4F7BC4}"/>
          </ac:spMkLst>
        </pc:spChg>
        <pc:picChg chg="add del mod">
          <ac:chgData name="Matt Lyle" userId="a96e7d453dd11193" providerId="LiveId" clId="{042C5889-EB42-4D89-A98F-EEA6B8ECC308}" dt="2025-04-26T05:47:37.365" v="751" actId="478"/>
          <ac:picMkLst>
            <pc:docMk/>
            <pc:sldMk cId="433221842" sldId="256"/>
            <ac:picMk id="2" creationId="{CCE3FFF7-6BC9-20D7-3B39-287E0FA31109}"/>
          </ac:picMkLst>
        </pc:picChg>
        <pc:picChg chg="add del mod">
          <ac:chgData name="Matt Lyle" userId="a96e7d453dd11193" providerId="LiveId" clId="{042C5889-EB42-4D89-A98F-EEA6B8ECC308}" dt="2025-04-25T08:26:33.198" v="12" actId="478"/>
          <ac:picMkLst>
            <pc:docMk/>
            <pc:sldMk cId="433221842" sldId="256"/>
            <ac:picMk id="7" creationId="{602EA4F2-6147-AD32-410F-E7FFB09D6E66}"/>
          </ac:picMkLst>
        </pc:picChg>
        <pc:picChg chg="add del mod">
          <ac:chgData name="Matt Lyle" userId="a96e7d453dd11193" providerId="LiveId" clId="{042C5889-EB42-4D89-A98F-EEA6B8ECC308}" dt="2025-04-25T08:27:26.149" v="17" actId="478"/>
          <ac:picMkLst>
            <pc:docMk/>
            <pc:sldMk cId="433221842" sldId="256"/>
            <ac:picMk id="9" creationId="{B1D77E63-2BA7-2244-DC89-D958150E8027}"/>
          </ac:picMkLst>
        </pc:picChg>
        <pc:picChg chg="add mod modCrop">
          <ac:chgData name="Matt Lyle" userId="a96e7d453dd11193" providerId="LiveId" clId="{042C5889-EB42-4D89-A98F-EEA6B8ECC308}" dt="2025-04-25T09:18:55.724" v="143" actId="732"/>
          <ac:picMkLst>
            <pc:docMk/>
            <pc:sldMk cId="433221842" sldId="256"/>
            <ac:picMk id="11" creationId="{03D9D2DE-9E36-6FFD-D68A-6155F9B5ED7F}"/>
          </ac:picMkLst>
        </pc:picChg>
        <pc:picChg chg="add mod">
          <ac:chgData name="Matt Lyle" userId="a96e7d453dd11193" providerId="LiveId" clId="{042C5889-EB42-4D89-A98F-EEA6B8ECC308}" dt="2025-04-25T08:28:42.826" v="21"/>
          <ac:picMkLst>
            <pc:docMk/>
            <pc:sldMk cId="433221842" sldId="256"/>
            <ac:picMk id="13" creationId="{4ADEAFCD-7638-D450-86F6-456FE952D963}"/>
          </ac:picMkLst>
        </pc:picChg>
      </pc:sldChg>
      <pc:sldChg chg="addSp delSp modSp new del mod ord modTransition">
        <pc:chgData name="Matt Lyle" userId="a96e7d453dd11193" providerId="LiveId" clId="{042C5889-EB42-4D89-A98F-EEA6B8ECC308}" dt="2025-04-25T09:18:00.406" v="137" actId="47"/>
        <pc:sldMkLst>
          <pc:docMk/>
          <pc:sldMk cId="2830685614" sldId="257"/>
        </pc:sldMkLst>
        <pc:spChg chg="del">
          <ac:chgData name="Matt Lyle" userId="a96e7d453dd11193" providerId="LiveId" clId="{042C5889-EB42-4D89-A98F-EEA6B8ECC308}" dt="2025-04-25T08:20:37.261" v="11" actId="478"/>
          <ac:spMkLst>
            <pc:docMk/>
            <pc:sldMk cId="2830685614" sldId="257"/>
            <ac:spMk id="2" creationId="{AC884804-FC84-4567-EF99-3CDAFF34F80C}"/>
          </ac:spMkLst>
        </pc:spChg>
        <pc:spChg chg="del">
          <ac:chgData name="Matt Lyle" userId="a96e7d453dd11193" providerId="LiveId" clId="{042C5889-EB42-4D89-A98F-EEA6B8ECC308}" dt="2025-04-25T08:20:37.261" v="11" actId="478"/>
          <ac:spMkLst>
            <pc:docMk/>
            <pc:sldMk cId="2830685614" sldId="257"/>
            <ac:spMk id="3" creationId="{28D577DF-DBC1-26AD-6E1D-6B76D320F9A7}"/>
          </ac:spMkLst>
        </pc:spChg>
        <pc:spChg chg="add mod">
          <ac:chgData name="Matt Lyle" userId="a96e7d453dd11193" providerId="LiveId" clId="{042C5889-EB42-4D89-A98F-EEA6B8ECC308}" dt="2025-04-25T09:13:44.262" v="115" actId="14100"/>
          <ac:spMkLst>
            <pc:docMk/>
            <pc:sldMk cId="2830685614" sldId="257"/>
            <ac:spMk id="8" creationId="{1936B683-166C-1520-30EF-2D23449C0063}"/>
          </ac:spMkLst>
        </pc:spChg>
        <pc:picChg chg="add del">
          <ac:chgData name="Matt Lyle" userId="a96e7d453dd11193" providerId="LiveId" clId="{042C5889-EB42-4D89-A98F-EEA6B8ECC308}" dt="2025-04-25T09:10:27.008" v="57" actId="478"/>
          <ac:picMkLst>
            <pc:docMk/>
            <pc:sldMk cId="2830685614" sldId="257"/>
            <ac:picMk id="5" creationId="{E72A4A63-EF6E-9848-F580-1EB37AEB70F4}"/>
          </ac:picMkLst>
        </pc:picChg>
        <pc:picChg chg="add mod modCrop">
          <ac:chgData name="Matt Lyle" userId="a96e7d453dd11193" providerId="LiveId" clId="{042C5889-EB42-4D89-A98F-EEA6B8ECC308}" dt="2025-04-25T09:13:28.945" v="110" actId="1038"/>
          <ac:picMkLst>
            <pc:docMk/>
            <pc:sldMk cId="2830685614" sldId="257"/>
            <ac:picMk id="7" creationId="{4AE3A467-43E2-9389-FBA4-3071A33FC64C}"/>
          </ac:picMkLst>
        </pc:picChg>
        <pc:picChg chg="add mod">
          <ac:chgData name="Matt Lyle" userId="a96e7d453dd11193" providerId="LiveId" clId="{042C5889-EB42-4D89-A98F-EEA6B8ECC308}" dt="2025-04-25T09:13:28.945" v="110" actId="1038"/>
          <ac:picMkLst>
            <pc:docMk/>
            <pc:sldMk cId="2830685614" sldId="257"/>
            <ac:picMk id="1026" creationId="{803B16EC-91BD-F372-E745-712F9C19FCA7}"/>
          </ac:picMkLst>
        </pc:picChg>
      </pc:sldChg>
      <pc:sldChg chg="addSp delSp modSp new mod ord modTransition modClrScheme chgLayout modNotesTx">
        <pc:chgData name="Matt Lyle" userId="a96e7d453dd11193" providerId="LiveId" clId="{042C5889-EB42-4D89-A98F-EEA6B8ECC308}" dt="2025-04-26T09:10:10.354" v="1654"/>
        <pc:sldMkLst>
          <pc:docMk/>
          <pc:sldMk cId="3986100554" sldId="258"/>
        </pc:sldMkLst>
        <pc:spChg chg="add mod">
          <ac:chgData name="Matt Lyle" userId="a96e7d453dd11193" providerId="LiveId" clId="{042C5889-EB42-4D89-A98F-EEA6B8ECC308}" dt="2025-04-26T07:34:30.168" v="1231"/>
          <ac:spMkLst>
            <pc:docMk/>
            <pc:sldMk cId="3986100554" sldId="258"/>
            <ac:spMk id="2" creationId="{8BF176F3-2AFD-7D2C-97DB-3F7E5E0B9BD7}"/>
          </ac:spMkLst>
        </pc:spChg>
        <pc:spChg chg="add del mod">
          <ac:chgData name="Matt Lyle" userId="a96e7d453dd11193" providerId="LiveId" clId="{042C5889-EB42-4D89-A98F-EEA6B8ECC308}" dt="2025-04-26T07:01:34.856" v="892" actId="478"/>
          <ac:spMkLst>
            <pc:docMk/>
            <pc:sldMk cId="3986100554" sldId="258"/>
            <ac:spMk id="4" creationId="{63015CE4-C304-0B91-552D-04FC78795A19}"/>
          </ac:spMkLst>
        </pc:spChg>
        <pc:spChg chg="add mod">
          <ac:chgData name="Matt Lyle" userId="a96e7d453dd11193" providerId="LiveId" clId="{042C5889-EB42-4D89-A98F-EEA6B8ECC308}" dt="2025-04-26T07:54:44.949" v="1304" actId="20577"/>
          <ac:spMkLst>
            <pc:docMk/>
            <pc:sldMk cId="3986100554" sldId="258"/>
            <ac:spMk id="5" creationId="{3AD279C2-FF0D-11EB-0055-2F204FE4B281}"/>
          </ac:spMkLst>
        </pc:spChg>
        <pc:picChg chg="add mod">
          <ac:chgData name="Matt Lyle" userId="a96e7d453dd11193" providerId="LiveId" clId="{042C5889-EB42-4D89-A98F-EEA6B8ECC308}" dt="2025-04-26T06:49:52.284" v="890" actId="688"/>
          <ac:picMkLst>
            <pc:docMk/>
            <pc:sldMk cId="3986100554" sldId="258"/>
            <ac:picMk id="3" creationId="{3A11BAFE-0CF8-2910-2DC7-32762F549280}"/>
          </ac:picMkLst>
        </pc:picChg>
      </pc:sldChg>
      <pc:sldChg chg="addSp delSp modSp new mod ord modTransition setBg modClrScheme chgLayout">
        <pc:chgData name="Matt Lyle" userId="a96e7d453dd11193" providerId="LiveId" clId="{042C5889-EB42-4D89-A98F-EEA6B8ECC308}" dt="2025-04-26T09:10:10.354" v="1654"/>
        <pc:sldMkLst>
          <pc:docMk/>
          <pc:sldMk cId="306588316" sldId="259"/>
        </pc:sldMkLst>
        <pc:spChg chg="add mod">
          <ac:chgData name="Matt Lyle" userId="a96e7d453dd11193" providerId="LiveId" clId="{042C5889-EB42-4D89-A98F-EEA6B8ECC308}" dt="2025-04-26T01:03:07.850" v="444" actId="20577"/>
          <ac:spMkLst>
            <pc:docMk/>
            <pc:sldMk cId="306588316" sldId="259"/>
            <ac:spMk id="2" creationId="{F6646E2E-E4AD-7BAD-E4CF-73118DF920AE}"/>
          </ac:spMkLst>
        </pc:spChg>
        <pc:spChg chg="add del mod">
          <ac:chgData name="Matt Lyle" userId="a96e7d453dd11193" providerId="LiveId" clId="{042C5889-EB42-4D89-A98F-EEA6B8ECC308}" dt="2025-04-25T13:16:24.814" v="301" actId="20577"/>
          <ac:spMkLst>
            <pc:docMk/>
            <pc:sldMk cId="306588316" sldId="259"/>
            <ac:spMk id="7" creationId="{4FBD46FB-C7DF-F7FA-D599-B4CC73BE2BC9}"/>
          </ac:spMkLst>
        </pc:spChg>
        <pc:picChg chg="add del mod modCrop">
          <ac:chgData name="Matt Lyle" userId="a96e7d453dd11193" providerId="LiveId" clId="{042C5889-EB42-4D89-A98F-EEA6B8ECC308}" dt="2025-04-25T09:16:07.494" v="124" actId="478"/>
          <ac:picMkLst>
            <pc:docMk/>
            <pc:sldMk cId="306588316" sldId="259"/>
            <ac:picMk id="2" creationId="{A5955CD6-302D-EC0E-F51C-4E68890A9926}"/>
          </ac:picMkLst>
        </pc:picChg>
        <pc:picChg chg="add del mod">
          <ac:chgData name="Matt Lyle" userId="a96e7d453dd11193" providerId="LiveId" clId="{042C5889-EB42-4D89-A98F-EEA6B8ECC308}" dt="2025-04-25T09:17:29.164" v="129" actId="478"/>
          <ac:picMkLst>
            <pc:docMk/>
            <pc:sldMk cId="306588316" sldId="259"/>
            <ac:picMk id="4" creationId="{A8D66A51-2A37-06A9-5F3B-ECE01082E4B7}"/>
          </ac:picMkLst>
        </pc:picChg>
        <pc:picChg chg="add del mod">
          <ac:chgData name="Matt Lyle" userId="a96e7d453dd11193" providerId="LiveId" clId="{042C5889-EB42-4D89-A98F-EEA6B8ECC308}" dt="2025-04-25T10:32:51.654" v="159" actId="478"/>
          <ac:picMkLst>
            <pc:docMk/>
            <pc:sldMk cId="306588316" sldId="259"/>
            <ac:picMk id="6" creationId="{96CDCF20-5BB1-DECD-ED6A-115D2692DDB7}"/>
          </ac:picMkLst>
        </pc:picChg>
        <pc:picChg chg="add mod">
          <ac:chgData name="Matt Lyle" userId="a96e7d453dd11193" providerId="LiveId" clId="{042C5889-EB42-4D89-A98F-EEA6B8ECC308}" dt="2025-04-25T10:32:48.423" v="156" actId="1076"/>
          <ac:picMkLst>
            <pc:docMk/>
            <pc:sldMk cId="306588316" sldId="259"/>
            <ac:picMk id="9" creationId="{0BAC1442-F833-267D-9A1E-198A7D49CAC4}"/>
          </ac:picMkLst>
        </pc:picChg>
        <pc:picChg chg="add del mod ord">
          <ac:chgData name="Matt Lyle" userId="a96e7d453dd11193" providerId="LiveId" clId="{042C5889-EB42-4D89-A98F-EEA6B8ECC308}" dt="2025-04-25T12:41:51.421" v="213" actId="478"/>
          <ac:picMkLst>
            <pc:docMk/>
            <pc:sldMk cId="306588316" sldId="259"/>
            <ac:picMk id="11" creationId="{7188ADEB-0910-A0EE-7FA6-418B6434AFDF}"/>
          </ac:picMkLst>
        </pc:picChg>
        <pc:picChg chg="add del mod">
          <ac:chgData name="Matt Lyle" userId="a96e7d453dd11193" providerId="LiveId" clId="{042C5889-EB42-4D89-A98F-EEA6B8ECC308}" dt="2025-04-25T12:43:00.520" v="222" actId="478"/>
          <ac:picMkLst>
            <pc:docMk/>
            <pc:sldMk cId="306588316" sldId="259"/>
            <ac:picMk id="13" creationId="{17E4479E-768E-B984-B376-8F52C43D89C8}"/>
          </ac:picMkLst>
        </pc:picChg>
        <pc:picChg chg="add del mod modCrop">
          <ac:chgData name="Matt Lyle" userId="a96e7d453dd11193" providerId="LiveId" clId="{042C5889-EB42-4D89-A98F-EEA6B8ECC308}" dt="2025-04-25T13:04:20.746" v="236" actId="478"/>
          <ac:picMkLst>
            <pc:docMk/>
            <pc:sldMk cId="306588316" sldId="259"/>
            <ac:picMk id="15" creationId="{561DBBC4-693C-1D8E-83E4-31B433B8BBB1}"/>
          </ac:picMkLst>
        </pc:picChg>
        <pc:picChg chg="add mod">
          <ac:chgData name="Matt Lyle" userId="a96e7d453dd11193" providerId="LiveId" clId="{042C5889-EB42-4D89-A98F-EEA6B8ECC308}" dt="2025-04-26T01:10:12.884" v="445" actId="1076"/>
          <ac:picMkLst>
            <pc:docMk/>
            <pc:sldMk cId="306588316" sldId="259"/>
            <ac:picMk id="17" creationId="{7486D207-CFA9-9BC0-8E4D-8F4459890533}"/>
          </ac:picMkLst>
        </pc:picChg>
      </pc:sldChg>
      <pc:sldChg chg="addSp modSp new mod ord modTransition modClrScheme chgLayout">
        <pc:chgData name="Matt Lyle" userId="a96e7d453dd11193" providerId="LiveId" clId="{042C5889-EB42-4D89-A98F-EEA6B8ECC308}" dt="2025-04-26T09:10:10.354" v="1654"/>
        <pc:sldMkLst>
          <pc:docMk/>
          <pc:sldMk cId="1637749506" sldId="260"/>
        </pc:sldMkLst>
        <pc:picChg chg="add mod">
          <ac:chgData name="Matt Lyle" userId="a96e7d453dd11193" providerId="LiveId" clId="{042C5889-EB42-4D89-A98F-EEA6B8ECC308}" dt="2025-04-25T11:57:16.252" v="194" actId="14100"/>
          <ac:picMkLst>
            <pc:docMk/>
            <pc:sldMk cId="1637749506" sldId="260"/>
            <ac:picMk id="3" creationId="{581F5233-7661-788D-0980-EF72C44F4EB4}"/>
          </ac:picMkLst>
        </pc:picChg>
      </pc:sldChg>
      <pc:sldChg chg="addSp modSp new mod modTransition modClrScheme chgLayout">
        <pc:chgData name="Matt Lyle" userId="a96e7d453dd11193" providerId="LiveId" clId="{042C5889-EB42-4D89-A98F-EEA6B8ECC308}" dt="2025-04-26T09:10:10.354" v="1654"/>
        <pc:sldMkLst>
          <pc:docMk/>
          <pc:sldMk cId="2449800825" sldId="261"/>
        </pc:sldMkLst>
        <pc:picChg chg="add mod modCrop">
          <ac:chgData name="Matt Lyle" userId="a96e7d453dd11193" providerId="LiveId" clId="{042C5889-EB42-4D89-A98F-EEA6B8ECC308}" dt="2025-04-25T12:08:48.114" v="204" actId="14100"/>
          <ac:picMkLst>
            <pc:docMk/>
            <pc:sldMk cId="2449800825" sldId="261"/>
            <ac:picMk id="3" creationId="{64ED1185-3103-7C7A-4921-C5EDD25E51D8}"/>
          </ac:picMkLst>
        </pc:picChg>
      </pc:sldChg>
      <pc:sldChg chg="addSp modSp add mod ord modTransition">
        <pc:chgData name="Matt Lyle" userId="a96e7d453dd11193" providerId="LiveId" clId="{042C5889-EB42-4D89-A98F-EEA6B8ECC308}" dt="2025-04-26T09:10:10.354" v="1654"/>
        <pc:sldMkLst>
          <pc:docMk/>
          <pc:sldMk cId="3879943590" sldId="262"/>
        </pc:sldMkLst>
        <pc:spChg chg="add mod">
          <ac:chgData name="Matt Lyle" userId="a96e7d453dd11193" providerId="LiveId" clId="{042C5889-EB42-4D89-A98F-EEA6B8ECC308}" dt="2025-04-26T01:02:57.920" v="442" actId="20577"/>
          <ac:spMkLst>
            <pc:docMk/>
            <pc:sldMk cId="3879943590" sldId="262"/>
            <ac:spMk id="2" creationId="{91D802BB-EE34-B1DE-CF4C-C2F38C0AD06B}"/>
          </ac:spMkLst>
        </pc:spChg>
      </pc:sldChg>
      <pc:sldChg chg="addSp delSp modSp add mod ord modTransition modAnim">
        <pc:chgData name="Matt Lyle" userId="a96e7d453dd11193" providerId="LiveId" clId="{042C5889-EB42-4D89-A98F-EEA6B8ECC308}" dt="2025-04-26T09:10:10.354" v="1654"/>
        <pc:sldMkLst>
          <pc:docMk/>
          <pc:sldMk cId="187601791" sldId="263"/>
        </pc:sldMkLst>
        <pc:picChg chg="add mod">
          <ac:chgData name="Matt Lyle" userId="a96e7d453dd11193" providerId="LiveId" clId="{042C5889-EB42-4D89-A98F-EEA6B8ECC308}" dt="2025-04-25T13:48:54.421" v="325" actId="14100"/>
          <ac:picMkLst>
            <pc:docMk/>
            <pc:sldMk cId="187601791" sldId="263"/>
            <ac:picMk id="2" creationId="{4738516C-DFA5-AFAE-03AB-D9DF914AC93A}"/>
          </ac:picMkLst>
        </pc:picChg>
        <pc:picChg chg="del">
          <ac:chgData name="Matt Lyle" userId="a96e7d453dd11193" providerId="LiveId" clId="{042C5889-EB42-4D89-A98F-EEA6B8ECC308}" dt="2025-04-25T12:59:13.413" v="224" actId="478"/>
          <ac:picMkLst>
            <pc:docMk/>
            <pc:sldMk cId="187601791" sldId="263"/>
            <ac:picMk id="3" creationId="{0666360A-D904-8F48-FD11-B0B571F68946}"/>
          </ac:picMkLst>
        </pc:picChg>
      </pc:sldChg>
      <pc:sldChg chg="addSp delSp modSp add mod ord modTransition">
        <pc:chgData name="Matt Lyle" userId="a96e7d453dd11193" providerId="LiveId" clId="{042C5889-EB42-4D89-A98F-EEA6B8ECC308}" dt="2025-04-26T09:10:10.354" v="1654"/>
        <pc:sldMkLst>
          <pc:docMk/>
          <pc:sldMk cId="3499322152" sldId="264"/>
        </pc:sldMkLst>
        <pc:spChg chg="add mod">
          <ac:chgData name="Matt Lyle" userId="a96e7d453dd11193" providerId="LiveId" clId="{042C5889-EB42-4D89-A98F-EEA6B8ECC308}" dt="2025-04-26T07:54:38.275" v="1298" actId="20577"/>
          <ac:spMkLst>
            <pc:docMk/>
            <pc:sldMk cId="3499322152" sldId="264"/>
            <ac:spMk id="6" creationId="{186DDCE4-78D6-4DCD-FCBB-3980066AB419}"/>
          </ac:spMkLst>
        </pc:spChg>
        <pc:spChg chg="del mod">
          <ac:chgData name="Matt Lyle" userId="a96e7d453dd11193" providerId="LiveId" clId="{042C5889-EB42-4D89-A98F-EEA6B8ECC308}" dt="2025-04-26T05:12:25.413" v="746" actId="478"/>
          <ac:spMkLst>
            <pc:docMk/>
            <pc:sldMk cId="3499322152" sldId="264"/>
            <ac:spMk id="7" creationId="{44CE66FE-4A9C-3EFE-516E-9B50D3554E17}"/>
          </ac:spMkLst>
        </pc:spChg>
        <pc:spChg chg="add mod">
          <ac:chgData name="Matt Lyle" userId="a96e7d453dd11193" providerId="LiveId" clId="{042C5889-EB42-4D89-A98F-EEA6B8ECC308}" dt="2025-04-26T06:18:23.776" v="874" actId="6559"/>
          <ac:spMkLst>
            <pc:docMk/>
            <pc:sldMk cId="3499322152" sldId="264"/>
            <ac:spMk id="8" creationId="{90F4CFB4-E622-F070-7738-78E8AAF84BBC}"/>
          </ac:spMkLst>
        </pc:spChg>
        <pc:picChg chg="add mod">
          <ac:chgData name="Matt Lyle" userId="a96e7d453dd11193" providerId="LiveId" clId="{042C5889-EB42-4D89-A98F-EEA6B8ECC308}" dt="2025-04-26T05:49:10.057" v="761"/>
          <ac:picMkLst>
            <pc:docMk/>
            <pc:sldMk cId="3499322152" sldId="264"/>
            <ac:picMk id="3" creationId="{0450D2D4-667F-E874-366A-1FB06A553FA0}"/>
          </ac:picMkLst>
        </pc:picChg>
        <pc:picChg chg="add del mod">
          <ac:chgData name="Matt Lyle" userId="a96e7d453dd11193" providerId="LiveId" clId="{042C5889-EB42-4D89-A98F-EEA6B8ECC308}" dt="2025-04-25T13:20:15.813" v="319" actId="478"/>
          <ac:picMkLst>
            <pc:docMk/>
            <pc:sldMk cId="3499322152" sldId="264"/>
            <ac:picMk id="3" creationId="{11CE31E1-B565-CA50-52A4-1A9BA4AB69E7}"/>
          </ac:picMkLst>
        </pc:picChg>
        <pc:picChg chg="add mod modCrop">
          <ac:chgData name="Matt Lyle" userId="a96e7d453dd11193" providerId="LiveId" clId="{042C5889-EB42-4D89-A98F-EEA6B8ECC308}" dt="2025-04-26T06:22:41.526" v="884" actId="14861"/>
          <ac:picMkLst>
            <pc:docMk/>
            <pc:sldMk cId="3499322152" sldId="264"/>
            <ac:picMk id="5" creationId="{CC06C32D-BDB9-C6FF-7A28-F4AA6D10828C}"/>
          </ac:picMkLst>
        </pc:picChg>
        <pc:picChg chg="del">
          <ac:chgData name="Matt Lyle" userId="a96e7d453dd11193" providerId="LiveId" clId="{042C5889-EB42-4D89-A98F-EEA6B8ECC308}" dt="2025-04-25T13:14:15.581" v="284" actId="478"/>
          <ac:picMkLst>
            <pc:docMk/>
            <pc:sldMk cId="3499322152" sldId="264"/>
            <ac:picMk id="17" creationId="{8A4DDAA2-3FE7-460A-DDBA-A03D08FD86E1}"/>
          </ac:picMkLst>
        </pc:picChg>
      </pc:sldChg>
      <pc:sldChg chg="addSp delSp modSp add mod ord modTransition">
        <pc:chgData name="Matt Lyle" userId="a96e7d453dd11193" providerId="LiveId" clId="{042C5889-EB42-4D89-A98F-EEA6B8ECC308}" dt="2025-04-26T09:10:10.354" v="1654"/>
        <pc:sldMkLst>
          <pc:docMk/>
          <pc:sldMk cId="2242069346" sldId="265"/>
        </pc:sldMkLst>
        <pc:spChg chg="add mod">
          <ac:chgData name="Matt Lyle" userId="a96e7d453dd11193" providerId="LiveId" clId="{042C5889-EB42-4D89-A98F-EEA6B8ECC308}" dt="2025-04-26T00:43:32.669" v="435" actId="20577"/>
          <ac:spMkLst>
            <pc:docMk/>
            <pc:sldMk cId="2242069346" sldId="265"/>
            <ac:spMk id="2" creationId="{68B0D289-0D45-2AA6-D05D-10A39CD7B57C}"/>
          </ac:spMkLst>
        </pc:spChg>
        <pc:spChg chg="del">
          <ac:chgData name="Matt Lyle" userId="a96e7d453dd11193" providerId="LiveId" clId="{042C5889-EB42-4D89-A98F-EEA6B8ECC308}" dt="2025-04-25T13:51:42.253" v="344" actId="478"/>
          <ac:spMkLst>
            <pc:docMk/>
            <pc:sldMk cId="2242069346" sldId="265"/>
            <ac:spMk id="7" creationId="{3ED139B1-676D-1F85-3588-4A761B08077A}"/>
          </ac:spMkLst>
        </pc:spChg>
        <pc:picChg chg="add mod">
          <ac:chgData name="Matt Lyle" userId="a96e7d453dd11193" providerId="LiveId" clId="{042C5889-EB42-4D89-A98F-EEA6B8ECC308}" dt="2025-04-26T00:43:45.780" v="438" actId="14100"/>
          <ac:picMkLst>
            <pc:docMk/>
            <pc:sldMk cId="2242069346" sldId="265"/>
            <ac:picMk id="3" creationId="{B38DAA0D-FC3E-E73A-3658-34078171501C}"/>
          </ac:picMkLst>
        </pc:picChg>
      </pc:sldChg>
      <pc:sldChg chg="addSp modSp new mod modTransition modClrScheme chgLayout">
        <pc:chgData name="Matt Lyle" userId="a96e7d453dd11193" providerId="LiveId" clId="{042C5889-EB42-4D89-A98F-EEA6B8ECC308}" dt="2025-04-26T09:10:10.354" v="1654"/>
        <pc:sldMkLst>
          <pc:docMk/>
          <pc:sldMk cId="2044966368" sldId="266"/>
        </pc:sldMkLst>
        <pc:spChg chg="add mod">
          <ac:chgData name="Matt Lyle" userId="a96e7d453dd11193" providerId="LiveId" clId="{042C5889-EB42-4D89-A98F-EEA6B8ECC308}" dt="2025-04-26T04:58:19.984" v="720" actId="403"/>
          <ac:spMkLst>
            <pc:docMk/>
            <pc:sldMk cId="2044966368" sldId="266"/>
            <ac:spMk id="3" creationId="{6995FF36-4D56-F93D-A71B-6A142F980972}"/>
          </ac:spMkLst>
        </pc:spChg>
        <pc:spChg chg="add mod">
          <ac:chgData name="Matt Lyle" userId="a96e7d453dd11193" providerId="LiveId" clId="{042C5889-EB42-4D89-A98F-EEA6B8ECC308}" dt="2025-04-26T01:13:11.109" v="481" actId="14838"/>
          <ac:spMkLst>
            <pc:docMk/>
            <pc:sldMk cId="2044966368" sldId="266"/>
            <ac:spMk id="4" creationId="{F8071245-0544-AA04-2E3F-868B13D12494}"/>
          </ac:spMkLst>
        </pc:spChg>
      </pc:sldChg>
      <pc:sldChg chg="addSp delSp modSp new mod modTransition modClrScheme chgLayout">
        <pc:chgData name="Matt Lyle" userId="a96e7d453dd11193" providerId="LiveId" clId="{042C5889-EB42-4D89-A98F-EEA6B8ECC308}" dt="2025-04-26T09:10:10.354" v="1654"/>
        <pc:sldMkLst>
          <pc:docMk/>
          <pc:sldMk cId="3633675189" sldId="267"/>
        </pc:sldMkLst>
        <pc:spChg chg="add del mod">
          <ac:chgData name="Matt Lyle" userId="a96e7d453dd11193" providerId="LiveId" clId="{042C5889-EB42-4D89-A98F-EEA6B8ECC308}" dt="2025-04-26T00:40:37.084" v="411" actId="1076"/>
          <ac:spMkLst>
            <pc:docMk/>
            <pc:sldMk cId="3633675189" sldId="267"/>
            <ac:spMk id="6" creationId="{25583864-1541-FB86-EE34-96E3AE12C93A}"/>
          </ac:spMkLst>
        </pc:spChg>
        <pc:spChg chg="add mod">
          <ac:chgData name="Matt Lyle" userId="a96e7d453dd11193" providerId="LiveId" clId="{042C5889-EB42-4D89-A98F-EEA6B8ECC308}" dt="2025-04-26T00:43:15.884" v="429" actId="20577"/>
          <ac:spMkLst>
            <pc:docMk/>
            <pc:sldMk cId="3633675189" sldId="267"/>
            <ac:spMk id="9" creationId="{47637FA1-B08B-A741-4402-5481DD4F9CAC}"/>
          </ac:spMkLst>
        </pc:spChg>
        <pc:picChg chg="add del mod">
          <ac:chgData name="Matt Lyle" userId="a96e7d453dd11193" providerId="LiveId" clId="{042C5889-EB42-4D89-A98F-EEA6B8ECC308}" dt="2025-04-26T00:34:31.975" v="361" actId="478"/>
          <ac:picMkLst>
            <pc:docMk/>
            <pc:sldMk cId="3633675189" sldId="267"/>
            <ac:picMk id="3" creationId="{D63BD3ED-8532-6408-6C34-0662B16DDEE6}"/>
          </ac:picMkLst>
        </pc:picChg>
        <pc:picChg chg="add del mod">
          <ac:chgData name="Matt Lyle" userId="a96e7d453dd11193" providerId="LiveId" clId="{042C5889-EB42-4D89-A98F-EEA6B8ECC308}" dt="2025-04-26T00:35:38.633" v="385" actId="478"/>
          <ac:picMkLst>
            <pc:docMk/>
            <pc:sldMk cId="3633675189" sldId="267"/>
            <ac:picMk id="5" creationId="{BFD6F8C7-529D-4A12-CD32-D67AFA68DE10}"/>
          </ac:picMkLst>
        </pc:picChg>
        <pc:picChg chg="add mod ord">
          <ac:chgData name="Matt Lyle" userId="a96e7d453dd11193" providerId="LiveId" clId="{042C5889-EB42-4D89-A98F-EEA6B8ECC308}" dt="2025-04-26T00:40:25.607" v="408" actId="14100"/>
          <ac:picMkLst>
            <pc:docMk/>
            <pc:sldMk cId="3633675189" sldId="267"/>
            <ac:picMk id="8" creationId="{B3A14833-F9D9-1256-D8C1-18BFBCBCB43C}"/>
          </ac:picMkLst>
        </pc:picChg>
      </pc:sldChg>
      <pc:sldChg chg="addSp delSp modSp add mod modTransition modClrScheme chgLayout">
        <pc:chgData name="Matt Lyle" userId="a96e7d453dd11193" providerId="LiveId" clId="{042C5889-EB42-4D89-A98F-EEA6B8ECC308}" dt="2025-04-26T09:10:10.354" v="1654"/>
        <pc:sldMkLst>
          <pc:docMk/>
          <pc:sldMk cId="3937254198" sldId="268"/>
        </pc:sldMkLst>
        <pc:spChg chg="del mod">
          <ac:chgData name="Matt Lyle" userId="a96e7d453dd11193" providerId="LiveId" clId="{042C5889-EB42-4D89-A98F-EEA6B8ECC308}" dt="2025-04-26T04:22:06.113" v="682" actId="478"/>
          <ac:spMkLst>
            <pc:docMk/>
            <pc:sldMk cId="3937254198" sldId="268"/>
            <ac:spMk id="3" creationId="{DAE5E659-EB2A-95AD-33A4-9392FBC3E92F}"/>
          </ac:spMkLst>
        </pc:spChg>
        <pc:spChg chg="add mod">
          <ac:chgData name="Matt Lyle" userId="a96e7d453dd11193" providerId="LiveId" clId="{042C5889-EB42-4D89-A98F-EEA6B8ECC308}" dt="2025-04-26T04:59:59.296" v="739" actId="207"/>
          <ac:spMkLst>
            <pc:docMk/>
            <pc:sldMk cId="3937254198" sldId="268"/>
            <ac:spMk id="4" creationId="{3E8B8105-3B2B-1498-3ABB-3FBFEBAB137A}"/>
          </ac:spMkLst>
        </pc:spChg>
        <pc:spChg chg="add mod">
          <ac:chgData name="Matt Lyle" userId="a96e7d453dd11193" providerId="LiveId" clId="{042C5889-EB42-4D89-A98F-EEA6B8ECC308}" dt="2025-04-26T04:33:54.552" v="710" actId="1076"/>
          <ac:spMkLst>
            <pc:docMk/>
            <pc:sldMk cId="3937254198" sldId="268"/>
            <ac:spMk id="6" creationId="{F80EB79F-D34A-F34F-E1D6-AFC2003D6D8C}"/>
          </ac:spMkLst>
        </pc:spChg>
        <pc:spChg chg="add mod">
          <ac:chgData name="Matt Lyle" userId="a96e7d453dd11193" providerId="LiveId" clId="{042C5889-EB42-4D89-A98F-EEA6B8ECC308}" dt="2025-04-26T07:54:35.692" v="1296" actId="20577"/>
          <ac:spMkLst>
            <pc:docMk/>
            <pc:sldMk cId="3937254198" sldId="268"/>
            <ac:spMk id="7" creationId="{8E4F4F0F-8DA1-2D57-76C6-21A464151F07}"/>
          </ac:spMkLst>
        </pc:spChg>
      </pc:sldChg>
      <pc:sldChg chg="addSp modSp new mod modTransition modNotesTx">
        <pc:chgData name="Matt Lyle" userId="a96e7d453dd11193" providerId="LiveId" clId="{042C5889-EB42-4D89-A98F-EEA6B8ECC308}" dt="2025-04-26T09:10:10.354" v="1654"/>
        <pc:sldMkLst>
          <pc:docMk/>
          <pc:sldMk cId="316472733" sldId="269"/>
        </pc:sldMkLst>
        <pc:spChg chg="add mod">
          <ac:chgData name="Matt Lyle" userId="a96e7d453dd11193" providerId="LiveId" clId="{042C5889-EB42-4D89-A98F-EEA6B8ECC308}" dt="2025-04-26T01:33:04.312" v="484" actId="20577"/>
          <ac:spMkLst>
            <pc:docMk/>
            <pc:sldMk cId="316472733" sldId="269"/>
            <ac:spMk id="2" creationId="{908F1103-7BB7-0F73-483E-7A46E2C213FB}"/>
          </ac:spMkLst>
        </pc:spChg>
        <pc:spChg chg="add mod">
          <ac:chgData name="Matt Lyle" userId="a96e7d453dd11193" providerId="LiveId" clId="{042C5889-EB42-4D89-A98F-EEA6B8ECC308}" dt="2025-04-26T01:39:24.949" v="533" actId="1076"/>
          <ac:spMkLst>
            <pc:docMk/>
            <pc:sldMk cId="316472733" sldId="269"/>
            <ac:spMk id="6" creationId="{722419C4-2663-9DFD-28F7-35533BC30A93}"/>
          </ac:spMkLst>
        </pc:spChg>
        <pc:picChg chg="add mod">
          <ac:chgData name="Matt Lyle" userId="a96e7d453dd11193" providerId="LiveId" clId="{042C5889-EB42-4D89-A98F-EEA6B8ECC308}" dt="2025-04-26T01:57:12.962" v="571" actId="1076"/>
          <ac:picMkLst>
            <pc:docMk/>
            <pc:sldMk cId="316472733" sldId="269"/>
            <ac:picMk id="4" creationId="{C48AD0EA-D297-516C-8DE3-DD64B7F9E971}"/>
          </ac:picMkLst>
        </pc:picChg>
      </pc:sldChg>
      <pc:sldChg chg="addSp modSp new mod modTransition modClrScheme chgLayout">
        <pc:chgData name="Matt Lyle" userId="a96e7d453dd11193" providerId="LiveId" clId="{042C5889-EB42-4D89-A98F-EEA6B8ECC308}" dt="2025-04-26T09:10:10.354" v="1654"/>
        <pc:sldMkLst>
          <pc:docMk/>
          <pc:sldMk cId="413243484" sldId="270"/>
        </pc:sldMkLst>
        <pc:spChg chg="add mod">
          <ac:chgData name="Matt Lyle" userId="a96e7d453dd11193" providerId="LiveId" clId="{042C5889-EB42-4D89-A98F-EEA6B8ECC308}" dt="2025-04-26T01:54:49.002" v="542"/>
          <ac:spMkLst>
            <pc:docMk/>
            <pc:sldMk cId="413243484" sldId="270"/>
            <ac:spMk id="4" creationId="{9B8118C0-93FB-EBF6-D542-16CAE5C76272}"/>
          </ac:spMkLst>
        </pc:spChg>
        <pc:spChg chg="add mod">
          <ac:chgData name="Matt Lyle" userId="a96e7d453dd11193" providerId="LiveId" clId="{042C5889-EB42-4D89-A98F-EEA6B8ECC308}" dt="2025-04-26T01:55:01.928" v="545" actId="20577"/>
          <ac:spMkLst>
            <pc:docMk/>
            <pc:sldMk cId="413243484" sldId="270"/>
            <ac:spMk id="5" creationId="{57BB00D2-3575-E8E6-476A-265246C59919}"/>
          </ac:spMkLst>
        </pc:spChg>
        <pc:picChg chg="add mod">
          <ac:chgData name="Matt Lyle" userId="a96e7d453dd11193" providerId="LiveId" clId="{042C5889-EB42-4D89-A98F-EEA6B8ECC308}" dt="2025-04-26T01:54:40.707" v="541" actId="14100"/>
          <ac:picMkLst>
            <pc:docMk/>
            <pc:sldMk cId="413243484" sldId="270"/>
            <ac:picMk id="3" creationId="{E35CAD0F-77D8-0A30-311A-E5D3748D80D7}"/>
          </ac:picMkLst>
        </pc:picChg>
      </pc:sldChg>
      <pc:sldChg chg="modSp add mod ord modTransition">
        <pc:chgData name="Matt Lyle" userId="a96e7d453dd11193" providerId="LiveId" clId="{042C5889-EB42-4D89-A98F-EEA6B8ECC308}" dt="2025-04-26T09:10:10.354" v="1654"/>
        <pc:sldMkLst>
          <pc:docMk/>
          <pc:sldMk cId="1671964871" sldId="271"/>
        </pc:sldMkLst>
        <pc:spChg chg="mod">
          <ac:chgData name="Matt Lyle" userId="a96e7d453dd11193" providerId="LiveId" clId="{042C5889-EB42-4D89-A98F-EEA6B8ECC308}" dt="2025-04-26T04:59:24.261" v="735" actId="403"/>
          <ac:spMkLst>
            <pc:docMk/>
            <pc:sldMk cId="1671964871" sldId="271"/>
            <ac:spMk id="3" creationId="{83F31CCD-76F3-3993-E7D3-FDAE9B3F0B77}"/>
          </ac:spMkLst>
        </pc:spChg>
        <pc:spChg chg="mod">
          <ac:chgData name="Matt Lyle" userId="a96e7d453dd11193" providerId="LiveId" clId="{042C5889-EB42-4D89-A98F-EEA6B8ECC308}" dt="2025-04-26T01:59:43.024" v="596" actId="20577"/>
          <ac:spMkLst>
            <pc:docMk/>
            <pc:sldMk cId="1671964871" sldId="271"/>
            <ac:spMk id="4" creationId="{D8781510-125F-44D0-54F3-655C698E611A}"/>
          </ac:spMkLst>
        </pc:spChg>
      </pc:sldChg>
      <pc:sldChg chg="addSp delSp modSp add mod modTransition">
        <pc:chgData name="Matt Lyle" userId="a96e7d453dd11193" providerId="LiveId" clId="{042C5889-EB42-4D89-A98F-EEA6B8ECC308}" dt="2025-04-26T09:10:10.354" v="1654"/>
        <pc:sldMkLst>
          <pc:docMk/>
          <pc:sldMk cId="128433137" sldId="272"/>
        </pc:sldMkLst>
        <pc:spChg chg="add mod">
          <ac:chgData name="Matt Lyle" userId="a96e7d453dd11193" providerId="LiveId" clId="{042C5889-EB42-4D89-A98F-EEA6B8ECC308}" dt="2025-04-26T04:59:01.322" v="733" actId="404"/>
          <ac:spMkLst>
            <pc:docMk/>
            <pc:sldMk cId="128433137" sldId="272"/>
            <ac:spMk id="2" creationId="{31E6B2D2-4F08-7440-03C4-5C679D8B216F}"/>
          </ac:spMkLst>
        </pc:spChg>
        <pc:spChg chg="del mod">
          <ac:chgData name="Matt Lyle" userId="a96e7d453dd11193" providerId="LiveId" clId="{042C5889-EB42-4D89-A98F-EEA6B8ECC308}" dt="2025-04-26T02:23:00.215" v="635" actId="478"/>
          <ac:spMkLst>
            <pc:docMk/>
            <pc:sldMk cId="128433137" sldId="272"/>
            <ac:spMk id="3" creationId="{1C2AB663-8088-E654-69EA-4CC76D35F046}"/>
          </ac:spMkLst>
        </pc:spChg>
        <pc:spChg chg="mod">
          <ac:chgData name="Matt Lyle" userId="a96e7d453dd11193" providerId="LiveId" clId="{042C5889-EB42-4D89-A98F-EEA6B8ECC308}" dt="2025-04-26T07:54:29.327" v="1290" actId="20577"/>
          <ac:spMkLst>
            <pc:docMk/>
            <pc:sldMk cId="128433137" sldId="272"/>
            <ac:spMk id="4" creationId="{CD244ACB-4D39-8983-D871-ACA2E3EB821A}"/>
          </ac:spMkLst>
        </pc:spChg>
      </pc:sldChg>
      <pc:sldChg chg="modSp add mod ord modTransition">
        <pc:chgData name="Matt Lyle" userId="a96e7d453dd11193" providerId="LiveId" clId="{042C5889-EB42-4D89-A98F-EEA6B8ECC308}" dt="2025-04-26T09:10:10.354" v="1654"/>
        <pc:sldMkLst>
          <pc:docMk/>
          <pc:sldMk cId="1313325266" sldId="273"/>
        </pc:sldMkLst>
        <pc:spChg chg="mod">
          <ac:chgData name="Matt Lyle" userId="a96e7d453dd11193" providerId="LiveId" clId="{042C5889-EB42-4D89-A98F-EEA6B8ECC308}" dt="2025-04-26T04:58:35.191" v="724" actId="207"/>
          <ac:spMkLst>
            <pc:docMk/>
            <pc:sldMk cId="1313325266" sldId="273"/>
            <ac:spMk id="3" creationId="{B01F9BD6-49EC-3277-F81F-C469DC143742}"/>
          </ac:spMkLst>
        </pc:spChg>
        <pc:spChg chg="mod">
          <ac:chgData name="Matt Lyle" userId="a96e7d453dd11193" providerId="LiveId" clId="{042C5889-EB42-4D89-A98F-EEA6B8ECC308}" dt="2025-04-26T07:39:03.985" v="1253" actId="20577"/>
          <ac:spMkLst>
            <pc:docMk/>
            <pc:sldMk cId="1313325266" sldId="273"/>
            <ac:spMk id="4" creationId="{7808C2E9-5156-2825-CC91-AC35F56A919B}"/>
          </ac:spMkLst>
        </pc:spChg>
      </pc:sldChg>
      <pc:sldChg chg="addSp delSp modSp new mod modTransition modClrScheme chgLayout">
        <pc:chgData name="Matt Lyle" userId="a96e7d453dd11193" providerId="LiveId" clId="{042C5889-EB42-4D89-A98F-EEA6B8ECC308}" dt="2025-04-26T09:10:10.354" v="1654"/>
        <pc:sldMkLst>
          <pc:docMk/>
          <pc:sldMk cId="2364012723" sldId="274"/>
        </pc:sldMkLst>
        <pc:spChg chg="add del mod">
          <ac:chgData name="Matt Lyle" userId="a96e7d453dd11193" providerId="LiveId" clId="{042C5889-EB42-4D89-A98F-EEA6B8ECC308}" dt="2025-04-26T07:54:26.586" v="1288" actId="20577"/>
          <ac:spMkLst>
            <pc:docMk/>
            <pc:sldMk cId="2364012723" sldId="274"/>
            <ac:spMk id="4" creationId="{CCB16EF7-85D2-F2CB-A92E-9F8D188189E0}"/>
          </ac:spMkLst>
        </pc:spChg>
        <pc:picChg chg="add mod">
          <ac:chgData name="Matt Lyle" userId="a96e7d453dd11193" providerId="LiveId" clId="{042C5889-EB42-4D89-A98F-EEA6B8ECC308}" dt="2025-04-26T09:06:14.061" v="1640" actId="14100"/>
          <ac:picMkLst>
            <pc:docMk/>
            <pc:sldMk cId="2364012723" sldId="274"/>
            <ac:picMk id="3" creationId="{398C9B00-1A67-ABF9-E9F9-3D37858505BA}"/>
          </ac:picMkLst>
        </pc:picChg>
      </pc:sldChg>
      <pc:sldChg chg="addSp delSp modSp new mod modTransition modClrScheme chgLayout modNotesTx">
        <pc:chgData name="Matt Lyle" userId="a96e7d453dd11193" providerId="LiveId" clId="{042C5889-EB42-4D89-A98F-EEA6B8ECC308}" dt="2025-04-26T09:10:10.354" v="1654"/>
        <pc:sldMkLst>
          <pc:docMk/>
          <pc:sldMk cId="2870301505" sldId="275"/>
        </pc:sldMkLst>
        <pc:spChg chg="add mod">
          <ac:chgData name="Matt Lyle" userId="a96e7d453dd11193" providerId="LiveId" clId="{042C5889-EB42-4D89-A98F-EEA6B8ECC308}" dt="2025-04-26T07:54:31.515" v="1292" actId="20577"/>
          <ac:spMkLst>
            <pc:docMk/>
            <pc:sldMk cId="2870301505" sldId="275"/>
            <ac:spMk id="6" creationId="{1CB2C4AD-A9CE-1F8B-FB9B-CFDEFBC6D5BA}"/>
          </ac:spMkLst>
        </pc:spChg>
        <pc:picChg chg="add del mod">
          <ac:chgData name="Matt Lyle" userId="a96e7d453dd11193" providerId="LiveId" clId="{042C5889-EB42-4D89-A98F-EEA6B8ECC308}" dt="2025-04-26T03:19:57.467" v="671" actId="478"/>
          <ac:picMkLst>
            <pc:docMk/>
            <pc:sldMk cId="2870301505" sldId="275"/>
            <ac:picMk id="3" creationId="{05828F09-595E-D66E-D068-B526ED839D20}"/>
          </ac:picMkLst>
        </pc:picChg>
        <pc:picChg chg="add mod">
          <ac:chgData name="Matt Lyle" userId="a96e7d453dd11193" providerId="LiveId" clId="{042C5889-EB42-4D89-A98F-EEA6B8ECC308}" dt="2025-04-26T03:20:54.858" v="673"/>
          <ac:picMkLst>
            <pc:docMk/>
            <pc:sldMk cId="2870301505" sldId="275"/>
            <ac:picMk id="5" creationId="{E9C631FA-D72F-E785-CC08-892D9880F43C}"/>
          </ac:picMkLst>
        </pc:picChg>
      </pc:sldChg>
      <pc:sldChg chg="addSp delSp modSp new mod ord modTransition modClrScheme chgLayout">
        <pc:chgData name="Matt Lyle" userId="a96e7d453dd11193" providerId="LiveId" clId="{042C5889-EB42-4D89-A98F-EEA6B8ECC308}" dt="2025-04-26T09:10:10.354" v="1654"/>
        <pc:sldMkLst>
          <pc:docMk/>
          <pc:sldMk cId="4124727761" sldId="276"/>
        </pc:sldMkLst>
        <pc:spChg chg="add mod">
          <ac:chgData name="Matt Lyle" userId="a96e7d453dd11193" providerId="LiveId" clId="{042C5889-EB42-4D89-A98F-EEA6B8ECC308}" dt="2025-04-26T08:55:53.486" v="1608" actId="20577"/>
          <ac:spMkLst>
            <pc:docMk/>
            <pc:sldMk cId="4124727761" sldId="276"/>
            <ac:spMk id="16" creationId="{DA4545B6-522A-1E86-3EF9-463FC33288CD}"/>
          </ac:spMkLst>
        </pc:spChg>
        <pc:spChg chg="add mod">
          <ac:chgData name="Matt Lyle" userId="a96e7d453dd11193" providerId="LiveId" clId="{042C5889-EB42-4D89-A98F-EEA6B8ECC308}" dt="2025-04-26T08:27:47.860" v="1555" actId="1038"/>
          <ac:spMkLst>
            <pc:docMk/>
            <pc:sldMk cId="4124727761" sldId="276"/>
            <ac:spMk id="17" creationId="{1E21C48A-13BE-29C4-8217-45620CC59EA2}"/>
          </ac:spMkLst>
        </pc:spChg>
        <pc:spChg chg="add mod">
          <ac:chgData name="Matt Lyle" userId="a96e7d453dd11193" providerId="LiveId" clId="{042C5889-EB42-4D89-A98F-EEA6B8ECC308}" dt="2025-04-26T08:27:47.860" v="1555" actId="1038"/>
          <ac:spMkLst>
            <pc:docMk/>
            <pc:sldMk cId="4124727761" sldId="276"/>
            <ac:spMk id="18" creationId="{01DFC9AD-7EA2-BE15-2CD0-53A0C869956D}"/>
          </ac:spMkLst>
        </pc:spChg>
        <pc:spChg chg="add mod">
          <ac:chgData name="Matt Lyle" userId="a96e7d453dd11193" providerId="LiveId" clId="{042C5889-EB42-4D89-A98F-EEA6B8ECC308}" dt="2025-04-26T08:27:47.860" v="1555" actId="1038"/>
          <ac:spMkLst>
            <pc:docMk/>
            <pc:sldMk cId="4124727761" sldId="276"/>
            <ac:spMk id="19" creationId="{AB8676B1-69CC-185F-93BC-6D063DC6FA95}"/>
          </ac:spMkLst>
        </pc:spChg>
        <pc:spChg chg="add mod">
          <ac:chgData name="Matt Lyle" userId="a96e7d453dd11193" providerId="LiveId" clId="{042C5889-EB42-4D89-A98F-EEA6B8ECC308}" dt="2025-04-26T08:27:47.860" v="1555" actId="1038"/>
          <ac:spMkLst>
            <pc:docMk/>
            <pc:sldMk cId="4124727761" sldId="276"/>
            <ac:spMk id="20" creationId="{B9E40B17-865E-DF26-2487-8C4FD4DBC47B}"/>
          </ac:spMkLst>
        </pc:spChg>
        <pc:spChg chg="add mod">
          <ac:chgData name="Matt Lyle" userId="a96e7d453dd11193" providerId="LiveId" clId="{042C5889-EB42-4D89-A98F-EEA6B8ECC308}" dt="2025-04-26T08:27:54.864" v="1558" actId="20577"/>
          <ac:spMkLst>
            <pc:docMk/>
            <pc:sldMk cId="4124727761" sldId="276"/>
            <ac:spMk id="21" creationId="{EA0C798E-E554-5F38-193E-E0441AD47560}"/>
          </ac:spMkLst>
        </pc:spChg>
        <pc:picChg chg="add del mod">
          <ac:chgData name="Matt Lyle" userId="a96e7d453dd11193" providerId="LiveId" clId="{042C5889-EB42-4D89-A98F-EEA6B8ECC308}" dt="2025-04-26T06:14:06.288" v="847" actId="478"/>
          <ac:picMkLst>
            <pc:docMk/>
            <pc:sldMk cId="4124727761" sldId="276"/>
            <ac:picMk id="3" creationId="{DB386C51-951D-D853-477F-506C13C4465C}"/>
          </ac:picMkLst>
        </pc:picChg>
        <pc:picChg chg="add del mod">
          <ac:chgData name="Matt Lyle" userId="a96e7d453dd11193" providerId="LiveId" clId="{042C5889-EB42-4D89-A98F-EEA6B8ECC308}" dt="2025-04-26T06:15:52.369" v="854" actId="21"/>
          <ac:picMkLst>
            <pc:docMk/>
            <pc:sldMk cId="4124727761" sldId="276"/>
            <ac:picMk id="5" creationId="{6B008356-95B2-4BD4-75DC-BA99BD19363F}"/>
          </ac:picMkLst>
        </pc:picChg>
        <pc:picChg chg="add mod">
          <ac:chgData name="Matt Lyle" userId="a96e7d453dd11193" providerId="LiveId" clId="{042C5889-EB42-4D89-A98F-EEA6B8ECC308}" dt="2025-04-26T08:27:47.860" v="1555" actId="1038"/>
          <ac:picMkLst>
            <pc:docMk/>
            <pc:sldMk cId="4124727761" sldId="276"/>
            <ac:picMk id="7" creationId="{90B61BF1-6E55-A5AA-B88F-0CC9037035F1}"/>
          </ac:picMkLst>
        </pc:picChg>
        <pc:picChg chg="add mod">
          <ac:chgData name="Matt Lyle" userId="a96e7d453dd11193" providerId="LiveId" clId="{042C5889-EB42-4D89-A98F-EEA6B8ECC308}" dt="2025-04-26T08:27:47.860" v="1555" actId="1038"/>
          <ac:picMkLst>
            <pc:docMk/>
            <pc:sldMk cId="4124727761" sldId="276"/>
            <ac:picMk id="9" creationId="{43676401-641C-B96A-AC9C-189F61564B6E}"/>
          </ac:picMkLst>
        </pc:picChg>
        <pc:picChg chg="add mod">
          <ac:chgData name="Matt Lyle" userId="a96e7d453dd11193" providerId="LiveId" clId="{042C5889-EB42-4D89-A98F-EEA6B8ECC308}" dt="2025-04-26T08:27:47.860" v="1555" actId="1038"/>
          <ac:picMkLst>
            <pc:docMk/>
            <pc:sldMk cId="4124727761" sldId="276"/>
            <ac:picMk id="11" creationId="{DC9819B6-DCFC-E4EE-020F-6C100C17F1CD}"/>
          </ac:picMkLst>
        </pc:picChg>
        <pc:picChg chg="add mod modCrop">
          <ac:chgData name="Matt Lyle" userId="a96e7d453dd11193" providerId="LiveId" clId="{042C5889-EB42-4D89-A98F-EEA6B8ECC308}" dt="2025-04-26T08:27:47.860" v="1555" actId="1038"/>
          <ac:picMkLst>
            <pc:docMk/>
            <pc:sldMk cId="4124727761" sldId="276"/>
            <ac:picMk id="13" creationId="{2A52BBAA-BC60-0193-F477-D0908A15D1C8}"/>
          </ac:picMkLst>
        </pc:picChg>
        <pc:picChg chg="add del mod">
          <ac:chgData name="Matt Lyle" userId="a96e7d453dd11193" providerId="LiveId" clId="{042C5889-EB42-4D89-A98F-EEA6B8ECC308}" dt="2025-04-26T09:06:41.036" v="1641" actId="478"/>
          <ac:picMkLst>
            <pc:docMk/>
            <pc:sldMk cId="4124727761" sldId="276"/>
            <ac:picMk id="15" creationId="{5F1A64EA-4206-6500-96BA-446FE4969416}"/>
          </ac:picMkLst>
        </pc:picChg>
        <pc:picChg chg="add mod">
          <ac:chgData name="Matt Lyle" userId="a96e7d453dd11193" providerId="LiveId" clId="{042C5889-EB42-4D89-A98F-EEA6B8ECC308}" dt="2025-04-26T09:06:58.691" v="1647" actId="1076"/>
          <ac:picMkLst>
            <pc:docMk/>
            <pc:sldMk cId="4124727761" sldId="276"/>
            <ac:picMk id="23" creationId="{2255404A-A1F5-878C-507D-395DC979898A}"/>
          </ac:picMkLst>
        </pc:picChg>
      </pc:sldChg>
      <pc:sldChg chg="addSp delSp modSp new mod modTransition modClrScheme chgLayout">
        <pc:chgData name="Matt Lyle" userId="a96e7d453dd11193" providerId="LiveId" clId="{042C5889-EB42-4D89-A98F-EEA6B8ECC308}" dt="2025-04-26T09:10:10.354" v="1654"/>
        <pc:sldMkLst>
          <pc:docMk/>
          <pc:sldMk cId="2044503581" sldId="277"/>
        </pc:sldMkLst>
        <pc:spChg chg="add mod">
          <ac:chgData name="Matt Lyle" userId="a96e7d453dd11193" providerId="LiveId" clId="{042C5889-EB42-4D89-A98F-EEA6B8ECC308}" dt="2025-04-26T07:54:40.869" v="1300" actId="20577"/>
          <ac:spMkLst>
            <pc:docMk/>
            <pc:sldMk cId="2044503581" sldId="277"/>
            <ac:spMk id="2" creationId="{6752AC22-FA00-2042-7462-44CDB71CA23D}"/>
          </ac:spMkLst>
        </pc:spChg>
        <pc:picChg chg="add mod ord">
          <ac:chgData name="Matt Lyle" userId="a96e7d453dd11193" providerId="LiveId" clId="{042C5889-EB42-4D89-A98F-EEA6B8ECC308}" dt="2025-04-26T05:55:11.045" v="787" actId="167"/>
          <ac:picMkLst>
            <pc:docMk/>
            <pc:sldMk cId="2044503581" sldId="277"/>
            <ac:picMk id="4" creationId="{92D16AF7-8491-5FB0-B315-FF6EA7BE5715}"/>
          </ac:picMkLst>
        </pc:picChg>
        <pc:picChg chg="add del mod">
          <ac:chgData name="Matt Lyle" userId="a96e7d453dd11193" providerId="LiveId" clId="{042C5889-EB42-4D89-A98F-EEA6B8ECC308}" dt="2025-04-26T06:38:09.842" v="886" actId="478"/>
          <ac:picMkLst>
            <pc:docMk/>
            <pc:sldMk cId="2044503581" sldId="277"/>
            <ac:picMk id="6" creationId="{7172BE22-D286-4785-1812-F14C171BE173}"/>
          </ac:picMkLst>
        </pc:picChg>
        <pc:picChg chg="add del mod">
          <ac:chgData name="Matt Lyle" userId="a96e7d453dd11193" providerId="LiveId" clId="{042C5889-EB42-4D89-A98F-EEA6B8ECC308}" dt="2025-04-26T06:39:06.499" v="888" actId="478"/>
          <ac:picMkLst>
            <pc:docMk/>
            <pc:sldMk cId="2044503581" sldId="277"/>
            <ac:picMk id="8" creationId="{FCFD7A0E-2DD0-E696-5ABD-BBDAE93E57B9}"/>
          </ac:picMkLst>
        </pc:picChg>
      </pc:sldChg>
      <pc:sldChg chg="addSp delSp modSp new mod modTransition">
        <pc:chgData name="Matt Lyle" userId="a96e7d453dd11193" providerId="LiveId" clId="{042C5889-EB42-4D89-A98F-EEA6B8ECC308}" dt="2025-04-26T09:10:10.354" v="1654"/>
        <pc:sldMkLst>
          <pc:docMk/>
          <pc:sldMk cId="2102152606" sldId="278"/>
        </pc:sldMkLst>
        <pc:spChg chg="add mod">
          <ac:chgData name="Matt Lyle" userId="a96e7d453dd11193" providerId="LiveId" clId="{042C5889-EB42-4D89-A98F-EEA6B8ECC308}" dt="2025-04-26T07:54:33.443" v="1294" actId="20577"/>
          <ac:spMkLst>
            <pc:docMk/>
            <pc:sldMk cId="2102152606" sldId="278"/>
            <ac:spMk id="2" creationId="{D97FA10F-DA23-4D91-AB57-ACD7946B8129}"/>
          </ac:spMkLst>
        </pc:spChg>
        <pc:spChg chg="add mod">
          <ac:chgData name="Matt Lyle" userId="a96e7d453dd11193" providerId="LiveId" clId="{042C5889-EB42-4D89-A98F-EEA6B8ECC308}" dt="2025-04-26T06:18:34.349" v="878" actId="1076"/>
          <ac:spMkLst>
            <pc:docMk/>
            <pc:sldMk cId="2102152606" sldId="278"/>
            <ac:spMk id="6" creationId="{EFA57B9A-D0ED-1875-7B06-C229E0C1C732}"/>
          </ac:spMkLst>
        </pc:spChg>
        <pc:picChg chg="add mod">
          <ac:chgData name="Matt Lyle" userId="a96e7d453dd11193" providerId="LiveId" clId="{042C5889-EB42-4D89-A98F-EEA6B8ECC308}" dt="2025-04-26T06:22:32.532" v="883" actId="14861"/>
          <ac:picMkLst>
            <pc:docMk/>
            <pc:sldMk cId="2102152606" sldId="278"/>
            <ac:picMk id="4" creationId="{9E0315D4-FAB2-DE98-F856-9811D31B9D34}"/>
          </ac:picMkLst>
        </pc:picChg>
        <pc:picChg chg="add del mod">
          <ac:chgData name="Matt Lyle" userId="a96e7d453dd11193" providerId="LiveId" clId="{042C5889-EB42-4D89-A98F-EEA6B8ECC308}" dt="2025-04-26T06:17:20.928" v="856" actId="478"/>
          <ac:picMkLst>
            <pc:docMk/>
            <pc:sldMk cId="2102152606" sldId="278"/>
            <ac:picMk id="5" creationId="{6B008356-95B2-4BD4-75DC-BA99BD19363F}"/>
          </ac:picMkLst>
        </pc:picChg>
      </pc:sldChg>
      <pc:sldChg chg="modSp add del mod modTransition setBg">
        <pc:chgData name="Matt Lyle" userId="a96e7d453dd11193" providerId="LiveId" clId="{042C5889-EB42-4D89-A98F-EEA6B8ECC308}" dt="2025-04-26T09:10:10.354" v="1654"/>
        <pc:sldMkLst>
          <pc:docMk/>
          <pc:sldMk cId="4238647370" sldId="279"/>
        </pc:sldMkLst>
        <pc:spChg chg="mod">
          <ac:chgData name="Matt Lyle" userId="a96e7d453dd11193" providerId="LiveId" clId="{042C5889-EB42-4D89-A98F-EEA6B8ECC308}" dt="2025-04-26T07:54:43.309" v="1302" actId="20577"/>
          <ac:spMkLst>
            <pc:docMk/>
            <pc:sldMk cId="4238647370" sldId="279"/>
            <ac:spMk id="2" creationId="{D1EEC2D2-ED17-1AE0-AAC6-0115AE961730}"/>
          </ac:spMkLst>
        </pc:spChg>
      </pc:sldChg>
      <pc:sldChg chg="addSp delSp modSp new mod modTransition modClrScheme delAnim modAnim chgLayout">
        <pc:chgData name="Matt Lyle" userId="a96e7d453dd11193" providerId="LiveId" clId="{042C5889-EB42-4D89-A98F-EEA6B8ECC308}" dt="2025-04-26T09:10:10.354" v="1654"/>
        <pc:sldMkLst>
          <pc:docMk/>
          <pc:sldMk cId="2627621028" sldId="280"/>
        </pc:sldMkLst>
        <pc:spChg chg="add mod">
          <ac:chgData name="Matt Lyle" userId="a96e7d453dd11193" providerId="LiveId" clId="{042C5889-EB42-4D89-A98F-EEA6B8ECC308}" dt="2025-04-26T07:29:22.832" v="1159" actId="255"/>
          <ac:spMkLst>
            <pc:docMk/>
            <pc:sldMk cId="2627621028" sldId="280"/>
            <ac:spMk id="4" creationId="{971EC56C-D280-AE80-5C7B-C108E8225CD2}"/>
          </ac:spMkLst>
        </pc:spChg>
        <pc:spChg chg="add mod">
          <ac:chgData name="Matt Lyle" userId="a96e7d453dd11193" providerId="LiveId" clId="{042C5889-EB42-4D89-A98F-EEA6B8ECC308}" dt="2025-04-26T07:29:22.832" v="1159" actId="255"/>
          <ac:spMkLst>
            <pc:docMk/>
            <pc:sldMk cId="2627621028" sldId="280"/>
            <ac:spMk id="7" creationId="{52D1636B-C3EE-1D7B-49B3-ECBF71874C8D}"/>
          </ac:spMkLst>
        </pc:spChg>
        <pc:spChg chg="add mod">
          <ac:chgData name="Matt Lyle" userId="a96e7d453dd11193" providerId="LiveId" clId="{042C5889-EB42-4D89-A98F-EEA6B8ECC308}" dt="2025-04-26T07:29:22.832" v="1159" actId="255"/>
          <ac:spMkLst>
            <pc:docMk/>
            <pc:sldMk cId="2627621028" sldId="280"/>
            <ac:spMk id="8" creationId="{45CBE8C7-089B-67E8-33A6-CA5844B16F6A}"/>
          </ac:spMkLst>
        </pc:spChg>
        <pc:spChg chg="add mod">
          <ac:chgData name="Matt Lyle" userId="a96e7d453dd11193" providerId="LiveId" clId="{042C5889-EB42-4D89-A98F-EEA6B8ECC308}" dt="2025-04-26T07:32:00.673" v="1217" actId="1035"/>
          <ac:spMkLst>
            <pc:docMk/>
            <pc:sldMk cId="2627621028" sldId="280"/>
            <ac:spMk id="9" creationId="{D6DC990C-21E6-4C7A-CBC7-EA3FD45C3610}"/>
          </ac:spMkLst>
        </pc:spChg>
        <pc:spChg chg="add mod">
          <ac:chgData name="Matt Lyle" userId="a96e7d453dd11193" providerId="LiveId" clId="{042C5889-EB42-4D89-A98F-EEA6B8ECC308}" dt="2025-04-26T07:31:57.681" v="1210" actId="1035"/>
          <ac:spMkLst>
            <pc:docMk/>
            <pc:sldMk cId="2627621028" sldId="280"/>
            <ac:spMk id="10" creationId="{B3E4C6BD-8D45-5FB6-6FD6-333130A90EDF}"/>
          </ac:spMkLst>
        </pc:spChg>
        <pc:spChg chg="add mod">
          <ac:chgData name="Matt Lyle" userId="a96e7d453dd11193" providerId="LiveId" clId="{042C5889-EB42-4D89-A98F-EEA6B8ECC308}" dt="2025-04-26T07:30:45.711" v="1186" actId="14100"/>
          <ac:spMkLst>
            <pc:docMk/>
            <pc:sldMk cId="2627621028" sldId="280"/>
            <ac:spMk id="11" creationId="{A0B67C62-C81B-AA60-BE12-AB5D5059EDDA}"/>
          </ac:spMkLst>
        </pc:spChg>
        <pc:spChg chg="add mod">
          <ac:chgData name="Matt Lyle" userId="a96e7d453dd11193" providerId="LiveId" clId="{042C5889-EB42-4D89-A98F-EEA6B8ECC308}" dt="2025-04-26T07:33:58.720" v="1230" actId="20577"/>
          <ac:spMkLst>
            <pc:docMk/>
            <pc:sldMk cId="2627621028" sldId="280"/>
            <ac:spMk id="12" creationId="{DB01C78C-0E90-2A60-4CA8-82AB2D1767FF}"/>
          </ac:spMkLst>
        </pc:spChg>
        <pc:spChg chg="add del mod">
          <ac:chgData name="Matt Lyle" userId="a96e7d453dd11193" providerId="LiveId" clId="{042C5889-EB42-4D89-A98F-EEA6B8ECC308}" dt="2025-04-26T07:31:21.368" v="1191" actId="478"/>
          <ac:spMkLst>
            <pc:docMk/>
            <pc:sldMk cId="2627621028" sldId="280"/>
            <ac:spMk id="13" creationId="{38A79946-E082-5ABF-BADE-433C346BAEBE}"/>
          </ac:spMkLst>
        </pc:spChg>
        <pc:spChg chg="add mod">
          <ac:chgData name="Matt Lyle" userId="a96e7d453dd11193" providerId="LiveId" clId="{042C5889-EB42-4D89-A98F-EEA6B8ECC308}" dt="2025-04-26T07:29:22.832" v="1159" actId="255"/>
          <ac:spMkLst>
            <pc:docMk/>
            <pc:sldMk cId="2627621028" sldId="280"/>
            <ac:spMk id="14" creationId="{A6406A43-DE1E-FD87-DB6A-C24FE9C86AA2}"/>
          </ac:spMkLst>
        </pc:spChg>
        <pc:spChg chg="add mod">
          <ac:chgData name="Matt Lyle" userId="a96e7d453dd11193" providerId="LiveId" clId="{042C5889-EB42-4D89-A98F-EEA6B8ECC308}" dt="2025-04-26T07:30:06.993" v="1167" actId="1076"/>
          <ac:spMkLst>
            <pc:docMk/>
            <pc:sldMk cId="2627621028" sldId="280"/>
            <ac:spMk id="15" creationId="{599DAB17-D7D9-E01F-08EB-48F9206F126F}"/>
          </ac:spMkLst>
        </pc:spChg>
        <pc:spChg chg="add mod">
          <ac:chgData name="Matt Lyle" userId="a96e7d453dd11193" providerId="LiveId" clId="{042C5889-EB42-4D89-A98F-EEA6B8ECC308}" dt="2025-04-26T07:30:26.290" v="1172" actId="1076"/>
          <ac:spMkLst>
            <pc:docMk/>
            <pc:sldMk cId="2627621028" sldId="280"/>
            <ac:spMk id="16" creationId="{F25D258A-9A7A-9660-1ED1-D7B122DA6565}"/>
          </ac:spMkLst>
        </pc:spChg>
        <pc:spChg chg="add del mod">
          <ac:chgData name="Matt Lyle" userId="a96e7d453dd11193" providerId="LiveId" clId="{042C5889-EB42-4D89-A98F-EEA6B8ECC308}" dt="2025-04-26T07:31:18.556" v="1190" actId="21"/>
          <ac:spMkLst>
            <pc:docMk/>
            <pc:sldMk cId="2627621028" sldId="280"/>
            <ac:spMk id="17" creationId="{4B001A67-3A3B-A359-9AEB-A1AFED7E6EFE}"/>
          </ac:spMkLst>
        </pc:spChg>
        <pc:spChg chg="add del mod">
          <ac:chgData name="Matt Lyle" userId="a96e7d453dd11193" providerId="LiveId" clId="{042C5889-EB42-4D89-A98F-EEA6B8ECC308}" dt="2025-04-26T07:31:18.556" v="1190" actId="21"/>
          <ac:spMkLst>
            <pc:docMk/>
            <pc:sldMk cId="2627621028" sldId="280"/>
            <ac:spMk id="18" creationId="{EE561B3B-AA9F-0EBC-5ED4-196D1DBB3074}"/>
          </ac:spMkLst>
        </pc:spChg>
        <pc:spChg chg="add mod">
          <ac:chgData name="Matt Lyle" userId="a96e7d453dd11193" providerId="LiveId" clId="{042C5889-EB42-4D89-A98F-EEA6B8ECC308}" dt="2025-04-26T07:31:25.464" v="1194" actId="20577"/>
          <ac:spMkLst>
            <pc:docMk/>
            <pc:sldMk cId="2627621028" sldId="280"/>
            <ac:spMk id="19" creationId="{4B001A67-3A3B-A359-9AEB-A1AFED7E6EFE}"/>
          </ac:spMkLst>
        </pc:spChg>
        <pc:spChg chg="add mod">
          <ac:chgData name="Matt Lyle" userId="a96e7d453dd11193" providerId="LiveId" clId="{042C5889-EB42-4D89-A98F-EEA6B8ECC308}" dt="2025-04-26T08:34:13.095" v="1605" actId="20577"/>
          <ac:spMkLst>
            <pc:docMk/>
            <pc:sldMk cId="2627621028" sldId="280"/>
            <ac:spMk id="20" creationId="{EE561B3B-AA9F-0EBC-5ED4-196D1DBB3074}"/>
          </ac:spMkLst>
        </pc:spChg>
        <pc:spChg chg="add mod">
          <ac:chgData name="Matt Lyle" userId="a96e7d453dd11193" providerId="LiveId" clId="{042C5889-EB42-4D89-A98F-EEA6B8ECC308}" dt="2025-04-26T07:54:46.883" v="1306" actId="20577"/>
          <ac:spMkLst>
            <pc:docMk/>
            <pc:sldMk cId="2627621028" sldId="280"/>
            <ac:spMk id="21" creationId="{468A59C5-A4F0-6C59-E622-0CFA7B9FC5AC}"/>
          </ac:spMkLst>
        </pc:spChg>
        <pc:picChg chg="add mod">
          <ac:chgData name="Matt Lyle" userId="a96e7d453dd11193" providerId="LiveId" clId="{042C5889-EB42-4D89-A98F-EEA6B8ECC308}" dt="2025-04-26T07:24:41.707" v="1030" actId="1076"/>
          <ac:picMkLst>
            <pc:docMk/>
            <pc:sldMk cId="2627621028" sldId="280"/>
            <ac:picMk id="3" creationId="{A3CB78CD-15FF-53DB-1D15-C020EA90E0BA}"/>
          </ac:picMkLst>
        </pc:picChg>
        <pc:picChg chg="add mod">
          <ac:chgData name="Matt Lyle" userId="a96e7d453dd11193" providerId="LiveId" clId="{042C5889-EB42-4D89-A98F-EEA6B8ECC308}" dt="2025-04-26T07:24:35.480" v="1029" actId="1076"/>
          <ac:picMkLst>
            <pc:docMk/>
            <pc:sldMk cId="2627621028" sldId="280"/>
            <ac:picMk id="5" creationId="{E537A73E-82B5-047D-DC56-56D62D1293B0}"/>
          </ac:picMkLst>
        </pc:picChg>
        <pc:picChg chg="add mod">
          <ac:chgData name="Matt Lyle" userId="a96e7d453dd11193" providerId="LiveId" clId="{042C5889-EB42-4D89-A98F-EEA6B8ECC308}" dt="2025-04-26T07:24:17.669" v="1023" actId="1038"/>
          <ac:picMkLst>
            <pc:docMk/>
            <pc:sldMk cId="2627621028" sldId="280"/>
            <ac:picMk id="6" creationId="{E90E58B0-C687-470C-BFD2-67B376219EF8}"/>
          </ac:picMkLst>
        </pc:picChg>
      </pc:sldChg>
      <pc:sldChg chg="addSp delSp modSp new mod modTransition modClrScheme chgLayout">
        <pc:chgData name="Matt Lyle" userId="a96e7d453dd11193" providerId="LiveId" clId="{042C5889-EB42-4D89-A98F-EEA6B8ECC308}" dt="2025-04-26T09:10:10.354" v="1654"/>
        <pc:sldMkLst>
          <pc:docMk/>
          <pc:sldMk cId="181775408" sldId="281"/>
        </pc:sldMkLst>
        <pc:spChg chg="add mod">
          <ac:chgData name="Matt Lyle" userId="a96e7d453dd11193" providerId="LiveId" clId="{042C5889-EB42-4D89-A98F-EEA6B8ECC308}" dt="2025-04-26T07:38:13.938" v="1248" actId="20577"/>
          <ac:spMkLst>
            <pc:docMk/>
            <pc:sldMk cId="181775408" sldId="281"/>
            <ac:spMk id="2" creationId="{07F7BCF7-88D6-CC76-366F-36BF3F086E3A}"/>
          </ac:spMkLst>
        </pc:spChg>
        <pc:spChg chg="add mod">
          <ac:chgData name="Matt Lyle" userId="a96e7d453dd11193" providerId="LiveId" clId="{042C5889-EB42-4D89-A98F-EEA6B8ECC308}" dt="2025-04-26T07:38:32.808" v="1251" actId="20577"/>
          <ac:spMkLst>
            <pc:docMk/>
            <pc:sldMk cId="181775408" sldId="281"/>
            <ac:spMk id="3" creationId="{CEF5BC7A-9DB0-63E4-656F-67439F7F8ECD}"/>
          </ac:spMkLst>
        </pc:spChg>
        <pc:picChg chg="add del mod">
          <ac:chgData name="Matt Lyle" userId="a96e7d453dd11193" providerId="LiveId" clId="{042C5889-EB42-4D89-A98F-EEA6B8ECC308}" dt="2025-04-26T07:42:38.646" v="1277" actId="478"/>
          <ac:picMkLst>
            <pc:docMk/>
            <pc:sldMk cId="181775408" sldId="281"/>
            <ac:picMk id="5" creationId="{FF888ABA-F285-F774-4315-DB64753B632D}"/>
          </ac:picMkLst>
        </pc:picChg>
        <pc:picChg chg="add mod">
          <ac:chgData name="Matt Lyle" userId="a96e7d453dd11193" providerId="LiveId" clId="{042C5889-EB42-4D89-A98F-EEA6B8ECC308}" dt="2025-04-26T07:43:20.565" v="1280" actId="1076"/>
          <ac:picMkLst>
            <pc:docMk/>
            <pc:sldMk cId="181775408" sldId="281"/>
            <ac:picMk id="7" creationId="{23328D3E-534F-6ABE-5F68-A3D4AE6A6824}"/>
          </ac:picMkLst>
        </pc:picChg>
      </pc:sldChg>
      <pc:sldChg chg="addSp modSp new mod modTransition modClrScheme chgLayout">
        <pc:chgData name="Matt Lyle" userId="a96e7d453dd11193" providerId="LiveId" clId="{042C5889-EB42-4D89-A98F-EEA6B8ECC308}" dt="2025-04-26T09:10:10.354" v="1654"/>
        <pc:sldMkLst>
          <pc:docMk/>
          <pc:sldMk cId="3922196336" sldId="282"/>
        </pc:sldMkLst>
        <pc:spChg chg="add mod">
          <ac:chgData name="Matt Lyle" userId="a96e7d453dd11193" providerId="LiveId" clId="{042C5889-EB42-4D89-A98F-EEA6B8ECC308}" dt="2025-04-26T07:54:16.401" v="1283"/>
          <ac:spMkLst>
            <pc:docMk/>
            <pc:sldMk cId="3922196336" sldId="282"/>
            <ac:spMk id="2" creationId="{845FABA9-2856-239D-131A-9AFEA467E344}"/>
          </ac:spMkLst>
        </pc:spChg>
        <pc:spChg chg="add mod">
          <ac:chgData name="Matt Lyle" userId="a96e7d453dd11193" providerId="LiveId" clId="{042C5889-EB42-4D89-A98F-EEA6B8ECC308}" dt="2025-04-26T07:54:23.720" v="1286"/>
          <ac:spMkLst>
            <pc:docMk/>
            <pc:sldMk cId="3922196336" sldId="282"/>
            <ac:spMk id="3" creationId="{A3D63AB7-BB42-F1E8-D47D-9B9DAE666497}"/>
          </ac:spMkLst>
        </pc:spChg>
        <pc:spChg chg="add mod">
          <ac:chgData name="Matt Lyle" userId="a96e7d453dd11193" providerId="LiveId" clId="{042C5889-EB42-4D89-A98F-EEA6B8ECC308}" dt="2025-04-26T07:55:24.702" v="1322" actId="1076"/>
          <ac:spMkLst>
            <pc:docMk/>
            <pc:sldMk cId="3922196336" sldId="282"/>
            <ac:spMk id="4" creationId="{15A725C7-B6B1-C27B-5900-D71BBE4582A0}"/>
          </ac:spMkLst>
        </pc:spChg>
        <pc:picChg chg="add mod">
          <ac:chgData name="Matt Lyle" userId="a96e7d453dd11193" providerId="LiveId" clId="{042C5889-EB42-4D89-A98F-EEA6B8ECC308}" dt="2025-04-26T07:57:17.606" v="1330" actId="1076"/>
          <ac:picMkLst>
            <pc:docMk/>
            <pc:sldMk cId="3922196336" sldId="282"/>
            <ac:picMk id="6" creationId="{8C3B6D2F-1355-2B89-2015-A95EA6BFFA79}"/>
          </ac:picMkLst>
        </pc:picChg>
      </pc:sldChg>
      <pc:sldChg chg="modSp add mod modTransition setBg">
        <pc:chgData name="Matt Lyle" userId="a96e7d453dd11193" providerId="LiveId" clId="{042C5889-EB42-4D89-A98F-EEA6B8ECC308}" dt="2025-04-26T09:10:10.354" v="1654"/>
        <pc:sldMkLst>
          <pc:docMk/>
          <pc:sldMk cId="446765508" sldId="283"/>
        </pc:sldMkLst>
        <pc:spChg chg="mod">
          <ac:chgData name="Matt Lyle" userId="a96e7d453dd11193" providerId="LiveId" clId="{042C5889-EB42-4D89-A98F-EEA6B8ECC308}" dt="2025-04-26T08:07:17.330" v="1333" actId="20577"/>
          <ac:spMkLst>
            <pc:docMk/>
            <pc:sldMk cId="446765508" sldId="283"/>
            <ac:spMk id="2" creationId="{E6FF1552-7382-67A8-EC9C-7F496E8A3170}"/>
          </ac:spMkLst>
        </pc:spChg>
      </pc:sldChg>
      <pc:sldChg chg="addSp delSp modSp add mod modTransition">
        <pc:chgData name="Matt Lyle" userId="a96e7d453dd11193" providerId="LiveId" clId="{042C5889-EB42-4D89-A98F-EEA6B8ECC308}" dt="2025-04-26T09:19:20.025" v="1788" actId="20577"/>
        <pc:sldMkLst>
          <pc:docMk/>
          <pc:sldMk cId="68310664" sldId="284"/>
        </pc:sldMkLst>
        <pc:spChg chg="add mod">
          <ac:chgData name="Matt Lyle" userId="a96e7d453dd11193" providerId="LiveId" clId="{042C5889-EB42-4D89-A98F-EEA6B8ECC308}" dt="2025-04-26T09:19:20.025" v="1788" actId="20577"/>
          <ac:spMkLst>
            <pc:docMk/>
            <pc:sldMk cId="68310664" sldId="284"/>
            <ac:spMk id="6" creationId="{EB24166E-1B1B-CDB1-14B6-20872B7B5907}"/>
          </ac:spMkLst>
        </pc:spChg>
        <pc:spChg chg="del mod">
          <ac:chgData name="Matt Lyle" userId="a96e7d453dd11193" providerId="LiveId" clId="{042C5889-EB42-4D89-A98F-EEA6B8ECC308}" dt="2025-04-26T09:11:22.366" v="1685" actId="478"/>
          <ac:spMkLst>
            <pc:docMk/>
            <pc:sldMk cId="68310664" sldId="284"/>
            <ac:spMk id="16" creationId="{2C8039CA-116F-806B-8695-7B3757FD3EB4}"/>
          </ac:spMkLst>
        </pc:spChg>
        <pc:spChg chg="del mod">
          <ac:chgData name="Matt Lyle" userId="a96e7d453dd11193" providerId="LiveId" clId="{042C5889-EB42-4D89-A98F-EEA6B8ECC308}" dt="2025-04-26T08:29:53.122" v="1566" actId="478"/>
          <ac:spMkLst>
            <pc:docMk/>
            <pc:sldMk cId="68310664" sldId="284"/>
            <ac:spMk id="17" creationId="{D069F6BC-0C09-CABE-A82D-E4E67B3EB1AA}"/>
          </ac:spMkLst>
        </pc:spChg>
        <pc:spChg chg="del">
          <ac:chgData name="Matt Lyle" userId="a96e7d453dd11193" providerId="LiveId" clId="{042C5889-EB42-4D89-A98F-EEA6B8ECC308}" dt="2025-04-26T08:29:53.122" v="1566" actId="478"/>
          <ac:spMkLst>
            <pc:docMk/>
            <pc:sldMk cId="68310664" sldId="284"/>
            <ac:spMk id="18" creationId="{9084A9F0-2966-D18B-9071-E3C9C3A8EBA9}"/>
          </ac:spMkLst>
        </pc:spChg>
        <pc:spChg chg="del">
          <ac:chgData name="Matt Lyle" userId="a96e7d453dd11193" providerId="LiveId" clId="{042C5889-EB42-4D89-A98F-EEA6B8ECC308}" dt="2025-04-26T08:29:53.122" v="1566" actId="478"/>
          <ac:spMkLst>
            <pc:docMk/>
            <pc:sldMk cId="68310664" sldId="284"/>
            <ac:spMk id="19" creationId="{EBBE8F1B-3165-E446-8244-0A2E3B461F48}"/>
          </ac:spMkLst>
        </pc:spChg>
        <pc:spChg chg="del">
          <ac:chgData name="Matt Lyle" userId="a96e7d453dd11193" providerId="LiveId" clId="{042C5889-EB42-4D89-A98F-EEA6B8ECC308}" dt="2025-04-26T08:29:53.122" v="1566" actId="478"/>
          <ac:spMkLst>
            <pc:docMk/>
            <pc:sldMk cId="68310664" sldId="284"/>
            <ac:spMk id="20" creationId="{2BA8EEDE-50B7-47E8-20D9-F7E84B71518F}"/>
          </ac:spMkLst>
        </pc:spChg>
        <pc:spChg chg="del">
          <ac:chgData name="Matt Lyle" userId="a96e7d453dd11193" providerId="LiveId" clId="{042C5889-EB42-4D89-A98F-EEA6B8ECC308}" dt="2025-04-26T09:14:34.398" v="1723" actId="21"/>
          <ac:spMkLst>
            <pc:docMk/>
            <pc:sldMk cId="68310664" sldId="284"/>
            <ac:spMk id="21" creationId="{EB24166E-1B1B-CDB1-14B6-20872B7B5907}"/>
          </ac:spMkLst>
        </pc:spChg>
        <pc:graphicFrameChg chg="add del">
          <ac:chgData name="Matt Lyle" userId="a96e7d453dd11193" providerId="LiveId" clId="{042C5889-EB42-4D89-A98F-EEA6B8ECC308}" dt="2025-04-26T09:10:38.407" v="1656" actId="3680"/>
          <ac:graphicFrameMkLst>
            <pc:docMk/>
            <pc:sldMk cId="68310664" sldId="284"/>
            <ac:graphicFrameMk id="3" creationId="{0FA7F6B4-4607-53A2-9095-CE31FCFDF450}"/>
          </ac:graphicFrameMkLst>
        </pc:graphicFrameChg>
        <pc:graphicFrameChg chg="add mod modGraphic">
          <ac:chgData name="Matt Lyle" userId="a96e7d453dd11193" providerId="LiveId" clId="{042C5889-EB42-4D89-A98F-EEA6B8ECC308}" dt="2025-04-26T09:17:12.901" v="1764" actId="20577"/>
          <ac:graphicFrameMkLst>
            <pc:docMk/>
            <pc:sldMk cId="68310664" sldId="284"/>
            <ac:graphicFrameMk id="4" creationId="{EEFC6A92-BD67-9A5F-CE43-B16E1B68CCBD}"/>
          </ac:graphicFrameMkLst>
        </pc:graphicFrameChg>
        <pc:picChg chg="add mod">
          <ac:chgData name="Matt Lyle" userId="a96e7d453dd11193" providerId="LiveId" clId="{042C5889-EB42-4D89-A98F-EEA6B8ECC308}" dt="2025-04-26T08:31:11.167" v="1582" actId="1076"/>
          <ac:picMkLst>
            <pc:docMk/>
            <pc:sldMk cId="68310664" sldId="284"/>
            <ac:picMk id="2" creationId="{15D3B956-36EF-0AA1-3947-B4D704E9FF0A}"/>
          </ac:picMkLst>
        </pc:picChg>
        <pc:picChg chg="add del mod">
          <ac:chgData name="Matt Lyle" userId="a96e7d453dd11193" providerId="LiveId" clId="{042C5889-EB42-4D89-A98F-EEA6B8ECC308}" dt="2025-04-26T09:14:10.669" v="1719" actId="478"/>
          <ac:picMkLst>
            <pc:docMk/>
            <pc:sldMk cId="68310664" sldId="284"/>
            <ac:picMk id="5" creationId="{AA424C22-D580-3C8D-03C5-306107C87A41}"/>
          </ac:picMkLst>
        </pc:picChg>
        <pc:picChg chg="del">
          <ac:chgData name="Matt Lyle" userId="a96e7d453dd11193" providerId="LiveId" clId="{042C5889-EB42-4D89-A98F-EEA6B8ECC308}" dt="2025-04-26T09:09:56.058" v="1649" actId="478"/>
          <ac:picMkLst>
            <pc:docMk/>
            <pc:sldMk cId="68310664" sldId="284"/>
            <ac:picMk id="7" creationId="{BEEF8C68-8831-7623-3CBD-8072E4F7AC65}"/>
          </ac:picMkLst>
        </pc:picChg>
        <pc:picChg chg="del">
          <ac:chgData name="Matt Lyle" userId="a96e7d453dd11193" providerId="LiveId" clId="{042C5889-EB42-4D89-A98F-EEA6B8ECC308}" dt="2025-04-26T09:09:54.823" v="1648" actId="478"/>
          <ac:picMkLst>
            <pc:docMk/>
            <pc:sldMk cId="68310664" sldId="284"/>
            <ac:picMk id="9" creationId="{DEC9A3BD-B1CD-2C9F-1483-DE7BD663675D}"/>
          </ac:picMkLst>
        </pc:picChg>
        <pc:picChg chg="del">
          <ac:chgData name="Matt Lyle" userId="a96e7d453dd11193" providerId="LiveId" clId="{042C5889-EB42-4D89-A98F-EEA6B8ECC308}" dt="2025-04-26T09:09:57.041" v="1650" actId="478"/>
          <ac:picMkLst>
            <pc:docMk/>
            <pc:sldMk cId="68310664" sldId="284"/>
            <ac:picMk id="11" creationId="{21AC12A7-096F-2740-ACCB-E53206878CBB}"/>
          </ac:picMkLst>
        </pc:picChg>
        <pc:picChg chg="del">
          <ac:chgData name="Matt Lyle" userId="a96e7d453dd11193" providerId="LiveId" clId="{042C5889-EB42-4D89-A98F-EEA6B8ECC308}" dt="2025-04-26T09:09:58.244" v="1651" actId="478"/>
          <ac:picMkLst>
            <pc:docMk/>
            <pc:sldMk cId="68310664" sldId="284"/>
            <ac:picMk id="13" creationId="{7DCA9589-0DE4-455A-DCBE-491BE68F6E68}"/>
          </ac:picMkLst>
        </pc:picChg>
        <pc:picChg chg="del mod">
          <ac:chgData name="Matt Lyle" userId="a96e7d453dd11193" providerId="LiveId" clId="{042C5889-EB42-4D89-A98F-EEA6B8ECC308}" dt="2025-04-26T09:09:59.564" v="1652" actId="478"/>
          <ac:picMkLst>
            <pc:docMk/>
            <pc:sldMk cId="68310664" sldId="284"/>
            <ac:picMk id="15" creationId="{D03B02E2-CD01-54B0-991E-8D3353BB8605}"/>
          </ac:picMkLst>
        </pc:picChg>
      </pc:sldChg>
      <pc:sldChg chg="delSp modSp add del mod modTransition">
        <pc:chgData name="Matt Lyle" userId="a96e7d453dd11193" providerId="LiveId" clId="{042C5889-EB42-4D89-A98F-EEA6B8ECC308}" dt="2025-04-26T09:12:25.167" v="1703" actId="47"/>
        <pc:sldMkLst>
          <pc:docMk/>
          <pc:sldMk cId="2002449934" sldId="285"/>
        </pc:sldMkLst>
        <pc:spChg chg="del mod">
          <ac:chgData name="Matt Lyle" userId="a96e7d453dd11193" providerId="LiveId" clId="{042C5889-EB42-4D89-A98F-EEA6B8ECC308}" dt="2025-04-26T08:30:08.564" v="1571" actId="478"/>
          <ac:spMkLst>
            <pc:docMk/>
            <pc:sldMk cId="2002449934" sldId="285"/>
            <ac:spMk id="16" creationId="{04975F77-0903-8F8F-C6BE-E2ED13A6C0EF}"/>
          </ac:spMkLst>
        </pc:spChg>
        <pc:spChg chg="mod">
          <ac:chgData name="Matt Lyle" userId="a96e7d453dd11193" providerId="LiveId" clId="{042C5889-EB42-4D89-A98F-EEA6B8ECC308}" dt="2025-04-26T08:32:14.036" v="1590" actId="1076"/>
          <ac:spMkLst>
            <pc:docMk/>
            <pc:sldMk cId="2002449934" sldId="285"/>
            <ac:spMk id="17" creationId="{A5A2AFF5-CA3A-C91E-3561-A537974B25BE}"/>
          </ac:spMkLst>
        </pc:spChg>
        <pc:spChg chg="del mod">
          <ac:chgData name="Matt Lyle" userId="a96e7d453dd11193" providerId="LiveId" clId="{042C5889-EB42-4D89-A98F-EEA6B8ECC308}" dt="2025-04-26T08:30:11.098" v="1573" actId="478"/>
          <ac:spMkLst>
            <pc:docMk/>
            <pc:sldMk cId="2002449934" sldId="285"/>
            <ac:spMk id="18" creationId="{4435276E-0934-AF72-983B-07180E040DF0}"/>
          </ac:spMkLst>
        </pc:spChg>
        <pc:spChg chg="del">
          <ac:chgData name="Matt Lyle" userId="a96e7d453dd11193" providerId="LiveId" clId="{042C5889-EB42-4D89-A98F-EEA6B8ECC308}" dt="2025-04-26T08:30:11.098" v="1573" actId="478"/>
          <ac:spMkLst>
            <pc:docMk/>
            <pc:sldMk cId="2002449934" sldId="285"/>
            <ac:spMk id="19" creationId="{22CCEF31-9302-0041-15AB-044F060A0925}"/>
          </ac:spMkLst>
        </pc:spChg>
        <pc:spChg chg="del">
          <ac:chgData name="Matt Lyle" userId="a96e7d453dd11193" providerId="LiveId" clId="{042C5889-EB42-4D89-A98F-EEA6B8ECC308}" dt="2025-04-26T08:30:11.098" v="1573" actId="478"/>
          <ac:spMkLst>
            <pc:docMk/>
            <pc:sldMk cId="2002449934" sldId="285"/>
            <ac:spMk id="20" creationId="{11B24398-A248-F656-4F4A-7E950ADBDB0C}"/>
          </ac:spMkLst>
        </pc:spChg>
        <pc:picChg chg="mod">
          <ac:chgData name="Matt Lyle" userId="a96e7d453dd11193" providerId="LiveId" clId="{042C5889-EB42-4D89-A98F-EEA6B8ECC308}" dt="2025-04-26T08:32:05.032" v="1587" actId="1076"/>
          <ac:picMkLst>
            <pc:docMk/>
            <pc:sldMk cId="2002449934" sldId="285"/>
            <ac:picMk id="9" creationId="{96432D77-F039-E2BC-4141-2115B0B42911}"/>
          </ac:picMkLst>
        </pc:picChg>
      </pc:sldChg>
      <pc:sldChg chg="modSp add mod ord">
        <pc:chgData name="Matt Lyle" userId="a96e7d453dd11193" providerId="LiveId" clId="{042C5889-EB42-4D89-A98F-EEA6B8ECC308}" dt="2025-04-26T09:15:51.933" v="1745" actId="113"/>
        <pc:sldMkLst>
          <pc:docMk/>
          <pc:sldMk cId="3019941642" sldId="285"/>
        </pc:sldMkLst>
        <pc:graphicFrameChg chg="modGraphic">
          <ac:chgData name="Matt Lyle" userId="a96e7d453dd11193" providerId="LiveId" clId="{042C5889-EB42-4D89-A98F-EEA6B8ECC308}" dt="2025-04-26T09:15:51.933" v="1745" actId="113"/>
          <ac:graphicFrameMkLst>
            <pc:docMk/>
            <pc:sldMk cId="3019941642" sldId="285"/>
            <ac:graphicFrameMk id="4" creationId="{9BDB6341-8FBA-7C7C-237E-21BB7AE73543}"/>
          </ac:graphicFrameMkLst>
        </pc:graphicFrameChg>
      </pc:sldChg>
      <pc:sldChg chg="modSp add mod">
        <pc:chgData name="Matt Lyle" userId="a96e7d453dd11193" providerId="LiveId" clId="{042C5889-EB42-4D89-A98F-EEA6B8ECC308}" dt="2025-04-26T09:19:29.163" v="1794" actId="20577"/>
        <pc:sldMkLst>
          <pc:docMk/>
          <pc:sldMk cId="12904970" sldId="286"/>
        </pc:sldMkLst>
        <pc:spChg chg="mod">
          <ac:chgData name="Matt Lyle" userId="a96e7d453dd11193" providerId="LiveId" clId="{042C5889-EB42-4D89-A98F-EEA6B8ECC308}" dt="2025-04-26T09:19:29.163" v="1794" actId="20577"/>
          <ac:spMkLst>
            <pc:docMk/>
            <pc:sldMk cId="12904970" sldId="286"/>
            <ac:spMk id="6" creationId="{AB7689C0-FBDA-17B2-F4DC-6247EB1DCD6E}"/>
          </ac:spMkLst>
        </pc:spChg>
        <pc:graphicFrameChg chg="mod modGraphic">
          <ac:chgData name="Matt Lyle" userId="a96e7d453dd11193" providerId="LiveId" clId="{042C5889-EB42-4D89-A98F-EEA6B8ECC308}" dt="2025-04-26T09:17:08.633" v="1758" actId="20577"/>
          <ac:graphicFrameMkLst>
            <pc:docMk/>
            <pc:sldMk cId="12904970" sldId="286"/>
            <ac:graphicFrameMk id="4" creationId="{A312C8F3-A522-D51A-8780-F2E1B3499B13}"/>
          </ac:graphicFrameMkLst>
        </pc:graphicFrameChg>
      </pc:sldChg>
      <pc:sldChg chg="delSp modSp add del mod modTransition">
        <pc:chgData name="Matt Lyle" userId="a96e7d453dd11193" providerId="LiveId" clId="{042C5889-EB42-4D89-A98F-EEA6B8ECC308}" dt="2025-04-26T09:12:25.713" v="1704" actId="47"/>
        <pc:sldMkLst>
          <pc:docMk/>
          <pc:sldMk cId="915327502" sldId="286"/>
        </pc:sldMkLst>
        <pc:spChg chg="del">
          <ac:chgData name="Matt Lyle" userId="a96e7d453dd11193" providerId="LiveId" clId="{042C5889-EB42-4D89-A98F-EEA6B8ECC308}" dt="2025-04-26T08:30:38.262" v="1576" actId="478"/>
          <ac:spMkLst>
            <pc:docMk/>
            <pc:sldMk cId="915327502" sldId="286"/>
            <ac:spMk id="16" creationId="{D0179F0A-8291-2423-5578-849F6B398D9D}"/>
          </ac:spMkLst>
        </pc:spChg>
        <pc:spChg chg="del">
          <ac:chgData name="Matt Lyle" userId="a96e7d453dd11193" providerId="LiveId" clId="{042C5889-EB42-4D89-A98F-EEA6B8ECC308}" dt="2025-04-26T08:30:38.262" v="1576" actId="478"/>
          <ac:spMkLst>
            <pc:docMk/>
            <pc:sldMk cId="915327502" sldId="286"/>
            <ac:spMk id="17" creationId="{602EAAD5-AD52-681B-F768-F10D1A06868C}"/>
          </ac:spMkLst>
        </pc:spChg>
        <pc:spChg chg="mod">
          <ac:chgData name="Matt Lyle" userId="a96e7d453dd11193" providerId="LiveId" clId="{042C5889-EB42-4D89-A98F-EEA6B8ECC308}" dt="2025-04-26T08:30:32.766" v="1574"/>
          <ac:spMkLst>
            <pc:docMk/>
            <pc:sldMk cId="915327502" sldId="286"/>
            <ac:spMk id="18" creationId="{C37542FF-D51F-7118-7B35-8A01D7E29A60}"/>
          </ac:spMkLst>
        </pc:spChg>
        <pc:spChg chg="del">
          <ac:chgData name="Matt Lyle" userId="a96e7d453dd11193" providerId="LiveId" clId="{042C5889-EB42-4D89-A98F-EEA6B8ECC308}" dt="2025-04-26T08:30:36.546" v="1575" actId="478"/>
          <ac:spMkLst>
            <pc:docMk/>
            <pc:sldMk cId="915327502" sldId="286"/>
            <ac:spMk id="19" creationId="{F285E2E1-BE4D-D6F1-012D-0BE0322980F5}"/>
          </ac:spMkLst>
        </pc:spChg>
        <pc:spChg chg="del">
          <ac:chgData name="Matt Lyle" userId="a96e7d453dd11193" providerId="LiveId" clId="{042C5889-EB42-4D89-A98F-EEA6B8ECC308}" dt="2025-04-26T08:30:36.546" v="1575" actId="478"/>
          <ac:spMkLst>
            <pc:docMk/>
            <pc:sldMk cId="915327502" sldId="286"/>
            <ac:spMk id="20" creationId="{C6E3B9A1-DDC6-0A60-9BAD-9D36A2B4E48C}"/>
          </ac:spMkLst>
        </pc:spChg>
        <pc:picChg chg="mod">
          <ac:chgData name="Matt Lyle" userId="a96e7d453dd11193" providerId="LiveId" clId="{042C5889-EB42-4D89-A98F-EEA6B8ECC308}" dt="2025-04-26T08:32:20.734" v="1592" actId="14100"/>
          <ac:picMkLst>
            <pc:docMk/>
            <pc:sldMk cId="915327502" sldId="286"/>
            <ac:picMk id="7" creationId="{0544D148-1207-D885-915D-3CF0FE6F76A0}"/>
          </ac:picMkLst>
        </pc:picChg>
      </pc:sldChg>
      <pc:sldChg chg="modSp add mod">
        <pc:chgData name="Matt Lyle" userId="a96e7d453dd11193" providerId="LiveId" clId="{042C5889-EB42-4D89-A98F-EEA6B8ECC308}" dt="2025-04-26T09:19:45.470" v="1808" actId="20577"/>
        <pc:sldMkLst>
          <pc:docMk/>
          <pc:sldMk cId="15373454" sldId="287"/>
        </pc:sldMkLst>
        <pc:spChg chg="mod">
          <ac:chgData name="Matt Lyle" userId="a96e7d453dd11193" providerId="LiveId" clId="{042C5889-EB42-4D89-A98F-EEA6B8ECC308}" dt="2025-04-26T09:19:45.470" v="1808" actId="20577"/>
          <ac:spMkLst>
            <pc:docMk/>
            <pc:sldMk cId="15373454" sldId="287"/>
            <ac:spMk id="6" creationId="{9F31E76B-40A0-2DE8-0464-F8668B83B540}"/>
          </ac:spMkLst>
        </pc:spChg>
        <pc:graphicFrameChg chg="mod modGraphic">
          <ac:chgData name="Matt Lyle" userId="a96e7d453dd11193" providerId="LiveId" clId="{042C5889-EB42-4D89-A98F-EEA6B8ECC308}" dt="2025-04-26T09:19:37.579" v="1804" actId="20577"/>
          <ac:graphicFrameMkLst>
            <pc:docMk/>
            <pc:sldMk cId="15373454" sldId="287"/>
            <ac:graphicFrameMk id="4" creationId="{4FFAB70C-E653-978B-1438-5A9481ED1072}"/>
          </ac:graphicFrameMkLst>
        </pc:graphicFrameChg>
      </pc:sldChg>
      <pc:sldChg chg="delSp modSp add del mod modTransition">
        <pc:chgData name="Matt Lyle" userId="a96e7d453dd11193" providerId="LiveId" clId="{042C5889-EB42-4D89-A98F-EEA6B8ECC308}" dt="2025-04-26T09:12:26.783" v="1706" actId="47"/>
        <pc:sldMkLst>
          <pc:docMk/>
          <pc:sldMk cId="1371340812" sldId="287"/>
        </pc:sldMkLst>
        <pc:spChg chg="del">
          <ac:chgData name="Matt Lyle" userId="a96e7d453dd11193" providerId="LiveId" clId="{042C5889-EB42-4D89-A98F-EEA6B8ECC308}" dt="2025-04-26T08:31:04.668" v="1579" actId="478"/>
          <ac:spMkLst>
            <pc:docMk/>
            <pc:sldMk cId="1371340812" sldId="287"/>
            <ac:spMk id="16" creationId="{C8312173-72D7-0F77-BD8B-DDC47BE6C2EF}"/>
          </ac:spMkLst>
        </pc:spChg>
        <pc:spChg chg="del">
          <ac:chgData name="Matt Lyle" userId="a96e7d453dd11193" providerId="LiveId" clId="{042C5889-EB42-4D89-A98F-EEA6B8ECC308}" dt="2025-04-26T08:31:04.668" v="1579" actId="478"/>
          <ac:spMkLst>
            <pc:docMk/>
            <pc:sldMk cId="1371340812" sldId="287"/>
            <ac:spMk id="17" creationId="{B842A4C9-69BA-C718-A386-BCAEF4374A0E}"/>
          </ac:spMkLst>
        </pc:spChg>
        <pc:spChg chg="del">
          <ac:chgData name="Matt Lyle" userId="a96e7d453dd11193" providerId="LiveId" clId="{042C5889-EB42-4D89-A98F-EEA6B8ECC308}" dt="2025-04-26T08:31:04.668" v="1579" actId="478"/>
          <ac:spMkLst>
            <pc:docMk/>
            <pc:sldMk cId="1371340812" sldId="287"/>
            <ac:spMk id="18" creationId="{603EC913-B04E-2238-FD10-8B4F335C109B}"/>
          </ac:spMkLst>
        </pc:spChg>
        <pc:spChg chg="del mod">
          <ac:chgData name="Matt Lyle" userId="a96e7d453dd11193" providerId="LiveId" clId="{042C5889-EB42-4D89-A98F-EEA6B8ECC308}" dt="2025-04-26T08:31:04.668" v="1579" actId="478"/>
          <ac:spMkLst>
            <pc:docMk/>
            <pc:sldMk cId="1371340812" sldId="287"/>
            <ac:spMk id="19" creationId="{175CE20D-364D-35AC-5AFF-0488594E54AC}"/>
          </ac:spMkLst>
        </pc:spChg>
        <pc:spChg chg="mod">
          <ac:chgData name="Matt Lyle" userId="a96e7d453dd11193" providerId="LiveId" clId="{042C5889-EB42-4D89-A98F-EEA6B8ECC308}" dt="2025-04-26T08:32:27.449" v="1593" actId="1076"/>
          <ac:spMkLst>
            <pc:docMk/>
            <pc:sldMk cId="1371340812" sldId="287"/>
            <ac:spMk id="20" creationId="{E9BD910B-50D2-7B2A-7E17-13F459EFA18F}"/>
          </ac:spMkLst>
        </pc:spChg>
      </pc:sldChg>
      <pc:sldChg chg="delSp modSp add del mod ord modTransition">
        <pc:chgData name="Matt Lyle" userId="a96e7d453dd11193" providerId="LiveId" clId="{042C5889-EB42-4D89-A98F-EEA6B8ECC308}" dt="2025-04-26T09:12:26.254" v="1705" actId="47"/>
        <pc:sldMkLst>
          <pc:docMk/>
          <pc:sldMk cId="544943047" sldId="288"/>
        </pc:sldMkLst>
        <pc:spChg chg="del">
          <ac:chgData name="Matt Lyle" userId="a96e7d453dd11193" providerId="LiveId" clId="{042C5889-EB42-4D89-A98F-EEA6B8ECC308}" dt="2025-04-26T08:32:37.138" v="1596" actId="478"/>
          <ac:spMkLst>
            <pc:docMk/>
            <pc:sldMk cId="544943047" sldId="288"/>
            <ac:spMk id="16" creationId="{67D2D237-2647-2D33-8551-2AF531812DB8}"/>
          </ac:spMkLst>
        </pc:spChg>
        <pc:spChg chg="del">
          <ac:chgData name="Matt Lyle" userId="a96e7d453dd11193" providerId="LiveId" clId="{042C5889-EB42-4D89-A98F-EEA6B8ECC308}" dt="2025-04-26T08:32:37.138" v="1596" actId="478"/>
          <ac:spMkLst>
            <pc:docMk/>
            <pc:sldMk cId="544943047" sldId="288"/>
            <ac:spMk id="17" creationId="{D9D43F36-7A3A-4827-0DC6-D4BCE3B0BB15}"/>
          </ac:spMkLst>
        </pc:spChg>
        <pc:spChg chg="del">
          <ac:chgData name="Matt Lyle" userId="a96e7d453dd11193" providerId="LiveId" clId="{042C5889-EB42-4D89-A98F-EEA6B8ECC308}" dt="2025-04-26T08:32:37.138" v="1596" actId="478"/>
          <ac:spMkLst>
            <pc:docMk/>
            <pc:sldMk cId="544943047" sldId="288"/>
            <ac:spMk id="18" creationId="{2C4EFA66-EAB6-05F2-5333-A1F5D13D663A}"/>
          </ac:spMkLst>
        </pc:spChg>
        <pc:spChg chg="mod">
          <ac:chgData name="Matt Lyle" userId="a96e7d453dd11193" providerId="LiveId" clId="{042C5889-EB42-4D89-A98F-EEA6B8ECC308}" dt="2025-04-26T08:33:02.621" v="1602"/>
          <ac:spMkLst>
            <pc:docMk/>
            <pc:sldMk cId="544943047" sldId="288"/>
            <ac:spMk id="19" creationId="{583164EB-506A-F36B-1041-2F232FA6AFB1}"/>
          </ac:spMkLst>
        </pc:spChg>
        <pc:spChg chg="del">
          <ac:chgData name="Matt Lyle" userId="a96e7d453dd11193" providerId="LiveId" clId="{042C5889-EB42-4D89-A98F-EEA6B8ECC308}" dt="2025-04-26T08:32:38.541" v="1597" actId="478"/>
          <ac:spMkLst>
            <pc:docMk/>
            <pc:sldMk cId="544943047" sldId="288"/>
            <ac:spMk id="20" creationId="{CD507B8E-4B44-770E-650B-2DCBD443D3C7}"/>
          </ac:spMkLst>
        </pc:spChg>
        <pc:picChg chg="mod">
          <ac:chgData name="Matt Lyle" userId="a96e7d453dd11193" providerId="LiveId" clId="{042C5889-EB42-4D89-A98F-EEA6B8ECC308}" dt="2025-04-26T08:32:47.513" v="1601" actId="1076"/>
          <ac:picMkLst>
            <pc:docMk/>
            <pc:sldMk cId="544943047" sldId="288"/>
            <ac:picMk id="11" creationId="{D6192AF1-745A-5E9F-B654-9E6B2A644EDF}"/>
          </ac:picMkLst>
        </pc:picChg>
      </pc:sldChg>
      <pc:sldChg chg="modSp add mod">
        <pc:chgData name="Matt Lyle" userId="a96e7d453dd11193" providerId="LiveId" clId="{042C5889-EB42-4D89-A98F-EEA6B8ECC308}" dt="2025-04-26T09:19:54.278" v="1815" actId="20577"/>
        <pc:sldMkLst>
          <pc:docMk/>
          <pc:sldMk cId="2064296700" sldId="288"/>
        </pc:sldMkLst>
        <pc:spChg chg="mod">
          <ac:chgData name="Matt Lyle" userId="a96e7d453dd11193" providerId="LiveId" clId="{042C5889-EB42-4D89-A98F-EEA6B8ECC308}" dt="2025-04-26T09:19:50.860" v="1810" actId="20577"/>
          <ac:spMkLst>
            <pc:docMk/>
            <pc:sldMk cId="2064296700" sldId="288"/>
            <ac:spMk id="6" creationId="{73911B73-1924-42D8-194D-A8774243728A}"/>
          </ac:spMkLst>
        </pc:spChg>
        <pc:graphicFrameChg chg="mod modGraphic">
          <ac:chgData name="Matt Lyle" userId="a96e7d453dd11193" providerId="LiveId" clId="{042C5889-EB42-4D89-A98F-EEA6B8ECC308}" dt="2025-04-26T09:19:54.278" v="1815" actId="20577"/>
          <ac:graphicFrameMkLst>
            <pc:docMk/>
            <pc:sldMk cId="2064296700" sldId="288"/>
            <ac:graphicFrameMk id="4" creationId="{1818875D-E063-0525-8686-D04AEBCDFAC3}"/>
          </ac:graphicFrameMkLst>
        </pc:graphicFrameChg>
      </pc:sldChg>
      <pc:sldChg chg="add del">
        <pc:chgData name="Matt Lyle" userId="a96e7d453dd11193" providerId="LiveId" clId="{042C5889-EB42-4D89-A98F-EEA6B8ECC308}" dt="2025-04-26T09:20:05.877" v="1816" actId="47"/>
        <pc:sldMkLst>
          <pc:docMk/>
          <pc:sldMk cId="2529011529" sldId="289"/>
        </pc:sldMkLst>
      </pc:sldChg>
      <pc:sldMasterChg chg="delSp mod addSldLayout modSldLayout">
        <pc:chgData name="Matt Lyle" userId="a96e7d453dd11193" providerId="LiveId" clId="{042C5889-EB42-4D89-A98F-EEA6B8ECC308}" dt="2025-04-26T05:48:51.207" v="760" actId="478"/>
        <pc:sldMasterMkLst>
          <pc:docMk/>
          <pc:sldMasterMk cId="3777814326" sldId="2147483648"/>
        </pc:sldMasterMkLst>
        <pc:spChg chg="del">
          <ac:chgData name="Matt Lyle" userId="a96e7d453dd11193" providerId="LiveId" clId="{042C5889-EB42-4D89-A98F-EEA6B8ECC308}" dt="2025-04-25T08:20:24.874" v="9" actId="478"/>
          <ac:spMkLst>
            <pc:docMk/>
            <pc:sldMasterMk cId="3777814326" sldId="2147483648"/>
            <ac:spMk id="2" creationId="{1E80E91E-6E9C-8ABA-4069-EA9FE595767F}"/>
          </ac:spMkLst>
        </pc:spChg>
        <pc:spChg chg="del">
          <ac:chgData name="Matt Lyle" userId="a96e7d453dd11193" providerId="LiveId" clId="{042C5889-EB42-4D89-A98F-EEA6B8ECC308}" dt="2025-04-25T08:20:24.874" v="9" actId="478"/>
          <ac:spMkLst>
            <pc:docMk/>
            <pc:sldMasterMk cId="3777814326" sldId="2147483648"/>
            <ac:spMk id="3" creationId="{66D8E4FF-35A2-289B-A92C-59FA3CF796AB}"/>
          </ac:spMkLst>
        </pc:spChg>
        <pc:spChg chg="del">
          <ac:chgData name="Matt Lyle" userId="a96e7d453dd11193" providerId="LiveId" clId="{042C5889-EB42-4D89-A98F-EEA6B8ECC308}" dt="2025-04-25T08:20:24.874" v="9" actId="478"/>
          <ac:spMkLst>
            <pc:docMk/>
            <pc:sldMasterMk cId="3777814326" sldId="2147483648"/>
            <ac:spMk id="4" creationId="{51AAE0A2-07CB-778B-210F-9D066E781201}"/>
          </ac:spMkLst>
        </pc:spChg>
        <pc:spChg chg="del">
          <ac:chgData name="Matt Lyle" userId="a96e7d453dd11193" providerId="LiveId" clId="{042C5889-EB42-4D89-A98F-EEA6B8ECC308}" dt="2025-04-25T08:20:24.874" v="9" actId="478"/>
          <ac:spMkLst>
            <pc:docMk/>
            <pc:sldMasterMk cId="3777814326" sldId="2147483648"/>
            <ac:spMk id="5" creationId="{5B856105-4616-88FE-06E4-CFF73222BB64}"/>
          </ac:spMkLst>
        </pc:spChg>
        <pc:spChg chg="del">
          <ac:chgData name="Matt Lyle" userId="a96e7d453dd11193" providerId="LiveId" clId="{042C5889-EB42-4D89-A98F-EEA6B8ECC308}" dt="2025-04-25T08:20:24.874" v="9" actId="478"/>
          <ac:spMkLst>
            <pc:docMk/>
            <pc:sldMasterMk cId="3777814326" sldId="2147483648"/>
            <ac:spMk id="6" creationId="{6C449FDC-6909-59AD-B307-37EC4B5CFF11}"/>
          </ac:spMkLst>
        </pc:spChg>
        <pc:sldLayoutChg chg="delSp mod">
          <pc:chgData name="Matt Lyle" userId="a96e7d453dd11193" providerId="LiveId" clId="{042C5889-EB42-4D89-A98F-EEA6B8ECC308}" dt="2025-04-25T08:20:29.915" v="10" actId="478"/>
          <pc:sldLayoutMkLst>
            <pc:docMk/>
            <pc:sldMasterMk cId="3777814326" sldId="2147483648"/>
            <pc:sldLayoutMk cId="2074099335" sldId="2147483649"/>
          </pc:sldLayoutMkLst>
          <pc:spChg chg="del">
            <ac:chgData name="Matt Lyle" userId="a96e7d453dd11193" providerId="LiveId" clId="{042C5889-EB42-4D89-A98F-EEA6B8ECC308}" dt="2025-04-25T08:20:29.915" v="10" actId="478"/>
            <ac:spMkLst>
              <pc:docMk/>
              <pc:sldMasterMk cId="3777814326" sldId="2147483648"/>
              <pc:sldLayoutMk cId="2074099335" sldId="2147483649"/>
              <ac:spMk id="2" creationId="{32A42E98-888A-CB06-F099-7B9679874B96}"/>
            </ac:spMkLst>
          </pc:spChg>
          <pc:spChg chg="del">
            <ac:chgData name="Matt Lyle" userId="a96e7d453dd11193" providerId="LiveId" clId="{042C5889-EB42-4D89-A98F-EEA6B8ECC308}" dt="2025-04-25T08:20:29.915" v="10" actId="478"/>
            <ac:spMkLst>
              <pc:docMk/>
              <pc:sldMasterMk cId="3777814326" sldId="2147483648"/>
              <pc:sldLayoutMk cId="2074099335" sldId="2147483649"/>
              <ac:spMk id="3" creationId="{5A05D4C0-E7F1-D252-03BA-FAB97B71A1E1}"/>
            </ac:spMkLst>
          </pc:spChg>
          <pc:spChg chg="del">
            <ac:chgData name="Matt Lyle" userId="a96e7d453dd11193" providerId="LiveId" clId="{042C5889-EB42-4D89-A98F-EEA6B8ECC308}" dt="2025-04-25T08:20:29.915" v="10" actId="478"/>
            <ac:spMkLst>
              <pc:docMk/>
              <pc:sldMasterMk cId="3777814326" sldId="2147483648"/>
              <pc:sldLayoutMk cId="2074099335" sldId="2147483649"/>
              <ac:spMk id="4" creationId="{2753BEE4-A5B5-6A55-7DEF-D7A9D2627D79}"/>
            </ac:spMkLst>
          </pc:spChg>
          <pc:spChg chg="del">
            <ac:chgData name="Matt Lyle" userId="a96e7d453dd11193" providerId="LiveId" clId="{042C5889-EB42-4D89-A98F-EEA6B8ECC308}" dt="2025-04-25T08:20:29.915" v="10" actId="478"/>
            <ac:spMkLst>
              <pc:docMk/>
              <pc:sldMasterMk cId="3777814326" sldId="2147483648"/>
              <pc:sldLayoutMk cId="2074099335" sldId="2147483649"/>
              <ac:spMk id="5" creationId="{4DF02923-A340-4365-B951-8F7F59DAD8EE}"/>
            </ac:spMkLst>
          </pc:spChg>
          <pc:spChg chg="del">
            <ac:chgData name="Matt Lyle" userId="a96e7d453dd11193" providerId="LiveId" clId="{042C5889-EB42-4D89-A98F-EEA6B8ECC308}" dt="2025-04-25T08:20:29.915" v="10" actId="478"/>
            <ac:spMkLst>
              <pc:docMk/>
              <pc:sldMasterMk cId="3777814326" sldId="2147483648"/>
              <pc:sldLayoutMk cId="2074099335" sldId="2147483649"/>
              <ac:spMk id="6" creationId="{638F30C2-077F-6F68-D618-6E9D403DE172}"/>
            </ac:spMkLst>
          </pc:spChg>
        </pc:sldLayoutChg>
        <pc:sldLayoutChg chg="delSp mod setBg">
          <pc:chgData name="Matt Lyle" userId="a96e7d453dd11193" providerId="LiveId" clId="{042C5889-EB42-4D89-A98F-EEA6B8ECC308}" dt="2025-04-25T11:49:18.232" v="184"/>
          <pc:sldLayoutMkLst>
            <pc:docMk/>
            <pc:sldMasterMk cId="3777814326" sldId="2147483648"/>
            <pc:sldLayoutMk cId="1441546755" sldId="2147483650"/>
          </pc:sldLayoutMkLst>
          <pc:spChg chg="del">
            <ac:chgData name="Matt Lyle" userId="a96e7d453dd11193" providerId="LiveId" clId="{042C5889-EB42-4D89-A98F-EEA6B8ECC308}" dt="2025-04-25T08:19:48.785" v="8" actId="478"/>
            <ac:spMkLst>
              <pc:docMk/>
              <pc:sldMasterMk cId="3777814326" sldId="2147483648"/>
              <pc:sldLayoutMk cId="1441546755" sldId="2147483650"/>
              <ac:spMk id="2" creationId="{9D4C1D5A-28C5-D567-F5A0-A44FF88EB304}"/>
            </ac:spMkLst>
          </pc:spChg>
          <pc:spChg chg="del">
            <ac:chgData name="Matt Lyle" userId="a96e7d453dd11193" providerId="LiveId" clId="{042C5889-EB42-4D89-A98F-EEA6B8ECC308}" dt="2025-04-25T08:19:48.785" v="8" actId="478"/>
            <ac:spMkLst>
              <pc:docMk/>
              <pc:sldMasterMk cId="3777814326" sldId="2147483648"/>
              <pc:sldLayoutMk cId="1441546755" sldId="2147483650"/>
              <ac:spMk id="3" creationId="{EE3C6956-8CC3-BCCB-FA59-8B876C6F3115}"/>
            </ac:spMkLst>
          </pc:spChg>
          <pc:spChg chg="del">
            <ac:chgData name="Matt Lyle" userId="a96e7d453dd11193" providerId="LiveId" clId="{042C5889-EB42-4D89-A98F-EEA6B8ECC308}" dt="2025-04-25T08:19:48.785" v="8" actId="478"/>
            <ac:spMkLst>
              <pc:docMk/>
              <pc:sldMasterMk cId="3777814326" sldId="2147483648"/>
              <pc:sldLayoutMk cId="1441546755" sldId="2147483650"/>
              <ac:spMk id="4" creationId="{F2F1DD7E-B90F-3D43-B6FE-627661C058E6}"/>
            </ac:spMkLst>
          </pc:spChg>
          <pc:spChg chg="del">
            <ac:chgData name="Matt Lyle" userId="a96e7d453dd11193" providerId="LiveId" clId="{042C5889-EB42-4D89-A98F-EEA6B8ECC308}" dt="2025-04-25T08:19:48.785" v="8" actId="478"/>
            <ac:spMkLst>
              <pc:docMk/>
              <pc:sldMasterMk cId="3777814326" sldId="2147483648"/>
              <pc:sldLayoutMk cId="1441546755" sldId="2147483650"/>
              <ac:spMk id="5" creationId="{A22E77AC-2867-D119-85B2-E2CAD5AC4047}"/>
            </ac:spMkLst>
          </pc:spChg>
          <pc:spChg chg="del">
            <ac:chgData name="Matt Lyle" userId="a96e7d453dd11193" providerId="LiveId" clId="{042C5889-EB42-4D89-A98F-EEA6B8ECC308}" dt="2025-04-25T08:19:48.785" v="8" actId="478"/>
            <ac:spMkLst>
              <pc:docMk/>
              <pc:sldMasterMk cId="3777814326" sldId="2147483648"/>
              <pc:sldLayoutMk cId="1441546755" sldId="2147483650"/>
              <ac:spMk id="6" creationId="{00B57899-0B04-0471-24A1-50E0DD26382D}"/>
            </ac:spMkLst>
          </pc:spChg>
        </pc:sldLayoutChg>
        <pc:sldLayoutChg chg="addSp delSp modSp add mod modTransition">
          <pc:chgData name="Matt Lyle" userId="a96e7d453dd11193" providerId="LiveId" clId="{042C5889-EB42-4D89-A98F-EEA6B8ECC308}" dt="2025-04-26T05:48:51.207" v="760" actId="478"/>
          <pc:sldLayoutMkLst>
            <pc:docMk/>
            <pc:sldMasterMk cId="3777814326" sldId="2147483648"/>
            <pc:sldLayoutMk cId="2626611286" sldId="2147483651"/>
          </pc:sldLayoutMkLst>
          <pc:picChg chg="add del mod modCrop">
            <ac:chgData name="Matt Lyle" userId="a96e7d453dd11193" providerId="LiveId" clId="{042C5889-EB42-4D89-A98F-EEA6B8ECC308}" dt="2025-04-26T05:48:51.207" v="760" actId="478"/>
            <ac:picMkLst>
              <pc:docMk/>
              <pc:sldMasterMk cId="3777814326" sldId="2147483648"/>
              <pc:sldLayoutMk cId="2626611286" sldId="2147483651"/>
              <ac:picMk id="2" creationId="{CABDC1A6-CD31-F5B6-BE9C-F5C3D94D0734}"/>
            </ac:picMkLst>
          </pc:picChg>
          <pc:picChg chg="add mod">
            <ac:chgData name="Matt Lyle" userId="a96e7d453dd11193" providerId="LiveId" clId="{042C5889-EB42-4D89-A98F-EEA6B8ECC308}" dt="2025-04-25T12:41:43.549" v="212" actId="14100"/>
            <ac:picMkLst>
              <pc:docMk/>
              <pc:sldMasterMk cId="3777814326" sldId="2147483648"/>
              <pc:sldLayoutMk cId="2626611286" sldId="2147483651"/>
              <ac:picMk id="3" creationId="{960881B2-1C85-0041-D722-051C6EE6CE79}"/>
            </ac:picMkLst>
          </pc:picChg>
        </pc:sldLayoutChg>
        <pc:sldLayoutChg chg="addSp delSp modSp add mod modTransition">
          <pc:chgData name="Matt Lyle" userId="a96e7d453dd11193" providerId="LiveId" clId="{042C5889-EB42-4D89-A98F-EEA6B8ECC308}" dt="2025-04-26T00:39:52.188" v="405" actId="14100"/>
          <pc:sldLayoutMkLst>
            <pc:docMk/>
            <pc:sldMasterMk cId="3777814326" sldId="2147483648"/>
            <pc:sldLayoutMk cId="765280556" sldId="2147483652"/>
          </pc:sldLayoutMkLst>
          <pc:picChg chg="del">
            <ac:chgData name="Matt Lyle" userId="a96e7d453dd11193" providerId="LiveId" clId="{042C5889-EB42-4D89-A98F-EEA6B8ECC308}" dt="2025-04-26T00:39:41.648" v="399" actId="478"/>
            <ac:picMkLst>
              <pc:docMk/>
              <pc:sldMasterMk cId="3777814326" sldId="2147483648"/>
              <pc:sldLayoutMk cId="765280556" sldId="2147483652"/>
              <ac:picMk id="3" creationId="{960881B2-1C85-0041-D722-051C6EE6CE79}"/>
            </ac:picMkLst>
          </pc:picChg>
          <pc:picChg chg="add mod">
            <ac:chgData name="Matt Lyle" userId="a96e7d453dd11193" providerId="LiveId" clId="{042C5889-EB42-4D89-A98F-EEA6B8ECC308}" dt="2025-04-26T00:39:52.188" v="405" actId="14100"/>
            <ac:picMkLst>
              <pc:docMk/>
              <pc:sldMasterMk cId="3777814326" sldId="2147483648"/>
              <pc:sldLayoutMk cId="765280556" sldId="2147483652"/>
              <ac:picMk id="4" creationId="{299DBA90-0D28-5538-EF8F-46F675EBDC0C}"/>
            </ac:picMkLst>
          </pc:picChg>
        </pc:sldLayoutChg>
        <pc:sldLayoutChg chg="modSp add mod modTransition">
          <pc:chgData name="Matt Lyle" userId="a96e7d453dd11193" providerId="LiveId" clId="{042C5889-EB42-4D89-A98F-EEA6B8ECC308}" dt="2025-04-26T01:12:23.213" v="476" actId="14100"/>
          <pc:sldLayoutMkLst>
            <pc:docMk/>
            <pc:sldMasterMk cId="3777814326" sldId="2147483648"/>
            <pc:sldLayoutMk cId="3988270664" sldId="2147483653"/>
          </pc:sldLayoutMkLst>
          <pc:picChg chg="mod modCrop">
            <ac:chgData name="Matt Lyle" userId="a96e7d453dd11193" providerId="LiveId" clId="{042C5889-EB42-4D89-A98F-EEA6B8ECC308}" dt="2025-04-26T01:12:23.213" v="476" actId="14100"/>
            <ac:picMkLst>
              <pc:docMk/>
              <pc:sldMasterMk cId="3777814326" sldId="2147483648"/>
              <pc:sldLayoutMk cId="3988270664" sldId="2147483653"/>
              <ac:picMk id="4" creationId="{299DBA90-0D28-5538-EF8F-46F675EBDC0C}"/>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D3F23-F28E-43DC-963C-8008CA66EAE4}" type="datetimeFigureOut">
              <a:rPr lang="en-US" smtClean="0"/>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0FC7A-5F8E-41B2-807D-9E0A8C67087D}" type="slidenum">
              <a:rPr lang="en-US" smtClean="0"/>
              <a:t>‹#›</a:t>
            </a:fld>
            <a:endParaRPr lang="en-US"/>
          </a:p>
        </p:txBody>
      </p:sp>
    </p:spTree>
    <p:extLst>
      <p:ext uri="{BB962C8B-B14F-4D97-AF65-F5344CB8AC3E}">
        <p14:creationId xmlns:p14="http://schemas.microsoft.com/office/powerpoint/2010/main" val="305257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f.ly/logosres/cstonecm03le?ref=Bible.Le23.1-4&amp;off=3451&amp;ctx=+by+the+Israelites.+~It+was+to+be+marke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3</a:t>
            </a:fld>
            <a:endParaRPr lang="en-US"/>
          </a:p>
        </p:txBody>
      </p:sp>
    </p:spTree>
    <p:extLst>
      <p:ext uri="{BB962C8B-B14F-4D97-AF65-F5344CB8AC3E}">
        <p14:creationId xmlns:p14="http://schemas.microsoft.com/office/powerpoint/2010/main" val="226476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t>). </a:t>
            </a:r>
            <a:r>
              <a:rPr lang="en-US" sz="1200" b="0" i="0" u="sng" strike="noStrike" baseline="0" dirty="0">
                <a:solidFill>
                  <a:srgbClr val="0000FF"/>
                </a:solidFill>
                <a:hlinkClick r:id="rId3"/>
              </a:rPr>
              <a:t>Leviticus</a:t>
            </a:r>
            <a:r>
              <a:rPr lang="en-US" sz="1200" b="0" i="0" u="none" strike="noStrike" baseline="0" dirty="0">
                <a:solidFill>
                  <a:srgbClr val="0000FF"/>
                </a:solidFill>
                <a:hlinkClick r:id="rId3"/>
              </a:rPr>
              <a:t>. In P. W. Comfort (Ed.), </a:t>
            </a:r>
            <a:r>
              <a:rPr lang="en-US" sz="1200" b="0" i="1" u="none" strike="noStrike" baseline="0" dirty="0">
                <a:solidFill>
                  <a:srgbClr val="0000FF"/>
                </a:solidFill>
                <a:hlinkClick r:id="rId3"/>
              </a:rPr>
              <a:t>Cornerstone Biblical Commentary: Leviticus, Numbers, Deuteronomy</a:t>
            </a:r>
            <a:r>
              <a:rPr lang="en-US" sz="1200" b="0" i="0" u="none" strike="noStrike" baseline="0" dirty="0">
                <a:solidFill>
                  <a:srgbClr val="0000FF"/>
                </a:solidFill>
                <a:hlinkClick r:id="rId3"/>
              </a:rPr>
              <a:t> (Vol. 2, p. 167). Tyndale House Publishers.</a:t>
            </a:r>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9</a:t>
            </a:fld>
            <a:endParaRPr lang="en-US"/>
          </a:p>
        </p:txBody>
      </p:sp>
    </p:spTree>
    <p:extLst>
      <p:ext uri="{BB962C8B-B14F-4D97-AF65-F5344CB8AC3E}">
        <p14:creationId xmlns:p14="http://schemas.microsoft.com/office/powerpoint/2010/main" val="171057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https://www.channelnewsasia.com/singapore/edelman-trust-barometer-2023-government-business-polarisation-inequality-3345571</a:t>
            </a:r>
          </a:p>
        </p:txBody>
      </p:sp>
      <p:sp>
        <p:nvSpPr>
          <p:cNvPr id="4" name="Slide Number Placeholder 3"/>
          <p:cNvSpPr>
            <a:spLocks noGrp="1"/>
          </p:cNvSpPr>
          <p:nvPr>
            <p:ph type="sldNum" sz="quarter" idx="5"/>
          </p:nvPr>
        </p:nvSpPr>
        <p:spPr/>
        <p:txBody>
          <a:bodyPr/>
          <a:lstStyle/>
          <a:p>
            <a:fld id="{C910FC7A-5F8E-41B2-807D-9E0A8C67087D}" type="slidenum">
              <a:rPr lang="en-US" smtClean="0"/>
              <a:t>17</a:t>
            </a:fld>
            <a:endParaRPr lang="en-US"/>
          </a:p>
        </p:txBody>
      </p:sp>
    </p:spTree>
    <p:extLst>
      <p:ext uri="{BB962C8B-B14F-4D97-AF65-F5344CB8AC3E}">
        <p14:creationId xmlns:p14="http://schemas.microsoft.com/office/powerpoint/2010/main" val="28438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20</a:t>
            </a:fld>
            <a:endParaRPr lang="en-US"/>
          </a:p>
        </p:txBody>
      </p:sp>
    </p:spTree>
    <p:extLst>
      <p:ext uri="{BB962C8B-B14F-4D97-AF65-F5344CB8AC3E}">
        <p14:creationId xmlns:p14="http://schemas.microsoft.com/office/powerpoint/2010/main" val="286887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https://shivat-zion.com/news/hebrew-calendar-is-the-official-calendar-of-israel/</a:t>
            </a:r>
          </a:p>
        </p:txBody>
      </p:sp>
      <p:sp>
        <p:nvSpPr>
          <p:cNvPr id="4" name="Slide Number Placeholder 3"/>
          <p:cNvSpPr>
            <a:spLocks noGrp="1"/>
          </p:cNvSpPr>
          <p:nvPr>
            <p:ph type="sldNum" sz="quarter" idx="5"/>
          </p:nvPr>
        </p:nvSpPr>
        <p:spPr/>
        <p:txBody>
          <a:bodyPr/>
          <a:lstStyle/>
          <a:p>
            <a:fld id="{C910FC7A-5F8E-41B2-807D-9E0A8C67087D}" type="slidenum">
              <a:rPr lang="en-US" smtClean="0"/>
              <a:t>23</a:t>
            </a:fld>
            <a:endParaRPr lang="en-US"/>
          </a:p>
        </p:txBody>
      </p:sp>
    </p:spTree>
    <p:extLst>
      <p:ext uri="{BB962C8B-B14F-4D97-AF65-F5344CB8AC3E}">
        <p14:creationId xmlns:p14="http://schemas.microsoft.com/office/powerpoint/2010/main" val="4234085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25</a:t>
            </a:fld>
            <a:endParaRPr lang="en-US"/>
          </a:p>
        </p:txBody>
      </p:sp>
    </p:spTree>
    <p:extLst>
      <p:ext uri="{BB962C8B-B14F-4D97-AF65-F5344CB8AC3E}">
        <p14:creationId xmlns:p14="http://schemas.microsoft.com/office/powerpoint/2010/main" val="1479529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32</a:t>
            </a:fld>
            <a:endParaRPr lang="en-US"/>
          </a:p>
        </p:txBody>
      </p:sp>
    </p:spTree>
    <p:extLst>
      <p:ext uri="{BB962C8B-B14F-4D97-AF65-F5344CB8AC3E}">
        <p14:creationId xmlns:p14="http://schemas.microsoft.com/office/powerpoint/2010/main" val="1804369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09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close-up of a white surface&#10;&#10;AI-generated content may be incorrect.">
            <a:extLst>
              <a:ext uri="{FF2B5EF4-FFF2-40B4-BE49-F238E27FC236}">
                <a16:creationId xmlns:a16="http://schemas.microsoft.com/office/drawing/2014/main" id="{960881B2-1C85-0041-D722-051C6EE6CE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2626611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A close-up of a white surface&#10;&#10;AI-generated content may be incorrect.">
            <a:extLst>
              <a:ext uri="{FF2B5EF4-FFF2-40B4-BE49-F238E27FC236}">
                <a16:creationId xmlns:a16="http://schemas.microsoft.com/office/drawing/2014/main" id="{299DBA90-0D28-5538-EF8F-46F675EBDC0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528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A close-up of a white surface&#10;&#10;AI-generated content may be incorrect.">
            <a:extLst>
              <a:ext uri="{FF2B5EF4-FFF2-40B4-BE49-F238E27FC236}">
                <a16:creationId xmlns:a16="http://schemas.microsoft.com/office/drawing/2014/main" id="{299DBA90-0D28-5538-EF8F-46F675EBDC0C}"/>
              </a:ext>
            </a:extLst>
          </p:cNvPr>
          <p:cNvPicPr>
            <a:picLocks noChangeAspect="1"/>
          </p:cNvPicPr>
          <p:nvPr userDrawn="1"/>
        </p:nvPicPr>
        <p:blipFill>
          <a:blip r:embed="rId2" cstate="email">
            <a:extLst>
              <a:ext uri="{28A0092B-C50C-407E-A947-70E740481C1C}">
                <a14:useLocalDpi xmlns:a14="http://schemas.microsoft.com/office/drawing/2010/main"/>
              </a:ext>
            </a:extLst>
          </a:blip>
          <a:srcRect l="9858"/>
          <a:stretch/>
        </p:blipFill>
        <p:spPr>
          <a:xfrm>
            <a:off x="0" y="0"/>
            <a:ext cx="12191999" cy="6858000"/>
          </a:xfrm>
          <a:prstGeom prst="rect">
            <a:avLst/>
          </a:prstGeom>
        </p:spPr>
      </p:pic>
    </p:spTree>
    <p:extLst>
      <p:ext uri="{BB962C8B-B14F-4D97-AF65-F5344CB8AC3E}">
        <p14:creationId xmlns:p14="http://schemas.microsoft.com/office/powerpoint/2010/main" val="398827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5467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8143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IJ-FekWUZzE?feature=oembed"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ref.ly/logosres/cstonecm03le?ref=Bible.Le23.1-4&amp;off=3451&amp;ctx=+by+the+Israelites.+~It+was+to+be+mark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uilding with red and black text&#10;&#10;AI-generated content may be incorrect.">
            <a:extLst>
              <a:ext uri="{FF2B5EF4-FFF2-40B4-BE49-F238E27FC236}">
                <a16:creationId xmlns:a16="http://schemas.microsoft.com/office/drawing/2014/main" id="{581F5233-7661-788D-0980-EF72C44F4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77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a goat in a landscape&#10;&#10;AI-generated content may be incorrect.">
            <a:extLst>
              <a:ext uri="{FF2B5EF4-FFF2-40B4-BE49-F238E27FC236}">
                <a16:creationId xmlns:a16="http://schemas.microsoft.com/office/drawing/2014/main" id="{E35CAD0F-77D8-0A30-311A-E5D3748D80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
        <p:nvSpPr>
          <p:cNvPr id="5" name="TextBox 4">
            <a:extLst>
              <a:ext uri="{FF2B5EF4-FFF2-40B4-BE49-F238E27FC236}">
                <a16:creationId xmlns:a16="http://schemas.microsoft.com/office/drawing/2014/main" id="{57BB00D2-3575-E8E6-476A-265246C59919}"/>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10</a:t>
            </a:r>
          </a:p>
        </p:txBody>
      </p:sp>
    </p:spTree>
    <p:extLst>
      <p:ext uri="{BB962C8B-B14F-4D97-AF65-F5344CB8AC3E}">
        <p14:creationId xmlns:p14="http://schemas.microsoft.com/office/powerpoint/2010/main" val="4132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5FB4E-B9CD-E7D8-AD4B-25284369CA1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F31CCD-76F3-3993-E7D3-FDAE9B3F0B77}"/>
              </a:ext>
            </a:extLst>
          </p:cNvPr>
          <p:cNvSpPr txBox="1"/>
          <p:nvPr/>
        </p:nvSpPr>
        <p:spPr>
          <a:xfrm>
            <a:off x="0" y="0"/>
            <a:ext cx="12192000" cy="3293209"/>
          </a:xfrm>
          <a:prstGeom prst="rect">
            <a:avLst/>
          </a:prstGeom>
          <a:noFill/>
        </p:spPr>
        <p:txBody>
          <a:bodyPr wrap="square">
            <a:spAutoFit/>
          </a:bodyPr>
          <a:lstStyle/>
          <a:p>
            <a:pPr algn="l">
              <a:buNone/>
            </a:pPr>
            <a:r>
              <a:rPr lang="en-US" sz="4000" b="1" i="0" baseline="30000" dirty="0">
                <a:solidFill>
                  <a:srgbClr val="000000"/>
                </a:solidFill>
                <a:effectLst/>
                <a:latin typeface="system-ui"/>
              </a:rPr>
              <a:t>4 </a:t>
            </a:r>
            <a:r>
              <a:rPr lang="en-US" sz="4000" b="0" i="0" dirty="0">
                <a:solidFill>
                  <a:srgbClr val="000000"/>
                </a:solidFill>
                <a:effectLst/>
                <a:latin typeface="system-ui"/>
              </a:rPr>
              <a:t>“These are the appointed feasts of the </a:t>
            </a:r>
            <a:r>
              <a:rPr lang="en-US" sz="4000" b="0" i="0" cap="small" dirty="0">
                <a:solidFill>
                  <a:srgbClr val="000000"/>
                </a:solidFill>
                <a:effectLst/>
                <a:latin typeface="system-ui"/>
              </a:rPr>
              <a:t>Lord</a:t>
            </a:r>
            <a:r>
              <a:rPr lang="en-US" sz="4000" b="0" i="0" dirty="0">
                <a:solidFill>
                  <a:srgbClr val="000000"/>
                </a:solidFill>
                <a:effectLst/>
                <a:latin typeface="system-ui"/>
              </a:rPr>
              <a:t>, the holy convocations, which you shall proclaim at the time appointed for them. </a:t>
            </a:r>
            <a:r>
              <a:rPr lang="en-US" sz="4000" b="1" i="0" baseline="30000" dirty="0">
                <a:solidFill>
                  <a:srgbClr val="000000"/>
                </a:solidFill>
                <a:effectLst/>
                <a:latin typeface="system-ui"/>
              </a:rPr>
              <a:t>5 </a:t>
            </a:r>
            <a:r>
              <a:rPr lang="en-US" sz="4000" b="0" i="0" dirty="0">
                <a:solidFill>
                  <a:srgbClr val="000000"/>
                </a:solidFill>
                <a:effectLst/>
                <a:latin typeface="system-ui"/>
              </a:rPr>
              <a:t>In the first month, on the fourteenth day of the month at twilight, is the </a:t>
            </a:r>
            <a:r>
              <a:rPr lang="en-US" sz="4000" b="0" i="0" cap="small" dirty="0">
                <a:solidFill>
                  <a:srgbClr val="000000"/>
                </a:solidFill>
                <a:effectLst/>
                <a:latin typeface="system-ui"/>
              </a:rPr>
              <a:t>Lord</a:t>
            </a:r>
            <a:r>
              <a:rPr lang="en-US" sz="4000" b="0" i="0" dirty="0">
                <a:solidFill>
                  <a:srgbClr val="000000"/>
                </a:solidFill>
                <a:effectLst/>
                <a:latin typeface="system-ui"/>
              </a:rPr>
              <a:t>'s </a:t>
            </a:r>
            <a:r>
              <a:rPr lang="en-US" sz="4800" b="0" i="0" dirty="0">
                <a:solidFill>
                  <a:srgbClr val="C00000"/>
                </a:solidFill>
                <a:effectLst/>
                <a:latin typeface="Aptos Black" panose="020B0004020202020204" pitchFamily="34" charset="0"/>
              </a:rPr>
              <a:t>Passover</a:t>
            </a:r>
            <a:r>
              <a:rPr lang="en-US" sz="4000" b="0" i="0" dirty="0">
                <a:solidFill>
                  <a:srgbClr val="000000"/>
                </a:solidFill>
                <a:effectLst/>
                <a:latin typeface="system-ui"/>
              </a:rPr>
              <a:t>. </a:t>
            </a:r>
          </a:p>
        </p:txBody>
      </p:sp>
      <p:sp>
        <p:nvSpPr>
          <p:cNvPr id="4" name="TextBox 3">
            <a:extLst>
              <a:ext uri="{FF2B5EF4-FFF2-40B4-BE49-F238E27FC236}">
                <a16:creationId xmlns:a16="http://schemas.microsoft.com/office/drawing/2014/main" id="{D8781510-125F-44D0-54F3-655C698E611A}"/>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11</a:t>
            </a:r>
          </a:p>
        </p:txBody>
      </p:sp>
    </p:spTree>
    <p:extLst>
      <p:ext uri="{BB962C8B-B14F-4D97-AF65-F5344CB8AC3E}">
        <p14:creationId xmlns:p14="http://schemas.microsoft.com/office/powerpoint/2010/main" val="167196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F7BCF7-88D6-CC76-366F-36BF3F086E3A}"/>
              </a:ext>
            </a:extLst>
          </p:cNvPr>
          <p:cNvSpPr txBox="1"/>
          <p:nvPr/>
        </p:nvSpPr>
        <p:spPr>
          <a:xfrm>
            <a:off x="2554003" y="5389431"/>
            <a:ext cx="7148111" cy="1569660"/>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9600" b="1" dirty="0">
                <a:solidFill>
                  <a:srgbClr val="9C6B27"/>
                </a:solidFill>
                <a:effectLst/>
                <a:latin typeface="Amasis MT Pro" panose="02040504050005020304" pitchFamily="18" charset="0"/>
                <a:ea typeface="Calibri" panose="020F0502020204030204" pitchFamily="34" charset="0"/>
                <a:cs typeface="Times New Roman" panose="02020603050405020304" pitchFamily="18" charset="0"/>
              </a:rPr>
              <a:t>Deliverance</a:t>
            </a:r>
            <a:endParaRPr lang="en-US" sz="96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EF5BC7A-9DB0-63E4-656F-67439F7F8ECD}"/>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12</a:t>
            </a:r>
          </a:p>
        </p:txBody>
      </p:sp>
      <p:pic>
        <p:nvPicPr>
          <p:cNvPr id="7" name="Picture 6">
            <a:extLst>
              <a:ext uri="{FF2B5EF4-FFF2-40B4-BE49-F238E27FC236}">
                <a16:creationId xmlns:a16="http://schemas.microsoft.com/office/drawing/2014/main" id="{23328D3E-534F-6ABE-5F68-A3D4AE6A682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76154" y="218901"/>
            <a:ext cx="9760127" cy="5699762"/>
          </a:xfrm>
          <a:prstGeom prst="rect">
            <a:avLst/>
          </a:prstGeom>
        </p:spPr>
      </p:pic>
    </p:spTree>
    <p:extLst>
      <p:ext uri="{BB962C8B-B14F-4D97-AF65-F5344CB8AC3E}">
        <p14:creationId xmlns:p14="http://schemas.microsoft.com/office/powerpoint/2010/main" val="18177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DBF57-B232-A508-919A-24A1337D48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01F9BD6-49EC-3277-F81F-C469DC143742}"/>
              </a:ext>
            </a:extLst>
          </p:cNvPr>
          <p:cNvSpPr txBox="1"/>
          <p:nvPr/>
        </p:nvSpPr>
        <p:spPr>
          <a:xfrm>
            <a:off x="0" y="0"/>
            <a:ext cx="12192000" cy="4524315"/>
          </a:xfrm>
          <a:prstGeom prst="rect">
            <a:avLst/>
          </a:prstGeom>
          <a:noFill/>
        </p:spPr>
        <p:txBody>
          <a:bodyPr wrap="square">
            <a:spAutoFit/>
          </a:bodyPr>
          <a:lstStyle/>
          <a:p>
            <a:pPr algn="l">
              <a:buNone/>
            </a:pPr>
            <a:r>
              <a:rPr lang="en-US" sz="4000" b="1" i="0" baseline="30000" dirty="0">
                <a:solidFill>
                  <a:srgbClr val="000000"/>
                </a:solidFill>
                <a:effectLst/>
                <a:latin typeface="system-ui"/>
              </a:rPr>
              <a:t>6 </a:t>
            </a:r>
            <a:r>
              <a:rPr lang="en-US" sz="4000" b="0" i="0" dirty="0">
                <a:solidFill>
                  <a:srgbClr val="000000"/>
                </a:solidFill>
                <a:effectLst/>
                <a:latin typeface="system-ui"/>
              </a:rPr>
              <a:t>And on the fifteenth day of the same month is the Feast of </a:t>
            </a:r>
            <a:r>
              <a:rPr lang="en-US" sz="4800" b="0" i="0" dirty="0">
                <a:solidFill>
                  <a:srgbClr val="C00000"/>
                </a:solidFill>
                <a:effectLst/>
                <a:latin typeface="Aptos Black" panose="020B0004020202020204" pitchFamily="34" charset="0"/>
              </a:rPr>
              <a:t>Unleavened Bread </a:t>
            </a:r>
            <a:r>
              <a:rPr lang="en-US" sz="4000" b="0" i="0" dirty="0">
                <a:solidFill>
                  <a:srgbClr val="000000"/>
                </a:solidFill>
                <a:effectLst/>
                <a:latin typeface="system-ui"/>
              </a:rPr>
              <a:t>to the </a:t>
            </a:r>
            <a:r>
              <a:rPr lang="en-US" sz="4000" b="0" i="0" cap="small" dirty="0">
                <a:solidFill>
                  <a:srgbClr val="000000"/>
                </a:solidFill>
                <a:effectLst/>
                <a:latin typeface="system-ui"/>
              </a:rPr>
              <a:t>Lord</a:t>
            </a:r>
            <a:r>
              <a:rPr lang="en-US" sz="4000" b="0" i="0" dirty="0">
                <a:solidFill>
                  <a:srgbClr val="000000"/>
                </a:solidFill>
                <a:effectLst/>
                <a:latin typeface="system-ui"/>
              </a:rPr>
              <a:t>; for seven days you shall eat unleavened bread. </a:t>
            </a:r>
            <a:r>
              <a:rPr lang="en-US" sz="4000" b="1" i="0" baseline="30000" dirty="0">
                <a:solidFill>
                  <a:srgbClr val="000000"/>
                </a:solidFill>
                <a:effectLst/>
                <a:latin typeface="system-ui"/>
              </a:rPr>
              <a:t>7 </a:t>
            </a:r>
            <a:r>
              <a:rPr lang="en-US" sz="4000" b="0" i="0" dirty="0">
                <a:solidFill>
                  <a:srgbClr val="000000"/>
                </a:solidFill>
                <a:effectLst/>
                <a:latin typeface="system-ui"/>
              </a:rPr>
              <a:t>On the first day you shall have a holy convocation; you shall not do any ordinary work.  </a:t>
            </a:r>
            <a:r>
              <a:rPr lang="en-US" sz="4000" b="1" i="0" baseline="30000" dirty="0">
                <a:solidFill>
                  <a:srgbClr val="000000"/>
                </a:solidFill>
                <a:effectLst/>
                <a:latin typeface="system-ui"/>
              </a:rPr>
              <a:t>8 </a:t>
            </a:r>
            <a:r>
              <a:rPr lang="en-US" sz="4000" b="0" i="0" dirty="0">
                <a:solidFill>
                  <a:srgbClr val="000000"/>
                </a:solidFill>
                <a:effectLst/>
                <a:latin typeface="system-ui"/>
              </a:rPr>
              <a:t>But you shall present a food offering to the </a:t>
            </a:r>
            <a:r>
              <a:rPr lang="en-US" sz="4000" b="0" i="0" cap="small" dirty="0">
                <a:solidFill>
                  <a:srgbClr val="000000"/>
                </a:solidFill>
                <a:effectLst/>
                <a:latin typeface="system-ui"/>
              </a:rPr>
              <a:t>Lord</a:t>
            </a:r>
            <a:r>
              <a:rPr lang="en-US" sz="4000" b="0" i="0" dirty="0">
                <a:solidFill>
                  <a:srgbClr val="000000"/>
                </a:solidFill>
                <a:effectLst/>
                <a:latin typeface="system-ui"/>
              </a:rPr>
              <a:t> for seven days. On the seventh day is a holy convocation; you shall not do any ordinary work.”</a:t>
            </a:r>
          </a:p>
        </p:txBody>
      </p:sp>
      <p:sp>
        <p:nvSpPr>
          <p:cNvPr id="4" name="TextBox 3">
            <a:extLst>
              <a:ext uri="{FF2B5EF4-FFF2-40B4-BE49-F238E27FC236}">
                <a16:creationId xmlns:a16="http://schemas.microsoft.com/office/drawing/2014/main" id="{7808C2E9-5156-2825-CC91-AC35F56A919B}"/>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13</a:t>
            </a:r>
          </a:p>
        </p:txBody>
      </p:sp>
    </p:spTree>
    <p:extLst>
      <p:ext uri="{BB962C8B-B14F-4D97-AF65-F5344CB8AC3E}">
        <p14:creationId xmlns:p14="http://schemas.microsoft.com/office/powerpoint/2010/main" val="131332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D63AB7-BB42-F1E8-D47D-9B9DAE666497}"/>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14</a:t>
            </a:r>
          </a:p>
        </p:txBody>
      </p:sp>
      <p:sp>
        <p:nvSpPr>
          <p:cNvPr id="4" name="TextBox 3">
            <a:extLst>
              <a:ext uri="{FF2B5EF4-FFF2-40B4-BE49-F238E27FC236}">
                <a16:creationId xmlns:a16="http://schemas.microsoft.com/office/drawing/2014/main" id="{15A725C7-B6B1-C27B-5900-D71BBE4582A0}"/>
              </a:ext>
            </a:extLst>
          </p:cNvPr>
          <p:cNvSpPr txBox="1"/>
          <p:nvPr/>
        </p:nvSpPr>
        <p:spPr>
          <a:xfrm>
            <a:off x="4208303" y="5389431"/>
            <a:ext cx="3775393" cy="1569660"/>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96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rPr>
              <a:t>Purity</a:t>
            </a:r>
          </a:p>
        </p:txBody>
      </p:sp>
      <p:pic>
        <p:nvPicPr>
          <p:cNvPr id="6" name="Picture 5">
            <a:extLst>
              <a:ext uri="{FF2B5EF4-FFF2-40B4-BE49-F238E27FC236}">
                <a16:creationId xmlns:a16="http://schemas.microsoft.com/office/drawing/2014/main" id="{8C3B6D2F-1355-2B89-2015-A95EA6BFFA7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71790" y="207818"/>
            <a:ext cx="8248420" cy="5181613"/>
          </a:xfrm>
          <a:prstGeom prst="rect">
            <a:avLst/>
          </a:prstGeom>
        </p:spPr>
      </p:pic>
    </p:spTree>
    <p:extLst>
      <p:ext uri="{BB962C8B-B14F-4D97-AF65-F5344CB8AC3E}">
        <p14:creationId xmlns:p14="http://schemas.microsoft.com/office/powerpoint/2010/main" val="392219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8C9B00-1A67-ABF9-E9F9-3D37858505BA}"/>
              </a:ext>
            </a:extLst>
          </p:cNvPr>
          <p:cNvPicPr>
            <a:picLocks noChangeAspect="1"/>
          </p:cNvPicPr>
          <p:nvPr/>
        </p:nvPicPr>
        <p:blipFill>
          <a:blip r:embed="rId2" cstate="email">
            <a:clrChange>
              <a:clrFrom>
                <a:srgbClr val="F3D69C"/>
              </a:clrFrom>
              <a:clrTo>
                <a:srgbClr val="F3D69C">
                  <a:alpha val="0"/>
                </a:srgbClr>
              </a:clrTo>
            </a:clrChange>
            <a:extLst>
              <a:ext uri="{28A0092B-C50C-407E-A947-70E740481C1C}">
                <a14:useLocalDpi xmlns:a14="http://schemas.microsoft.com/office/drawing/2010/main"/>
              </a:ext>
            </a:extLst>
          </a:blip>
          <a:stretch>
            <a:fillRect/>
          </a:stretch>
        </p:blipFill>
        <p:spPr>
          <a:xfrm>
            <a:off x="1078620" y="0"/>
            <a:ext cx="10193725" cy="6858000"/>
          </a:xfrm>
          <a:prstGeom prst="rect">
            <a:avLst/>
          </a:prstGeom>
        </p:spPr>
      </p:pic>
      <p:sp>
        <p:nvSpPr>
          <p:cNvPr id="4" name="TextBox 3">
            <a:extLst>
              <a:ext uri="{FF2B5EF4-FFF2-40B4-BE49-F238E27FC236}">
                <a16:creationId xmlns:a16="http://schemas.microsoft.com/office/drawing/2014/main" id="{CCB16EF7-85D2-F2CB-A92E-9F8D188189E0}"/>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15</a:t>
            </a:r>
          </a:p>
        </p:txBody>
      </p:sp>
    </p:spTree>
    <p:extLst>
      <p:ext uri="{BB962C8B-B14F-4D97-AF65-F5344CB8AC3E}">
        <p14:creationId xmlns:p14="http://schemas.microsoft.com/office/powerpoint/2010/main" val="236401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2933E-C9EC-0D57-2299-F7BCE551C99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D244ACB-4D39-8983-D871-ACA2E3EB821A}"/>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16</a:t>
            </a:r>
          </a:p>
        </p:txBody>
      </p:sp>
      <p:sp>
        <p:nvSpPr>
          <p:cNvPr id="2" name="TextBox 1">
            <a:extLst>
              <a:ext uri="{FF2B5EF4-FFF2-40B4-BE49-F238E27FC236}">
                <a16:creationId xmlns:a16="http://schemas.microsoft.com/office/drawing/2014/main" id="{31E6B2D2-4F08-7440-03C4-5C679D8B216F}"/>
              </a:ext>
            </a:extLst>
          </p:cNvPr>
          <p:cNvSpPr txBox="1"/>
          <p:nvPr/>
        </p:nvSpPr>
        <p:spPr>
          <a:xfrm>
            <a:off x="0" y="0"/>
            <a:ext cx="12192000" cy="6555641"/>
          </a:xfrm>
          <a:prstGeom prst="rect">
            <a:avLst/>
          </a:prstGeom>
          <a:noFill/>
        </p:spPr>
        <p:txBody>
          <a:bodyPr wrap="square">
            <a:spAutoFit/>
          </a:bodyPr>
          <a:lstStyle/>
          <a:p>
            <a:pPr algn="l"/>
            <a:r>
              <a:rPr lang="en-US" sz="3600" b="1" i="0" baseline="30000" dirty="0">
                <a:solidFill>
                  <a:srgbClr val="000000"/>
                </a:solidFill>
                <a:effectLst/>
                <a:latin typeface="system-ui"/>
              </a:rPr>
              <a:t>9 </a:t>
            </a:r>
            <a:r>
              <a:rPr lang="en-US" sz="3600" b="0" i="0" dirty="0">
                <a:solidFill>
                  <a:srgbClr val="000000"/>
                </a:solidFill>
                <a:effectLst/>
                <a:latin typeface="system-ui"/>
              </a:rPr>
              <a:t>And the </a:t>
            </a:r>
            <a:r>
              <a:rPr lang="en-US" sz="3600" b="0" i="0" cap="small" dirty="0">
                <a:solidFill>
                  <a:srgbClr val="000000"/>
                </a:solidFill>
                <a:effectLst/>
                <a:latin typeface="system-ui"/>
              </a:rPr>
              <a:t>Lord</a:t>
            </a:r>
            <a:r>
              <a:rPr lang="en-US" sz="3600" b="0" i="0" dirty="0">
                <a:solidFill>
                  <a:srgbClr val="000000"/>
                </a:solidFill>
                <a:effectLst/>
                <a:latin typeface="system-ui"/>
              </a:rPr>
              <a:t> spoke to Moses, saying, </a:t>
            </a:r>
            <a:r>
              <a:rPr lang="en-US" sz="3600" b="1" i="0" baseline="30000" dirty="0">
                <a:solidFill>
                  <a:srgbClr val="000000"/>
                </a:solidFill>
                <a:effectLst/>
                <a:latin typeface="system-ui"/>
              </a:rPr>
              <a:t>10 </a:t>
            </a:r>
            <a:r>
              <a:rPr lang="en-US" sz="3600" b="0" i="0" dirty="0">
                <a:solidFill>
                  <a:srgbClr val="000000"/>
                </a:solidFill>
                <a:effectLst/>
                <a:latin typeface="system-ui"/>
              </a:rPr>
              <a:t>“Speak to the people of Israel and say to them, When you come into the land that I give you and reap its harvest, you shall bring the sheaf of the </a:t>
            </a:r>
            <a:r>
              <a:rPr lang="en-US" sz="4400" b="1" i="0" dirty="0" err="1">
                <a:solidFill>
                  <a:srgbClr val="C00000"/>
                </a:solidFill>
                <a:effectLst/>
                <a:latin typeface="Aptos Black" panose="020B0004020202020204" pitchFamily="34" charset="0"/>
              </a:rPr>
              <a:t>firstfruits</a:t>
            </a:r>
            <a:r>
              <a:rPr lang="en-US" sz="3600" b="0" i="0" dirty="0">
                <a:solidFill>
                  <a:srgbClr val="000000"/>
                </a:solidFill>
                <a:effectLst/>
                <a:latin typeface="system-ui"/>
              </a:rPr>
              <a:t> of your harvest to the priest, </a:t>
            </a:r>
            <a:r>
              <a:rPr lang="en-US" sz="3600" b="1" i="0" baseline="30000" dirty="0">
                <a:solidFill>
                  <a:srgbClr val="000000"/>
                </a:solidFill>
                <a:effectLst/>
                <a:latin typeface="system-ui"/>
              </a:rPr>
              <a:t>11 </a:t>
            </a:r>
            <a:r>
              <a:rPr lang="en-US" sz="3600" b="0" i="0" dirty="0">
                <a:solidFill>
                  <a:srgbClr val="000000"/>
                </a:solidFill>
                <a:effectLst/>
                <a:latin typeface="system-ui"/>
              </a:rPr>
              <a:t>and he shall wave the sheaf before the </a:t>
            </a:r>
            <a:r>
              <a:rPr lang="en-US" sz="3600" b="0" i="0" cap="small" dirty="0">
                <a:solidFill>
                  <a:srgbClr val="000000"/>
                </a:solidFill>
                <a:effectLst/>
                <a:latin typeface="system-ui"/>
              </a:rPr>
              <a:t>Lord</a:t>
            </a:r>
            <a:r>
              <a:rPr lang="en-US" sz="3600" b="0" i="0" dirty="0">
                <a:solidFill>
                  <a:srgbClr val="000000"/>
                </a:solidFill>
                <a:effectLst/>
                <a:latin typeface="system-ui"/>
              </a:rPr>
              <a:t>, so that you may be accepted. On the day after the Sabbath the priest shall wave it. </a:t>
            </a:r>
            <a:r>
              <a:rPr lang="en-US" sz="2800" b="1" i="0" baseline="30000" dirty="0">
                <a:solidFill>
                  <a:srgbClr val="000000"/>
                </a:solidFill>
                <a:effectLst/>
                <a:latin typeface="system-ui"/>
              </a:rPr>
              <a:t>12 </a:t>
            </a:r>
            <a:r>
              <a:rPr lang="en-US" sz="2800" b="0" i="0" dirty="0">
                <a:solidFill>
                  <a:srgbClr val="000000"/>
                </a:solidFill>
                <a:effectLst/>
                <a:latin typeface="system-ui"/>
              </a:rPr>
              <a:t>And on the day when you wave the sheaf, you shall offer a male lamb a year old without blemish as a burnt offering to the </a:t>
            </a:r>
            <a:r>
              <a:rPr lang="en-US" sz="2800" b="0" i="0" cap="small" dirty="0">
                <a:solidFill>
                  <a:srgbClr val="000000"/>
                </a:solidFill>
                <a:effectLst/>
                <a:latin typeface="system-ui"/>
              </a:rPr>
              <a:t>Lord</a:t>
            </a:r>
            <a:r>
              <a:rPr lang="en-US" sz="2800" b="0" i="0" dirty="0">
                <a:solidFill>
                  <a:srgbClr val="000000"/>
                </a:solidFill>
                <a:effectLst/>
                <a:latin typeface="system-ui"/>
              </a:rPr>
              <a:t>. </a:t>
            </a:r>
            <a:r>
              <a:rPr lang="en-US" sz="2800" b="1" i="0" baseline="30000" dirty="0">
                <a:solidFill>
                  <a:srgbClr val="000000"/>
                </a:solidFill>
                <a:effectLst/>
                <a:latin typeface="system-ui"/>
              </a:rPr>
              <a:t>13 </a:t>
            </a:r>
            <a:r>
              <a:rPr lang="en-US" sz="2800" b="0" i="0" dirty="0">
                <a:solidFill>
                  <a:srgbClr val="000000"/>
                </a:solidFill>
                <a:effectLst/>
                <a:latin typeface="system-ui"/>
              </a:rPr>
              <a:t>And the grain offering with it shall be two tenths of an ephah of fine flour mixed with oil, a food offering to the </a:t>
            </a:r>
            <a:r>
              <a:rPr lang="en-US" sz="2800" b="0" i="0" cap="small" dirty="0">
                <a:solidFill>
                  <a:srgbClr val="000000"/>
                </a:solidFill>
                <a:effectLst/>
                <a:latin typeface="system-ui"/>
              </a:rPr>
              <a:t>Lord</a:t>
            </a:r>
            <a:r>
              <a:rPr lang="en-US" sz="2800" b="0" i="0" dirty="0">
                <a:solidFill>
                  <a:srgbClr val="000000"/>
                </a:solidFill>
                <a:effectLst/>
                <a:latin typeface="system-ui"/>
              </a:rPr>
              <a:t> with a pleasing aroma, and the drink offering with it shall be of wine, a fourth of a </a:t>
            </a:r>
            <a:r>
              <a:rPr lang="en-US" sz="2800" b="0" i="0" dirty="0" err="1">
                <a:solidFill>
                  <a:srgbClr val="000000"/>
                </a:solidFill>
                <a:effectLst/>
                <a:latin typeface="system-ui"/>
              </a:rPr>
              <a:t>hin</a:t>
            </a:r>
            <a:r>
              <a:rPr lang="en-US" sz="2800" b="0" i="0" dirty="0">
                <a:solidFill>
                  <a:srgbClr val="000000"/>
                </a:solidFill>
                <a:effectLst/>
                <a:latin typeface="system-ui"/>
              </a:rPr>
              <a:t>. </a:t>
            </a:r>
            <a:r>
              <a:rPr lang="en-US" sz="2800" b="1" i="0" baseline="30000" dirty="0">
                <a:solidFill>
                  <a:srgbClr val="000000"/>
                </a:solidFill>
                <a:effectLst/>
                <a:latin typeface="system-ui"/>
              </a:rPr>
              <a:t>14 </a:t>
            </a:r>
            <a:r>
              <a:rPr lang="en-US" sz="2800" b="0" i="0" dirty="0">
                <a:solidFill>
                  <a:srgbClr val="000000"/>
                </a:solidFill>
                <a:effectLst/>
                <a:latin typeface="system-ui"/>
              </a:rPr>
              <a:t>And you shall eat neither bread nor grain parched or fresh until this same day, until you have brought the offering of your God: it is a statute forever throughout your generations in all your dwellings.</a:t>
            </a:r>
            <a:endParaRPr lang="en-US" sz="3200" b="0" i="0" dirty="0">
              <a:solidFill>
                <a:srgbClr val="000000"/>
              </a:solidFill>
              <a:effectLst/>
              <a:latin typeface="system-ui"/>
            </a:endParaRPr>
          </a:p>
        </p:txBody>
      </p:sp>
    </p:spTree>
    <p:extLst>
      <p:ext uri="{BB962C8B-B14F-4D97-AF65-F5344CB8AC3E}">
        <p14:creationId xmlns:p14="http://schemas.microsoft.com/office/powerpoint/2010/main" val="12843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C631FA-D72F-E785-CC08-892D9880F43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91454" y="0"/>
            <a:ext cx="7209092" cy="6858000"/>
          </a:xfrm>
          <a:prstGeom prst="rect">
            <a:avLst/>
          </a:prstGeom>
        </p:spPr>
      </p:pic>
      <p:sp>
        <p:nvSpPr>
          <p:cNvPr id="6" name="TextBox 5">
            <a:extLst>
              <a:ext uri="{FF2B5EF4-FFF2-40B4-BE49-F238E27FC236}">
                <a16:creationId xmlns:a16="http://schemas.microsoft.com/office/drawing/2014/main" id="{1CB2C4AD-A9CE-1F8B-FB9B-CFDEFBC6D5BA}"/>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17</a:t>
            </a:r>
          </a:p>
        </p:txBody>
      </p:sp>
    </p:spTree>
    <p:extLst>
      <p:ext uri="{BB962C8B-B14F-4D97-AF65-F5344CB8AC3E}">
        <p14:creationId xmlns:p14="http://schemas.microsoft.com/office/powerpoint/2010/main" val="287030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7FA10F-DA23-4D91-AB57-ACD7946B8129}"/>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18</a:t>
            </a:r>
          </a:p>
        </p:txBody>
      </p:sp>
      <p:pic>
        <p:nvPicPr>
          <p:cNvPr id="4" name="Picture 3">
            <a:extLst>
              <a:ext uri="{FF2B5EF4-FFF2-40B4-BE49-F238E27FC236}">
                <a16:creationId xmlns:a16="http://schemas.microsoft.com/office/drawing/2014/main" id="{9E0315D4-FAB2-DE98-F856-9811D31B9D3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1235" y="0"/>
            <a:ext cx="8977746" cy="5985164"/>
          </a:xfrm>
          <a:prstGeom prst="rect">
            <a:avLst/>
          </a:prstGeom>
        </p:spPr>
      </p:pic>
      <p:sp>
        <p:nvSpPr>
          <p:cNvPr id="6" name="TextBox 5">
            <a:extLst>
              <a:ext uri="{FF2B5EF4-FFF2-40B4-BE49-F238E27FC236}">
                <a16:creationId xmlns:a16="http://schemas.microsoft.com/office/drawing/2014/main" id="{EFA57B9A-D0ED-1875-7B06-C229E0C1C732}"/>
              </a:ext>
            </a:extLst>
          </p:cNvPr>
          <p:cNvSpPr txBox="1"/>
          <p:nvPr/>
        </p:nvSpPr>
        <p:spPr>
          <a:xfrm>
            <a:off x="7229912" y="4946470"/>
            <a:ext cx="3410036" cy="1569660"/>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96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rPr>
              <a:t>Trust</a:t>
            </a:r>
          </a:p>
        </p:txBody>
      </p:sp>
    </p:spTree>
    <p:extLst>
      <p:ext uri="{BB962C8B-B14F-4D97-AF65-F5344CB8AC3E}">
        <p14:creationId xmlns:p14="http://schemas.microsoft.com/office/powerpoint/2010/main" val="210215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53679-0F3A-D603-A4D8-1BAAF792D4D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E8B8105-3B2B-1498-3ABB-3FBFEBAB137A}"/>
              </a:ext>
            </a:extLst>
          </p:cNvPr>
          <p:cNvSpPr txBox="1"/>
          <p:nvPr/>
        </p:nvSpPr>
        <p:spPr>
          <a:xfrm>
            <a:off x="0" y="58846"/>
            <a:ext cx="12192000" cy="4647426"/>
          </a:xfrm>
          <a:prstGeom prst="rect">
            <a:avLst/>
          </a:prstGeom>
          <a:noFill/>
        </p:spPr>
        <p:txBody>
          <a:bodyPr wrap="square">
            <a:spAutoFit/>
          </a:bodyPr>
          <a:lstStyle/>
          <a:p>
            <a:pPr algn="l">
              <a:buNone/>
            </a:pPr>
            <a:r>
              <a:rPr lang="en-US" sz="3600" b="1" i="0" baseline="30000" dirty="0">
                <a:solidFill>
                  <a:srgbClr val="000000"/>
                </a:solidFill>
                <a:effectLst/>
                <a:latin typeface="system-ui"/>
              </a:rPr>
              <a:t>15 </a:t>
            </a:r>
            <a:r>
              <a:rPr lang="en-US" sz="3600" b="0" i="0" dirty="0">
                <a:solidFill>
                  <a:srgbClr val="000000"/>
                </a:solidFill>
                <a:effectLst/>
                <a:latin typeface="system-ui"/>
              </a:rPr>
              <a:t>“You shall count seven full </a:t>
            </a:r>
            <a:r>
              <a:rPr lang="en-US" sz="4400" b="0" i="0" dirty="0">
                <a:solidFill>
                  <a:srgbClr val="C00000"/>
                </a:solidFill>
                <a:effectLst/>
                <a:latin typeface="Aptos Black" panose="020B0004020202020204" pitchFamily="34" charset="0"/>
              </a:rPr>
              <a:t>weeks</a:t>
            </a:r>
            <a:r>
              <a:rPr lang="en-US" sz="3600" b="0" i="0" dirty="0">
                <a:solidFill>
                  <a:srgbClr val="000000"/>
                </a:solidFill>
                <a:effectLst/>
                <a:latin typeface="system-ui"/>
              </a:rPr>
              <a:t> from the day after the Sabbath, from the day that you brought the sheaf of the wave offering. </a:t>
            </a:r>
            <a:r>
              <a:rPr lang="en-US" sz="3600" b="1" i="0" baseline="30000" dirty="0">
                <a:solidFill>
                  <a:srgbClr val="000000"/>
                </a:solidFill>
                <a:effectLst/>
                <a:latin typeface="system-ui"/>
              </a:rPr>
              <a:t>16 </a:t>
            </a:r>
            <a:r>
              <a:rPr lang="en-US" sz="3600" b="0" i="0" dirty="0">
                <a:solidFill>
                  <a:srgbClr val="000000"/>
                </a:solidFill>
                <a:effectLst/>
                <a:latin typeface="system-ui"/>
              </a:rPr>
              <a:t>You shall count fifty days to the day after the seventh Sabbath. Then you shall present a grain offering of new grain to the </a:t>
            </a:r>
            <a:r>
              <a:rPr lang="en-US" sz="3600" b="0" i="0" cap="small" dirty="0">
                <a:solidFill>
                  <a:srgbClr val="000000"/>
                </a:solidFill>
                <a:effectLst/>
                <a:latin typeface="system-ui"/>
              </a:rPr>
              <a:t>Lord</a:t>
            </a:r>
            <a:r>
              <a:rPr lang="en-US" sz="3600" b="0" i="0" dirty="0">
                <a:solidFill>
                  <a:srgbClr val="000000"/>
                </a:solidFill>
                <a:effectLst/>
                <a:latin typeface="system-ui"/>
              </a:rPr>
              <a:t>. </a:t>
            </a:r>
            <a:r>
              <a:rPr lang="en-US" sz="3600" b="1" i="0" baseline="30000" dirty="0">
                <a:solidFill>
                  <a:srgbClr val="000000"/>
                </a:solidFill>
                <a:effectLst/>
                <a:latin typeface="system-ui"/>
              </a:rPr>
              <a:t>17 </a:t>
            </a:r>
            <a:r>
              <a:rPr lang="en-US" sz="3600" b="0" i="0" dirty="0">
                <a:solidFill>
                  <a:srgbClr val="000000"/>
                </a:solidFill>
                <a:effectLst/>
                <a:latin typeface="system-ui"/>
              </a:rPr>
              <a:t>You shall bring from your dwelling places two loaves of bread to be waved, made of two tenths of an ephah. They shall be of fine flour, and they shall be baked with leaven, as </a:t>
            </a:r>
            <a:r>
              <a:rPr lang="en-US" sz="3600" b="0" i="0" dirty="0" err="1">
                <a:solidFill>
                  <a:srgbClr val="000000"/>
                </a:solidFill>
                <a:effectLst/>
                <a:latin typeface="system-ui"/>
              </a:rPr>
              <a:t>firstfruits</a:t>
            </a:r>
            <a:r>
              <a:rPr lang="en-US" sz="3600" b="0" i="0" dirty="0">
                <a:solidFill>
                  <a:srgbClr val="000000"/>
                </a:solidFill>
                <a:effectLst/>
                <a:latin typeface="system-ui"/>
              </a:rPr>
              <a:t> to the </a:t>
            </a:r>
            <a:r>
              <a:rPr lang="en-US" sz="3600" b="0" i="0" cap="small" dirty="0">
                <a:solidFill>
                  <a:srgbClr val="000000"/>
                </a:solidFill>
                <a:effectLst/>
                <a:latin typeface="system-ui"/>
              </a:rPr>
              <a:t>Lord</a:t>
            </a:r>
            <a:r>
              <a:rPr lang="en-US" sz="3600" b="0" i="0" dirty="0">
                <a:solidFill>
                  <a:srgbClr val="000000"/>
                </a:solidFill>
                <a:effectLst/>
                <a:latin typeface="system-ui"/>
              </a:rPr>
              <a:t>. ”</a:t>
            </a:r>
          </a:p>
        </p:txBody>
      </p:sp>
      <p:sp>
        <p:nvSpPr>
          <p:cNvPr id="6" name="TextBox 5">
            <a:extLst>
              <a:ext uri="{FF2B5EF4-FFF2-40B4-BE49-F238E27FC236}">
                <a16:creationId xmlns:a16="http://schemas.microsoft.com/office/drawing/2014/main" id="{F80EB79F-D34A-F34F-E1D6-AFC2003D6D8C}"/>
              </a:ext>
            </a:extLst>
          </p:cNvPr>
          <p:cNvSpPr txBox="1"/>
          <p:nvPr/>
        </p:nvSpPr>
        <p:spPr>
          <a:xfrm>
            <a:off x="465909" y="4768670"/>
            <a:ext cx="11260182" cy="1815882"/>
          </a:xfrm>
          <a:prstGeom prst="rect">
            <a:avLst/>
          </a:prstGeom>
          <a:noFill/>
        </p:spPr>
        <p:txBody>
          <a:bodyPr wrap="square">
            <a:spAutoFit/>
          </a:bodyPr>
          <a:lstStyle/>
          <a:p>
            <a:r>
              <a:rPr lang="en-US" sz="2800" dirty="0"/>
              <a:t>Verses 18–22 describe additional offerings (lambs, a bull, rams, a sin offering, and peace offerings) and command the people to leave grain for the poor and foreigner — showing that trust in God's provision should overflow into generosity.</a:t>
            </a:r>
          </a:p>
        </p:txBody>
      </p:sp>
      <p:sp>
        <p:nvSpPr>
          <p:cNvPr id="7" name="TextBox 6">
            <a:extLst>
              <a:ext uri="{FF2B5EF4-FFF2-40B4-BE49-F238E27FC236}">
                <a16:creationId xmlns:a16="http://schemas.microsoft.com/office/drawing/2014/main" id="{8E4F4F0F-8DA1-2D57-76C6-21A464151F07}"/>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19</a:t>
            </a:r>
          </a:p>
        </p:txBody>
      </p:sp>
    </p:spTree>
    <p:extLst>
      <p:ext uri="{BB962C8B-B14F-4D97-AF65-F5344CB8AC3E}">
        <p14:creationId xmlns:p14="http://schemas.microsoft.com/office/powerpoint/2010/main" val="393725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veral different types of signs&#10;&#10;AI-generated content may be incorrect.">
            <a:extLst>
              <a:ext uri="{FF2B5EF4-FFF2-40B4-BE49-F238E27FC236}">
                <a16:creationId xmlns:a16="http://schemas.microsoft.com/office/drawing/2014/main" id="{64ED1185-3103-7C7A-4921-C5EDD25E51D8}"/>
              </a:ext>
            </a:extLst>
          </p:cNvPr>
          <p:cNvPicPr>
            <a:picLocks noChangeAspect="1"/>
          </p:cNvPicPr>
          <p:nvPr/>
        </p:nvPicPr>
        <p:blipFill>
          <a:blip r:embed="rId2" cstate="email">
            <a:extLst>
              <a:ext uri="{28A0092B-C50C-407E-A947-70E740481C1C}">
                <a14:useLocalDpi xmlns:a14="http://schemas.microsoft.com/office/drawing/2010/main"/>
              </a:ext>
            </a:extLst>
          </a:blip>
          <a:srcRect t="7127" b="6437"/>
          <a:stretch/>
        </p:blipFill>
        <p:spPr>
          <a:xfrm>
            <a:off x="1" y="0"/>
            <a:ext cx="12192000" cy="6818947"/>
          </a:xfrm>
          <a:prstGeom prst="rect">
            <a:avLst/>
          </a:prstGeom>
        </p:spPr>
      </p:pic>
    </p:spTree>
    <p:extLst>
      <p:ext uri="{BB962C8B-B14F-4D97-AF65-F5344CB8AC3E}">
        <p14:creationId xmlns:p14="http://schemas.microsoft.com/office/powerpoint/2010/main" val="244980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25F16220-EDB3-CD64-E407-FB1E46A5B2B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C06C32D-BDB9-C6FF-7A28-F4AA6D10828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6887"/>
          <a:stretch/>
        </p:blipFill>
        <p:spPr>
          <a:xfrm>
            <a:off x="1076703" y="259673"/>
            <a:ext cx="10038593" cy="5268291"/>
          </a:xfrm>
          <a:prstGeom prst="rect">
            <a:avLst/>
          </a:prstGeom>
          <a:effectLst/>
        </p:spPr>
      </p:pic>
      <p:sp>
        <p:nvSpPr>
          <p:cNvPr id="6" name="TextBox 5">
            <a:extLst>
              <a:ext uri="{FF2B5EF4-FFF2-40B4-BE49-F238E27FC236}">
                <a16:creationId xmlns:a16="http://schemas.microsoft.com/office/drawing/2014/main" id="{186DDCE4-78D6-4DCD-FCBB-3980066AB419}"/>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20</a:t>
            </a:r>
          </a:p>
        </p:txBody>
      </p:sp>
      <p:sp>
        <p:nvSpPr>
          <p:cNvPr id="8" name="TextBox 7">
            <a:extLst>
              <a:ext uri="{FF2B5EF4-FFF2-40B4-BE49-F238E27FC236}">
                <a16:creationId xmlns:a16="http://schemas.microsoft.com/office/drawing/2014/main" id="{90F4CFB4-E622-F070-7738-78E8AAF84BBC}"/>
              </a:ext>
            </a:extLst>
          </p:cNvPr>
          <p:cNvSpPr txBox="1"/>
          <p:nvPr/>
        </p:nvSpPr>
        <p:spPr>
          <a:xfrm>
            <a:off x="2554003" y="5389431"/>
            <a:ext cx="6712094" cy="1569660"/>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9600" b="1" dirty="0">
                <a:solidFill>
                  <a:srgbClr val="9C6B27"/>
                </a:solidFill>
                <a:effectLst/>
                <a:latin typeface="Amasis MT Pro" panose="02040504050005020304" pitchFamily="18" charset="0"/>
                <a:ea typeface="Calibri" panose="020F0502020204030204" pitchFamily="34" charset="0"/>
                <a:cs typeface="Times New Roman" panose="02020603050405020304" pitchFamily="18" charset="0"/>
              </a:rPr>
              <a:t>Generosity</a:t>
            </a:r>
            <a:endParaRPr lang="en-US" sz="96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932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D16AF7-8491-5FB0-B315-FF6EA7BE5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46882" cy="6858000"/>
          </a:xfrm>
          <a:prstGeom prst="rect">
            <a:avLst/>
          </a:prstGeom>
        </p:spPr>
      </p:pic>
      <p:sp>
        <p:nvSpPr>
          <p:cNvPr id="2" name="TextBox 1">
            <a:extLst>
              <a:ext uri="{FF2B5EF4-FFF2-40B4-BE49-F238E27FC236}">
                <a16:creationId xmlns:a16="http://schemas.microsoft.com/office/drawing/2014/main" id="{6752AC22-FA00-2042-7462-44CDB71CA23D}"/>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effectLst>
                  <a:glow rad="127000">
                    <a:schemeClr val="bg1"/>
                  </a:glow>
                </a:effectLst>
                <a:latin typeface="+mj-lt"/>
                <a:ea typeface="+mj-ea"/>
                <a:cs typeface="+mj-cs"/>
              </a:rPr>
              <a:t>21</a:t>
            </a:r>
          </a:p>
        </p:txBody>
      </p:sp>
    </p:spTree>
    <p:extLst>
      <p:ext uri="{BB962C8B-B14F-4D97-AF65-F5344CB8AC3E}">
        <p14:creationId xmlns:p14="http://schemas.microsoft.com/office/powerpoint/2010/main" val="204450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56954-40A7-F17C-24A6-349BBB6988D6}"/>
            </a:ext>
          </a:extLst>
        </p:cNvPr>
        <p:cNvGrpSpPr/>
        <p:nvPr/>
      </p:nvGrpSpPr>
      <p:grpSpPr>
        <a:xfrm>
          <a:off x="0" y="0"/>
          <a:ext cx="0" cy="0"/>
          <a:chOff x="0" y="0"/>
          <a:chExt cx="0" cy="0"/>
        </a:xfrm>
      </p:grpSpPr>
      <p:sp>
        <p:nvSpPr>
          <p:cNvPr id="7" name="Subtitle 2">
            <a:extLst>
              <a:ext uri="{FF2B5EF4-FFF2-40B4-BE49-F238E27FC236}">
                <a16:creationId xmlns:a16="http://schemas.microsoft.com/office/drawing/2014/main" id="{DB50AF0E-4BC5-3169-793D-212D9A87CDAB}"/>
              </a:ext>
            </a:extLst>
          </p:cNvPr>
          <p:cNvSpPr txBox="1">
            <a:spLocks/>
          </p:cNvSpPr>
          <p:nvPr/>
        </p:nvSpPr>
        <p:spPr>
          <a:xfrm>
            <a:off x="993229" y="5281448"/>
            <a:ext cx="10294882" cy="1576551"/>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cap="none" spc="0" normalizeH="0" baseline="0" noProof="0" dirty="0">
                <a:ln>
                  <a:noFill/>
                </a:ln>
                <a:solidFill>
                  <a:srgbClr val="1A1204"/>
                </a:solidFill>
                <a:effectLst/>
                <a:uLnTx/>
                <a:uFillTx/>
                <a:ea typeface="+mj-ea"/>
                <a:cs typeface="+mj-cs"/>
              </a:rPr>
              <a:t>The Spring Feasts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a:noFill/>
                </a:ln>
                <a:solidFill>
                  <a:srgbClr val="1A1204"/>
                </a:solidFill>
                <a:effectLst/>
                <a:uLnTx/>
                <a:uFillTx/>
                <a:ea typeface="+mj-ea"/>
                <a:cs typeface="+mj-cs"/>
              </a:rPr>
              <a:t>Leviticus 23:1-22</a:t>
            </a:r>
          </a:p>
        </p:txBody>
      </p:sp>
      <p:pic>
        <p:nvPicPr>
          <p:cNvPr id="17" name="Picture 16" descr="A group of wheat plants&#10;&#10;AI-generated content may be incorrect.">
            <a:extLst>
              <a:ext uri="{FF2B5EF4-FFF2-40B4-BE49-F238E27FC236}">
                <a16:creationId xmlns:a16="http://schemas.microsoft.com/office/drawing/2014/main" id="{8F57F226-12F9-795D-8384-1480FBAD8877}"/>
              </a:ext>
            </a:extLst>
          </p:cNvPr>
          <p:cNvPicPr>
            <a:picLocks noChangeAspect="1"/>
          </p:cNvPicPr>
          <p:nvPr/>
        </p:nvPicPr>
        <p:blipFill>
          <a:blip r:embed="rId2">
            <a:clrChange>
              <a:clrFrom>
                <a:srgbClr val="EED6A6"/>
              </a:clrFrom>
              <a:clrTo>
                <a:srgbClr val="EED6A6">
                  <a:alpha val="0"/>
                </a:srgbClr>
              </a:clrTo>
            </a:clrChange>
            <a:extLst>
              <a:ext uri="{28A0092B-C50C-407E-A947-70E740481C1C}">
                <a14:useLocalDpi xmlns:a14="http://schemas.microsoft.com/office/drawing/2010/main" val="0"/>
              </a:ext>
            </a:extLst>
          </a:blip>
          <a:stretch>
            <a:fillRect/>
          </a:stretch>
        </p:blipFill>
        <p:spPr>
          <a:xfrm>
            <a:off x="2628165" y="0"/>
            <a:ext cx="6935670" cy="5281448"/>
          </a:xfrm>
          <a:prstGeom prst="rect">
            <a:avLst/>
          </a:prstGeom>
        </p:spPr>
      </p:pic>
      <p:sp>
        <p:nvSpPr>
          <p:cNvPr id="2" name="TextBox 1">
            <a:extLst>
              <a:ext uri="{FF2B5EF4-FFF2-40B4-BE49-F238E27FC236}">
                <a16:creationId xmlns:a16="http://schemas.microsoft.com/office/drawing/2014/main" id="{D1EEC2D2-ED17-1AE0-AAC6-0115AE961730}"/>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22</a:t>
            </a:r>
          </a:p>
        </p:txBody>
      </p:sp>
    </p:spTree>
    <p:extLst>
      <p:ext uri="{BB962C8B-B14F-4D97-AF65-F5344CB8AC3E}">
        <p14:creationId xmlns:p14="http://schemas.microsoft.com/office/powerpoint/2010/main" val="423864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1BAFE-0CF8-2910-2DC7-32762F549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16011" y="0"/>
            <a:ext cx="6959978" cy="6858000"/>
          </a:xfrm>
          <a:prstGeom prst="rect">
            <a:avLst/>
          </a:prstGeom>
        </p:spPr>
      </p:pic>
      <p:sp>
        <p:nvSpPr>
          <p:cNvPr id="5" name="TextBox 4">
            <a:extLst>
              <a:ext uri="{FF2B5EF4-FFF2-40B4-BE49-F238E27FC236}">
                <a16:creationId xmlns:a16="http://schemas.microsoft.com/office/drawing/2014/main" id="{3AD279C2-FF0D-11EB-0055-2F204FE4B281}"/>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effectLst>
                  <a:glow rad="127000">
                    <a:schemeClr val="bg1"/>
                  </a:glow>
                </a:effectLst>
                <a:latin typeface="+mj-lt"/>
                <a:ea typeface="+mj-ea"/>
                <a:cs typeface="+mj-cs"/>
              </a:rPr>
              <a:t>23</a:t>
            </a:r>
          </a:p>
        </p:txBody>
      </p:sp>
    </p:spTree>
    <p:extLst>
      <p:ext uri="{BB962C8B-B14F-4D97-AF65-F5344CB8AC3E}">
        <p14:creationId xmlns:p14="http://schemas.microsoft.com/office/powerpoint/2010/main" val="398610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CB78CD-15FF-53DB-1D15-C020EA90E0B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34097" y="117214"/>
            <a:ext cx="2461171" cy="3311786"/>
          </a:xfrm>
          <a:prstGeom prst="rect">
            <a:avLst/>
          </a:prstGeom>
        </p:spPr>
      </p:pic>
      <p:sp>
        <p:nvSpPr>
          <p:cNvPr id="4" name="Subtitle 2">
            <a:extLst>
              <a:ext uri="{FF2B5EF4-FFF2-40B4-BE49-F238E27FC236}">
                <a16:creationId xmlns:a16="http://schemas.microsoft.com/office/drawing/2014/main" id="{971EC56C-D280-AE80-5C7B-C108E8225CD2}"/>
              </a:ext>
            </a:extLst>
          </p:cNvPr>
          <p:cNvSpPr txBox="1">
            <a:spLocks/>
          </p:cNvSpPr>
          <p:nvPr/>
        </p:nvSpPr>
        <p:spPr>
          <a:xfrm>
            <a:off x="3334097" y="5685797"/>
            <a:ext cx="2461171" cy="1202143"/>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2</a:t>
            </a:r>
            <a:r>
              <a:rPr lang="en-US" sz="4000" cap="none" spc="0" dirty="0">
                <a:solidFill>
                  <a:srgbClr val="1A1204"/>
                </a:solidFill>
                <a:ea typeface="+mj-ea"/>
                <a:cs typeface="+mj-cs"/>
              </a:rPr>
              <a:t>025</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Jan 29</a:t>
            </a:r>
          </a:p>
        </p:txBody>
      </p:sp>
      <p:pic>
        <p:nvPicPr>
          <p:cNvPr id="5" name="Picture 4">
            <a:extLst>
              <a:ext uri="{FF2B5EF4-FFF2-40B4-BE49-F238E27FC236}">
                <a16:creationId xmlns:a16="http://schemas.microsoft.com/office/drawing/2014/main" id="{E537A73E-82B5-047D-DC56-56D62D1293B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8314" y="117214"/>
            <a:ext cx="2461171" cy="3311786"/>
          </a:xfrm>
          <a:prstGeom prst="rect">
            <a:avLst/>
          </a:prstGeom>
        </p:spPr>
      </p:pic>
      <p:pic>
        <p:nvPicPr>
          <p:cNvPr id="6" name="Picture 5">
            <a:extLst>
              <a:ext uri="{FF2B5EF4-FFF2-40B4-BE49-F238E27FC236}">
                <a16:creationId xmlns:a16="http://schemas.microsoft.com/office/drawing/2014/main" id="{E90E58B0-C687-470C-BFD2-67B376219EF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2531" y="121571"/>
            <a:ext cx="2461171" cy="3311786"/>
          </a:xfrm>
          <a:prstGeom prst="rect">
            <a:avLst/>
          </a:prstGeom>
        </p:spPr>
      </p:pic>
      <p:sp>
        <p:nvSpPr>
          <p:cNvPr id="7" name="Subtitle 2">
            <a:extLst>
              <a:ext uri="{FF2B5EF4-FFF2-40B4-BE49-F238E27FC236}">
                <a16:creationId xmlns:a16="http://schemas.microsoft.com/office/drawing/2014/main" id="{52D1636B-C3EE-1D7B-49B3-ECBF71874C8D}"/>
              </a:ext>
            </a:extLst>
          </p:cNvPr>
          <p:cNvSpPr txBox="1">
            <a:spLocks/>
          </p:cNvSpPr>
          <p:nvPr/>
        </p:nvSpPr>
        <p:spPr>
          <a:xfrm>
            <a:off x="6096000" y="3645455"/>
            <a:ext cx="2643041" cy="622300"/>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 ~ -11 days</a:t>
            </a:r>
          </a:p>
        </p:txBody>
      </p:sp>
      <p:sp>
        <p:nvSpPr>
          <p:cNvPr id="8" name="Subtitle 2">
            <a:extLst>
              <a:ext uri="{FF2B5EF4-FFF2-40B4-BE49-F238E27FC236}">
                <a16:creationId xmlns:a16="http://schemas.microsoft.com/office/drawing/2014/main" id="{45CBE8C7-089B-67E8-33A6-CA5844B16F6A}"/>
              </a:ext>
            </a:extLst>
          </p:cNvPr>
          <p:cNvSpPr txBox="1">
            <a:spLocks/>
          </p:cNvSpPr>
          <p:nvPr/>
        </p:nvSpPr>
        <p:spPr>
          <a:xfrm>
            <a:off x="197197" y="3655791"/>
            <a:ext cx="2984501" cy="622300"/>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80000"/>
              </a:lnSpc>
              <a:spcBef>
                <a:spcPct val="0"/>
              </a:spcBef>
              <a:spcAft>
                <a:spcPts val="0"/>
              </a:spcAft>
              <a:buClrTx/>
              <a:buSzTx/>
              <a:buFontTx/>
              <a:buNone/>
              <a:tabLst/>
              <a:defRPr/>
            </a:pPr>
            <a:r>
              <a:rPr lang="en-US" sz="4000" cap="none" spc="0" dirty="0">
                <a:solidFill>
                  <a:srgbClr val="1A1204"/>
                </a:solidFill>
                <a:latin typeface="+mj-lt"/>
                <a:ea typeface="+mj-ea"/>
                <a:cs typeface="+mj-cs"/>
              </a:rPr>
              <a:t>l</a:t>
            </a:r>
            <a:r>
              <a:rPr kumimoji="0" lang="en-US" sz="4000" i="0" u="none" strike="noStrike" kern="1200" cap="none" spc="0" normalizeH="0" baseline="0" noProof="0" dirty="0" err="1">
                <a:ln>
                  <a:noFill/>
                </a:ln>
                <a:solidFill>
                  <a:srgbClr val="1A1204"/>
                </a:solidFill>
                <a:effectLst/>
                <a:uLnTx/>
                <a:uFillTx/>
                <a:latin typeface="+mj-lt"/>
                <a:ea typeface="+mj-ea"/>
                <a:cs typeface="+mj-cs"/>
              </a:rPr>
              <a:t>unar</a:t>
            </a:r>
            <a:r>
              <a:rPr kumimoji="0" lang="en-US" sz="4000" i="0" u="none" strike="noStrike" kern="1200" cap="none" spc="0" normalizeH="0" baseline="0" noProof="0" dirty="0">
                <a:ln>
                  <a:noFill/>
                </a:ln>
                <a:solidFill>
                  <a:srgbClr val="1A1204"/>
                </a:solidFill>
                <a:effectLst/>
                <a:uLnTx/>
                <a:uFillTx/>
                <a:latin typeface="+mj-lt"/>
                <a:ea typeface="+mj-ea"/>
                <a:cs typeface="+mj-cs"/>
              </a:rPr>
              <a:t> drift</a:t>
            </a:r>
          </a:p>
        </p:txBody>
      </p:sp>
      <p:sp>
        <p:nvSpPr>
          <p:cNvPr id="9" name="Subtitle 2">
            <a:extLst>
              <a:ext uri="{FF2B5EF4-FFF2-40B4-BE49-F238E27FC236}">
                <a16:creationId xmlns:a16="http://schemas.microsoft.com/office/drawing/2014/main" id="{D6DC990C-21E6-4C7A-CBC7-EA3FD45C3610}"/>
              </a:ext>
            </a:extLst>
          </p:cNvPr>
          <p:cNvSpPr txBox="1">
            <a:spLocks/>
          </p:cNvSpPr>
          <p:nvPr/>
        </p:nvSpPr>
        <p:spPr>
          <a:xfrm>
            <a:off x="349596" y="4574547"/>
            <a:ext cx="2984501" cy="622300"/>
          </a:xfrm>
          <a:prstGeom prst="rect">
            <a:avLst/>
          </a:prstGeom>
        </p:spPr>
        <p:txBody>
          <a:bodyPr vert="horz" lIns="91440" tIns="45720" rIns="91440" bIns="45720" rtlCol="0" anchor="t">
            <a:no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latin typeface="+mj-lt"/>
                <a:ea typeface="+mj-ea"/>
                <a:cs typeface="+mj-cs"/>
              </a:rPr>
              <a:t>leap month</a:t>
            </a:r>
          </a:p>
        </p:txBody>
      </p:sp>
      <p:sp>
        <p:nvSpPr>
          <p:cNvPr id="10" name="Subtitle 2">
            <a:extLst>
              <a:ext uri="{FF2B5EF4-FFF2-40B4-BE49-F238E27FC236}">
                <a16:creationId xmlns:a16="http://schemas.microsoft.com/office/drawing/2014/main" id="{B3E4C6BD-8D45-5FB6-6FD6-333130A90EDF}"/>
              </a:ext>
            </a:extLst>
          </p:cNvPr>
          <p:cNvSpPr txBox="1">
            <a:spLocks/>
          </p:cNvSpPr>
          <p:nvPr/>
        </p:nvSpPr>
        <p:spPr>
          <a:xfrm>
            <a:off x="0" y="5674647"/>
            <a:ext cx="3765205" cy="606241"/>
          </a:xfrm>
          <a:prstGeom prst="rect">
            <a:avLst/>
          </a:prstGeom>
        </p:spPr>
        <p:txBody>
          <a:bodyPr vert="horz" lIns="91440" tIns="45720" rIns="91440" bIns="45720" rtlCol="0" anchor="t">
            <a:no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latin typeface="+mj-lt"/>
                <a:ea typeface="+mj-ea"/>
                <a:cs typeface="+mj-cs"/>
              </a:rPr>
              <a:t>Lunar New Year:</a:t>
            </a:r>
          </a:p>
        </p:txBody>
      </p:sp>
      <p:sp>
        <p:nvSpPr>
          <p:cNvPr id="11" name="Subtitle 2">
            <a:extLst>
              <a:ext uri="{FF2B5EF4-FFF2-40B4-BE49-F238E27FC236}">
                <a16:creationId xmlns:a16="http://schemas.microsoft.com/office/drawing/2014/main" id="{A0B67C62-C81B-AA60-BE12-AB5D5059EDDA}"/>
              </a:ext>
            </a:extLst>
          </p:cNvPr>
          <p:cNvSpPr txBox="1">
            <a:spLocks/>
          </p:cNvSpPr>
          <p:nvPr/>
        </p:nvSpPr>
        <p:spPr>
          <a:xfrm>
            <a:off x="6396734" y="5685798"/>
            <a:ext cx="2461171" cy="727702"/>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2</a:t>
            </a:r>
            <a:r>
              <a:rPr lang="en-US" sz="4000" cap="none" spc="0" dirty="0">
                <a:solidFill>
                  <a:srgbClr val="1A1204"/>
                </a:solidFill>
                <a:ea typeface="+mj-ea"/>
                <a:cs typeface="+mj-cs"/>
              </a:rPr>
              <a:t>026</a:t>
            </a:r>
            <a:endParaRPr kumimoji="0" lang="en-US" sz="4000" i="0" u="none" strike="noStrike" kern="1200" cap="none" spc="0" normalizeH="0" baseline="0" noProof="0" dirty="0">
              <a:ln>
                <a:noFill/>
              </a:ln>
              <a:solidFill>
                <a:srgbClr val="1A1204"/>
              </a:solidFill>
              <a:effectLst/>
              <a:uLnTx/>
              <a:uFillTx/>
              <a:ea typeface="+mj-ea"/>
              <a:cs typeface="+mj-cs"/>
            </a:endParaRPr>
          </a:p>
        </p:txBody>
      </p:sp>
      <p:sp>
        <p:nvSpPr>
          <p:cNvPr id="12" name="Subtitle 2">
            <a:extLst>
              <a:ext uri="{FF2B5EF4-FFF2-40B4-BE49-F238E27FC236}">
                <a16:creationId xmlns:a16="http://schemas.microsoft.com/office/drawing/2014/main" id="{DB01C78C-0E90-2A60-4CA8-82AB2D1767FF}"/>
              </a:ext>
            </a:extLst>
          </p:cNvPr>
          <p:cNvSpPr txBox="1">
            <a:spLocks/>
          </p:cNvSpPr>
          <p:nvPr/>
        </p:nvSpPr>
        <p:spPr>
          <a:xfrm>
            <a:off x="5651500" y="4536447"/>
            <a:ext cx="3087541" cy="601072"/>
          </a:xfrm>
          <a:prstGeom prst="rect">
            <a:avLst/>
          </a:prstGeom>
        </p:spPr>
        <p:txBody>
          <a:bodyPr vert="horz" lIns="91440" tIns="45720" rIns="91440" bIns="45720" rtlCol="0" anchor="t">
            <a:no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 +30 days</a:t>
            </a:r>
          </a:p>
        </p:txBody>
      </p:sp>
      <p:sp>
        <p:nvSpPr>
          <p:cNvPr id="14" name="Subtitle 2">
            <a:extLst>
              <a:ext uri="{FF2B5EF4-FFF2-40B4-BE49-F238E27FC236}">
                <a16:creationId xmlns:a16="http://schemas.microsoft.com/office/drawing/2014/main" id="{A6406A43-DE1E-FD87-DB6A-C24FE9C86AA2}"/>
              </a:ext>
            </a:extLst>
          </p:cNvPr>
          <p:cNvSpPr txBox="1">
            <a:spLocks/>
          </p:cNvSpPr>
          <p:nvPr/>
        </p:nvSpPr>
        <p:spPr>
          <a:xfrm>
            <a:off x="9277501" y="3655791"/>
            <a:ext cx="2643041" cy="622300"/>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 ~ -11 days</a:t>
            </a:r>
          </a:p>
        </p:txBody>
      </p:sp>
      <p:sp>
        <p:nvSpPr>
          <p:cNvPr id="16" name="Subtitle 2">
            <a:extLst>
              <a:ext uri="{FF2B5EF4-FFF2-40B4-BE49-F238E27FC236}">
                <a16:creationId xmlns:a16="http://schemas.microsoft.com/office/drawing/2014/main" id="{F25D258A-9A7A-9660-1ED1-D7B122DA6565}"/>
              </a:ext>
            </a:extLst>
          </p:cNvPr>
          <p:cNvSpPr txBox="1">
            <a:spLocks/>
          </p:cNvSpPr>
          <p:nvPr/>
        </p:nvSpPr>
        <p:spPr>
          <a:xfrm>
            <a:off x="6396734" y="6171941"/>
            <a:ext cx="2461171" cy="642973"/>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Feb 17</a:t>
            </a:r>
          </a:p>
        </p:txBody>
      </p:sp>
      <p:sp>
        <p:nvSpPr>
          <p:cNvPr id="19" name="Subtitle 2">
            <a:extLst>
              <a:ext uri="{FF2B5EF4-FFF2-40B4-BE49-F238E27FC236}">
                <a16:creationId xmlns:a16="http://schemas.microsoft.com/office/drawing/2014/main" id="{4B001A67-3A3B-A359-9AEB-A1AFED7E6EFE}"/>
              </a:ext>
            </a:extLst>
          </p:cNvPr>
          <p:cNvSpPr txBox="1">
            <a:spLocks/>
          </p:cNvSpPr>
          <p:nvPr/>
        </p:nvSpPr>
        <p:spPr>
          <a:xfrm>
            <a:off x="9459371" y="5655857"/>
            <a:ext cx="2461171" cy="727702"/>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2</a:t>
            </a:r>
            <a:r>
              <a:rPr lang="en-US" sz="4000" cap="none" spc="0" dirty="0">
                <a:solidFill>
                  <a:srgbClr val="1A1204"/>
                </a:solidFill>
                <a:ea typeface="+mj-ea"/>
                <a:cs typeface="+mj-cs"/>
              </a:rPr>
              <a:t>027</a:t>
            </a:r>
            <a:endParaRPr kumimoji="0" lang="en-US" sz="4000" i="0" u="none" strike="noStrike" kern="1200" cap="none" spc="0" normalizeH="0" baseline="0" noProof="0" dirty="0">
              <a:ln>
                <a:noFill/>
              </a:ln>
              <a:solidFill>
                <a:srgbClr val="1A1204"/>
              </a:solidFill>
              <a:effectLst/>
              <a:uLnTx/>
              <a:uFillTx/>
              <a:ea typeface="+mj-ea"/>
              <a:cs typeface="+mj-cs"/>
            </a:endParaRPr>
          </a:p>
        </p:txBody>
      </p:sp>
      <p:sp>
        <p:nvSpPr>
          <p:cNvPr id="20" name="Subtitle 2">
            <a:extLst>
              <a:ext uri="{FF2B5EF4-FFF2-40B4-BE49-F238E27FC236}">
                <a16:creationId xmlns:a16="http://schemas.microsoft.com/office/drawing/2014/main" id="{EE561B3B-AA9F-0EBC-5ED4-196D1DBB3074}"/>
              </a:ext>
            </a:extLst>
          </p:cNvPr>
          <p:cNvSpPr txBox="1">
            <a:spLocks/>
          </p:cNvSpPr>
          <p:nvPr/>
        </p:nvSpPr>
        <p:spPr>
          <a:xfrm>
            <a:off x="9459371" y="6142000"/>
            <a:ext cx="2461171" cy="642973"/>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Feb 6</a:t>
            </a:r>
          </a:p>
        </p:txBody>
      </p:sp>
      <p:sp>
        <p:nvSpPr>
          <p:cNvPr id="21" name="TextBox 20">
            <a:extLst>
              <a:ext uri="{FF2B5EF4-FFF2-40B4-BE49-F238E27FC236}">
                <a16:creationId xmlns:a16="http://schemas.microsoft.com/office/drawing/2014/main" id="{468A59C5-A4F0-6C59-E622-0CFA7B9FC5AC}"/>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24</a:t>
            </a:r>
          </a:p>
        </p:txBody>
      </p:sp>
    </p:spTree>
    <p:extLst>
      <p:ext uri="{BB962C8B-B14F-4D97-AF65-F5344CB8AC3E}">
        <p14:creationId xmlns:p14="http://schemas.microsoft.com/office/powerpoint/2010/main" val="262762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P spid="14" grpId="0"/>
      <p:bldP spid="16"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7A417-EF4E-8995-310D-041E20D97622}"/>
            </a:ext>
          </a:extLst>
        </p:cNvPr>
        <p:cNvGrpSpPr/>
        <p:nvPr/>
      </p:nvGrpSpPr>
      <p:grpSpPr>
        <a:xfrm>
          <a:off x="0" y="0"/>
          <a:ext cx="0" cy="0"/>
          <a:chOff x="0" y="0"/>
          <a:chExt cx="0" cy="0"/>
        </a:xfrm>
      </p:grpSpPr>
      <p:sp>
        <p:nvSpPr>
          <p:cNvPr id="7" name="Subtitle 2">
            <a:extLst>
              <a:ext uri="{FF2B5EF4-FFF2-40B4-BE49-F238E27FC236}">
                <a16:creationId xmlns:a16="http://schemas.microsoft.com/office/drawing/2014/main" id="{FB094CA0-2B7C-8BF7-A40A-BF040D59C752}"/>
              </a:ext>
            </a:extLst>
          </p:cNvPr>
          <p:cNvSpPr txBox="1">
            <a:spLocks/>
          </p:cNvSpPr>
          <p:nvPr/>
        </p:nvSpPr>
        <p:spPr>
          <a:xfrm>
            <a:off x="993229" y="5281448"/>
            <a:ext cx="10294882" cy="1576551"/>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cap="none" spc="0" normalizeH="0" baseline="0" noProof="0" dirty="0">
                <a:ln>
                  <a:noFill/>
                </a:ln>
                <a:solidFill>
                  <a:srgbClr val="1A1204"/>
                </a:solidFill>
                <a:effectLst/>
                <a:uLnTx/>
                <a:uFillTx/>
                <a:ea typeface="+mj-ea"/>
                <a:cs typeface="+mj-cs"/>
              </a:rPr>
              <a:t>God's Calendar of Redemption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a:noFill/>
                </a:ln>
                <a:solidFill>
                  <a:srgbClr val="1A1204"/>
                </a:solidFill>
                <a:effectLst/>
                <a:uLnTx/>
                <a:uFillTx/>
                <a:ea typeface="+mj-ea"/>
                <a:cs typeface="+mj-cs"/>
              </a:rPr>
              <a:t>Leviticus 23</a:t>
            </a:r>
          </a:p>
        </p:txBody>
      </p:sp>
      <p:pic>
        <p:nvPicPr>
          <p:cNvPr id="13" name="Picture 12" descr="A calendar with a star and olives&#10;&#10;AI-generated content may be incorrect.">
            <a:extLst>
              <a:ext uri="{FF2B5EF4-FFF2-40B4-BE49-F238E27FC236}">
                <a16:creationId xmlns:a16="http://schemas.microsoft.com/office/drawing/2014/main" id="{C77A0C14-7921-A57E-7D0B-6F89ADCC5E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8240" y="0"/>
            <a:ext cx="9875520" cy="5403049"/>
          </a:xfrm>
          <a:prstGeom prst="rect">
            <a:avLst/>
          </a:prstGeom>
        </p:spPr>
      </p:pic>
      <p:sp>
        <p:nvSpPr>
          <p:cNvPr id="2" name="TextBox 1">
            <a:extLst>
              <a:ext uri="{FF2B5EF4-FFF2-40B4-BE49-F238E27FC236}">
                <a16:creationId xmlns:a16="http://schemas.microsoft.com/office/drawing/2014/main" id="{E6FF1552-7382-67A8-EC9C-7F496E8A3170}"/>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25</a:t>
            </a:r>
          </a:p>
        </p:txBody>
      </p:sp>
    </p:spTree>
    <p:extLst>
      <p:ext uri="{BB962C8B-B14F-4D97-AF65-F5344CB8AC3E}">
        <p14:creationId xmlns:p14="http://schemas.microsoft.com/office/powerpoint/2010/main" val="44676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B61BF1-6E55-A5AA-B88F-0CC9037035F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3655" y="2778770"/>
            <a:ext cx="1674439" cy="1051874"/>
          </a:xfrm>
          <a:prstGeom prst="rect">
            <a:avLst/>
          </a:prstGeom>
        </p:spPr>
      </p:pic>
      <p:pic>
        <p:nvPicPr>
          <p:cNvPr id="9" name="Picture 8">
            <a:extLst>
              <a:ext uri="{FF2B5EF4-FFF2-40B4-BE49-F238E27FC236}">
                <a16:creationId xmlns:a16="http://schemas.microsoft.com/office/drawing/2014/main" id="{43676401-641C-B96A-AC9C-189F61564B6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3655" y="1504707"/>
            <a:ext cx="1674439" cy="977846"/>
          </a:xfrm>
          <a:prstGeom prst="rect">
            <a:avLst/>
          </a:prstGeom>
        </p:spPr>
      </p:pic>
      <p:pic>
        <p:nvPicPr>
          <p:cNvPr id="11" name="Picture 10">
            <a:extLst>
              <a:ext uri="{FF2B5EF4-FFF2-40B4-BE49-F238E27FC236}">
                <a16:creationId xmlns:a16="http://schemas.microsoft.com/office/drawing/2014/main" id="{DC9819B6-DCFC-E4EE-020F-6C100C17F1C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3656" y="4072137"/>
            <a:ext cx="1674439" cy="1116292"/>
          </a:xfrm>
          <a:prstGeom prst="rect">
            <a:avLst/>
          </a:prstGeom>
        </p:spPr>
      </p:pic>
      <p:pic>
        <p:nvPicPr>
          <p:cNvPr id="13" name="Picture 12">
            <a:extLst>
              <a:ext uri="{FF2B5EF4-FFF2-40B4-BE49-F238E27FC236}">
                <a16:creationId xmlns:a16="http://schemas.microsoft.com/office/drawing/2014/main" id="{2A52BBAA-BC60-0193-F477-D0908A15D1C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17521"/>
          <a:stretch/>
        </p:blipFill>
        <p:spPr>
          <a:xfrm>
            <a:off x="813655" y="5770996"/>
            <a:ext cx="1674439" cy="872039"/>
          </a:xfrm>
          <a:prstGeom prst="rect">
            <a:avLst/>
          </a:prstGeom>
        </p:spPr>
      </p:pic>
      <p:sp>
        <p:nvSpPr>
          <p:cNvPr id="16" name="TextBox 15">
            <a:extLst>
              <a:ext uri="{FF2B5EF4-FFF2-40B4-BE49-F238E27FC236}">
                <a16:creationId xmlns:a16="http://schemas.microsoft.com/office/drawing/2014/main" id="{DA4545B6-522A-1E86-3EF9-463FC33288CD}"/>
              </a:ext>
            </a:extLst>
          </p:cNvPr>
          <p:cNvSpPr txBox="1"/>
          <p:nvPr/>
        </p:nvSpPr>
        <p:spPr>
          <a:xfrm>
            <a:off x="3098683" y="347394"/>
            <a:ext cx="8200686" cy="707886"/>
          </a:xfrm>
          <a:prstGeom prst="rect">
            <a:avLst/>
          </a:prstGeom>
          <a:noFill/>
          <a:effectLst/>
        </p:spPr>
        <p:txBody>
          <a:bodyPr wrap="square" rtlCol="0">
            <a:spAutoFit/>
          </a:bodyPr>
          <a:lstStyle/>
          <a:p>
            <a:r>
              <a:rPr lang="en-US" sz="40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rPr>
              <a:t>Sabbath =&gt; Rest &amp; Gathering</a:t>
            </a:r>
          </a:p>
        </p:txBody>
      </p:sp>
      <p:sp>
        <p:nvSpPr>
          <p:cNvPr id="17" name="TextBox 16">
            <a:extLst>
              <a:ext uri="{FF2B5EF4-FFF2-40B4-BE49-F238E27FC236}">
                <a16:creationId xmlns:a16="http://schemas.microsoft.com/office/drawing/2014/main" id="{1E21C48A-13BE-29C4-8217-45620CC59EA2}"/>
              </a:ext>
            </a:extLst>
          </p:cNvPr>
          <p:cNvSpPr txBox="1"/>
          <p:nvPr/>
        </p:nvSpPr>
        <p:spPr>
          <a:xfrm>
            <a:off x="3098683" y="1639687"/>
            <a:ext cx="8200686" cy="707886"/>
          </a:xfrm>
          <a:prstGeom prst="rect">
            <a:avLst/>
          </a:prstGeom>
          <a:noFill/>
          <a:effectLst/>
        </p:spPr>
        <p:txBody>
          <a:bodyPr wrap="square" rtlCol="0">
            <a:spAutoFit/>
          </a:bodyPr>
          <a:lstStyle/>
          <a:p>
            <a:r>
              <a:rPr lang="en-US" sz="40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rPr>
              <a:t>Passover =&gt; Deliverance</a:t>
            </a:r>
          </a:p>
        </p:txBody>
      </p:sp>
      <p:sp>
        <p:nvSpPr>
          <p:cNvPr id="18" name="TextBox 17">
            <a:extLst>
              <a:ext uri="{FF2B5EF4-FFF2-40B4-BE49-F238E27FC236}">
                <a16:creationId xmlns:a16="http://schemas.microsoft.com/office/drawing/2014/main" id="{01DFC9AD-7EA2-BE15-2CD0-53A0C869956D}"/>
              </a:ext>
            </a:extLst>
          </p:cNvPr>
          <p:cNvSpPr txBox="1"/>
          <p:nvPr/>
        </p:nvSpPr>
        <p:spPr>
          <a:xfrm>
            <a:off x="3098684" y="3075057"/>
            <a:ext cx="8309542" cy="707886"/>
          </a:xfrm>
          <a:prstGeom prst="rect">
            <a:avLst/>
          </a:prstGeom>
          <a:noFill/>
          <a:effectLst/>
        </p:spPr>
        <p:txBody>
          <a:bodyPr wrap="square" rtlCol="0">
            <a:spAutoFit/>
          </a:bodyPr>
          <a:lstStyle/>
          <a:p>
            <a:r>
              <a:rPr lang="en-US" sz="40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rPr>
              <a:t>Unleavened Bread =&gt; Purity</a:t>
            </a:r>
          </a:p>
        </p:txBody>
      </p:sp>
      <p:sp>
        <p:nvSpPr>
          <p:cNvPr id="19" name="TextBox 18">
            <a:extLst>
              <a:ext uri="{FF2B5EF4-FFF2-40B4-BE49-F238E27FC236}">
                <a16:creationId xmlns:a16="http://schemas.microsoft.com/office/drawing/2014/main" id="{AB8676B1-69CC-185F-93BC-6D063DC6FA95}"/>
              </a:ext>
            </a:extLst>
          </p:cNvPr>
          <p:cNvSpPr txBox="1"/>
          <p:nvPr/>
        </p:nvSpPr>
        <p:spPr>
          <a:xfrm>
            <a:off x="3098683" y="4358517"/>
            <a:ext cx="8200685" cy="707886"/>
          </a:xfrm>
          <a:prstGeom prst="rect">
            <a:avLst/>
          </a:prstGeom>
          <a:noFill/>
          <a:effectLst/>
        </p:spPr>
        <p:txBody>
          <a:bodyPr wrap="square" rtlCol="0">
            <a:spAutoFit/>
          </a:bodyPr>
          <a:lstStyle/>
          <a:p>
            <a:r>
              <a:rPr lang="en-US" sz="4000" b="1" dirty="0" err="1">
                <a:solidFill>
                  <a:srgbClr val="9C6B27"/>
                </a:solidFill>
                <a:latin typeface="Amasis MT Pro" panose="02040504050005020304" pitchFamily="18" charset="0"/>
                <a:ea typeface="Calibri" panose="020F0502020204030204" pitchFamily="34" charset="0"/>
                <a:cs typeface="Times New Roman" panose="02020603050405020304" pitchFamily="18" charset="0"/>
              </a:rPr>
              <a:t>Firstfruits</a:t>
            </a:r>
            <a:r>
              <a:rPr lang="en-US" sz="40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rPr>
              <a:t> =&gt; Trust</a:t>
            </a:r>
          </a:p>
        </p:txBody>
      </p:sp>
      <p:sp>
        <p:nvSpPr>
          <p:cNvPr id="20" name="TextBox 19">
            <a:extLst>
              <a:ext uri="{FF2B5EF4-FFF2-40B4-BE49-F238E27FC236}">
                <a16:creationId xmlns:a16="http://schemas.microsoft.com/office/drawing/2014/main" id="{B9E40B17-865E-DF26-2487-8C4FD4DBC47B}"/>
              </a:ext>
            </a:extLst>
          </p:cNvPr>
          <p:cNvSpPr txBox="1"/>
          <p:nvPr/>
        </p:nvSpPr>
        <p:spPr>
          <a:xfrm>
            <a:off x="3098683" y="5853072"/>
            <a:ext cx="8091828" cy="707886"/>
          </a:xfrm>
          <a:prstGeom prst="rect">
            <a:avLst/>
          </a:prstGeom>
          <a:noFill/>
          <a:effectLst/>
        </p:spPr>
        <p:txBody>
          <a:bodyPr wrap="square" rtlCol="0">
            <a:spAutoFit/>
          </a:bodyPr>
          <a:lstStyle/>
          <a:p>
            <a:r>
              <a:rPr lang="en-US" sz="40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rPr>
              <a:t>Feast of Weeks =&gt; Generosity</a:t>
            </a:r>
          </a:p>
        </p:txBody>
      </p:sp>
      <p:sp>
        <p:nvSpPr>
          <p:cNvPr id="21" name="TextBox 20">
            <a:extLst>
              <a:ext uri="{FF2B5EF4-FFF2-40B4-BE49-F238E27FC236}">
                <a16:creationId xmlns:a16="http://schemas.microsoft.com/office/drawing/2014/main" id="{EA0C798E-E554-5F38-193E-E0441AD47560}"/>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26</a:t>
            </a:r>
          </a:p>
        </p:txBody>
      </p:sp>
      <p:pic>
        <p:nvPicPr>
          <p:cNvPr id="23" name="Picture 22">
            <a:extLst>
              <a:ext uri="{FF2B5EF4-FFF2-40B4-BE49-F238E27FC236}">
                <a16:creationId xmlns:a16="http://schemas.microsoft.com/office/drawing/2014/main" id="{2255404A-A1F5-878C-507D-395DC979898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1180" y="347394"/>
            <a:ext cx="1758880" cy="872039"/>
          </a:xfrm>
          <a:prstGeom prst="rect">
            <a:avLst/>
          </a:prstGeom>
        </p:spPr>
      </p:pic>
    </p:spTree>
    <p:extLst>
      <p:ext uri="{BB962C8B-B14F-4D97-AF65-F5344CB8AC3E}">
        <p14:creationId xmlns:p14="http://schemas.microsoft.com/office/powerpoint/2010/main" val="412472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0E92E-6390-6FD5-A507-C2766396ED86}"/>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BDB6341-8FBA-7C7C-237E-21BB7AE73543}"/>
              </a:ext>
            </a:extLst>
          </p:cNvPr>
          <p:cNvGraphicFramePr>
            <a:graphicFrameLocks noGrp="1"/>
          </p:cNvGraphicFramePr>
          <p:nvPr>
            <p:extLst>
              <p:ext uri="{D42A27DB-BD31-4B8C-83A1-F6EECF244321}">
                <p14:modId xmlns:p14="http://schemas.microsoft.com/office/powerpoint/2010/main" val="920120415"/>
              </p:ext>
            </p:extLst>
          </p:nvPr>
        </p:nvGraphicFramePr>
        <p:xfrm>
          <a:off x="0" y="0"/>
          <a:ext cx="12192000" cy="68884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655133325"/>
                    </a:ext>
                  </a:extLst>
                </a:gridCol>
                <a:gridCol w="6096000">
                  <a:extLst>
                    <a:ext uri="{9D8B030D-6E8A-4147-A177-3AD203B41FA5}">
                      <a16:colId xmlns:a16="http://schemas.microsoft.com/office/drawing/2014/main" val="3403722271"/>
                    </a:ext>
                  </a:extLst>
                </a:gridCol>
              </a:tblGrid>
              <a:tr h="370840">
                <a:tc>
                  <a:txBody>
                    <a:bodyPr/>
                    <a:lstStyle/>
                    <a:p>
                      <a:pPr algn="ctr"/>
                      <a:r>
                        <a:rPr lang="en-US" sz="4000" dirty="0"/>
                        <a:t>Old Testament Practice</a:t>
                      </a:r>
                    </a:p>
                  </a:txBody>
                  <a:tcPr>
                    <a:solidFill>
                      <a:srgbClr val="5B462B"/>
                    </a:solidFill>
                  </a:tcPr>
                </a:tc>
                <a:tc>
                  <a:txBody>
                    <a:bodyPr/>
                    <a:lstStyle/>
                    <a:p>
                      <a:pPr algn="ctr"/>
                      <a:r>
                        <a:rPr lang="en-US" sz="4000" dirty="0"/>
                        <a:t>New Testament Fulfillment</a:t>
                      </a:r>
                    </a:p>
                  </a:txBody>
                  <a:tcPr>
                    <a:solidFill>
                      <a:srgbClr val="5B462B"/>
                    </a:solidFill>
                  </a:tcPr>
                </a:tc>
                <a:extLst>
                  <a:ext uri="{0D108BD9-81ED-4DB2-BD59-A6C34878D82A}">
                    <a16:rowId xmlns:a16="http://schemas.microsoft.com/office/drawing/2014/main" val="3750936933"/>
                  </a:ext>
                </a:extLst>
              </a:tr>
              <a:tr h="370840">
                <a:tc>
                  <a:txBody>
                    <a:bodyPr/>
                    <a:lstStyle/>
                    <a:p>
                      <a:r>
                        <a:rPr lang="en-US" sz="4000" b="1" dirty="0"/>
                        <a:t>Sabbath</a:t>
                      </a:r>
                      <a:r>
                        <a:rPr lang="en-US" sz="4000" dirty="0"/>
                        <a:t> — </a:t>
                      </a:r>
                      <a:r>
                        <a:rPr lang="en-US" sz="4000" b="1" dirty="0"/>
                        <a:t>Rest</a:t>
                      </a:r>
                      <a:r>
                        <a:rPr lang="en-US" sz="4000" dirty="0"/>
                        <a:t> from work, </a:t>
                      </a:r>
                      <a:r>
                        <a:rPr lang="en-US" sz="4000" b="1" dirty="0"/>
                        <a:t>gathering</a:t>
                      </a:r>
                      <a:r>
                        <a:rPr lang="en-US" sz="4000" dirty="0"/>
                        <a:t> together</a:t>
                      </a:r>
                    </a:p>
                  </a:txBody>
                  <a:tcPr>
                    <a:noFill/>
                  </a:tcPr>
                </a:tc>
                <a:tc>
                  <a:txBody>
                    <a:bodyPr/>
                    <a:lstStyle/>
                    <a:p>
                      <a:r>
                        <a:rPr lang="en-US" sz="4000" b="1" dirty="0"/>
                        <a:t>Rest in Christ's finished work </a:t>
                      </a:r>
                      <a:r>
                        <a:rPr lang="en-US" sz="4000" dirty="0"/>
                        <a:t>(Hebrews 4:9-10) and </a:t>
                      </a:r>
                      <a:r>
                        <a:rPr lang="en-US" sz="4000" b="1" dirty="0"/>
                        <a:t>gathering on the first day </a:t>
                      </a:r>
                      <a:r>
                        <a:rPr lang="en-US" sz="4000" dirty="0"/>
                        <a:t>to celebrate the Resurrection (Acts 20:7; Hebrews 10:24-25)</a:t>
                      </a:r>
                    </a:p>
                    <a:p>
                      <a:endParaRPr lang="en-US" sz="4000" dirty="0"/>
                    </a:p>
                    <a:p>
                      <a:endParaRPr lang="en-US" sz="4000" dirty="0"/>
                    </a:p>
                    <a:p>
                      <a:endParaRPr lang="en-US" sz="4000" dirty="0"/>
                    </a:p>
                  </a:txBody>
                  <a:tcPr>
                    <a:noFill/>
                  </a:tcPr>
                </a:tc>
                <a:extLst>
                  <a:ext uri="{0D108BD9-81ED-4DB2-BD59-A6C34878D82A}">
                    <a16:rowId xmlns:a16="http://schemas.microsoft.com/office/drawing/2014/main" val="3178069048"/>
                  </a:ext>
                </a:extLst>
              </a:tr>
            </a:tbl>
          </a:graphicData>
        </a:graphic>
      </p:graphicFrame>
      <p:sp>
        <p:nvSpPr>
          <p:cNvPr id="6" name="TextBox 5">
            <a:extLst>
              <a:ext uri="{FF2B5EF4-FFF2-40B4-BE49-F238E27FC236}">
                <a16:creationId xmlns:a16="http://schemas.microsoft.com/office/drawing/2014/main" id="{62843C80-BE36-728F-1C96-978823701D48}"/>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dirty="0">
                <a:solidFill>
                  <a:srgbClr val="432F11"/>
                </a:solidFill>
                <a:effectLst>
                  <a:glow rad="127000">
                    <a:srgbClr val="DFC79B"/>
                  </a:glow>
                </a:effectLst>
                <a:latin typeface="+mj-lt"/>
                <a:ea typeface="+mj-ea"/>
                <a:cs typeface="+mj-cs"/>
              </a:rPr>
              <a:t>27</a:t>
            </a:r>
            <a:endParaRPr lang="en-US" sz="3200" b="1" kern="1200" dirty="0">
              <a:solidFill>
                <a:srgbClr val="432F11"/>
              </a:solidFill>
              <a:effectLst>
                <a:glow rad="127000">
                  <a:srgbClr val="DFC79B"/>
                </a:glow>
              </a:effectLst>
              <a:latin typeface="+mj-lt"/>
              <a:ea typeface="+mj-ea"/>
              <a:cs typeface="+mj-cs"/>
            </a:endParaRPr>
          </a:p>
        </p:txBody>
      </p:sp>
    </p:spTree>
    <p:extLst>
      <p:ext uri="{BB962C8B-B14F-4D97-AF65-F5344CB8AC3E}">
        <p14:creationId xmlns:p14="http://schemas.microsoft.com/office/powerpoint/2010/main" val="301994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92274-C575-0B54-0D6E-81B4A50B40CF}"/>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EFC6A92-BD67-9A5F-CE43-B16E1B68CCBD}"/>
              </a:ext>
            </a:extLst>
          </p:cNvPr>
          <p:cNvGraphicFramePr>
            <a:graphicFrameLocks noGrp="1"/>
          </p:cNvGraphicFramePr>
          <p:nvPr>
            <p:extLst>
              <p:ext uri="{D42A27DB-BD31-4B8C-83A1-F6EECF244321}">
                <p14:modId xmlns:p14="http://schemas.microsoft.com/office/powerpoint/2010/main" val="2566480320"/>
              </p:ext>
            </p:extLst>
          </p:nvPr>
        </p:nvGraphicFramePr>
        <p:xfrm>
          <a:off x="0" y="0"/>
          <a:ext cx="12192000" cy="68884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655133325"/>
                    </a:ext>
                  </a:extLst>
                </a:gridCol>
                <a:gridCol w="6096000">
                  <a:extLst>
                    <a:ext uri="{9D8B030D-6E8A-4147-A177-3AD203B41FA5}">
                      <a16:colId xmlns:a16="http://schemas.microsoft.com/office/drawing/2014/main" val="3403722271"/>
                    </a:ext>
                  </a:extLst>
                </a:gridCol>
              </a:tblGrid>
              <a:tr h="370840">
                <a:tc>
                  <a:txBody>
                    <a:bodyPr/>
                    <a:lstStyle/>
                    <a:p>
                      <a:pPr algn="ctr"/>
                      <a:r>
                        <a:rPr lang="en-US" sz="4000" dirty="0"/>
                        <a:t>Old Testament Practice</a:t>
                      </a:r>
                    </a:p>
                  </a:txBody>
                  <a:tcPr>
                    <a:solidFill>
                      <a:srgbClr val="5B462B"/>
                    </a:solidFill>
                  </a:tcPr>
                </a:tc>
                <a:tc>
                  <a:txBody>
                    <a:bodyPr/>
                    <a:lstStyle/>
                    <a:p>
                      <a:pPr algn="ctr"/>
                      <a:r>
                        <a:rPr lang="en-US" sz="4000" dirty="0"/>
                        <a:t>New Testament Fulfillment</a:t>
                      </a:r>
                    </a:p>
                  </a:txBody>
                  <a:tcPr>
                    <a:solidFill>
                      <a:srgbClr val="5B462B"/>
                    </a:solidFill>
                  </a:tcPr>
                </a:tc>
                <a:extLst>
                  <a:ext uri="{0D108BD9-81ED-4DB2-BD59-A6C34878D82A}">
                    <a16:rowId xmlns:a16="http://schemas.microsoft.com/office/drawing/2014/main" val="3750936933"/>
                  </a:ext>
                </a:extLst>
              </a:tr>
              <a:tr h="370840">
                <a:tc>
                  <a:txBody>
                    <a:bodyPr/>
                    <a:lstStyle/>
                    <a:p>
                      <a:r>
                        <a:rPr lang="en-US" sz="4000" b="1" dirty="0"/>
                        <a:t>Passover</a:t>
                      </a:r>
                      <a:r>
                        <a:rPr lang="en-US" sz="4000" dirty="0"/>
                        <a:t> — </a:t>
                      </a:r>
                      <a:r>
                        <a:rPr lang="en-US" sz="4000" b="1" dirty="0"/>
                        <a:t>Deliverance</a:t>
                      </a:r>
                      <a:r>
                        <a:rPr lang="en-US" sz="4000" dirty="0"/>
                        <a:t> from Egypt through the blood of the lamb</a:t>
                      </a:r>
                    </a:p>
                    <a:p>
                      <a:endParaRPr lang="en-US" sz="4000" dirty="0"/>
                    </a:p>
                    <a:p>
                      <a:endParaRPr lang="en-US" sz="4000" dirty="0"/>
                    </a:p>
                    <a:p>
                      <a:endParaRPr lang="en-US" sz="4000" dirty="0"/>
                    </a:p>
                    <a:p>
                      <a:endParaRPr lang="en-US" sz="4000" dirty="0"/>
                    </a:p>
                    <a:p>
                      <a:endParaRPr lang="en-US" sz="4000" dirty="0"/>
                    </a:p>
                    <a:p>
                      <a:endParaRPr lang="en-US" sz="4000" dirty="0"/>
                    </a:p>
                  </a:txBody>
                  <a:tcPr>
                    <a:noFill/>
                  </a:tcPr>
                </a:tc>
                <a:tc>
                  <a:txBody>
                    <a:bodyPr/>
                    <a:lstStyle/>
                    <a:p>
                      <a:r>
                        <a:rPr lang="en-US" sz="4000" b="1" dirty="0"/>
                        <a:t>Christ our Passover Lamb</a:t>
                      </a:r>
                      <a:r>
                        <a:rPr lang="en-US" sz="4000" dirty="0"/>
                        <a:t>, sacrificed to deliver us from sin and death (1 Corinthians 5:7)</a:t>
                      </a:r>
                    </a:p>
                    <a:p>
                      <a:endParaRPr lang="en-US" sz="4000" dirty="0"/>
                    </a:p>
                    <a:p>
                      <a:endParaRPr lang="en-US" sz="4000" dirty="0"/>
                    </a:p>
                  </a:txBody>
                  <a:tcPr>
                    <a:noFill/>
                  </a:tcPr>
                </a:tc>
                <a:extLst>
                  <a:ext uri="{0D108BD9-81ED-4DB2-BD59-A6C34878D82A}">
                    <a16:rowId xmlns:a16="http://schemas.microsoft.com/office/drawing/2014/main" val="3178069048"/>
                  </a:ext>
                </a:extLst>
              </a:tr>
            </a:tbl>
          </a:graphicData>
        </a:graphic>
      </p:graphicFrame>
      <p:sp>
        <p:nvSpPr>
          <p:cNvPr id="6" name="TextBox 5">
            <a:extLst>
              <a:ext uri="{FF2B5EF4-FFF2-40B4-BE49-F238E27FC236}">
                <a16:creationId xmlns:a16="http://schemas.microsoft.com/office/drawing/2014/main" id="{EB24166E-1B1B-CDB1-14B6-20872B7B5907}"/>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28</a:t>
            </a:r>
          </a:p>
        </p:txBody>
      </p:sp>
    </p:spTree>
    <p:extLst>
      <p:ext uri="{BB962C8B-B14F-4D97-AF65-F5344CB8AC3E}">
        <p14:creationId xmlns:p14="http://schemas.microsoft.com/office/powerpoint/2010/main" val="683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E7CBD-D4BB-3186-2F64-8D4CC9342891}"/>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12C8F3-A522-D51A-8780-F2E1B3499B13}"/>
              </a:ext>
            </a:extLst>
          </p:cNvPr>
          <p:cNvGraphicFramePr>
            <a:graphicFrameLocks noGrp="1"/>
          </p:cNvGraphicFramePr>
          <p:nvPr>
            <p:extLst>
              <p:ext uri="{D42A27DB-BD31-4B8C-83A1-F6EECF244321}">
                <p14:modId xmlns:p14="http://schemas.microsoft.com/office/powerpoint/2010/main" val="2862679775"/>
              </p:ext>
            </p:extLst>
          </p:nvPr>
        </p:nvGraphicFramePr>
        <p:xfrm>
          <a:off x="0" y="0"/>
          <a:ext cx="12192000" cy="68884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655133325"/>
                    </a:ext>
                  </a:extLst>
                </a:gridCol>
                <a:gridCol w="6096000">
                  <a:extLst>
                    <a:ext uri="{9D8B030D-6E8A-4147-A177-3AD203B41FA5}">
                      <a16:colId xmlns:a16="http://schemas.microsoft.com/office/drawing/2014/main" val="3403722271"/>
                    </a:ext>
                  </a:extLst>
                </a:gridCol>
              </a:tblGrid>
              <a:tr h="370840">
                <a:tc>
                  <a:txBody>
                    <a:bodyPr/>
                    <a:lstStyle/>
                    <a:p>
                      <a:pPr algn="ctr"/>
                      <a:r>
                        <a:rPr lang="en-US" sz="4000" dirty="0"/>
                        <a:t>Old Testament Practice</a:t>
                      </a:r>
                    </a:p>
                  </a:txBody>
                  <a:tcPr>
                    <a:solidFill>
                      <a:srgbClr val="5B462B"/>
                    </a:solidFill>
                  </a:tcPr>
                </a:tc>
                <a:tc>
                  <a:txBody>
                    <a:bodyPr/>
                    <a:lstStyle/>
                    <a:p>
                      <a:pPr algn="ctr"/>
                      <a:r>
                        <a:rPr lang="en-US" sz="4000" dirty="0"/>
                        <a:t>New Testament Fulfillment</a:t>
                      </a:r>
                    </a:p>
                  </a:txBody>
                  <a:tcPr>
                    <a:solidFill>
                      <a:srgbClr val="5B462B"/>
                    </a:solidFill>
                  </a:tcPr>
                </a:tc>
                <a:extLst>
                  <a:ext uri="{0D108BD9-81ED-4DB2-BD59-A6C34878D82A}">
                    <a16:rowId xmlns:a16="http://schemas.microsoft.com/office/drawing/2014/main" val="3750936933"/>
                  </a:ext>
                </a:extLst>
              </a:tr>
              <a:tr h="370840">
                <a:tc>
                  <a:txBody>
                    <a:bodyPr/>
                    <a:lstStyle/>
                    <a:p>
                      <a:r>
                        <a:rPr lang="en-US" sz="4000" b="1" dirty="0"/>
                        <a:t>Unleavened Bread </a:t>
                      </a:r>
                      <a:r>
                        <a:rPr lang="en-US" sz="4000" dirty="0"/>
                        <a:t>— </a:t>
                      </a:r>
                      <a:r>
                        <a:rPr lang="en-US" sz="4000" b="1" dirty="0"/>
                        <a:t>Purity</a:t>
                      </a:r>
                      <a:r>
                        <a:rPr lang="en-US" sz="4000" dirty="0"/>
                        <a:t>; removing leaven, leaving behind Egypt</a:t>
                      </a:r>
                    </a:p>
                    <a:p>
                      <a:endParaRPr lang="en-US" sz="4000" dirty="0"/>
                    </a:p>
                    <a:p>
                      <a:endParaRPr lang="en-US" sz="4000" dirty="0"/>
                    </a:p>
                    <a:p>
                      <a:endParaRPr lang="en-US" sz="4000" dirty="0"/>
                    </a:p>
                    <a:p>
                      <a:endParaRPr lang="en-US" sz="4000" dirty="0"/>
                    </a:p>
                    <a:p>
                      <a:endParaRPr lang="en-US" sz="4000" dirty="0"/>
                    </a:p>
                    <a:p>
                      <a:endParaRPr lang="en-US" sz="4000" dirty="0"/>
                    </a:p>
                  </a:txBody>
                  <a:tcPr>
                    <a:noFill/>
                  </a:tcPr>
                </a:tc>
                <a:tc>
                  <a:txBody>
                    <a:bodyPr/>
                    <a:lstStyle/>
                    <a:p>
                      <a:r>
                        <a:rPr lang="en-US" sz="4000" b="1" dirty="0"/>
                        <a:t>Call to holiness </a:t>
                      </a:r>
                      <a:r>
                        <a:rPr lang="en-US" sz="4000" dirty="0"/>
                        <a:t>and sincerity; leaving the old life of sin (1 Corinthians 5:8)</a:t>
                      </a:r>
                    </a:p>
                    <a:p>
                      <a:endParaRPr lang="en-US" sz="4000" dirty="0"/>
                    </a:p>
                    <a:p>
                      <a:endParaRPr lang="en-US" sz="4000" dirty="0"/>
                    </a:p>
                  </a:txBody>
                  <a:tcPr>
                    <a:noFill/>
                  </a:tcPr>
                </a:tc>
                <a:extLst>
                  <a:ext uri="{0D108BD9-81ED-4DB2-BD59-A6C34878D82A}">
                    <a16:rowId xmlns:a16="http://schemas.microsoft.com/office/drawing/2014/main" val="3178069048"/>
                  </a:ext>
                </a:extLst>
              </a:tr>
            </a:tbl>
          </a:graphicData>
        </a:graphic>
      </p:graphicFrame>
      <p:sp>
        <p:nvSpPr>
          <p:cNvPr id="6" name="TextBox 5">
            <a:extLst>
              <a:ext uri="{FF2B5EF4-FFF2-40B4-BE49-F238E27FC236}">
                <a16:creationId xmlns:a16="http://schemas.microsoft.com/office/drawing/2014/main" id="{AB7689C0-FBDA-17B2-F4DC-6247EB1DCD6E}"/>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dirty="0">
                <a:solidFill>
                  <a:srgbClr val="432F11"/>
                </a:solidFill>
                <a:effectLst>
                  <a:glow rad="127000">
                    <a:srgbClr val="DFC79B"/>
                  </a:glow>
                </a:effectLst>
                <a:latin typeface="+mj-lt"/>
                <a:ea typeface="+mj-ea"/>
                <a:cs typeface="+mj-cs"/>
              </a:rPr>
              <a:t>29</a:t>
            </a:r>
            <a:endParaRPr lang="en-US" sz="3200" b="1" kern="1200" dirty="0">
              <a:solidFill>
                <a:srgbClr val="432F11"/>
              </a:solidFill>
              <a:effectLst>
                <a:glow rad="127000">
                  <a:srgbClr val="DFC79B"/>
                </a:glow>
              </a:effectLst>
              <a:latin typeface="+mj-lt"/>
              <a:ea typeface="+mj-ea"/>
              <a:cs typeface="+mj-cs"/>
            </a:endParaRPr>
          </a:p>
        </p:txBody>
      </p:sp>
    </p:spTree>
    <p:extLst>
      <p:ext uri="{BB962C8B-B14F-4D97-AF65-F5344CB8AC3E}">
        <p14:creationId xmlns:p14="http://schemas.microsoft.com/office/powerpoint/2010/main" val="1290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E10FC-9EE4-BB16-5A67-014FEDD43F00}"/>
            </a:ext>
          </a:extLst>
        </p:cNvPr>
        <p:cNvGrpSpPr/>
        <p:nvPr/>
      </p:nvGrpSpPr>
      <p:grpSpPr>
        <a:xfrm>
          <a:off x="0" y="0"/>
          <a:ext cx="0" cy="0"/>
          <a:chOff x="0" y="0"/>
          <a:chExt cx="0" cy="0"/>
        </a:xfrm>
      </p:grpSpPr>
      <p:pic>
        <p:nvPicPr>
          <p:cNvPr id="3" name="Online Media 2" title="Book of Leviticus Summary: A Complete Animated Overview">
            <a:hlinkClick r:id="" action="ppaction://media"/>
            <a:extLst>
              <a:ext uri="{FF2B5EF4-FFF2-40B4-BE49-F238E27FC236}">
                <a16:creationId xmlns:a16="http://schemas.microsoft.com/office/drawing/2014/main" id="{1828F7A0-946E-2584-C21A-D990B4776B8E}"/>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18760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C689B-7D62-28EB-65F3-2311E56256BA}"/>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FFAB70C-E653-978B-1438-5A9481ED1072}"/>
              </a:ext>
            </a:extLst>
          </p:cNvPr>
          <p:cNvGraphicFramePr>
            <a:graphicFrameLocks noGrp="1"/>
          </p:cNvGraphicFramePr>
          <p:nvPr>
            <p:extLst>
              <p:ext uri="{D42A27DB-BD31-4B8C-83A1-F6EECF244321}">
                <p14:modId xmlns:p14="http://schemas.microsoft.com/office/powerpoint/2010/main" val="2704143660"/>
              </p:ext>
            </p:extLst>
          </p:nvPr>
        </p:nvGraphicFramePr>
        <p:xfrm>
          <a:off x="0" y="0"/>
          <a:ext cx="12192000" cy="68884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655133325"/>
                    </a:ext>
                  </a:extLst>
                </a:gridCol>
                <a:gridCol w="6096000">
                  <a:extLst>
                    <a:ext uri="{9D8B030D-6E8A-4147-A177-3AD203B41FA5}">
                      <a16:colId xmlns:a16="http://schemas.microsoft.com/office/drawing/2014/main" val="3403722271"/>
                    </a:ext>
                  </a:extLst>
                </a:gridCol>
              </a:tblGrid>
              <a:tr h="370840">
                <a:tc>
                  <a:txBody>
                    <a:bodyPr/>
                    <a:lstStyle/>
                    <a:p>
                      <a:pPr algn="ctr"/>
                      <a:r>
                        <a:rPr lang="en-US" sz="4000" dirty="0"/>
                        <a:t>Old Testament Practice</a:t>
                      </a:r>
                    </a:p>
                  </a:txBody>
                  <a:tcPr>
                    <a:solidFill>
                      <a:srgbClr val="5B462B"/>
                    </a:solidFill>
                  </a:tcPr>
                </a:tc>
                <a:tc>
                  <a:txBody>
                    <a:bodyPr/>
                    <a:lstStyle/>
                    <a:p>
                      <a:pPr algn="ctr"/>
                      <a:r>
                        <a:rPr lang="en-US" sz="4000" dirty="0"/>
                        <a:t>New Testament Fulfillment</a:t>
                      </a:r>
                    </a:p>
                  </a:txBody>
                  <a:tcPr>
                    <a:solidFill>
                      <a:srgbClr val="5B462B"/>
                    </a:solidFill>
                  </a:tcPr>
                </a:tc>
                <a:extLst>
                  <a:ext uri="{0D108BD9-81ED-4DB2-BD59-A6C34878D82A}">
                    <a16:rowId xmlns:a16="http://schemas.microsoft.com/office/drawing/2014/main" val="3750936933"/>
                  </a:ext>
                </a:extLst>
              </a:tr>
              <a:tr h="370840">
                <a:tc>
                  <a:txBody>
                    <a:bodyPr/>
                    <a:lstStyle/>
                    <a:p>
                      <a:r>
                        <a:rPr lang="en-US" sz="4000" b="1" dirty="0" err="1"/>
                        <a:t>Firstfruits</a:t>
                      </a:r>
                      <a:r>
                        <a:rPr lang="en-US" sz="4000" dirty="0"/>
                        <a:t> — </a:t>
                      </a:r>
                      <a:r>
                        <a:rPr lang="en-US" sz="4000" b="1" dirty="0"/>
                        <a:t>Trust</a:t>
                      </a:r>
                      <a:r>
                        <a:rPr lang="en-US" sz="4000" dirty="0"/>
                        <a:t>, offering the first of the barley harvest in trust</a:t>
                      </a:r>
                    </a:p>
                    <a:p>
                      <a:endParaRPr lang="en-US" sz="4000" dirty="0"/>
                    </a:p>
                    <a:p>
                      <a:endParaRPr lang="en-US" sz="4000" dirty="0"/>
                    </a:p>
                    <a:p>
                      <a:endParaRPr lang="en-US" sz="4000" dirty="0"/>
                    </a:p>
                    <a:p>
                      <a:endParaRPr lang="en-US" sz="4000" dirty="0"/>
                    </a:p>
                    <a:p>
                      <a:endParaRPr lang="en-US" sz="4000" dirty="0"/>
                    </a:p>
                    <a:p>
                      <a:endParaRPr lang="en-US" sz="4000" dirty="0"/>
                    </a:p>
                  </a:txBody>
                  <a:tcPr>
                    <a:noFill/>
                  </a:tcPr>
                </a:tc>
                <a:tc>
                  <a:txBody>
                    <a:bodyPr/>
                    <a:lstStyle/>
                    <a:p>
                      <a:r>
                        <a:rPr lang="en-US" sz="4000" b="1" dirty="0"/>
                        <a:t>Christ as the </a:t>
                      </a:r>
                      <a:r>
                        <a:rPr lang="en-US" sz="4000" b="1" dirty="0" err="1"/>
                        <a:t>firstfruits</a:t>
                      </a:r>
                      <a:r>
                        <a:rPr lang="en-US" sz="4000" b="1" dirty="0"/>
                        <a:t> of resurrection</a:t>
                      </a:r>
                      <a:r>
                        <a:rPr lang="en-US" sz="4000" dirty="0"/>
                        <a:t>, </a:t>
                      </a:r>
                      <a:r>
                        <a:rPr lang="en-US" sz="4000" b="1" dirty="0"/>
                        <a:t>guaranteeing</a:t>
                      </a:r>
                      <a:r>
                        <a:rPr lang="en-US" sz="4000" dirty="0"/>
                        <a:t> our future hope (1 Corinthians 15:20)</a:t>
                      </a:r>
                    </a:p>
                    <a:p>
                      <a:endParaRPr lang="en-US" sz="4000" dirty="0"/>
                    </a:p>
                    <a:p>
                      <a:endParaRPr lang="en-US" sz="4000" dirty="0"/>
                    </a:p>
                  </a:txBody>
                  <a:tcPr>
                    <a:noFill/>
                  </a:tcPr>
                </a:tc>
                <a:extLst>
                  <a:ext uri="{0D108BD9-81ED-4DB2-BD59-A6C34878D82A}">
                    <a16:rowId xmlns:a16="http://schemas.microsoft.com/office/drawing/2014/main" val="3178069048"/>
                  </a:ext>
                </a:extLst>
              </a:tr>
            </a:tbl>
          </a:graphicData>
        </a:graphic>
      </p:graphicFrame>
      <p:sp>
        <p:nvSpPr>
          <p:cNvPr id="6" name="TextBox 5">
            <a:extLst>
              <a:ext uri="{FF2B5EF4-FFF2-40B4-BE49-F238E27FC236}">
                <a16:creationId xmlns:a16="http://schemas.microsoft.com/office/drawing/2014/main" id="{9F31E76B-40A0-2DE8-0464-F8668B83B540}"/>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30</a:t>
            </a:r>
          </a:p>
        </p:txBody>
      </p:sp>
    </p:spTree>
    <p:extLst>
      <p:ext uri="{BB962C8B-B14F-4D97-AF65-F5344CB8AC3E}">
        <p14:creationId xmlns:p14="http://schemas.microsoft.com/office/powerpoint/2010/main" val="1537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9088A-9C2D-3B17-57A7-30B8855ECB24}"/>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818875D-E063-0525-8686-D04AEBCDFAC3}"/>
              </a:ext>
            </a:extLst>
          </p:cNvPr>
          <p:cNvGraphicFramePr>
            <a:graphicFrameLocks noGrp="1"/>
          </p:cNvGraphicFramePr>
          <p:nvPr>
            <p:extLst>
              <p:ext uri="{D42A27DB-BD31-4B8C-83A1-F6EECF244321}">
                <p14:modId xmlns:p14="http://schemas.microsoft.com/office/powerpoint/2010/main" val="4241044697"/>
              </p:ext>
            </p:extLst>
          </p:nvPr>
        </p:nvGraphicFramePr>
        <p:xfrm>
          <a:off x="0" y="0"/>
          <a:ext cx="12192000" cy="68884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655133325"/>
                    </a:ext>
                  </a:extLst>
                </a:gridCol>
                <a:gridCol w="6096000">
                  <a:extLst>
                    <a:ext uri="{9D8B030D-6E8A-4147-A177-3AD203B41FA5}">
                      <a16:colId xmlns:a16="http://schemas.microsoft.com/office/drawing/2014/main" val="3403722271"/>
                    </a:ext>
                  </a:extLst>
                </a:gridCol>
              </a:tblGrid>
              <a:tr h="370840">
                <a:tc>
                  <a:txBody>
                    <a:bodyPr/>
                    <a:lstStyle/>
                    <a:p>
                      <a:pPr algn="ctr"/>
                      <a:r>
                        <a:rPr lang="en-US" sz="4000" dirty="0"/>
                        <a:t>Old Testament Practice</a:t>
                      </a:r>
                    </a:p>
                  </a:txBody>
                  <a:tcPr>
                    <a:solidFill>
                      <a:srgbClr val="5B462B"/>
                    </a:solidFill>
                  </a:tcPr>
                </a:tc>
                <a:tc>
                  <a:txBody>
                    <a:bodyPr/>
                    <a:lstStyle/>
                    <a:p>
                      <a:pPr algn="ctr"/>
                      <a:r>
                        <a:rPr lang="en-US" sz="4000" dirty="0"/>
                        <a:t>New Testament Fulfillment</a:t>
                      </a:r>
                    </a:p>
                  </a:txBody>
                  <a:tcPr>
                    <a:solidFill>
                      <a:srgbClr val="5B462B"/>
                    </a:solidFill>
                  </a:tcPr>
                </a:tc>
                <a:extLst>
                  <a:ext uri="{0D108BD9-81ED-4DB2-BD59-A6C34878D82A}">
                    <a16:rowId xmlns:a16="http://schemas.microsoft.com/office/drawing/2014/main" val="3750936933"/>
                  </a:ext>
                </a:extLst>
              </a:tr>
              <a:tr h="370840">
                <a:tc>
                  <a:txBody>
                    <a:bodyPr/>
                    <a:lstStyle/>
                    <a:p>
                      <a:r>
                        <a:rPr lang="en-US" sz="4000" b="1" dirty="0"/>
                        <a:t>Feast of Weeks (Pentecost)</a:t>
                      </a:r>
                      <a:r>
                        <a:rPr lang="en-US" sz="4000" dirty="0"/>
                        <a:t> — Gratitude and generosity at wheat harvest</a:t>
                      </a:r>
                    </a:p>
                    <a:p>
                      <a:endParaRPr lang="en-US" sz="4000" dirty="0"/>
                    </a:p>
                    <a:p>
                      <a:endParaRPr lang="en-US" sz="4000" dirty="0"/>
                    </a:p>
                    <a:p>
                      <a:endParaRPr lang="en-US" sz="4000" dirty="0"/>
                    </a:p>
                    <a:p>
                      <a:endParaRPr lang="en-US" sz="4000" dirty="0"/>
                    </a:p>
                    <a:p>
                      <a:endParaRPr lang="en-US" sz="4000" dirty="0"/>
                    </a:p>
                  </a:txBody>
                  <a:tcPr>
                    <a:noFill/>
                  </a:tcPr>
                </a:tc>
                <a:tc>
                  <a:txBody>
                    <a:bodyPr/>
                    <a:lstStyle/>
                    <a:p>
                      <a:r>
                        <a:rPr lang="en-US" sz="4000" b="1" dirty="0"/>
                        <a:t>The outpouring of the Holy Spirit</a:t>
                      </a:r>
                      <a:r>
                        <a:rPr lang="en-US" sz="4000" dirty="0"/>
                        <a:t> at Pentecost, empowering a generous, Spirit-filled community (Acts 2:1-4)</a:t>
                      </a:r>
                    </a:p>
                    <a:p>
                      <a:endParaRPr lang="en-US" sz="4000" dirty="0"/>
                    </a:p>
                    <a:p>
                      <a:endParaRPr lang="en-US" sz="4000" dirty="0"/>
                    </a:p>
                  </a:txBody>
                  <a:tcPr>
                    <a:noFill/>
                  </a:tcPr>
                </a:tc>
                <a:extLst>
                  <a:ext uri="{0D108BD9-81ED-4DB2-BD59-A6C34878D82A}">
                    <a16:rowId xmlns:a16="http://schemas.microsoft.com/office/drawing/2014/main" val="3178069048"/>
                  </a:ext>
                </a:extLst>
              </a:tr>
            </a:tbl>
          </a:graphicData>
        </a:graphic>
      </p:graphicFrame>
      <p:sp>
        <p:nvSpPr>
          <p:cNvPr id="6" name="TextBox 5">
            <a:extLst>
              <a:ext uri="{FF2B5EF4-FFF2-40B4-BE49-F238E27FC236}">
                <a16:creationId xmlns:a16="http://schemas.microsoft.com/office/drawing/2014/main" id="{73911B73-1924-42D8-194D-A8774243728A}"/>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dirty="0">
                <a:solidFill>
                  <a:srgbClr val="432F11"/>
                </a:solidFill>
                <a:effectLst>
                  <a:glow rad="127000">
                    <a:srgbClr val="DFC79B"/>
                  </a:glow>
                </a:effectLst>
                <a:latin typeface="+mj-lt"/>
                <a:ea typeface="+mj-ea"/>
                <a:cs typeface="+mj-cs"/>
              </a:rPr>
              <a:t>31</a:t>
            </a:r>
            <a:endParaRPr lang="en-US" sz="3200" b="1" kern="1200" dirty="0">
              <a:solidFill>
                <a:srgbClr val="432F11"/>
              </a:solidFill>
              <a:effectLst>
                <a:glow rad="127000">
                  <a:srgbClr val="DFC79B"/>
                </a:glow>
              </a:effectLst>
              <a:latin typeface="+mj-lt"/>
              <a:ea typeface="+mj-ea"/>
              <a:cs typeface="+mj-cs"/>
            </a:endParaRPr>
          </a:p>
        </p:txBody>
      </p:sp>
    </p:spTree>
    <p:extLst>
      <p:ext uri="{BB962C8B-B14F-4D97-AF65-F5344CB8AC3E}">
        <p14:creationId xmlns:p14="http://schemas.microsoft.com/office/powerpoint/2010/main" val="206429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D9D2DE-9E36-6FFD-D68A-6155F9B5ED7F}"/>
              </a:ext>
            </a:extLst>
          </p:cNvPr>
          <p:cNvPicPr>
            <a:picLocks noChangeAspect="1"/>
          </p:cNvPicPr>
          <p:nvPr/>
        </p:nvPicPr>
        <p:blipFill>
          <a:blip r:embed="rId3">
            <a:extLst>
              <a:ext uri="{28A0092B-C50C-407E-A947-70E740481C1C}">
                <a14:useLocalDpi xmlns:a14="http://schemas.microsoft.com/office/drawing/2010/main" val="0"/>
              </a:ext>
            </a:extLst>
          </a:blip>
          <a:srcRect b="16667"/>
          <a:stretch/>
        </p:blipFill>
        <p:spPr>
          <a:xfrm>
            <a:off x="-1" y="0"/>
            <a:ext cx="12207591" cy="6858000"/>
          </a:xfrm>
          <a:prstGeom prst="rect">
            <a:avLst/>
          </a:prstGeom>
        </p:spPr>
      </p:pic>
      <p:sp>
        <p:nvSpPr>
          <p:cNvPr id="3" name="TextBox 2">
            <a:extLst>
              <a:ext uri="{FF2B5EF4-FFF2-40B4-BE49-F238E27FC236}">
                <a16:creationId xmlns:a16="http://schemas.microsoft.com/office/drawing/2014/main" id="{365CD407-45D3-26B2-C6B7-7A661A84FED4}"/>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32</a:t>
            </a:r>
          </a:p>
        </p:txBody>
      </p:sp>
    </p:spTree>
    <p:extLst>
      <p:ext uri="{BB962C8B-B14F-4D97-AF65-F5344CB8AC3E}">
        <p14:creationId xmlns:p14="http://schemas.microsoft.com/office/powerpoint/2010/main" val="43322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th equations and formulas&#10;&#10;AI-generated content may be incorrect.">
            <a:extLst>
              <a:ext uri="{FF2B5EF4-FFF2-40B4-BE49-F238E27FC236}">
                <a16:creationId xmlns:a16="http://schemas.microsoft.com/office/drawing/2014/main" id="{B3A14833-F9D9-1256-D8C1-18BFBCBCB43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0036" y="0"/>
            <a:ext cx="10861964" cy="6858000"/>
          </a:xfrm>
          <a:prstGeom prst="rect">
            <a:avLst/>
          </a:prstGeom>
        </p:spPr>
      </p:pic>
      <p:sp>
        <p:nvSpPr>
          <p:cNvPr id="6" name="TextBox 5">
            <a:extLst>
              <a:ext uri="{FF2B5EF4-FFF2-40B4-BE49-F238E27FC236}">
                <a16:creationId xmlns:a16="http://schemas.microsoft.com/office/drawing/2014/main" id="{25583864-1541-FB86-EE34-96E3AE12C93A}"/>
              </a:ext>
            </a:extLst>
          </p:cNvPr>
          <p:cNvSpPr txBox="1"/>
          <p:nvPr/>
        </p:nvSpPr>
        <p:spPr>
          <a:xfrm>
            <a:off x="3982052" y="2597214"/>
            <a:ext cx="5557932" cy="1107996"/>
          </a:xfrm>
          <a:prstGeom prst="rect">
            <a:avLst/>
          </a:prstGeom>
          <a:noFill/>
        </p:spPr>
        <p:txBody>
          <a:bodyPr wrap="none" rtlCol="0">
            <a:spAutoFit/>
          </a:bodyPr>
          <a:lstStyle/>
          <a:p>
            <a:r>
              <a:rPr lang="en-US" sz="6600" b="1" i="1" spc="3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Leviticus 23</a:t>
            </a:r>
            <a:endParaRPr lang="en-US" sz="6600" b="1" i="1" spc="300" dirty="0">
              <a:latin typeface="Comic Sans MS" panose="030F0702030302020204" pitchFamily="66"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7637FA1-B08B-A741-4402-5481DD4F9CAC}"/>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4</a:t>
            </a:r>
          </a:p>
        </p:txBody>
      </p:sp>
    </p:spTree>
    <p:extLst>
      <p:ext uri="{BB962C8B-B14F-4D97-AF65-F5344CB8AC3E}">
        <p14:creationId xmlns:p14="http://schemas.microsoft.com/office/powerpoint/2010/main" val="363367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0901D039-DABC-B706-C7E9-B8CEF2BC97C6}"/>
            </a:ext>
          </a:extLst>
        </p:cNvPr>
        <p:cNvGrpSpPr/>
        <p:nvPr/>
      </p:nvGrpSpPr>
      <p:grpSpPr>
        <a:xfrm>
          <a:off x="0" y="0"/>
          <a:ext cx="0" cy="0"/>
          <a:chOff x="0" y="0"/>
          <a:chExt cx="0" cy="0"/>
        </a:xfrm>
      </p:grpSpPr>
      <p:pic>
        <p:nvPicPr>
          <p:cNvPr id="3" name="Picture 2" descr="A group of durian fruits&#10;&#10;AI-generated content may be incorrect.">
            <a:extLst>
              <a:ext uri="{FF2B5EF4-FFF2-40B4-BE49-F238E27FC236}">
                <a16:creationId xmlns:a16="http://schemas.microsoft.com/office/drawing/2014/main" id="{B38DAA0D-FC3E-E73A-3658-340781715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5" y="0"/>
            <a:ext cx="10099962" cy="6858000"/>
          </a:xfrm>
          <a:prstGeom prst="rect">
            <a:avLst/>
          </a:prstGeom>
        </p:spPr>
      </p:pic>
      <p:sp>
        <p:nvSpPr>
          <p:cNvPr id="2" name="TextBox 1">
            <a:extLst>
              <a:ext uri="{FF2B5EF4-FFF2-40B4-BE49-F238E27FC236}">
                <a16:creationId xmlns:a16="http://schemas.microsoft.com/office/drawing/2014/main" id="{68B0D289-0D45-2AA6-D05D-10A39CD7B57C}"/>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5</a:t>
            </a:r>
          </a:p>
        </p:txBody>
      </p:sp>
    </p:spTree>
    <p:extLst>
      <p:ext uri="{BB962C8B-B14F-4D97-AF65-F5344CB8AC3E}">
        <p14:creationId xmlns:p14="http://schemas.microsoft.com/office/powerpoint/2010/main" val="224206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10F2E4DA-4F48-7AC8-3050-9561A212EE3C}"/>
            </a:ext>
          </a:extLst>
        </p:cNvPr>
        <p:cNvGrpSpPr/>
        <p:nvPr/>
      </p:nvGrpSpPr>
      <p:grpSpPr>
        <a:xfrm>
          <a:off x="0" y="0"/>
          <a:ext cx="0" cy="0"/>
          <a:chOff x="0" y="0"/>
          <a:chExt cx="0" cy="0"/>
        </a:xfrm>
      </p:grpSpPr>
      <p:sp>
        <p:nvSpPr>
          <p:cNvPr id="7" name="Subtitle 2">
            <a:extLst>
              <a:ext uri="{FF2B5EF4-FFF2-40B4-BE49-F238E27FC236}">
                <a16:creationId xmlns:a16="http://schemas.microsoft.com/office/drawing/2014/main" id="{66E1A5D6-0EEC-9C00-A7FD-BACAA81A8080}"/>
              </a:ext>
            </a:extLst>
          </p:cNvPr>
          <p:cNvSpPr txBox="1">
            <a:spLocks/>
          </p:cNvSpPr>
          <p:nvPr/>
        </p:nvSpPr>
        <p:spPr>
          <a:xfrm>
            <a:off x="993229" y="5281448"/>
            <a:ext cx="10294882" cy="1576551"/>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cap="none" spc="0" normalizeH="0" baseline="0" noProof="0" dirty="0">
                <a:ln>
                  <a:noFill/>
                </a:ln>
                <a:solidFill>
                  <a:srgbClr val="1A1204"/>
                </a:solidFill>
                <a:effectLst/>
                <a:uLnTx/>
                <a:uFillTx/>
                <a:ea typeface="+mj-ea"/>
                <a:cs typeface="+mj-cs"/>
              </a:rPr>
              <a:t>God's Calendar of Redemption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a:noFill/>
                </a:ln>
                <a:solidFill>
                  <a:srgbClr val="1A1204"/>
                </a:solidFill>
                <a:effectLst/>
                <a:uLnTx/>
                <a:uFillTx/>
                <a:ea typeface="+mj-ea"/>
                <a:cs typeface="+mj-cs"/>
              </a:rPr>
              <a:t>Leviticus 23</a:t>
            </a:r>
          </a:p>
        </p:txBody>
      </p:sp>
      <p:pic>
        <p:nvPicPr>
          <p:cNvPr id="13" name="Picture 12" descr="A calendar with a star and olives&#10;&#10;AI-generated content may be incorrect.">
            <a:extLst>
              <a:ext uri="{FF2B5EF4-FFF2-40B4-BE49-F238E27FC236}">
                <a16:creationId xmlns:a16="http://schemas.microsoft.com/office/drawing/2014/main" id="{51394B6D-EB61-2A18-17BB-FCC7A520DB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8240" y="0"/>
            <a:ext cx="9875520" cy="5403049"/>
          </a:xfrm>
          <a:prstGeom prst="rect">
            <a:avLst/>
          </a:prstGeom>
        </p:spPr>
      </p:pic>
      <p:sp>
        <p:nvSpPr>
          <p:cNvPr id="2" name="TextBox 1">
            <a:extLst>
              <a:ext uri="{FF2B5EF4-FFF2-40B4-BE49-F238E27FC236}">
                <a16:creationId xmlns:a16="http://schemas.microsoft.com/office/drawing/2014/main" id="{91D802BB-EE34-B1DE-CF4C-C2F38C0AD06B}"/>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6</a:t>
            </a:r>
          </a:p>
        </p:txBody>
      </p:sp>
    </p:spTree>
    <p:extLst>
      <p:ext uri="{BB962C8B-B14F-4D97-AF65-F5344CB8AC3E}">
        <p14:creationId xmlns:p14="http://schemas.microsoft.com/office/powerpoint/2010/main" val="387994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4FBD46FB-C7DF-F7FA-D599-B4CC73BE2BC9}"/>
              </a:ext>
            </a:extLst>
          </p:cNvPr>
          <p:cNvSpPr txBox="1">
            <a:spLocks/>
          </p:cNvSpPr>
          <p:nvPr/>
        </p:nvSpPr>
        <p:spPr>
          <a:xfrm>
            <a:off x="993229" y="5281448"/>
            <a:ext cx="10294882" cy="1576551"/>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cap="none" spc="0" normalizeH="0" baseline="0" noProof="0" dirty="0">
                <a:ln>
                  <a:noFill/>
                </a:ln>
                <a:solidFill>
                  <a:srgbClr val="1A1204"/>
                </a:solidFill>
                <a:effectLst/>
                <a:uLnTx/>
                <a:uFillTx/>
                <a:ea typeface="+mj-ea"/>
                <a:cs typeface="+mj-cs"/>
              </a:rPr>
              <a:t>The Spring Feasts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a:noFill/>
                </a:ln>
                <a:solidFill>
                  <a:srgbClr val="1A1204"/>
                </a:solidFill>
                <a:effectLst/>
                <a:uLnTx/>
                <a:uFillTx/>
                <a:ea typeface="+mj-ea"/>
                <a:cs typeface="+mj-cs"/>
              </a:rPr>
              <a:t>Leviticus 23:1-22</a:t>
            </a:r>
          </a:p>
        </p:txBody>
      </p:sp>
      <p:pic>
        <p:nvPicPr>
          <p:cNvPr id="17" name="Picture 16" descr="A group of wheat plants&#10;&#10;AI-generated content may be incorrect.">
            <a:extLst>
              <a:ext uri="{FF2B5EF4-FFF2-40B4-BE49-F238E27FC236}">
                <a16:creationId xmlns:a16="http://schemas.microsoft.com/office/drawing/2014/main" id="{7486D207-CFA9-9BC0-8E4D-8F4459890533}"/>
              </a:ext>
            </a:extLst>
          </p:cNvPr>
          <p:cNvPicPr>
            <a:picLocks noChangeAspect="1"/>
          </p:cNvPicPr>
          <p:nvPr/>
        </p:nvPicPr>
        <p:blipFill>
          <a:blip r:embed="rId2">
            <a:clrChange>
              <a:clrFrom>
                <a:srgbClr val="EED6A6"/>
              </a:clrFrom>
              <a:clrTo>
                <a:srgbClr val="EED6A6">
                  <a:alpha val="0"/>
                </a:srgbClr>
              </a:clrTo>
            </a:clrChange>
            <a:extLst>
              <a:ext uri="{28A0092B-C50C-407E-A947-70E740481C1C}">
                <a14:useLocalDpi xmlns:a14="http://schemas.microsoft.com/office/drawing/2010/main" val="0"/>
              </a:ext>
            </a:extLst>
          </a:blip>
          <a:stretch>
            <a:fillRect/>
          </a:stretch>
        </p:blipFill>
        <p:spPr>
          <a:xfrm>
            <a:off x="2628165" y="0"/>
            <a:ext cx="6935670" cy="5281448"/>
          </a:xfrm>
          <a:prstGeom prst="rect">
            <a:avLst/>
          </a:prstGeom>
        </p:spPr>
      </p:pic>
      <p:sp>
        <p:nvSpPr>
          <p:cNvPr id="2" name="TextBox 1">
            <a:extLst>
              <a:ext uri="{FF2B5EF4-FFF2-40B4-BE49-F238E27FC236}">
                <a16:creationId xmlns:a16="http://schemas.microsoft.com/office/drawing/2014/main" id="{F6646E2E-E4AD-7BAD-E4CF-73118DF920AE}"/>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7</a:t>
            </a:r>
          </a:p>
        </p:txBody>
      </p:sp>
    </p:spTree>
    <p:extLst>
      <p:ext uri="{BB962C8B-B14F-4D97-AF65-F5344CB8AC3E}">
        <p14:creationId xmlns:p14="http://schemas.microsoft.com/office/powerpoint/2010/main" val="30658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95FF36-4D56-F93D-A71B-6A142F980972}"/>
              </a:ext>
            </a:extLst>
          </p:cNvPr>
          <p:cNvSpPr txBox="1"/>
          <p:nvPr/>
        </p:nvSpPr>
        <p:spPr>
          <a:xfrm>
            <a:off x="0" y="0"/>
            <a:ext cx="12192000" cy="6050374"/>
          </a:xfrm>
          <a:prstGeom prst="rect">
            <a:avLst/>
          </a:prstGeom>
          <a:noFill/>
        </p:spPr>
        <p:txBody>
          <a:bodyPr wrap="square">
            <a:spAutoFit/>
          </a:bodyPr>
          <a:lstStyle/>
          <a:p>
            <a:pPr algn="l">
              <a:buNone/>
            </a:pPr>
            <a:r>
              <a:rPr lang="en-US" sz="4000" b="1" i="0" dirty="0">
                <a:solidFill>
                  <a:srgbClr val="000000"/>
                </a:solidFill>
                <a:effectLst/>
                <a:latin typeface="system-ui"/>
              </a:rPr>
              <a:t>Leviticus Ch 23 </a:t>
            </a:r>
            <a:r>
              <a:rPr lang="en-US" sz="4000" b="1" i="0" baseline="30000" dirty="0">
                <a:solidFill>
                  <a:srgbClr val="000000"/>
                </a:solidFill>
                <a:effectLst/>
                <a:latin typeface="system-ui"/>
              </a:rPr>
              <a:t> 1 </a:t>
            </a:r>
            <a:r>
              <a:rPr lang="en-US" sz="4000" b="0" i="0" dirty="0">
                <a:solidFill>
                  <a:srgbClr val="000000"/>
                </a:solidFill>
                <a:effectLst/>
                <a:latin typeface="system-ui"/>
              </a:rPr>
              <a:t>The </a:t>
            </a:r>
            <a:r>
              <a:rPr lang="en-US" sz="4000" b="0" i="0" cap="small" dirty="0">
                <a:solidFill>
                  <a:srgbClr val="000000"/>
                </a:solidFill>
                <a:effectLst/>
                <a:latin typeface="system-ui"/>
              </a:rPr>
              <a:t>Lord</a:t>
            </a:r>
            <a:r>
              <a:rPr lang="en-US" sz="4000" b="0" i="0" dirty="0">
                <a:solidFill>
                  <a:srgbClr val="000000"/>
                </a:solidFill>
                <a:effectLst/>
                <a:latin typeface="system-ui"/>
              </a:rPr>
              <a:t> spoke to Moses, saying,  </a:t>
            </a:r>
            <a:r>
              <a:rPr lang="en-US" sz="4000" b="1" i="0" baseline="30000" dirty="0">
                <a:solidFill>
                  <a:srgbClr val="000000"/>
                </a:solidFill>
                <a:effectLst/>
                <a:latin typeface="system-ui"/>
              </a:rPr>
              <a:t>2 </a:t>
            </a:r>
            <a:r>
              <a:rPr lang="en-US" sz="4000" b="0" i="0" dirty="0">
                <a:solidFill>
                  <a:srgbClr val="000000"/>
                </a:solidFill>
                <a:effectLst/>
                <a:latin typeface="system-ui"/>
              </a:rPr>
              <a:t>“Speak to the people of Israel and say to them, These are the appointed feasts of the </a:t>
            </a:r>
            <a:r>
              <a:rPr lang="en-US" sz="4000" b="0" i="0" cap="small" dirty="0">
                <a:solidFill>
                  <a:srgbClr val="000000"/>
                </a:solidFill>
                <a:effectLst/>
                <a:latin typeface="system-ui"/>
              </a:rPr>
              <a:t>Lord</a:t>
            </a:r>
            <a:r>
              <a:rPr lang="en-US" sz="4000" b="0" i="0" dirty="0">
                <a:solidFill>
                  <a:srgbClr val="000000"/>
                </a:solidFill>
                <a:effectLst/>
                <a:latin typeface="system-ui"/>
              </a:rPr>
              <a:t> that you shall proclaim as holy convocations; they are my appointed feasts.</a:t>
            </a:r>
          </a:p>
          <a:p>
            <a:pPr algn="l">
              <a:spcBef>
                <a:spcPts val="1500"/>
              </a:spcBef>
              <a:spcAft>
                <a:spcPts val="750"/>
              </a:spcAft>
              <a:buNone/>
            </a:pPr>
            <a:endParaRPr lang="en-US" sz="4000" b="1" i="0" dirty="0">
              <a:solidFill>
                <a:srgbClr val="000000"/>
              </a:solidFill>
              <a:effectLst/>
              <a:latin typeface="system-ui"/>
            </a:endParaRPr>
          </a:p>
          <a:p>
            <a:pPr algn="l">
              <a:buNone/>
            </a:pPr>
            <a:r>
              <a:rPr lang="en-US" sz="4000" b="1" i="0" baseline="30000" dirty="0">
                <a:solidFill>
                  <a:srgbClr val="000000"/>
                </a:solidFill>
                <a:effectLst/>
                <a:latin typeface="system-ui"/>
              </a:rPr>
              <a:t>3 </a:t>
            </a:r>
            <a:r>
              <a:rPr lang="en-US" sz="4000" b="0" i="0" dirty="0">
                <a:solidFill>
                  <a:srgbClr val="000000"/>
                </a:solidFill>
                <a:effectLst/>
                <a:latin typeface="system-ui"/>
              </a:rPr>
              <a:t>“Six days shall work be done, but on the seventh day is a </a:t>
            </a:r>
            <a:r>
              <a:rPr lang="en-US" sz="4800" b="0" i="0" dirty="0">
                <a:solidFill>
                  <a:srgbClr val="C00000"/>
                </a:solidFill>
                <a:effectLst/>
                <a:latin typeface="Aptos Black" panose="020B0004020202020204" pitchFamily="34" charset="0"/>
              </a:rPr>
              <a:t>Sabbath</a:t>
            </a:r>
            <a:r>
              <a:rPr lang="en-US" sz="4000" b="0" i="0" dirty="0">
                <a:solidFill>
                  <a:srgbClr val="000000"/>
                </a:solidFill>
                <a:effectLst/>
                <a:latin typeface="system-ui"/>
              </a:rPr>
              <a:t> of solemn rest, a holy convocation. You shall do no work. It is a Sabbath to the </a:t>
            </a:r>
            <a:r>
              <a:rPr lang="en-US" sz="4000" b="0" i="0" cap="small" dirty="0">
                <a:solidFill>
                  <a:srgbClr val="000000"/>
                </a:solidFill>
                <a:effectLst/>
                <a:latin typeface="system-ui"/>
              </a:rPr>
              <a:t>Lord</a:t>
            </a:r>
            <a:r>
              <a:rPr lang="en-US" sz="4000" b="0" i="0" dirty="0">
                <a:solidFill>
                  <a:srgbClr val="000000"/>
                </a:solidFill>
                <a:effectLst/>
                <a:latin typeface="system-ui"/>
              </a:rPr>
              <a:t> in all your dwelling places.</a:t>
            </a:r>
          </a:p>
        </p:txBody>
      </p:sp>
      <p:sp>
        <p:nvSpPr>
          <p:cNvPr id="4" name="TextBox 3">
            <a:extLst>
              <a:ext uri="{FF2B5EF4-FFF2-40B4-BE49-F238E27FC236}">
                <a16:creationId xmlns:a16="http://schemas.microsoft.com/office/drawing/2014/main" id="{F8071245-0544-AA04-2E3F-868B13D12494}"/>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8</a:t>
            </a:r>
          </a:p>
        </p:txBody>
      </p:sp>
    </p:spTree>
    <p:extLst>
      <p:ext uri="{BB962C8B-B14F-4D97-AF65-F5344CB8AC3E}">
        <p14:creationId xmlns:p14="http://schemas.microsoft.com/office/powerpoint/2010/main" val="204496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8F1103-7BB7-0F73-483E-7A46E2C213FB}"/>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9</a:t>
            </a:r>
          </a:p>
        </p:txBody>
      </p:sp>
      <p:pic>
        <p:nvPicPr>
          <p:cNvPr id="4" name="Picture 3" descr="A close-up of a book&#10;&#10;AI-generated content may be incorrect.">
            <a:extLst>
              <a:ext uri="{FF2B5EF4-FFF2-40B4-BE49-F238E27FC236}">
                <a16:creationId xmlns:a16="http://schemas.microsoft.com/office/drawing/2014/main" id="{C48AD0EA-D297-516C-8DE3-DD64B7F9E9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0492" y="2302398"/>
            <a:ext cx="2422610" cy="3871863"/>
          </a:xfrm>
          <a:prstGeom prst="rect">
            <a:avLst/>
          </a:prstGeom>
        </p:spPr>
      </p:pic>
      <p:sp>
        <p:nvSpPr>
          <p:cNvPr id="6" name="TextBox 5">
            <a:extLst>
              <a:ext uri="{FF2B5EF4-FFF2-40B4-BE49-F238E27FC236}">
                <a16:creationId xmlns:a16="http://schemas.microsoft.com/office/drawing/2014/main" id="{722419C4-2663-9DFD-28F7-35533BC30A93}"/>
              </a:ext>
            </a:extLst>
          </p:cNvPr>
          <p:cNvSpPr txBox="1"/>
          <p:nvPr/>
        </p:nvSpPr>
        <p:spPr>
          <a:xfrm>
            <a:off x="320590" y="140968"/>
            <a:ext cx="11272146" cy="3046988"/>
          </a:xfrm>
          <a:prstGeom prst="rect">
            <a:avLst/>
          </a:prstGeom>
          <a:noFill/>
        </p:spPr>
        <p:txBody>
          <a:bodyPr wrap="square">
            <a:spAutoFit/>
          </a:bodyPr>
          <a:lstStyle/>
          <a:p>
            <a:r>
              <a:rPr lang="en-US" sz="4800" b="1" dirty="0"/>
              <a:t>The Sabbath was to be marked by completely stopping all work and the people assembling together</a:t>
            </a:r>
          </a:p>
          <a:p>
            <a:r>
              <a:rPr lang="en-US" sz="4800" b="0" i="0" u="none" strike="noStrike" baseline="0" dirty="0"/>
              <a:t>Baker, D. W. (1996)</a:t>
            </a:r>
            <a:endParaRPr lang="en-US" sz="4800" b="0" i="0" u="none" strike="noStrike" baseline="0" dirty="0">
              <a:solidFill>
                <a:srgbClr val="0000FF"/>
              </a:solidFill>
              <a:hlinkClick r:id="rId4"/>
            </a:endParaRPr>
          </a:p>
        </p:txBody>
      </p:sp>
    </p:spTree>
    <p:extLst>
      <p:ext uri="{BB962C8B-B14F-4D97-AF65-F5344CB8AC3E}">
        <p14:creationId xmlns:p14="http://schemas.microsoft.com/office/powerpoint/2010/main" val="31647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1062</TotalTime>
  <Words>945</Words>
  <Application>Microsoft Office PowerPoint</Application>
  <PresentationFormat>Widescreen</PresentationFormat>
  <Paragraphs>115</Paragraphs>
  <Slides>32</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Amasis MT Pro</vt:lpstr>
      <vt:lpstr>Aptos</vt:lpstr>
      <vt:lpstr>Aptos Black</vt:lpstr>
      <vt:lpstr>Arial</vt:lpstr>
      <vt:lpstr>Comic Sans MS</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Lyle</dc:creator>
  <cp:lastModifiedBy>Matt Lyle</cp:lastModifiedBy>
  <cp:revision>1</cp:revision>
  <dcterms:created xsi:type="dcterms:W3CDTF">2025-04-25T06:52:25Z</dcterms:created>
  <dcterms:modified xsi:type="dcterms:W3CDTF">2025-04-26T10:34:36Z</dcterms:modified>
</cp:coreProperties>
</file>