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58" r:id="rId3"/>
    <p:sldId id="263" r:id="rId4"/>
    <p:sldId id="260" r:id="rId5"/>
    <p:sldId id="264" r:id="rId6"/>
    <p:sldId id="257" r:id="rId7"/>
    <p:sldId id="262" r:id="rId8"/>
    <p:sldId id="265" r:id="rId9"/>
    <p:sldId id="261" r:id="rId10"/>
    <p:sldId id="266" r:id="rId11"/>
    <p:sldId id="267" r:id="rId12"/>
    <p:sldId id="268" r:id="rId13"/>
    <p:sldId id="269" r:id="rId14"/>
    <p:sldId id="270" r:id="rId15"/>
    <p:sldId id="271" r:id="rId16"/>
    <p:sldId id="272" r:id="rId17"/>
    <p:sldId id="274" r:id="rId18"/>
    <p:sldId id="275" r:id="rId19"/>
    <p:sldId id="276"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03"/>
    <p:restoredTop sz="94752"/>
  </p:normalViewPr>
  <p:slideViewPr>
    <p:cSldViewPr snapToGrid="0">
      <p:cViewPr varScale="1">
        <p:scale>
          <a:sx n="97" d="100"/>
          <a:sy n="97" d="100"/>
        </p:scale>
        <p:origin x="856"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8E4DC3-E929-1A43-874B-D8318E2552E4}" type="doc">
      <dgm:prSet loTypeId="urn:microsoft.com/office/officeart/2005/8/layout/hChevron3" loCatId="" qsTypeId="urn:microsoft.com/office/officeart/2005/8/quickstyle/simple1" qsCatId="simple" csTypeId="urn:microsoft.com/office/officeart/2005/8/colors/accent1_2" csCatId="accent1" phldr="1"/>
      <dgm:spPr/>
    </dgm:pt>
    <dgm:pt modelId="{9E53D3A0-12D6-BC41-AFAD-472B2234D564}">
      <dgm:prSet phldrT="[Text]"/>
      <dgm:spPr/>
      <dgm:t>
        <a:bodyPr/>
        <a:lstStyle/>
        <a:p>
          <a:pPr rtl="0"/>
          <a:r>
            <a:rPr lang="en-US" dirty="0"/>
            <a:t>Nisan 1</a:t>
          </a:r>
        </a:p>
        <a:p>
          <a:pPr rtl="0"/>
          <a:r>
            <a:rPr lang="en-US" dirty="0"/>
            <a:t>The first of the Year</a:t>
          </a:r>
        </a:p>
      </dgm:t>
    </dgm:pt>
    <dgm:pt modelId="{2304A48B-1CDC-594E-A416-8F6D6B0D99FD}" type="parTrans" cxnId="{B9615EBA-AF99-2B46-A78C-2E66FBE7AD14}">
      <dgm:prSet/>
      <dgm:spPr/>
      <dgm:t>
        <a:bodyPr/>
        <a:lstStyle/>
        <a:p>
          <a:endParaRPr lang="en-US"/>
        </a:p>
      </dgm:t>
    </dgm:pt>
    <dgm:pt modelId="{D59EB622-B0C3-D64C-AA44-9BB9B587D713}" type="sibTrans" cxnId="{B9615EBA-AF99-2B46-A78C-2E66FBE7AD14}">
      <dgm:prSet/>
      <dgm:spPr/>
      <dgm:t>
        <a:bodyPr/>
        <a:lstStyle/>
        <a:p>
          <a:endParaRPr lang="en-US"/>
        </a:p>
      </dgm:t>
    </dgm:pt>
    <dgm:pt modelId="{20B59505-5ACA-7641-B10F-7ABA7B8DA59F}">
      <dgm:prSet phldrT="[Text]"/>
      <dgm:spPr/>
      <dgm:t>
        <a:bodyPr/>
        <a:lstStyle/>
        <a:p>
          <a:pPr rtl="0"/>
          <a:r>
            <a:rPr lang="en-US" dirty="0"/>
            <a:t>Nisan 10</a:t>
          </a:r>
        </a:p>
        <a:p>
          <a:pPr rtl="0"/>
          <a:r>
            <a:rPr lang="en-US" dirty="0"/>
            <a:t> Selection of the sheep or goat</a:t>
          </a:r>
        </a:p>
      </dgm:t>
    </dgm:pt>
    <dgm:pt modelId="{6431E30A-E703-AE43-A139-750290E84E27}" type="parTrans" cxnId="{043BC228-A3CB-1447-A2F2-DD0932145D3B}">
      <dgm:prSet/>
      <dgm:spPr/>
      <dgm:t>
        <a:bodyPr/>
        <a:lstStyle/>
        <a:p>
          <a:endParaRPr lang="en-US"/>
        </a:p>
      </dgm:t>
    </dgm:pt>
    <dgm:pt modelId="{E86E1445-6676-1D4A-A839-E422D85D084C}" type="sibTrans" cxnId="{043BC228-A3CB-1447-A2F2-DD0932145D3B}">
      <dgm:prSet/>
      <dgm:spPr/>
      <dgm:t>
        <a:bodyPr/>
        <a:lstStyle/>
        <a:p>
          <a:endParaRPr lang="en-US"/>
        </a:p>
      </dgm:t>
    </dgm:pt>
    <dgm:pt modelId="{9D03786D-AF2A-104D-A19B-8148943327AA}">
      <dgm:prSet phldrT="[Text]"/>
      <dgm:spPr/>
      <dgm:t>
        <a:bodyPr/>
        <a:lstStyle/>
        <a:p>
          <a:pPr rtl="0"/>
          <a:r>
            <a:rPr lang="en-US" dirty="0"/>
            <a:t>Nisan 14</a:t>
          </a:r>
        </a:p>
        <a:p>
          <a:pPr rtl="0"/>
          <a:r>
            <a:rPr lang="en-US" dirty="0"/>
            <a:t>Passover</a:t>
          </a:r>
        </a:p>
      </dgm:t>
    </dgm:pt>
    <dgm:pt modelId="{B42EDE1B-4ABA-7941-AF50-947E132DB91A}" type="parTrans" cxnId="{CECB1CC5-EADC-D341-A730-7415E5DA25C1}">
      <dgm:prSet/>
      <dgm:spPr/>
      <dgm:t>
        <a:bodyPr/>
        <a:lstStyle/>
        <a:p>
          <a:endParaRPr lang="en-US"/>
        </a:p>
      </dgm:t>
    </dgm:pt>
    <dgm:pt modelId="{917CF407-7043-CF4D-9F13-F0AB4E1A5EB0}" type="sibTrans" cxnId="{CECB1CC5-EADC-D341-A730-7415E5DA25C1}">
      <dgm:prSet/>
      <dgm:spPr/>
      <dgm:t>
        <a:bodyPr/>
        <a:lstStyle/>
        <a:p>
          <a:endParaRPr lang="en-US"/>
        </a:p>
      </dgm:t>
    </dgm:pt>
    <dgm:pt modelId="{C2A5C88F-1E71-3B40-8FA0-0C45A0C9CF14}" type="pres">
      <dgm:prSet presAssocID="{828E4DC3-E929-1A43-874B-D8318E2552E4}" presName="Name0" presStyleCnt="0">
        <dgm:presLayoutVars>
          <dgm:dir/>
          <dgm:resizeHandles val="exact"/>
        </dgm:presLayoutVars>
      </dgm:prSet>
      <dgm:spPr/>
    </dgm:pt>
    <dgm:pt modelId="{140B70C1-0DD8-B34D-AB99-6704C90506AC}" type="pres">
      <dgm:prSet presAssocID="{9E53D3A0-12D6-BC41-AFAD-472B2234D564}" presName="parTxOnly" presStyleLbl="node1" presStyleIdx="0" presStyleCnt="3">
        <dgm:presLayoutVars>
          <dgm:bulletEnabled val="1"/>
        </dgm:presLayoutVars>
      </dgm:prSet>
      <dgm:spPr/>
    </dgm:pt>
    <dgm:pt modelId="{6F54E901-D18C-3349-A457-3275C1CE6851}" type="pres">
      <dgm:prSet presAssocID="{D59EB622-B0C3-D64C-AA44-9BB9B587D713}" presName="parSpace" presStyleCnt="0"/>
      <dgm:spPr/>
    </dgm:pt>
    <dgm:pt modelId="{E22B8633-5429-EA45-8E5F-FA754B0E8AC0}" type="pres">
      <dgm:prSet presAssocID="{20B59505-5ACA-7641-B10F-7ABA7B8DA59F}" presName="parTxOnly" presStyleLbl="node1" presStyleIdx="1" presStyleCnt="3">
        <dgm:presLayoutVars>
          <dgm:bulletEnabled val="1"/>
        </dgm:presLayoutVars>
      </dgm:prSet>
      <dgm:spPr/>
    </dgm:pt>
    <dgm:pt modelId="{E1686DFF-7450-EC40-B058-B9B11AD9A98A}" type="pres">
      <dgm:prSet presAssocID="{E86E1445-6676-1D4A-A839-E422D85D084C}" presName="parSpace" presStyleCnt="0"/>
      <dgm:spPr/>
    </dgm:pt>
    <dgm:pt modelId="{10BDE4AD-7ECA-6E4A-A5CE-5768881002FC}" type="pres">
      <dgm:prSet presAssocID="{9D03786D-AF2A-104D-A19B-8148943327AA}" presName="parTxOnly" presStyleLbl="node1" presStyleIdx="2" presStyleCnt="3">
        <dgm:presLayoutVars>
          <dgm:bulletEnabled val="1"/>
        </dgm:presLayoutVars>
      </dgm:prSet>
      <dgm:spPr/>
    </dgm:pt>
  </dgm:ptLst>
  <dgm:cxnLst>
    <dgm:cxn modelId="{0A882202-8045-C840-BA55-F3346DFA965B}" type="presOf" srcId="{9D03786D-AF2A-104D-A19B-8148943327AA}" destId="{10BDE4AD-7ECA-6E4A-A5CE-5768881002FC}" srcOrd="0" destOrd="0" presId="urn:microsoft.com/office/officeart/2005/8/layout/hChevron3"/>
    <dgm:cxn modelId="{A75E3002-B5CB-D44F-9A15-E496691338BD}" type="presOf" srcId="{9E53D3A0-12D6-BC41-AFAD-472B2234D564}" destId="{140B70C1-0DD8-B34D-AB99-6704C90506AC}" srcOrd="0" destOrd="0" presId="urn:microsoft.com/office/officeart/2005/8/layout/hChevron3"/>
    <dgm:cxn modelId="{043BC228-A3CB-1447-A2F2-DD0932145D3B}" srcId="{828E4DC3-E929-1A43-874B-D8318E2552E4}" destId="{20B59505-5ACA-7641-B10F-7ABA7B8DA59F}" srcOrd="1" destOrd="0" parTransId="{6431E30A-E703-AE43-A139-750290E84E27}" sibTransId="{E86E1445-6676-1D4A-A839-E422D85D084C}"/>
    <dgm:cxn modelId="{861AF63C-F9E2-EF4C-A1DA-D92B31E5EF9F}" type="presOf" srcId="{828E4DC3-E929-1A43-874B-D8318E2552E4}" destId="{C2A5C88F-1E71-3B40-8FA0-0C45A0C9CF14}" srcOrd="0" destOrd="0" presId="urn:microsoft.com/office/officeart/2005/8/layout/hChevron3"/>
    <dgm:cxn modelId="{91F7CE90-72B7-A040-8ABF-8225D4B1C90A}" type="presOf" srcId="{20B59505-5ACA-7641-B10F-7ABA7B8DA59F}" destId="{E22B8633-5429-EA45-8E5F-FA754B0E8AC0}" srcOrd="0" destOrd="0" presId="urn:microsoft.com/office/officeart/2005/8/layout/hChevron3"/>
    <dgm:cxn modelId="{B9615EBA-AF99-2B46-A78C-2E66FBE7AD14}" srcId="{828E4DC3-E929-1A43-874B-D8318E2552E4}" destId="{9E53D3A0-12D6-BC41-AFAD-472B2234D564}" srcOrd="0" destOrd="0" parTransId="{2304A48B-1CDC-594E-A416-8F6D6B0D99FD}" sibTransId="{D59EB622-B0C3-D64C-AA44-9BB9B587D713}"/>
    <dgm:cxn modelId="{CECB1CC5-EADC-D341-A730-7415E5DA25C1}" srcId="{828E4DC3-E929-1A43-874B-D8318E2552E4}" destId="{9D03786D-AF2A-104D-A19B-8148943327AA}" srcOrd="2" destOrd="0" parTransId="{B42EDE1B-4ABA-7941-AF50-947E132DB91A}" sibTransId="{917CF407-7043-CF4D-9F13-F0AB4E1A5EB0}"/>
    <dgm:cxn modelId="{A8B96E06-58F2-4F44-9198-F669ED6F1C9F}" type="presParOf" srcId="{C2A5C88F-1E71-3B40-8FA0-0C45A0C9CF14}" destId="{140B70C1-0DD8-B34D-AB99-6704C90506AC}" srcOrd="0" destOrd="0" presId="urn:microsoft.com/office/officeart/2005/8/layout/hChevron3"/>
    <dgm:cxn modelId="{E0B783E7-0D7E-3E4C-9033-CDFBA252AD9C}" type="presParOf" srcId="{C2A5C88F-1E71-3B40-8FA0-0C45A0C9CF14}" destId="{6F54E901-D18C-3349-A457-3275C1CE6851}" srcOrd="1" destOrd="0" presId="urn:microsoft.com/office/officeart/2005/8/layout/hChevron3"/>
    <dgm:cxn modelId="{24B42518-1812-0B45-94FA-27D8BEC4C680}" type="presParOf" srcId="{C2A5C88F-1E71-3B40-8FA0-0C45A0C9CF14}" destId="{E22B8633-5429-EA45-8E5F-FA754B0E8AC0}" srcOrd="2" destOrd="0" presId="urn:microsoft.com/office/officeart/2005/8/layout/hChevron3"/>
    <dgm:cxn modelId="{819D1DAD-9699-6A4F-ACF9-CF2C55A8A31E}" type="presParOf" srcId="{C2A5C88F-1E71-3B40-8FA0-0C45A0C9CF14}" destId="{E1686DFF-7450-EC40-B058-B9B11AD9A98A}" srcOrd="3" destOrd="0" presId="urn:microsoft.com/office/officeart/2005/8/layout/hChevron3"/>
    <dgm:cxn modelId="{2A0651A7-6D39-F64F-A330-C4D76D6D811F}" type="presParOf" srcId="{C2A5C88F-1E71-3B40-8FA0-0C45A0C9CF14}" destId="{10BDE4AD-7ECA-6E4A-A5CE-5768881002FC}"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8E4DC3-E929-1A43-874B-D8318E2552E4}" type="doc">
      <dgm:prSet loTypeId="urn:microsoft.com/office/officeart/2005/8/layout/hChevron3" loCatId="" qsTypeId="urn:microsoft.com/office/officeart/2005/8/quickstyle/simple1" qsCatId="simple" csTypeId="urn:microsoft.com/office/officeart/2005/8/colors/accent1_2" csCatId="accent1" phldr="1"/>
      <dgm:spPr/>
    </dgm:pt>
    <dgm:pt modelId="{9E53D3A0-12D6-BC41-AFAD-472B2234D564}">
      <dgm:prSet phldrT="[Text]"/>
      <dgm:spPr/>
      <dgm:t>
        <a:bodyPr/>
        <a:lstStyle/>
        <a:p>
          <a:pPr rtl="0"/>
          <a:r>
            <a:rPr lang="en-US" dirty="0"/>
            <a:t>Nisan 1</a:t>
          </a:r>
        </a:p>
        <a:p>
          <a:pPr rtl="0"/>
          <a:r>
            <a:rPr lang="en-US" dirty="0"/>
            <a:t>The first of the Year</a:t>
          </a:r>
        </a:p>
      </dgm:t>
    </dgm:pt>
    <dgm:pt modelId="{2304A48B-1CDC-594E-A416-8F6D6B0D99FD}" type="parTrans" cxnId="{B9615EBA-AF99-2B46-A78C-2E66FBE7AD14}">
      <dgm:prSet/>
      <dgm:spPr/>
      <dgm:t>
        <a:bodyPr/>
        <a:lstStyle/>
        <a:p>
          <a:endParaRPr lang="en-US"/>
        </a:p>
      </dgm:t>
    </dgm:pt>
    <dgm:pt modelId="{D59EB622-B0C3-D64C-AA44-9BB9B587D713}" type="sibTrans" cxnId="{B9615EBA-AF99-2B46-A78C-2E66FBE7AD14}">
      <dgm:prSet/>
      <dgm:spPr/>
      <dgm:t>
        <a:bodyPr/>
        <a:lstStyle/>
        <a:p>
          <a:endParaRPr lang="en-US"/>
        </a:p>
      </dgm:t>
    </dgm:pt>
    <dgm:pt modelId="{20B59505-5ACA-7641-B10F-7ABA7B8DA59F}">
      <dgm:prSet phldrT="[Text]"/>
      <dgm:spPr/>
      <dgm:t>
        <a:bodyPr/>
        <a:lstStyle/>
        <a:p>
          <a:pPr rtl="0"/>
          <a:r>
            <a:rPr lang="en-US" dirty="0"/>
            <a:t>Nisan 14</a:t>
          </a:r>
        </a:p>
        <a:p>
          <a:r>
            <a:rPr lang="en-US" dirty="0"/>
            <a:t>Passover</a:t>
          </a:r>
        </a:p>
      </dgm:t>
    </dgm:pt>
    <dgm:pt modelId="{6431E30A-E703-AE43-A139-750290E84E27}" type="parTrans" cxnId="{043BC228-A3CB-1447-A2F2-DD0932145D3B}">
      <dgm:prSet/>
      <dgm:spPr/>
      <dgm:t>
        <a:bodyPr/>
        <a:lstStyle/>
        <a:p>
          <a:endParaRPr lang="en-US"/>
        </a:p>
      </dgm:t>
    </dgm:pt>
    <dgm:pt modelId="{E86E1445-6676-1D4A-A839-E422D85D084C}" type="sibTrans" cxnId="{043BC228-A3CB-1447-A2F2-DD0932145D3B}">
      <dgm:prSet/>
      <dgm:spPr/>
      <dgm:t>
        <a:bodyPr/>
        <a:lstStyle/>
        <a:p>
          <a:endParaRPr lang="en-US"/>
        </a:p>
      </dgm:t>
    </dgm:pt>
    <dgm:pt modelId="{9D03786D-AF2A-104D-A19B-8148943327AA}">
      <dgm:prSet phldrT="[Text]"/>
      <dgm:spPr/>
      <dgm:t>
        <a:bodyPr/>
        <a:lstStyle/>
        <a:p>
          <a:pPr rtl="0"/>
          <a:r>
            <a:rPr lang="en-US" dirty="0"/>
            <a:t>Nisan 21</a:t>
          </a:r>
        </a:p>
        <a:p>
          <a:pPr rtl="0"/>
          <a:r>
            <a:rPr lang="en-US" dirty="0"/>
            <a:t>Unleavened Bread Festival</a:t>
          </a:r>
        </a:p>
      </dgm:t>
    </dgm:pt>
    <dgm:pt modelId="{B42EDE1B-4ABA-7941-AF50-947E132DB91A}" type="parTrans" cxnId="{CECB1CC5-EADC-D341-A730-7415E5DA25C1}">
      <dgm:prSet/>
      <dgm:spPr/>
      <dgm:t>
        <a:bodyPr/>
        <a:lstStyle/>
        <a:p>
          <a:endParaRPr lang="en-US"/>
        </a:p>
      </dgm:t>
    </dgm:pt>
    <dgm:pt modelId="{917CF407-7043-CF4D-9F13-F0AB4E1A5EB0}" type="sibTrans" cxnId="{CECB1CC5-EADC-D341-A730-7415E5DA25C1}">
      <dgm:prSet/>
      <dgm:spPr/>
      <dgm:t>
        <a:bodyPr/>
        <a:lstStyle/>
        <a:p>
          <a:endParaRPr lang="en-US"/>
        </a:p>
      </dgm:t>
    </dgm:pt>
    <dgm:pt modelId="{9D385118-2966-CD4A-8E59-F6020883F936}">
      <dgm:prSet/>
      <dgm:spPr/>
      <dgm:t>
        <a:bodyPr/>
        <a:lstStyle/>
        <a:p>
          <a:pPr rtl="0"/>
          <a:r>
            <a:rPr lang="en-US" dirty="0"/>
            <a:t>Nisan 10</a:t>
          </a:r>
        </a:p>
        <a:p>
          <a:r>
            <a:rPr lang="en-US" dirty="0"/>
            <a:t>Selection of the sheep or goat</a:t>
          </a:r>
          <a:endParaRPr lang="en-US" dirty="0">
            <a:solidFill>
              <a:srgbClr val="FFFF00"/>
            </a:solidFill>
          </a:endParaRPr>
        </a:p>
      </dgm:t>
    </dgm:pt>
    <dgm:pt modelId="{A7442FA2-6C51-654E-B777-B0A64015298D}" type="parTrans" cxnId="{B97966B4-FC32-AB46-B220-906DB61DE386}">
      <dgm:prSet/>
      <dgm:spPr/>
      <dgm:t>
        <a:bodyPr/>
        <a:lstStyle/>
        <a:p>
          <a:endParaRPr lang="en-US"/>
        </a:p>
      </dgm:t>
    </dgm:pt>
    <dgm:pt modelId="{2E938BD0-7916-CA41-A87E-2F928F19163C}" type="sibTrans" cxnId="{B97966B4-FC32-AB46-B220-906DB61DE386}">
      <dgm:prSet/>
      <dgm:spPr/>
      <dgm:t>
        <a:bodyPr/>
        <a:lstStyle/>
        <a:p>
          <a:endParaRPr lang="en-US"/>
        </a:p>
      </dgm:t>
    </dgm:pt>
    <dgm:pt modelId="{C2A5C88F-1E71-3B40-8FA0-0C45A0C9CF14}" type="pres">
      <dgm:prSet presAssocID="{828E4DC3-E929-1A43-874B-D8318E2552E4}" presName="Name0" presStyleCnt="0">
        <dgm:presLayoutVars>
          <dgm:dir/>
          <dgm:resizeHandles val="exact"/>
        </dgm:presLayoutVars>
      </dgm:prSet>
      <dgm:spPr/>
    </dgm:pt>
    <dgm:pt modelId="{140B70C1-0DD8-B34D-AB99-6704C90506AC}" type="pres">
      <dgm:prSet presAssocID="{9E53D3A0-12D6-BC41-AFAD-472B2234D564}" presName="parTxOnly" presStyleLbl="node1" presStyleIdx="0" presStyleCnt="4">
        <dgm:presLayoutVars>
          <dgm:bulletEnabled val="1"/>
        </dgm:presLayoutVars>
      </dgm:prSet>
      <dgm:spPr/>
    </dgm:pt>
    <dgm:pt modelId="{6F54E901-D18C-3349-A457-3275C1CE6851}" type="pres">
      <dgm:prSet presAssocID="{D59EB622-B0C3-D64C-AA44-9BB9B587D713}" presName="parSpace" presStyleCnt="0"/>
      <dgm:spPr/>
    </dgm:pt>
    <dgm:pt modelId="{5787B3F5-3E86-DA48-998E-EA43E99ECDC3}" type="pres">
      <dgm:prSet presAssocID="{9D385118-2966-CD4A-8E59-F6020883F936}" presName="parTxOnly" presStyleLbl="node1" presStyleIdx="1" presStyleCnt="4">
        <dgm:presLayoutVars>
          <dgm:bulletEnabled val="1"/>
        </dgm:presLayoutVars>
      </dgm:prSet>
      <dgm:spPr/>
    </dgm:pt>
    <dgm:pt modelId="{A45E9CD8-9D17-0245-9F15-12A06421B83E}" type="pres">
      <dgm:prSet presAssocID="{2E938BD0-7916-CA41-A87E-2F928F19163C}" presName="parSpace" presStyleCnt="0"/>
      <dgm:spPr/>
    </dgm:pt>
    <dgm:pt modelId="{E22B8633-5429-EA45-8E5F-FA754B0E8AC0}" type="pres">
      <dgm:prSet presAssocID="{20B59505-5ACA-7641-B10F-7ABA7B8DA59F}" presName="parTxOnly" presStyleLbl="node1" presStyleIdx="2" presStyleCnt="4">
        <dgm:presLayoutVars>
          <dgm:bulletEnabled val="1"/>
        </dgm:presLayoutVars>
      </dgm:prSet>
      <dgm:spPr/>
    </dgm:pt>
    <dgm:pt modelId="{E1686DFF-7450-EC40-B058-B9B11AD9A98A}" type="pres">
      <dgm:prSet presAssocID="{E86E1445-6676-1D4A-A839-E422D85D084C}" presName="parSpace" presStyleCnt="0"/>
      <dgm:spPr/>
    </dgm:pt>
    <dgm:pt modelId="{10BDE4AD-7ECA-6E4A-A5CE-5768881002FC}" type="pres">
      <dgm:prSet presAssocID="{9D03786D-AF2A-104D-A19B-8148943327AA}" presName="parTxOnly" presStyleLbl="node1" presStyleIdx="3" presStyleCnt="4">
        <dgm:presLayoutVars>
          <dgm:bulletEnabled val="1"/>
        </dgm:presLayoutVars>
      </dgm:prSet>
      <dgm:spPr/>
    </dgm:pt>
  </dgm:ptLst>
  <dgm:cxnLst>
    <dgm:cxn modelId="{0A882202-8045-C840-BA55-F3346DFA965B}" type="presOf" srcId="{9D03786D-AF2A-104D-A19B-8148943327AA}" destId="{10BDE4AD-7ECA-6E4A-A5CE-5768881002FC}" srcOrd="0" destOrd="0" presId="urn:microsoft.com/office/officeart/2005/8/layout/hChevron3"/>
    <dgm:cxn modelId="{A75E3002-B5CB-D44F-9A15-E496691338BD}" type="presOf" srcId="{9E53D3A0-12D6-BC41-AFAD-472B2234D564}" destId="{140B70C1-0DD8-B34D-AB99-6704C90506AC}" srcOrd="0" destOrd="0" presId="urn:microsoft.com/office/officeart/2005/8/layout/hChevron3"/>
    <dgm:cxn modelId="{043BC228-A3CB-1447-A2F2-DD0932145D3B}" srcId="{828E4DC3-E929-1A43-874B-D8318E2552E4}" destId="{20B59505-5ACA-7641-B10F-7ABA7B8DA59F}" srcOrd="2" destOrd="0" parTransId="{6431E30A-E703-AE43-A139-750290E84E27}" sibTransId="{E86E1445-6676-1D4A-A839-E422D85D084C}"/>
    <dgm:cxn modelId="{5278542B-5909-654B-95C6-51BFBA109EBF}" type="presOf" srcId="{9D385118-2966-CD4A-8E59-F6020883F936}" destId="{5787B3F5-3E86-DA48-998E-EA43E99ECDC3}" srcOrd="0" destOrd="0" presId="urn:microsoft.com/office/officeart/2005/8/layout/hChevron3"/>
    <dgm:cxn modelId="{861AF63C-F9E2-EF4C-A1DA-D92B31E5EF9F}" type="presOf" srcId="{828E4DC3-E929-1A43-874B-D8318E2552E4}" destId="{C2A5C88F-1E71-3B40-8FA0-0C45A0C9CF14}" srcOrd="0" destOrd="0" presId="urn:microsoft.com/office/officeart/2005/8/layout/hChevron3"/>
    <dgm:cxn modelId="{91F7CE90-72B7-A040-8ABF-8225D4B1C90A}" type="presOf" srcId="{20B59505-5ACA-7641-B10F-7ABA7B8DA59F}" destId="{E22B8633-5429-EA45-8E5F-FA754B0E8AC0}" srcOrd="0" destOrd="0" presId="urn:microsoft.com/office/officeart/2005/8/layout/hChevron3"/>
    <dgm:cxn modelId="{B97966B4-FC32-AB46-B220-906DB61DE386}" srcId="{828E4DC3-E929-1A43-874B-D8318E2552E4}" destId="{9D385118-2966-CD4A-8E59-F6020883F936}" srcOrd="1" destOrd="0" parTransId="{A7442FA2-6C51-654E-B777-B0A64015298D}" sibTransId="{2E938BD0-7916-CA41-A87E-2F928F19163C}"/>
    <dgm:cxn modelId="{B9615EBA-AF99-2B46-A78C-2E66FBE7AD14}" srcId="{828E4DC3-E929-1A43-874B-D8318E2552E4}" destId="{9E53D3A0-12D6-BC41-AFAD-472B2234D564}" srcOrd="0" destOrd="0" parTransId="{2304A48B-1CDC-594E-A416-8F6D6B0D99FD}" sibTransId="{D59EB622-B0C3-D64C-AA44-9BB9B587D713}"/>
    <dgm:cxn modelId="{CECB1CC5-EADC-D341-A730-7415E5DA25C1}" srcId="{828E4DC3-E929-1A43-874B-D8318E2552E4}" destId="{9D03786D-AF2A-104D-A19B-8148943327AA}" srcOrd="3" destOrd="0" parTransId="{B42EDE1B-4ABA-7941-AF50-947E132DB91A}" sibTransId="{917CF407-7043-CF4D-9F13-F0AB4E1A5EB0}"/>
    <dgm:cxn modelId="{A8B96E06-58F2-4F44-9198-F669ED6F1C9F}" type="presParOf" srcId="{C2A5C88F-1E71-3B40-8FA0-0C45A0C9CF14}" destId="{140B70C1-0DD8-B34D-AB99-6704C90506AC}" srcOrd="0" destOrd="0" presId="urn:microsoft.com/office/officeart/2005/8/layout/hChevron3"/>
    <dgm:cxn modelId="{E0B783E7-0D7E-3E4C-9033-CDFBA252AD9C}" type="presParOf" srcId="{C2A5C88F-1E71-3B40-8FA0-0C45A0C9CF14}" destId="{6F54E901-D18C-3349-A457-3275C1CE6851}" srcOrd="1" destOrd="0" presId="urn:microsoft.com/office/officeart/2005/8/layout/hChevron3"/>
    <dgm:cxn modelId="{41C02536-87F2-624C-9EB7-8B96BEE157EF}" type="presParOf" srcId="{C2A5C88F-1E71-3B40-8FA0-0C45A0C9CF14}" destId="{5787B3F5-3E86-DA48-998E-EA43E99ECDC3}" srcOrd="2" destOrd="0" presId="urn:microsoft.com/office/officeart/2005/8/layout/hChevron3"/>
    <dgm:cxn modelId="{D59A9DFD-3CC7-704D-A00A-785389A20108}" type="presParOf" srcId="{C2A5C88F-1E71-3B40-8FA0-0C45A0C9CF14}" destId="{A45E9CD8-9D17-0245-9F15-12A06421B83E}" srcOrd="3" destOrd="0" presId="urn:microsoft.com/office/officeart/2005/8/layout/hChevron3"/>
    <dgm:cxn modelId="{24B42518-1812-0B45-94FA-27D8BEC4C680}" type="presParOf" srcId="{C2A5C88F-1E71-3B40-8FA0-0C45A0C9CF14}" destId="{E22B8633-5429-EA45-8E5F-FA754B0E8AC0}" srcOrd="4" destOrd="0" presId="urn:microsoft.com/office/officeart/2005/8/layout/hChevron3"/>
    <dgm:cxn modelId="{819D1DAD-9699-6A4F-ACF9-CF2C55A8A31E}" type="presParOf" srcId="{C2A5C88F-1E71-3B40-8FA0-0C45A0C9CF14}" destId="{E1686DFF-7450-EC40-B058-B9B11AD9A98A}" srcOrd="5" destOrd="0" presId="urn:microsoft.com/office/officeart/2005/8/layout/hChevron3"/>
    <dgm:cxn modelId="{2A0651A7-6D39-F64F-A330-C4D76D6D811F}" type="presParOf" srcId="{C2A5C88F-1E71-3B40-8FA0-0C45A0C9CF14}" destId="{10BDE4AD-7ECA-6E4A-A5CE-5768881002FC}"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8E4DC3-E929-1A43-874B-D8318E2552E4}" type="doc">
      <dgm:prSet loTypeId="urn:microsoft.com/office/officeart/2005/8/layout/hChevron3" loCatId="" qsTypeId="urn:microsoft.com/office/officeart/2005/8/quickstyle/simple1" qsCatId="simple" csTypeId="urn:microsoft.com/office/officeart/2005/8/colors/accent1_2" csCatId="accent1" phldr="1"/>
      <dgm:spPr/>
    </dgm:pt>
    <dgm:pt modelId="{9E53D3A0-12D6-BC41-AFAD-472B2234D564}">
      <dgm:prSet phldrT="[Text]"/>
      <dgm:spPr/>
      <dgm:t>
        <a:bodyPr/>
        <a:lstStyle/>
        <a:p>
          <a:pPr rtl="0"/>
          <a:r>
            <a:rPr lang="en-US" dirty="0"/>
            <a:t>Nisan 1</a:t>
          </a:r>
        </a:p>
        <a:p>
          <a:pPr rtl="0"/>
          <a:r>
            <a:rPr lang="en-US" dirty="0"/>
            <a:t>The first of the Year</a:t>
          </a:r>
        </a:p>
      </dgm:t>
    </dgm:pt>
    <dgm:pt modelId="{2304A48B-1CDC-594E-A416-8F6D6B0D99FD}" type="parTrans" cxnId="{B9615EBA-AF99-2B46-A78C-2E66FBE7AD14}">
      <dgm:prSet/>
      <dgm:spPr/>
      <dgm:t>
        <a:bodyPr/>
        <a:lstStyle/>
        <a:p>
          <a:endParaRPr lang="en-US"/>
        </a:p>
      </dgm:t>
    </dgm:pt>
    <dgm:pt modelId="{D59EB622-B0C3-D64C-AA44-9BB9B587D713}" type="sibTrans" cxnId="{B9615EBA-AF99-2B46-A78C-2E66FBE7AD14}">
      <dgm:prSet/>
      <dgm:spPr/>
      <dgm:t>
        <a:bodyPr/>
        <a:lstStyle/>
        <a:p>
          <a:endParaRPr lang="en-US"/>
        </a:p>
      </dgm:t>
    </dgm:pt>
    <dgm:pt modelId="{20B59505-5ACA-7641-B10F-7ABA7B8DA59F}">
      <dgm:prSet phldrT="[Text]"/>
      <dgm:spPr/>
      <dgm:t>
        <a:bodyPr/>
        <a:lstStyle/>
        <a:p>
          <a:pPr rtl="0"/>
          <a:r>
            <a:rPr lang="en-US" dirty="0"/>
            <a:t>Nisan 14</a:t>
          </a:r>
        </a:p>
        <a:p>
          <a:r>
            <a:rPr lang="en-US" dirty="0"/>
            <a:t>Passover</a:t>
          </a:r>
        </a:p>
      </dgm:t>
    </dgm:pt>
    <dgm:pt modelId="{6431E30A-E703-AE43-A139-750290E84E27}" type="parTrans" cxnId="{043BC228-A3CB-1447-A2F2-DD0932145D3B}">
      <dgm:prSet/>
      <dgm:spPr/>
      <dgm:t>
        <a:bodyPr/>
        <a:lstStyle/>
        <a:p>
          <a:endParaRPr lang="en-US"/>
        </a:p>
      </dgm:t>
    </dgm:pt>
    <dgm:pt modelId="{E86E1445-6676-1D4A-A839-E422D85D084C}" type="sibTrans" cxnId="{043BC228-A3CB-1447-A2F2-DD0932145D3B}">
      <dgm:prSet/>
      <dgm:spPr/>
      <dgm:t>
        <a:bodyPr/>
        <a:lstStyle/>
        <a:p>
          <a:endParaRPr lang="en-US"/>
        </a:p>
      </dgm:t>
    </dgm:pt>
    <dgm:pt modelId="{9D03786D-AF2A-104D-A19B-8148943327AA}">
      <dgm:prSet phldrT="[Text]"/>
      <dgm:spPr/>
      <dgm:t>
        <a:bodyPr/>
        <a:lstStyle/>
        <a:p>
          <a:pPr rtl="0"/>
          <a:r>
            <a:rPr lang="en-US" dirty="0"/>
            <a:t>Nisan 21</a:t>
          </a:r>
        </a:p>
        <a:p>
          <a:pPr rtl="0"/>
          <a:r>
            <a:rPr lang="en-US" dirty="0"/>
            <a:t>Unleavened Bread Festival</a:t>
          </a:r>
        </a:p>
      </dgm:t>
    </dgm:pt>
    <dgm:pt modelId="{B42EDE1B-4ABA-7941-AF50-947E132DB91A}" type="parTrans" cxnId="{CECB1CC5-EADC-D341-A730-7415E5DA25C1}">
      <dgm:prSet/>
      <dgm:spPr/>
      <dgm:t>
        <a:bodyPr/>
        <a:lstStyle/>
        <a:p>
          <a:endParaRPr lang="en-US"/>
        </a:p>
      </dgm:t>
    </dgm:pt>
    <dgm:pt modelId="{917CF407-7043-CF4D-9F13-F0AB4E1A5EB0}" type="sibTrans" cxnId="{CECB1CC5-EADC-D341-A730-7415E5DA25C1}">
      <dgm:prSet/>
      <dgm:spPr/>
      <dgm:t>
        <a:bodyPr/>
        <a:lstStyle/>
        <a:p>
          <a:endParaRPr lang="en-US"/>
        </a:p>
      </dgm:t>
    </dgm:pt>
    <dgm:pt modelId="{9D385118-2966-CD4A-8E59-F6020883F936}">
      <dgm:prSet/>
      <dgm:spPr/>
      <dgm:t>
        <a:bodyPr/>
        <a:lstStyle/>
        <a:p>
          <a:pPr rtl="0"/>
          <a:r>
            <a:rPr lang="en-US" dirty="0"/>
            <a:t>Nisan 10</a:t>
          </a:r>
        </a:p>
        <a:p>
          <a:r>
            <a:rPr lang="en-US" dirty="0"/>
            <a:t>Selection of the sheep or goat</a:t>
          </a:r>
          <a:endParaRPr lang="en-US" dirty="0">
            <a:solidFill>
              <a:srgbClr val="FFFF00"/>
            </a:solidFill>
          </a:endParaRPr>
        </a:p>
      </dgm:t>
    </dgm:pt>
    <dgm:pt modelId="{A7442FA2-6C51-654E-B777-B0A64015298D}" type="parTrans" cxnId="{B97966B4-FC32-AB46-B220-906DB61DE386}">
      <dgm:prSet/>
      <dgm:spPr/>
      <dgm:t>
        <a:bodyPr/>
        <a:lstStyle/>
        <a:p>
          <a:endParaRPr lang="en-US"/>
        </a:p>
      </dgm:t>
    </dgm:pt>
    <dgm:pt modelId="{2E938BD0-7916-CA41-A87E-2F928F19163C}" type="sibTrans" cxnId="{B97966B4-FC32-AB46-B220-906DB61DE386}">
      <dgm:prSet/>
      <dgm:spPr/>
      <dgm:t>
        <a:bodyPr/>
        <a:lstStyle/>
        <a:p>
          <a:endParaRPr lang="en-US"/>
        </a:p>
      </dgm:t>
    </dgm:pt>
    <dgm:pt modelId="{C2A5C88F-1E71-3B40-8FA0-0C45A0C9CF14}" type="pres">
      <dgm:prSet presAssocID="{828E4DC3-E929-1A43-874B-D8318E2552E4}" presName="Name0" presStyleCnt="0">
        <dgm:presLayoutVars>
          <dgm:dir/>
          <dgm:resizeHandles val="exact"/>
        </dgm:presLayoutVars>
      </dgm:prSet>
      <dgm:spPr/>
    </dgm:pt>
    <dgm:pt modelId="{140B70C1-0DD8-B34D-AB99-6704C90506AC}" type="pres">
      <dgm:prSet presAssocID="{9E53D3A0-12D6-BC41-AFAD-472B2234D564}" presName="parTxOnly" presStyleLbl="node1" presStyleIdx="0" presStyleCnt="4">
        <dgm:presLayoutVars>
          <dgm:bulletEnabled val="1"/>
        </dgm:presLayoutVars>
      </dgm:prSet>
      <dgm:spPr/>
    </dgm:pt>
    <dgm:pt modelId="{6F54E901-D18C-3349-A457-3275C1CE6851}" type="pres">
      <dgm:prSet presAssocID="{D59EB622-B0C3-D64C-AA44-9BB9B587D713}" presName="parSpace" presStyleCnt="0"/>
      <dgm:spPr/>
    </dgm:pt>
    <dgm:pt modelId="{5787B3F5-3E86-DA48-998E-EA43E99ECDC3}" type="pres">
      <dgm:prSet presAssocID="{9D385118-2966-CD4A-8E59-F6020883F936}" presName="parTxOnly" presStyleLbl="node1" presStyleIdx="1" presStyleCnt="4">
        <dgm:presLayoutVars>
          <dgm:bulletEnabled val="1"/>
        </dgm:presLayoutVars>
      </dgm:prSet>
      <dgm:spPr/>
    </dgm:pt>
    <dgm:pt modelId="{A45E9CD8-9D17-0245-9F15-12A06421B83E}" type="pres">
      <dgm:prSet presAssocID="{2E938BD0-7916-CA41-A87E-2F928F19163C}" presName="parSpace" presStyleCnt="0"/>
      <dgm:spPr/>
    </dgm:pt>
    <dgm:pt modelId="{E22B8633-5429-EA45-8E5F-FA754B0E8AC0}" type="pres">
      <dgm:prSet presAssocID="{20B59505-5ACA-7641-B10F-7ABA7B8DA59F}" presName="parTxOnly" presStyleLbl="node1" presStyleIdx="2" presStyleCnt="4">
        <dgm:presLayoutVars>
          <dgm:bulletEnabled val="1"/>
        </dgm:presLayoutVars>
      </dgm:prSet>
      <dgm:spPr/>
    </dgm:pt>
    <dgm:pt modelId="{E1686DFF-7450-EC40-B058-B9B11AD9A98A}" type="pres">
      <dgm:prSet presAssocID="{E86E1445-6676-1D4A-A839-E422D85D084C}" presName="parSpace" presStyleCnt="0"/>
      <dgm:spPr/>
    </dgm:pt>
    <dgm:pt modelId="{10BDE4AD-7ECA-6E4A-A5CE-5768881002FC}" type="pres">
      <dgm:prSet presAssocID="{9D03786D-AF2A-104D-A19B-8148943327AA}" presName="parTxOnly" presStyleLbl="node1" presStyleIdx="3" presStyleCnt="4">
        <dgm:presLayoutVars>
          <dgm:bulletEnabled val="1"/>
        </dgm:presLayoutVars>
      </dgm:prSet>
      <dgm:spPr/>
    </dgm:pt>
  </dgm:ptLst>
  <dgm:cxnLst>
    <dgm:cxn modelId="{0A882202-8045-C840-BA55-F3346DFA965B}" type="presOf" srcId="{9D03786D-AF2A-104D-A19B-8148943327AA}" destId="{10BDE4AD-7ECA-6E4A-A5CE-5768881002FC}" srcOrd="0" destOrd="0" presId="urn:microsoft.com/office/officeart/2005/8/layout/hChevron3"/>
    <dgm:cxn modelId="{A75E3002-B5CB-D44F-9A15-E496691338BD}" type="presOf" srcId="{9E53D3A0-12D6-BC41-AFAD-472B2234D564}" destId="{140B70C1-0DD8-B34D-AB99-6704C90506AC}" srcOrd="0" destOrd="0" presId="urn:microsoft.com/office/officeart/2005/8/layout/hChevron3"/>
    <dgm:cxn modelId="{043BC228-A3CB-1447-A2F2-DD0932145D3B}" srcId="{828E4DC3-E929-1A43-874B-D8318E2552E4}" destId="{20B59505-5ACA-7641-B10F-7ABA7B8DA59F}" srcOrd="2" destOrd="0" parTransId="{6431E30A-E703-AE43-A139-750290E84E27}" sibTransId="{E86E1445-6676-1D4A-A839-E422D85D084C}"/>
    <dgm:cxn modelId="{5278542B-5909-654B-95C6-51BFBA109EBF}" type="presOf" srcId="{9D385118-2966-CD4A-8E59-F6020883F936}" destId="{5787B3F5-3E86-DA48-998E-EA43E99ECDC3}" srcOrd="0" destOrd="0" presId="urn:microsoft.com/office/officeart/2005/8/layout/hChevron3"/>
    <dgm:cxn modelId="{861AF63C-F9E2-EF4C-A1DA-D92B31E5EF9F}" type="presOf" srcId="{828E4DC3-E929-1A43-874B-D8318E2552E4}" destId="{C2A5C88F-1E71-3B40-8FA0-0C45A0C9CF14}" srcOrd="0" destOrd="0" presId="urn:microsoft.com/office/officeart/2005/8/layout/hChevron3"/>
    <dgm:cxn modelId="{91F7CE90-72B7-A040-8ABF-8225D4B1C90A}" type="presOf" srcId="{20B59505-5ACA-7641-B10F-7ABA7B8DA59F}" destId="{E22B8633-5429-EA45-8E5F-FA754B0E8AC0}" srcOrd="0" destOrd="0" presId="urn:microsoft.com/office/officeart/2005/8/layout/hChevron3"/>
    <dgm:cxn modelId="{B97966B4-FC32-AB46-B220-906DB61DE386}" srcId="{828E4DC3-E929-1A43-874B-D8318E2552E4}" destId="{9D385118-2966-CD4A-8E59-F6020883F936}" srcOrd="1" destOrd="0" parTransId="{A7442FA2-6C51-654E-B777-B0A64015298D}" sibTransId="{2E938BD0-7916-CA41-A87E-2F928F19163C}"/>
    <dgm:cxn modelId="{B9615EBA-AF99-2B46-A78C-2E66FBE7AD14}" srcId="{828E4DC3-E929-1A43-874B-D8318E2552E4}" destId="{9E53D3A0-12D6-BC41-AFAD-472B2234D564}" srcOrd="0" destOrd="0" parTransId="{2304A48B-1CDC-594E-A416-8F6D6B0D99FD}" sibTransId="{D59EB622-B0C3-D64C-AA44-9BB9B587D713}"/>
    <dgm:cxn modelId="{CECB1CC5-EADC-D341-A730-7415E5DA25C1}" srcId="{828E4DC3-E929-1A43-874B-D8318E2552E4}" destId="{9D03786D-AF2A-104D-A19B-8148943327AA}" srcOrd="3" destOrd="0" parTransId="{B42EDE1B-4ABA-7941-AF50-947E132DB91A}" sibTransId="{917CF407-7043-CF4D-9F13-F0AB4E1A5EB0}"/>
    <dgm:cxn modelId="{A8B96E06-58F2-4F44-9198-F669ED6F1C9F}" type="presParOf" srcId="{C2A5C88F-1E71-3B40-8FA0-0C45A0C9CF14}" destId="{140B70C1-0DD8-B34D-AB99-6704C90506AC}" srcOrd="0" destOrd="0" presId="urn:microsoft.com/office/officeart/2005/8/layout/hChevron3"/>
    <dgm:cxn modelId="{E0B783E7-0D7E-3E4C-9033-CDFBA252AD9C}" type="presParOf" srcId="{C2A5C88F-1E71-3B40-8FA0-0C45A0C9CF14}" destId="{6F54E901-D18C-3349-A457-3275C1CE6851}" srcOrd="1" destOrd="0" presId="urn:microsoft.com/office/officeart/2005/8/layout/hChevron3"/>
    <dgm:cxn modelId="{41C02536-87F2-624C-9EB7-8B96BEE157EF}" type="presParOf" srcId="{C2A5C88F-1E71-3B40-8FA0-0C45A0C9CF14}" destId="{5787B3F5-3E86-DA48-998E-EA43E99ECDC3}" srcOrd="2" destOrd="0" presId="urn:microsoft.com/office/officeart/2005/8/layout/hChevron3"/>
    <dgm:cxn modelId="{D59A9DFD-3CC7-704D-A00A-785389A20108}" type="presParOf" srcId="{C2A5C88F-1E71-3B40-8FA0-0C45A0C9CF14}" destId="{A45E9CD8-9D17-0245-9F15-12A06421B83E}" srcOrd="3" destOrd="0" presId="urn:microsoft.com/office/officeart/2005/8/layout/hChevron3"/>
    <dgm:cxn modelId="{24B42518-1812-0B45-94FA-27D8BEC4C680}" type="presParOf" srcId="{C2A5C88F-1E71-3B40-8FA0-0C45A0C9CF14}" destId="{E22B8633-5429-EA45-8E5F-FA754B0E8AC0}" srcOrd="4" destOrd="0" presId="urn:microsoft.com/office/officeart/2005/8/layout/hChevron3"/>
    <dgm:cxn modelId="{819D1DAD-9699-6A4F-ACF9-CF2C55A8A31E}" type="presParOf" srcId="{C2A5C88F-1E71-3B40-8FA0-0C45A0C9CF14}" destId="{E1686DFF-7450-EC40-B058-B9B11AD9A98A}" srcOrd="5" destOrd="0" presId="urn:microsoft.com/office/officeart/2005/8/layout/hChevron3"/>
    <dgm:cxn modelId="{2A0651A7-6D39-F64F-A330-C4D76D6D811F}" type="presParOf" srcId="{C2A5C88F-1E71-3B40-8FA0-0C45A0C9CF14}" destId="{10BDE4AD-7ECA-6E4A-A5CE-5768881002FC}" srcOrd="6"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8E4DC3-E929-1A43-874B-D8318E2552E4}" type="doc">
      <dgm:prSet loTypeId="urn:microsoft.com/office/officeart/2005/8/layout/hChevron3" loCatId="" qsTypeId="urn:microsoft.com/office/officeart/2005/8/quickstyle/simple1" qsCatId="simple" csTypeId="urn:microsoft.com/office/officeart/2005/8/colors/accent1_2" csCatId="accent1" phldr="1"/>
      <dgm:spPr/>
    </dgm:pt>
    <dgm:pt modelId="{9E53D3A0-12D6-BC41-AFAD-472B2234D564}">
      <dgm:prSet phldrT="[Text]"/>
      <dgm:spPr/>
      <dgm:t>
        <a:bodyPr/>
        <a:lstStyle/>
        <a:p>
          <a:pPr rtl="0"/>
          <a:r>
            <a:rPr lang="en-US" dirty="0"/>
            <a:t>Nisan 1</a:t>
          </a:r>
        </a:p>
        <a:p>
          <a:pPr rtl="0"/>
          <a:r>
            <a:rPr lang="en-US" dirty="0"/>
            <a:t>The first of the Year</a:t>
          </a:r>
        </a:p>
      </dgm:t>
    </dgm:pt>
    <dgm:pt modelId="{2304A48B-1CDC-594E-A416-8F6D6B0D99FD}" type="parTrans" cxnId="{B9615EBA-AF99-2B46-A78C-2E66FBE7AD14}">
      <dgm:prSet/>
      <dgm:spPr/>
      <dgm:t>
        <a:bodyPr/>
        <a:lstStyle/>
        <a:p>
          <a:endParaRPr lang="en-US"/>
        </a:p>
      </dgm:t>
    </dgm:pt>
    <dgm:pt modelId="{D59EB622-B0C3-D64C-AA44-9BB9B587D713}" type="sibTrans" cxnId="{B9615EBA-AF99-2B46-A78C-2E66FBE7AD14}">
      <dgm:prSet/>
      <dgm:spPr/>
      <dgm:t>
        <a:bodyPr/>
        <a:lstStyle/>
        <a:p>
          <a:endParaRPr lang="en-US"/>
        </a:p>
      </dgm:t>
    </dgm:pt>
    <dgm:pt modelId="{20B59505-5ACA-7641-B10F-7ABA7B8DA59F}">
      <dgm:prSet phldrT="[Text]"/>
      <dgm:spPr/>
      <dgm:t>
        <a:bodyPr/>
        <a:lstStyle/>
        <a:p>
          <a:pPr rtl="0"/>
          <a:r>
            <a:rPr lang="en-US" dirty="0"/>
            <a:t>Nisan 14</a:t>
          </a:r>
        </a:p>
        <a:p>
          <a:r>
            <a:rPr lang="en-US" dirty="0"/>
            <a:t>Passover</a:t>
          </a:r>
        </a:p>
      </dgm:t>
    </dgm:pt>
    <dgm:pt modelId="{6431E30A-E703-AE43-A139-750290E84E27}" type="parTrans" cxnId="{043BC228-A3CB-1447-A2F2-DD0932145D3B}">
      <dgm:prSet/>
      <dgm:spPr/>
      <dgm:t>
        <a:bodyPr/>
        <a:lstStyle/>
        <a:p>
          <a:endParaRPr lang="en-US"/>
        </a:p>
      </dgm:t>
    </dgm:pt>
    <dgm:pt modelId="{E86E1445-6676-1D4A-A839-E422D85D084C}" type="sibTrans" cxnId="{043BC228-A3CB-1447-A2F2-DD0932145D3B}">
      <dgm:prSet/>
      <dgm:spPr/>
      <dgm:t>
        <a:bodyPr/>
        <a:lstStyle/>
        <a:p>
          <a:endParaRPr lang="en-US"/>
        </a:p>
      </dgm:t>
    </dgm:pt>
    <dgm:pt modelId="{9D03786D-AF2A-104D-A19B-8148943327AA}">
      <dgm:prSet phldrT="[Text]"/>
      <dgm:spPr/>
      <dgm:t>
        <a:bodyPr/>
        <a:lstStyle/>
        <a:p>
          <a:pPr rtl="0"/>
          <a:r>
            <a:rPr lang="en-US" dirty="0"/>
            <a:t>Nisan 21</a:t>
          </a:r>
        </a:p>
        <a:p>
          <a:pPr rtl="0"/>
          <a:r>
            <a:rPr lang="en-US" dirty="0"/>
            <a:t>Unleavened Bread Festival</a:t>
          </a:r>
        </a:p>
      </dgm:t>
    </dgm:pt>
    <dgm:pt modelId="{B42EDE1B-4ABA-7941-AF50-947E132DB91A}" type="parTrans" cxnId="{CECB1CC5-EADC-D341-A730-7415E5DA25C1}">
      <dgm:prSet/>
      <dgm:spPr/>
      <dgm:t>
        <a:bodyPr/>
        <a:lstStyle/>
        <a:p>
          <a:endParaRPr lang="en-US"/>
        </a:p>
      </dgm:t>
    </dgm:pt>
    <dgm:pt modelId="{917CF407-7043-CF4D-9F13-F0AB4E1A5EB0}" type="sibTrans" cxnId="{CECB1CC5-EADC-D341-A730-7415E5DA25C1}">
      <dgm:prSet/>
      <dgm:spPr/>
      <dgm:t>
        <a:bodyPr/>
        <a:lstStyle/>
        <a:p>
          <a:endParaRPr lang="en-US"/>
        </a:p>
      </dgm:t>
    </dgm:pt>
    <dgm:pt modelId="{9D385118-2966-CD4A-8E59-F6020883F936}">
      <dgm:prSet/>
      <dgm:spPr/>
      <dgm:t>
        <a:bodyPr/>
        <a:lstStyle/>
        <a:p>
          <a:pPr rtl="0"/>
          <a:r>
            <a:rPr lang="en-US" dirty="0">
              <a:solidFill>
                <a:srgbClr val="FFFF00"/>
              </a:solidFill>
            </a:rPr>
            <a:t>Nisan 10</a:t>
          </a:r>
        </a:p>
        <a:p>
          <a:r>
            <a:rPr lang="en-US" dirty="0">
              <a:solidFill>
                <a:srgbClr val="FFFF00"/>
              </a:solidFill>
            </a:rPr>
            <a:t>Selection of the sheep or goat</a:t>
          </a:r>
        </a:p>
      </dgm:t>
    </dgm:pt>
    <dgm:pt modelId="{A7442FA2-6C51-654E-B777-B0A64015298D}" type="parTrans" cxnId="{B97966B4-FC32-AB46-B220-906DB61DE386}">
      <dgm:prSet/>
      <dgm:spPr/>
      <dgm:t>
        <a:bodyPr/>
        <a:lstStyle/>
        <a:p>
          <a:endParaRPr lang="en-US"/>
        </a:p>
      </dgm:t>
    </dgm:pt>
    <dgm:pt modelId="{2E938BD0-7916-CA41-A87E-2F928F19163C}" type="sibTrans" cxnId="{B97966B4-FC32-AB46-B220-906DB61DE386}">
      <dgm:prSet/>
      <dgm:spPr/>
      <dgm:t>
        <a:bodyPr/>
        <a:lstStyle/>
        <a:p>
          <a:endParaRPr lang="en-US"/>
        </a:p>
      </dgm:t>
    </dgm:pt>
    <dgm:pt modelId="{C2A5C88F-1E71-3B40-8FA0-0C45A0C9CF14}" type="pres">
      <dgm:prSet presAssocID="{828E4DC3-E929-1A43-874B-D8318E2552E4}" presName="Name0" presStyleCnt="0">
        <dgm:presLayoutVars>
          <dgm:dir/>
          <dgm:resizeHandles val="exact"/>
        </dgm:presLayoutVars>
      </dgm:prSet>
      <dgm:spPr/>
    </dgm:pt>
    <dgm:pt modelId="{140B70C1-0DD8-B34D-AB99-6704C90506AC}" type="pres">
      <dgm:prSet presAssocID="{9E53D3A0-12D6-BC41-AFAD-472B2234D564}" presName="parTxOnly" presStyleLbl="node1" presStyleIdx="0" presStyleCnt="4">
        <dgm:presLayoutVars>
          <dgm:bulletEnabled val="1"/>
        </dgm:presLayoutVars>
      </dgm:prSet>
      <dgm:spPr/>
    </dgm:pt>
    <dgm:pt modelId="{6F54E901-D18C-3349-A457-3275C1CE6851}" type="pres">
      <dgm:prSet presAssocID="{D59EB622-B0C3-D64C-AA44-9BB9B587D713}" presName="parSpace" presStyleCnt="0"/>
      <dgm:spPr/>
    </dgm:pt>
    <dgm:pt modelId="{5787B3F5-3E86-DA48-998E-EA43E99ECDC3}" type="pres">
      <dgm:prSet presAssocID="{9D385118-2966-CD4A-8E59-F6020883F936}" presName="parTxOnly" presStyleLbl="node1" presStyleIdx="1" presStyleCnt="4">
        <dgm:presLayoutVars>
          <dgm:bulletEnabled val="1"/>
        </dgm:presLayoutVars>
      </dgm:prSet>
      <dgm:spPr/>
    </dgm:pt>
    <dgm:pt modelId="{A45E9CD8-9D17-0245-9F15-12A06421B83E}" type="pres">
      <dgm:prSet presAssocID="{2E938BD0-7916-CA41-A87E-2F928F19163C}" presName="parSpace" presStyleCnt="0"/>
      <dgm:spPr/>
    </dgm:pt>
    <dgm:pt modelId="{E22B8633-5429-EA45-8E5F-FA754B0E8AC0}" type="pres">
      <dgm:prSet presAssocID="{20B59505-5ACA-7641-B10F-7ABA7B8DA59F}" presName="parTxOnly" presStyleLbl="node1" presStyleIdx="2" presStyleCnt="4">
        <dgm:presLayoutVars>
          <dgm:bulletEnabled val="1"/>
        </dgm:presLayoutVars>
      </dgm:prSet>
      <dgm:spPr/>
    </dgm:pt>
    <dgm:pt modelId="{E1686DFF-7450-EC40-B058-B9B11AD9A98A}" type="pres">
      <dgm:prSet presAssocID="{E86E1445-6676-1D4A-A839-E422D85D084C}" presName="parSpace" presStyleCnt="0"/>
      <dgm:spPr/>
    </dgm:pt>
    <dgm:pt modelId="{10BDE4AD-7ECA-6E4A-A5CE-5768881002FC}" type="pres">
      <dgm:prSet presAssocID="{9D03786D-AF2A-104D-A19B-8148943327AA}" presName="parTxOnly" presStyleLbl="node1" presStyleIdx="3" presStyleCnt="4">
        <dgm:presLayoutVars>
          <dgm:bulletEnabled val="1"/>
        </dgm:presLayoutVars>
      </dgm:prSet>
      <dgm:spPr/>
    </dgm:pt>
  </dgm:ptLst>
  <dgm:cxnLst>
    <dgm:cxn modelId="{0A882202-8045-C840-BA55-F3346DFA965B}" type="presOf" srcId="{9D03786D-AF2A-104D-A19B-8148943327AA}" destId="{10BDE4AD-7ECA-6E4A-A5CE-5768881002FC}" srcOrd="0" destOrd="0" presId="urn:microsoft.com/office/officeart/2005/8/layout/hChevron3"/>
    <dgm:cxn modelId="{A75E3002-B5CB-D44F-9A15-E496691338BD}" type="presOf" srcId="{9E53D3A0-12D6-BC41-AFAD-472B2234D564}" destId="{140B70C1-0DD8-B34D-AB99-6704C90506AC}" srcOrd="0" destOrd="0" presId="urn:microsoft.com/office/officeart/2005/8/layout/hChevron3"/>
    <dgm:cxn modelId="{043BC228-A3CB-1447-A2F2-DD0932145D3B}" srcId="{828E4DC3-E929-1A43-874B-D8318E2552E4}" destId="{20B59505-5ACA-7641-B10F-7ABA7B8DA59F}" srcOrd="2" destOrd="0" parTransId="{6431E30A-E703-AE43-A139-750290E84E27}" sibTransId="{E86E1445-6676-1D4A-A839-E422D85D084C}"/>
    <dgm:cxn modelId="{5278542B-5909-654B-95C6-51BFBA109EBF}" type="presOf" srcId="{9D385118-2966-CD4A-8E59-F6020883F936}" destId="{5787B3F5-3E86-DA48-998E-EA43E99ECDC3}" srcOrd="0" destOrd="0" presId="urn:microsoft.com/office/officeart/2005/8/layout/hChevron3"/>
    <dgm:cxn modelId="{861AF63C-F9E2-EF4C-A1DA-D92B31E5EF9F}" type="presOf" srcId="{828E4DC3-E929-1A43-874B-D8318E2552E4}" destId="{C2A5C88F-1E71-3B40-8FA0-0C45A0C9CF14}" srcOrd="0" destOrd="0" presId="urn:microsoft.com/office/officeart/2005/8/layout/hChevron3"/>
    <dgm:cxn modelId="{91F7CE90-72B7-A040-8ABF-8225D4B1C90A}" type="presOf" srcId="{20B59505-5ACA-7641-B10F-7ABA7B8DA59F}" destId="{E22B8633-5429-EA45-8E5F-FA754B0E8AC0}" srcOrd="0" destOrd="0" presId="urn:microsoft.com/office/officeart/2005/8/layout/hChevron3"/>
    <dgm:cxn modelId="{B97966B4-FC32-AB46-B220-906DB61DE386}" srcId="{828E4DC3-E929-1A43-874B-D8318E2552E4}" destId="{9D385118-2966-CD4A-8E59-F6020883F936}" srcOrd="1" destOrd="0" parTransId="{A7442FA2-6C51-654E-B777-B0A64015298D}" sibTransId="{2E938BD0-7916-CA41-A87E-2F928F19163C}"/>
    <dgm:cxn modelId="{B9615EBA-AF99-2B46-A78C-2E66FBE7AD14}" srcId="{828E4DC3-E929-1A43-874B-D8318E2552E4}" destId="{9E53D3A0-12D6-BC41-AFAD-472B2234D564}" srcOrd="0" destOrd="0" parTransId="{2304A48B-1CDC-594E-A416-8F6D6B0D99FD}" sibTransId="{D59EB622-B0C3-D64C-AA44-9BB9B587D713}"/>
    <dgm:cxn modelId="{CECB1CC5-EADC-D341-A730-7415E5DA25C1}" srcId="{828E4DC3-E929-1A43-874B-D8318E2552E4}" destId="{9D03786D-AF2A-104D-A19B-8148943327AA}" srcOrd="3" destOrd="0" parTransId="{B42EDE1B-4ABA-7941-AF50-947E132DB91A}" sibTransId="{917CF407-7043-CF4D-9F13-F0AB4E1A5EB0}"/>
    <dgm:cxn modelId="{A8B96E06-58F2-4F44-9198-F669ED6F1C9F}" type="presParOf" srcId="{C2A5C88F-1E71-3B40-8FA0-0C45A0C9CF14}" destId="{140B70C1-0DD8-B34D-AB99-6704C90506AC}" srcOrd="0" destOrd="0" presId="urn:microsoft.com/office/officeart/2005/8/layout/hChevron3"/>
    <dgm:cxn modelId="{E0B783E7-0D7E-3E4C-9033-CDFBA252AD9C}" type="presParOf" srcId="{C2A5C88F-1E71-3B40-8FA0-0C45A0C9CF14}" destId="{6F54E901-D18C-3349-A457-3275C1CE6851}" srcOrd="1" destOrd="0" presId="urn:microsoft.com/office/officeart/2005/8/layout/hChevron3"/>
    <dgm:cxn modelId="{41C02536-87F2-624C-9EB7-8B96BEE157EF}" type="presParOf" srcId="{C2A5C88F-1E71-3B40-8FA0-0C45A0C9CF14}" destId="{5787B3F5-3E86-DA48-998E-EA43E99ECDC3}" srcOrd="2" destOrd="0" presId="urn:microsoft.com/office/officeart/2005/8/layout/hChevron3"/>
    <dgm:cxn modelId="{D59A9DFD-3CC7-704D-A00A-785389A20108}" type="presParOf" srcId="{C2A5C88F-1E71-3B40-8FA0-0C45A0C9CF14}" destId="{A45E9CD8-9D17-0245-9F15-12A06421B83E}" srcOrd="3" destOrd="0" presId="urn:microsoft.com/office/officeart/2005/8/layout/hChevron3"/>
    <dgm:cxn modelId="{24B42518-1812-0B45-94FA-27D8BEC4C680}" type="presParOf" srcId="{C2A5C88F-1E71-3B40-8FA0-0C45A0C9CF14}" destId="{E22B8633-5429-EA45-8E5F-FA754B0E8AC0}" srcOrd="4" destOrd="0" presId="urn:microsoft.com/office/officeart/2005/8/layout/hChevron3"/>
    <dgm:cxn modelId="{819D1DAD-9699-6A4F-ACF9-CF2C55A8A31E}" type="presParOf" srcId="{C2A5C88F-1E71-3B40-8FA0-0C45A0C9CF14}" destId="{E1686DFF-7450-EC40-B058-B9B11AD9A98A}" srcOrd="5" destOrd="0" presId="urn:microsoft.com/office/officeart/2005/8/layout/hChevron3"/>
    <dgm:cxn modelId="{2A0651A7-6D39-F64F-A330-C4D76D6D811F}" type="presParOf" srcId="{C2A5C88F-1E71-3B40-8FA0-0C45A0C9CF14}" destId="{10BDE4AD-7ECA-6E4A-A5CE-5768881002FC}" srcOrd="6" destOrd="0" presId="urn:microsoft.com/office/officeart/2005/8/layout/hChevron3"/>
  </dgm:cxnLst>
  <dgm:bg/>
  <dgm:whole>
    <a:ln>
      <a:solidFill>
        <a:srgbClr val="FF00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B70C1-0DD8-B34D-AB99-6704C90506AC}">
      <dsp:nvSpPr>
        <dsp:cNvPr id="0" name=""/>
        <dsp:cNvSpPr/>
      </dsp:nvSpPr>
      <dsp:spPr>
        <a:xfrm>
          <a:off x="4732" y="1881630"/>
          <a:ext cx="4138513" cy="165540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ctr" defTabSz="1066800" rtl="0">
            <a:lnSpc>
              <a:spcPct val="90000"/>
            </a:lnSpc>
            <a:spcBef>
              <a:spcPct val="0"/>
            </a:spcBef>
            <a:spcAft>
              <a:spcPct val="35000"/>
            </a:spcAft>
            <a:buNone/>
          </a:pPr>
          <a:r>
            <a:rPr lang="en-US" sz="2400" kern="1200" dirty="0"/>
            <a:t>Nisan 1</a:t>
          </a:r>
        </a:p>
        <a:p>
          <a:pPr marL="0" lvl="0" indent="0" algn="ctr" defTabSz="1066800" rtl="0">
            <a:lnSpc>
              <a:spcPct val="90000"/>
            </a:lnSpc>
            <a:spcBef>
              <a:spcPct val="0"/>
            </a:spcBef>
            <a:spcAft>
              <a:spcPct val="35000"/>
            </a:spcAft>
            <a:buNone/>
          </a:pPr>
          <a:r>
            <a:rPr lang="en-US" sz="2400" kern="1200" dirty="0"/>
            <a:t>The first of the Year</a:t>
          </a:r>
        </a:p>
      </dsp:txBody>
      <dsp:txXfrm>
        <a:off x="4732" y="1881630"/>
        <a:ext cx="3724662" cy="1655405"/>
      </dsp:txXfrm>
    </dsp:sp>
    <dsp:sp modelId="{E22B8633-5429-EA45-8E5F-FA754B0E8AC0}">
      <dsp:nvSpPr>
        <dsp:cNvPr id="0" name=""/>
        <dsp:cNvSpPr/>
      </dsp:nvSpPr>
      <dsp:spPr>
        <a:xfrm>
          <a:off x="3315543" y="1881630"/>
          <a:ext cx="4138513" cy="165540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rtl="0">
            <a:lnSpc>
              <a:spcPct val="90000"/>
            </a:lnSpc>
            <a:spcBef>
              <a:spcPct val="0"/>
            </a:spcBef>
            <a:spcAft>
              <a:spcPct val="35000"/>
            </a:spcAft>
            <a:buNone/>
          </a:pPr>
          <a:r>
            <a:rPr lang="en-US" sz="2400" kern="1200" dirty="0"/>
            <a:t>Nisan 10</a:t>
          </a:r>
        </a:p>
        <a:p>
          <a:pPr marL="0" lvl="0" indent="0" algn="ctr" defTabSz="1066800" rtl="0">
            <a:lnSpc>
              <a:spcPct val="90000"/>
            </a:lnSpc>
            <a:spcBef>
              <a:spcPct val="0"/>
            </a:spcBef>
            <a:spcAft>
              <a:spcPct val="35000"/>
            </a:spcAft>
            <a:buNone/>
          </a:pPr>
          <a:r>
            <a:rPr lang="en-US" sz="2400" kern="1200" dirty="0"/>
            <a:t> Selection of the sheep or goat</a:t>
          </a:r>
        </a:p>
      </dsp:txBody>
      <dsp:txXfrm>
        <a:off x="4143246" y="1881630"/>
        <a:ext cx="2483108" cy="1655405"/>
      </dsp:txXfrm>
    </dsp:sp>
    <dsp:sp modelId="{10BDE4AD-7ECA-6E4A-A5CE-5768881002FC}">
      <dsp:nvSpPr>
        <dsp:cNvPr id="0" name=""/>
        <dsp:cNvSpPr/>
      </dsp:nvSpPr>
      <dsp:spPr>
        <a:xfrm>
          <a:off x="6626353" y="1881630"/>
          <a:ext cx="4138513" cy="165540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ctr" defTabSz="1066800" rtl="0">
            <a:lnSpc>
              <a:spcPct val="90000"/>
            </a:lnSpc>
            <a:spcBef>
              <a:spcPct val="0"/>
            </a:spcBef>
            <a:spcAft>
              <a:spcPct val="35000"/>
            </a:spcAft>
            <a:buNone/>
          </a:pPr>
          <a:r>
            <a:rPr lang="en-US" sz="2400" kern="1200" dirty="0"/>
            <a:t>Nisan 14</a:t>
          </a:r>
        </a:p>
        <a:p>
          <a:pPr marL="0" lvl="0" indent="0" algn="ctr" defTabSz="1066800" rtl="0">
            <a:lnSpc>
              <a:spcPct val="90000"/>
            </a:lnSpc>
            <a:spcBef>
              <a:spcPct val="0"/>
            </a:spcBef>
            <a:spcAft>
              <a:spcPct val="35000"/>
            </a:spcAft>
            <a:buNone/>
          </a:pPr>
          <a:r>
            <a:rPr lang="en-US" sz="2400" kern="1200" dirty="0"/>
            <a:t>Passover</a:t>
          </a:r>
        </a:p>
      </dsp:txBody>
      <dsp:txXfrm>
        <a:off x="7454056" y="1881630"/>
        <a:ext cx="2483108" cy="16554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B70C1-0DD8-B34D-AB99-6704C90506AC}">
      <dsp:nvSpPr>
        <dsp:cNvPr id="0" name=""/>
        <dsp:cNvSpPr/>
      </dsp:nvSpPr>
      <dsp:spPr>
        <a:xfrm>
          <a:off x="3155" y="2076198"/>
          <a:ext cx="3165673" cy="126626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346"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a:t>
          </a:r>
        </a:p>
        <a:p>
          <a:pPr marL="0" lvl="0" indent="0" algn="ctr" defTabSz="844550" rtl="0">
            <a:lnSpc>
              <a:spcPct val="90000"/>
            </a:lnSpc>
            <a:spcBef>
              <a:spcPct val="0"/>
            </a:spcBef>
            <a:spcAft>
              <a:spcPct val="35000"/>
            </a:spcAft>
            <a:buNone/>
          </a:pPr>
          <a:r>
            <a:rPr lang="en-US" sz="1900" kern="1200" dirty="0"/>
            <a:t>The first of the Year</a:t>
          </a:r>
        </a:p>
      </dsp:txBody>
      <dsp:txXfrm>
        <a:off x="3155" y="2076198"/>
        <a:ext cx="2849106" cy="1266269"/>
      </dsp:txXfrm>
    </dsp:sp>
    <dsp:sp modelId="{5787B3F5-3E86-DA48-998E-EA43E99ECDC3}">
      <dsp:nvSpPr>
        <dsp:cNvPr id="0" name=""/>
        <dsp:cNvSpPr/>
      </dsp:nvSpPr>
      <dsp:spPr>
        <a:xfrm>
          <a:off x="2535693"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10</a:t>
          </a:r>
        </a:p>
        <a:p>
          <a:pPr marL="0" lvl="0" indent="0" algn="ctr" defTabSz="844550">
            <a:lnSpc>
              <a:spcPct val="90000"/>
            </a:lnSpc>
            <a:spcBef>
              <a:spcPct val="0"/>
            </a:spcBef>
            <a:spcAft>
              <a:spcPct val="35000"/>
            </a:spcAft>
            <a:buNone/>
          </a:pPr>
          <a:r>
            <a:rPr lang="en-US" sz="1900" kern="1200" dirty="0"/>
            <a:t>Selection of the sheep or goat</a:t>
          </a:r>
          <a:endParaRPr lang="en-US" sz="1900" kern="1200" dirty="0">
            <a:solidFill>
              <a:srgbClr val="FFFF00"/>
            </a:solidFill>
          </a:endParaRPr>
        </a:p>
      </dsp:txBody>
      <dsp:txXfrm>
        <a:off x="3168828" y="2076198"/>
        <a:ext cx="1899404" cy="1266269"/>
      </dsp:txXfrm>
    </dsp:sp>
    <dsp:sp modelId="{E22B8633-5429-EA45-8E5F-FA754B0E8AC0}">
      <dsp:nvSpPr>
        <dsp:cNvPr id="0" name=""/>
        <dsp:cNvSpPr/>
      </dsp:nvSpPr>
      <dsp:spPr>
        <a:xfrm>
          <a:off x="5068232"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14</a:t>
          </a:r>
        </a:p>
        <a:p>
          <a:pPr marL="0" lvl="0" indent="0" algn="ctr" defTabSz="844550">
            <a:lnSpc>
              <a:spcPct val="90000"/>
            </a:lnSpc>
            <a:spcBef>
              <a:spcPct val="0"/>
            </a:spcBef>
            <a:spcAft>
              <a:spcPct val="35000"/>
            </a:spcAft>
            <a:buNone/>
          </a:pPr>
          <a:r>
            <a:rPr lang="en-US" sz="1900" kern="1200" dirty="0"/>
            <a:t>Passover</a:t>
          </a:r>
        </a:p>
      </dsp:txBody>
      <dsp:txXfrm>
        <a:off x="5701367" y="2076198"/>
        <a:ext cx="1899404" cy="1266269"/>
      </dsp:txXfrm>
    </dsp:sp>
    <dsp:sp modelId="{10BDE4AD-7ECA-6E4A-A5CE-5768881002FC}">
      <dsp:nvSpPr>
        <dsp:cNvPr id="0" name=""/>
        <dsp:cNvSpPr/>
      </dsp:nvSpPr>
      <dsp:spPr>
        <a:xfrm>
          <a:off x="7600771"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21</a:t>
          </a:r>
        </a:p>
        <a:p>
          <a:pPr marL="0" lvl="0" indent="0" algn="ctr" defTabSz="844550" rtl="0">
            <a:lnSpc>
              <a:spcPct val="90000"/>
            </a:lnSpc>
            <a:spcBef>
              <a:spcPct val="0"/>
            </a:spcBef>
            <a:spcAft>
              <a:spcPct val="35000"/>
            </a:spcAft>
            <a:buNone/>
          </a:pPr>
          <a:r>
            <a:rPr lang="en-US" sz="1900" kern="1200" dirty="0"/>
            <a:t>Unleavened Bread Festival</a:t>
          </a:r>
        </a:p>
      </dsp:txBody>
      <dsp:txXfrm>
        <a:off x="8233906" y="2076198"/>
        <a:ext cx="1899404" cy="12662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B70C1-0DD8-B34D-AB99-6704C90506AC}">
      <dsp:nvSpPr>
        <dsp:cNvPr id="0" name=""/>
        <dsp:cNvSpPr/>
      </dsp:nvSpPr>
      <dsp:spPr>
        <a:xfrm>
          <a:off x="3155" y="2076198"/>
          <a:ext cx="3165673" cy="126626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346"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a:t>
          </a:r>
        </a:p>
        <a:p>
          <a:pPr marL="0" lvl="0" indent="0" algn="ctr" defTabSz="844550" rtl="0">
            <a:lnSpc>
              <a:spcPct val="90000"/>
            </a:lnSpc>
            <a:spcBef>
              <a:spcPct val="0"/>
            </a:spcBef>
            <a:spcAft>
              <a:spcPct val="35000"/>
            </a:spcAft>
            <a:buNone/>
          </a:pPr>
          <a:r>
            <a:rPr lang="en-US" sz="1900" kern="1200" dirty="0"/>
            <a:t>The first of the Year</a:t>
          </a:r>
        </a:p>
      </dsp:txBody>
      <dsp:txXfrm>
        <a:off x="3155" y="2076198"/>
        <a:ext cx="2849106" cy="1266269"/>
      </dsp:txXfrm>
    </dsp:sp>
    <dsp:sp modelId="{5787B3F5-3E86-DA48-998E-EA43E99ECDC3}">
      <dsp:nvSpPr>
        <dsp:cNvPr id="0" name=""/>
        <dsp:cNvSpPr/>
      </dsp:nvSpPr>
      <dsp:spPr>
        <a:xfrm>
          <a:off x="2535693"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10</a:t>
          </a:r>
        </a:p>
        <a:p>
          <a:pPr marL="0" lvl="0" indent="0" algn="ctr" defTabSz="844550">
            <a:lnSpc>
              <a:spcPct val="90000"/>
            </a:lnSpc>
            <a:spcBef>
              <a:spcPct val="0"/>
            </a:spcBef>
            <a:spcAft>
              <a:spcPct val="35000"/>
            </a:spcAft>
            <a:buNone/>
          </a:pPr>
          <a:r>
            <a:rPr lang="en-US" sz="1900" kern="1200" dirty="0"/>
            <a:t>Selection of the sheep or goat</a:t>
          </a:r>
          <a:endParaRPr lang="en-US" sz="1900" kern="1200" dirty="0">
            <a:solidFill>
              <a:srgbClr val="FFFF00"/>
            </a:solidFill>
          </a:endParaRPr>
        </a:p>
      </dsp:txBody>
      <dsp:txXfrm>
        <a:off x="3168828" y="2076198"/>
        <a:ext cx="1899404" cy="1266269"/>
      </dsp:txXfrm>
    </dsp:sp>
    <dsp:sp modelId="{E22B8633-5429-EA45-8E5F-FA754B0E8AC0}">
      <dsp:nvSpPr>
        <dsp:cNvPr id="0" name=""/>
        <dsp:cNvSpPr/>
      </dsp:nvSpPr>
      <dsp:spPr>
        <a:xfrm>
          <a:off x="5068232"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14</a:t>
          </a:r>
        </a:p>
        <a:p>
          <a:pPr marL="0" lvl="0" indent="0" algn="ctr" defTabSz="844550">
            <a:lnSpc>
              <a:spcPct val="90000"/>
            </a:lnSpc>
            <a:spcBef>
              <a:spcPct val="0"/>
            </a:spcBef>
            <a:spcAft>
              <a:spcPct val="35000"/>
            </a:spcAft>
            <a:buNone/>
          </a:pPr>
          <a:r>
            <a:rPr lang="en-US" sz="1900" kern="1200" dirty="0"/>
            <a:t>Passover</a:t>
          </a:r>
        </a:p>
      </dsp:txBody>
      <dsp:txXfrm>
        <a:off x="5701367" y="2076198"/>
        <a:ext cx="1899404" cy="1266269"/>
      </dsp:txXfrm>
    </dsp:sp>
    <dsp:sp modelId="{10BDE4AD-7ECA-6E4A-A5CE-5768881002FC}">
      <dsp:nvSpPr>
        <dsp:cNvPr id="0" name=""/>
        <dsp:cNvSpPr/>
      </dsp:nvSpPr>
      <dsp:spPr>
        <a:xfrm>
          <a:off x="7600771"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21</a:t>
          </a:r>
        </a:p>
        <a:p>
          <a:pPr marL="0" lvl="0" indent="0" algn="ctr" defTabSz="844550" rtl="0">
            <a:lnSpc>
              <a:spcPct val="90000"/>
            </a:lnSpc>
            <a:spcBef>
              <a:spcPct val="0"/>
            </a:spcBef>
            <a:spcAft>
              <a:spcPct val="35000"/>
            </a:spcAft>
            <a:buNone/>
          </a:pPr>
          <a:r>
            <a:rPr lang="en-US" sz="1900" kern="1200" dirty="0"/>
            <a:t>Unleavened Bread Festival</a:t>
          </a:r>
        </a:p>
      </dsp:txBody>
      <dsp:txXfrm>
        <a:off x="8233906" y="2076198"/>
        <a:ext cx="1899404" cy="12662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B70C1-0DD8-B34D-AB99-6704C90506AC}">
      <dsp:nvSpPr>
        <dsp:cNvPr id="0" name=""/>
        <dsp:cNvSpPr/>
      </dsp:nvSpPr>
      <dsp:spPr>
        <a:xfrm>
          <a:off x="3155" y="2076198"/>
          <a:ext cx="3165673" cy="126626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346"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a:t>
          </a:r>
        </a:p>
        <a:p>
          <a:pPr marL="0" lvl="0" indent="0" algn="ctr" defTabSz="844550" rtl="0">
            <a:lnSpc>
              <a:spcPct val="90000"/>
            </a:lnSpc>
            <a:spcBef>
              <a:spcPct val="0"/>
            </a:spcBef>
            <a:spcAft>
              <a:spcPct val="35000"/>
            </a:spcAft>
            <a:buNone/>
          </a:pPr>
          <a:r>
            <a:rPr lang="en-US" sz="1900" kern="1200" dirty="0"/>
            <a:t>The first of the Year</a:t>
          </a:r>
        </a:p>
      </dsp:txBody>
      <dsp:txXfrm>
        <a:off x="3155" y="2076198"/>
        <a:ext cx="2849106" cy="1266269"/>
      </dsp:txXfrm>
    </dsp:sp>
    <dsp:sp modelId="{5787B3F5-3E86-DA48-998E-EA43E99ECDC3}">
      <dsp:nvSpPr>
        <dsp:cNvPr id="0" name=""/>
        <dsp:cNvSpPr/>
      </dsp:nvSpPr>
      <dsp:spPr>
        <a:xfrm>
          <a:off x="2535693"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solidFill>
                <a:srgbClr val="FFFF00"/>
              </a:solidFill>
            </a:rPr>
            <a:t>Nisan 10</a:t>
          </a:r>
        </a:p>
        <a:p>
          <a:pPr marL="0" lvl="0" indent="0" algn="ctr" defTabSz="844550">
            <a:lnSpc>
              <a:spcPct val="90000"/>
            </a:lnSpc>
            <a:spcBef>
              <a:spcPct val="0"/>
            </a:spcBef>
            <a:spcAft>
              <a:spcPct val="35000"/>
            </a:spcAft>
            <a:buNone/>
          </a:pPr>
          <a:r>
            <a:rPr lang="en-US" sz="1900" kern="1200" dirty="0">
              <a:solidFill>
                <a:srgbClr val="FFFF00"/>
              </a:solidFill>
            </a:rPr>
            <a:t>Selection of the sheep or goat</a:t>
          </a:r>
        </a:p>
      </dsp:txBody>
      <dsp:txXfrm>
        <a:off x="3168828" y="2076198"/>
        <a:ext cx="1899404" cy="1266269"/>
      </dsp:txXfrm>
    </dsp:sp>
    <dsp:sp modelId="{E22B8633-5429-EA45-8E5F-FA754B0E8AC0}">
      <dsp:nvSpPr>
        <dsp:cNvPr id="0" name=""/>
        <dsp:cNvSpPr/>
      </dsp:nvSpPr>
      <dsp:spPr>
        <a:xfrm>
          <a:off x="5068232"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14</a:t>
          </a:r>
        </a:p>
        <a:p>
          <a:pPr marL="0" lvl="0" indent="0" algn="ctr" defTabSz="844550">
            <a:lnSpc>
              <a:spcPct val="90000"/>
            </a:lnSpc>
            <a:spcBef>
              <a:spcPct val="0"/>
            </a:spcBef>
            <a:spcAft>
              <a:spcPct val="35000"/>
            </a:spcAft>
            <a:buNone/>
          </a:pPr>
          <a:r>
            <a:rPr lang="en-US" sz="1900" kern="1200" dirty="0"/>
            <a:t>Passover</a:t>
          </a:r>
        </a:p>
      </dsp:txBody>
      <dsp:txXfrm>
        <a:off x="5701367" y="2076198"/>
        <a:ext cx="1899404" cy="1266269"/>
      </dsp:txXfrm>
    </dsp:sp>
    <dsp:sp modelId="{10BDE4AD-7ECA-6E4A-A5CE-5768881002FC}">
      <dsp:nvSpPr>
        <dsp:cNvPr id="0" name=""/>
        <dsp:cNvSpPr/>
      </dsp:nvSpPr>
      <dsp:spPr>
        <a:xfrm>
          <a:off x="7600771" y="2076198"/>
          <a:ext cx="3165673" cy="126626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50673" rIns="25337" bIns="50673" numCol="1" spcCol="1270" anchor="ctr" anchorCtr="0">
          <a:noAutofit/>
        </a:bodyPr>
        <a:lstStyle/>
        <a:p>
          <a:pPr marL="0" lvl="0" indent="0" algn="ctr" defTabSz="844550" rtl="0">
            <a:lnSpc>
              <a:spcPct val="90000"/>
            </a:lnSpc>
            <a:spcBef>
              <a:spcPct val="0"/>
            </a:spcBef>
            <a:spcAft>
              <a:spcPct val="35000"/>
            </a:spcAft>
            <a:buNone/>
          </a:pPr>
          <a:r>
            <a:rPr lang="en-US" sz="1900" kern="1200" dirty="0"/>
            <a:t>Nisan 21</a:t>
          </a:r>
        </a:p>
        <a:p>
          <a:pPr marL="0" lvl="0" indent="0" algn="ctr" defTabSz="844550" rtl="0">
            <a:lnSpc>
              <a:spcPct val="90000"/>
            </a:lnSpc>
            <a:spcBef>
              <a:spcPct val="0"/>
            </a:spcBef>
            <a:spcAft>
              <a:spcPct val="35000"/>
            </a:spcAft>
            <a:buNone/>
          </a:pPr>
          <a:r>
            <a:rPr lang="en-US" sz="1900" kern="1200" dirty="0"/>
            <a:t>Unleavened Bread Festival</a:t>
          </a:r>
        </a:p>
      </dsp:txBody>
      <dsp:txXfrm>
        <a:off x="8233906" y="2076198"/>
        <a:ext cx="1899404" cy="1266269"/>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4/11/25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973306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4/11/25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74861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4/11/25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00374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4/11/25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257516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4/11/25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00296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4/11/25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756682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4/11/25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611315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4/11/25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47614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4/11/25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752799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4/11/25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091848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4/11/25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831064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4/11/25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a:t>
            </a:fld>
            <a:endParaRPr lang="en-US"/>
          </a:p>
        </p:txBody>
      </p:sp>
    </p:spTree>
    <p:extLst>
      <p:ext uri="{BB962C8B-B14F-4D97-AF65-F5344CB8AC3E}">
        <p14:creationId xmlns:p14="http://schemas.microsoft.com/office/powerpoint/2010/main" val="71975456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D587E41-605C-A8E4-8BA5-0E0B3797C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16" name="Picture 15" descr="Palm fronds">
            <a:extLst>
              <a:ext uri="{FF2B5EF4-FFF2-40B4-BE49-F238E27FC236}">
                <a16:creationId xmlns:a16="http://schemas.microsoft.com/office/drawing/2014/main" id="{C9002C7E-D3C1-6434-2044-1750E61C26BA}"/>
              </a:ext>
            </a:extLst>
          </p:cNvPr>
          <p:cNvPicPr>
            <a:picLocks noChangeAspect="1"/>
          </p:cNvPicPr>
          <p:nvPr/>
        </p:nvPicPr>
        <p:blipFill>
          <a:blip r:embed="rId2"/>
          <a:srcRect t="31402"/>
          <a:stretch/>
        </p:blipFill>
        <p:spPr>
          <a:xfrm>
            <a:off x="20" y="10"/>
            <a:ext cx="12191980" cy="6857990"/>
          </a:xfrm>
          <a:prstGeom prst="rect">
            <a:avLst/>
          </a:prstGeom>
        </p:spPr>
      </p:pic>
      <p:sp>
        <p:nvSpPr>
          <p:cNvPr id="17" name="Frame 16">
            <a:extLst>
              <a:ext uri="{FF2B5EF4-FFF2-40B4-BE49-F238E27FC236}">
                <a16:creationId xmlns:a16="http://schemas.microsoft.com/office/drawing/2014/main" id="{0F17F05B-99DF-CFC6-0D47-4C34DD719F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040" y="254525"/>
            <a:ext cx="11676886" cy="5226854"/>
          </a:xfrm>
          <a:prstGeom prst="frame">
            <a:avLst>
              <a:gd name="adj1" fmla="val 8000"/>
            </a:avLst>
          </a:prstGeom>
          <a:solidFill>
            <a:schemeClr val="accent4"/>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a:extLst>
              <a:ext uri="{FF2B5EF4-FFF2-40B4-BE49-F238E27FC236}">
                <a16:creationId xmlns:a16="http://schemas.microsoft.com/office/drawing/2014/main" id="{EBD48A03-0DF9-3063-CB15-1BC2AEC79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14416"/>
            <a:ext cx="12191999" cy="1243584"/>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sp>
        <p:nvSpPr>
          <p:cNvPr id="2" name="Title 1">
            <a:extLst>
              <a:ext uri="{FF2B5EF4-FFF2-40B4-BE49-F238E27FC236}">
                <a16:creationId xmlns:a16="http://schemas.microsoft.com/office/drawing/2014/main" id="{A88C2ABB-1E95-F80D-DFA5-DC36BF41D7C0}"/>
              </a:ext>
            </a:extLst>
          </p:cNvPr>
          <p:cNvSpPr>
            <a:spLocks noGrp="1"/>
          </p:cNvSpPr>
          <p:nvPr>
            <p:ph type="ctrTitle"/>
          </p:nvPr>
        </p:nvSpPr>
        <p:spPr>
          <a:xfrm>
            <a:off x="3303082" y="896561"/>
            <a:ext cx="8183880" cy="960120"/>
          </a:xfrm>
        </p:spPr>
        <p:txBody>
          <a:bodyPr anchor="ctr">
            <a:normAutofit/>
          </a:bodyPr>
          <a:lstStyle/>
          <a:p>
            <a:pPr algn="r"/>
            <a:r>
              <a:rPr lang="en-US" dirty="0">
                <a:latin typeface="Times New Roman" panose="02020603050405020304" pitchFamily="18" charset="0"/>
                <a:cs typeface="Times New Roman" panose="02020603050405020304" pitchFamily="18" charset="0"/>
              </a:rPr>
              <a:t>Palm Sunday</a:t>
            </a:r>
          </a:p>
        </p:txBody>
      </p:sp>
      <p:sp>
        <p:nvSpPr>
          <p:cNvPr id="5" name="TextBox 4">
            <a:extLst>
              <a:ext uri="{FF2B5EF4-FFF2-40B4-BE49-F238E27FC236}">
                <a16:creationId xmlns:a16="http://schemas.microsoft.com/office/drawing/2014/main" id="{03B11FA3-4DB0-83A6-5BAE-53894571A3C1}"/>
              </a:ext>
            </a:extLst>
          </p:cNvPr>
          <p:cNvSpPr txBox="1"/>
          <p:nvPr/>
        </p:nvSpPr>
        <p:spPr>
          <a:xfrm>
            <a:off x="7764906" y="1856681"/>
            <a:ext cx="3567658" cy="830997"/>
          </a:xfrm>
          <a:prstGeom prst="rect">
            <a:avLst/>
          </a:prstGeom>
          <a:noFill/>
        </p:spPr>
        <p:txBody>
          <a:bodyPr wrap="square" rtlCol="0">
            <a:spAutoFit/>
          </a:bodyPr>
          <a:lstStyle/>
          <a:p>
            <a:r>
              <a:rPr lang="en-US" sz="4800" dirty="0">
                <a:solidFill>
                  <a:schemeClr val="bg1"/>
                </a:solidFill>
                <a:latin typeface="Times New Roman" panose="02020603050405020304" pitchFamily="18" charset="0"/>
                <a:cs typeface="Times New Roman" panose="02020603050405020304" pitchFamily="18" charset="0"/>
              </a:rPr>
              <a:t>Palm Sunday</a:t>
            </a:r>
          </a:p>
        </p:txBody>
      </p:sp>
    </p:spTree>
    <p:extLst>
      <p:ext uri="{BB962C8B-B14F-4D97-AF65-F5344CB8AC3E}">
        <p14:creationId xmlns:p14="http://schemas.microsoft.com/office/powerpoint/2010/main" val="265222147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0D854-EF68-E4F4-01C6-6A3BB8E4134E}"/>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84F53A35-0578-10A2-70DE-3C03DA350242}"/>
              </a:ext>
            </a:extLst>
          </p:cNvPr>
          <p:cNvGraphicFramePr/>
          <p:nvPr>
            <p:extLst>
              <p:ext uri="{D42A27DB-BD31-4B8C-83A1-F6EECF244321}">
                <p14:modId xmlns:p14="http://schemas.microsoft.com/office/powerpoint/2010/main" val="2513468410"/>
              </p:ext>
            </p:extLst>
          </p:nvPr>
        </p:nvGraphicFramePr>
        <p:xfrm>
          <a:off x="711200" y="719666"/>
          <a:ext cx="10769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Up Arrow 2">
            <a:extLst>
              <a:ext uri="{FF2B5EF4-FFF2-40B4-BE49-F238E27FC236}">
                <a16:creationId xmlns:a16="http://schemas.microsoft.com/office/drawing/2014/main" id="{40DD6E55-BFD3-9E4D-2FDA-727434398602}"/>
              </a:ext>
            </a:extLst>
          </p:cNvPr>
          <p:cNvSpPr/>
          <p:nvPr/>
        </p:nvSpPr>
        <p:spPr>
          <a:xfrm>
            <a:off x="6343337" y="4392118"/>
            <a:ext cx="104931"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19050">
                <a:solidFill>
                  <a:schemeClr val="tx1"/>
                </a:solidFill>
              </a:ln>
            </a:endParaRPr>
          </a:p>
        </p:txBody>
      </p:sp>
      <p:sp>
        <p:nvSpPr>
          <p:cNvPr id="4" name="Up Arrow 3">
            <a:extLst>
              <a:ext uri="{FF2B5EF4-FFF2-40B4-BE49-F238E27FC236}">
                <a16:creationId xmlns:a16="http://schemas.microsoft.com/office/drawing/2014/main" id="{EAD0545A-3BDF-29C5-A004-5CD0265A23A0}"/>
              </a:ext>
            </a:extLst>
          </p:cNvPr>
          <p:cNvSpPr/>
          <p:nvPr/>
        </p:nvSpPr>
        <p:spPr>
          <a:xfrm>
            <a:off x="11480800" y="4392118"/>
            <a:ext cx="104931"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19050">
                <a:solidFill>
                  <a:schemeClr val="tx1"/>
                </a:solidFill>
              </a:ln>
            </a:endParaRPr>
          </a:p>
        </p:txBody>
      </p:sp>
      <p:cxnSp>
        <p:nvCxnSpPr>
          <p:cNvPr id="6" name="Straight Connector 5">
            <a:extLst>
              <a:ext uri="{FF2B5EF4-FFF2-40B4-BE49-F238E27FC236}">
                <a16:creationId xmlns:a16="http://schemas.microsoft.com/office/drawing/2014/main" id="{A3E4E1A7-080B-C719-810D-D26C7694DE0F}"/>
              </a:ext>
            </a:extLst>
          </p:cNvPr>
          <p:cNvCxnSpPr>
            <a:cxnSpLocks/>
            <a:stCxn id="3" idx="2"/>
            <a:endCxn id="4" idx="2"/>
          </p:cNvCxnSpPr>
          <p:nvPr/>
        </p:nvCxnSpPr>
        <p:spPr>
          <a:xfrm>
            <a:off x="6395803" y="5370526"/>
            <a:ext cx="5137463"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EBC3ECFB-DDEC-5CFF-FFA9-510B95ECC02B}"/>
              </a:ext>
            </a:extLst>
          </p:cNvPr>
          <p:cNvSpPr txBox="1"/>
          <p:nvPr/>
        </p:nvSpPr>
        <p:spPr>
          <a:xfrm>
            <a:off x="6668957" y="4619712"/>
            <a:ext cx="4916774"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Unleavened Bread Festival</a:t>
            </a:r>
          </a:p>
        </p:txBody>
      </p:sp>
      <p:cxnSp>
        <p:nvCxnSpPr>
          <p:cNvPr id="7" name="Straight Arrow Connector 6">
            <a:extLst>
              <a:ext uri="{FF2B5EF4-FFF2-40B4-BE49-F238E27FC236}">
                <a16:creationId xmlns:a16="http://schemas.microsoft.com/office/drawing/2014/main" id="{3B7F175A-D0DF-A6A6-8796-517728C0D76A}"/>
              </a:ext>
            </a:extLst>
          </p:cNvPr>
          <p:cNvCxnSpPr/>
          <p:nvPr/>
        </p:nvCxnSpPr>
        <p:spPr>
          <a:xfrm>
            <a:off x="7315200" y="1441342"/>
            <a:ext cx="0" cy="122436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011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63E24-FF6D-CECB-A3A4-8CA93DF310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709355-745F-2DB0-A126-907754FF8FAB}"/>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The Day Before </a:t>
            </a:r>
          </a:p>
        </p:txBody>
      </p:sp>
      <p:sp>
        <p:nvSpPr>
          <p:cNvPr id="3" name="Content Placeholder 2">
            <a:extLst>
              <a:ext uri="{FF2B5EF4-FFF2-40B4-BE49-F238E27FC236}">
                <a16:creationId xmlns:a16="http://schemas.microsoft.com/office/drawing/2014/main" id="{75E4A1B5-68E5-2F3F-0214-D19DB7849AEE}"/>
              </a:ext>
            </a:extLst>
          </p:cNvPr>
          <p:cNvSpPr>
            <a:spLocks noGrp="1"/>
          </p:cNvSpPr>
          <p:nvPr>
            <p:ph idx="1"/>
          </p:nvPr>
        </p:nvSpPr>
        <p:spPr>
          <a:xfrm>
            <a:off x="631002" y="1726656"/>
            <a:ext cx="10929996" cy="4593828"/>
          </a:xfrm>
        </p:spPr>
        <p:txBody>
          <a:bodyPr>
            <a:normAutofit/>
          </a:bodyPr>
          <a:lstStyle/>
          <a:p>
            <a:r>
              <a:rPr lang="en-US" sz="3600" dirty="0">
                <a:latin typeface="Times New Roman" panose="02020603050405020304" pitchFamily="18" charset="0"/>
                <a:cs typeface="Times New Roman" panose="02020603050405020304" pitchFamily="18" charset="0"/>
              </a:rPr>
              <a:t>The day before, two events happened</a:t>
            </a:r>
            <a:r>
              <a:rPr lang="en-US" sz="3400" dirty="0">
                <a:latin typeface="Times New Roman" panose="02020603050405020304" pitchFamily="18" charset="0"/>
                <a:cs typeface="Times New Roman" panose="02020603050405020304" pitchFamily="18" charset="0"/>
              </a:rPr>
              <a:t>: at Bethany, a lady broke a precious alabaster jar and anointed Jesus with costly pure nard, preparing him for his burial (Matt 26:6–13); in Jerusalem, Judas accepted 30 pieces of silver, agreeing to betray Jesus to those who wanted to kill him (26:14–16).</a:t>
            </a:r>
          </a:p>
          <a:p>
            <a:r>
              <a:rPr lang="en-US" sz="3400" dirty="0">
                <a:solidFill>
                  <a:srgbClr val="FF0000"/>
                </a:solidFill>
                <a:latin typeface="Times New Roman" panose="02020603050405020304" pitchFamily="18" charset="0"/>
                <a:cs typeface="Times New Roman" panose="02020603050405020304" pitchFamily="18" charset="0"/>
              </a:rPr>
              <a:t>Nisan 13</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8033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54E7F-D6CB-5B56-1C8B-73C7B9A554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E52C22-CC18-0DC7-F4EA-143D5855B5FB}"/>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Two Days Before </a:t>
            </a:r>
          </a:p>
        </p:txBody>
      </p:sp>
      <p:sp>
        <p:nvSpPr>
          <p:cNvPr id="3" name="Content Placeholder 2">
            <a:extLst>
              <a:ext uri="{FF2B5EF4-FFF2-40B4-BE49-F238E27FC236}">
                <a16:creationId xmlns:a16="http://schemas.microsoft.com/office/drawing/2014/main" id="{9575AB2F-A0B8-68A6-EBCF-F5FA9242092E}"/>
              </a:ext>
            </a:extLst>
          </p:cNvPr>
          <p:cNvSpPr>
            <a:spLocks noGrp="1"/>
          </p:cNvSpPr>
          <p:nvPr>
            <p:ph idx="1"/>
          </p:nvPr>
        </p:nvSpPr>
        <p:spPr>
          <a:xfrm>
            <a:off x="631002" y="1726656"/>
            <a:ext cx="10929996" cy="4593828"/>
          </a:xfrm>
        </p:spPr>
        <p:txBody>
          <a:bodyPr>
            <a:normAutofit/>
          </a:bodyPr>
          <a:lstStyle/>
          <a:p>
            <a:r>
              <a:rPr lang="en-US" sz="3600" dirty="0">
                <a:latin typeface="Times New Roman" panose="02020603050405020304" pitchFamily="18" charset="0"/>
                <a:cs typeface="Times New Roman" panose="02020603050405020304" pitchFamily="18" charset="0"/>
              </a:rPr>
              <a:t>When the Passover and the Festival of Unleavened Bread were only </a:t>
            </a:r>
            <a:r>
              <a:rPr lang="en-US" sz="3600" dirty="0">
                <a:solidFill>
                  <a:srgbClr val="FF0000"/>
                </a:solidFill>
                <a:latin typeface="Times New Roman" panose="02020603050405020304" pitchFamily="18" charset="0"/>
                <a:cs typeface="Times New Roman" panose="02020603050405020304" pitchFamily="18" charset="0"/>
              </a:rPr>
              <a:t>two</a:t>
            </a:r>
            <a:r>
              <a:rPr lang="en-US" sz="3600" dirty="0">
                <a:latin typeface="Times New Roman" panose="02020603050405020304" pitchFamily="18" charset="0"/>
                <a:cs typeface="Times New Roman" panose="02020603050405020304" pitchFamily="18" charset="0"/>
              </a:rPr>
              <a:t> days away, the chief priests and the teachers of the law schemed to arrest Jesus secretly and kill him. They said, “Not during the festival time because the people may riot against us” (Mark 14:1–2). </a:t>
            </a:r>
          </a:p>
          <a:p>
            <a:r>
              <a:rPr lang="en-US" sz="3400" dirty="0">
                <a:solidFill>
                  <a:srgbClr val="FF0000"/>
                </a:solidFill>
                <a:latin typeface="Times New Roman" panose="02020603050405020304" pitchFamily="18" charset="0"/>
                <a:cs typeface="Times New Roman" panose="02020603050405020304" pitchFamily="18" charset="0"/>
              </a:rPr>
              <a:t>Nisan 12</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6020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EFD4E-C917-5B87-E27C-98F007F20B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68F2F-218C-95DA-3950-98EE2C3CDDF6}"/>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Three Days Before </a:t>
            </a:r>
          </a:p>
        </p:txBody>
      </p:sp>
      <p:sp>
        <p:nvSpPr>
          <p:cNvPr id="3" name="Content Placeholder 2">
            <a:extLst>
              <a:ext uri="{FF2B5EF4-FFF2-40B4-BE49-F238E27FC236}">
                <a16:creationId xmlns:a16="http://schemas.microsoft.com/office/drawing/2014/main" id="{4F46189D-667F-F4C2-7B5E-F6328085DB46}"/>
              </a:ext>
            </a:extLst>
          </p:cNvPr>
          <p:cNvSpPr>
            <a:spLocks noGrp="1"/>
          </p:cNvSpPr>
          <p:nvPr>
            <p:ph idx="1"/>
          </p:nvPr>
        </p:nvSpPr>
        <p:spPr>
          <a:xfrm>
            <a:off x="631002" y="1726656"/>
            <a:ext cx="10929996" cy="4593828"/>
          </a:xfrm>
        </p:spPr>
        <p:txBody>
          <a:bodyPr>
            <a:normAutofit lnSpcReduction="10000"/>
          </a:bodyPr>
          <a:lstStyle/>
          <a:p>
            <a:r>
              <a:rPr lang="en-US" sz="3600" dirty="0">
                <a:latin typeface="Times New Roman" panose="02020603050405020304" pitchFamily="18" charset="0"/>
                <a:cs typeface="Times New Roman" panose="02020603050405020304" pitchFamily="18" charset="0"/>
              </a:rPr>
              <a:t>In the morning, the disciples saw the tree Jesus cursed the previous day had withered (Mark 11:20–21). In the evening, as they were leaving Jerusalem, the disciples asked him to look at the Temple in marvel, and he taught them that it would soon be destroyed—a metaphor for his death and reality (Matt 24:1–2; John 2:19–22).</a:t>
            </a:r>
          </a:p>
          <a:p>
            <a:r>
              <a:rPr lang="en-US" sz="3400" dirty="0">
                <a:solidFill>
                  <a:srgbClr val="FF0000"/>
                </a:solidFill>
                <a:latin typeface="Times New Roman" panose="02020603050405020304" pitchFamily="18" charset="0"/>
                <a:cs typeface="Times New Roman" panose="02020603050405020304" pitchFamily="18" charset="0"/>
              </a:rPr>
              <a:t>Nisan 11</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272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32A8A-D32E-984A-6AA4-FBF45045B4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E6920F-807E-6AA1-1393-061671E578B5}"/>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Four Days Before </a:t>
            </a:r>
          </a:p>
        </p:txBody>
      </p:sp>
      <p:sp>
        <p:nvSpPr>
          <p:cNvPr id="3" name="Content Placeholder 2">
            <a:extLst>
              <a:ext uri="{FF2B5EF4-FFF2-40B4-BE49-F238E27FC236}">
                <a16:creationId xmlns:a16="http://schemas.microsoft.com/office/drawing/2014/main" id="{0D55BCF3-A33A-6A52-CEDA-ADC13DA2291F}"/>
              </a:ext>
            </a:extLst>
          </p:cNvPr>
          <p:cNvSpPr>
            <a:spLocks noGrp="1"/>
          </p:cNvSpPr>
          <p:nvPr>
            <p:ph idx="1"/>
          </p:nvPr>
        </p:nvSpPr>
        <p:spPr>
          <a:xfrm>
            <a:off x="631002" y="1726656"/>
            <a:ext cx="10929996" cy="4593828"/>
          </a:xfrm>
        </p:spPr>
        <p:txBody>
          <a:bodyPr>
            <a:normAutofit fontScale="92500"/>
          </a:bodyPr>
          <a:lstStyle/>
          <a:p>
            <a:r>
              <a:rPr lang="en-US" sz="3600" dirty="0">
                <a:latin typeface="Times New Roman" panose="02020603050405020304" pitchFamily="18" charset="0"/>
                <a:cs typeface="Times New Roman" panose="02020603050405020304" pitchFamily="18" charset="0"/>
              </a:rPr>
              <a:t>In the morning, Jesus and the disciples left Bethany, walked through Bethpage, and entered the Mount of Olives. There, he cursed the tree with no fruit—a picture of Israel (spring). From Bethpage, Jesus entered Jerusalem on a donkey. In Jerusalem, he cleansed the temple. Matthew 21:1–9; Mark 11:1–17; Luke 19:28–44; John 12:12–16. </a:t>
            </a:r>
          </a:p>
          <a:p>
            <a:r>
              <a:rPr lang="en-US" sz="3400" dirty="0">
                <a:solidFill>
                  <a:srgbClr val="FF0000"/>
                </a:solidFill>
                <a:latin typeface="Times New Roman" panose="02020603050405020304" pitchFamily="18" charset="0"/>
                <a:cs typeface="Times New Roman" panose="02020603050405020304" pitchFamily="18" charset="0"/>
              </a:rPr>
              <a:t>Nisan 10</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7059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5CB0D-441C-B679-3653-6936364A312E}"/>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22C340CB-A123-45E9-0CA8-3CAB2F62B46B}"/>
              </a:ext>
            </a:extLst>
          </p:cNvPr>
          <p:cNvGraphicFramePr/>
          <p:nvPr>
            <p:extLst>
              <p:ext uri="{D42A27DB-BD31-4B8C-83A1-F6EECF244321}">
                <p14:modId xmlns:p14="http://schemas.microsoft.com/office/powerpoint/2010/main" val="2093641214"/>
              </p:ext>
            </p:extLst>
          </p:nvPr>
        </p:nvGraphicFramePr>
        <p:xfrm>
          <a:off x="711200" y="719666"/>
          <a:ext cx="10769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Up Arrow 2">
            <a:extLst>
              <a:ext uri="{FF2B5EF4-FFF2-40B4-BE49-F238E27FC236}">
                <a16:creationId xmlns:a16="http://schemas.microsoft.com/office/drawing/2014/main" id="{EE13AB66-14B9-8F43-F399-CC6054B62494}"/>
              </a:ext>
            </a:extLst>
          </p:cNvPr>
          <p:cNvSpPr/>
          <p:nvPr/>
        </p:nvSpPr>
        <p:spPr>
          <a:xfrm>
            <a:off x="6343337" y="4392118"/>
            <a:ext cx="104931"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19050">
                <a:solidFill>
                  <a:schemeClr val="tx1"/>
                </a:solidFill>
              </a:ln>
            </a:endParaRPr>
          </a:p>
        </p:txBody>
      </p:sp>
      <p:sp>
        <p:nvSpPr>
          <p:cNvPr id="4" name="Up Arrow 3">
            <a:extLst>
              <a:ext uri="{FF2B5EF4-FFF2-40B4-BE49-F238E27FC236}">
                <a16:creationId xmlns:a16="http://schemas.microsoft.com/office/drawing/2014/main" id="{FBD75033-1276-5196-1AF1-2B4B8FCE2AD3}"/>
              </a:ext>
            </a:extLst>
          </p:cNvPr>
          <p:cNvSpPr/>
          <p:nvPr/>
        </p:nvSpPr>
        <p:spPr>
          <a:xfrm>
            <a:off x="11480800" y="4392118"/>
            <a:ext cx="104931"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19050">
                <a:solidFill>
                  <a:schemeClr val="tx1"/>
                </a:solidFill>
              </a:ln>
            </a:endParaRPr>
          </a:p>
        </p:txBody>
      </p:sp>
      <p:cxnSp>
        <p:nvCxnSpPr>
          <p:cNvPr id="6" name="Straight Connector 5">
            <a:extLst>
              <a:ext uri="{FF2B5EF4-FFF2-40B4-BE49-F238E27FC236}">
                <a16:creationId xmlns:a16="http://schemas.microsoft.com/office/drawing/2014/main" id="{4D1F96E2-E726-753B-F84E-D901B13F6903}"/>
              </a:ext>
            </a:extLst>
          </p:cNvPr>
          <p:cNvCxnSpPr>
            <a:cxnSpLocks/>
            <a:stCxn id="3" idx="2"/>
            <a:endCxn id="4" idx="2"/>
          </p:cNvCxnSpPr>
          <p:nvPr/>
        </p:nvCxnSpPr>
        <p:spPr>
          <a:xfrm>
            <a:off x="6395803" y="5370526"/>
            <a:ext cx="5137463"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72140DB-F423-E656-AAA1-E99A81BB7D3D}"/>
              </a:ext>
            </a:extLst>
          </p:cNvPr>
          <p:cNvSpPr txBox="1"/>
          <p:nvPr/>
        </p:nvSpPr>
        <p:spPr>
          <a:xfrm>
            <a:off x="6668957" y="4619712"/>
            <a:ext cx="4916774"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Unleavened Bread Festival</a:t>
            </a:r>
          </a:p>
        </p:txBody>
      </p:sp>
    </p:spTree>
    <p:extLst>
      <p:ext uri="{BB962C8B-B14F-4D97-AF65-F5344CB8AC3E}">
        <p14:creationId xmlns:p14="http://schemas.microsoft.com/office/powerpoint/2010/main" val="2334729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B6EC5-E42A-92E2-E1F3-CFFB035B6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4C6C55-47D7-1140-B28B-0EABD193CD78}"/>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Triumphal Entry or Palm Sunday</a:t>
            </a:r>
          </a:p>
        </p:txBody>
      </p:sp>
      <p:sp>
        <p:nvSpPr>
          <p:cNvPr id="3" name="Content Placeholder 2">
            <a:extLst>
              <a:ext uri="{FF2B5EF4-FFF2-40B4-BE49-F238E27FC236}">
                <a16:creationId xmlns:a16="http://schemas.microsoft.com/office/drawing/2014/main" id="{5E57EBCF-7030-21AE-57D9-81022885A806}"/>
              </a:ext>
            </a:extLst>
          </p:cNvPr>
          <p:cNvSpPr>
            <a:spLocks noGrp="1"/>
          </p:cNvSpPr>
          <p:nvPr>
            <p:ph idx="1"/>
          </p:nvPr>
        </p:nvSpPr>
        <p:spPr>
          <a:xfrm>
            <a:off x="631002" y="1726656"/>
            <a:ext cx="10929996" cy="4593828"/>
          </a:xfrm>
        </p:spPr>
        <p:txBody>
          <a:bodyPr>
            <a:normAutofit fontScale="92500" lnSpcReduction="10000"/>
          </a:bodyPr>
          <a:lstStyle/>
          <a:p>
            <a:r>
              <a:rPr lang="en-US" sz="3600" dirty="0">
                <a:latin typeface="Times New Roman" panose="02020603050405020304" pitchFamily="18" charset="0"/>
                <a:cs typeface="Times New Roman" panose="02020603050405020304" pitchFamily="18" charset="0"/>
              </a:rPr>
              <a:t>While the Israelites selected sheep or goats for the Passover meal, Jesus offered himself as the unblemished Lamb of God (1 Cor 5:7) and the king of Israel, David’s son. </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Prophesy (Matthew 21:4–5; Zechariah 9:9)</a:t>
            </a:r>
          </a:p>
          <a:p>
            <a:r>
              <a:rPr lang="en-US" sz="3600" dirty="0">
                <a:latin typeface="Times New Roman" panose="02020603050405020304" pitchFamily="18" charset="0"/>
                <a:cs typeface="Times New Roman" panose="02020603050405020304" pitchFamily="18" charset="0"/>
              </a:rPr>
              <a:t>Proclamation (Matthew 21:9; Psalm 118:25–26)</a:t>
            </a:r>
          </a:p>
          <a:p>
            <a:r>
              <a:rPr lang="en-US" sz="3600" dirty="0">
                <a:latin typeface="Times New Roman" panose="02020603050405020304" pitchFamily="18" charset="0"/>
                <a:cs typeface="Times New Roman" panose="02020603050405020304" pitchFamily="18" charset="0"/>
              </a:rPr>
              <a:t>Prediction (Luke 19:41–44)</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682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3FA11-B082-6FCA-08F5-9D708591F1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7EB116-A3E6-1C6C-9A44-BE0139D74C4E}"/>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Triumphal Entry or Palm Sunday</a:t>
            </a:r>
          </a:p>
        </p:txBody>
      </p:sp>
      <p:sp>
        <p:nvSpPr>
          <p:cNvPr id="3" name="Content Placeholder 2">
            <a:extLst>
              <a:ext uri="{FF2B5EF4-FFF2-40B4-BE49-F238E27FC236}">
                <a16:creationId xmlns:a16="http://schemas.microsoft.com/office/drawing/2014/main" id="{87826628-B1B8-9858-E883-3D7A1988538B}"/>
              </a:ext>
            </a:extLst>
          </p:cNvPr>
          <p:cNvSpPr>
            <a:spLocks noGrp="1"/>
          </p:cNvSpPr>
          <p:nvPr>
            <p:ph idx="1"/>
          </p:nvPr>
        </p:nvSpPr>
        <p:spPr>
          <a:xfrm>
            <a:off x="631002" y="1726656"/>
            <a:ext cx="10929996" cy="4593828"/>
          </a:xfrm>
        </p:spPr>
        <p:txBody>
          <a:bodyPr>
            <a:normAutofit/>
          </a:bodyPr>
          <a:lstStyle/>
          <a:p>
            <a:r>
              <a:rPr lang="en-US" sz="3600" dirty="0">
                <a:latin typeface="Times New Roman" panose="02020603050405020304" pitchFamily="18" charset="0"/>
                <a:cs typeface="Times New Roman" panose="02020603050405020304" pitchFamily="18" charset="0"/>
              </a:rPr>
              <a:t>Prophesy (Matthew 21:4–5; Zechariah 9:9)</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Context: The Messiah’s arrival and Israel’s restoration</a:t>
            </a:r>
          </a:p>
          <a:p>
            <a:r>
              <a:rPr lang="en-US" sz="3600" dirty="0">
                <a:latin typeface="Times New Roman" panose="02020603050405020304" pitchFamily="18" charset="0"/>
                <a:cs typeface="Times New Roman" panose="02020603050405020304" pitchFamily="18" charset="0"/>
              </a:rPr>
              <a:t>Tell your daughter Zion: “Your king is coming to you. He is </a:t>
            </a:r>
            <a:r>
              <a:rPr lang="en-US" sz="3600" dirty="0">
                <a:solidFill>
                  <a:srgbClr val="FF0000"/>
                </a:solidFill>
                <a:latin typeface="Times New Roman" panose="02020603050405020304" pitchFamily="18" charset="0"/>
                <a:cs typeface="Times New Roman" panose="02020603050405020304" pitchFamily="18" charset="0"/>
              </a:rPr>
              <a:t>gentle</a:t>
            </a: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praus</a:t>
            </a:r>
            <a:r>
              <a:rPr lang="en-US" sz="3600" dirty="0">
                <a:latin typeface="Times New Roman" panose="02020603050405020304" pitchFamily="18" charset="0"/>
                <a:cs typeface="Times New Roman" panose="02020603050405020304" pitchFamily="18" charset="0"/>
              </a:rPr>
              <a:t>, Matt 5:5; 11:29; 1 Pet 3:4). He’s seated on a donkey with her colt under a yoke.” </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6330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80E66-92F7-948F-09C6-EB85C7958F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1DC93E-84F7-BD48-D0AF-C7BD416AF4AF}"/>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Triumphal Entry or Palm Sunday</a:t>
            </a:r>
          </a:p>
        </p:txBody>
      </p:sp>
      <p:sp>
        <p:nvSpPr>
          <p:cNvPr id="3" name="Content Placeholder 2">
            <a:extLst>
              <a:ext uri="{FF2B5EF4-FFF2-40B4-BE49-F238E27FC236}">
                <a16:creationId xmlns:a16="http://schemas.microsoft.com/office/drawing/2014/main" id="{557E67F7-3469-29E8-F228-4B00DFEE6974}"/>
              </a:ext>
            </a:extLst>
          </p:cNvPr>
          <p:cNvSpPr>
            <a:spLocks noGrp="1"/>
          </p:cNvSpPr>
          <p:nvPr>
            <p:ph idx="1"/>
          </p:nvPr>
        </p:nvSpPr>
        <p:spPr>
          <a:xfrm>
            <a:off x="631002" y="1726656"/>
            <a:ext cx="10929996" cy="4593828"/>
          </a:xfrm>
        </p:spPr>
        <p:txBody>
          <a:bodyPr>
            <a:normAutofit fontScale="92500" lnSpcReduction="10000"/>
          </a:bodyPr>
          <a:lstStyle/>
          <a:p>
            <a:r>
              <a:rPr lang="en-US" sz="3600" dirty="0">
                <a:latin typeface="Times New Roman" panose="02020603050405020304" pitchFamily="18" charset="0"/>
                <a:cs typeface="Times New Roman" panose="02020603050405020304" pitchFamily="18" charset="0"/>
              </a:rPr>
              <a:t>Proclamation (Matthew 21:9; Psalm 118:25–26)</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Context: David prays for deliverance</a:t>
            </a:r>
          </a:p>
          <a:p>
            <a:r>
              <a:rPr lang="en-US" sz="3600" dirty="0">
                <a:latin typeface="Times New Roman" panose="02020603050405020304" pitchFamily="18" charset="0"/>
                <a:cs typeface="Times New Roman" panose="02020603050405020304" pitchFamily="18" charset="0"/>
              </a:rPr>
              <a:t>“Please, LORD, </a:t>
            </a:r>
            <a:r>
              <a:rPr lang="en-US" sz="3600" dirty="0">
                <a:solidFill>
                  <a:srgbClr val="FF0000"/>
                </a:solidFill>
                <a:latin typeface="Times New Roman" panose="02020603050405020304" pitchFamily="18" charset="0"/>
                <a:cs typeface="Times New Roman" panose="02020603050405020304" pitchFamily="18" charset="0"/>
              </a:rPr>
              <a:t>save me, please </a:t>
            </a:r>
            <a:r>
              <a:rPr lang="en-US" sz="3600" dirty="0">
                <a:latin typeface="Times New Roman" panose="02020603050405020304" pitchFamily="18" charset="0"/>
                <a:cs typeface="Times New Roman" panose="02020603050405020304" pitchFamily="18" charset="0"/>
              </a:rPr>
              <a:t>[Hosanna]. Please, LORD, protect me, please. Blessed is he who comes in the name of the LORD.” People respond: “We bless you from the house of the LORD.” The people equate David with Jesus. </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8165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32A62-3AF7-D9D6-DDA4-F4E1CAF0E4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E0A73F-F7C4-C444-EAA5-1A29752D7E7D}"/>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Triumphal Entry or Palm Sunday</a:t>
            </a:r>
          </a:p>
        </p:txBody>
      </p:sp>
      <p:sp>
        <p:nvSpPr>
          <p:cNvPr id="3" name="Content Placeholder 2">
            <a:extLst>
              <a:ext uri="{FF2B5EF4-FFF2-40B4-BE49-F238E27FC236}">
                <a16:creationId xmlns:a16="http://schemas.microsoft.com/office/drawing/2014/main" id="{AFF6503A-4D93-A790-7BEA-746397E0C10E}"/>
              </a:ext>
            </a:extLst>
          </p:cNvPr>
          <p:cNvSpPr>
            <a:spLocks noGrp="1"/>
          </p:cNvSpPr>
          <p:nvPr>
            <p:ph idx="1"/>
          </p:nvPr>
        </p:nvSpPr>
        <p:spPr>
          <a:xfrm>
            <a:off x="631002" y="1726656"/>
            <a:ext cx="10929996" cy="4593828"/>
          </a:xfrm>
        </p:spPr>
        <p:txBody>
          <a:bodyPr>
            <a:normAutofit fontScale="92500"/>
          </a:bodyPr>
          <a:lstStyle/>
          <a:p>
            <a:r>
              <a:rPr lang="en-US" sz="3600" dirty="0">
                <a:latin typeface="Times New Roman" panose="02020603050405020304" pitchFamily="18" charset="0"/>
                <a:cs typeface="Times New Roman" panose="02020603050405020304" pitchFamily="18" charset="0"/>
              </a:rPr>
              <a:t>Prediction (Luke 19:41–44)</a:t>
            </a:r>
          </a:p>
          <a:p>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Jesus weeps over Jerusalem and says, “If you had only known on this day what would bring you peace! Sadly, it is hidden from your eyes—you do not recognize </a:t>
            </a:r>
            <a:r>
              <a:rPr lang="en-US" sz="3600" dirty="0">
                <a:solidFill>
                  <a:srgbClr val="FF0000"/>
                </a:solidFill>
                <a:latin typeface="Times New Roman" panose="02020603050405020304" pitchFamily="18" charset="0"/>
                <a:cs typeface="Times New Roman" panose="02020603050405020304" pitchFamily="18" charset="0"/>
              </a:rPr>
              <a:t>God is visiting you</a:t>
            </a:r>
            <a:r>
              <a:rPr lang="en-US" sz="3600" dirty="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Because of that, horrible destruction was coming to Jerusalem. </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2341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7DA1F-67C2-2D8A-1154-47C07D807D79}"/>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Exodus 12 – Structure</a:t>
            </a:r>
          </a:p>
        </p:txBody>
      </p:sp>
      <p:sp>
        <p:nvSpPr>
          <p:cNvPr id="3" name="Content Placeholder 2">
            <a:extLst>
              <a:ext uri="{FF2B5EF4-FFF2-40B4-BE49-F238E27FC236}">
                <a16:creationId xmlns:a16="http://schemas.microsoft.com/office/drawing/2014/main" id="{860423A9-2DDF-12BD-C042-7CB36C11C6E5}"/>
              </a:ext>
            </a:extLst>
          </p:cNvPr>
          <p:cNvSpPr>
            <a:spLocks noGrp="1"/>
          </p:cNvSpPr>
          <p:nvPr>
            <p:ph idx="1"/>
          </p:nvPr>
        </p:nvSpPr>
        <p:spPr>
          <a:xfrm>
            <a:off x="631002" y="1726656"/>
            <a:ext cx="10929996" cy="4593828"/>
          </a:xfrm>
        </p:spPr>
        <p:txBody>
          <a:bodyPr>
            <a:normAutofit/>
          </a:bodyPr>
          <a:lstStyle/>
          <a:p>
            <a:pPr lvl="2"/>
            <a:r>
              <a:rPr lang="en-US" sz="3200" dirty="0">
                <a:solidFill>
                  <a:srgbClr val="FF0000"/>
                </a:solidFill>
                <a:latin typeface="Times New Roman" panose="02020603050405020304" pitchFamily="18" charset="0"/>
                <a:cs typeface="Times New Roman" panose="02020603050405020304" pitchFamily="18" charset="0"/>
              </a:rPr>
              <a:t>Passover</a:t>
            </a:r>
            <a:r>
              <a:rPr lang="en-US" sz="3200" dirty="0">
                <a:latin typeface="Times New Roman" panose="02020603050405020304" pitchFamily="18" charset="0"/>
                <a:cs typeface="Times New Roman" panose="02020603050405020304" pitchFamily="18" charset="0"/>
              </a:rPr>
              <a:t> (12:1–13)</a:t>
            </a:r>
          </a:p>
          <a:p>
            <a:endParaRPr lang="en-US" sz="3600" dirty="0">
              <a:latin typeface="Times New Roman" panose="02020603050405020304" pitchFamily="18" charset="0"/>
              <a:cs typeface="Times New Roman" panose="02020603050405020304" pitchFamily="18" charset="0"/>
            </a:endParaRPr>
          </a:p>
          <a:p>
            <a:pPr lvl="4"/>
            <a:r>
              <a:rPr lang="en-US" sz="2800" dirty="0">
                <a:latin typeface="Times New Roman" panose="02020603050405020304" pitchFamily="18" charset="0"/>
                <a:cs typeface="Times New Roman" panose="02020603050405020304" pitchFamily="18" charset="0"/>
              </a:rPr>
              <a:t>The Feast of Unleavened Bread (12:14–22), a Memorial of Redemption (12:23–32), and the Exodus of Israel (12:33–41)</a:t>
            </a:r>
          </a:p>
          <a:p>
            <a:pPr lvl="3"/>
            <a:endParaRPr lang="en-US" sz="3600" dirty="0">
              <a:latin typeface="Times New Roman" panose="02020603050405020304" pitchFamily="18" charset="0"/>
              <a:cs typeface="Times New Roman" panose="02020603050405020304" pitchFamily="18" charset="0"/>
            </a:endParaRPr>
          </a:p>
          <a:p>
            <a:pPr lvl="2"/>
            <a:r>
              <a:rPr lang="en-US" sz="3200" dirty="0">
                <a:solidFill>
                  <a:srgbClr val="FF0000"/>
                </a:solidFill>
                <a:latin typeface="Times New Roman" panose="02020603050405020304" pitchFamily="18" charset="0"/>
                <a:cs typeface="Times New Roman" panose="02020603050405020304" pitchFamily="18" charset="0"/>
              </a:rPr>
              <a:t>Passover</a:t>
            </a:r>
            <a:r>
              <a:rPr lang="en-US" sz="3200" dirty="0">
                <a:latin typeface="Times New Roman" panose="02020603050405020304" pitchFamily="18" charset="0"/>
                <a:cs typeface="Times New Roman" panose="02020603050405020304" pitchFamily="18" charset="0"/>
              </a:rPr>
              <a:t> (12:42–51)</a:t>
            </a:r>
          </a:p>
        </p:txBody>
      </p:sp>
    </p:spTree>
    <p:extLst>
      <p:ext uri="{BB962C8B-B14F-4D97-AF65-F5344CB8AC3E}">
        <p14:creationId xmlns:p14="http://schemas.microsoft.com/office/powerpoint/2010/main" val="3528281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99FF9-AAA8-DEBB-276A-9FD3BBE60B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4F0975-482E-A062-011A-B2A15E49BA2A}"/>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Question for us . . .</a:t>
            </a:r>
          </a:p>
        </p:txBody>
      </p:sp>
      <p:sp>
        <p:nvSpPr>
          <p:cNvPr id="3" name="Content Placeholder 2">
            <a:extLst>
              <a:ext uri="{FF2B5EF4-FFF2-40B4-BE49-F238E27FC236}">
                <a16:creationId xmlns:a16="http://schemas.microsoft.com/office/drawing/2014/main" id="{3BC5E9E6-226D-CB19-42BD-E652A6A7BD2D}"/>
              </a:ext>
            </a:extLst>
          </p:cNvPr>
          <p:cNvSpPr>
            <a:spLocks noGrp="1"/>
          </p:cNvSpPr>
          <p:nvPr>
            <p:ph idx="1"/>
          </p:nvPr>
        </p:nvSpPr>
        <p:spPr>
          <a:xfrm>
            <a:off x="631002" y="1726656"/>
            <a:ext cx="8528496" cy="4593828"/>
          </a:xfrm>
        </p:spPr>
        <p:txBody>
          <a:bodyPr>
            <a:normAutofit/>
          </a:bodyPr>
          <a:lstStyle/>
          <a:p>
            <a:r>
              <a:rPr lang="en-US" sz="3600" dirty="0">
                <a:latin typeface="Times New Roman" panose="02020603050405020304" pitchFamily="18" charset="0"/>
                <a:cs typeface="Times New Roman" panose="02020603050405020304" pitchFamily="18" charset="0"/>
              </a:rPr>
              <a:t>Have we accepted God’s gift of salvation? </a:t>
            </a:r>
          </a:p>
          <a:p>
            <a:r>
              <a:rPr lang="en-US" sz="3600" dirty="0">
                <a:latin typeface="Times New Roman" panose="02020603050405020304" pitchFamily="18" charset="0"/>
                <a:cs typeface="Times New Roman" panose="02020603050405020304" pitchFamily="18" charset="0"/>
              </a:rPr>
              <a:t>If not, today is God’s visitation day! </a:t>
            </a:r>
          </a:p>
          <a:p>
            <a:r>
              <a:rPr lang="en-US" sz="3600" dirty="0">
                <a:latin typeface="Times New Roman" panose="02020603050405020304" pitchFamily="18" charset="0"/>
                <a:cs typeface="Times New Roman" panose="02020603050405020304" pitchFamily="18" charset="0"/>
              </a:rPr>
              <a:t>If we have accepted him, we sing the praise song while celebrating the Passover feast without yeast of sin!</a:t>
            </a:r>
          </a:p>
        </p:txBody>
      </p:sp>
      <p:pic>
        <p:nvPicPr>
          <p:cNvPr id="5" name="Picture 4" descr="A red question mark&#10;&#10;AI-generated content may be incorrect.">
            <a:extLst>
              <a:ext uri="{FF2B5EF4-FFF2-40B4-BE49-F238E27FC236}">
                <a16:creationId xmlns:a16="http://schemas.microsoft.com/office/drawing/2014/main" id="{6F9E6670-5E65-1A2B-9EFE-08CFC4D25D35}"/>
              </a:ext>
            </a:extLst>
          </p:cNvPr>
          <p:cNvPicPr>
            <a:picLocks noChangeAspect="1"/>
          </p:cNvPicPr>
          <p:nvPr/>
        </p:nvPicPr>
        <p:blipFill>
          <a:blip r:embed="rId2"/>
          <a:stretch>
            <a:fillRect/>
          </a:stretch>
        </p:blipFill>
        <p:spPr>
          <a:xfrm>
            <a:off x="10042902" y="3721987"/>
            <a:ext cx="2086154" cy="3038529"/>
          </a:xfrm>
          <a:prstGeom prst="rect">
            <a:avLst/>
          </a:prstGeom>
        </p:spPr>
      </p:pic>
    </p:spTree>
    <p:extLst>
      <p:ext uri="{BB962C8B-B14F-4D97-AF65-F5344CB8AC3E}">
        <p14:creationId xmlns:p14="http://schemas.microsoft.com/office/powerpoint/2010/main" val="335890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B9349F-45FD-613C-FE18-5839D74DDE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CA3F53-5AD8-E613-1BD7-7A56C9FAA18B}"/>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The Passover</a:t>
            </a:r>
          </a:p>
        </p:txBody>
      </p:sp>
      <p:sp>
        <p:nvSpPr>
          <p:cNvPr id="3" name="Content Placeholder 2">
            <a:extLst>
              <a:ext uri="{FF2B5EF4-FFF2-40B4-BE49-F238E27FC236}">
                <a16:creationId xmlns:a16="http://schemas.microsoft.com/office/drawing/2014/main" id="{103F6913-12C7-00F0-0640-31BBB5AE6BA4}"/>
              </a:ext>
            </a:extLst>
          </p:cNvPr>
          <p:cNvSpPr>
            <a:spLocks noGrp="1"/>
          </p:cNvSpPr>
          <p:nvPr>
            <p:ph idx="1"/>
          </p:nvPr>
        </p:nvSpPr>
        <p:spPr>
          <a:xfrm>
            <a:off x="631002" y="1726656"/>
            <a:ext cx="10929996" cy="4593828"/>
          </a:xfrm>
        </p:spPr>
        <p:txBody>
          <a:bodyPr>
            <a:normAutofit/>
          </a:bodyPr>
          <a:lstStyle/>
          <a:p>
            <a:r>
              <a:rPr lang="en-US" sz="3600" dirty="0">
                <a:latin typeface="Times New Roman" panose="02020603050405020304" pitchFamily="18" charset="0"/>
                <a:cs typeface="Times New Roman" panose="02020603050405020304" pitchFamily="18" charset="0"/>
              </a:rPr>
              <a:t>The LORD told Moses and Aaron in Egypt: This month [Nisan] is the </a:t>
            </a:r>
            <a:r>
              <a:rPr lang="en-US" sz="3600" dirty="0">
                <a:solidFill>
                  <a:srgbClr val="FF0000"/>
                </a:solidFill>
                <a:latin typeface="Times New Roman" panose="02020603050405020304" pitchFamily="18" charset="0"/>
                <a:cs typeface="Times New Roman" panose="02020603050405020304" pitchFamily="18" charset="0"/>
              </a:rPr>
              <a:t>first</a:t>
            </a:r>
            <a:r>
              <a:rPr lang="en-US" sz="3600" dirty="0">
                <a:latin typeface="Times New Roman" panose="02020603050405020304" pitchFamily="18" charset="0"/>
                <a:cs typeface="Times New Roman" panose="02020603050405020304" pitchFamily="18" charset="0"/>
              </a:rPr>
              <a:t> month of the year for you. Tell the whole community of Israel that on the </a:t>
            </a:r>
            <a:r>
              <a:rPr lang="en-US" sz="3600" dirty="0">
                <a:solidFill>
                  <a:srgbClr val="FF0000"/>
                </a:solidFill>
                <a:latin typeface="Times New Roman" panose="02020603050405020304" pitchFamily="18" charset="0"/>
                <a:cs typeface="Times New Roman" panose="02020603050405020304" pitchFamily="18" charset="0"/>
              </a:rPr>
              <a:t>tenth</a:t>
            </a:r>
            <a:r>
              <a:rPr lang="en-US" sz="3600" dirty="0">
                <a:latin typeface="Times New Roman" panose="02020603050405020304" pitchFamily="18" charset="0"/>
                <a:cs typeface="Times New Roman" panose="02020603050405020304" pitchFamily="18" charset="0"/>
              </a:rPr>
              <a:t> day of this month, each man is to take for his family a male, 1-year-old sheep or goat, without any defects (12:1–5).</a:t>
            </a:r>
          </a:p>
          <a:p>
            <a:r>
              <a:rPr lang="en-US" sz="3600" dirty="0">
                <a:latin typeface="Times New Roman" panose="02020603050405020304" pitchFamily="18" charset="0"/>
                <a:cs typeface="Times New Roman" panose="02020603050405020304" pitchFamily="18" charset="0"/>
              </a:rPr>
              <a:t>Nisan meant “first fruits” = when barley ripened; spring. </a:t>
            </a:r>
          </a:p>
        </p:txBody>
      </p:sp>
    </p:spTree>
    <p:extLst>
      <p:ext uri="{BB962C8B-B14F-4D97-AF65-F5344CB8AC3E}">
        <p14:creationId xmlns:p14="http://schemas.microsoft.com/office/powerpoint/2010/main" val="2801671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029B0-0151-9FC2-EFF8-8C237B27C3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015CD1-92F0-57F9-1B57-E39F0FF7EE2B}"/>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The Passover</a:t>
            </a:r>
          </a:p>
        </p:txBody>
      </p:sp>
      <p:sp>
        <p:nvSpPr>
          <p:cNvPr id="3" name="Content Placeholder 2">
            <a:extLst>
              <a:ext uri="{FF2B5EF4-FFF2-40B4-BE49-F238E27FC236}">
                <a16:creationId xmlns:a16="http://schemas.microsoft.com/office/drawing/2014/main" id="{532E5757-5A8E-E5C8-77A7-ECF4163B232F}"/>
              </a:ext>
            </a:extLst>
          </p:cNvPr>
          <p:cNvSpPr>
            <a:spLocks noGrp="1"/>
          </p:cNvSpPr>
          <p:nvPr>
            <p:ph idx="1"/>
          </p:nvPr>
        </p:nvSpPr>
        <p:spPr>
          <a:xfrm>
            <a:off x="631002" y="1726656"/>
            <a:ext cx="10929996" cy="4593828"/>
          </a:xfrm>
        </p:spPr>
        <p:txBody>
          <a:bodyPr>
            <a:normAutofit/>
          </a:bodyPr>
          <a:lstStyle/>
          <a:p>
            <a:r>
              <a:rPr lang="en-US" sz="3600" dirty="0">
                <a:latin typeface="Times New Roman" panose="02020603050405020304" pitchFamily="18" charset="0"/>
                <a:cs typeface="Times New Roman" panose="02020603050405020304" pitchFamily="18" charset="0"/>
              </a:rPr>
              <a:t>Take care of the sheep or goat until the </a:t>
            </a:r>
            <a:r>
              <a:rPr lang="en-US" sz="3600" dirty="0">
                <a:solidFill>
                  <a:srgbClr val="FF0000"/>
                </a:solidFill>
                <a:latin typeface="Times New Roman" panose="02020603050405020304" pitchFamily="18" charset="0"/>
                <a:cs typeface="Times New Roman" panose="02020603050405020304" pitchFamily="18" charset="0"/>
              </a:rPr>
              <a:t>fourteenth</a:t>
            </a:r>
            <a:r>
              <a:rPr lang="en-US" sz="3600" dirty="0">
                <a:latin typeface="Times New Roman" panose="02020603050405020304" pitchFamily="18" charset="0"/>
                <a:cs typeface="Times New Roman" panose="02020603050405020304" pitchFamily="18" charset="0"/>
              </a:rPr>
              <a:t> day of the month, when all Israel must slaughter it at twilight. Then, take some of the blood and put it on the sides and tops of the doorframes of the houses. That night, roast the meat over the fire and eat it with bitter herbs and bread made without yeast (12:5–8). </a:t>
            </a:r>
          </a:p>
        </p:txBody>
      </p:sp>
    </p:spTree>
    <p:extLst>
      <p:ext uri="{BB962C8B-B14F-4D97-AF65-F5344CB8AC3E}">
        <p14:creationId xmlns:p14="http://schemas.microsoft.com/office/powerpoint/2010/main" val="915841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6060B-BE9F-5A69-FA6F-45221AA559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4F81B5-B5B4-E52B-63CF-DAA73D9CD99A}"/>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The Passover</a:t>
            </a:r>
          </a:p>
        </p:txBody>
      </p:sp>
      <p:sp>
        <p:nvSpPr>
          <p:cNvPr id="3" name="Content Placeholder 2">
            <a:extLst>
              <a:ext uri="{FF2B5EF4-FFF2-40B4-BE49-F238E27FC236}">
                <a16:creationId xmlns:a16="http://schemas.microsoft.com/office/drawing/2014/main" id="{7A3B30D7-EAD5-2C50-8541-8770E37D8BF5}"/>
              </a:ext>
            </a:extLst>
          </p:cNvPr>
          <p:cNvSpPr>
            <a:spLocks noGrp="1"/>
          </p:cNvSpPr>
          <p:nvPr>
            <p:ph idx="1"/>
          </p:nvPr>
        </p:nvSpPr>
        <p:spPr>
          <a:xfrm>
            <a:off x="631002" y="1726656"/>
            <a:ext cx="10929996" cy="4593828"/>
          </a:xfrm>
        </p:spPr>
        <p:txBody>
          <a:bodyPr>
            <a:normAutofit lnSpcReduction="10000"/>
          </a:bodyPr>
          <a:lstStyle/>
          <a:p>
            <a:r>
              <a:rPr lang="en-US" sz="3600" dirty="0">
                <a:latin typeface="Times New Roman" panose="02020603050405020304" pitchFamily="18" charset="0"/>
                <a:cs typeface="Times New Roman" panose="02020603050405020304" pitchFamily="18" charset="0"/>
              </a:rPr>
              <a:t>Because the LORD kept vigil on this night to bring you out of Egypt, you must </a:t>
            </a:r>
            <a:r>
              <a:rPr lang="en-US" sz="3600" dirty="0">
                <a:solidFill>
                  <a:srgbClr val="FF0000"/>
                </a:solidFill>
                <a:latin typeface="Times New Roman" panose="02020603050405020304" pitchFamily="18" charset="0"/>
                <a:cs typeface="Times New Roman" panose="02020603050405020304" pitchFamily="18" charset="0"/>
              </a:rPr>
              <a:t>keep vigil on this night</a:t>
            </a:r>
            <a:r>
              <a:rPr lang="en-US" sz="3600" dirty="0">
                <a:latin typeface="Times New Roman" panose="02020603050405020304" pitchFamily="18" charset="0"/>
                <a:cs typeface="Times New Roman" panose="02020603050405020304" pitchFamily="18" charset="0"/>
              </a:rPr>
              <a:t> [Stay up all night] to honor the LORD (12:42).</a:t>
            </a:r>
          </a:p>
          <a:p>
            <a:r>
              <a:rPr lang="en-US" sz="3600" dirty="0">
                <a:latin typeface="Times New Roman" panose="02020603050405020304" pitchFamily="18" charset="0"/>
                <a:cs typeface="Times New Roman" panose="02020603050405020304" pitchFamily="18" charset="0"/>
              </a:rPr>
              <a:t>Only the circumcised could eat the meal (ladies weren’t circumcised in Israel; they ate the meal). No visitors, temporary residents, and hired servants might eat the meal, but circumcised slaves/servants could (12:43–45).</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4749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B578127-3335-E14E-8BF7-7B68081050F7}"/>
              </a:ext>
            </a:extLst>
          </p:cNvPr>
          <p:cNvGraphicFramePr/>
          <p:nvPr>
            <p:extLst>
              <p:ext uri="{D42A27DB-BD31-4B8C-83A1-F6EECF244321}">
                <p14:modId xmlns:p14="http://schemas.microsoft.com/office/powerpoint/2010/main" val="977128869"/>
              </p:ext>
            </p:extLst>
          </p:nvPr>
        </p:nvGraphicFramePr>
        <p:xfrm>
          <a:off x="711200" y="719666"/>
          <a:ext cx="10769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303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graphicEl>
                                              <a:dgm id="{140B70C1-0DD8-B34D-AB99-6704C90506AC}"/>
                                            </p:graphicEl>
                                          </p:spTgt>
                                        </p:tgtEl>
                                        <p:attrNameLst>
                                          <p:attrName>style.visibility</p:attrName>
                                        </p:attrNameLst>
                                      </p:cBhvr>
                                      <p:to>
                                        <p:strVal val="visible"/>
                                      </p:to>
                                    </p:set>
                                    <p:anim calcmode="lin" valueType="num">
                                      <p:cBhvr additive="base">
                                        <p:cTn id="7" dur="500" fill="hold"/>
                                        <p:tgtEl>
                                          <p:spTgt spid="2">
                                            <p:graphicEl>
                                              <a:dgm id="{140B70C1-0DD8-B34D-AB99-6704C90506AC}"/>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graphicEl>
                                              <a:dgm id="{140B70C1-0DD8-B34D-AB99-6704C90506AC}"/>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1" nodeType="clickEffect">
                                  <p:stCondLst>
                                    <p:cond delay="0"/>
                                  </p:stCondLst>
                                  <p:childTnLst>
                                    <p:set>
                                      <p:cBhvr>
                                        <p:cTn id="12" dur="1" fill="hold">
                                          <p:stCondLst>
                                            <p:cond delay="0"/>
                                          </p:stCondLst>
                                        </p:cTn>
                                        <p:tgtEl>
                                          <p:spTgt spid="2">
                                            <p:graphicEl>
                                              <a:dgm id="{E22B8633-5429-EA45-8E5F-FA754B0E8AC0}"/>
                                            </p:graphicEl>
                                          </p:spTgt>
                                        </p:tgtEl>
                                        <p:attrNameLst>
                                          <p:attrName>style.visibility</p:attrName>
                                        </p:attrNameLst>
                                      </p:cBhvr>
                                      <p:to>
                                        <p:strVal val="visible"/>
                                      </p:to>
                                    </p:set>
                                    <p:anim calcmode="lin" valueType="num">
                                      <p:cBhvr additive="base">
                                        <p:cTn id="13" dur="500" fill="hold"/>
                                        <p:tgtEl>
                                          <p:spTgt spid="2">
                                            <p:graphicEl>
                                              <a:dgm id="{E22B8633-5429-EA45-8E5F-FA754B0E8AC0}"/>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graphicEl>
                                              <a:dgm id="{E22B8633-5429-EA45-8E5F-FA754B0E8AC0}"/>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2" nodeType="clickEffect">
                                  <p:stCondLst>
                                    <p:cond delay="0"/>
                                  </p:stCondLst>
                                  <p:childTnLst>
                                    <p:set>
                                      <p:cBhvr>
                                        <p:cTn id="18" dur="1" fill="hold">
                                          <p:stCondLst>
                                            <p:cond delay="0"/>
                                          </p:stCondLst>
                                        </p:cTn>
                                        <p:tgtEl>
                                          <p:spTgt spid="2">
                                            <p:graphicEl>
                                              <a:dgm id="{10BDE4AD-7ECA-6E4A-A5CE-5768881002FC}"/>
                                            </p:graphicEl>
                                          </p:spTgt>
                                        </p:tgtEl>
                                        <p:attrNameLst>
                                          <p:attrName>style.visibility</p:attrName>
                                        </p:attrNameLst>
                                      </p:cBhvr>
                                      <p:to>
                                        <p:strVal val="visible"/>
                                      </p:to>
                                    </p:set>
                                    <p:anim calcmode="lin" valueType="num">
                                      <p:cBhvr additive="base">
                                        <p:cTn id="19" dur="500" fill="hold"/>
                                        <p:tgtEl>
                                          <p:spTgt spid="2">
                                            <p:graphicEl>
                                              <a:dgm id="{10BDE4AD-7ECA-6E4A-A5CE-5768881002FC}"/>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graphicEl>
                                              <a:dgm id="{10BDE4AD-7ECA-6E4A-A5CE-5768881002FC}"/>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Graphic spid="2" grpId="1" uiExpand="1">
        <p:bldSub>
          <a:bldDgm bld="one"/>
        </p:bldSub>
      </p:bldGraphic>
      <p:bldGraphic spid="2" grpId="2"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D8118-1265-23A7-BF44-6F1F0493B4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65C901-3E97-776F-8016-D664A2044055}"/>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The Unleavened Bread Festival</a:t>
            </a:r>
          </a:p>
        </p:txBody>
      </p:sp>
      <p:sp>
        <p:nvSpPr>
          <p:cNvPr id="3" name="Content Placeholder 2">
            <a:extLst>
              <a:ext uri="{FF2B5EF4-FFF2-40B4-BE49-F238E27FC236}">
                <a16:creationId xmlns:a16="http://schemas.microsoft.com/office/drawing/2014/main" id="{7F774CB7-A446-420D-F16F-0F224121764F}"/>
              </a:ext>
            </a:extLst>
          </p:cNvPr>
          <p:cNvSpPr>
            <a:spLocks noGrp="1"/>
          </p:cNvSpPr>
          <p:nvPr>
            <p:ph idx="1"/>
          </p:nvPr>
        </p:nvSpPr>
        <p:spPr>
          <a:xfrm>
            <a:off x="631002" y="1726656"/>
            <a:ext cx="10929996" cy="4593828"/>
          </a:xfrm>
        </p:spPr>
        <p:txBody>
          <a:bodyPr>
            <a:normAutofit lnSpcReduction="10000"/>
          </a:bodyPr>
          <a:lstStyle/>
          <a:p>
            <a:r>
              <a:rPr lang="en-US" sz="3600" dirty="0">
                <a:latin typeface="Times New Roman" panose="02020603050405020304" pitchFamily="18" charset="0"/>
                <a:cs typeface="Times New Roman" panose="02020603050405020304" pitchFamily="18" charset="0"/>
              </a:rPr>
              <a:t>For </a:t>
            </a:r>
            <a:r>
              <a:rPr lang="en-US" sz="3600" dirty="0">
                <a:solidFill>
                  <a:srgbClr val="FF0000"/>
                </a:solidFill>
                <a:latin typeface="Times New Roman" panose="02020603050405020304" pitchFamily="18" charset="0"/>
                <a:cs typeface="Times New Roman" panose="02020603050405020304" pitchFamily="18" charset="0"/>
              </a:rPr>
              <a:t>seven</a:t>
            </a:r>
            <a:r>
              <a:rPr lang="en-US" sz="3600" dirty="0">
                <a:latin typeface="Times New Roman" panose="02020603050405020304" pitchFamily="18" charset="0"/>
                <a:cs typeface="Times New Roman" panose="02020603050405020304" pitchFamily="18" charset="0"/>
              </a:rPr>
              <a:t> days, you must eat bread made without yeast. On the first day [14</a:t>
            </a:r>
            <a:r>
              <a:rPr lang="en-US" sz="3600" baseline="30000" dirty="0">
                <a:latin typeface="Times New Roman" panose="02020603050405020304" pitchFamily="18" charset="0"/>
                <a:cs typeface="Times New Roman" panose="02020603050405020304" pitchFamily="18" charset="0"/>
              </a:rPr>
              <a:t>th</a:t>
            </a:r>
            <a:r>
              <a:rPr lang="en-US" sz="3600" dirty="0">
                <a:latin typeface="Times New Roman" panose="02020603050405020304" pitchFamily="18" charset="0"/>
                <a:cs typeface="Times New Roman" panose="02020603050405020304" pitchFamily="18" charset="0"/>
              </a:rPr>
              <a:t> of Nisan], remove the yeast from your houses, hold a sacred assembly, and another one on the seventh day [21</a:t>
            </a:r>
            <a:r>
              <a:rPr lang="en-US" sz="3600" baseline="30000" dirty="0">
                <a:latin typeface="Times New Roman" panose="02020603050405020304" pitchFamily="18" charset="0"/>
                <a:cs typeface="Times New Roman" panose="02020603050405020304" pitchFamily="18" charset="0"/>
              </a:rPr>
              <a:t>st</a:t>
            </a:r>
            <a:r>
              <a:rPr lang="en-US" sz="3600" dirty="0">
                <a:latin typeface="Times New Roman" panose="02020603050405020304" pitchFamily="18" charset="0"/>
                <a:cs typeface="Times New Roman" panose="02020603050405020304" pitchFamily="18" charset="0"/>
              </a:rPr>
              <a:t> of Nisan]. Do not work on these days except to prepare food for everyone. Whoever eats anything with yeast from the first day through the seventh must be cut off from Israel (12:15–16).</a:t>
            </a:r>
          </a:p>
        </p:txBody>
      </p:sp>
    </p:spTree>
    <p:extLst>
      <p:ext uri="{BB962C8B-B14F-4D97-AF65-F5344CB8AC3E}">
        <p14:creationId xmlns:p14="http://schemas.microsoft.com/office/powerpoint/2010/main" val="817056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E5C75B-F9D1-45F8-18CD-21DA809713B6}"/>
            </a:ext>
          </a:extLst>
        </p:cNvPr>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638DB991-D071-E7DB-A22E-049411AF5067}"/>
              </a:ext>
            </a:extLst>
          </p:cNvPr>
          <p:cNvGraphicFramePr/>
          <p:nvPr>
            <p:extLst>
              <p:ext uri="{D42A27DB-BD31-4B8C-83A1-F6EECF244321}">
                <p14:modId xmlns:p14="http://schemas.microsoft.com/office/powerpoint/2010/main" val="2539344073"/>
              </p:ext>
            </p:extLst>
          </p:nvPr>
        </p:nvGraphicFramePr>
        <p:xfrm>
          <a:off x="711200" y="719666"/>
          <a:ext cx="107696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Up Arrow 2">
            <a:extLst>
              <a:ext uri="{FF2B5EF4-FFF2-40B4-BE49-F238E27FC236}">
                <a16:creationId xmlns:a16="http://schemas.microsoft.com/office/drawing/2014/main" id="{4C6A44BE-3687-9B33-85C3-923583B98349}"/>
              </a:ext>
            </a:extLst>
          </p:cNvPr>
          <p:cNvSpPr/>
          <p:nvPr/>
        </p:nvSpPr>
        <p:spPr>
          <a:xfrm>
            <a:off x="6343337" y="4392118"/>
            <a:ext cx="104931"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19050">
                <a:solidFill>
                  <a:schemeClr val="tx1"/>
                </a:solidFill>
              </a:ln>
            </a:endParaRPr>
          </a:p>
        </p:txBody>
      </p:sp>
      <p:sp>
        <p:nvSpPr>
          <p:cNvPr id="4" name="Up Arrow 3">
            <a:extLst>
              <a:ext uri="{FF2B5EF4-FFF2-40B4-BE49-F238E27FC236}">
                <a16:creationId xmlns:a16="http://schemas.microsoft.com/office/drawing/2014/main" id="{2EA8EEDF-457D-ABD8-139E-31D325385DCA}"/>
              </a:ext>
            </a:extLst>
          </p:cNvPr>
          <p:cNvSpPr/>
          <p:nvPr/>
        </p:nvSpPr>
        <p:spPr>
          <a:xfrm>
            <a:off x="11480800" y="4392118"/>
            <a:ext cx="104931" cy="978408"/>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w="19050">
                <a:solidFill>
                  <a:schemeClr val="tx1"/>
                </a:solidFill>
              </a:ln>
            </a:endParaRPr>
          </a:p>
        </p:txBody>
      </p:sp>
      <p:cxnSp>
        <p:nvCxnSpPr>
          <p:cNvPr id="6" name="Straight Connector 5">
            <a:extLst>
              <a:ext uri="{FF2B5EF4-FFF2-40B4-BE49-F238E27FC236}">
                <a16:creationId xmlns:a16="http://schemas.microsoft.com/office/drawing/2014/main" id="{F482DC9D-9C07-47B1-5956-3802549A3689}"/>
              </a:ext>
            </a:extLst>
          </p:cNvPr>
          <p:cNvCxnSpPr>
            <a:cxnSpLocks/>
            <a:stCxn id="3" idx="2"/>
            <a:endCxn id="4" idx="2"/>
          </p:cNvCxnSpPr>
          <p:nvPr/>
        </p:nvCxnSpPr>
        <p:spPr>
          <a:xfrm>
            <a:off x="6395803" y="5370526"/>
            <a:ext cx="5137463"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073F6B8-D7FC-3FFE-12A4-FFDF7BD53033}"/>
              </a:ext>
            </a:extLst>
          </p:cNvPr>
          <p:cNvSpPr txBox="1"/>
          <p:nvPr/>
        </p:nvSpPr>
        <p:spPr>
          <a:xfrm>
            <a:off x="6506147" y="4619712"/>
            <a:ext cx="4916774" cy="523220"/>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Unleavened Bread Festival</a:t>
            </a:r>
          </a:p>
        </p:txBody>
      </p:sp>
    </p:spTree>
    <p:extLst>
      <p:ext uri="{BB962C8B-B14F-4D97-AF65-F5344CB8AC3E}">
        <p14:creationId xmlns:p14="http://schemas.microsoft.com/office/powerpoint/2010/main" val="1128435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B864A-E699-F8CA-E6C7-34BD9D36E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90DB3A-B2C3-2DEF-AC4E-AACA10E9F37F}"/>
              </a:ext>
            </a:extLst>
          </p:cNvPr>
          <p:cNvSpPr>
            <a:spLocks noGrp="1"/>
          </p:cNvSpPr>
          <p:nvPr>
            <p:ph type="title"/>
          </p:nvPr>
        </p:nvSpPr>
        <p:spPr/>
        <p:txBody>
          <a:bodyPr>
            <a:normAutofit/>
          </a:bodyPr>
          <a:lstStyle/>
          <a:p>
            <a:r>
              <a:rPr lang="en-US" sz="4400" dirty="0">
                <a:latin typeface="Times New Roman" panose="02020603050405020304" pitchFamily="18" charset="0"/>
                <a:cs typeface="Times New Roman" panose="02020603050405020304" pitchFamily="18" charset="0"/>
              </a:rPr>
              <a:t>In Jesus’s Life – Passover</a:t>
            </a:r>
          </a:p>
        </p:txBody>
      </p:sp>
      <p:sp>
        <p:nvSpPr>
          <p:cNvPr id="3" name="Content Placeholder 2">
            <a:extLst>
              <a:ext uri="{FF2B5EF4-FFF2-40B4-BE49-F238E27FC236}">
                <a16:creationId xmlns:a16="http://schemas.microsoft.com/office/drawing/2014/main" id="{683EBAF7-D46F-79C2-5E2C-358CC91E242F}"/>
              </a:ext>
            </a:extLst>
          </p:cNvPr>
          <p:cNvSpPr>
            <a:spLocks noGrp="1"/>
          </p:cNvSpPr>
          <p:nvPr>
            <p:ph idx="1"/>
          </p:nvPr>
        </p:nvSpPr>
        <p:spPr>
          <a:xfrm>
            <a:off x="631002" y="1726656"/>
            <a:ext cx="10929996" cy="4593828"/>
          </a:xfrm>
        </p:spPr>
        <p:txBody>
          <a:bodyPr>
            <a:normAutofit lnSpcReduction="10000"/>
          </a:bodyPr>
          <a:lstStyle/>
          <a:p>
            <a:r>
              <a:rPr lang="en-US" sz="3600" dirty="0">
                <a:latin typeface="Times New Roman" panose="02020603050405020304" pitchFamily="18" charset="0"/>
                <a:cs typeface="Times New Roman" panose="02020603050405020304" pitchFamily="18" charset="0"/>
              </a:rPr>
              <a:t>On the </a:t>
            </a:r>
            <a:r>
              <a:rPr lang="en-US" sz="3600" dirty="0">
                <a:solidFill>
                  <a:srgbClr val="FF0000"/>
                </a:solidFill>
                <a:latin typeface="Times New Roman" panose="02020603050405020304" pitchFamily="18" charset="0"/>
                <a:cs typeface="Times New Roman" panose="02020603050405020304" pitchFamily="18" charset="0"/>
              </a:rPr>
              <a:t>first</a:t>
            </a:r>
            <a:r>
              <a:rPr lang="en-US" sz="3600" dirty="0">
                <a:latin typeface="Times New Roman" panose="02020603050405020304" pitchFamily="18" charset="0"/>
                <a:cs typeface="Times New Roman" panose="02020603050405020304" pitchFamily="18" charset="0"/>
              </a:rPr>
              <a:t> day of the festival of the Unleavened Bread, the disciples asked Jesus where to celebrate the Passover, and he directed them to a house in Jerusalem. Later in the evening, they reclined to eat the Passover. After the meal, they went to Gethsemane. Jesus stayed awake and prayed while his disciples slept (Matt 26:17–20).</a:t>
            </a:r>
          </a:p>
          <a:p>
            <a:r>
              <a:rPr lang="en-US" sz="3600" dirty="0">
                <a:solidFill>
                  <a:srgbClr val="FF0000"/>
                </a:solidFill>
                <a:latin typeface="Times New Roman" panose="02020603050405020304" pitchFamily="18" charset="0"/>
                <a:cs typeface="Times New Roman" panose="02020603050405020304" pitchFamily="18" charset="0"/>
              </a:rPr>
              <a:t>Nisan 14</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354214"/>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docProps/app.xml><?xml version="1.0" encoding="utf-8"?>
<Properties xmlns="http://schemas.openxmlformats.org/officeDocument/2006/extended-properties" xmlns:vt="http://schemas.openxmlformats.org/officeDocument/2006/docPropsVTypes">
  <TotalTime>327</TotalTime>
  <Words>1087</Words>
  <Application>Microsoft Macintosh PowerPoint</Application>
  <PresentationFormat>Widescreen</PresentationFormat>
  <Paragraphs>91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Neue Haas Grotesk Text Pro</vt:lpstr>
      <vt:lpstr>Times New Roman</vt:lpstr>
      <vt:lpstr>VanillaVTI</vt:lpstr>
      <vt:lpstr>Palm Sunday</vt:lpstr>
      <vt:lpstr>Exodus 12 – Structure</vt:lpstr>
      <vt:lpstr>The Passover</vt:lpstr>
      <vt:lpstr>The Passover</vt:lpstr>
      <vt:lpstr>The Passover</vt:lpstr>
      <vt:lpstr>PowerPoint Presentation</vt:lpstr>
      <vt:lpstr>The Unleavened Bread Festival</vt:lpstr>
      <vt:lpstr>PowerPoint Presentation</vt:lpstr>
      <vt:lpstr>In Jesus’s Life – Passover</vt:lpstr>
      <vt:lpstr>PowerPoint Presentation</vt:lpstr>
      <vt:lpstr>The Day Before </vt:lpstr>
      <vt:lpstr>Two Days Before </vt:lpstr>
      <vt:lpstr>Three Days Before </vt:lpstr>
      <vt:lpstr>Four Days Before </vt:lpstr>
      <vt:lpstr>PowerPoint Presentation</vt:lpstr>
      <vt:lpstr>Triumphal Entry or Palm Sunday</vt:lpstr>
      <vt:lpstr>Triumphal Entry or Palm Sunday</vt:lpstr>
      <vt:lpstr>Triumphal Entry or Palm Sunday</vt:lpstr>
      <vt:lpstr>Triumphal Entry or Palm Sunday</vt:lpstr>
      <vt:lpstr>Question for us .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Reader</dc:creator>
  <cp:lastModifiedBy>Reader</cp:lastModifiedBy>
  <cp:revision>37</cp:revision>
  <dcterms:created xsi:type="dcterms:W3CDTF">2025-04-10T22:08:05Z</dcterms:created>
  <dcterms:modified xsi:type="dcterms:W3CDTF">2025-04-11T04:56:38Z</dcterms:modified>
</cp:coreProperties>
</file>