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 id="2147483726" r:id="rId2"/>
    <p:sldMasterId id="2147483750" r:id="rId3"/>
  </p:sldMasterIdLst>
  <p:notesMasterIdLst>
    <p:notesMasterId r:id="rId38"/>
  </p:notesMasterIdLst>
  <p:handoutMasterIdLst>
    <p:handoutMasterId r:id="rId39"/>
  </p:handoutMasterIdLst>
  <p:sldIdLst>
    <p:sldId id="287" r:id="rId4"/>
    <p:sldId id="288" r:id="rId5"/>
    <p:sldId id="286" r:id="rId6"/>
    <p:sldId id="289" r:id="rId7"/>
    <p:sldId id="264" r:id="rId8"/>
    <p:sldId id="257" r:id="rId9"/>
    <p:sldId id="290" r:id="rId10"/>
    <p:sldId id="291" r:id="rId11"/>
    <p:sldId id="293" r:id="rId12"/>
    <p:sldId id="294" r:id="rId13"/>
    <p:sldId id="292" r:id="rId14"/>
    <p:sldId id="296" r:id="rId15"/>
    <p:sldId id="265" r:id="rId16"/>
    <p:sldId id="297" r:id="rId17"/>
    <p:sldId id="305" r:id="rId18"/>
    <p:sldId id="301" r:id="rId19"/>
    <p:sldId id="302" r:id="rId20"/>
    <p:sldId id="303" r:id="rId21"/>
    <p:sldId id="304" r:id="rId22"/>
    <p:sldId id="306" r:id="rId23"/>
    <p:sldId id="307" r:id="rId24"/>
    <p:sldId id="311" r:id="rId25"/>
    <p:sldId id="308" r:id="rId26"/>
    <p:sldId id="312" r:id="rId27"/>
    <p:sldId id="314" r:id="rId28"/>
    <p:sldId id="313" r:id="rId29"/>
    <p:sldId id="315" r:id="rId30"/>
    <p:sldId id="316" r:id="rId31"/>
    <p:sldId id="299" r:id="rId32"/>
    <p:sldId id="300" r:id="rId33"/>
    <p:sldId id="298" r:id="rId34"/>
    <p:sldId id="262" r:id="rId35"/>
    <p:sldId id="295" r:id="rId36"/>
    <p:sldId id="28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FFFFFF"/>
    <a:srgbClr val="2B3A32"/>
    <a:srgbClr val="7833AB"/>
    <a:srgbClr val="CABCD6"/>
    <a:srgbClr val="59C6DB"/>
    <a:srgbClr val="8EC0C1"/>
    <a:srgbClr val="E3DED1"/>
    <a:srgbClr val="95C0E8"/>
    <a:srgbClr val="0064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9C267-B7AD-4AAA-AACA-C31FDBA2DC65}" v="665" dt="2025-03-29T10:15:17.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90" autoAdjust="0"/>
  </p:normalViewPr>
  <p:slideViewPr>
    <p:cSldViewPr snapToGrid="0" snapToObjects="1">
      <p:cViewPr varScale="1">
        <p:scale>
          <a:sx n="58" d="100"/>
          <a:sy n="58" d="100"/>
        </p:scale>
        <p:origin x="108" y="79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5BF9C267-B7AD-4AAA-AACA-C31FDBA2DC65}"/>
    <pc:docChg chg="undo redo custSel addSld delSld modSld sldOrd delMainMaster modMainMaster modShowInfo">
      <pc:chgData name="Matt Lyle" userId="a96e7d453dd11193" providerId="LiveId" clId="{5BF9C267-B7AD-4AAA-AACA-C31FDBA2DC65}" dt="2025-03-29T10:35:48.965" v="3532" actId="20577"/>
      <pc:docMkLst>
        <pc:docMk/>
      </pc:docMkLst>
      <pc:sldChg chg="addSp modSp mod modTransition modAnim chgLayout">
        <pc:chgData name="Matt Lyle" userId="a96e7d453dd11193" providerId="LiveId" clId="{5BF9C267-B7AD-4AAA-AACA-C31FDBA2DC65}" dt="2025-03-29T03:22:11.564" v="1897"/>
        <pc:sldMkLst>
          <pc:docMk/>
          <pc:sldMk cId="2740964417" sldId="257"/>
        </pc:sldMkLst>
        <pc:spChg chg="add mod">
          <ac:chgData name="Matt Lyle" userId="a96e7d453dd11193" providerId="LiveId" clId="{5BF9C267-B7AD-4AAA-AACA-C31FDBA2DC65}" dt="2025-03-28T12:08:46.112" v="1090" actId="20577"/>
          <ac:spMkLst>
            <pc:docMk/>
            <pc:sldMk cId="2740964417" sldId="257"/>
            <ac:spMk id="2" creationId="{D17AD107-EA0A-E941-642E-E2DE7DA50ECF}"/>
          </ac:spMkLst>
        </pc:spChg>
      </pc:sldChg>
      <pc:sldChg chg="del">
        <pc:chgData name="Matt Lyle" userId="a96e7d453dd11193" providerId="LiveId" clId="{5BF9C267-B7AD-4AAA-AACA-C31FDBA2DC65}" dt="2025-03-27T10:34:14.504" v="1" actId="47"/>
        <pc:sldMkLst>
          <pc:docMk/>
          <pc:sldMk cId="1209959807" sldId="259"/>
        </pc:sldMkLst>
      </pc:sldChg>
      <pc:sldChg chg="addSp delSp modSp del mod modTransition">
        <pc:chgData name="Matt Lyle" userId="a96e7d453dd11193" providerId="LiveId" clId="{5BF9C267-B7AD-4AAA-AACA-C31FDBA2DC65}" dt="2025-03-29T03:17:11.599" v="1870" actId="47"/>
        <pc:sldMkLst>
          <pc:docMk/>
          <pc:sldMk cId="1742828728" sldId="261"/>
        </pc:sldMkLst>
        <pc:spChg chg="mod">
          <ac:chgData name="Matt Lyle" userId="a96e7d453dd11193" providerId="LiveId" clId="{5BF9C267-B7AD-4AAA-AACA-C31FDBA2DC65}" dt="2025-03-29T02:02:18.309" v="1588" actId="20577"/>
          <ac:spMkLst>
            <pc:docMk/>
            <pc:sldMk cId="1742828728" sldId="261"/>
            <ac:spMk id="2" creationId="{1C8F0EE5-4116-A833-D29C-205D71BCD128}"/>
          </ac:spMkLst>
        </pc:spChg>
        <pc:spChg chg="mod">
          <ac:chgData name="Matt Lyle" userId="a96e7d453dd11193" providerId="LiveId" clId="{5BF9C267-B7AD-4AAA-AACA-C31FDBA2DC65}" dt="2025-03-29T02:02:39.514" v="1594" actId="113"/>
          <ac:spMkLst>
            <pc:docMk/>
            <pc:sldMk cId="1742828728" sldId="261"/>
            <ac:spMk id="3" creationId="{A8FEB1BB-8974-C683-3940-F284A533D937}"/>
          </ac:spMkLst>
        </pc:spChg>
        <pc:spChg chg="add mod">
          <ac:chgData name="Matt Lyle" userId="a96e7d453dd11193" providerId="LiveId" clId="{5BF9C267-B7AD-4AAA-AACA-C31FDBA2DC65}" dt="2025-03-29T02:09:32.804" v="1724"/>
          <ac:spMkLst>
            <pc:docMk/>
            <pc:sldMk cId="1742828728" sldId="261"/>
            <ac:spMk id="4" creationId="{1A70A2BD-B0B1-BB5B-AEE2-0ADD55ECCDF9}"/>
          </ac:spMkLst>
        </pc:spChg>
        <pc:spChg chg="add del mod">
          <ac:chgData name="Matt Lyle" userId="a96e7d453dd11193" providerId="LiveId" clId="{5BF9C267-B7AD-4AAA-AACA-C31FDBA2DC65}" dt="2025-03-29T02:10:04.384" v="1739" actId="478"/>
          <ac:spMkLst>
            <pc:docMk/>
            <pc:sldMk cId="1742828728" sldId="261"/>
            <ac:spMk id="5" creationId="{6C27D5AF-8DEE-3CAD-9FA7-5C00CF0006BC}"/>
          </ac:spMkLst>
        </pc:spChg>
        <pc:spChg chg="add mod">
          <ac:chgData name="Matt Lyle" userId="a96e7d453dd11193" providerId="LiveId" clId="{5BF9C267-B7AD-4AAA-AACA-C31FDBA2DC65}" dt="2025-03-29T02:11:15.771" v="1782" actId="20577"/>
          <ac:spMkLst>
            <pc:docMk/>
            <pc:sldMk cId="1742828728" sldId="261"/>
            <ac:spMk id="6" creationId="{9B23C0A4-BF3E-B9EE-D734-9DD92E4A11B0}"/>
          </ac:spMkLst>
        </pc:spChg>
      </pc:sldChg>
      <pc:sldChg chg="addSp delSp modSp mod modTransition modClrScheme chgLayout">
        <pc:chgData name="Matt Lyle" userId="a96e7d453dd11193" providerId="LiveId" clId="{5BF9C267-B7AD-4AAA-AACA-C31FDBA2DC65}" dt="2025-03-29T10:15:27.802" v="3505" actId="20577"/>
        <pc:sldMkLst>
          <pc:docMk/>
          <pc:sldMk cId="458009996" sldId="262"/>
        </pc:sldMkLst>
        <pc:spChg chg="add del mod">
          <ac:chgData name="Matt Lyle" userId="a96e7d453dd11193" providerId="LiveId" clId="{5BF9C267-B7AD-4AAA-AACA-C31FDBA2DC65}" dt="2025-03-29T10:12:32.278" v="3472" actId="478"/>
          <ac:spMkLst>
            <pc:docMk/>
            <pc:sldMk cId="458009996" sldId="262"/>
            <ac:spMk id="3" creationId="{26362A56-9835-39CB-76E3-CB8746E85619}"/>
          </ac:spMkLst>
        </pc:spChg>
        <pc:spChg chg="add mod">
          <ac:chgData name="Matt Lyle" userId="a96e7d453dd11193" providerId="LiveId" clId="{5BF9C267-B7AD-4AAA-AACA-C31FDBA2DC65}" dt="2025-03-29T10:13:16.990" v="3486" actId="1076"/>
          <ac:spMkLst>
            <pc:docMk/>
            <pc:sldMk cId="458009996" sldId="262"/>
            <ac:spMk id="5" creationId="{21E74277-1B28-ACC4-F153-E333C9DB784C}"/>
          </ac:spMkLst>
        </pc:spChg>
        <pc:spChg chg="add mod">
          <ac:chgData name="Matt Lyle" userId="a96e7d453dd11193" providerId="LiveId" clId="{5BF9C267-B7AD-4AAA-AACA-C31FDBA2DC65}" dt="2025-03-29T10:14:04.383" v="3494" actId="122"/>
          <ac:spMkLst>
            <pc:docMk/>
            <pc:sldMk cId="458009996" sldId="262"/>
            <ac:spMk id="6" creationId="{C9FB4840-EFB4-5076-623B-9B3C5E5BDD49}"/>
          </ac:spMkLst>
        </pc:spChg>
        <pc:spChg chg="add mod">
          <ac:chgData name="Matt Lyle" userId="a96e7d453dd11193" providerId="LiveId" clId="{5BF9C267-B7AD-4AAA-AACA-C31FDBA2DC65}" dt="2025-03-29T10:15:27.802" v="3505" actId="20577"/>
          <ac:spMkLst>
            <pc:docMk/>
            <pc:sldMk cId="458009996" sldId="262"/>
            <ac:spMk id="7" creationId="{FAE89644-5ADB-8AC5-A89A-80925C6EFF19}"/>
          </ac:spMkLst>
        </pc:spChg>
      </pc:sldChg>
      <pc:sldChg chg="del">
        <pc:chgData name="Matt Lyle" userId="a96e7d453dd11193" providerId="LiveId" clId="{5BF9C267-B7AD-4AAA-AACA-C31FDBA2DC65}" dt="2025-03-27T10:34:31.771" v="11" actId="47"/>
        <pc:sldMkLst>
          <pc:docMk/>
          <pc:sldMk cId="3819675475" sldId="263"/>
        </pc:sldMkLst>
      </pc:sldChg>
      <pc:sldChg chg="addSp delSp modSp mod ord modTransition">
        <pc:chgData name="Matt Lyle" userId="a96e7d453dd11193" providerId="LiveId" clId="{5BF9C267-B7AD-4AAA-AACA-C31FDBA2DC65}" dt="2025-03-29T03:19:57.363" v="1896"/>
        <pc:sldMkLst>
          <pc:docMk/>
          <pc:sldMk cId="3484599460" sldId="264"/>
        </pc:sldMkLst>
        <pc:spChg chg="add mod">
          <ac:chgData name="Matt Lyle" userId="a96e7d453dd11193" providerId="LiveId" clId="{5BF9C267-B7AD-4AAA-AACA-C31FDBA2DC65}" dt="2025-03-28T12:08:35.107" v="1085" actId="20577"/>
          <ac:spMkLst>
            <pc:docMk/>
            <pc:sldMk cId="3484599460" sldId="264"/>
            <ac:spMk id="2" creationId="{B2090DAA-0DF2-9176-104E-17906741C1F4}"/>
          </ac:spMkLst>
        </pc:spChg>
        <pc:spChg chg="add mod">
          <ac:chgData name="Matt Lyle" userId="a96e7d453dd11193" providerId="LiveId" clId="{5BF9C267-B7AD-4AAA-AACA-C31FDBA2DC65}" dt="2025-03-28T12:06:05.857" v="1084" actId="948"/>
          <ac:spMkLst>
            <pc:docMk/>
            <pc:sldMk cId="3484599460" sldId="264"/>
            <ac:spMk id="5" creationId="{3DF21B8E-5994-8073-FDD8-3CB4C360165B}"/>
          </ac:spMkLst>
        </pc:spChg>
        <pc:picChg chg="add mod">
          <ac:chgData name="Matt Lyle" userId="a96e7d453dd11193" providerId="LiveId" clId="{5BF9C267-B7AD-4AAA-AACA-C31FDBA2DC65}" dt="2025-03-28T12:03:14.214" v="973" actId="1076"/>
          <ac:picMkLst>
            <pc:docMk/>
            <pc:sldMk cId="3484599460" sldId="264"/>
            <ac:picMk id="4" creationId="{49B0BDC9-9746-A5FA-748B-E193628AC2A3}"/>
          </ac:picMkLst>
        </pc:picChg>
      </pc:sldChg>
      <pc:sldChg chg="addSp delSp modSp add del mod ord modTransition modClrScheme chgLayout">
        <pc:chgData name="Matt Lyle" userId="a96e7d453dd11193" providerId="LiveId" clId="{5BF9C267-B7AD-4AAA-AACA-C31FDBA2DC65}" dt="2025-03-29T03:19:57.363" v="1896"/>
        <pc:sldMkLst>
          <pc:docMk/>
          <pc:sldMk cId="361984060" sldId="265"/>
        </pc:sldMkLst>
        <pc:spChg chg="add del mod">
          <ac:chgData name="Matt Lyle" userId="a96e7d453dd11193" providerId="LiveId" clId="{5BF9C267-B7AD-4AAA-AACA-C31FDBA2DC65}" dt="2025-03-29T02:09:26.589" v="1723" actId="20577"/>
          <ac:spMkLst>
            <pc:docMk/>
            <pc:sldMk cId="361984060" sldId="265"/>
            <ac:spMk id="2" creationId="{8C5D09D5-55AE-BA81-BCB3-EA2A5C965F79}"/>
          </ac:spMkLst>
        </pc:spChg>
        <pc:spChg chg="add mod">
          <ac:chgData name="Matt Lyle" userId="a96e7d453dd11193" providerId="LiveId" clId="{5BF9C267-B7AD-4AAA-AACA-C31FDBA2DC65}" dt="2025-03-29T02:03:13.142" v="1597" actId="20577"/>
          <ac:spMkLst>
            <pc:docMk/>
            <pc:sldMk cId="361984060" sldId="265"/>
            <ac:spMk id="4" creationId="{0302F13D-D8E8-A1F6-C37B-67FD0169DA32}"/>
          </ac:spMkLst>
        </pc:spChg>
        <pc:spChg chg="add mod">
          <ac:chgData name="Matt Lyle" userId="a96e7d453dd11193" providerId="LiveId" clId="{5BF9C267-B7AD-4AAA-AACA-C31FDBA2DC65}" dt="2025-03-28T12:47:54.573" v="1216" actId="571"/>
          <ac:spMkLst>
            <pc:docMk/>
            <pc:sldMk cId="361984060" sldId="265"/>
            <ac:spMk id="5" creationId="{0423AB85-016C-1B0C-E79D-999FA2A8D7F4}"/>
          </ac:spMkLst>
        </pc:spChg>
      </pc:sldChg>
      <pc:sldChg chg="del">
        <pc:chgData name="Matt Lyle" userId="a96e7d453dd11193" providerId="LiveId" clId="{5BF9C267-B7AD-4AAA-AACA-C31FDBA2DC65}" dt="2025-03-27T10:34:15.743" v="2" actId="47"/>
        <pc:sldMkLst>
          <pc:docMk/>
          <pc:sldMk cId="551985029" sldId="267"/>
        </pc:sldMkLst>
      </pc:sldChg>
      <pc:sldChg chg="del">
        <pc:chgData name="Matt Lyle" userId="a96e7d453dd11193" providerId="LiveId" clId="{5BF9C267-B7AD-4AAA-AACA-C31FDBA2DC65}" dt="2025-03-27T10:34:32.248" v="12" actId="47"/>
        <pc:sldMkLst>
          <pc:docMk/>
          <pc:sldMk cId="3722540651" sldId="268"/>
        </pc:sldMkLst>
      </pc:sldChg>
      <pc:sldChg chg="del">
        <pc:chgData name="Matt Lyle" userId="a96e7d453dd11193" providerId="LiveId" clId="{5BF9C267-B7AD-4AAA-AACA-C31FDBA2DC65}" dt="2025-03-27T10:34:53.475" v="23" actId="47"/>
        <pc:sldMkLst>
          <pc:docMk/>
          <pc:sldMk cId="3141280404" sldId="269"/>
        </pc:sldMkLst>
      </pc:sldChg>
      <pc:sldChg chg="del">
        <pc:chgData name="Matt Lyle" userId="a96e7d453dd11193" providerId="LiveId" clId="{5BF9C267-B7AD-4AAA-AACA-C31FDBA2DC65}" dt="2025-03-27T10:34:53.778" v="24" actId="47"/>
        <pc:sldMkLst>
          <pc:docMk/>
          <pc:sldMk cId="3104980862" sldId="270"/>
        </pc:sldMkLst>
      </pc:sldChg>
      <pc:sldChg chg="del">
        <pc:chgData name="Matt Lyle" userId="a96e7d453dd11193" providerId="LiveId" clId="{5BF9C267-B7AD-4AAA-AACA-C31FDBA2DC65}" dt="2025-03-27T10:34:31.217" v="10" actId="47"/>
        <pc:sldMkLst>
          <pc:docMk/>
          <pc:sldMk cId="2123804027" sldId="271"/>
        </pc:sldMkLst>
      </pc:sldChg>
      <pc:sldChg chg="del">
        <pc:chgData name="Matt Lyle" userId="a96e7d453dd11193" providerId="LiveId" clId="{5BF9C267-B7AD-4AAA-AACA-C31FDBA2DC65}" dt="2025-03-27T10:34:25.888" v="9" actId="47"/>
        <pc:sldMkLst>
          <pc:docMk/>
          <pc:sldMk cId="1703493707" sldId="272"/>
        </pc:sldMkLst>
      </pc:sldChg>
      <pc:sldChg chg="del">
        <pc:chgData name="Matt Lyle" userId="a96e7d453dd11193" providerId="LiveId" clId="{5BF9C267-B7AD-4AAA-AACA-C31FDBA2DC65}" dt="2025-03-27T10:34:32.662" v="13" actId="47"/>
        <pc:sldMkLst>
          <pc:docMk/>
          <pc:sldMk cId="2312388518" sldId="273"/>
        </pc:sldMkLst>
      </pc:sldChg>
      <pc:sldChg chg="del">
        <pc:chgData name="Matt Lyle" userId="a96e7d453dd11193" providerId="LiveId" clId="{5BF9C267-B7AD-4AAA-AACA-C31FDBA2DC65}" dt="2025-03-27T10:34:52.995" v="22" actId="47"/>
        <pc:sldMkLst>
          <pc:docMk/>
          <pc:sldMk cId="1861648549" sldId="274"/>
        </pc:sldMkLst>
      </pc:sldChg>
      <pc:sldChg chg="del">
        <pc:chgData name="Matt Lyle" userId="a96e7d453dd11193" providerId="LiveId" clId="{5BF9C267-B7AD-4AAA-AACA-C31FDBA2DC65}" dt="2025-03-27T10:34:52.623" v="21" actId="47"/>
        <pc:sldMkLst>
          <pc:docMk/>
          <pc:sldMk cId="1817286952" sldId="275"/>
        </pc:sldMkLst>
      </pc:sldChg>
      <pc:sldChg chg="del">
        <pc:chgData name="Matt Lyle" userId="a96e7d453dd11193" providerId="LiveId" clId="{5BF9C267-B7AD-4AAA-AACA-C31FDBA2DC65}" dt="2025-03-27T10:34:33.498" v="14" actId="47"/>
        <pc:sldMkLst>
          <pc:docMk/>
          <pc:sldMk cId="274001715" sldId="276"/>
        </pc:sldMkLst>
      </pc:sldChg>
      <pc:sldChg chg="del">
        <pc:chgData name="Matt Lyle" userId="a96e7d453dd11193" providerId="LiveId" clId="{5BF9C267-B7AD-4AAA-AACA-C31FDBA2DC65}" dt="2025-03-27T10:34:54.195" v="25" actId="47"/>
        <pc:sldMkLst>
          <pc:docMk/>
          <pc:sldMk cId="830005345" sldId="277"/>
        </pc:sldMkLst>
      </pc:sldChg>
      <pc:sldChg chg="del">
        <pc:chgData name="Matt Lyle" userId="a96e7d453dd11193" providerId="LiveId" clId="{5BF9C267-B7AD-4AAA-AACA-C31FDBA2DC65}" dt="2025-03-27T10:34:58.648" v="29" actId="47"/>
        <pc:sldMkLst>
          <pc:docMk/>
          <pc:sldMk cId="2932532231" sldId="278"/>
        </pc:sldMkLst>
      </pc:sldChg>
      <pc:sldChg chg="add del">
        <pc:chgData name="Matt Lyle" userId="a96e7d453dd11193" providerId="LiveId" clId="{5BF9C267-B7AD-4AAA-AACA-C31FDBA2DC65}" dt="2025-03-27T10:34:57.801" v="28" actId="47"/>
        <pc:sldMkLst>
          <pc:docMk/>
          <pc:sldMk cId="2712861361" sldId="279"/>
        </pc:sldMkLst>
      </pc:sldChg>
      <pc:sldChg chg="del">
        <pc:chgData name="Matt Lyle" userId="a96e7d453dd11193" providerId="LiveId" clId="{5BF9C267-B7AD-4AAA-AACA-C31FDBA2DC65}" dt="2025-03-27T10:34:59.475" v="30" actId="47"/>
        <pc:sldMkLst>
          <pc:docMk/>
          <pc:sldMk cId="3941482703" sldId="280"/>
        </pc:sldMkLst>
      </pc:sldChg>
      <pc:sldChg chg="del">
        <pc:chgData name="Matt Lyle" userId="a96e7d453dd11193" providerId="LiveId" clId="{5BF9C267-B7AD-4AAA-AACA-C31FDBA2DC65}" dt="2025-03-27T10:35:00.064" v="31" actId="47"/>
        <pc:sldMkLst>
          <pc:docMk/>
          <pc:sldMk cId="3049288711" sldId="281"/>
        </pc:sldMkLst>
      </pc:sldChg>
      <pc:sldChg chg="del">
        <pc:chgData name="Matt Lyle" userId="a96e7d453dd11193" providerId="LiveId" clId="{5BF9C267-B7AD-4AAA-AACA-C31FDBA2DC65}" dt="2025-03-27T10:35:01.091" v="33" actId="47"/>
        <pc:sldMkLst>
          <pc:docMk/>
          <pc:sldMk cId="2223646342" sldId="282"/>
        </pc:sldMkLst>
      </pc:sldChg>
      <pc:sldChg chg="del">
        <pc:chgData name="Matt Lyle" userId="a96e7d453dd11193" providerId="LiveId" clId="{5BF9C267-B7AD-4AAA-AACA-C31FDBA2DC65}" dt="2025-03-27T10:35:00.644" v="32" actId="47"/>
        <pc:sldMkLst>
          <pc:docMk/>
          <pc:sldMk cId="253791533" sldId="283"/>
        </pc:sldMkLst>
      </pc:sldChg>
      <pc:sldChg chg="del">
        <pc:chgData name="Matt Lyle" userId="a96e7d453dd11193" providerId="LiveId" clId="{5BF9C267-B7AD-4AAA-AACA-C31FDBA2DC65}" dt="2025-03-27T10:34:50.695" v="20" actId="47"/>
        <pc:sldMkLst>
          <pc:docMk/>
          <pc:sldMk cId="651002204" sldId="284"/>
        </pc:sldMkLst>
      </pc:sldChg>
      <pc:sldChg chg="addSp delSp modSp mod modTransition">
        <pc:chgData name="Matt Lyle" userId="a96e7d453dd11193" providerId="LiveId" clId="{5BF9C267-B7AD-4AAA-AACA-C31FDBA2DC65}" dt="2025-03-29T10:35:48.965" v="3532" actId="20577"/>
        <pc:sldMkLst>
          <pc:docMk/>
          <pc:sldMk cId="1176433190" sldId="285"/>
        </pc:sldMkLst>
        <pc:spChg chg="mod">
          <ac:chgData name="Matt Lyle" userId="a96e7d453dd11193" providerId="LiveId" clId="{5BF9C267-B7AD-4AAA-AACA-C31FDBA2DC65}" dt="2025-03-29T10:35:48.965" v="3532" actId="20577"/>
          <ac:spMkLst>
            <pc:docMk/>
            <pc:sldMk cId="1176433190" sldId="285"/>
            <ac:spMk id="2" creationId="{145482DE-DCDA-3544-877E-A53A1E41F5A4}"/>
          </ac:spMkLst>
        </pc:spChg>
        <pc:picChg chg="add del">
          <ac:chgData name="Matt Lyle" userId="a96e7d453dd11193" providerId="LiveId" clId="{5BF9C267-B7AD-4AAA-AACA-C31FDBA2DC65}" dt="2025-03-27T10:35:07.150" v="35" actId="478"/>
          <ac:picMkLst>
            <pc:docMk/>
            <pc:sldMk cId="1176433190" sldId="285"/>
            <ac:picMk id="34818" creationId="{9292EA36-8F16-9E46-AACB-98D7425FD062}"/>
          </ac:picMkLst>
        </pc:picChg>
      </pc:sldChg>
      <pc:sldChg chg="addSp delSp modSp new mod ord modTransition setBg modNotesTx">
        <pc:chgData name="Matt Lyle" userId="a96e7d453dd11193" providerId="LiveId" clId="{5BF9C267-B7AD-4AAA-AACA-C31FDBA2DC65}" dt="2025-03-29T03:19:57.363" v="1896"/>
        <pc:sldMkLst>
          <pc:docMk/>
          <pc:sldMk cId="370742029" sldId="286"/>
        </pc:sldMkLst>
        <pc:spChg chg="add del mod">
          <ac:chgData name="Matt Lyle" userId="a96e7d453dd11193" providerId="LiveId" clId="{5BF9C267-B7AD-4AAA-AACA-C31FDBA2DC65}" dt="2025-03-28T11:37:32.952" v="889" actId="478"/>
          <ac:spMkLst>
            <pc:docMk/>
            <pc:sldMk cId="370742029" sldId="286"/>
            <ac:spMk id="2" creationId="{AAF8DA41-37D9-27E6-3EA4-5FD77388F856}"/>
          </ac:spMkLst>
        </pc:spChg>
        <pc:spChg chg="add mod">
          <ac:chgData name="Matt Lyle" userId="a96e7d453dd11193" providerId="LiveId" clId="{5BF9C267-B7AD-4AAA-AACA-C31FDBA2DC65}" dt="2025-03-28T11:42:31.949" v="899" actId="6549"/>
          <ac:spMkLst>
            <pc:docMk/>
            <pc:sldMk cId="370742029" sldId="286"/>
            <ac:spMk id="4" creationId="{E7670D0A-E330-0532-96F5-EC73EB77196E}"/>
          </ac:spMkLst>
        </pc:spChg>
        <pc:spChg chg="add mod">
          <ac:chgData name="Matt Lyle" userId="a96e7d453dd11193" providerId="LiveId" clId="{5BF9C267-B7AD-4AAA-AACA-C31FDBA2DC65}" dt="2025-03-28T11:43:29.812" v="950" actId="1076"/>
          <ac:spMkLst>
            <pc:docMk/>
            <pc:sldMk cId="370742029" sldId="286"/>
            <ac:spMk id="5" creationId="{79BBDC4A-CE42-1348-CE03-B1B964155DEE}"/>
          </ac:spMkLst>
        </pc:spChg>
        <pc:spChg chg="add">
          <ac:chgData name="Matt Lyle" userId="a96e7d453dd11193" providerId="LiveId" clId="{5BF9C267-B7AD-4AAA-AACA-C31FDBA2DC65}" dt="2025-03-27T10:49:46.764" v="695" actId="26606"/>
          <ac:spMkLst>
            <pc:docMk/>
            <pc:sldMk cId="370742029" sldId="286"/>
            <ac:spMk id="8" creationId="{42A4FC2C-047E-45A5-965D-8E1E3BF09BC6}"/>
          </ac:spMkLst>
        </pc:spChg>
        <pc:picChg chg="add mod">
          <ac:chgData name="Matt Lyle" userId="a96e7d453dd11193" providerId="LiveId" clId="{5BF9C267-B7AD-4AAA-AACA-C31FDBA2DC65}" dt="2025-03-27T10:50:07.974" v="697" actId="14100"/>
          <ac:picMkLst>
            <pc:docMk/>
            <pc:sldMk cId="370742029" sldId="286"/>
            <ac:picMk id="3" creationId="{E7ECE33D-9589-8831-6480-47BCDBD0FE56}"/>
          </ac:picMkLst>
        </pc:picChg>
      </pc:sldChg>
      <pc:sldChg chg="addSp modSp new mod ord modTransition modClrScheme chgLayout modNotesTx">
        <pc:chgData name="Matt Lyle" userId="a96e7d453dd11193" providerId="LiveId" clId="{5BF9C267-B7AD-4AAA-AACA-C31FDBA2DC65}" dt="2025-03-29T03:19:57.363" v="1896"/>
        <pc:sldMkLst>
          <pc:docMk/>
          <pc:sldMk cId="4135342442" sldId="287"/>
        </pc:sldMkLst>
        <pc:picChg chg="add mod modCrop">
          <ac:chgData name="Matt Lyle" userId="a96e7d453dd11193" providerId="LiveId" clId="{5BF9C267-B7AD-4AAA-AACA-C31FDBA2DC65}" dt="2025-03-27T11:14:01.558" v="714" actId="732"/>
          <ac:picMkLst>
            <pc:docMk/>
            <pc:sldMk cId="4135342442" sldId="287"/>
            <ac:picMk id="3" creationId="{4B92AD09-0A0F-E47C-EA58-2BEA2A604DA2}"/>
          </ac:picMkLst>
        </pc:picChg>
      </pc:sldChg>
      <pc:sldChg chg="addSp delSp modSp add mod modTransition modClrScheme chgLayout modNotesTx">
        <pc:chgData name="Matt Lyle" userId="a96e7d453dd11193" providerId="LiveId" clId="{5BF9C267-B7AD-4AAA-AACA-C31FDBA2DC65}" dt="2025-03-29T03:19:57.363" v="1896"/>
        <pc:sldMkLst>
          <pc:docMk/>
          <pc:sldMk cId="2958971099" sldId="288"/>
        </pc:sldMkLst>
        <pc:spChg chg="add del mod">
          <ac:chgData name="Matt Lyle" userId="a96e7d453dd11193" providerId="LiveId" clId="{5BF9C267-B7AD-4AAA-AACA-C31FDBA2DC65}" dt="2025-03-28T11:37:27.983" v="888" actId="478"/>
          <ac:spMkLst>
            <pc:docMk/>
            <pc:sldMk cId="2958971099" sldId="288"/>
            <ac:spMk id="2" creationId="{3F55819A-1578-127C-99D0-11DF091E15C6}"/>
          </ac:spMkLst>
        </pc:spChg>
        <pc:spChg chg="add mod">
          <ac:chgData name="Matt Lyle" userId="a96e7d453dd11193" providerId="LiveId" clId="{5BF9C267-B7AD-4AAA-AACA-C31FDBA2DC65}" dt="2025-03-27T12:21:19.759" v="838" actId="1076"/>
          <ac:spMkLst>
            <pc:docMk/>
            <pc:sldMk cId="2958971099" sldId="288"/>
            <ac:spMk id="13" creationId="{C9B02CE8-C365-A456-A282-02E96B4D7A51}"/>
          </ac:spMkLst>
        </pc:spChg>
        <pc:spChg chg="add mod">
          <ac:chgData name="Matt Lyle" userId="a96e7d453dd11193" providerId="LiveId" clId="{5BF9C267-B7AD-4AAA-AACA-C31FDBA2DC65}" dt="2025-03-27T12:20:31.792" v="828" actId="1076"/>
          <ac:spMkLst>
            <pc:docMk/>
            <pc:sldMk cId="2958971099" sldId="288"/>
            <ac:spMk id="14" creationId="{2A7D32CB-A9D4-E337-9910-64239B8EB6D7}"/>
          </ac:spMkLst>
        </pc:spChg>
        <pc:spChg chg="add mod">
          <ac:chgData name="Matt Lyle" userId="a96e7d453dd11193" providerId="LiveId" clId="{5BF9C267-B7AD-4AAA-AACA-C31FDBA2DC65}" dt="2025-03-27T12:20:57.772" v="834" actId="1076"/>
          <ac:spMkLst>
            <pc:docMk/>
            <pc:sldMk cId="2958971099" sldId="288"/>
            <ac:spMk id="15" creationId="{D98E06EC-2735-BEAA-3DAF-300F1DB9DE7B}"/>
          </ac:spMkLst>
        </pc:spChg>
        <pc:spChg chg="add mod">
          <ac:chgData name="Matt Lyle" userId="a96e7d453dd11193" providerId="LiveId" clId="{5BF9C267-B7AD-4AAA-AACA-C31FDBA2DC65}" dt="2025-03-27T12:21:59.247" v="877" actId="1035"/>
          <ac:spMkLst>
            <pc:docMk/>
            <pc:sldMk cId="2958971099" sldId="288"/>
            <ac:spMk id="16" creationId="{1C155FEF-C3C4-C271-2BF2-7E81A0082712}"/>
          </ac:spMkLst>
        </pc:spChg>
        <pc:spChg chg="add mod">
          <ac:chgData name="Matt Lyle" userId="a96e7d453dd11193" providerId="LiveId" clId="{5BF9C267-B7AD-4AAA-AACA-C31FDBA2DC65}" dt="2025-03-27T12:21:59.247" v="877" actId="1035"/>
          <ac:spMkLst>
            <pc:docMk/>
            <pc:sldMk cId="2958971099" sldId="288"/>
            <ac:spMk id="17" creationId="{9A677E60-47BD-08E1-2CF6-EACDD257B3D8}"/>
          </ac:spMkLst>
        </pc:spChg>
        <pc:picChg chg="add mod">
          <ac:chgData name="Matt Lyle" userId="a96e7d453dd11193" providerId="LiveId" clId="{5BF9C267-B7AD-4AAA-AACA-C31FDBA2DC65}" dt="2025-03-27T11:35:11.507" v="773" actId="1035"/>
          <ac:picMkLst>
            <pc:docMk/>
            <pc:sldMk cId="2958971099" sldId="288"/>
            <ac:picMk id="4" creationId="{1F1A7606-73D0-DB77-1315-8DC14E08AF7E}"/>
          </ac:picMkLst>
        </pc:picChg>
        <pc:picChg chg="add mod modCrop">
          <ac:chgData name="Matt Lyle" userId="a96e7d453dd11193" providerId="LiveId" clId="{5BF9C267-B7AD-4AAA-AACA-C31FDBA2DC65}" dt="2025-03-27T12:21:07.537" v="837" actId="732"/>
          <ac:picMkLst>
            <pc:docMk/>
            <pc:sldMk cId="2958971099" sldId="288"/>
            <ac:picMk id="6" creationId="{18E4E24E-0B1E-AFA5-9F58-5B9262360B9E}"/>
          </ac:picMkLst>
        </pc:picChg>
        <pc:picChg chg="add mod">
          <ac:chgData name="Matt Lyle" userId="a96e7d453dd11193" providerId="LiveId" clId="{5BF9C267-B7AD-4AAA-AACA-C31FDBA2DC65}" dt="2025-03-27T11:35:11.507" v="773" actId="1035"/>
          <ac:picMkLst>
            <pc:docMk/>
            <pc:sldMk cId="2958971099" sldId="288"/>
            <ac:picMk id="8" creationId="{D7933E87-AE2E-491B-F8F3-AD04121E3B0D}"/>
          </ac:picMkLst>
        </pc:picChg>
        <pc:picChg chg="add mod">
          <ac:chgData name="Matt Lyle" userId="a96e7d453dd11193" providerId="LiveId" clId="{5BF9C267-B7AD-4AAA-AACA-C31FDBA2DC65}" dt="2025-03-27T12:21:59.247" v="877" actId="1035"/>
          <ac:picMkLst>
            <pc:docMk/>
            <pc:sldMk cId="2958971099" sldId="288"/>
            <ac:picMk id="10" creationId="{BAFFEB65-B980-B77E-7B88-CE72D78D59AC}"/>
          </ac:picMkLst>
        </pc:picChg>
        <pc:picChg chg="add mod">
          <ac:chgData name="Matt Lyle" userId="a96e7d453dd11193" providerId="LiveId" clId="{5BF9C267-B7AD-4AAA-AACA-C31FDBA2DC65}" dt="2025-03-27T12:21:59.247" v="877" actId="1035"/>
          <ac:picMkLst>
            <pc:docMk/>
            <pc:sldMk cId="2958971099" sldId="288"/>
            <ac:picMk id="12" creationId="{DA6DB860-D14C-1525-9C7D-02F0955C0359}"/>
          </ac:picMkLst>
        </pc:picChg>
      </pc:sldChg>
      <pc:sldChg chg="addSp modSp new mod modTransition setBg modNotesTx">
        <pc:chgData name="Matt Lyle" userId="a96e7d453dd11193" providerId="LiveId" clId="{5BF9C267-B7AD-4AAA-AACA-C31FDBA2DC65}" dt="2025-03-29T03:19:57.363" v="1896"/>
        <pc:sldMkLst>
          <pc:docMk/>
          <pc:sldMk cId="3725383636" sldId="289"/>
        </pc:sldMkLst>
        <pc:spChg chg="add mod">
          <ac:chgData name="Matt Lyle" userId="a96e7d453dd11193" providerId="LiveId" clId="{5BF9C267-B7AD-4AAA-AACA-C31FDBA2DC65}" dt="2025-03-28T11:51:23.808" v="958" actId="20577"/>
          <ac:spMkLst>
            <pc:docMk/>
            <pc:sldMk cId="3725383636" sldId="289"/>
            <ac:spMk id="4" creationId="{6DA5CE52-A8CC-DE26-B80F-D896D17E75D7}"/>
          </ac:spMkLst>
        </pc:spChg>
        <pc:spChg chg="add">
          <ac:chgData name="Matt Lyle" userId="a96e7d453dd11193" providerId="LiveId" clId="{5BF9C267-B7AD-4AAA-AACA-C31FDBA2DC65}" dt="2025-03-28T11:51:12.018" v="956" actId="26606"/>
          <ac:spMkLst>
            <pc:docMk/>
            <pc:sldMk cId="3725383636" sldId="289"/>
            <ac:spMk id="8" creationId="{42A4FC2C-047E-45A5-965D-8E1E3BF09BC6}"/>
          </ac:spMkLst>
        </pc:spChg>
        <pc:picChg chg="add mod">
          <ac:chgData name="Matt Lyle" userId="a96e7d453dd11193" providerId="LiveId" clId="{5BF9C267-B7AD-4AAA-AACA-C31FDBA2DC65}" dt="2025-03-28T11:51:12.018" v="956" actId="26606"/>
          <ac:picMkLst>
            <pc:docMk/>
            <pc:sldMk cId="3725383636" sldId="289"/>
            <ac:picMk id="3" creationId="{80F284EA-2A76-AB89-7BC3-824E0C739A18}"/>
          </ac:picMkLst>
        </pc:picChg>
      </pc:sldChg>
      <pc:sldChg chg="addSp modSp add mod modTransition">
        <pc:chgData name="Matt Lyle" userId="a96e7d453dd11193" providerId="LiveId" clId="{5BF9C267-B7AD-4AAA-AACA-C31FDBA2DC65}" dt="2025-03-29T07:44:34.787" v="3001" actId="1076"/>
        <pc:sldMkLst>
          <pc:docMk/>
          <pc:sldMk cId="2954485090" sldId="290"/>
        </pc:sldMkLst>
        <pc:spChg chg="mod">
          <ac:chgData name="Matt Lyle" userId="a96e7d453dd11193" providerId="LiveId" clId="{5BF9C267-B7AD-4AAA-AACA-C31FDBA2DC65}" dt="2025-03-28T12:24:42.089" v="1095" actId="20577"/>
          <ac:spMkLst>
            <pc:docMk/>
            <pc:sldMk cId="2954485090" sldId="290"/>
            <ac:spMk id="2" creationId="{575AEDD1-B5D7-84E0-641B-1681BD40DD77}"/>
          </ac:spMkLst>
        </pc:spChg>
        <pc:picChg chg="add mod ord">
          <ac:chgData name="Matt Lyle" userId="a96e7d453dd11193" providerId="LiveId" clId="{5BF9C267-B7AD-4AAA-AACA-C31FDBA2DC65}" dt="2025-03-29T07:44:34.787" v="3001" actId="1076"/>
          <ac:picMkLst>
            <pc:docMk/>
            <pc:sldMk cId="2954485090" sldId="290"/>
            <ac:picMk id="4" creationId="{A7883D73-8C17-359B-3746-165D98BACF33}"/>
          </ac:picMkLst>
        </pc:picChg>
      </pc:sldChg>
      <pc:sldChg chg="addSp delSp modSp add mod modTransition">
        <pc:chgData name="Matt Lyle" userId="a96e7d453dd11193" providerId="LiveId" clId="{5BF9C267-B7AD-4AAA-AACA-C31FDBA2DC65}" dt="2025-03-29T03:19:57.363" v="1896"/>
        <pc:sldMkLst>
          <pc:docMk/>
          <pc:sldMk cId="2561693196" sldId="291"/>
        </pc:sldMkLst>
        <pc:spChg chg="mod">
          <ac:chgData name="Matt Lyle" userId="a96e7d453dd11193" providerId="LiveId" clId="{5BF9C267-B7AD-4AAA-AACA-C31FDBA2DC65}" dt="2025-03-28T12:24:53.490" v="1096" actId="20577"/>
          <ac:spMkLst>
            <pc:docMk/>
            <pc:sldMk cId="2561693196" sldId="291"/>
            <ac:spMk id="2" creationId="{7EFDE326-EA0F-2FE7-B014-55A607B77951}"/>
          </ac:spMkLst>
        </pc:spChg>
        <pc:picChg chg="add del mod">
          <ac:chgData name="Matt Lyle" userId="a96e7d453dd11193" providerId="LiveId" clId="{5BF9C267-B7AD-4AAA-AACA-C31FDBA2DC65}" dt="2025-03-28T12:27:32.420" v="1098" actId="478"/>
          <ac:picMkLst>
            <pc:docMk/>
            <pc:sldMk cId="2561693196" sldId="291"/>
            <ac:picMk id="4" creationId="{304DEE43-2D61-5172-28EA-77D6C06CC412}"/>
          </ac:picMkLst>
        </pc:picChg>
        <pc:picChg chg="add mod ord">
          <ac:chgData name="Matt Lyle" userId="a96e7d453dd11193" providerId="LiveId" clId="{5BF9C267-B7AD-4AAA-AACA-C31FDBA2DC65}" dt="2025-03-28T12:45:13.767" v="1202" actId="14100"/>
          <ac:picMkLst>
            <pc:docMk/>
            <pc:sldMk cId="2561693196" sldId="291"/>
            <ac:picMk id="6" creationId="{81EF0EBC-5235-622B-0835-8E501F6806BB}"/>
          </ac:picMkLst>
        </pc:picChg>
      </pc:sldChg>
      <pc:sldChg chg="addSp delSp modSp add mod ord modTransition addAnim delAnim modAnim">
        <pc:chgData name="Matt Lyle" userId="a96e7d453dd11193" providerId="LiveId" clId="{5BF9C267-B7AD-4AAA-AACA-C31FDBA2DC65}" dt="2025-03-29T07:44:08.974" v="3000" actId="1076"/>
        <pc:sldMkLst>
          <pc:docMk/>
          <pc:sldMk cId="400163293" sldId="292"/>
        </pc:sldMkLst>
        <pc:spChg chg="add del mod">
          <ac:chgData name="Matt Lyle" userId="a96e7d453dd11193" providerId="LiveId" clId="{5BF9C267-B7AD-4AAA-AACA-C31FDBA2DC65}" dt="2025-03-29T03:19:28.517" v="1894" actId="20577"/>
          <ac:spMkLst>
            <pc:docMk/>
            <pc:sldMk cId="400163293" sldId="292"/>
            <ac:spMk id="2" creationId="{3161C2CE-7EEF-A211-F5F8-003A0BB53A94}"/>
          </ac:spMkLst>
        </pc:spChg>
        <pc:picChg chg="add del mod ord modCrop">
          <ac:chgData name="Matt Lyle" userId="a96e7d453dd11193" providerId="LiveId" clId="{5BF9C267-B7AD-4AAA-AACA-C31FDBA2DC65}" dt="2025-03-29T02:07:15.121" v="1639" actId="21"/>
          <ac:picMkLst>
            <pc:docMk/>
            <pc:sldMk cId="400163293" sldId="292"/>
            <ac:picMk id="3" creationId="{56D8729A-9E7D-3E64-3186-E91ED9C67E76}"/>
          </ac:picMkLst>
        </pc:picChg>
        <pc:picChg chg="add del mod">
          <ac:chgData name="Matt Lyle" userId="a96e7d453dd11193" providerId="LiveId" clId="{5BF9C267-B7AD-4AAA-AACA-C31FDBA2DC65}" dt="2025-03-29T02:07:15.121" v="1639" actId="21"/>
          <ac:picMkLst>
            <pc:docMk/>
            <pc:sldMk cId="400163293" sldId="292"/>
            <ac:picMk id="5" creationId="{31BA35FB-B894-CF9F-A37E-32EEEC362718}"/>
          </ac:picMkLst>
        </pc:picChg>
        <pc:picChg chg="add mod">
          <ac:chgData name="Matt Lyle" userId="a96e7d453dd11193" providerId="LiveId" clId="{5BF9C267-B7AD-4AAA-AACA-C31FDBA2DC65}" dt="2025-03-28T12:49:46.807" v="1240"/>
          <ac:picMkLst>
            <pc:docMk/>
            <pc:sldMk cId="400163293" sldId="292"/>
            <ac:picMk id="6" creationId="{56D8729A-9E7D-3E64-3186-E91ED9C67E76}"/>
          </ac:picMkLst>
        </pc:picChg>
        <pc:picChg chg="add mod">
          <ac:chgData name="Matt Lyle" userId="a96e7d453dd11193" providerId="LiveId" clId="{5BF9C267-B7AD-4AAA-AACA-C31FDBA2DC65}" dt="2025-03-29T02:07:41.932" v="1718"/>
          <ac:picMkLst>
            <pc:docMk/>
            <pc:sldMk cId="400163293" sldId="292"/>
            <ac:picMk id="8" creationId="{31BA35FB-B894-CF9F-A37E-32EEEC362718}"/>
          </ac:picMkLst>
        </pc:picChg>
        <pc:picChg chg="add mod">
          <ac:chgData name="Matt Lyle" userId="a96e7d453dd11193" providerId="LiveId" clId="{5BF9C267-B7AD-4AAA-AACA-C31FDBA2DC65}" dt="2025-03-29T07:44:08.974" v="3000" actId="1076"/>
          <ac:picMkLst>
            <pc:docMk/>
            <pc:sldMk cId="400163293" sldId="292"/>
            <ac:picMk id="9" creationId="{56D8729A-9E7D-3E64-3186-E91ED9C67E76}"/>
          </ac:picMkLst>
        </pc:picChg>
      </pc:sldChg>
      <pc:sldChg chg="addSp modSp new mod modTransition">
        <pc:chgData name="Matt Lyle" userId="a96e7d453dd11193" providerId="LiveId" clId="{5BF9C267-B7AD-4AAA-AACA-C31FDBA2DC65}" dt="2025-03-29T03:19:57.363" v="1896"/>
        <pc:sldMkLst>
          <pc:docMk/>
          <pc:sldMk cId="4090941827" sldId="293"/>
        </pc:sldMkLst>
        <pc:spChg chg="add mod">
          <ac:chgData name="Matt Lyle" userId="a96e7d453dd11193" providerId="LiveId" clId="{5BF9C267-B7AD-4AAA-AACA-C31FDBA2DC65}" dt="2025-03-29T01:16:51.524" v="1256" actId="20577"/>
          <ac:spMkLst>
            <pc:docMk/>
            <pc:sldMk cId="4090941827" sldId="293"/>
            <ac:spMk id="2" creationId="{468669AB-17CA-F0B3-E1A0-3474685843FA}"/>
          </ac:spMkLst>
        </pc:spChg>
        <pc:spChg chg="add mod">
          <ac:chgData name="Matt Lyle" userId="a96e7d453dd11193" providerId="LiveId" clId="{5BF9C267-B7AD-4AAA-AACA-C31FDBA2DC65}" dt="2025-03-29T01:16:39.579" v="1252"/>
          <ac:spMkLst>
            <pc:docMk/>
            <pc:sldMk cId="4090941827" sldId="293"/>
            <ac:spMk id="5" creationId="{B0BCDF21-6007-99A2-ED3A-45003D240008}"/>
          </ac:spMkLst>
        </pc:spChg>
        <pc:picChg chg="add mod ord">
          <ac:chgData name="Matt Lyle" userId="a96e7d453dd11193" providerId="LiveId" clId="{5BF9C267-B7AD-4AAA-AACA-C31FDBA2DC65}" dt="2025-03-29T01:16:48.210" v="1255" actId="1076"/>
          <ac:picMkLst>
            <pc:docMk/>
            <pc:sldMk cId="4090941827" sldId="293"/>
            <ac:picMk id="4" creationId="{7FC73840-A9E8-9DD5-64D2-D8CF546DC4E2}"/>
          </ac:picMkLst>
        </pc:picChg>
      </pc:sldChg>
      <pc:sldChg chg="addSp delSp modSp new mod modTransition setBg">
        <pc:chgData name="Matt Lyle" userId="a96e7d453dd11193" providerId="LiveId" clId="{5BF9C267-B7AD-4AAA-AACA-C31FDBA2DC65}" dt="2025-03-29T03:19:57.363" v="1896"/>
        <pc:sldMkLst>
          <pc:docMk/>
          <pc:sldMk cId="4155897752" sldId="294"/>
        </pc:sldMkLst>
        <pc:spChg chg="add mod">
          <ac:chgData name="Matt Lyle" userId="a96e7d453dd11193" providerId="LiveId" clId="{5BF9C267-B7AD-4AAA-AACA-C31FDBA2DC65}" dt="2025-03-29T01:33:10.946" v="1468" actId="207"/>
          <ac:spMkLst>
            <pc:docMk/>
            <pc:sldMk cId="4155897752" sldId="294"/>
            <ac:spMk id="6" creationId="{647679F5-AF5A-06B7-D44A-A7453F16B5B4}"/>
          </ac:spMkLst>
        </pc:spChg>
        <pc:spChg chg="add mod">
          <ac:chgData name="Matt Lyle" userId="a96e7d453dd11193" providerId="LiveId" clId="{5BF9C267-B7AD-4AAA-AACA-C31FDBA2DC65}" dt="2025-03-29T01:31:59.680" v="1303" actId="20577"/>
          <ac:spMkLst>
            <pc:docMk/>
            <pc:sldMk cId="4155897752" sldId="294"/>
            <ac:spMk id="7" creationId="{D25AC35F-9E17-1CCC-EDB8-4F60F984F1E7}"/>
          </ac:spMkLst>
        </pc:spChg>
        <pc:spChg chg="add del">
          <ac:chgData name="Matt Lyle" userId="a96e7d453dd11193" providerId="LiveId" clId="{5BF9C267-B7AD-4AAA-AACA-C31FDBA2DC65}" dt="2025-03-29T01:30:12.938" v="1260" actId="26606"/>
          <ac:spMkLst>
            <pc:docMk/>
            <pc:sldMk cId="4155897752" sldId="294"/>
            <ac:spMk id="8" creationId="{42A4FC2C-047E-45A5-965D-8E1E3BF09BC6}"/>
          </ac:spMkLst>
        </pc:spChg>
        <pc:picChg chg="add del mod modCrop">
          <ac:chgData name="Matt Lyle" userId="a96e7d453dd11193" providerId="LiveId" clId="{5BF9C267-B7AD-4AAA-AACA-C31FDBA2DC65}" dt="2025-03-29T01:31:14.371" v="1270" actId="478"/>
          <ac:picMkLst>
            <pc:docMk/>
            <pc:sldMk cId="4155897752" sldId="294"/>
            <ac:picMk id="3" creationId="{DA7AC083-5A32-3066-259B-C6341192D0ED}"/>
          </ac:picMkLst>
        </pc:picChg>
        <pc:picChg chg="add mod">
          <ac:chgData name="Matt Lyle" userId="a96e7d453dd11193" providerId="LiveId" clId="{5BF9C267-B7AD-4AAA-AACA-C31FDBA2DC65}" dt="2025-03-29T01:31:20.827" v="1275" actId="14100"/>
          <ac:picMkLst>
            <pc:docMk/>
            <pc:sldMk cId="4155897752" sldId="294"/>
            <ac:picMk id="5" creationId="{CA67900D-EE1D-7FFF-01C8-53FA0F68167D}"/>
          </ac:picMkLst>
        </pc:picChg>
      </pc:sldChg>
      <pc:sldChg chg="addSp delSp modSp new mod ord modTransition modClrScheme delAnim modAnim chgLayout">
        <pc:chgData name="Matt Lyle" userId="a96e7d453dd11193" providerId="LiveId" clId="{5BF9C267-B7AD-4AAA-AACA-C31FDBA2DC65}" dt="2025-03-29T10:18:25.561" v="3507" actId="1076"/>
        <pc:sldMkLst>
          <pc:docMk/>
          <pc:sldMk cId="533603018" sldId="295"/>
        </pc:sldMkLst>
        <pc:spChg chg="add del mod">
          <ac:chgData name="Matt Lyle" userId="a96e7d453dd11193" providerId="LiveId" clId="{5BF9C267-B7AD-4AAA-AACA-C31FDBA2DC65}" dt="2025-03-29T10:11:40.495" v="3466" actId="478"/>
          <ac:spMkLst>
            <pc:docMk/>
            <pc:sldMk cId="533603018" sldId="295"/>
            <ac:spMk id="4" creationId="{63B0532F-32BC-F89B-0C7E-34B2847C86D8}"/>
          </ac:spMkLst>
        </pc:spChg>
        <pc:spChg chg="add del mod">
          <ac:chgData name="Matt Lyle" userId="a96e7d453dd11193" providerId="LiveId" clId="{5BF9C267-B7AD-4AAA-AACA-C31FDBA2DC65}" dt="2025-03-29T10:11:39.664" v="3465" actId="478"/>
          <ac:spMkLst>
            <pc:docMk/>
            <pc:sldMk cId="533603018" sldId="295"/>
            <ac:spMk id="5" creationId="{1CE8B1C0-E30A-FDAD-A30E-F5025CDA30BA}"/>
          </ac:spMkLst>
        </pc:spChg>
        <pc:spChg chg="add del mod">
          <ac:chgData name="Matt Lyle" userId="a96e7d453dd11193" providerId="LiveId" clId="{5BF9C267-B7AD-4AAA-AACA-C31FDBA2DC65}" dt="2025-03-29T10:11:44.263" v="3468" actId="478"/>
          <ac:spMkLst>
            <pc:docMk/>
            <pc:sldMk cId="533603018" sldId="295"/>
            <ac:spMk id="6" creationId="{65C17A93-4132-A9E2-824E-B0347E5F531D}"/>
          </ac:spMkLst>
        </pc:spChg>
        <pc:spChg chg="add del mod">
          <ac:chgData name="Matt Lyle" userId="a96e7d453dd11193" providerId="LiveId" clId="{5BF9C267-B7AD-4AAA-AACA-C31FDBA2DC65}" dt="2025-03-29T10:11:41.661" v="3467" actId="478"/>
          <ac:spMkLst>
            <pc:docMk/>
            <pc:sldMk cId="533603018" sldId="295"/>
            <ac:spMk id="7" creationId="{FFA501C5-00B4-DDEB-D871-3F111D854F39}"/>
          </ac:spMkLst>
        </pc:spChg>
        <pc:picChg chg="add del mod">
          <ac:chgData name="Matt Lyle" userId="a96e7d453dd11193" providerId="LiveId" clId="{5BF9C267-B7AD-4AAA-AACA-C31FDBA2DC65}" dt="2025-03-29T08:35:25.697" v="3294" actId="478"/>
          <ac:picMkLst>
            <pc:docMk/>
            <pc:sldMk cId="533603018" sldId="295"/>
            <ac:picMk id="3" creationId="{9E0C701A-8DFF-B72C-B524-C99FE987C708}"/>
          </ac:picMkLst>
        </pc:picChg>
        <pc:picChg chg="add mod">
          <ac:chgData name="Matt Lyle" userId="a96e7d453dd11193" providerId="LiveId" clId="{5BF9C267-B7AD-4AAA-AACA-C31FDBA2DC65}" dt="2025-03-29T10:18:25.561" v="3507" actId="1076"/>
          <ac:picMkLst>
            <pc:docMk/>
            <pc:sldMk cId="533603018" sldId="295"/>
            <ac:picMk id="9" creationId="{4B89BB2E-AA50-46AE-A12E-7C18800E4823}"/>
          </ac:picMkLst>
        </pc:picChg>
      </pc:sldChg>
      <pc:sldChg chg="addSp delSp modSp add mod ord modTransition delAnim modAnim">
        <pc:chgData name="Matt Lyle" userId="a96e7d453dd11193" providerId="LiveId" clId="{5BF9C267-B7AD-4AAA-AACA-C31FDBA2DC65}" dt="2025-03-29T07:43:34.401" v="2996" actId="1076"/>
        <pc:sldMkLst>
          <pc:docMk/>
          <pc:sldMk cId="1450004191" sldId="296"/>
        </pc:sldMkLst>
        <pc:spChg chg="mod">
          <ac:chgData name="Matt Lyle" userId="a96e7d453dd11193" providerId="LiveId" clId="{5BF9C267-B7AD-4AAA-AACA-C31FDBA2DC65}" dt="2025-03-29T03:26:31.938" v="1899" actId="20577"/>
          <ac:spMkLst>
            <pc:docMk/>
            <pc:sldMk cId="1450004191" sldId="296"/>
            <ac:spMk id="2" creationId="{95883B4F-52D4-EA56-2423-9ED1DB566CAE}"/>
          </ac:spMkLst>
        </pc:spChg>
        <pc:spChg chg="add mod">
          <ac:chgData name="Matt Lyle" userId="a96e7d453dd11193" providerId="LiveId" clId="{5BF9C267-B7AD-4AAA-AACA-C31FDBA2DC65}" dt="2025-03-29T02:07:09.857" v="1636" actId="1037"/>
          <ac:spMkLst>
            <pc:docMk/>
            <pc:sldMk cId="1450004191" sldId="296"/>
            <ac:spMk id="3" creationId="{3161C2CE-7EEF-A211-F5F8-003A0BB53A94}"/>
          </ac:spMkLst>
        </pc:spChg>
        <pc:picChg chg="mod">
          <ac:chgData name="Matt Lyle" userId="a96e7d453dd11193" providerId="LiveId" clId="{5BF9C267-B7AD-4AAA-AACA-C31FDBA2DC65}" dt="2025-03-29T07:43:34.401" v="2996" actId="1076"/>
          <ac:picMkLst>
            <pc:docMk/>
            <pc:sldMk cId="1450004191" sldId="296"/>
            <ac:picMk id="4" creationId="{E64610C4-316E-DDED-3873-53BAB8368754}"/>
          </ac:picMkLst>
        </pc:picChg>
        <pc:picChg chg="add mod">
          <ac:chgData name="Matt Lyle" userId="a96e7d453dd11193" providerId="LiveId" clId="{5BF9C267-B7AD-4AAA-AACA-C31FDBA2DC65}" dt="2025-03-29T02:07:09.857" v="1636" actId="1037"/>
          <ac:picMkLst>
            <pc:docMk/>
            <pc:sldMk cId="1450004191" sldId="296"/>
            <ac:picMk id="6" creationId="{31BA35FB-B894-CF9F-A37E-32EEEC362718}"/>
          </ac:picMkLst>
        </pc:picChg>
        <pc:picChg chg="add mod">
          <ac:chgData name="Matt Lyle" userId="a96e7d453dd11193" providerId="LiveId" clId="{5BF9C267-B7AD-4AAA-AACA-C31FDBA2DC65}" dt="2025-03-29T02:07:09.857" v="1636" actId="1037"/>
          <ac:picMkLst>
            <pc:docMk/>
            <pc:sldMk cId="1450004191" sldId="296"/>
            <ac:picMk id="7" creationId="{56D8729A-9E7D-3E64-3186-E91ED9C67E76}"/>
          </ac:picMkLst>
        </pc:picChg>
        <pc:picChg chg="add del mod">
          <ac:chgData name="Matt Lyle" userId="a96e7d453dd11193" providerId="LiveId" clId="{5BF9C267-B7AD-4AAA-AACA-C31FDBA2DC65}" dt="2025-03-29T02:07:39.732" v="1717" actId="21"/>
          <ac:picMkLst>
            <pc:docMk/>
            <pc:sldMk cId="1450004191" sldId="296"/>
            <ac:picMk id="8" creationId="{31BA35FB-B894-CF9F-A37E-32EEEC362718}"/>
          </ac:picMkLst>
        </pc:picChg>
        <pc:picChg chg="add del mod">
          <ac:chgData name="Matt Lyle" userId="a96e7d453dd11193" providerId="LiveId" clId="{5BF9C267-B7AD-4AAA-AACA-C31FDBA2DC65}" dt="2025-03-29T02:07:39.732" v="1717" actId="21"/>
          <ac:picMkLst>
            <pc:docMk/>
            <pc:sldMk cId="1450004191" sldId="296"/>
            <ac:picMk id="9" creationId="{56D8729A-9E7D-3E64-3186-E91ED9C67E76}"/>
          </ac:picMkLst>
        </pc:picChg>
      </pc:sldChg>
      <pc:sldChg chg="addSp modSp add mod ord modTransition modAnim">
        <pc:chgData name="Matt Lyle" userId="a96e7d453dd11193" providerId="LiveId" clId="{5BF9C267-B7AD-4AAA-AACA-C31FDBA2DC65}" dt="2025-03-29T04:19:55.816" v="2334"/>
        <pc:sldMkLst>
          <pc:docMk/>
          <pc:sldMk cId="4097451122" sldId="297"/>
        </pc:sldMkLst>
        <pc:spChg chg="mod">
          <ac:chgData name="Matt Lyle" userId="a96e7d453dd11193" providerId="LiveId" clId="{5BF9C267-B7AD-4AAA-AACA-C31FDBA2DC65}" dt="2025-03-29T03:17:58.047" v="1884" actId="20577"/>
          <ac:spMkLst>
            <pc:docMk/>
            <pc:sldMk cId="4097451122" sldId="297"/>
            <ac:spMk id="3" creationId="{510BC48E-FF4C-05C4-B7AC-3E47728E83BE}"/>
          </ac:spMkLst>
        </pc:spChg>
        <pc:spChg chg="add mod">
          <ac:chgData name="Matt Lyle" userId="a96e7d453dd11193" providerId="LiveId" clId="{5BF9C267-B7AD-4AAA-AACA-C31FDBA2DC65}" dt="2025-03-29T04:19:18.641" v="2333" actId="1076"/>
          <ac:spMkLst>
            <pc:docMk/>
            <pc:sldMk cId="4097451122" sldId="297"/>
            <ac:spMk id="5" creationId="{05CDC95A-DEFF-2FB4-1882-1D3F93E620C7}"/>
          </ac:spMkLst>
        </pc:spChg>
      </pc:sldChg>
      <pc:sldChg chg="modSp add mod modTransition">
        <pc:chgData name="Matt Lyle" userId="a96e7d453dd11193" providerId="LiveId" clId="{5BF9C267-B7AD-4AAA-AACA-C31FDBA2DC65}" dt="2025-03-29T09:50:46.233" v="3458" actId="207"/>
        <pc:sldMkLst>
          <pc:docMk/>
          <pc:sldMk cId="1141995639" sldId="298"/>
        </pc:sldMkLst>
        <pc:spChg chg="mod">
          <ac:chgData name="Matt Lyle" userId="a96e7d453dd11193" providerId="LiveId" clId="{5BF9C267-B7AD-4AAA-AACA-C31FDBA2DC65}" dt="2025-03-29T09:50:46.233" v="3458" actId="207"/>
          <ac:spMkLst>
            <pc:docMk/>
            <pc:sldMk cId="1141995639" sldId="298"/>
            <ac:spMk id="3" creationId="{4FE573BA-6A14-3392-4601-2253C7422EA3}"/>
          </ac:spMkLst>
        </pc:spChg>
        <pc:spChg chg="mod">
          <ac:chgData name="Matt Lyle" userId="a96e7d453dd11193" providerId="LiveId" clId="{5BF9C267-B7AD-4AAA-AACA-C31FDBA2DC65}" dt="2025-03-29T09:50:11.871" v="3456" actId="20577"/>
          <ac:spMkLst>
            <pc:docMk/>
            <pc:sldMk cId="1141995639" sldId="298"/>
            <ac:spMk id="6" creationId="{F75538C7-C943-50F7-B0A2-04735290240E}"/>
          </ac:spMkLst>
        </pc:spChg>
      </pc:sldChg>
      <pc:sldChg chg="modSp add mod ord modTransition">
        <pc:chgData name="Matt Lyle" userId="a96e7d453dd11193" providerId="LiveId" clId="{5BF9C267-B7AD-4AAA-AACA-C31FDBA2DC65}" dt="2025-03-29T09:50:41.937" v="3457" actId="207"/>
        <pc:sldMkLst>
          <pc:docMk/>
          <pc:sldMk cId="2951245670" sldId="299"/>
        </pc:sldMkLst>
        <pc:spChg chg="mod">
          <ac:chgData name="Matt Lyle" userId="a96e7d453dd11193" providerId="LiveId" clId="{5BF9C267-B7AD-4AAA-AACA-C31FDBA2DC65}" dt="2025-03-29T09:50:41.937" v="3457" actId="207"/>
          <ac:spMkLst>
            <pc:docMk/>
            <pc:sldMk cId="2951245670" sldId="299"/>
            <ac:spMk id="3" creationId="{F279EE85-0CEB-6FD1-DB25-6F53589412A0}"/>
          </ac:spMkLst>
        </pc:spChg>
        <pc:spChg chg="mod">
          <ac:chgData name="Matt Lyle" userId="a96e7d453dd11193" providerId="LiveId" clId="{5BF9C267-B7AD-4AAA-AACA-C31FDBA2DC65}" dt="2025-03-29T09:39:03.847" v="3452" actId="20577"/>
          <ac:spMkLst>
            <pc:docMk/>
            <pc:sldMk cId="2951245670" sldId="299"/>
            <ac:spMk id="6" creationId="{68137A80-568E-F9DB-B2E5-22E57B06C157}"/>
          </ac:spMkLst>
        </pc:spChg>
      </pc:sldChg>
      <pc:sldChg chg="addSp delSp modSp add mod ord modClrScheme modAnim chgLayout">
        <pc:chgData name="Matt Lyle" userId="a96e7d453dd11193" providerId="LiveId" clId="{5BF9C267-B7AD-4AAA-AACA-C31FDBA2DC65}" dt="2025-03-29T09:39:07.871" v="3454" actId="20577"/>
        <pc:sldMkLst>
          <pc:docMk/>
          <pc:sldMk cId="1176015030" sldId="300"/>
        </pc:sldMkLst>
        <pc:spChg chg="add mod">
          <ac:chgData name="Matt Lyle" userId="a96e7d453dd11193" providerId="LiveId" clId="{5BF9C267-B7AD-4AAA-AACA-C31FDBA2DC65}" dt="2025-03-29T09:39:07.871" v="3454" actId="20577"/>
          <ac:spMkLst>
            <pc:docMk/>
            <pc:sldMk cId="1176015030" sldId="300"/>
            <ac:spMk id="2" creationId="{F780695A-D238-A76B-DAC8-0F8458E44F1B}"/>
          </ac:spMkLst>
        </pc:spChg>
        <pc:spChg chg="add del mod">
          <ac:chgData name="Matt Lyle" userId="a96e7d453dd11193" providerId="LiveId" clId="{5BF9C267-B7AD-4AAA-AACA-C31FDBA2DC65}" dt="2025-03-29T08:57:56.195" v="3427" actId="207"/>
          <ac:spMkLst>
            <pc:docMk/>
            <pc:sldMk cId="1176015030" sldId="300"/>
            <ac:spMk id="6" creationId="{09FCC6CC-3311-531F-966C-DE4696F6BDD2}"/>
          </ac:spMkLst>
        </pc:spChg>
        <pc:picChg chg="del">
          <ac:chgData name="Matt Lyle" userId="a96e7d453dd11193" providerId="LiveId" clId="{5BF9C267-B7AD-4AAA-AACA-C31FDBA2DC65}" dt="2025-03-29T08:35:19.026" v="3292" actId="478"/>
          <ac:picMkLst>
            <pc:docMk/>
            <pc:sldMk cId="1176015030" sldId="300"/>
            <ac:picMk id="3" creationId="{34C0B4DB-202B-44A0-C360-F74BB08F0C65}"/>
          </ac:picMkLst>
        </pc:picChg>
      </pc:sldChg>
      <pc:sldChg chg="add del">
        <pc:chgData name="Matt Lyle" userId="a96e7d453dd11193" providerId="LiveId" clId="{5BF9C267-B7AD-4AAA-AACA-C31FDBA2DC65}" dt="2025-03-29T03:28:32.992" v="1904" actId="47"/>
        <pc:sldMkLst>
          <pc:docMk/>
          <pc:sldMk cId="3650102675" sldId="300"/>
        </pc:sldMkLst>
      </pc:sldChg>
      <pc:sldChg chg="addSp delSp modSp new mod modTransition setBg modClrScheme delAnim modAnim delDesignElem chgLayout">
        <pc:chgData name="Matt Lyle" userId="a96e7d453dd11193" providerId="LiveId" clId="{5BF9C267-B7AD-4AAA-AACA-C31FDBA2DC65}" dt="2025-03-29T05:13:35.766" v="2861" actId="1036"/>
        <pc:sldMkLst>
          <pc:docMk/>
          <pc:sldMk cId="1359083161" sldId="301"/>
        </pc:sldMkLst>
        <pc:spChg chg="add mod ord">
          <ac:chgData name="Matt Lyle" userId="a96e7d453dd11193" providerId="LiveId" clId="{5BF9C267-B7AD-4AAA-AACA-C31FDBA2DC65}" dt="2025-03-29T05:13:08.670" v="2815" actId="1076"/>
          <ac:spMkLst>
            <pc:docMk/>
            <pc:sldMk cId="1359083161" sldId="301"/>
            <ac:spMk id="3" creationId="{10074ECF-3298-19B6-4E15-D5139AFD6B25}"/>
          </ac:spMkLst>
        </pc:spChg>
        <pc:spChg chg="add del mod">
          <ac:chgData name="Matt Lyle" userId="a96e7d453dd11193" providerId="LiveId" clId="{5BF9C267-B7AD-4AAA-AACA-C31FDBA2DC65}" dt="2025-03-29T03:41:11.910" v="2052" actId="21"/>
          <ac:spMkLst>
            <pc:docMk/>
            <pc:sldMk cId="1359083161" sldId="301"/>
            <ac:spMk id="4" creationId="{DB9351A5-451A-B5D9-5FD3-7E292D6092BA}"/>
          </ac:spMkLst>
        </pc:spChg>
        <pc:spChg chg="add mod ord">
          <ac:chgData name="Matt Lyle" userId="a96e7d453dd11193" providerId="LiveId" clId="{5BF9C267-B7AD-4AAA-AACA-C31FDBA2DC65}" dt="2025-03-29T05:10:48.697" v="2804" actId="164"/>
          <ac:spMkLst>
            <pc:docMk/>
            <pc:sldMk cId="1359083161" sldId="301"/>
            <ac:spMk id="5" creationId="{DC5EF41E-BEBE-4B70-7A1A-A3738D2EDA50}"/>
          </ac:spMkLst>
        </pc:spChg>
        <pc:spChg chg="add mod ord">
          <ac:chgData name="Matt Lyle" userId="a96e7d453dd11193" providerId="LiveId" clId="{5BF9C267-B7AD-4AAA-AACA-C31FDBA2DC65}" dt="2025-03-29T05:11:09.107" v="2808" actId="166"/>
          <ac:spMkLst>
            <pc:docMk/>
            <pc:sldMk cId="1359083161" sldId="301"/>
            <ac:spMk id="6" creationId="{DB9351A5-451A-B5D9-5FD3-7E292D6092BA}"/>
          </ac:spMkLst>
        </pc:spChg>
        <pc:spChg chg="add del">
          <ac:chgData name="Matt Lyle" userId="a96e7d453dd11193" providerId="LiveId" clId="{5BF9C267-B7AD-4AAA-AACA-C31FDBA2DC65}" dt="2025-03-29T03:37:15.416" v="1954" actId="700"/>
          <ac:spMkLst>
            <pc:docMk/>
            <pc:sldMk cId="1359083161" sldId="301"/>
            <ac:spMk id="7" creationId="{F3060C83-F051-4F0E-ABAD-AA0DFC48B218}"/>
          </ac:spMkLst>
        </pc:spChg>
        <pc:spChg chg="add mod ord">
          <ac:chgData name="Matt Lyle" userId="a96e7d453dd11193" providerId="LiveId" clId="{5BF9C267-B7AD-4AAA-AACA-C31FDBA2DC65}" dt="2025-03-29T05:11:00.473" v="2807" actId="166"/>
          <ac:spMkLst>
            <pc:docMk/>
            <pc:sldMk cId="1359083161" sldId="301"/>
            <ac:spMk id="8" creationId="{7FCB2166-9A9E-872E-150E-33B428A490CF}"/>
          </ac:spMkLst>
        </pc:spChg>
        <pc:spChg chg="add del">
          <ac:chgData name="Matt Lyle" userId="a96e7d453dd11193" providerId="LiveId" clId="{5BF9C267-B7AD-4AAA-AACA-C31FDBA2DC65}" dt="2025-03-29T03:37:15.416" v="1954" actId="700"/>
          <ac:spMkLst>
            <pc:docMk/>
            <pc:sldMk cId="1359083161" sldId="301"/>
            <ac:spMk id="9" creationId="{83C98ABE-055B-441F-B07E-44F97F083C39}"/>
          </ac:spMkLst>
        </pc:spChg>
        <pc:spChg chg="add del">
          <ac:chgData name="Matt Lyle" userId="a96e7d453dd11193" providerId="LiveId" clId="{5BF9C267-B7AD-4AAA-AACA-C31FDBA2DC65}" dt="2025-03-29T03:37:15.416" v="1954" actId="700"/>
          <ac:spMkLst>
            <pc:docMk/>
            <pc:sldMk cId="1359083161" sldId="301"/>
            <ac:spMk id="11" creationId="{29FDB030-9B49-4CED-8CCD-4D99382388AC}"/>
          </ac:spMkLst>
        </pc:spChg>
        <pc:spChg chg="add mod ord">
          <ac:chgData name="Matt Lyle" userId="a96e7d453dd11193" providerId="LiveId" clId="{5BF9C267-B7AD-4AAA-AACA-C31FDBA2DC65}" dt="2025-03-29T05:11:09.107" v="2808" actId="166"/>
          <ac:spMkLst>
            <pc:docMk/>
            <pc:sldMk cId="1359083161" sldId="301"/>
            <ac:spMk id="12" creationId="{0E7B6A9B-563B-7DAB-4FED-12755763BEF8}"/>
          </ac:spMkLst>
        </pc:spChg>
        <pc:spChg chg="add del">
          <ac:chgData name="Matt Lyle" userId="a96e7d453dd11193" providerId="LiveId" clId="{5BF9C267-B7AD-4AAA-AACA-C31FDBA2DC65}" dt="2025-03-29T03:37:15.416" v="1954" actId="700"/>
          <ac:spMkLst>
            <pc:docMk/>
            <pc:sldMk cId="1359083161" sldId="301"/>
            <ac:spMk id="13" creationId="{3783CA14-24A1-485C-8B30-D6A5D87987AD}"/>
          </ac:spMkLst>
        </pc:spChg>
        <pc:spChg chg="add mod">
          <ac:chgData name="Matt Lyle" userId="a96e7d453dd11193" providerId="LiveId" clId="{5BF9C267-B7AD-4AAA-AACA-C31FDBA2DC65}" dt="2025-03-29T05:10:48.697" v="2804" actId="164"/>
          <ac:spMkLst>
            <pc:docMk/>
            <pc:sldMk cId="1359083161" sldId="301"/>
            <ac:spMk id="14" creationId="{3279665F-1B72-3943-2CE8-7239FB3C71EE}"/>
          </ac:spMkLst>
        </pc:spChg>
        <pc:spChg chg="add del">
          <ac:chgData name="Matt Lyle" userId="a96e7d453dd11193" providerId="LiveId" clId="{5BF9C267-B7AD-4AAA-AACA-C31FDBA2DC65}" dt="2025-03-29T03:37:15.416" v="1954" actId="700"/>
          <ac:spMkLst>
            <pc:docMk/>
            <pc:sldMk cId="1359083161" sldId="301"/>
            <ac:spMk id="15" creationId="{9A97C86A-04D6-40F7-AE84-31AB43E6A846}"/>
          </ac:spMkLst>
        </pc:spChg>
        <pc:spChg chg="add mod">
          <ac:chgData name="Matt Lyle" userId="a96e7d453dd11193" providerId="LiveId" clId="{5BF9C267-B7AD-4AAA-AACA-C31FDBA2DC65}" dt="2025-03-29T05:10:48.697" v="2804" actId="164"/>
          <ac:spMkLst>
            <pc:docMk/>
            <pc:sldMk cId="1359083161" sldId="301"/>
            <ac:spMk id="16" creationId="{E0AC7B63-8F4E-3993-C9D5-2E9F78626209}"/>
          </ac:spMkLst>
        </pc:spChg>
        <pc:spChg chg="add del">
          <ac:chgData name="Matt Lyle" userId="a96e7d453dd11193" providerId="LiveId" clId="{5BF9C267-B7AD-4AAA-AACA-C31FDBA2DC65}" dt="2025-03-29T03:37:15.416" v="1954" actId="700"/>
          <ac:spMkLst>
            <pc:docMk/>
            <pc:sldMk cId="1359083161" sldId="301"/>
            <ac:spMk id="17" creationId="{FF9F2414-84E8-453E-B1F3-389FDE8192D9}"/>
          </ac:spMkLst>
        </pc:spChg>
        <pc:spChg chg="add mod">
          <ac:chgData name="Matt Lyle" userId="a96e7d453dd11193" providerId="LiveId" clId="{5BF9C267-B7AD-4AAA-AACA-C31FDBA2DC65}" dt="2025-03-29T05:11:16.233" v="2810" actId="14100"/>
          <ac:spMkLst>
            <pc:docMk/>
            <pc:sldMk cId="1359083161" sldId="301"/>
            <ac:spMk id="18" creationId="{48AF8587-825B-8FED-9BBD-35B01777C683}"/>
          </ac:spMkLst>
        </pc:spChg>
        <pc:spChg chg="add del">
          <ac:chgData name="Matt Lyle" userId="a96e7d453dd11193" providerId="LiveId" clId="{5BF9C267-B7AD-4AAA-AACA-C31FDBA2DC65}" dt="2025-03-29T03:37:15.416" v="1954" actId="700"/>
          <ac:spMkLst>
            <pc:docMk/>
            <pc:sldMk cId="1359083161" sldId="301"/>
            <ac:spMk id="19" creationId="{3ECA69A1-7536-43AC-85EF-C7106179F5ED}"/>
          </ac:spMkLst>
        </pc:spChg>
        <pc:spChg chg="add mod">
          <ac:chgData name="Matt Lyle" userId="a96e7d453dd11193" providerId="LiveId" clId="{5BF9C267-B7AD-4AAA-AACA-C31FDBA2DC65}" dt="2025-03-29T05:10:48.697" v="2804" actId="164"/>
          <ac:spMkLst>
            <pc:docMk/>
            <pc:sldMk cId="1359083161" sldId="301"/>
            <ac:spMk id="20" creationId="{FE813B6A-0C62-257E-534B-BA868CEA550B}"/>
          </ac:spMkLst>
        </pc:spChg>
        <pc:grpChg chg="add mod">
          <ac:chgData name="Matt Lyle" userId="a96e7d453dd11193" providerId="LiveId" clId="{5BF9C267-B7AD-4AAA-AACA-C31FDBA2DC65}" dt="2025-03-29T05:13:35.766" v="2861" actId="1036"/>
          <ac:grpSpMkLst>
            <pc:docMk/>
            <pc:sldMk cId="1359083161" sldId="301"/>
            <ac:grpSpMk id="21" creationId="{5605021D-F69A-4AE5-07AA-7C482A9AD837}"/>
          </ac:grpSpMkLst>
        </pc:grpChg>
        <pc:graphicFrameChg chg="add del mod modGraphic">
          <ac:chgData name="Matt Lyle" userId="a96e7d453dd11193" providerId="LiveId" clId="{5BF9C267-B7AD-4AAA-AACA-C31FDBA2DC65}" dt="2025-03-29T03:45:08.441" v="2124" actId="478"/>
          <ac:graphicFrameMkLst>
            <pc:docMk/>
            <pc:sldMk cId="1359083161" sldId="301"/>
            <ac:graphicFrameMk id="2" creationId="{71439B5F-0A37-287E-635D-5E3614778A8A}"/>
          </ac:graphicFrameMkLst>
        </pc:graphicFrameChg>
        <pc:graphicFrameChg chg="add mod ord modGraphic">
          <ac:chgData name="Matt Lyle" userId="a96e7d453dd11193" providerId="LiveId" clId="{5BF9C267-B7AD-4AAA-AACA-C31FDBA2DC65}" dt="2025-03-29T05:13:27.242" v="2822" actId="20577"/>
          <ac:graphicFrameMkLst>
            <pc:docMk/>
            <pc:sldMk cId="1359083161" sldId="301"/>
            <ac:graphicFrameMk id="10" creationId="{3A69B33D-2FC4-E433-8CF6-3F030E165C90}"/>
          </ac:graphicFrameMkLst>
        </pc:graphicFrameChg>
      </pc:sldChg>
      <pc:sldChg chg="addSp delSp modSp add mod modTransition modAnim">
        <pc:chgData name="Matt Lyle" userId="a96e7d453dd11193" providerId="LiveId" clId="{5BF9C267-B7AD-4AAA-AACA-C31FDBA2DC65}" dt="2025-03-29T05:09:13.001" v="2784"/>
        <pc:sldMkLst>
          <pc:docMk/>
          <pc:sldMk cId="1452658757" sldId="302"/>
        </pc:sldMkLst>
        <pc:spChg chg="del">
          <ac:chgData name="Matt Lyle" userId="a96e7d453dd11193" providerId="LiveId" clId="{5BF9C267-B7AD-4AAA-AACA-C31FDBA2DC65}" dt="2025-03-29T03:43:39.076" v="2099" actId="478"/>
          <ac:spMkLst>
            <pc:docMk/>
            <pc:sldMk cId="1452658757" sldId="302"/>
            <ac:spMk id="3" creationId="{C8488D41-3BFB-C91F-8025-815BED0EC314}"/>
          </ac:spMkLst>
        </pc:spChg>
        <pc:spChg chg="del">
          <ac:chgData name="Matt Lyle" userId="a96e7d453dd11193" providerId="LiveId" clId="{5BF9C267-B7AD-4AAA-AACA-C31FDBA2DC65}" dt="2025-03-29T03:43:37.689" v="2098" actId="478"/>
          <ac:spMkLst>
            <pc:docMk/>
            <pc:sldMk cId="1452658757" sldId="302"/>
            <ac:spMk id="4" creationId="{522C6605-F514-81E2-276B-FAA27DC6C362}"/>
          </ac:spMkLst>
        </pc:spChg>
        <pc:spChg chg="add mod">
          <ac:chgData name="Matt Lyle" userId="a96e7d453dd11193" providerId="LiveId" clId="{5BF9C267-B7AD-4AAA-AACA-C31FDBA2DC65}" dt="2025-03-29T04:53:28.367" v="2745" actId="14100"/>
          <ac:spMkLst>
            <pc:docMk/>
            <pc:sldMk cId="1452658757" sldId="302"/>
            <ac:spMk id="5" creationId="{0C1F18BA-E001-851E-5654-FC59D6482E2D}"/>
          </ac:spMkLst>
        </pc:spChg>
        <pc:spChg chg="add mod">
          <ac:chgData name="Matt Lyle" userId="a96e7d453dd11193" providerId="LiveId" clId="{5BF9C267-B7AD-4AAA-AACA-C31FDBA2DC65}" dt="2025-03-29T04:50:32.180" v="2733" actId="20577"/>
          <ac:spMkLst>
            <pc:docMk/>
            <pc:sldMk cId="1452658757" sldId="302"/>
            <ac:spMk id="7" creationId="{DD5409AF-B2AF-5A34-8E96-EA032340EB69}"/>
          </ac:spMkLst>
        </pc:spChg>
        <pc:graphicFrameChg chg="del">
          <ac:chgData name="Matt Lyle" userId="a96e7d453dd11193" providerId="LiveId" clId="{5BF9C267-B7AD-4AAA-AACA-C31FDBA2DC65}" dt="2025-03-29T03:45:05.607" v="2122" actId="478"/>
          <ac:graphicFrameMkLst>
            <pc:docMk/>
            <pc:sldMk cId="1452658757" sldId="302"/>
            <ac:graphicFrameMk id="2" creationId="{9C02E3FB-2A7B-3D83-EE9C-1459B6C00DC9}"/>
          </ac:graphicFrameMkLst>
        </pc:graphicFrameChg>
        <pc:graphicFrameChg chg="add mod ord modGraphic">
          <ac:chgData name="Matt Lyle" userId="a96e7d453dd11193" providerId="LiveId" clId="{5BF9C267-B7AD-4AAA-AACA-C31FDBA2DC65}" dt="2025-03-29T04:53:35.538" v="2747" actId="20577"/>
          <ac:graphicFrameMkLst>
            <pc:docMk/>
            <pc:sldMk cId="1452658757" sldId="302"/>
            <ac:graphicFrameMk id="6" creationId="{FFF7A782-BC7A-0AD1-7F9E-3E2B2FD4C6A1}"/>
          </ac:graphicFrameMkLst>
        </pc:graphicFrameChg>
      </pc:sldChg>
      <pc:sldChg chg="addSp delSp modSp add mod modTransition">
        <pc:chgData name="Matt Lyle" userId="a96e7d453dd11193" providerId="LiveId" clId="{5BF9C267-B7AD-4AAA-AACA-C31FDBA2DC65}" dt="2025-03-29T05:09:13.001" v="2784"/>
        <pc:sldMkLst>
          <pc:docMk/>
          <pc:sldMk cId="3518821205" sldId="303"/>
        </pc:sldMkLst>
        <pc:spChg chg="add mod">
          <ac:chgData name="Matt Lyle" userId="a96e7d453dd11193" providerId="LiveId" clId="{5BF9C267-B7AD-4AAA-AACA-C31FDBA2DC65}" dt="2025-03-29T04:50:38.183" v="2741" actId="20577"/>
          <ac:spMkLst>
            <pc:docMk/>
            <pc:sldMk cId="3518821205" sldId="303"/>
            <ac:spMk id="4" creationId="{BFD9E591-747D-9805-B000-CBB6CB6D6B73}"/>
          </ac:spMkLst>
        </pc:spChg>
        <pc:spChg chg="mod">
          <ac:chgData name="Matt Lyle" userId="a96e7d453dd11193" providerId="LiveId" clId="{5BF9C267-B7AD-4AAA-AACA-C31FDBA2DC65}" dt="2025-03-29T04:48:16.676" v="2731" actId="1076"/>
          <ac:spMkLst>
            <pc:docMk/>
            <pc:sldMk cId="3518821205" sldId="303"/>
            <ac:spMk id="5" creationId="{3CF05E6A-3D2A-DF55-EE36-CC86E80A62EB}"/>
          </ac:spMkLst>
        </pc:spChg>
        <pc:graphicFrameChg chg="del">
          <ac:chgData name="Matt Lyle" userId="a96e7d453dd11193" providerId="LiveId" clId="{5BF9C267-B7AD-4AAA-AACA-C31FDBA2DC65}" dt="2025-03-29T03:44:55.547" v="2119" actId="478"/>
          <ac:graphicFrameMkLst>
            <pc:docMk/>
            <pc:sldMk cId="3518821205" sldId="303"/>
            <ac:graphicFrameMk id="2" creationId="{7BC619A8-A4B0-1339-A7C2-5492197E330B}"/>
          </ac:graphicFrameMkLst>
        </pc:graphicFrameChg>
        <pc:graphicFrameChg chg="add mod ord">
          <ac:chgData name="Matt Lyle" userId="a96e7d453dd11193" providerId="LiveId" clId="{5BF9C267-B7AD-4AAA-AACA-C31FDBA2DC65}" dt="2025-03-29T03:45:27.716" v="2128" actId="167"/>
          <ac:graphicFrameMkLst>
            <pc:docMk/>
            <pc:sldMk cId="3518821205" sldId="303"/>
            <ac:graphicFrameMk id="3" creationId="{54CFF59B-6D64-B2E1-D647-F48F20EB5A5B}"/>
          </ac:graphicFrameMkLst>
        </pc:graphicFrameChg>
      </pc:sldChg>
      <pc:sldChg chg="addSp delSp modSp add mod modTransition">
        <pc:chgData name="Matt Lyle" userId="a96e7d453dd11193" providerId="LiveId" clId="{5BF9C267-B7AD-4AAA-AACA-C31FDBA2DC65}" dt="2025-03-29T05:09:13.001" v="2784"/>
        <pc:sldMkLst>
          <pc:docMk/>
          <pc:sldMk cId="2825453089" sldId="304"/>
        </pc:sldMkLst>
        <pc:spChg chg="add mod">
          <ac:chgData name="Matt Lyle" userId="a96e7d453dd11193" providerId="LiveId" clId="{5BF9C267-B7AD-4AAA-AACA-C31FDBA2DC65}" dt="2025-03-29T04:50:41.858" v="2743" actId="20577"/>
          <ac:spMkLst>
            <pc:docMk/>
            <pc:sldMk cId="2825453089" sldId="304"/>
            <ac:spMk id="3" creationId="{DF179D4A-FF96-8492-BDF1-4FF97E7B1779}"/>
          </ac:spMkLst>
        </pc:spChg>
        <pc:spChg chg="del">
          <ac:chgData name="Matt Lyle" userId="a96e7d453dd11193" providerId="LiveId" clId="{5BF9C267-B7AD-4AAA-AACA-C31FDBA2DC65}" dt="2025-03-29T03:44:13.931" v="2107" actId="478"/>
          <ac:spMkLst>
            <pc:docMk/>
            <pc:sldMk cId="2825453089" sldId="304"/>
            <ac:spMk id="5" creationId="{37859404-AFFA-53C0-DCDB-295A14C8EAD2}"/>
          </ac:spMkLst>
        </pc:spChg>
        <pc:graphicFrameChg chg="mod modGraphic">
          <ac:chgData name="Matt Lyle" userId="a96e7d453dd11193" providerId="LiveId" clId="{5BF9C267-B7AD-4AAA-AACA-C31FDBA2DC65}" dt="2025-03-29T03:44:51.244" v="2118" actId="1036"/>
          <ac:graphicFrameMkLst>
            <pc:docMk/>
            <pc:sldMk cId="2825453089" sldId="304"/>
            <ac:graphicFrameMk id="2" creationId="{BE140D58-56FB-0667-F3E5-0D08898F871A}"/>
          </ac:graphicFrameMkLst>
        </pc:graphicFrameChg>
      </pc:sldChg>
      <pc:sldChg chg="addSp delSp modSp new mod modTransition modClrScheme modAnim chgLayout modNotesTx">
        <pc:chgData name="Matt Lyle" userId="a96e7d453dd11193" providerId="LiveId" clId="{5BF9C267-B7AD-4AAA-AACA-C31FDBA2DC65}" dt="2025-03-29T07:43:04.529" v="2994" actId="167"/>
        <pc:sldMkLst>
          <pc:docMk/>
          <pc:sldMk cId="3044452109" sldId="305"/>
        </pc:sldMkLst>
        <pc:spChg chg="add mod">
          <ac:chgData name="Matt Lyle" userId="a96e7d453dd11193" providerId="LiveId" clId="{5BF9C267-B7AD-4AAA-AACA-C31FDBA2DC65}" dt="2025-03-29T04:40:41.126" v="2728" actId="14838"/>
          <ac:spMkLst>
            <pc:docMk/>
            <pc:sldMk cId="3044452109" sldId="305"/>
            <ac:spMk id="2" creationId="{F9798EC7-886D-432D-5F4B-F67792EE5E77}"/>
          </ac:spMkLst>
        </pc:spChg>
        <pc:spChg chg="add mod">
          <ac:chgData name="Matt Lyle" userId="a96e7d453dd11193" providerId="LiveId" clId="{5BF9C267-B7AD-4AAA-AACA-C31FDBA2DC65}" dt="2025-03-29T04:34:09.186" v="2374" actId="1038"/>
          <ac:spMkLst>
            <pc:docMk/>
            <pc:sldMk cId="3044452109" sldId="305"/>
            <ac:spMk id="3" creationId="{FF21789E-FF71-A738-C421-ECE0EAC7C90A}"/>
          </ac:spMkLst>
        </pc:spChg>
        <pc:picChg chg="add del mod ord">
          <ac:chgData name="Matt Lyle" userId="a96e7d453dd11193" providerId="LiveId" clId="{5BF9C267-B7AD-4AAA-AACA-C31FDBA2DC65}" dt="2025-03-29T07:42:50.550" v="2988" actId="478"/>
          <ac:picMkLst>
            <pc:docMk/>
            <pc:sldMk cId="3044452109" sldId="305"/>
            <ac:picMk id="5" creationId="{55701060-FA2A-D924-2957-CE0362F459C7}"/>
          </ac:picMkLst>
        </pc:picChg>
        <pc:picChg chg="add mod ord">
          <ac:chgData name="Matt Lyle" userId="a96e7d453dd11193" providerId="LiveId" clId="{5BF9C267-B7AD-4AAA-AACA-C31FDBA2DC65}" dt="2025-03-29T07:43:04.529" v="2994" actId="167"/>
          <ac:picMkLst>
            <pc:docMk/>
            <pc:sldMk cId="3044452109" sldId="305"/>
            <ac:picMk id="7" creationId="{60F4EC93-3EA0-DDAD-E34F-92017F190DF1}"/>
          </ac:picMkLst>
        </pc:picChg>
      </pc:sldChg>
      <pc:sldChg chg="modSp add mod ord modTransition">
        <pc:chgData name="Matt Lyle" userId="a96e7d453dd11193" providerId="LiveId" clId="{5BF9C267-B7AD-4AAA-AACA-C31FDBA2DC65}" dt="2025-03-29T05:09:13.001" v="2784"/>
        <pc:sldMkLst>
          <pc:docMk/>
          <pc:sldMk cId="2670697611" sldId="306"/>
        </pc:sldMkLst>
        <pc:spChg chg="mod">
          <ac:chgData name="Matt Lyle" userId="a96e7d453dd11193" providerId="LiveId" clId="{5BF9C267-B7AD-4AAA-AACA-C31FDBA2DC65}" dt="2025-03-29T04:56:42.041" v="2753" actId="20577"/>
          <ac:spMkLst>
            <pc:docMk/>
            <pc:sldMk cId="2670697611" sldId="306"/>
            <ac:spMk id="2" creationId="{335DCA2B-B5E0-75B1-02AD-CA043BB6DFE9}"/>
          </ac:spMkLst>
        </pc:spChg>
        <pc:spChg chg="mod">
          <ac:chgData name="Matt Lyle" userId="a96e7d453dd11193" providerId="LiveId" clId="{5BF9C267-B7AD-4AAA-AACA-C31FDBA2DC65}" dt="2025-03-29T04:56:59.785" v="2755" actId="2711"/>
          <ac:spMkLst>
            <pc:docMk/>
            <pc:sldMk cId="2670697611" sldId="306"/>
            <ac:spMk id="4" creationId="{2A543FEC-B965-EED7-988C-558B589BA4D7}"/>
          </ac:spMkLst>
        </pc:spChg>
      </pc:sldChg>
      <pc:sldChg chg="modSp add mod ord">
        <pc:chgData name="Matt Lyle" userId="a96e7d453dd11193" providerId="LiveId" clId="{5BF9C267-B7AD-4AAA-AACA-C31FDBA2DC65}" dt="2025-03-29T06:48:23.842" v="2961" actId="1076"/>
        <pc:sldMkLst>
          <pc:docMk/>
          <pc:sldMk cId="4092185086" sldId="307"/>
        </pc:sldMkLst>
        <pc:spChg chg="mod">
          <ac:chgData name="Matt Lyle" userId="a96e7d453dd11193" providerId="LiveId" clId="{5BF9C267-B7AD-4AAA-AACA-C31FDBA2DC65}" dt="2025-03-29T05:04:12.481" v="2764" actId="20577"/>
          <ac:spMkLst>
            <pc:docMk/>
            <pc:sldMk cId="4092185086" sldId="307"/>
            <ac:spMk id="2" creationId="{D3A5545E-C5E6-5B09-E4CF-A00BD4C5D847}"/>
          </ac:spMkLst>
        </pc:spChg>
        <pc:spChg chg="mod">
          <ac:chgData name="Matt Lyle" userId="a96e7d453dd11193" providerId="LiveId" clId="{5BF9C267-B7AD-4AAA-AACA-C31FDBA2DC65}" dt="2025-03-29T06:48:23.842" v="2961" actId="1076"/>
          <ac:spMkLst>
            <pc:docMk/>
            <pc:sldMk cId="4092185086" sldId="307"/>
            <ac:spMk id="4" creationId="{BFB0DAC9-6CF9-9CC0-3C25-91CC8FA56E63}"/>
          </ac:spMkLst>
        </pc:spChg>
      </pc:sldChg>
      <pc:sldChg chg="addSp delSp modSp new mod ord setBg modClrScheme chgLayout modNotesTx">
        <pc:chgData name="Matt Lyle" userId="a96e7d453dd11193" providerId="LiveId" clId="{5BF9C267-B7AD-4AAA-AACA-C31FDBA2DC65}" dt="2025-03-29T07:57:35.083" v="3133" actId="478"/>
        <pc:sldMkLst>
          <pc:docMk/>
          <pc:sldMk cId="4165139119" sldId="308"/>
        </pc:sldMkLst>
        <pc:spChg chg="add mod">
          <ac:chgData name="Matt Lyle" userId="a96e7d453dd11193" providerId="LiveId" clId="{5BF9C267-B7AD-4AAA-AACA-C31FDBA2DC65}" dt="2025-03-29T06:48:12.861" v="2960" actId="20577"/>
          <ac:spMkLst>
            <pc:docMk/>
            <pc:sldMk cId="4165139119" sldId="308"/>
            <ac:spMk id="6" creationId="{0E04C5C5-C6E0-ADA1-D8BF-0725389077A3}"/>
          </ac:spMkLst>
        </pc:spChg>
        <pc:spChg chg="add del">
          <ac:chgData name="Matt Lyle" userId="a96e7d453dd11193" providerId="LiveId" clId="{5BF9C267-B7AD-4AAA-AACA-C31FDBA2DC65}" dt="2025-03-29T06:47:25.347" v="2947" actId="26606"/>
          <ac:spMkLst>
            <pc:docMk/>
            <pc:sldMk cId="4165139119" sldId="308"/>
            <ac:spMk id="7" creationId="{80CCAACE-815D-4A79-875A-B7EFC28F7D2B}"/>
          </ac:spMkLst>
        </pc:spChg>
        <pc:spChg chg="add del">
          <ac:chgData name="Matt Lyle" userId="a96e7d453dd11193" providerId="LiveId" clId="{5BF9C267-B7AD-4AAA-AACA-C31FDBA2DC65}" dt="2025-03-29T06:47:19.794" v="2941" actId="26606"/>
          <ac:spMkLst>
            <pc:docMk/>
            <pc:sldMk cId="4165139119" sldId="308"/>
            <ac:spMk id="10" creationId="{11BE3FA7-0D70-4431-814F-D8C40576EA93}"/>
          </ac:spMkLst>
        </pc:spChg>
        <pc:spChg chg="add del mod">
          <ac:chgData name="Matt Lyle" userId="a96e7d453dd11193" providerId="LiveId" clId="{5BF9C267-B7AD-4AAA-AACA-C31FDBA2DC65}" dt="2025-03-29T07:57:35.083" v="3133" actId="478"/>
          <ac:spMkLst>
            <pc:docMk/>
            <pc:sldMk cId="4165139119" sldId="308"/>
            <ac:spMk id="14" creationId="{A6785006-C2A6-9A41-B30C-0A05775BFF8C}"/>
          </ac:spMkLst>
        </pc:spChg>
        <pc:picChg chg="add del mod ord">
          <ac:chgData name="Matt Lyle" userId="a96e7d453dd11193" providerId="LiveId" clId="{5BF9C267-B7AD-4AAA-AACA-C31FDBA2DC65}" dt="2025-03-29T06:49:01.013" v="2962" actId="478"/>
          <ac:picMkLst>
            <pc:docMk/>
            <pc:sldMk cId="4165139119" sldId="308"/>
            <ac:picMk id="3" creationId="{E414E386-76F6-9B7E-6E30-47BBEE8543DB}"/>
          </ac:picMkLst>
        </pc:picChg>
        <pc:picChg chg="add del mod">
          <ac:chgData name="Matt Lyle" userId="a96e7d453dd11193" providerId="LiveId" clId="{5BF9C267-B7AD-4AAA-AACA-C31FDBA2DC65}" dt="2025-03-29T07:39:22.835" v="2969" actId="478"/>
          <ac:picMkLst>
            <pc:docMk/>
            <pc:sldMk cId="4165139119" sldId="308"/>
            <ac:picMk id="5" creationId="{BC4533B0-B93E-D0B7-BB91-00BCE1B07DF1}"/>
          </ac:picMkLst>
        </pc:picChg>
        <pc:picChg chg="add del mod">
          <ac:chgData name="Matt Lyle" userId="a96e7d453dd11193" providerId="LiveId" clId="{5BF9C267-B7AD-4AAA-AACA-C31FDBA2DC65}" dt="2025-03-29T07:39:23.440" v="2970" actId="478"/>
          <ac:picMkLst>
            <pc:docMk/>
            <pc:sldMk cId="4165139119" sldId="308"/>
            <ac:picMk id="9" creationId="{1CF971EA-CC22-60DF-B80D-5D7965F223CC}"/>
          </ac:picMkLst>
        </pc:picChg>
        <pc:picChg chg="add del mod ord">
          <ac:chgData name="Matt Lyle" userId="a96e7d453dd11193" providerId="LiveId" clId="{5BF9C267-B7AD-4AAA-AACA-C31FDBA2DC65}" dt="2025-03-29T07:41:23.774" v="2981" actId="478"/>
          <ac:picMkLst>
            <pc:docMk/>
            <pc:sldMk cId="4165139119" sldId="308"/>
            <ac:picMk id="12" creationId="{FCBB4E5F-D743-EBD3-5165-5412611160AA}"/>
          </ac:picMkLst>
        </pc:picChg>
        <pc:picChg chg="add del mod">
          <ac:chgData name="Matt Lyle" userId="a96e7d453dd11193" providerId="LiveId" clId="{5BF9C267-B7AD-4AAA-AACA-C31FDBA2DC65}" dt="2025-03-29T07:41:24.457" v="2982" actId="478"/>
          <ac:picMkLst>
            <pc:docMk/>
            <pc:sldMk cId="4165139119" sldId="308"/>
            <ac:picMk id="13" creationId="{D7290F82-365E-E121-AA17-8BC2B2B6B302}"/>
          </ac:picMkLst>
        </pc:picChg>
        <pc:picChg chg="add mod">
          <ac:chgData name="Matt Lyle" userId="a96e7d453dd11193" providerId="LiveId" clId="{5BF9C267-B7AD-4AAA-AACA-C31FDBA2DC65}" dt="2025-03-29T07:41:32.890" v="2986" actId="1076"/>
          <ac:picMkLst>
            <pc:docMk/>
            <pc:sldMk cId="4165139119" sldId="308"/>
            <ac:picMk id="16" creationId="{95EC03ED-F835-4845-7676-F2EC92268370}"/>
          </ac:picMkLst>
        </pc:picChg>
      </pc:sldChg>
      <pc:sldChg chg="add del">
        <pc:chgData name="Matt Lyle" userId="a96e7d453dd11193" providerId="LiveId" clId="{5BF9C267-B7AD-4AAA-AACA-C31FDBA2DC65}" dt="2025-03-29T09:04:49.894" v="3433" actId="47"/>
        <pc:sldMkLst>
          <pc:docMk/>
          <pc:sldMk cId="3414208708" sldId="309"/>
        </pc:sldMkLst>
      </pc:sldChg>
      <pc:sldChg chg="add del">
        <pc:chgData name="Matt Lyle" userId="a96e7d453dd11193" providerId="LiveId" clId="{5BF9C267-B7AD-4AAA-AACA-C31FDBA2DC65}" dt="2025-03-29T09:04:51.026" v="3434" actId="47"/>
        <pc:sldMkLst>
          <pc:docMk/>
          <pc:sldMk cId="1291235166" sldId="310"/>
        </pc:sldMkLst>
      </pc:sldChg>
      <pc:sldChg chg="addSp modSp add mod ord modAnim">
        <pc:chgData name="Matt Lyle" userId="a96e7d453dd11193" providerId="LiveId" clId="{5BF9C267-B7AD-4AAA-AACA-C31FDBA2DC65}" dt="2025-03-29T07:39:21.275" v="2968" actId="1076"/>
        <pc:sldMkLst>
          <pc:docMk/>
          <pc:sldMk cId="3921486681" sldId="311"/>
        </pc:sldMkLst>
        <pc:spChg chg="add mod">
          <ac:chgData name="Matt Lyle" userId="a96e7d453dd11193" providerId="LiveId" clId="{5BF9C267-B7AD-4AAA-AACA-C31FDBA2DC65}" dt="2025-03-29T06:33:43.096" v="2927" actId="1076"/>
          <ac:spMkLst>
            <pc:docMk/>
            <pc:sldMk cId="3921486681" sldId="311"/>
            <ac:spMk id="4" creationId="{639E0C00-577A-3B83-E2D3-F602AC50BC8A}"/>
          </ac:spMkLst>
        </pc:spChg>
        <pc:spChg chg="add mod">
          <ac:chgData name="Matt Lyle" userId="a96e7d453dd11193" providerId="LiveId" clId="{5BF9C267-B7AD-4AAA-AACA-C31FDBA2DC65}" dt="2025-03-29T06:33:58.454" v="2930" actId="20577"/>
          <ac:spMkLst>
            <pc:docMk/>
            <pc:sldMk cId="3921486681" sldId="311"/>
            <ac:spMk id="5" creationId="{6DEB45AF-2D78-B505-8375-5796100C74E4}"/>
          </ac:spMkLst>
        </pc:spChg>
        <pc:picChg chg="add mod modCrop">
          <ac:chgData name="Matt Lyle" userId="a96e7d453dd11193" providerId="LiveId" clId="{5BF9C267-B7AD-4AAA-AACA-C31FDBA2DC65}" dt="2025-03-29T07:39:21.275" v="2968" actId="1076"/>
          <ac:picMkLst>
            <pc:docMk/>
            <pc:sldMk cId="3921486681" sldId="311"/>
            <ac:picMk id="3" creationId="{85B783D4-FCC3-9744-31E8-F717CD74F287}"/>
          </ac:picMkLst>
        </pc:picChg>
      </pc:sldChg>
      <pc:sldChg chg="addSp modSp new mod modAnim">
        <pc:chgData name="Matt Lyle" userId="a96e7d453dd11193" providerId="LiveId" clId="{5BF9C267-B7AD-4AAA-AACA-C31FDBA2DC65}" dt="2025-03-29T07:57:39.916" v="3136" actId="20577"/>
        <pc:sldMkLst>
          <pc:docMk/>
          <pc:sldMk cId="2530857116" sldId="312"/>
        </pc:sldMkLst>
        <pc:spChg chg="add mod">
          <ac:chgData name="Matt Lyle" userId="a96e7d453dd11193" providerId="LiveId" clId="{5BF9C267-B7AD-4AAA-AACA-C31FDBA2DC65}" dt="2025-03-29T07:56:12.360" v="3128" actId="115"/>
          <ac:spMkLst>
            <pc:docMk/>
            <pc:sldMk cId="2530857116" sldId="312"/>
            <ac:spMk id="2" creationId="{5200E885-AEA4-63E5-0173-50A01B1303E8}"/>
          </ac:spMkLst>
        </pc:spChg>
        <pc:spChg chg="add mod">
          <ac:chgData name="Matt Lyle" userId="a96e7d453dd11193" providerId="LiveId" clId="{5BF9C267-B7AD-4AAA-AACA-C31FDBA2DC65}" dt="2025-03-29T07:56:15.576" v="3129" actId="115"/>
          <ac:spMkLst>
            <pc:docMk/>
            <pc:sldMk cId="2530857116" sldId="312"/>
            <ac:spMk id="3" creationId="{E8621CE8-FBFE-EB9C-2D74-AE3DA9D382C8}"/>
          </ac:spMkLst>
        </pc:spChg>
        <pc:spChg chg="add mod">
          <ac:chgData name="Matt Lyle" userId="a96e7d453dd11193" providerId="LiveId" clId="{5BF9C267-B7AD-4AAA-AACA-C31FDBA2DC65}" dt="2025-03-29T07:57:39.916" v="3136" actId="20577"/>
          <ac:spMkLst>
            <pc:docMk/>
            <pc:sldMk cId="2530857116" sldId="312"/>
            <ac:spMk id="4" creationId="{37374DA6-8846-932E-61B4-E7395F6A2382}"/>
          </ac:spMkLst>
        </pc:spChg>
      </pc:sldChg>
      <pc:sldChg chg="addSp delSp modSp add mod ord modClrScheme chgLayout">
        <pc:chgData name="Matt Lyle" userId="a96e7d453dd11193" providerId="LiveId" clId="{5BF9C267-B7AD-4AAA-AACA-C31FDBA2DC65}" dt="2025-03-29T08:46:06.410" v="3418" actId="478"/>
        <pc:sldMkLst>
          <pc:docMk/>
          <pc:sldMk cId="3556447095" sldId="313"/>
        </pc:sldMkLst>
        <pc:spChg chg="del mod">
          <ac:chgData name="Matt Lyle" userId="a96e7d453dd11193" providerId="LiveId" clId="{5BF9C267-B7AD-4AAA-AACA-C31FDBA2DC65}" dt="2025-03-29T08:46:06.410" v="3418" actId="478"/>
          <ac:spMkLst>
            <pc:docMk/>
            <pc:sldMk cId="3556447095" sldId="313"/>
            <ac:spMk id="4" creationId="{934B770E-27C3-E4D4-36A6-7D1ADEE130A9}"/>
          </ac:spMkLst>
        </pc:spChg>
        <pc:spChg chg="mod">
          <ac:chgData name="Matt Lyle" userId="a96e7d453dd11193" providerId="LiveId" clId="{5BF9C267-B7AD-4AAA-AACA-C31FDBA2DC65}" dt="2025-03-29T08:43:01.120" v="3353" actId="20577"/>
          <ac:spMkLst>
            <pc:docMk/>
            <pc:sldMk cId="3556447095" sldId="313"/>
            <ac:spMk id="5" creationId="{FA68FBAE-0F59-AA2A-77FD-D064F55F3193}"/>
          </ac:spMkLst>
        </pc:spChg>
        <pc:spChg chg="del mod">
          <ac:chgData name="Matt Lyle" userId="a96e7d453dd11193" providerId="LiveId" clId="{5BF9C267-B7AD-4AAA-AACA-C31FDBA2DC65}" dt="2025-03-29T08:33:31.062" v="3249" actId="478"/>
          <ac:spMkLst>
            <pc:docMk/>
            <pc:sldMk cId="3556447095" sldId="313"/>
            <ac:spMk id="6" creationId="{DC13D05F-2237-9FAC-F78A-9F94FDF27A8A}"/>
          </ac:spMkLst>
        </pc:spChg>
        <pc:spChg chg="add mod">
          <ac:chgData name="Matt Lyle" userId="a96e7d453dd11193" providerId="LiveId" clId="{5BF9C267-B7AD-4AAA-AACA-C31FDBA2DC65}" dt="2025-03-29T08:37:08.728" v="3316" actId="207"/>
          <ac:spMkLst>
            <pc:docMk/>
            <pc:sldMk cId="3556447095" sldId="313"/>
            <ac:spMk id="7" creationId="{C2D4D593-050E-28F0-0B12-D92B6B98B89C}"/>
          </ac:spMkLst>
        </pc:spChg>
        <pc:spChg chg="add mod">
          <ac:chgData name="Matt Lyle" userId="a96e7d453dd11193" providerId="LiveId" clId="{5BF9C267-B7AD-4AAA-AACA-C31FDBA2DC65}" dt="2025-03-29T08:36:43.711" v="3311" actId="20577"/>
          <ac:spMkLst>
            <pc:docMk/>
            <pc:sldMk cId="3556447095" sldId="313"/>
            <ac:spMk id="8" creationId="{8C04CB9F-EDEE-3113-74CB-C983953F164C}"/>
          </ac:spMkLst>
        </pc:spChg>
        <pc:picChg chg="del mod">
          <ac:chgData name="Matt Lyle" userId="a96e7d453dd11193" providerId="LiveId" clId="{5BF9C267-B7AD-4AAA-AACA-C31FDBA2DC65}" dt="2025-03-29T08:35:12.723" v="3287" actId="478"/>
          <ac:picMkLst>
            <pc:docMk/>
            <pc:sldMk cId="3556447095" sldId="313"/>
            <ac:picMk id="3" creationId="{541EFA0C-7E65-97E4-A3C9-78D390288448}"/>
          </ac:picMkLst>
        </pc:picChg>
      </pc:sldChg>
      <pc:sldChg chg="addSp delSp modSp new mod modAnim">
        <pc:chgData name="Matt Lyle" userId="a96e7d453dd11193" providerId="LiveId" clId="{5BF9C267-B7AD-4AAA-AACA-C31FDBA2DC65}" dt="2025-03-29T08:36:38.744" v="3308" actId="20577"/>
        <pc:sldMkLst>
          <pc:docMk/>
          <pc:sldMk cId="2217978093" sldId="314"/>
        </pc:sldMkLst>
        <pc:spChg chg="add mod">
          <ac:chgData name="Matt Lyle" userId="a96e7d453dd11193" providerId="LiveId" clId="{5BF9C267-B7AD-4AAA-AACA-C31FDBA2DC65}" dt="2025-03-29T08:24:28.210" v="3144"/>
          <ac:spMkLst>
            <pc:docMk/>
            <pc:sldMk cId="2217978093" sldId="314"/>
            <ac:spMk id="2" creationId="{CE011739-B190-C543-2303-3C4BB8DFEB22}"/>
          </ac:spMkLst>
        </pc:spChg>
        <pc:spChg chg="add mod">
          <ac:chgData name="Matt Lyle" userId="a96e7d453dd11193" providerId="LiveId" clId="{5BF9C267-B7AD-4AAA-AACA-C31FDBA2DC65}" dt="2025-03-29T08:24:42.025" v="3145" actId="14100"/>
          <ac:spMkLst>
            <pc:docMk/>
            <pc:sldMk cId="2217978093" sldId="314"/>
            <ac:spMk id="3" creationId="{9D706D59-6ABC-ADB8-2356-051143E12D23}"/>
          </ac:spMkLst>
        </pc:spChg>
        <pc:spChg chg="add mod">
          <ac:chgData name="Matt Lyle" userId="a96e7d453dd11193" providerId="LiveId" clId="{5BF9C267-B7AD-4AAA-AACA-C31FDBA2DC65}" dt="2025-03-29T08:28:51.897" v="3239" actId="400"/>
          <ac:spMkLst>
            <pc:docMk/>
            <pc:sldMk cId="2217978093" sldId="314"/>
            <ac:spMk id="6" creationId="{C0960121-D34F-B079-C41E-69F2C3E03037}"/>
          </ac:spMkLst>
        </pc:spChg>
        <pc:spChg chg="add mod">
          <ac:chgData name="Matt Lyle" userId="a96e7d453dd11193" providerId="LiveId" clId="{5BF9C267-B7AD-4AAA-AACA-C31FDBA2DC65}" dt="2025-03-29T08:25:47.791" v="3207" actId="122"/>
          <ac:spMkLst>
            <pc:docMk/>
            <pc:sldMk cId="2217978093" sldId="314"/>
            <ac:spMk id="7" creationId="{FFB46D59-DF66-D9DE-6EC7-B8CD9E37F099}"/>
          </ac:spMkLst>
        </pc:spChg>
        <pc:spChg chg="add mod">
          <ac:chgData name="Matt Lyle" userId="a96e7d453dd11193" providerId="LiveId" clId="{5BF9C267-B7AD-4AAA-AACA-C31FDBA2DC65}" dt="2025-03-29T08:36:38.744" v="3308" actId="20577"/>
          <ac:spMkLst>
            <pc:docMk/>
            <pc:sldMk cId="2217978093" sldId="314"/>
            <ac:spMk id="10" creationId="{016DD1F0-E0D5-9A39-94C6-744A050EE6FF}"/>
          </ac:spMkLst>
        </pc:spChg>
        <pc:picChg chg="add mod">
          <ac:chgData name="Matt Lyle" userId="a96e7d453dd11193" providerId="LiveId" clId="{5BF9C267-B7AD-4AAA-AACA-C31FDBA2DC65}" dt="2025-03-29T08:24:42.025" v="3145" actId="14100"/>
          <ac:picMkLst>
            <pc:docMk/>
            <pc:sldMk cId="2217978093" sldId="314"/>
            <ac:picMk id="4" creationId="{C2295475-5088-AFA4-5DAD-7FA0C6F3D0B2}"/>
          </ac:picMkLst>
        </pc:picChg>
        <pc:picChg chg="add mod">
          <ac:chgData name="Matt Lyle" userId="a96e7d453dd11193" providerId="LiveId" clId="{5BF9C267-B7AD-4AAA-AACA-C31FDBA2DC65}" dt="2025-03-29T08:24:42.025" v="3145" actId="14100"/>
          <ac:picMkLst>
            <pc:docMk/>
            <pc:sldMk cId="2217978093" sldId="314"/>
            <ac:picMk id="5" creationId="{FBC27603-95C4-FBE8-77B7-B7A67DAACF04}"/>
          </ac:picMkLst>
        </pc:picChg>
        <pc:cxnChg chg="add del mod">
          <ac:chgData name="Matt Lyle" userId="a96e7d453dd11193" providerId="LiveId" clId="{5BF9C267-B7AD-4AAA-AACA-C31FDBA2DC65}" dt="2025-03-29T08:28:47.611" v="3238" actId="11529"/>
          <ac:cxnSpMkLst>
            <pc:docMk/>
            <pc:sldMk cId="2217978093" sldId="314"/>
            <ac:cxnSpMk id="9" creationId="{0ADBB76E-DDA5-DC82-1C5B-FB606BCA4CF6}"/>
          </ac:cxnSpMkLst>
        </pc:cxnChg>
      </pc:sldChg>
      <pc:sldChg chg="addSp delSp modSp add mod">
        <pc:chgData name="Matt Lyle" userId="a96e7d453dd11193" providerId="LiveId" clId="{5BF9C267-B7AD-4AAA-AACA-C31FDBA2DC65}" dt="2025-03-29T08:46:01.240" v="3416" actId="478"/>
        <pc:sldMkLst>
          <pc:docMk/>
          <pc:sldMk cId="1581842855" sldId="315"/>
        </pc:sldMkLst>
        <pc:spChg chg="add mod">
          <ac:chgData name="Matt Lyle" userId="a96e7d453dd11193" providerId="LiveId" clId="{5BF9C267-B7AD-4AAA-AACA-C31FDBA2DC65}" dt="2025-03-29T08:37:27.162" v="3322" actId="20577"/>
          <ac:spMkLst>
            <pc:docMk/>
            <pc:sldMk cId="1581842855" sldId="315"/>
            <ac:spMk id="2" creationId="{E7CB4C95-4C8D-FCCD-4B39-D07F4B5AB303}"/>
          </ac:spMkLst>
        </pc:spChg>
        <pc:spChg chg="del mod">
          <ac:chgData name="Matt Lyle" userId="a96e7d453dd11193" providerId="LiveId" clId="{5BF9C267-B7AD-4AAA-AACA-C31FDBA2DC65}" dt="2025-03-29T08:46:01.240" v="3416" actId="478"/>
          <ac:spMkLst>
            <pc:docMk/>
            <pc:sldMk cId="1581842855" sldId="315"/>
            <ac:spMk id="4" creationId="{1D2268BC-9030-91FA-960E-E2BA1985B186}"/>
          </ac:spMkLst>
        </pc:spChg>
        <pc:spChg chg="mod">
          <ac:chgData name="Matt Lyle" userId="a96e7d453dd11193" providerId="LiveId" clId="{5BF9C267-B7AD-4AAA-AACA-C31FDBA2DC65}" dt="2025-03-29T08:43:12.292" v="3380" actId="27636"/>
          <ac:spMkLst>
            <pc:docMk/>
            <pc:sldMk cId="1581842855" sldId="315"/>
            <ac:spMk id="5" creationId="{F3596514-710B-61D5-4D53-2B8E4692852C}"/>
          </ac:spMkLst>
        </pc:spChg>
        <pc:spChg chg="mod">
          <ac:chgData name="Matt Lyle" userId="a96e7d453dd11193" providerId="LiveId" clId="{5BF9C267-B7AD-4AAA-AACA-C31FDBA2DC65}" dt="2025-03-29T08:43:58.768" v="3412" actId="20577"/>
          <ac:spMkLst>
            <pc:docMk/>
            <pc:sldMk cId="1581842855" sldId="315"/>
            <ac:spMk id="7" creationId="{5F24596E-AA1E-52B1-31DE-2844EF021CF9}"/>
          </ac:spMkLst>
        </pc:spChg>
      </pc:sldChg>
      <pc:sldChg chg="delSp modSp add mod">
        <pc:chgData name="Matt Lyle" userId="a96e7d453dd11193" providerId="LiveId" clId="{5BF9C267-B7AD-4AAA-AACA-C31FDBA2DC65}" dt="2025-03-29T08:57:46.572" v="3424" actId="20577"/>
        <pc:sldMkLst>
          <pc:docMk/>
          <pc:sldMk cId="828954833" sldId="316"/>
        </pc:sldMkLst>
        <pc:spChg chg="mod">
          <ac:chgData name="Matt Lyle" userId="a96e7d453dd11193" providerId="LiveId" clId="{5BF9C267-B7AD-4AAA-AACA-C31FDBA2DC65}" dt="2025-03-29T08:57:46.572" v="3424" actId="20577"/>
          <ac:spMkLst>
            <pc:docMk/>
            <pc:sldMk cId="828954833" sldId="316"/>
            <ac:spMk id="2" creationId="{8D366736-4BA3-67CD-F033-591F00AE75E1}"/>
          </ac:spMkLst>
        </pc:spChg>
        <pc:spChg chg="del mod">
          <ac:chgData name="Matt Lyle" userId="a96e7d453dd11193" providerId="LiveId" clId="{5BF9C267-B7AD-4AAA-AACA-C31FDBA2DC65}" dt="2025-03-29T08:46:02.530" v="3417" actId="478"/>
          <ac:spMkLst>
            <pc:docMk/>
            <pc:sldMk cId="828954833" sldId="316"/>
            <ac:spMk id="4" creationId="{DA73853F-2D11-039B-BD84-9EC45DE8776E}"/>
          </ac:spMkLst>
        </pc:spChg>
        <pc:spChg chg="mod">
          <ac:chgData name="Matt Lyle" userId="a96e7d453dd11193" providerId="LiveId" clId="{5BF9C267-B7AD-4AAA-AACA-C31FDBA2DC65}" dt="2025-03-29T08:43:25.607" v="3404" actId="20577"/>
          <ac:spMkLst>
            <pc:docMk/>
            <pc:sldMk cId="828954833" sldId="316"/>
            <ac:spMk id="5" creationId="{8186778B-BCD9-C6A0-D4E5-E201538B90FF}"/>
          </ac:spMkLst>
        </pc:spChg>
        <pc:spChg chg="mod">
          <ac:chgData name="Matt Lyle" userId="a96e7d453dd11193" providerId="LiveId" clId="{5BF9C267-B7AD-4AAA-AACA-C31FDBA2DC65}" dt="2025-03-29T08:43:52.143" v="3410" actId="6549"/>
          <ac:spMkLst>
            <pc:docMk/>
            <pc:sldMk cId="828954833" sldId="316"/>
            <ac:spMk id="7" creationId="{935D9257-8C05-B90A-169A-FD942F6D136B}"/>
          </ac:spMkLst>
        </pc:spChg>
      </pc:sldChg>
      <pc:sldChg chg="new del">
        <pc:chgData name="Matt Lyle" userId="a96e7d453dd11193" providerId="LiveId" clId="{5BF9C267-B7AD-4AAA-AACA-C31FDBA2DC65}" dt="2025-03-29T08:57:36.065" v="3422" actId="680"/>
        <pc:sldMkLst>
          <pc:docMk/>
          <pc:sldMk cId="3449417815" sldId="317"/>
        </pc:sldMkLst>
      </pc:sldChg>
      <pc:sldMasterChg chg="addSldLayout modSldLayout sldLayoutOrd">
        <pc:chgData name="Matt Lyle" userId="a96e7d453dd11193" providerId="LiveId" clId="{5BF9C267-B7AD-4AAA-AACA-C31FDBA2DC65}" dt="2025-03-29T08:35:08.029" v="3286"/>
        <pc:sldMasterMkLst>
          <pc:docMk/>
          <pc:sldMasterMk cId="1029910840" sldId="2147483714"/>
        </pc:sldMasterMkLst>
        <pc:sldLayoutChg chg="delSp mod">
          <pc:chgData name="Matt Lyle" userId="a96e7d453dd11193" providerId="LiveId" clId="{5BF9C267-B7AD-4AAA-AACA-C31FDBA2DC65}" dt="2025-03-27T10:42:48.713" v="360" actId="478"/>
          <pc:sldLayoutMkLst>
            <pc:docMk/>
            <pc:sldMasterMk cId="1029910840" sldId="2147483714"/>
            <pc:sldLayoutMk cId="2801771341" sldId="2147483715"/>
          </pc:sldLayoutMkLst>
        </pc:sldLayoutChg>
        <pc:sldLayoutChg chg="delSp mod setBg">
          <pc:chgData name="Matt Lyle" userId="a96e7d453dd11193" providerId="LiveId" clId="{5BF9C267-B7AD-4AAA-AACA-C31FDBA2DC65}" dt="2025-03-27T10:42:42.466" v="359"/>
          <pc:sldLayoutMkLst>
            <pc:docMk/>
            <pc:sldMasterMk cId="1029910840" sldId="2147483714"/>
            <pc:sldLayoutMk cId="4107620705" sldId="2147483716"/>
          </pc:sldLayoutMkLst>
        </pc:sldLayoutChg>
        <pc:sldLayoutChg chg="add mod ord modTransition">
          <pc:chgData name="Matt Lyle" userId="a96e7d453dd11193" providerId="LiveId" clId="{5BF9C267-B7AD-4AAA-AACA-C31FDBA2DC65}" dt="2025-03-27T10:42:54.015" v="362" actId="20578"/>
          <pc:sldLayoutMkLst>
            <pc:docMk/>
            <pc:sldMasterMk cId="1029910840" sldId="2147483714"/>
            <pc:sldLayoutMk cId="3684071259" sldId="2147483717"/>
          </pc:sldLayoutMkLst>
        </pc:sldLayoutChg>
        <pc:sldLayoutChg chg="addSp delSp modSp mod setBg">
          <pc:chgData name="Matt Lyle" userId="a96e7d453dd11193" providerId="LiveId" clId="{5BF9C267-B7AD-4AAA-AACA-C31FDBA2DC65}" dt="2025-03-27T10:46:33.684" v="398"/>
          <pc:sldLayoutMkLst>
            <pc:docMk/>
            <pc:sldMasterMk cId="1029910840" sldId="2147483714"/>
            <pc:sldLayoutMk cId="2853531252" sldId="2147483753"/>
          </pc:sldLayoutMkLst>
          <pc:spChg chg="mod">
            <ac:chgData name="Matt Lyle" userId="a96e7d453dd11193" providerId="LiveId" clId="{5BF9C267-B7AD-4AAA-AACA-C31FDBA2DC65}" dt="2025-03-27T10:45:20.785" v="383"/>
            <ac:spMkLst>
              <pc:docMk/>
              <pc:sldMasterMk cId="1029910840" sldId="2147483714"/>
              <pc:sldLayoutMk cId="2853531252" sldId="2147483753"/>
              <ac:spMk id="6" creationId="{7343FF93-D647-E511-1FC4-AC0B8D589196}"/>
            </ac:spMkLst>
          </pc:spChg>
          <pc:spChg chg="mod">
            <ac:chgData name="Matt Lyle" userId="a96e7d453dd11193" providerId="LiveId" clId="{5BF9C267-B7AD-4AAA-AACA-C31FDBA2DC65}" dt="2025-03-27T10:45:20.785" v="383"/>
            <ac:spMkLst>
              <pc:docMk/>
              <pc:sldMasterMk cId="1029910840" sldId="2147483714"/>
              <pc:sldLayoutMk cId="2853531252" sldId="2147483753"/>
              <ac:spMk id="8" creationId="{9B90ED90-30BC-F675-8224-DCE8BE3241B8}"/>
            </ac:spMkLst>
          </pc:spChg>
          <pc:spChg chg="mod">
            <ac:chgData name="Matt Lyle" userId="a96e7d453dd11193" providerId="LiveId" clId="{5BF9C267-B7AD-4AAA-AACA-C31FDBA2DC65}" dt="2025-03-27T10:45:20.785" v="383"/>
            <ac:spMkLst>
              <pc:docMk/>
              <pc:sldMasterMk cId="1029910840" sldId="2147483714"/>
              <pc:sldLayoutMk cId="2853531252" sldId="2147483753"/>
              <ac:spMk id="11" creationId="{22CABB52-217E-677E-0ACA-6BBB975F476B}"/>
            </ac:spMkLst>
          </pc:spChg>
          <pc:spChg chg="mod">
            <ac:chgData name="Matt Lyle" userId="a96e7d453dd11193" providerId="LiveId" clId="{5BF9C267-B7AD-4AAA-AACA-C31FDBA2DC65}" dt="2025-03-27T10:45:20.785" v="383"/>
            <ac:spMkLst>
              <pc:docMk/>
              <pc:sldMasterMk cId="1029910840" sldId="2147483714"/>
              <pc:sldLayoutMk cId="2853531252" sldId="2147483753"/>
              <ac:spMk id="13" creationId="{669B5853-0E7A-5733-770C-DEEB73B5FA50}"/>
            </ac:spMkLst>
          </pc:spChg>
          <pc:spChg chg="mod">
            <ac:chgData name="Matt Lyle" userId="a96e7d453dd11193" providerId="LiveId" clId="{5BF9C267-B7AD-4AAA-AACA-C31FDBA2DC65}" dt="2025-03-27T10:45:20.785" v="383"/>
            <ac:spMkLst>
              <pc:docMk/>
              <pc:sldMasterMk cId="1029910840" sldId="2147483714"/>
              <pc:sldLayoutMk cId="2853531252" sldId="2147483753"/>
              <ac:spMk id="14" creationId="{7FBEEA78-5397-9717-3D18-1DFE85B3E203}"/>
            </ac:spMkLst>
          </pc:spChg>
          <pc:spChg chg="mod">
            <ac:chgData name="Matt Lyle" userId="a96e7d453dd11193" providerId="LiveId" clId="{5BF9C267-B7AD-4AAA-AACA-C31FDBA2DC65}" dt="2025-03-27T10:45:20.785" v="383"/>
            <ac:spMkLst>
              <pc:docMk/>
              <pc:sldMasterMk cId="1029910840" sldId="2147483714"/>
              <pc:sldLayoutMk cId="2853531252" sldId="2147483753"/>
              <ac:spMk id="20" creationId="{F81B052D-C0BA-3819-9CCC-16B21B4E311A}"/>
            </ac:spMkLst>
          </pc:spChg>
          <pc:spChg chg="mod">
            <ac:chgData name="Matt Lyle" userId="a96e7d453dd11193" providerId="LiveId" clId="{5BF9C267-B7AD-4AAA-AACA-C31FDBA2DC65}" dt="2025-03-27T10:45:20.785" v="383"/>
            <ac:spMkLst>
              <pc:docMk/>
              <pc:sldMasterMk cId="1029910840" sldId="2147483714"/>
              <pc:sldLayoutMk cId="2853531252" sldId="2147483753"/>
              <ac:spMk id="26" creationId="{BF6BD51D-C0A5-1947-6828-197C8C8D7324}"/>
            </ac:spMkLst>
          </pc:spChg>
          <pc:spChg chg="mod">
            <ac:chgData name="Matt Lyle" userId="a96e7d453dd11193" providerId="LiveId" clId="{5BF9C267-B7AD-4AAA-AACA-C31FDBA2DC65}" dt="2025-03-27T10:45:20.785" v="383"/>
            <ac:spMkLst>
              <pc:docMk/>
              <pc:sldMasterMk cId="1029910840" sldId="2147483714"/>
              <pc:sldLayoutMk cId="2853531252" sldId="2147483753"/>
              <ac:spMk id="29" creationId="{27A76781-7688-17FD-4EF3-BFE31394E42D}"/>
            </ac:spMkLst>
          </pc:spChg>
          <pc:spChg chg="mod">
            <ac:chgData name="Matt Lyle" userId="a96e7d453dd11193" providerId="LiveId" clId="{5BF9C267-B7AD-4AAA-AACA-C31FDBA2DC65}" dt="2025-03-27T10:45:20.785" v="383"/>
            <ac:spMkLst>
              <pc:docMk/>
              <pc:sldMasterMk cId="1029910840" sldId="2147483714"/>
              <pc:sldLayoutMk cId="2853531252" sldId="2147483753"/>
              <ac:spMk id="32" creationId="{AEABBDE1-C2F4-BBD1-C114-84C949AC29EA}"/>
            </ac:spMkLst>
          </pc:spChg>
          <pc:spChg chg="mod">
            <ac:chgData name="Matt Lyle" userId="a96e7d453dd11193" providerId="LiveId" clId="{5BF9C267-B7AD-4AAA-AACA-C31FDBA2DC65}" dt="2025-03-27T10:45:20.785" v="383"/>
            <ac:spMkLst>
              <pc:docMk/>
              <pc:sldMasterMk cId="1029910840" sldId="2147483714"/>
              <pc:sldLayoutMk cId="2853531252" sldId="2147483753"/>
              <ac:spMk id="36" creationId="{87A88685-0F86-3183-EB37-B878750CAA5B}"/>
            </ac:spMkLst>
          </pc:spChg>
        </pc:sldLayoutChg>
        <pc:sldLayoutChg chg="addSp delSp modSp mod">
          <pc:chgData name="Matt Lyle" userId="a96e7d453dd11193" providerId="LiveId" clId="{5BF9C267-B7AD-4AAA-AACA-C31FDBA2DC65}" dt="2025-03-27T10:44:51.514" v="380" actId="478"/>
          <pc:sldLayoutMkLst>
            <pc:docMk/>
            <pc:sldMasterMk cId="1029910840" sldId="2147483714"/>
            <pc:sldLayoutMk cId="2369605591" sldId="2147483754"/>
          </pc:sldLayoutMkLst>
          <pc:spChg chg="add mod">
            <ac:chgData name="Matt Lyle" userId="a96e7d453dd11193" providerId="LiveId" clId="{5BF9C267-B7AD-4AAA-AACA-C31FDBA2DC65}" dt="2025-03-27T10:44:50.126" v="379" actId="207"/>
            <ac:spMkLst>
              <pc:docMk/>
              <pc:sldMasterMk cId="1029910840" sldId="2147483714"/>
              <pc:sldLayoutMk cId="2369605591" sldId="2147483754"/>
              <ac:spMk id="7" creationId="{153921FF-F227-89B6-B2A8-C3F61863ABA6}"/>
            </ac:spMkLst>
          </pc:spChg>
        </pc:sldLayoutChg>
        <pc:sldLayoutChg chg="add mod modTransition setBg">
          <pc:chgData name="Matt Lyle" userId="a96e7d453dd11193" providerId="LiveId" clId="{5BF9C267-B7AD-4AAA-AACA-C31FDBA2DC65}" dt="2025-03-27T10:48:29.323" v="685"/>
          <pc:sldLayoutMkLst>
            <pc:docMk/>
            <pc:sldMasterMk cId="1029910840" sldId="2147483714"/>
            <pc:sldLayoutMk cId="257208996" sldId="2147483755"/>
          </pc:sldLayoutMkLst>
        </pc:sldLayoutChg>
        <pc:sldLayoutChg chg="addSp modSp add mod modTransition">
          <pc:chgData name="Matt Lyle" userId="a96e7d453dd11193" providerId="LiveId" clId="{5BF9C267-B7AD-4AAA-AACA-C31FDBA2DC65}" dt="2025-03-27T11:16:49.221" v="736"/>
          <pc:sldLayoutMkLst>
            <pc:docMk/>
            <pc:sldMasterMk cId="1029910840" sldId="2147483714"/>
            <pc:sldLayoutMk cId="2504913994" sldId="2147483756"/>
          </pc:sldLayoutMkLst>
          <pc:picChg chg="add mod">
            <ac:chgData name="Matt Lyle" userId="a96e7d453dd11193" providerId="LiveId" clId="{5BF9C267-B7AD-4AAA-AACA-C31FDBA2DC65}" dt="2025-03-27T11:16:49.221" v="736"/>
            <ac:picMkLst>
              <pc:docMk/>
              <pc:sldMasterMk cId="1029910840" sldId="2147483714"/>
              <pc:sldLayoutMk cId="2504913994" sldId="2147483756"/>
              <ac:picMk id="3" creationId="{3F11DE59-248F-5D76-A7DA-BAE1F7120791}"/>
            </ac:picMkLst>
          </pc:picChg>
        </pc:sldLayoutChg>
        <pc:sldLayoutChg chg="addSp modSp add mod modTransition">
          <pc:chgData name="Matt Lyle" userId="a96e7d453dd11193" providerId="LiveId" clId="{5BF9C267-B7AD-4AAA-AACA-C31FDBA2DC65}" dt="2025-03-29T08:35:08.029" v="3286"/>
          <pc:sldLayoutMkLst>
            <pc:docMk/>
            <pc:sldMasterMk cId="1029910840" sldId="2147483714"/>
            <pc:sldLayoutMk cId="161725968" sldId="2147483757"/>
          </pc:sldLayoutMkLst>
          <pc:picChg chg="add mod">
            <ac:chgData name="Matt Lyle" userId="a96e7d453dd11193" providerId="LiveId" clId="{5BF9C267-B7AD-4AAA-AACA-C31FDBA2DC65}" dt="2025-03-29T08:35:08.029" v="3286"/>
            <ac:picMkLst>
              <pc:docMk/>
              <pc:sldMasterMk cId="1029910840" sldId="2147483714"/>
              <pc:sldLayoutMk cId="161725968" sldId="2147483757"/>
              <ac:picMk id="2" creationId="{FA2BA27D-CCC0-9CC2-8BDA-B46620CC7138}"/>
            </ac:picMkLst>
          </pc:picChg>
        </pc:sldLayoutChg>
      </pc:sldMasterChg>
      <pc:sldMasterChg chg="addSp delSp modSp mod modSldLayout">
        <pc:chgData name="Matt Lyle" userId="a96e7d453dd11193" providerId="LiveId" clId="{5BF9C267-B7AD-4AAA-AACA-C31FDBA2DC65}" dt="2025-03-27T10:44:17" v="371" actId="1076"/>
        <pc:sldMasterMkLst>
          <pc:docMk/>
          <pc:sldMasterMk cId="3686718554" sldId="2147483726"/>
        </pc:sldMasterMkLst>
        <pc:spChg chg="add mod">
          <ac:chgData name="Matt Lyle" userId="a96e7d453dd11193" providerId="LiveId" clId="{5BF9C267-B7AD-4AAA-AACA-C31FDBA2DC65}" dt="2025-03-27T10:40:58.129" v="341" actId="1038"/>
          <ac:spMkLst>
            <pc:docMk/>
            <pc:sldMasterMk cId="3686718554" sldId="2147483726"/>
            <ac:spMk id="7" creationId="{5F8395BC-17B9-6D19-0112-A66C51A8C0CD}"/>
          </ac:spMkLst>
        </pc:spChg>
        <pc:spChg chg="mod">
          <ac:chgData name="Matt Lyle" userId="a96e7d453dd11193" providerId="LiveId" clId="{5BF9C267-B7AD-4AAA-AACA-C31FDBA2DC65}" dt="2025-03-27T10:40:58.129" v="341" actId="1038"/>
          <ac:spMkLst>
            <pc:docMk/>
            <pc:sldMasterMk cId="3686718554" sldId="2147483726"/>
            <ac:spMk id="57" creationId="{00000000-0000-0000-0000-000000000000}"/>
          </ac:spMkLst>
        </pc:spChg>
        <pc:picChg chg="mod">
          <ac:chgData name="Matt Lyle" userId="a96e7d453dd11193" providerId="LiveId" clId="{5BF9C267-B7AD-4AAA-AACA-C31FDBA2DC65}" dt="2025-03-27T10:44:17" v="371" actId="1076"/>
          <ac:picMkLst>
            <pc:docMk/>
            <pc:sldMasterMk cId="3686718554" sldId="2147483726"/>
            <ac:picMk id="15" creationId="{00000000-0000-0000-0000-000000000000}"/>
          </ac:picMkLst>
        </pc:picChg>
        <pc:sldLayoutChg chg="addSp delSp mod">
          <pc:chgData name="Matt Lyle" userId="a96e7d453dd11193" providerId="LiveId" clId="{5BF9C267-B7AD-4AAA-AACA-C31FDBA2DC65}" dt="2025-03-27T10:35:34.833" v="42" actId="478"/>
          <pc:sldLayoutMkLst>
            <pc:docMk/>
            <pc:sldMasterMk cId="3686718554" sldId="2147483726"/>
            <pc:sldLayoutMk cId="1260838861" sldId="2147483727"/>
          </pc:sldLayoutMkLst>
        </pc:sldLayoutChg>
        <pc:sldLayoutChg chg="addSp delSp modSp mod setBg">
          <pc:chgData name="Matt Lyle" userId="a96e7d453dd11193" providerId="LiveId" clId="{5BF9C267-B7AD-4AAA-AACA-C31FDBA2DC65}" dt="2025-03-27T10:41:19.589" v="350"/>
          <pc:sldLayoutMkLst>
            <pc:docMk/>
            <pc:sldMasterMk cId="3686718554" sldId="2147483726"/>
            <pc:sldLayoutMk cId="2949406530" sldId="2147483728"/>
          </pc:sldLayoutMkLst>
          <pc:spChg chg="add mod">
            <ac:chgData name="Matt Lyle" userId="a96e7d453dd11193" providerId="LiveId" clId="{5BF9C267-B7AD-4AAA-AACA-C31FDBA2DC65}" dt="2025-03-27T10:41:19.589" v="350"/>
            <ac:spMkLst>
              <pc:docMk/>
              <pc:sldMasterMk cId="3686718554" sldId="2147483726"/>
              <pc:sldLayoutMk cId="2949406530" sldId="2147483728"/>
              <ac:spMk id="13" creationId="{4C7047C5-07B9-7FCD-FBDF-ACFA4251C9E3}"/>
            </ac:spMkLst>
          </pc:spChg>
        </pc:sldLayoutChg>
      </pc:sldMasterChg>
      <pc:sldMasterChg chg="addSp delSp modSp del mod delSldLayout modSldLayout">
        <pc:chgData name="Matt Lyle" userId="a96e7d453dd11193" providerId="LiveId" clId="{5BF9C267-B7AD-4AAA-AACA-C31FDBA2DC65}" dt="2025-03-27T10:45:08.347" v="382" actId="700"/>
        <pc:sldMasterMkLst>
          <pc:docMk/>
          <pc:sldMasterMk cId="2292090317" sldId="2147483738"/>
        </pc:sldMasterMkLst>
        <pc:sldLayoutChg chg="delSp del mod">
          <pc:chgData name="Matt Lyle" userId="a96e7d453dd11193" providerId="LiveId" clId="{5BF9C267-B7AD-4AAA-AACA-C31FDBA2DC65}" dt="2025-03-27T10:45:08.347" v="382" actId="700"/>
          <pc:sldLayoutMkLst>
            <pc:docMk/>
            <pc:sldMasterMk cId="2292090317" sldId="2147483738"/>
            <pc:sldLayoutMk cId="1660992712" sldId="2147483740"/>
          </pc:sldLayoutMkLst>
        </pc:sldLayoutChg>
      </pc:sldMasterChg>
      <pc:sldMasterChg chg="addSp delSp mod setBg modSldLayout">
        <pc:chgData name="Matt Lyle" userId="a96e7d453dd11193" providerId="LiveId" clId="{5BF9C267-B7AD-4AAA-AACA-C31FDBA2DC65}" dt="2025-03-27T10:48:46.022" v="687"/>
        <pc:sldMasterMkLst>
          <pc:docMk/>
          <pc:sldMasterMk cId="660894312" sldId="2147483750"/>
        </pc:sldMasterMkLst>
        <pc:grpChg chg="add del">
          <ac:chgData name="Matt Lyle" userId="a96e7d453dd11193" providerId="LiveId" clId="{5BF9C267-B7AD-4AAA-AACA-C31FDBA2DC65}" dt="2025-03-27T10:46:18.237" v="395" actId="478"/>
          <ac:grpSpMkLst>
            <pc:docMk/>
            <pc:sldMasterMk cId="660894312" sldId="2147483750"/>
            <ac:grpSpMk id="8" creationId="{00000000-0000-0000-0000-000000000000}"/>
          </ac:grpSpMkLst>
        </pc:grpChg>
        <pc:sldLayoutChg chg="addSp delSp modSp mod setBg">
          <pc:chgData name="Matt Lyle" userId="a96e7d453dd11193" providerId="LiveId" clId="{5BF9C267-B7AD-4AAA-AACA-C31FDBA2DC65}" dt="2025-03-27T10:48:46.022" v="687"/>
          <pc:sldLayoutMkLst>
            <pc:docMk/>
            <pc:sldMasterMk cId="660894312" sldId="2147483750"/>
            <pc:sldLayoutMk cId="3790871265" sldId="214748375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302515-90C9-7720-9302-13FC33AD23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1D7995-FC29-A094-CA29-8FA7249A0F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0DCBFF-7F18-4030-A915-194A1E15B461}" type="datetimeFigureOut">
              <a:rPr lang="en-US" smtClean="0"/>
              <a:t>3/29/2025</a:t>
            </a:fld>
            <a:endParaRPr lang="en-US"/>
          </a:p>
        </p:txBody>
      </p:sp>
      <p:sp>
        <p:nvSpPr>
          <p:cNvPr id="4" name="Footer Placeholder 3">
            <a:extLst>
              <a:ext uri="{FF2B5EF4-FFF2-40B4-BE49-F238E27FC236}">
                <a16:creationId xmlns:a16="http://schemas.microsoft.com/office/drawing/2014/main" id="{BB66E252-617E-E01B-1308-17E3CE3F60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3A8A51-332C-6309-120D-C15AE7BCDF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4A9A43-6044-4863-8ED2-F80F7A980C04}" type="slidenum">
              <a:rPr lang="en-US" smtClean="0"/>
              <a:t>‹#›</a:t>
            </a:fld>
            <a:endParaRPr lang="en-US"/>
          </a:p>
        </p:txBody>
      </p:sp>
    </p:spTree>
    <p:extLst>
      <p:ext uri="{BB962C8B-B14F-4D97-AF65-F5344CB8AC3E}">
        <p14:creationId xmlns:p14="http://schemas.microsoft.com/office/powerpoint/2010/main" val="92563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4DB16C-1706-4C95-A31D-501237EA5F7D}"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CEC72-C069-40A0-B1C3-88647571D14C}" type="slidenum">
              <a:rPr lang="en-US" smtClean="0"/>
              <a:t>‹#›</a:t>
            </a:fld>
            <a:endParaRPr lang="en-US"/>
          </a:p>
        </p:txBody>
      </p:sp>
    </p:spTree>
    <p:extLst>
      <p:ext uri="{BB962C8B-B14F-4D97-AF65-F5344CB8AC3E}">
        <p14:creationId xmlns:p14="http://schemas.microsoft.com/office/powerpoint/2010/main" val="6773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https://hr.asia/featured-news/the-evolving-definition-of-the-five-cs-of-singapore/</a:t>
            </a:r>
          </a:p>
        </p:txBody>
      </p:sp>
      <p:sp>
        <p:nvSpPr>
          <p:cNvPr id="4" name="Slide Number Placeholder 3"/>
          <p:cNvSpPr>
            <a:spLocks noGrp="1"/>
          </p:cNvSpPr>
          <p:nvPr>
            <p:ph type="sldNum" sz="quarter" idx="5"/>
          </p:nvPr>
        </p:nvSpPr>
        <p:spPr/>
        <p:txBody>
          <a:bodyPr/>
          <a:lstStyle/>
          <a:p>
            <a:fld id="{C9BCEC72-C069-40A0-B1C3-88647571D14C}" type="slidenum">
              <a:rPr lang="en-US" smtClean="0"/>
              <a:t>1</a:t>
            </a:fld>
            <a:endParaRPr lang="en-US"/>
          </a:p>
        </p:txBody>
      </p:sp>
    </p:spTree>
    <p:extLst>
      <p:ext uri="{BB962C8B-B14F-4D97-AF65-F5344CB8AC3E}">
        <p14:creationId xmlns:p14="http://schemas.microsoft.com/office/powerpoint/2010/main" val="23469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AE6D-35D0-0A45-559C-79E6C0204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BC13A-F550-16F8-1DAE-ABEF286FD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9098F-A077-891A-DBDB-A763C0A1A6EE}"/>
              </a:ext>
            </a:extLst>
          </p:cNvPr>
          <p:cNvSpPr>
            <a:spLocks noGrp="1"/>
          </p:cNvSpPr>
          <p:nvPr>
            <p:ph type="body" idx="1"/>
          </p:nvPr>
        </p:nvSpPr>
        <p:spPr/>
        <p:txBody>
          <a:bodyPr/>
          <a:lstStyle/>
          <a:p>
            <a:r>
              <a:rPr lang="en-US" dirty="0"/>
              <a:t>https://hr.asia/featured-news/the-evolving-definition-of-the-five-cs-of-singapore/</a:t>
            </a:r>
          </a:p>
          <a:p>
            <a:endParaRPr lang="en-US" dirty="0"/>
          </a:p>
          <a:p>
            <a:endParaRPr lang="en-US" dirty="0"/>
          </a:p>
        </p:txBody>
      </p:sp>
      <p:sp>
        <p:nvSpPr>
          <p:cNvPr id="4" name="Slide Number Placeholder 3">
            <a:extLst>
              <a:ext uri="{FF2B5EF4-FFF2-40B4-BE49-F238E27FC236}">
                <a16:creationId xmlns:a16="http://schemas.microsoft.com/office/drawing/2014/main" id="{47A39B0F-07DE-5303-0BD3-068E5538083F}"/>
              </a:ext>
            </a:extLst>
          </p:cNvPr>
          <p:cNvSpPr>
            <a:spLocks noGrp="1"/>
          </p:cNvSpPr>
          <p:nvPr>
            <p:ph type="sldNum" sz="quarter" idx="5"/>
          </p:nvPr>
        </p:nvSpPr>
        <p:spPr/>
        <p:txBody>
          <a:bodyPr/>
          <a:lstStyle/>
          <a:p>
            <a:fld id="{C9BCEC72-C069-40A0-B1C3-88647571D14C}" type="slidenum">
              <a:rPr lang="en-US" smtClean="0"/>
              <a:t>2</a:t>
            </a:fld>
            <a:endParaRPr lang="en-US"/>
          </a:p>
        </p:txBody>
      </p:sp>
    </p:spTree>
    <p:extLst>
      <p:ext uri="{BB962C8B-B14F-4D97-AF65-F5344CB8AC3E}">
        <p14:creationId xmlns:p14="http://schemas.microsoft.com/office/powerpoint/2010/main" val="305065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https://www.tatlerasia.com/power-purpose/business/exclusive-private-clubs-in-singapore</a:t>
            </a:r>
          </a:p>
        </p:txBody>
      </p:sp>
      <p:sp>
        <p:nvSpPr>
          <p:cNvPr id="4" name="Slide Number Placeholder 3"/>
          <p:cNvSpPr>
            <a:spLocks noGrp="1"/>
          </p:cNvSpPr>
          <p:nvPr>
            <p:ph type="sldNum" sz="quarter" idx="5"/>
          </p:nvPr>
        </p:nvSpPr>
        <p:spPr/>
        <p:txBody>
          <a:bodyPr/>
          <a:lstStyle/>
          <a:p>
            <a:fld id="{C9BCEC72-C069-40A0-B1C3-88647571D14C}" type="slidenum">
              <a:rPr lang="en-US" smtClean="0"/>
              <a:t>3</a:t>
            </a:fld>
            <a:endParaRPr lang="en-US"/>
          </a:p>
        </p:txBody>
      </p:sp>
    </p:spTree>
    <p:extLst>
      <p:ext uri="{BB962C8B-B14F-4D97-AF65-F5344CB8AC3E}">
        <p14:creationId xmlns:p14="http://schemas.microsoft.com/office/powerpoint/2010/main" val="267255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https://www.flickr.com/photos/andyandorla/3852828218</a:t>
            </a:r>
          </a:p>
        </p:txBody>
      </p:sp>
      <p:sp>
        <p:nvSpPr>
          <p:cNvPr id="4" name="Slide Number Placeholder 3"/>
          <p:cNvSpPr>
            <a:spLocks noGrp="1"/>
          </p:cNvSpPr>
          <p:nvPr>
            <p:ph type="sldNum" sz="quarter" idx="5"/>
          </p:nvPr>
        </p:nvSpPr>
        <p:spPr/>
        <p:txBody>
          <a:bodyPr/>
          <a:lstStyle/>
          <a:p>
            <a:fld id="{C9BCEC72-C069-40A0-B1C3-88647571D14C}" type="slidenum">
              <a:rPr lang="en-US" smtClean="0"/>
              <a:t>4</a:t>
            </a:fld>
            <a:endParaRPr lang="en-US"/>
          </a:p>
        </p:txBody>
      </p:sp>
    </p:spTree>
    <p:extLst>
      <p:ext uri="{BB962C8B-B14F-4D97-AF65-F5344CB8AC3E}">
        <p14:creationId xmlns:p14="http://schemas.microsoft.com/office/powerpoint/2010/main" val="32388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https://www.tourmyindia.com/blog/best-singapore-shopping-places/</a:t>
            </a:r>
          </a:p>
        </p:txBody>
      </p:sp>
      <p:sp>
        <p:nvSpPr>
          <p:cNvPr id="4" name="Slide Number Placeholder 3"/>
          <p:cNvSpPr>
            <a:spLocks noGrp="1"/>
          </p:cNvSpPr>
          <p:nvPr>
            <p:ph type="sldNum" sz="quarter" idx="5"/>
          </p:nvPr>
        </p:nvSpPr>
        <p:spPr/>
        <p:txBody>
          <a:bodyPr/>
          <a:lstStyle/>
          <a:p>
            <a:fld id="{C9BCEC72-C069-40A0-B1C3-88647571D14C}" type="slidenum">
              <a:rPr lang="en-US" smtClean="0"/>
              <a:t>15</a:t>
            </a:fld>
            <a:endParaRPr lang="en-US"/>
          </a:p>
        </p:txBody>
      </p:sp>
    </p:spTree>
    <p:extLst>
      <p:ext uri="{BB962C8B-B14F-4D97-AF65-F5344CB8AC3E}">
        <p14:creationId xmlns:p14="http://schemas.microsoft.com/office/powerpoint/2010/main" val="19201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DD250-93C9-6422-05B6-134E5E202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ECBFC-5657-8D36-C14F-DFD43FBC0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C0CE1-4878-CD9D-4507-146254481F14}"/>
              </a:ext>
            </a:extLst>
          </p:cNvPr>
          <p:cNvSpPr>
            <a:spLocks noGrp="1"/>
          </p:cNvSpPr>
          <p:nvPr>
            <p:ph type="body" idx="1"/>
          </p:nvPr>
        </p:nvSpPr>
        <p:spPr/>
        <p:txBody>
          <a:bodyPr/>
          <a:lstStyle/>
          <a:p>
            <a:pPr algn="l">
              <a:buFont typeface="+mj-lt"/>
              <a:buAutoNum type="arabicPeriod"/>
            </a:pPr>
            <a:r>
              <a:rPr lang="en-US" b="0" i="0" dirty="0">
                <a:solidFill>
                  <a:srgbClr val="000000"/>
                </a:solidFill>
                <a:effectLst/>
                <a:latin typeface="Open Sans" panose="020B0606030504020204" pitchFamily="34" charset="0"/>
              </a:rPr>
              <a:t>These images are the copyright of the LUMO project (Big Book Media) and distributed for free download, under license exclusively by </a:t>
            </a:r>
            <a:r>
              <a:rPr lang="en-US" b="0" i="0" dirty="0" err="1">
                <a:solidFill>
                  <a:srgbClr val="000000"/>
                </a:solidFill>
                <a:effectLst/>
                <a:latin typeface="Open Sans" panose="020B0606030504020204" pitchFamily="34" charset="0"/>
              </a:rPr>
              <a:t>FreeBibleimages</a:t>
            </a:r>
            <a:r>
              <a:rPr lang="en-US" b="0" i="0" dirty="0">
                <a:solidFill>
                  <a:srgbClr val="000000"/>
                </a:solidFill>
                <a:effectLst/>
                <a:latin typeface="Open Sans" panose="020B0606030504020204" pitchFamily="34" charset="0"/>
              </a:rPr>
              <a:t> for teaching purposes only. All rights reserved.</a:t>
            </a:r>
          </a:p>
          <a:p>
            <a:pPr algn="l">
              <a:buFont typeface="+mj-lt"/>
              <a:buAutoNum type="arabicPeriod"/>
            </a:pPr>
            <a:r>
              <a:rPr lang="en-US" b="0" i="0" dirty="0">
                <a:solidFill>
                  <a:srgbClr val="000000"/>
                </a:solidFill>
                <a:effectLst/>
                <a:latin typeface="Open Sans" panose="020B0606030504020204" pitchFamily="34" charset="0"/>
              </a:rPr>
              <a:t>Images can be used in educational presentations, blogs and social media with attribution to www.LumoProject.com.</a:t>
            </a:r>
          </a:p>
          <a:p>
            <a:pPr algn="l">
              <a:buFont typeface="+mj-lt"/>
              <a:buAutoNum type="arabicPeriod"/>
            </a:pPr>
            <a:r>
              <a:rPr lang="en-US" b="0" i="0" dirty="0">
                <a:solidFill>
                  <a:srgbClr val="000000"/>
                </a:solidFill>
                <a:effectLst/>
                <a:latin typeface="Open Sans" panose="020B0606030504020204" pitchFamily="34" charset="0"/>
              </a:rPr>
              <a:t>These images are not licensed for re-use in video, publishing or other media and cannot be sold under any circumstances or used in any format for commercial gain. As the LUMO project produces its own publishing, photos cannot be licensed to other clients outside of FreeBibleimages.org.</a:t>
            </a:r>
          </a:p>
          <a:p>
            <a:pPr algn="l">
              <a:buFont typeface="+mj-lt"/>
              <a:buAutoNum type="arabicPeriod"/>
            </a:pPr>
            <a:r>
              <a:rPr lang="en-US" b="0" i="0" dirty="0">
                <a:solidFill>
                  <a:srgbClr val="000000"/>
                </a:solidFill>
                <a:effectLst/>
                <a:latin typeface="Open Sans" panose="020B0606030504020204" pitchFamily="34" charset="0"/>
              </a:rPr>
              <a:t>You cannot redistribute this set of images online but you can create a link to the relevant page on FreeBibleimages.org to allow others to download these images under the same Terms of Download.</a:t>
            </a:r>
          </a:p>
          <a:p>
            <a:pPr algn="l">
              <a:buFont typeface="+mj-lt"/>
              <a:buAutoNum type="arabicPeriod"/>
            </a:pPr>
            <a:r>
              <a:rPr lang="en-US" b="0" i="0" dirty="0">
                <a:solidFill>
                  <a:srgbClr val="000000"/>
                </a:solidFill>
                <a:effectLst/>
                <a:latin typeface="Open Sans" panose="020B0606030504020204" pitchFamily="34" charset="0"/>
              </a:rPr>
              <a:t>Downloaded pictures can be used in the retelling of Bible stories and narrative that are faithful to the Biblical account. They are not to be used in any context where the accompanying message is undermining of the Christian faith and gospel.</a:t>
            </a:r>
          </a:p>
          <a:p>
            <a:endParaRPr lang="en-US" dirty="0"/>
          </a:p>
        </p:txBody>
      </p:sp>
      <p:sp>
        <p:nvSpPr>
          <p:cNvPr id="4" name="Slide Number Placeholder 3">
            <a:extLst>
              <a:ext uri="{FF2B5EF4-FFF2-40B4-BE49-F238E27FC236}">
                <a16:creationId xmlns:a16="http://schemas.microsoft.com/office/drawing/2014/main" id="{354D4CA5-3FCC-7ACD-C2F2-78E3DE20ECF5}"/>
              </a:ext>
            </a:extLst>
          </p:cNvPr>
          <p:cNvSpPr>
            <a:spLocks noGrp="1"/>
          </p:cNvSpPr>
          <p:nvPr>
            <p:ph type="sldNum" sz="quarter" idx="5"/>
          </p:nvPr>
        </p:nvSpPr>
        <p:spPr/>
        <p:txBody>
          <a:bodyPr/>
          <a:lstStyle/>
          <a:p>
            <a:fld id="{C9BCEC72-C069-40A0-B1C3-88647571D14C}" type="slidenum">
              <a:rPr lang="en-US" smtClean="0"/>
              <a:t>22</a:t>
            </a:fld>
            <a:endParaRPr lang="en-US"/>
          </a:p>
        </p:txBody>
      </p:sp>
    </p:spTree>
    <p:extLst>
      <p:ext uri="{BB962C8B-B14F-4D97-AF65-F5344CB8AC3E}">
        <p14:creationId xmlns:p14="http://schemas.microsoft.com/office/powerpoint/2010/main" val="117235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BCEC72-C069-40A0-B1C3-88647571D14C}" type="slidenum">
              <a:rPr lang="en-US" smtClean="0"/>
              <a:t>23</a:t>
            </a:fld>
            <a:endParaRPr lang="en-US"/>
          </a:p>
        </p:txBody>
      </p:sp>
    </p:spTree>
    <p:extLst>
      <p:ext uri="{BB962C8B-B14F-4D97-AF65-F5344CB8AC3E}">
        <p14:creationId xmlns:p14="http://schemas.microsoft.com/office/powerpoint/2010/main" val="385815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77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87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62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BA27D-CCC0-9CC2-8BDA-B46620CC7138}"/>
              </a:ext>
            </a:extLst>
          </p:cNvPr>
          <p:cNvPicPr>
            <a:picLocks noChangeAspect="1"/>
          </p:cNvPicPr>
          <p:nvPr userDrawn="1"/>
        </p:nvPicPr>
        <p:blipFill>
          <a:blip r:embed="rId2">
            <a:alphaModFix amt="40000"/>
          </a:blip>
          <a:stretch>
            <a:fillRect/>
          </a:stretch>
        </p:blipFill>
        <p:spPr>
          <a:xfrm>
            <a:off x="0" y="23996"/>
            <a:ext cx="12192000" cy="6858000"/>
          </a:xfrm>
          <a:prstGeom prst="rect">
            <a:avLst/>
          </a:prstGeom>
        </p:spPr>
      </p:pic>
    </p:spTree>
    <p:extLst>
      <p:ext uri="{BB962C8B-B14F-4D97-AF65-F5344CB8AC3E}">
        <p14:creationId xmlns:p14="http://schemas.microsoft.com/office/powerpoint/2010/main" val="16172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7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A map of a country&#10;&#10;AI-generated content may be incorrect.">
            <a:extLst>
              <a:ext uri="{FF2B5EF4-FFF2-40B4-BE49-F238E27FC236}">
                <a16:creationId xmlns:a16="http://schemas.microsoft.com/office/drawing/2014/main" id="{3F11DE59-248F-5D76-A7DA-BAE1F712079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250491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2848530-363E-81B8-9712-DBB438058056}"/>
              </a:ext>
            </a:extLst>
          </p:cNvPr>
          <p:cNvGrpSpPr/>
          <p:nvPr userDrawn="1"/>
        </p:nvGrpSpPr>
        <p:grpSpPr>
          <a:xfrm>
            <a:off x="-14288" y="0"/>
            <a:ext cx="12053888" cy="6858001"/>
            <a:chOff x="-14288" y="0"/>
            <a:chExt cx="12053888" cy="6858001"/>
          </a:xfrm>
        </p:grpSpPr>
        <p:grpSp>
          <p:nvGrpSpPr>
            <p:cNvPr id="4" name="Group 3">
              <a:extLst>
                <a:ext uri="{FF2B5EF4-FFF2-40B4-BE49-F238E27FC236}">
                  <a16:creationId xmlns:a16="http://schemas.microsoft.com/office/drawing/2014/main" id="{CDA179DE-42C0-916C-00F7-F2A211FD0291}"/>
                </a:ext>
              </a:extLst>
            </p:cNvPr>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A79B7F2A-FB7B-2EA9-9D47-15FDBCA2CA7D}"/>
                  </a:ext>
                </a:extLst>
              </p:cNvPr>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82DB3A21-DDED-4BCE-8236-61DF29314499}"/>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7">
                <a:extLst>
                  <a:ext uri="{FF2B5EF4-FFF2-40B4-BE49-F238E27FC236}">
                    <a16:creationId xmlns:a16="http://schemas.microsoft.com/office/drawing/2014/main" id="{7F381F1E-1693-EA82-E15C-1BB8ABA91879}"/>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8">
                <a:extLst>
                  <a:ext uri="{FF2B5EF4-FFF2-40B4-BE49-F238E27FC236}">
                    <a16:creationId xmlns:a16="http://schemas.microsoft.com/office/drawing/2014/main" id="{90078703-60DA-C544-BEC2-05F1CDCFA3B9}"/>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9">
                <a:extLst>
                  <a:ext uri="{FF2B5EF4-FFF2-40B4-BE49-F238E27FC236}">
                    <a16:creationId xmlns:a16="http://schemas.microsoft.com/office/drawing/2014/main" id="{F81B052D-C0BA-3819-9CCC-16B21B4E311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0">
                <a:extLst>
                  <a:ext uri="{FF2B5EF4-FFF2-40B4-BE49-F238E27FC236}">
                    <a16:creationId xmlns:a16="http://schemas.microsoft.com/office/drawing/2014/main" id="{E6FD5473-FC05-C59E-F80A-92D1E5A749DC}"/>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1">
                <a:extLst>
                  <a:ext uri="{FF2B5EF4-FFF2-40B4-BE49-F238E27FC236}">
                    <a16:creationId xmlns:a16="http://schemas.microsoft.com/office/drawing/2014/main" id="{801918CE-F2B0-6AF1-FDF0-AE77C458BFF2}"/>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2">
                <a:extLst>
                  <a:ext uri="{FF2B5EF4-FFF2-40B4-BE49-F238E27FC236}">
                    <a16:creationId xmlns:a16="http://schemas.microsoft.com/office/drawing/2014/main" id="{54C5D9E3-B841-D185-81E9-AA353508DE5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a:extLst>
                  <a:ext uri="{FF2B5EF4-FFF2-40B4-BE49-F238E27FC236}">
                    <a16:creationId xmlns:a16="http://schemas.microsoft.com/office/drawing/2014/main" id="{990A22EF-7479-19A6-8AF0-0179301640C6}"/>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4">
                <a:extLst>
                  <a:ext uri="{FF2B5EF4-FFF2-40B4-BE49-F238E27FC236}">
                    <a16:creationId xmlns:a16="http://schemas.microsoft.com/office/drawing/2014/main" id="{37994EAF-E5FA-37D6-9B7A-F496F6FC1479}"/>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5">
                <a:extLst>
                  <a:ext uri="{FF2B5EF4-FFF2-40B4-BE49-F238E27FC236}">
                    <a16:creationId xmlns:a16="http://schemas.microsoft.com/office/drawing/2014/main" id="{BF6BD51D-C0A5-1947-6828-197C8C8D7324}"/>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Line 16">
                <a:extLst>
                  <a:ext uri="{FF2B5EF4-FFF2-40B4-BE49-F238E27FC236}">
                    <a16:creationId xmlns:a16="http://schemas.microsoft.com/office/drawing/2014/main" id="{1D0A74A9-8CBE-EE05-21B6-351EA02625E6}"/>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62691B9E-A1B2-4EB7-15D6-4D3FAD64A568}"/>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8">
                <a:extLst>
                  <a:ext uri="{FF2B5EF4-FFF2-40B4-BE49-F238E27FC236}">
                    <a16:creationId xmlns:a16="http://schemas.microsoft.com/office/drawing/2014/main" id="{27A76781-7688-17FD-4EF3-BFE31394E42D}"/>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9">
                <a:extLst>
                  <a:ext uri="{FF2B5EF4-FFF2-40B4-BE49-F238E27FC236}">
                    <a16:creationId xmlns:a16="http://schemas.microsoft.com/office/drawing/2014/main" id="{37092993-9232-AE1D-C6B8-0DE68B726E9E}"/>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0">
                <a:extLst>
                  <a:ext uri="{FF2B5EF4-FFF2-40B4-BE49-F238E27FC236}">
                    <a16:creationId xmlns:a16="http://schemas.microsoft.com/office/drawing/2014/main" id="{200021A5-05ED-8267-F5A2-FBD577D102E4}"/>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Rectangle 21">
                <a:extLst>
                  <a:ext uri="{FF2B5EF4-FFF2-40B4-BE49-F238E27FC236}">
                    <a16:creationId xmlns:a16="http://schemas.microsoft.com/office/drawing/2014/main" id="{AEABBDE1-C2F4-BBD1-C114-84C949AC29EA}"/>
                  </a:ext>
                </a:extLst>
              </p:cNvPr>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A6A0CBDC-D953-3B4C-A9A4-ED0A827BEEAC}"/>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3">
                <a:extLst>
                  <a:ext uri="{FF2B5EF4-FFF2-40B4-BE49-F238E27FC236}">
                    <a16:creationId xmlns:a16="http://schemas.microsoft.com/office/drawing/2014/main" id="{62AE0025-CBFF-5D8E-C712-B3A23C4A84C1}"/>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4">
                <a:extLst>
                  <a:ext uri="{FF2B5EF4-FFF2-40B4-BE49-F238E27FC236}">
                    <a16:creationId xmlns:a16="http://schemas.microsoft.com/office/drawing/2014/main" id="{7D71BFE7-44C4-009C-B6FB-264DF5183874}"/>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5">
                <a:extLst>
                  <a:ext uri="{FF2B5EF4-FFF2-40B4-BE49-F238E27FC236}">
                    <a16:creationId xmlns:a16="http://schemas.microsoft.com/office/drawing/2014/main" id="{87A88685-0F86-3183-EB37-B878750CAA5B}"/>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26">
                <a:extLst>
                  <a:ext uri="{FF2B5EF4-FFF2-40B4-BE49-F238E27FC236}">
                    <a16:creationId xmlns:a16="http://schemas.microsoft.com/office/drawing/2014/main" id="{01895C85-B27D-D550-9989-EB9B947A7EBC}"/>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27">
                <a:extLst>
                  <a:ext uri="{FF2B5EF4-FFF2-40B4-BE49-F238E27FC236}">
                    <a16:creationId xmlns:a16="http://schemas.microsoft.com/office/drawing/2014/main" id="{A41EDEF7-E707-1A98-7B70-AE058422BD6C}"/>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8">
                <a:extLst>
                  <a:ext uri="{FF2B5EF4-FFF2-40B4-BE49-F238E27FC236}">
                    <a16:creationId xmlns:a16="http://schemas.microsoft.com/office/drawing/2014/main" id="{6E2EE6EB-1239-FED4-7651-4EAE2A462B02}"/>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9">
                <a:extLst>
                  <a:ext uri="{FF2B5EF4-FFF2-40B4-BE49-F238E27FC236}">
                    <a16:creationId xmlns:a16="http://schemas.microsoft.com/office/drawing/2014/main" id="{E7E2E98C-131A-B833-7049-040E5D6F9944}"/>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30">
                <a:extLst>
                  <a:ext uri="{FF2B5EF4-FFF2-40B4-BE49-F238E27FC236}">
                    <a16:creationId xmlns:a16="http://schemas.microsoft.com/office/drawing/2014/main" id="{95D43E7D-B309-450E-F0A0-260DCD46DCE8}"/>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1">
                <a:extLst>
                  <a:ext uri="{FF2B5EF4-FFF2-40B4-BE49-F238E27FC236}">
                    <a16:creationId xmlns:a16="http://schemas.microsoft.com/office/drawing/2014/main" id="{32ED83BB-B1E1-74E2-8488-7736C257F7AB}"/>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5" name="Group 4">
              <a:extLst>
                <a:ext uri="{FF2B5EF4-FFF2-40B4-BE49-F238E27FC236}">
                  <a16:creationId xmlns:a16="http://schemas.microsoft.com/office/drawing/2014/main" id="{530FD7CE-62EE-450E-4BBD-062CE6481372}"/>
                </a:ext>
              </a:extLst>
            </p:cNvPr>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 name="Freeform 32">
                <a:extLst>
                  <a:ext uri="{FF2B5EF4-FFF2-40B4-BE49-F238E27FC236}">
                    <a16:creationId xmlns:a16="http://schemas.microsoft.com/office/drawing/2014/main" id="{7343FF93-D647-E511-1FC4-AC0B8D589196}"/>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 name="Freeform 33">
                <a:extLst>
                  <a:ext uri="{FF2B5EF4-FFF2-40B4-BE49-F238E27FC236}">
                    <a16:creationId xmlns:a16="http://schemas.microsoft.com/office/drawing/2014/main" id="{933417DE-BCDF-FC7F-C198-C51970DEAC36}"/>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 name="Freeform 34">
                <a:extLst>
                  <a:ext uri="{FF2B5EF4-FFF2-40B4-BE49-F238E27FC236}">
                    <a16:creationId xmlns:a16="http://schemas.microsoft.com/office/drawing/2014/main" id="{9B90ED90-30BC-F675-8224-DCE8BE3241B8}"/>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 name="Freeform 35">
                <a:extLst>
                  <a:ext uri="{FF2B5EF4-FFF2-40B4-BE49-F238E27FC236}">
                    <a16:creationId xmlns:a16="http://schemas.microsoft.com/office/drawing/2014/main" id="{71E0AFBA-867D-3AB4-F0AB-F652579F52B3}"/>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 name="Freeform 36">
                <a:extLst>
                  <a:ext uri="{FF2B5EF4-FFF2-40B4-BE49-F238E27FC236}">
                    <a16:creationId xmlns:a16="http://schemas.microsoft.com/office/drawing/2014/main" id="{92837ABA-C5CD-9548-6B3D-E568415E1C23}"/>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 name="Freeform 37">
                <a:extLst>
                  <a:ext uri="{FF2B5EF4-FFF2-40B4-BE49-F238E27FC236}">
                    <a16:creationId xmlns:a16="http://schemas.microsoft.com/office/drawing/2014/main" id="{22CABB52-217E-677E-0ACA-6BBB975F476B}"/>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8">
                <a:extLst>
                  <a:ext uri="{FF2B5EF4-FFF2-40B4-BE49-F238E27FC236}">
                    <a16:creationId xmlns:a16="http://schemas.microsoft.com/office/drawing/2014/main" id="{4BEB0F03-33FC-A4B0-8671-B66F8197BE24}"/>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9">
                <a:extLst>
                  <a:ext uri="{FF2B5EF4-FFF2-40B4-BE49-F238E27FC236}">
                    <a16:creationId xmlns:a16="http://schemas.microsoft.com/office/drawing/2014/main" id="{669B5853-0E7A-5733-770C-DEEB73B5FA50}"/>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40">
                <a:extLst>
                  <a:ext uri="{FF2B5EF4-FFF2-40B4-BE49-F238E27FC236}">
                    <a16:creationId xmlns:a16="http://schemas.microsoft.com/office/drawing/2014/main" id="{7FBEEA78-5397-9717-3D18-1DFE85B3E203}"/>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41">
                <a:extLst>
                  <a:ext uri="{FF2B5EF4-FFF2-40B4-BE49-F238E27FC236}">
                    <a16:creationId xmlns:a16="http://schemas.microsoft.com/office/drawing/2014/main" id="{8CF242CC-D6A7-F216-805D-B812BF9CB8AE}"/>
                  </a:ext>
                </a:extLst>
              </p:cNvPr>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Tree>
    <p:extLst>
      <p:ext uri="{BB962C8B-B14F-4D97-AF65-F5344CB8AC3E}">
        <p14:creationId xmlns:p14="http://schemas.microsoft.com/office/powerpoint/2010/main" val="285353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rgbClr val="7833AB"/>
            </a:gs>
            <a:gs pos="0">
              <a:srgbClr val="CABCD6"/>
            </a:gs>
            <a:gs pos="100000">
              <a:srgbClr val="7030A0"/>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2848530-363E-81B8-9712-DBB438058056}"/>
              </a:ext>
            </a:extLst>
          </p:cNvPr>
          <p:cNvGrpSpPr/>
          <p:nvPr userDrawn="1"/>
        </p:nvGrpSpPr>
        <p:grpSpPr>
          <a:xfrm>
            <a:off x="-14288" y="0"/>
            <a:ext cx="12053888" cy="6858001"/>
            <a:chOff x="-14288" y="0"/>
            <a:chExt cx="12053888" cy="6858001"/>
          </a:xfrm>
        </p:grpSpPr>
        <p:grpSp>
          <p:nvGrpSpPr>
            <p:cNvPr id="4" name="Group 3">
              <a:extLst>
                <a:ext uri="{FF2B5EF4-FFF2-40B4-BE49-F238E27FC236}">
                  <a16:creationId xmlns:a16="http://schemas.microsoft.com/office/drawing/2014/main" id="{CDA179DE-42C0-916C-00F7-F2A211FD0291}"/>
                </a:ext>
              </a:extLst>
            </p:cNvPr>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A79B7F2A-FB7B-2EA9-9D47-15FDBCA2CA7D}"/>
                  </a:ext>
                </a:extLst>
              </p:cNvPr>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7" name="Freeform 6">
                <a:extLst>
                  <a:ext uri="{FF2B5EF4-FFF2-40B4-BE49-F238E27FC236}">
                    <a16:creationId xmlns:a16="http://schemas.microsoft.com/office/drawing/2014/main" id="{82DB3A21-DDED-4BCE-8236-61DF29314499}"/>
                  </a:ext>
                </a:extLst>
              </p:cNvPr>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7">
                <a:extLst>
                  <a:ext uri="{FF2B5EF4-FFF2-40B4-BE49-F238E27FC236}">
                    <a16:creationId xmlns:a16="http://schemas.microsoft.com/office/drawing/2014/main" id="{7F381F1E-1693-EA82-E15C-1BB8ABA91879}"/>
                  </a:ext>
                </a:extLst>
              </p:cNvPr>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8">
                <a:extLst>
                  <a:ext uri="{FF2B5EF4-FFF2-40B4-BE49-F238E27FC236}">
                    <a16:creationId xmlns:a16="http://schemas.microsoft.com/office/drawing/2014/main" id="{90078703-60DA-C544-BEC2-05F1CDCFA3B9}"/>
                  </a:ext>
                </a:extLst>
              </p:cNvPr>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9">
                <a:extLst>
                  <a:ext uri="{FF2B5EF4-FFF2-40B4-BE49-F238E27FC236}">
                    <a16:creationId xmlns:a16="http://schemas.microsoft.com/office/drawing/2014/main" id="{F81B052D-C0BA-3819-9CCC-16B21B4E311A}"/>
                  </a:ext>
                </a:extLst>
              </p:cNvPr>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0">
                <a:extLst>
                  <a:ext uri="{FF2B5EF4-FFF2-40B4-BE49-F238E27FC236}">
                    <a16:creationId xmlns:a16="http://schemas.microsoft.com/office/drawing/2014/main" id="{E6FD5473-FC05-C59E-F80A-92D1E5A749DC}"/>
                  </a:ext>
                </a:extLst>
              </p:cNvPr>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1">
                <a:extLst>
                  <a:ext uri="{FF2B5EF4-FFF2-40B4-BE49-F238E27FC236}">
                    <a16:creationId xmlns:a16="http://schemas.microsoft.com/office/drawing/2014/main" id="{801918CE-F2B0-6AF1-FDF0-AE77C458BFF2}"/>
                  </a:ext>
                </a:extLst>
              </p:cNvPr>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2">
                <a:extLst>
                  <a:ext uri="{FF2B5EF4-FFF2-40B4-BE49-F238E27FC236}">
                    <a16:creationId xmlns:a16="http://schemas.microsoft.com/office/drawing/2014/main" id="{54C5D9E3-B841-D185-81E9-AA353508DE55}"/>
                  </a:ext>
                </a:extLst>
              </p:cNvPr>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a:extLst>
                  <a:ext uri="{FF2B5EF4-FFF2-40B4-BE49-F238E27FC236}">
                    <a16:creationId xmlns:a16="http://schemas.microsoft.com/office/drawing/2014/main" id="{990A22EF-7479-19A6-8AF0-0179301640C6}"/>
                  </a:ext>
                </a:extLst>
              </p:cNvPr>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4">
                <a:extLst>
                  <a:ext uri="{FF2B5EF4-FFF2-40B4-BE49-F238E27FC236}">
                    <a16:creationId xmlns:a16="http://schemas.microsoft.com/office/drawing/2014/main" id="{37994EAF-E5FA-37D6-9B7A-F496F6FC1479}"/>
                  </a:ext>
                </a:extLst>
              </p:cNvPr>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5">
                <a:extLst>
                  <a:ext uri="{FF2B5EF4-FFF2-40B4-BE49-F238E27FC236}">
                    <a16:creationId xmlns:a16="http://schemas.microsoft.com/office/drawing/2014/main" id="{BF6BD51D-C0A5-1947-6828-197C8C8D7324}"/>
                  </a:ext>
                </a:extLst>
              </p:cNvPr>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Line 16">
                <a:extLst>
                  <a:ext uri="{FF2B5EF4-FFF2-40B4-BE49-F238E27FC236}">
                    <a16:creationId xmlns:a16="http://schemas.microsoft.com/office/drawing/2014/main" id="{1D0A74A9-8CBE-EE05-21B6-351EA02625E6}"/>
                  </a:ext>
                </a:extLst>
              </p:cNvPr>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62691B9E-A1B2-4EB7-15D6-4D3FAD64A568}"/>
                  </a:ext>
                </a:extLst>
              </p:cNvPr>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8">
                <a:extLst>
                  <a:ext uri="{FF2B5EF4-FFF2-40B4-BE49-F238E27FC236}">
                    <a16:creationId xmlns:a16="http://schemas.microsoft.com/office/drawing/2014/main" id="{27A76781-7688-17FD-4EF3-BFE31394E42D}"/>
                  </a:ext>
                </a:extLst>
              </p:cNvPr>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9">
                <a:extLst>
                  <a:ext uri="{FF2B5EF4-FFF2-40B4-BE49-F238E27FC236}">
                    <a16:creationId xmlns:a16="http://schemas.microsoft.com/office/drawing/2014/main" id="{37092993-9232-AE1D-C6B8-0DE68B726E9E}"/>
                  </a:ext>
                </a:extLst>
              </p:cNvPr>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0">
                <a:extLst>
                  <a:ext uri="{FF2B5EF4-FFF2-40B4-BE49-F238E27FC236}">
                    <a16:creationId xmlns:a16="http://schemas.microsoft.com/office/drawing/2014/main" id="{200021A5-05ED-8267-F5A2-FBD577D102E4}"/>
                  </a:ext>
                </a:extLst>
              </p:cNvPr>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Rectangle 21">
                <a:extLst>
                  <a:ext uri="{FF2B5EF4-FFF2-40B4-BE49-F238E27FC236}">
                    <a16:creationId xmlns:a16="http://schemas.microsoft.com/office/drawing/2014/main" id="{AEABBDE1-C2F4-BBD1-C114-84C949AC29EA}"/>
                  </a:ext>
                </a:extLst>
              </p:cNvPr>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3" name="Freeform 22">
                <a:extLst>
                  <a:ext uri="{FF2B5EF4-FFF2-40B4-BE49-F238E27FC236}">
                    <a16:creationId xmlns:a16="http://schemas.microsoft.com/office/drawing/2014/main" id="{A6A0CBDC-D953-3B4C-A9A4-ED0A827BEEAC}"/>
                  </a:ext>
                </a:extLst>
              </p:cNvPr>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3">
                <a:extLst>
                  <a:ext uri="{FF2B5EF4-FFF2-40B4-BE49-F238E27FC236}">
                    <a16:creationId xmlns:a16="http://schemas.microsoft.com/office/drawing/2014/main" id="{62AE0025-CBFF-5D8E-C712-B3A23C4A84C1}"/>
                  </a:ext>
                </a:extLst>
              </p:cNvPr>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4">
                <a:extLst>
                  <a:ext uri="{FF2B5EF4-FFF2-40B4-BE49-F238E27FC236}">
                    <a16:creationId xmlns:a16="http://schemas.microsoft.com/office/drawing/2014/main" id="{7D71BFE7-44C4-009C-B6FB-264DF5183874}"/>
                  </a:ext>
                </a:extLst>
              </p:cNvPr>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5">
                <a:extLst>
                  <a:ext uri="{FF2B5EF4-FFF2-40B4-BE49-F238E27FC236}">
                    <a16:creationId xmlns:a16="http://schemas.microsoft.com/office/drawing/2014/main" id="{87A88685-0F86-3183-EB37-B878750CAA5B}"/>
                  </a:ext>
                </a:extLst>
              </p:cNvPr>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26">
                <a:extLst>
                  <a:ext uri="{FF2B5EF4-FFF2-40B4-BE49-F238E27FC236}">
                    <a16:creationId xmlns:a16="http://schemas.microsoft.com/office/drawing/2014/main" id="{01895C85-B27D-D550-9989-EB9B947A7EBC}"/>
                  </a:ext>
                </a:extLst>
              </p:cNvPr>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27">
                <a:extLst>
                  <a:ext uri="{FF2B5EF4-FFF2-40B4-BE49-F238E27FC236}">
                    <a16:creationId xmlns:a16="http://schemas.microsoft.com/office/drawing/2014/main" id="{A41EDEF7-E707-1A98-7B70-AE058422BD6C}"/>
                  </a:ext>
                </a:extLst>
              </p:cNvPr>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8">
                <a:extLst>
                  <a:ext uri="{FF2B5EF4-FFF2-40B4-BE49-F238E27FC236}">
                    <a16:creationId xmlns:a16="http://schemas.microsoft.com/office/drawing/2014/main" id="{6E2EE6EB-1239-FED4-7651-4EAE2A462B02}"/>
                  </a:ext>
                </a:extLst>
              </p:cNvPr>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9">
                <a:extLst>
                  <a:ext uri="{FF2B5EF4-FFF2-40B4-BE49-F238E27FC236}">
                    <a16:creationId xmlns:a16="http://schemas.microsoft.com/office/drawing/2014/main" id="{E7E2E98C-131A-B833-7049-040E5D6F9944}"/>
                  </a:ext>
                </a:extLst>
              </p:cNvPr>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30">
                <a:extLst>
                  <a:ext uri="{FF2B5EF4-FFF2-40B4-BE49-F238E27FC236}">
                    <a16:creationId xmlns:a16="http://schemas.microsoft.com/office/drawing/2014/main" id="{95D43E7D-B309-450E-F0A0-260DCD46DCE8}"/>
                  </a:ext>
                </a:extLst>
              </p:cNvPr>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1">
                <a:extLst>
                  <a:ext uri="{FF2B5EF4-FFF2-40B4-BE49-F238E27FC236}">
                    <a16:creationId xmlns:a16="http://schemas.microsoft.com/office/drawing/2014/main" id="{32ED83BB-B1E1-74E2-8488-7736C257F7AB}"/>
                  </a:ext>
                </a:extLst>
              </p:cNvPr>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5" name="Group 4">
              <a:extLst>
                <a:ext uri="{FF2B5EF4-FFF2-40B4-BE49-F238E27FC236}">
                  <a16:creationId xmlns:a16="http://schemas.microsoft.com/office/drawing/2014/main" id="{530FD7CE-62EE-450E-4BBD-062CE6481372}"/>
                </a:ext>
              </a:extLst>
            </p:cNvPr>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 name="Freeform 32">
                <a:extLst>
                  <a:ext uri="{FF2B5EF4-FFF2-40B4-BE49-F238E27FC236}">
                    <a16:creationId xmlns:a16="http://schemas.microsoft.com/office/drawing/2014/main" id="{7343FF93-D647-E511-1FC4-AC0B8D589196}"/>
                  </a:ext>
                </a:extLst>
              </p:cNvPr>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 name="Freeform 33">
                <a:extLst>
                  <a:ext uri="{FF2B5EF4-FFF2-40B4-BE49-F238E27FC236}">
                    <a16:creationId xmlns:a16="http://schemas.microsoft.com/office/drawing/2014/main" id="{933417DE-BCDF-FC7F-C198-C51970DEAC36}"/>
                  </a:ext>
                </a:extLst>
              </p:cNvPr>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 name="Freeform 34">
                <a:extLst>
                  <a:ext uri="{FF2B5EF4-FFF2-40B4-BE49-F238E27FC236}">
                    <a16:creationId xmlns:a16="http://schemas.microsoft.com/office/drawing/2014/main" id="{9B90ED90-30BC-F675-8224-DCE8BE3241B8}"/>
                  </a:ext>
                </a:extLst>
              </p:cNvPr>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 name="Freeform 35">
                <a:extLst>
                  <a:ext uri="{FF2B5EF4-FFF2-40B4-BE49-F238E27FC236}">
                    <a16:creationId xmlns:a16="http://schemas.microsoft.com/office/drawing/2014/main" id="{71E0AFBA-867D-3AB4-F0AB-F652579F52B3}"/>
                  </a:ext>
                </a:extLst>
              </p:cNvPr>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 name="Freeform 36">
                <a:extLst>
                  <a:ext uri="{FF2B5EF4-FFF2-40B4-BE49-F238E27FC236}">
                    <a16:creationId xmlns:a16="http://schemas.microsoft.com/office/drawing/2014/main" id="{92837ABA-C5CD-9548-6B3D-E568415E1C23}"/>
                  </a:ext>
                </a:extLst>
              </p:cNvPr>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 name="Freeform 37">
                <a:extLst>
                  <a:ext uri="{FF2B5EF4-FFF2-40B4-BE49-F238E27FC236}">
                    <a16:creationId xmlns:a16="http://schemas.microsoft.com/office/drawing/2014/main" id="{22CABB52-217E-677E-0ACA-6BBB975F476B}"/>
                  </a:ext>
                </a:extLst>
              </p:cNvPr>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8">
                <a:extLst>
                  <a:ext uri="{FF2B5EF4-FFF2-40B4-BE49-F238E27FC236}">
                    <a16:creationId xmlns:a16="http://schemas.microsoft.com/office/drawing/2014/main" id="{4BEB0F03-33FC-A4B0-8671-B66F8197BE24}"/>
                  </a:ext>
                </a:extLst>
              </p:cNvPr>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9">
                <a:extLst>
                  <a:ext uri="{FF2B5EF4-FFF2-40B4-BE49-F238E27FC236}">
                    <a16:creationId xmlns:a16="http://schemas.microsoft.com/office/drawing/2014/main" id="{669B5853-0E7A-5733-770C-DEEB73B5FA50}"/>
                  </a:ext>
                </a:extLst>
              </p:cNvPr>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40">
                <a:extLst>
                  <a:ext uri="{FF2B5EF4-FFF2-40B4-BE49-F238E27FC236}">
                    <a16:creationId xmlns:a16="http://schemas.microsoft.com/office/drawing/2014/main" id="{7FBEEA78-5397-9717-3D18-1DFE85B3E203}"/>
                  </a:ext>
                </a:extLst>
              </p:cNvPr>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41">
                <a:extLst>
                  <a:ext uri="{FF2B5EF4-FFF2-40B4-BE49-F238E27FC236}">
                    <a16:creationId xmlns:a16="http://schemas.microsoft.com/office/drawing/2014/main" id="{8CF242CC-D6A7-F216-805D-B812BF9CB8AE}"/>
                  </a:ext>
                </a:extLst>
              </p:cNvPr>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Tree>
    <p:extLst>
      <p:ext uri="{BB962C8B-B14F-4D97-AF65-F5344CB8AC3E}">
        <p14:creationId xmlns:p14="http://schemas.microsoft.com/office/powerpoint/2010/main" val="25720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3921FF-F227-89B6-B2A8-C3F61863ABA6}"/>
              </a:ext>
            </a:extLst>
          </p:cNvPr>
          <p:cNvSpPr/>
          <p:nvPr userDrawn="1"/>
        </p:nvSpPr>
        <p:spPr>
          <a:xfrm>
            <a:off x="234696" y="237744"/>
            <a:ext cx="11722608" cy="6382512"/>
          </a:xfrm>
          <a:prstGeom prst="rect">
            <a:avLst/>
          </a:prstGeom>
          <a:solidFill>
            <a:srgbClr val="E3DED1"/>
          </a:solidFill>
          <a:ln w="6350" cap="flat" cmpd="sng" algn="ctr">
            <a:noFill/>
            <a:prstDash val="solid"/>
          </a:ln>
          <a:effectLst>
            <a:softEdge rad="0"/>
          </a:effectLst>
        </p:spPr>
      </p:sp>
    </p:spTree>
    <p:extLst>
      <p:ext uri="{BB962C8B-B14F-4D97-AF65-F5344CB8AC3E}">
        <p14:creationId xmlns:p14="http://schemas.microsoft.com/office/powerpoint/2010/main" val="236960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7047C5-07B9-7FCD-FBDF-ACFA4251C9E3}"/>
              </a:ext>
            </a:extLst>
          </p:cNvPr>
          <p:cNvSpPr/>
          <p:nvPr userDrawn="1"/>
        </p:nvSpPr>
        <p:spPr>
          <a:xfrm>
            <a:off x="382727" y="13503"/>
            <a:ext cx="11449883"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4940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0CF7837-6632-0D45-AA9A-03A5ABA450EE}" type="datetimeFigureOut">
              <a:rPr lang="en-US" smtClean="0">
                <a:solidFill>
                  <a:prstClr val="black">
                    <a:tint val="75000"/>
                  </a:prstClr>
                </a:solidFill>
              </a:rPr>
              <a:pPr defTabSz="914400"/>
              <a:t>3/29/2025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A680013-A3D2-3143-B7F7-6ED3D560489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2991084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57" r:id="rId3"/>
    <p:sldLayoutId id="2147483717" r:id="rId4"/>
    <p:sldLayoutId id="2147483756" r:id="rId5"/>
    <p:sldLayoutId id="2147483753" r:id="rId6"/>
    <p:sldLayoutId id="2147483755" r:id="rId7"/>
    <p:sldLayoutId id="214748375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7" name="Rectangle 56"/>
          <p:cNvSpPr/>
          <p:nvPr/>
        </p:nvSpPr>
        <p:spPr>
          <a:xfrm>
            <a:off x="33700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5F8395BC-17B9-6D19-0112-A66C51A8C0CD}"/>
              </a:ext>
            </a:extLst>
          </p:cNvPr>
          <p:cNvSpPr/>
          <p:nvPr userDrawn="1"/>
        </p:nvSpPr>
        <p:spPr>
          <a:xfrm>
            <a:off x="11832611" y="13503"/>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6718554"/>
      </p:ext>
    </p:extLst>
  </p:cSld>
  <p:clrMap bg1="dk1" tx1="lt1" bg2="dk2" tx2="lt2" accent1="accent1" accent2="accent2" accent3="accent3" accent4="accent4" accent5="accent5" accent6="accent6" hlink="hlink" folHlink="folHlink"/>
  <p:sldLayoutIdLst>
    <p:sldLayoutId id="2147483728" r:id="rId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userDrawn="1"/>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Tree>
    <p:extLst>
      <p:ext uri="{BB962C8B-B14F-4D97-AF65-F5344CB8AC3E}">
        <p14:creationId xmlns:p14="http://schemas.microsoft.com/office/powerpoint/2010/main" val="660894312"/>
      </p:ext>
    </p:extLst>
  </p:cSld>
  <p:clrMap bg1="dk1" tx1="lt1" bg2="dk2" tx2="lt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bmp"/><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ountry&#10;&#10;AI-generated content may be incorrect.">
            <a:extLst>
              <a:ext uri="{FF2B5EF4-FFF2-40B4-BE49-F238E27FC236}">
                <a16:creationId xmlns:a16="http://schemas.microsoft.com/office/drawing/2014/main" id="{4B92AD09-0A0F-E47C-EA58-2BEA2A604DA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4135342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person in a white robe and a white robe&#10;&#10;AI-generated content may be incorrect.">
            <a:extLst>
              <a:ext uri="{FF2B5EF4-FFF2-40B4-BE49-F238E27FC236}">
                <a16:creationId xmlns:a16="http://schemas.microsoft.com/office/drawing/2014/main" id="{CA67900D-EE1D-7FFF-01C8-53FA0F68167D}"/>
              </a:ext>
            </a:extLst>
          </p:cNvPr>
          <p:cNvPicPr>
            <a:picLocks noChangeAspect="1"/>
          </p:cNvPicPr>
          <p:nvPr/>
        </p:nvPicPr>
        <p:blipFill>
          <a:blip r:embed="rId2"/>
          <a:stretch>
            <a:fillRect/>
          </a:stretch>
        </p:blipFill>
        <p:spPr>
          <a:xfrm>
            <a:off x="0" y="-1"/>
            <a:ext cx="12192000" cy="6856955"/>
          </a:xfrm>
          <a:prstGeom prst="rect">
            <a:avLst/>
          </a:prstGeom>
        </p:spPr>
      </p:pic>
      <p:sp>
        <p:nvSpPr>
          <p:cNvPr id="6" name="TextBox 5">
            <a:extLst>
              <a:ext uri="{FF2B5EF4-FFF2-40B4-BE49-F238E27FC236}">
                <a16:creationId xmlns:a16="http://schemas.microsoft.com/office/drawing/2014/main" id="{647679F5-AF5A-06B7-D44A-A7453F16B5B4}"/>
              </a:ext>
            </a:extLst>
          </p:cNvPr>
          <p:cNvSpPr txBox="1"/>
          <p:nvPr/>
        </p:nvSpPr>
        <p:spPr>
          <a:xfrm>
            <a:off x="1" y="4829908"/>
            <a:ext cx="12192000" cy="2028091"/>
          </a:xfrm>
          <a:prstGeom prst="rect">
            <a:avLst/>
          </a:prstGeom>
          <a:gradFill>
            <a:gsLst>
              <a:gs pos="0">
                <a:schemeClr val="tx1">
                  <a:alpha val="0"/>
                </a:schemeClr>
              </a:gs>
              <a:gs pos="84000">
                <a:schemeClr val="tx1">
                  <a:alpha val="61000"/>
                </a:schemeClr>
              </a:gs>
              <a:gs pos="100000">
                <a:schemeClr val="tx1"/>
              </a:gs>
            </a:gsLst>
            <a:lin ang="5400000" scaled="1"/>
          </a:gradFill>
          <a:ln>
            <a:noFill/>
          </a:ln>
        </p:spPr>
        <p:txBody>
          <a:bodyPr vert="horz" lIns="91440" tIns="45720" rIns="91440" bIns="45720" rtlCol="0" anchor="b">
            <a:noAutofit/>
          </a:bodyPr>
          <a:lstStyle/>
          <a:p>
            <a:pPr algn="ctr">
              <a:lnSpc>
                <a:spcPct val="90000"/>
              </a:lnSpc>
              <a:spcBef>
                <a:spcPct val="0"/>
              </a:spcBef>
            </a:pPr>
            <a:r>
              <a:rPr lang="en-US" sz="5200" b="1" dirty="0">
                <a:solidFill>
                  <a:schemeClr val="bg1"/>
                </a:solidFill>
                <a:effectLst>
                  <a:glow rad="127000">
                    <a:schemeClr val="tx1"/>
                  </a:glow>
                </a:effectLst>
                <a:ea typeface="+mj-ea"/>
                <a:cs typeface="+mj-cs"/>
              </a:rPr>
              <a:t>Joseph in Charge</a:t>
            </a:r>
          </a:p>
          <a:p>
            <a:pPr algn="ctr">
              <a:spcBef>
                <a:spcPct val="0"/>
              </a:spcBef>
            </a:pPr>
            <a:r>
              <a:rPr lang="en-US" sz="4300" b="1" kern="1200" dirty="0">
                <a:solidFill>
                  <a:schemeClr val="bg1"/>
                </a:solidFill>
                <a:effectLst>
                  <a:glow rad="127000">
                    <a:schemeClr val="tx1"/>
                  </a:glow>
                </a:effectLst>
                <a:ea typeface="+mj-ea"/>
                <a:cs typeface="+mj-cs"/>
              </a:rPr>
              <a:t>Gen 41</a:t>
            </a:r>
          </a:p>
        </p:txBody>
      </p:sp>
      <p:sp>
        <p:nvSpPr>
          <p:cNvPr id="7" name="TextBox 6">
            <a:extLst>
              <a:ext uri="{FF2B5EF4-FFF2-40B4-BE49-F238E27FC236}">
                <a16:creationId xmlns:a16="http://schemas.microsoft.com/office/drawing/2014/main" id="{D25AC35F-9E17-1CCC-EDB8-4F60F984F1E7}"/>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10</a:t>
            </a:r>
          </a:p>
        </p:txBody>
      </p:sp>
    </p:spTree>
    <p:extLst>
      <p:ext uri="{BB962C8B-B14F-4D97-AF65-F5344CB8AC3E}">
        <p14:creationId xmlns:p14="http://schemas.microsoft.com/office/powerpoint/2010/main" val="4155897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64904-AB44-A68E-FB35-68FDCF0CC5B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61C2CE-7EEF-A211-F5F8-003A0BB53A94}"/>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11</a:t>
            </a:r>
          </a:p>
        </p:txBody>
      </p:sp>
      <p:pic>
        <p:nvPicPr>
          <p:cNvPr id="8" name="Picture 7" descr="A group of people looking at a large pot of grain&#10;&#10;AI-generated content may be incorrect.">
            <a:extLst>
              <a:ext uri="{FF2B5EF4-FFF2-40B4-BE49-F238E27FC236}">
                <a16:creationId xmlns:a16="http://schemas.microsoft.com/office/drawing/2014/main" id="{31BA35FB-B894-CF9F-A37E-32EEEC3627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087" y="19594"/>
            <a:ext cx="4714875" cy="6858000"/>
          </a:xfrm>
          <a:prstGeom prst="rect">
            <a:avLst/>
          </a:prstGeom>
        </p:spPr>
      </p:pic>
      <p:pic>
        <p:nvPicPr>
          <p:cNvPr id="9" name="Picture 8" descr="A painting of a person hugging a person&#10;&#10;AI-generated content may be incorrect.">
            <a:extLst>
              <a:ext uri="{FF2B5EF4-FFF2-40B4-BE49-F238E27FC236}">
                <a16:creationId xmlns:a16="http://schemas.microsoft.com/office/drawing/2014/main" id="{56D8729A-9E7D-3E64-3186-E91ED9C67E76}"/>
              </a:ext>
            </a:extLst>
          </p:cNvPr>
          <p:cNvPicPr>
            <a:picLocks noChangeAspect="1"/>
          </p:cNvPicPr>
          <p:nvPr/>
        </p:nvPicPr>
        <p:blipFill>
          <a:blip r:embed="rId3" cstate="email">
            <a:extLst>
              <a:ext uri="{28A0092B-C50C-407E-A947-70E740481C1C}">
                <a14:useLocalDpi xmlns:a14="http://schemas.microsoft.com/office/drawing/2010/main"/>
              </a:ext>
            </a:extLst>
          </a:blip>
          <a:srcRect r="54167"/>
          <a:stretch/>
        </p:blipFill>
        <p:spPr>
          <a:xfrm>
            <a:off x="954086" y="19594"/>
            <a:ext cx="4714875" cy="6858000"/>
          </a:xfrm>
          <a:prstGeom prst="rect">
            <a:avLst/>
          </a:prstGeom>
        </p:spPr>
      </p:pic>
    </p:spTree>
    <p:extLst>
      <p:ext uri="{BB962C8B-B14F-4D97-AF65-F5344CB8AC3E}">
        <p14:creationId xmlns:p14="http://schemas.microsoft.com/office/powerpoint/2010/main" val="400163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3AAAC-C6C2-63D0-5F61-8A179BDB98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5883B4F-52D4-EA56-2423-9ED1DB566CAE}"/>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12</a:t>
            </a:r>
          </a:p>
        </p:txBody>
      </p:sp>
      <p:pic>
        <p:nvPicPr>
          <p:cNvPr id="4" name="Picture 3" descr="A painting of a person hugging a person&#10;&#10;AI-generated content may be incorrect.">
            <a:extLst>
              <a:ext uri="{FF2B5EF4-FFF2-40B4-BE49-F238E27FC236}">
                <a16:creationId xmlns:a16="http://schemas.microsoft.com/office/drawing/2014/main" id="{E64610C4-316E-DDED-3873-53BAB8368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499" y="0"/>
            <a:ext cx="10287001" cy="6858000"/>
          </a:xfrm>
          <a:prstGeom prst="rect">
            <a:avLst/>
          </a:prstGeom>
        </p:spPr>
      </p:pic>
      <p:sp>
        <p:nvSpPr>
          <p:cNvPr id="5" name="TextBox 4">
            <a:extLst>
              <a:ext uri="{FF2B5EF4-FFF2-40B4-BE49-F238E27FC236}">
                <a16:creationId xmlns:a16="http://schemas.microsoft.com/office/drawing/2014/main" id="{2DB8704E-49C1-C4B8-0A63-6A51B23868FB}"/>
              </a:ext>
            </a:extLst>
          </p:cNvPr>
          <p:cNvSpPr txBox="1"/>
          <p:nvPr/>
        </p:nvSpPr>
        <p:spPr>
          <a:xfrm>
            <a:off x="952499" y="4829908"/>
            <a:ext cx="10287001" cy="2028091"/>
          </a:xfrm>
          <a:prstGeom prst="rect">
            <a:avLst/>
          </a:prstGeom>
          <a:noFill/>
          <a:ln>
            <a:noFill/>
          </a:ln>
        </p:spPr>
        <p:txBody>
          <a:bodyPr vert="horz" lIns="91440" tIns="45720" rIns="91440" bIns="45720" rtlCol="0" anchor="b">
            <a:noAutofit/>
          </a:bodyPr>
          <a:lstStyle/>
          <a:p>
            <a:pPr algn="ctr">
              <a:lnSpc>
                <a:spcPct val="90000"/>
              </a:lnSpc>
              <a:spcBef>
                <a:spcPct val="0"/>
              </a:spcBef>
            </a:pPr>
            <a:r>
              <a:rPr lang="en-US" sz="5200" b="1" dirty="0">
                <a:solidFill>
                  <a:schemeClr val="bg1"/>
                </a:solidFill>
                <a:effectLst>
                  <a:glow rad="127000">
                    <a:schemeClr val="tx1"/>
                  </a:glow>
                </a:effectLst>
                <a:ea typeface="+mj-ea"/>
                <a:cs typeface="+mj-cs"/>
              </a:rPr>
              <a:t>A Story of Redemption:</a:t>
            </a:r>
          </a:p>
          <a:p>
            <a:pPr algn="ctr">
              <a:lnSpc>
                <a:spcPct val="90000"/>
              </a:lnSpc>
              <a:spcBef>
                <a:spcPct val="0"/>
              </a:spcBef>
            </a:pPr>
            <a:r>
              <a:rPr lang="en-US" sz="5200" b="1" dirty="0">
                <a:solidFill>
                  <a:schemeClr val="bg1"/>
                </a:solidFill>
                <a:effectLst>
                  <a:glow rad="127000">
                    <a:schemeClr val="tx1"/>
                  </a:glow>
                </a:effectLst>
                <a:ea typeface="+mj-ea"/>
                <a:cs typeface="+mj-cs"/>
              </a:rPr>
              <a:t>From Crisis to Compassion </a:t>
            </a:r>
          </a:p>
          <a:p>
            <a:pPr algn="ctr">
              <a:spcBef>
                <a:spcPct val="0"/>
              </a:spcBef>
            </a:pPr>
            <a:r>
              <a:rPr lang="en-US" sz="4300" b="1" kern="1200" dirty="0">
                <a:solidFill>
                  <a:schemeClr val="bg1"/>
                </a:solidFill>
                <a:effectLst>
                  <a:glow rad="127000">
                    <a:schemeClr val="tx1"/>
                  </a:glow>
                </a:effectLst>
                <a:ea typeface="+mj-ea"/>
                <a:cs typeface="+mj-cs"/>
              </a:rPr>
              <a:t>Gen 42-45:15</a:t>
            </a:r>
          </a:p>
        </p:txBody>
      </p:sp>
    </p:spTree>
    <p:extLst>
      <p:ext uri="{BB962C8B-B14F-4D97-AF65-F5344CB8AC3E}">
        <p14:creationId xmlns:p14="http://schemas.microsoft.com/office/powerpoint/2010/main" val="1450004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5C0E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5D09D5-55AE-BA81-BCB3-EA2A5C965F79}"/>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effectLst/>
                <a:ea typeface="+mj-ea"/>
                <a:cs typeface="+mj-cs"/>
              </a:rPr>
              <a:t>13</a:t>
            </a:r>
          </a:p>
        </p:txBody>
      </p:sp>
      <p:sp>
        <p:nvSpPr>
          <p:cNvPr id="4" name="TextBox 3">
            <a:extLst>
              <a:ext uri="{FF2B5EF4-FFF2-40B4-BE49-F238E27FC236}">
                <a16:creationId xmlns:a16="http://schemas.microsoft.com/office/drawing/2014/main" id="{0302F13D-D8E8-A1F6-C37B-67FD0169DA32}"/>
              </a:ext>
            </a:extLst>
          </p:cNvPr>
          <p:cNvSpPr txBox="1"/>
          <p:nvPr/>
        </p:nvSpPr>
        <p:spPr>
          <a:xfrm>
            <a:off x="182881" y="20154"/>
            <a:ext cx="11821886" cy="6863417"/>
          </a:xfrm>
          <a:prstGeom prst="rect">
            <a:avLst/>
          </a:prstGeom>
          <a:noFill/>
        </p:spPr>
        <p:txBody>
          <a:bodyPr wrap="square">
            <a:spAutoFit/>
          </a:bodyPr>
          <a:lstStyle/>
          <a:p>
            <a:r>
              <a:rPr lang="en-US" sz="4000" b="1" i="0" dirty="0">
                <a:solidFill>
                  <a:srgbClr val="000000"/>
                </a:solidFill>
                <a:effectLst/>
                <a:latin typeface="system-ui"/>
              </a:rPr>
              <a:t>Ch 42 </a:t>
            </a:r>
            <a:r>
              <a:rPr lang="en-US" sz="4000" b="1" i="0" baseline="30000" dirty="0">
                <a:solidFill>
                  <a:srgbClr val="000000"/>
                </a:solidFill>
                <a:effectLst/>
                <a:latin typeface="system-ui"/>
              </a:rPr>
              <a:t>1</a:t>
            </a:r>
            <a:r>
              <a:rPr lang="en-US" sz="4000" b="1" i="0" dirty="0">
                <a:solidFill>
                  <a:srgbClr val="000000"/>
                </a:solidFill>
                <a:effectLst/>
                <a:latin typeface="system-ui"/>
              </a:rPr>
              <a:t> </a:t>
            </a:r>
            <a:r>
              <a:rPr lang="en-US" sz="4000" b="0" i="0" dirty="0">
                <a:solidFill>
                  <a:srgbClr val="000000"/>
                </a:solidFill>
                <a:effectLst/>
                <a:latin typeface="system-ui"/>
              </a:rPr>
              <a:t>When Jacob learned that there was grain for sale in Egypt, he said to his sons, “Why do you look at one another?” </a:t>
            </a:r>
            <a:r>
              <a:rPr lang="en-US" sz="4000" b="1" i="0" baseline="30000" dirty="0">
                <a:solidFill>
                  <a:srgbClr val="000000"/>
                </a:solidFill>
                <a:effectLst/>
                <a:latin typeface="system-ui"/>
              </a:rPr>
              <a:t>2 </a:t>
            </a:r>
            <a:r>
              <a:rPr lang="en-US" sz="4000" b="0" i="0" dirty="0">
                <a:solidFill>
                  <a:srgbClr val="000000"/>
                </a:solidFill>
                <a:effectLst/>
                <a:latin typeface="system-ui"/>
              </a:rPr>
              <a:t>And he said, “Behold, I have heard that there is grain for sale in Egypt. Go down and buy grain for us there, that we may live and not die.”</a:t>
            </a:r>
          </a:p>
          <a:p>
            <a:r>
              <a:rPr lang="en-US" sz="4000" b="1" i="0" baseline="30000" dirty="0">
                <a:solidFill>
                  <a:srgbClr val="000000"/>
                </a:solidFill>
                <a:effectLst/>
                <a:latin typeface="system-ui"/>
              </a:rPr>
              <a:t>3 </a:t>
            </a:r>
            <a:r>
              <a:rPr lang="en-US" sz="4000" b="0" i="0" dirty="0">
                <a:solidFill>
                  <a:srgbClr val="000000"/>
                </a:solidFill>
                <a:effectLst/>
                <a:latin typeface="system-ui"/>
              </a:rPr>
              <a:t>So ten of Joseph's brothers went down to buy grain in Egypt. </a:t>
            </a:r>
            <a:r>
              <a:rPr lang="en-US" sz="4000" b="1" i="0" baseline="30000" dirty="0">
                <a:solidFill>
                  <a:srgbClr val="000000"/>
                </a:solidFill>
                <a:effectLst/>
                <a:latin typeface="system-ui"/>
              </a:rPr>
              <a:t>4 </a:t>
            </a:r>
            <a:r>
              <a:rPr lang="en-US" sz="4000" b="0" i="0" dirty="0">
                <a:solidFill>
                  <a:srgbClr val="000000"/>
                </a:solidFill>
                <a:effectLst/>
                <a:latin typeface="system-ui"/>
              </a:rPr>
              <a:t>But Jacob did not send Benjamin, Joseph's brother, with his brothers, for he feared that harm might happen to him. </a:t>
            </a:r>
            <a:r>
              <a:rPr lang="en-US" sz="4000" b="1" i="0" baseline="30000" dirty="0">
                <a:solidFill>
                  <a:srgbClr val="000000"/>
                </a:solidFill>
                <a:effectLst/>
                <a:latin typeface="system-ui"/>
              </a:rPr>
              <a:t>5 </a:t>
            </a:r>
            <a:r>
              <a:rPr lang="en-US" sz="4000" b="0" i="0" dirty="0">
                <a:solidFill>
                  <a:srgbClr val="000000"/>
                </a:solidFill>
                <a:effectLst/>
                <a:latin typeface="system-ui"/>
              </a:rPr>
              <a:t>Thus the sons of Israel came to buy among the others who came, for the famine was in the land of Canaan</a:t>
            </a:r>
            <a:endParaRPr lang="en-US" sz="4000" dirty="0"/>
          </a:p>
        </p:txBody>
      </p:sp>
    </p:spTree>
    <p:extLst>
      <p:ext uri="{BB962C8B-B14F-4D97-AF65-F5344CB8AC3E}">
        <p14:creationId xmlns:p14="http://schemas.microsoft.com/office/powerpoint/2010/main" val="361984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E3D5-117B-E449-4166-AFAB11490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C5CBC-24D0-E170-42AA-E40B882FA7CD}"/>
              </a:ext>
            </a:extLst>
          </p:cNvPr>
          <p:cNvSpPr>
            <a:spLocks noGrp="1"/>
          </p:cNvSpPr>
          <p:nvPr>
            <p:ph type="title" idx="4294967295"/>
          </p:nvPr>
        </p:nvSpPr>
        <p:spPr>
          <a:xfrm>
            <a:off x="1516283" y="288691"/>
            <a:ext cx="8495817" cy="1077229"/>
          </a:xfrm>
          <a:prstGeom prst="rect">
            <a:avLst/>
          </a:prstGeom>
        </p:spPr>
        <p:txBody>
          <a:bodyPr>
            <a:noAutofit/>
          </a:bodyPr>
          <a:lstStyle/>
          <a:p>
            <a:pPr algn="ctr"/>
            <a:r>
              <a:rPr lang="en-US" sz="4400" dirty="0"/>
              <a:t> </a:t>
            </a:r>
            <a:r>
              <a:rPr lang="en-US" sz="4400" b="1" dirty="0"/>
              <a:t>A Story of Redemption: </a:t>
            </a:r>
            <a:br>
              <a:rPr lang="en-US" sz="4400" b="1" dirty="0"/>
            </a:br>
            <a:r>
              <a:rPr lang="en-US" sz="4400" b="1" dirty="0"/>
              <a:t>From Crisis to Compassion</a:t>
            </a:r>
          </a:p>
        </p:txBody>
      </p:sp>
      <p:sp>
        <p:nvSpPr>
          <p:cNvPr id="3" name="Rectangle 2">
            <a:extLst>
              <a:ext uri="{FF2B5EF4-FFF2-40B4-BE49-F238E27FC236}">
                <a16:creationId xmlns:a16="http://schemas.microsoft.com/office/drawing/2014/main" id="{510BC48E-FF4C-05C4-B7AC-3E47728E83BE}"/>
              </a:ext>
            </a:extLst>
          </p:cNvPr>
          <p:cNvSpPr/>
          <p:nvPr/>
        </p:nvSpPr>
        <p:spPr>
          <a:xfrm>
            <a:off x="653639" y="1868774"/>
            <a:ext cx="10985367" cy="707886"/>
          </a:xfrm>
          <a:prstGeom prst="rect">
            <a:avLst/>
          </a:prstGeom>
        </p:spPr>
        <p:txBody>
          <a:bodyPr wrap="square">
            <a:spAutoFit/>
          </a:bodyPr>
          <a:lstStyle/>
          <a:p>
            <a:pPr marL="285750" indent="-285750">
              <a:buFont typeface="Arial"/>
              <a:buChar char="•"/>
            </a:pPr>
            <a:r>
              <a:rPr lang="en-US" sz="4000" b="1" dirty="0">
                <a:latin typeface="Arial"/>
              </a:rPr>
              <a:t>Redemption    Required         </a:t>
            </a:r>
            <a:r>
              <a:rPr lang="en-US" sz="3600" dirty="0">
                <a:latin typeface="Arial"/>
              </a:rPr>
              <a:t>(Gen 42:1–5)</a:t>
            </a:r>
          </a:p>
        </p:txBody>
      </p:sp>
      <p:sp>
        <p:nvSpPr>
          <p:cNvPr id="6" name="TextBox 5">
            <a:extLst>
              <a:ext uri="{FF2B5EF4-FFF2-40B4-BE49-F238E27FC236}">
                <a16:creationId xmlns:a16="http://schemas.microsoft.com/office/drawing/2014/main" id="{E73D48B8-3940-4CDC-A385-1E05536956F4}"/>
              </a:ext>
            </a:extLst>
          </p:cNvPr>
          <p:cNvSpPr txBox="1"/>
          <p:nvPr/>
        </p:nvSpPr>
        <p:spPr>
          <a:xfrm>
            <a:off x="11150892" y="616764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dirty="0">
                <a:solidFill>
                  <a:prstClr val="white"/>
                </a:solidFill>
                <a:effectLst>
                  <a:glow rad="127000">
                    <a:prstClr val="black"/>
                  </a:glow>
                </a:effectLst>
                <a:latin typeface="Calibri" panose="020F0502020204030204"/>
              </a:rPr>
              <a:t>14</a:t>
            </a:r>
          </a:p>
        </p:txBody>
      </p:sp>
      <p:sp>
        <p:nvSpPr>
          <p:cNvPr id="5" name="TextBox 4">
            <a:extLst>
              <a:ext uri="{FF2B5EF4-FFF2-40B4-BE49-F238E27FC236}">
                <a16:creationId xmlns:a16="http://schemas.microsoft.com/office/drawing/2014/main" id="{05CDC95A-DEFF-2FB4-1882-1D3F93E620C7}"/>
              </a:ext>
            </a:extLst>
          </p:cNvPr>
          <p:cNvSpPr txBox="1"/>
          <p:nvPr/>
        </p:nvSpPr>
        <p:spPr>
          <a:xfrm>
            <a:off x="1516283" y="3800234"/>
            <a:ext cx="8675017" cy="1446550"/>
          </a:xfrm>
          <a:prstGeom prst="rect">
            <a:avLst/>
          </a:prstGeom>
          <a:noFill/>
        </p:spPr>
        <p:txBody>
          <a:bodyPr wrap="square">
            <a:spAutoFit/>
          </a:bodyPr>
          <a:lstStyle/>
          <a:p>
            <a:pPr algn="ctr"/>
            <a:r>
              <a:rPr lang="en-US" sz="4400" b="1" i="1" dirty="0">
                <a:solidFill>
                  <a:srgbClr val="FFFF00"/>
                </a:solidFill>
              </a:rPr>
              <a:t>A crisis exposes a deeper need they haven’t recognized yet.</a:t>
            </a:r>
          </a:p>
        </p:txBody>
      </p:sp>
    </p:spTree>
    <p:extLst>
      <p:ext uri="{BB962C8B-B14F-4D97-AF65-F5344CB8AC3E}">
        <p14:creationId xmlns:p14="http://schemas.microsoft.com/office/powerpoint/2010/main" val="4097451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building with a christmas tree&#10;&#10;AI-generated content may be incorrect.">
            <a:extLst>
              <a:ext uri="{FF2B5EF4-FFF2-40B4-BE49-F238E27FC236}">
                <a16:creationId xmlns:a16="http://schemas.microsoft.com/office/drawing/2014/main" id="{60F4EC93-3EA0-DDAD-E34F-92017F190DF1}"/>
              </a:ext>
            </a:extLst>
          </p:cNvPr>
          <p:cNvPicPr>
            <a:picLocks noChangeAspect="1"/>
          </p:cNvPicPr>
          <p:nvPr/>
        </p:nvPicPr>
        <p:blipFill>
          <a:blip r:embed="rId3"/>
          <a:stretch>
            <a:fillRect/>
          </a:stretch>
        </p:blipFill>
        <p:spPr>
          <a:xfrm>
            <a:off x="618" y="0"/>
            <a:ext cx="12192000" cy="6683375"/>
          </a:xfrm>
          <a:prstGeom prst="rect">
            <a:avLst/>
          </a:prstGeom>
        </p:spPr>
      </p:pic>
      <p:sp>
        <p:nvSpPr>
          <p:cNvPr id="2" name="TextBox 1">
            <a:extLst>
              <a:ext uri="{FF2B5EF4-FFF2-40B4-BE49-F238E27FC236}">
                <a16:creationId xmlns:a16="http://schemas.microsoft.com/office/drawing/2014/main" id="{F9798EC7-886D-432D-5F4B-F67792EE5E77}"/>
              </a:ext>
            </a:extLst>
          </p:cNvPr>
          <p:cNvSpPr txBox="1"/>
          <p:nvPr/>
        </p:nvSpPr>
        <p:spPr>
          <a:xfrm>
            <a:off x="618" y="4783586"/>
            <a:ext cx="12192000" cy="2074414"/>
          </a:xfrm>
          <a:prstGeom prst="rect">
            <a:avLst/>
          </a:prstGeom>
          <a:gradFill>
            <a:gsLst>
              <a:gs pos="18000">
                <a:srgbClr val="000000">
                  <a:alpha val="61000"/>
                </a:srgbClr>
              </a:gs>
              <a:gs pos="0">
                <a:schemeClr val="tx1">
                  <a:alpha val="0"/>
                </a:schemeClr>
              </a:gs>
              <a:gs pos="40000">
                <a:schemeClr val="tx1">
                  <a:alpha val="73000"/>
                </a:schemeClr>
              </a:gs>
              <a:gs pos="100000">
                <a:schemeClr val="tx1">
                  <a:alpha val="84000"/>
                </a:schemeClr>
              </a:gs>
            </a:gsLst>
            <a:lin ang="5400000" scaled="1"/>
          </a:gradFill>
        </p:spPr>
        <p:txBody>
          <a:bodyPr wrap="square">
            <a:spAutoFit/>
          </a:bodyPr>
          <a:lstStyle/>
          <a:p>
            <a:pPr algn="ctr">
              <a:lnSpc>
                <a:spcPct val="90000"/>
              </a:lnSpc>
              <a:spcAft>
                <a:spcPts val="1200"/>
              </a:spcAft>
            </a:pPr>
            <a:r>
              <a:rPr lang="en-US" sz="4400" b="1" i="1" dirty="0">
                <a:solidFill>
                  <a:srgbClr val="FFFF00"/>
                </a:solidFill>
                <a:effectLst>
                  <a:glow rad="127000">
                    <a:schemeClr val="tx1"/>
                  </a:glow>
                </a:effectLst>
              </a:rPr>
              <a:t>Redemption starts with                                            recognizing our lack—our need. </a:t>
            </a:r>
          </a:p>
          <a:p>
            <a:pPr algn="ctr">
              <a:lnSpc>
                <a:spcPct val="90000"/>
              </a:lnSpc>
            </a:pPr>
            <a:r>
              <a:rPr lang="en-US" sz="4400" b="1" i="1" dirty="0">
                <a:solidFill>
                  <a:srgbClr val="FFFF00"/>
                </a:solidFill>
                <a:effectLst>
                  <a:glow rad="127000">
                    <a:schemeClr val="tx1"/>
                  </a:glow>
                </a:effectLst>
              </a:rPr>
              <a:t>We can’t be filled until we admit we’re empty.</a:t>
            </a:r>
          </a:p>
        </p:txBody>
      </p:sp>
      <p:sp>
        <p:nvSpPr>
          <p:cNvPr id="3" name="TextBox 2">
            <a:extLst>
              <a:ext uri="{FF2B5EF4-FFF2-40B4-BE49-F238E27FC236}">
                <a16:creationId xmlns:a16="http://schemas.microsoft.com/office/drawing/2014/main" id="{FF21789E-FF71-A738-C421-ECE0EAC7C90A}"/>
              </a:ext>
            </a:extLst>
          </p:cNvPr>
          <p:cNvSpPr txBox="1"/>
          <p:nvPr/>
        </p:nvSpPr>
        <p:spPr>
          <a:xfrm>
            <a:off x="11513748" y="6167641"/>
            <a:ext cx="678870" cy="683739"/>
          </a:xfrm>
          <a:prstGeom prst="rect">
            <a:avLst/>
          </a:prstGeom>
          <a:solidFill>
            <a:schemeClr val="tx1"/>
          </a:solidFill>
          <a:ln>
            <a:noFill/>
          </a:ln>
        </p:spPr>
        <p:txBody>
          <a:bodyPr vert="horz" lIns="91440" tIns="45720" rIns="91440" bIns="45720" rtlCol="0" anchor="b">
            <a:normAutofit/>
          </a:bodyPr>
          <a:lstStyle/>
          <a:p>
            <a:pPr algn="r">
              <a:lnSpc>
                <a:spcPct val="50000"/>
              </a:lnSpc>
              <a:spcBef>
                <a:spcPct val="0"/>
              </a:spcBef>
            </a:pPr>
            <a:r>
              <a:rPr lang="en-US" sz="3600" b="1" dirty="0">
                <a:solidFill>
                  <a:prstClr val="white"/>
                </a:solidFill>
                <a:effectLst>
                  <a:glow rad="127000">
                    <a:prstClr val="black"/>
                  </a:glow>
                </a:effectLst>
                <a:latin typeface="Calibri" panose="020F0502020204030204"/>
              </a:rPr>
              <a:t>15</a:t>
            </a:r>
          </a:p>
        </p:txBody>
      </p:sp>
    </p:spTree>
    <p:extLst>
      <p:ext uri="{BB962C8B-B14F-4D97-AF65-F5344CB8AC3E}">
        <p14:creationId xmlns:p14="http://schemas.microsoft.com/office/powerpoint/2010/main" val="3044452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9EBF5"/>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3A69B33D-2FC4-E433-8CF6-3F030E165C90}"/>
              </a:ext>
            </a:extLst>
          </p:cNvPr>
          <p:cNvGraphicFramePr>
            <a:graphicFrameLocks noGrp="1"/>
          </p:cNvGraphicFramePr>
          <p:nvPr>
            <p:extLst>
              <p:ext uri="{D42A27DB-BD31-4B8C-83A1-F6EECF244321}">
                <p14:modId xmlns:p14="http://schemas.microsoft.com/office/powerpoint/2010/main" val="759217172"/>
              </p:ext>
            </p:extLst>
          </p:nvPr>
        </p:nvGraphicFramePr>
        <p:xfrm>
          <a:off x="936170" y="26053"/>
          <a:ext cx="10319659" cy="6831948"/>
        </p:xfrm>
        <a:graphic>
          <a:graphicData uri="http://schemas.openxmlformats.org/drawingml/2006/table">
            <a:tbl>
              <a:tblPr>
                <a:tableStyleId>{5C22544A-7EE6-4342-B048-85BDC9FD1C3A}</a:tableStyleId>
              </a:tblPr>
              <a:tblGrid>
                <a:gridCol w="5670984">
                  <a:extLst>
                    <a:ext uri="{9D8B030D-6E8A-4147-A177-3AD203B41FA5}">
                      <a16:colId xmlns:a16="http://schemas.microsoft.com/office/drawing/2014/main" val="1080930158"/>
                    </a:ext>
                  </a:extLst>
                </a:gridCol>
                <a:gridCol w="3343950">
                  <a:extLst>
                    <a:ext uri="{9D8B030D-6E8A-4147-A177-3AD203B41FA5}">
                      <a16:colId xmlns:a16="http://schemas.microsoft.com/office/drawing/2014/main" val="3932659484"/>
                    </a:ext>
                  </a:extLst>
                </a:gridCol>
                <a:gridCol w="1304725">
                  <a:extLst>
                    <a:ext uri="{9D8B030D-6E8A-4147-A177-3AD203B41FA5}">
                      <a16:colId xmlns:a16="http://schemas.microsoft.com/office/drawing/2014/main" val="948589538"/>
                    </a:ext>
                  </a:extLst>
                </a:gridCol>
              </a:tblGrid>
              <a:tr h="464256">
                <a:tc rowSpan="4">
                  <a:txBody>
                    <a:bodyPr/>
                    <a:lstStyle/>
                    <a:p>
                      <a:pPr algn="ctr" fontAlgn="ct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Reuben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1</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975736"/>
                  </a:ext>
                </a:extLst>
              </a:tr>
              <a:tr h="464256">
                <a:tc vMerge="1">
                  <a:txBody>
                    <a:bodyPr/>
                    <a:lstStyle/>
                    <a:p>
                      <a:endParaRPr lang="en-US"/>
                    </a:p>
                  </a:txBody>
                  <a:tcPr/>
                </a:tc>
                <a:tc>
                  <a:txBody>
                    <a:bodyPr/>
                    <a:lstStyle/>
                    <a:p>
                      <a:pPr algn="l" fontAlgn="t"/>
                      <a:r>
                        <a:rPr lang="en-US" sz="3600" b="0" u="none" strike="noStrike" dirty="0">
                          <a:effectLst/>
                        </a:rPr>
                        <a:t> Simeon</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a:effectLst/>
                        </a:rPr>
                        <a:t>2</a:t>
                      </a:r>
                      <a:endParaRPr lang="en-US" sz="3600" b="0" i="0" u="none" strike="noStrike">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3939470"/>
                  </a:ext>
                </a:extLst>
              </a:tr>
              <a:tr h="464256">
                <a:tc vMerge="1">
                  <a:txBody>
                    <a:bodyPr/>
                    <a:lstStyle/>
                    <a:p>
                      <a:endParaRPr lang="en-US"/>
                    </a:p>
                  </a:txBody>
                  <a:tcPr/>
                </a:tc>
                <a:tc>
                  <a:txBody>
                    <a:bodyPr/>
                    <a:lstStyle/>
                    <a:p>
                      <a:pPr algn="l" fontAlgn="t"/>
                      <a:r>
                        <a:rPr lang="en-US" sz="3600" b="0" u="none" strike="noStrike" dirty="0">
                          <a:effectLst/>
                        </a:rPr>
                        <a:t> Levi</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3</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468976"/>
                  </a:ext>
                </a:extLst>
              </a:tr>
              <a:tr h="464256">
                <a:tc vMerge="1">
                  <a:txBody>
                    <a:bodyPr/>
                    <a:lstStyle/>
                    <a:p>
                      <a:endParaRPr lang="en-US"/>
                    </a:p>
                  </a:txBody>
                  <a:tcPr/>
                </a:tc>
                <a:tc>
                  <a:txBody>
                    <a:bodyPr/>
                    <a:lstStyle/>
                    <a:p>
                      <a:pPr algn="l" fontAlgn="t"/>
                      <a:r>
                        <a:rPr lang="en-US" sz="3600" b="0" u="none" strike="noStrike">
                          <a:effectLst/>
                        </a:rPr>
                        <a:t> Judah</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4</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495565"/>
                  </a:ext>
                </a:extLst>
              </a:tr>
              <a:tr h="464256">
                <a:tc rowSpan="2">
                  <a:txBody>
                    <a:bodyPr/>
                    <a:lstStyle/>
                    <a:p>
                      <a:pPr algn="ctr" fontAlgn="ctr"/>
                      <a:r>
                        <a:rPr lang="en-US" sz="3600" b="1" u="none" strike="noStrike" dirty="0">
                          <a:effectLst/>
                        </a:rPr>
                        <a:t>BILHAH</a:t>
                      </a:r>
                      <a:r>
                        <a:rPr lang="en-US" sz="3600" b="0" u="none" strike="noStrike" dirty="0">
                          <a:effectLst/>
                        </a:rPr>
                        <a:t> </a:t>
                      </a:r>
                    </a:p>
                    <a:p>
                      <a:pPr algn="ctr" fontAlgn="ctr"/>
                      <a:r>
                        <a:rPr lang="en-US" sz="3200" b="0" u="none" strike="noStrike" dirty="0">
                          <a:effectLst/>
                        </a:rPr>
                        <a:t>(Rachel's Handmaid)</a:t>
                      </a:r>
                      <a:endParaRPr lang="en-US" sz="32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Dan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a:effectLst/>
                        </a:rPr>
                        <a:t>5</a:t>
                      </a:r>
                      <a:endParaRPr lang="en-US" sz="3600" b="0" i="0" u="none" strike="noStrike">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827633"/>
                  </a:ext>
                </a:extLst>
              </a:tr>
              <a:tr h="464256">
                <a:tc vMerge="1">
                  <a:txBody>
                    <a:bodyPr/>
                    <a:lstStyle/>
                    <a:p>
                      <a:endParaRPr lang="en-US"/>
                    </a:p>
                  </a:txBody>
                  <a:tcPr/>
                </a:tc>
                <a:tc>
                  <a:txBody>
                    <a:bodyPr/>
                    <a:lstStyle/>
                    <a:p>
                      <a:pPr algn="l" fontAlgn="t"/>
                      <a:r>
                        <a:rPr lang="en-US" sz="3600" b="0" u="none" strike="noStrike" dirty="0">
                          <a:effectLst/>
                        </a:rPr>
                        <a:t> Naphtali</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6</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87097"/>
                  </a:ext>
                </a:extLst>
              </a:tr>
              <a:tr h="464256">
                <a:tc rowSpan="2">
                  <a:txBody>
                    <a:bodyPr/>
                    <a:lstStyle/>
                    <a:p>
                      <a:pPr algn="ctr" fontAlgn="ctr"/>
                      <a:r>
                        <a:rPr lang="en-US" sz="3600" b="1" u="none" strike="noStrike" dirty="0">
                          <a:effectLst/>
                        </a:rPr>
                        <a:t>ZILPAH</a:t>
                      </a:r>
                      <a:r>
                        <a:rPr lang="en-US" sz="3600" b="0" u="none" strike="noStrike" dirty="0">
                          <a:effectLst/>
                        </a:rPr>
                        <a:t> </a:t>
                      </a:r>
                    </a:p>
                    <a:p>
                      <a:pPr algn="ctr" fontAlgn="ctr"/>
                      <a:r>
                        <a:rPr lang="en-US" sz="3200" b="0" u="none" strike="noStrike" dirty="0">
                          <a:effectLst/>
                        </a:rPr>
                        <a:t>(Leah's Handmaid)</a:t>
                      </a:r>
                      <a:endParaRPr lang="en-US" sz="32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dirty="0">
                          <a:effectLst/>
                        </a:rPr>
                        <a:t> Gad</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7</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095980"/>
                  </a:ext>
                </a:extLst>
              </a:tr>
              <a:tr h="464256">
                <a:tc vMerge="1">
                  <a:txBody>
                    <a:bodyPr/>
                    <a:lstStyle/>
                    <a:p>
                      <a:endParaRPr lang="en-US"/>
                    </a:p>
                  </a:txBody>
                  <a:tcPr/>
                </a:tc>
                <a:tc>
                  <a:txBody>
                    <a:bodyPr/>
                    <a:lstStyle/>
                    <a:p>
                      <a:pPr algn="l" fontAlgn="t"/>
                      <a:r>
                        <a:rPr lang="en-US" sz="3600" b="0" u="none" strike="noStrike" dirty="0">
                          <a:effectLst/>
                        </a:rPr>
                        <a:t> Asher</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a:effectLst/>
                        </a:rPr>
                        <a:t>8</a:t>
                      </a:r>
                      <a:endParaRPr lang="en-US" sz="3600" b="0" i="0" u="none" strike="noStrike">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39900"/>
                  </a:ext>
                </a:extLst>
              </a:tr>
              <a:tr h="464256">
                <a:tc rowSpan="2">
                  <a:txBody>
                    <a:bodyPr/>
                    <a:lstStyle/>
                    <a:p>
                      <a:pPr algn="ctr" fontAlgn="ctr"/>
                      <a:r>
                        <a:rPr lang="en-US" sz="3600" b="1" u="none" strike="noStrike" dirty="0">
                          <a:effectLst/>
                        </a:rPr>
                        <a:t>LEAH</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dirty="0">
                          <a:effectLst/>
                        </a:rPr>
                        <a:t> Issachar</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9</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577175"/>
                  </a:ext>
                </a:extLst>
              </a:tr>
              <a:tr h="464256">
                <a:tc vMerge="1">
                  <a:txBody>
                    <a:bodyPr/>
                    <a:lstStyle/>
                    <a:p>
                      <a:endParaRPr lang="en-US"/>
                    </a:p>
                  </a:txBody>
                  <a:tcPr/>
                </a:tc>
                <a:tc>
                  <a:txBody>
                    <a:bodyPr/>
                    <a:lstStyle/>
                    <a:p>
                      <a:pPr algn="l" fontAlgn="t"/>
                      <a:r>
                        <a:rPr lang="en-US" sz="3600" b="0" u="none" strike="noStrike" dirty="0">
                          <a:effectLst/>
                        </a:rPr>
                        <a:t> Zebulun</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10</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109997"/>
                  </a:ext>
                </a:extLst>
              </a:tr>
              <a:tr h="464256">
                <a:tc rowSpan="2">
                  <a:txBody>
                    <a:bodyPr/>
                    <a:lstStyle/>
                    <a:p>
                      <a:pPr algn="ctr" fontAlgn="ctr"/>
                      <a:r>
                        <a:rPr lang="en-US" sz="3600" b="1" u="none" strike="noStrike" dirty="0">
                          <a:effectLst/>
                        </a:rPr>
                        <a:t>RACHEL</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Joseph</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11</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692112"/>
                  </a:ext>
                </a:extLst>
              </a:tr>
              <a:tr h="464256">
                <a:tc vMerge="1">
                  <a:txBody>
                    <a:bodyPr/>
                    <a:lstStyle/>
                    <a:p>
                      <a:endParaRPr lang="en-US"/>
                    </a:p>
                  </a:txBody>
                  <a:tcPr/>
                </a:tc>
                <a:tc>
                  <a:txBody>
                    <a:bodyPr/>
                    <a:lstStyle/>
                    <a:p>
                      <a:pPr algn="l" fontAlgn="t"/>
                      <a:r>
                        <a:rPr lang="en-US" sz="3600" b="0" u="none" strike="noStrike">
                          <a:effectLst/>
                        </a:rPr>
                        <a:t> Benjamin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12</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53529"/>
                  </a:ext>
                </a:extLst>
              </a:tr>
            </a:tbl>
          </a:graphicData>
        </a:graphic>
      </p:graphicFrame>
      <p:sp>
        <p:nvSpPr>
          <p:cNvPr id="3" name="TextBox 2">
            <a:extLst>
              <a:ext uri="{FF2B5EF4-FFF2-40B4-BE49-F238E27FC236}">
                <a16:creationId xmlns:a16="http://schemas.microsoft.com/office/drawing/2014/main" id="{10074ECF-3298-19B6-4E15-D5139AFD6B25}"/>
              </a:ext>
            </a:extLst>
          </p:cNvPr>
          <p:cNvSpPr txBox="1"/>
          <p:nvPr/>
        </p:nvSpPr>
        <p:spPr>
          <a:xfrm>
            <a:off x="3191705" y="856387"/>
            <a:ext cx="1171283" cy="646331"/>
          </a:xfrm>
          <a:prstGeom prst="rect">
            <a:avLst/>
          </a:prstGeom>
          <a:noFill/>
        </p:spPr>
        <p:txBody>
          <a:bodyPr wrap="none" rtlCol="0">
            <a:spAutoFit/>
          </a:bodyPr>
          <a:lstStyle/>
          <a:p>
            <a:r>
              <a:rPr lang="en-US" sz="3600" b="1" dirty="0"/>
              <a:t>LEAH</a:t>
            </a:r>
          </a:p>
        </p:txBody>
      </p:sp>
      <p:sp>
        <p:nvSpPr>
          <p:cNvPr id="18" name="Rectangle 17">
            <a:extLst>
              <a:ext uri="{FF2B5EF4-FFF2-40B4-BE49-F238E27FC236}">
                <a16:creationId xmlns:a16="http://schemas.microsoft.com/office/drawing/2014/main" id="{48AF8587-825B-8FED-9BBD-35B01777C683}"/>
              </a:ext>
            </a:extLst>
          </p:cNvPr>
          <p:cNvSpPr/>
          <p:nvPr/>
        </p:nvSpPr>
        <p:spPr>
          <a:xfrm>
            <a:off x="6542790" y="11436"/>
            <a:ext cx="4956443" cy="2503164"/>
          </a:xfrm>
          <a:prstGeom prst="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605021D-F69A-4AE5-07AA-7C482A9AD837}"/>
              </a:ext>
            </a:extLst>
          </p:cNvPr>
          <p:cNvGrpSpPr/>
          <p:nvPr/>
        </p:nvGrpSpPr>
        <p:grpSpPr>
          <a:xfrm>
            <a:off x="-13895" y="20622"/>
            <a:ext cx="12191999" cy="6955971"/>
            <a:chOff x="25980" y="0"/>
            <a:chExt cx="12191999" cy="6955971"/>
          </a:xfrm>
        </p:grpSpPr>
        <p:sp>
          <p:nvSpPr>
            <p:cNvPr id="5" name="Rectangle 4">
              <a:extLst>
                <a:ext uri="{FF2B5EF4-FFF2-40B4-BE49-F238E27FC236}">
                  <a16:creationId xmlns:a16="http://schemas.microsoft.com/office/drawing/2014/main" id="{DC5EF41E-BEBE-4B70-7A1A-A3738D2EDA50}"/>
                </a:ext>
              </a:extLst>
            </p:cNvPr>
            <p:cNvSpPr/>
            <p:nvPr/>
          </p:nvSpPr>
          <p:spPr>
            <a:xfrm>
              <a:off x="25980" y="2314937"/>
              <a:ext cx="12191999" cy="4641034"/>
            </a:xfrm>
            <a:prstGeom prst="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79665F-1B72-3943-2CE8-7239FB3C71EE}"/>
                </a:ext>
              </a:extLst>
            </p:cNvPr>
            <p:cNvSpPr/>
            <p:nvPr/>
          </p:nvSpPr>
          <p:spPr>
            <a:xfrm>
              <a:off x="25980" y="0"/>
              <a:ext cx="6565319" cy="624897"/>
            </a:xfrm>
            <a:prstGeom prst="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AC7B63-8F4E-3993-C9D5-2E9F78626209}"/>
                </a:ext>
              </a:extLst>
            </p:cNvPr>
            <p:cNvSpPr/>
            <p:nvPr/>
          </p:nvSpPr>
          <p:spPr>
            <a:xfrm>
              <a:off x="559381" y="608052"/>
              <a:ext cx="1364670" cy="1906548"/>
            </a:xfrm>
            <a:prstGeom prst="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E813B6A-0C62-257E-534B-BA868CEA550B}"/>
                </a:ext>
              </a:extLst>
            </p:cNvPr>
            <p:cNvSpPr/>
            <p:nvPr/>
          </p:nvSpPr>
          <p:spPr>
            <a:xfrm>
              <a:off x="1782501" y="2015954"/>
              <a:ext cx="4807439" cy="624897"/>
            </a:xfrm>
            <a:prstGeom prst="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FCB2166-9A9E-872E-150E-33B428A490CF}"/>
              </a:ext>
            </a:extLst>
          </p:cNvPr>
          <p:cNvSpPr txBox="1"/>
          <p:nvPr/>
        </p:nvSpPr>
        <p:spPr>
          <a:xfrm>
            <a:off x="2755469" y="3567222"/>
            <a:ext cx="6681060" cy="1015663"/>
          </a:xfrm>
          <a:prstGeom prst="rect">
            <a:avLst/>
          </a:prstGeom>
          <a:noFill/>
        </p:spPr>
        <p:txBody>
          <a:bodyPr wrap="none" rtlCol="0">
            <a:spAutoFit/>
          </a:bodyPr>
          <a:lstStyle/>
          <a:p>
            <a:r>
              <a:rPr lang="en-US" sz="6000" b="1" i="1" dirty="0">
                <a:solidFill>
                  <a:srgbClr val="C00000"/>
                </a:solidFill>
                <a:latin typeface="Aptos Black" panose="020B0004020202020204" pitchFamily="34" charset="0"/>
              </a:rPr>
              <a:t>Joseph’s Brothers</a:t>
            </a:r>
          </a:p>
        </p:txBody>
      </p:sp>
      <p:sp>
        <p:nvSpPr>
          <p:cNvPr id="12" name="TextBox 11">
            <a:extLst>
              <a:ext uri="{FF2B5EF4-FFF2-40B4-BE49-F238E27FC236}">
                <a16:creationId xmlns:a16="http://schemas.microsoft.com/office/drawing/2014/main" id="{0E7B6A9B-563B-7DAB-4FED-12755763BEF8}"/>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effectLst/>
                <a:ea typeface="+mj-ea"/>
                <a:cs typeface="+mj-cs"/>
              </a:rPr>
              <a:t>16</a:t>
            </a:r>
          </a:p>
        </p:txBody>
      </p:sp>
      <p:sp>
        <p:nvSpPr>
          <p:cNvPr id="6" name="TextBox 5">
            <a:extLst>
              <a:ext uri="{FF2B5EF4-FFF2-40B4-BE49-F238E27FC236}">
                <a16:creationId xmlns:a16="http://schemas.microsoft.com/office/drawing/2014/main" id="{DB9351A5-451A-B5D9-5FD3-7E292D6092BA}"/>
              </a:ext>
            </a:extLst>
          </p:cNvPr>
          <p:cNvSpPr txBox="1"/>
          <p:nvPr/>
        </p:nvSpPr>
        <p:spPr>
          <a:xfrm>
            <a:off x="2941495" y="5980180"/>
            <a:ext cx="1674882" cy="646331"/>
          </a:xfrm>
          <a:prstGeom prst="rect">
            <a:avLst/>
          </a:prstGeom>
          <a:noFill/>
        </p:spPr>
        <p:txBody>
          <a:bodyPr wrap="none" rtlCol="0">
            <a:spAutoFit/>
          </a:bodyPr>
          <a:lstStyle/>
          <a:p>
            <a:r>
              <a:rPr lang="en-US" sz="3600" b="1" dirty="0"/>
              <a:t>RACHEL</a:t>
            </a:r>
          </a:p>
        </p:txBody>
      </p:sp>
    </p:spTree>
    <p:extLst>
      <p:ext uri="{BB962C8B-B14F-4D97-AF65-F5344CB8AC3E}">
        <p14:creationId xmlns:p14="http://schemas.microsoft.com/office/powerpoint/2010/main" val="1359083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8"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EBF5"/>
        </a:solidFill>
        <a:effectLst/>
      </p:bgPr>
    </p:bg>
    <p:spTree>
      <p:nvGrpSpPr>
        <p:cNvPr id="1" name="">
          <a:extLst>
            <a:ext uri="{FF2B5EF4-FFF2-40B4-BE49-F238E27FC236}">
              <a16:creationId xmlns:a16="http://schemas.microsoft.com/office/drawing/2014/main" id="{D3D612B1-0508-66D3-6C4A-795CC83F463D}"/>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FF7A782-BC7A-0AD1-7F9E-3E2B2FD4C6A1}"/>
              </a:ext>
            </a:extLst>
          </p:cNvPr>
          <p:cNvGraphicFramePr>
            <a:graphicFrameLocks noGrp="1"/>
          </p:cNvGraphicFramePr>
          <p:nvPr>
            <p:extLst>
              <p:ext uri="{D42A27DB-BD31-4B8C-83A1-F6EECF244321}">
                <p14:modId xmlns:p14="http://schemas.microsoft.com/office/powerpoint/2010/main" val="2214742100"/>
              </p:ext>
            </p:extLst>
          </p:nvPr>
        </p:nvGraphicFramePr>
        <p:xfrm>
          <a:off x="936170" y="26053"/>
          <a:ext cx="10319659" cy="6831948"/>
        </p:xfrm>
        <a:graphic>
          <a:graphicData uri="http://schemas.openxmlformats.org/drawingml/2006/table">
            <a:tbl>
              <a:tblPr>
                <a:tableStyleId>{5C22544A-7EE6-4342-B048-85BDC9FD1C3A}</a:tableStyleId>
              </a:tblPr>
              <a:tblGrid>
                <a:gridCol w="5670984">
                  <a:extLst>
                    <a:ext uri="{9D8B030D-6E8A-4147-A177-3AD203B41FA5}">
                      <a16:colId xmlns:a16="http://schemas.microsoft.com/office/drawing/2014/main" val="1080930158"/>
                    </a:ext>
                  </a:extLst>
                </a:gridCol>
                <a:gridCol w="3343950">
                  <a:extLst>
                    <a:ext uri="{9D8B030D-6E8A-4147-A177-3AD203B41FA5}">
                      <a16:colId xmlns:a16="http://schemas.microsoft.com/office/drawing/2014/main" val="3932659484"/>
                    </a:ext>
                  </a:extLst>
                </a:gridCol>
                <a:gridCol w="1304725">
                  <a:extLst>
                    <a:ext uri="{9D8B030D-6E8A-4147-A177-3AD203B41FA5}">
                      <a16:colId xmlns:a16="http://schemas.microsoft.com/office/drawing/2014/main" val="948589538"/>
                    </a:ext>
                  </a:extLst>
                </a:gridCol>
              </a:tblGrid>
              <a:tr h="464256">
                <a:tc rowSpan="4">
                  <a:txBody>
                    <a:bodyPr/>
                    <a:lstStyle/>
                    <a:p>
                      <a:pPr algn="ctr" fontAlgn="ctr"/>
                      <a:r>
                        <a:rPr lang="en-US" sz="3600" b="1" u="none" strike="noStrike" dirty="0">
                          <a:effectLst/>
                        </a:rPr>
                        <a:t>LEAH</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Reuben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1</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975736"/>
                  </a:ext>
                </a:extLst>
              </a:tr>
              <a:tr h="464256">
                <a:tc vMerge="1">
                  <a:txBody>
                    <a:bodyPr/>
                    <a:lstStyle/>
                    <a:p>
                      <a:endParaRPr lang="en-US"/>
                    </a:p>
                  </a:txBody>
                  <a:tcPr/>
                </a:tc>
                <a:tc>
                  <a:txBody>
                    <a:bodyPr/>
                    <a:lstStyle/>
                    <a:p>
                      <a:pPr algn="l" fontAlgn="t"/>
                      <a:r>
                        <a:rPr lang="en-US" sz="3600" b="0" u="none" strike="noStrike">
                          <a:effectLst/>
                        </a:rPr>
                        <a:t> Simeon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a:effectLst/>
                        </a:rPr>
                        <a:t>2</a:t>
                      </a:r>
                      <a:endParaRPr lang="en-US" sz="3600" b="0" i="0" u="none" strike="noStrike">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3939470"/>
                  </a:ext>
                </a:extLst>
              </a:tr>
              <a:tr h="464256">
                <a:tc vMerge="1">
                  <a:txBody>
                    <a:bodyPr/>
                    <a:lstStyle/>
                    <a:p>
                      <a:endParaRPr lang="en-US"/>
                    </a:p>
                  </a:txBody>
                  <a:tcPr/>
                </a:tc>
                <a:tc>
                  <a:txBody>
                    <a:bodyPr/>
                    <a:lstStyle/>
                    <a:p>
                      <a:pPr algn="l" fontAlgn="t"/>
                      <a:r>
                        <a:rPr lang="en-US" sz="3600" b="0" u="none" strike="noStrike" dirty="0">
                          <a:effectLst/>
                        </a:rPr>
                        <a:t> Levi</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3</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468976"/>
                  </a:ext>
                </a:extLst>
              </a:tr>
              <a:tr h="464256">
                <a:tc vMerge="1">
                  <a:txBody>
                    <a:bodyPr/>
                    <a:lstStyle/>
                    <a:p>
                      <a:endParaRPr lang="en-US"/>
                    </a:p>
                  </a:txBody>
                  <a:tcPr/>
                </a:tc>
                <a:tc>
                  <a:txBody>
                    <a:bodyPr/>
                    <a:lstStyle/>
                    <a:p>
                      <a:pPr algn="l" fontAlgn="t"/>
                      <a:r>
                        <a:rPr lang="en-US" sz="3600" b="0" u="none" strike="noStrike">
                          <a:effectLst/>
                        </a:rPr>
                        <a:t> Judah</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4</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495565"/>
                  </a:ext>
                </a:extLst>
              </a:tr>
              <a:tr h="464256">
                <a:tc rowSpan="2">
                  <a:txBody>
                    <a:bodyPr/>
                    <a:lstStyle/>
                    <a:p>
                      <a:pPr algn="ctr" fontAlgn="ctr"/>
                      <a:r>
                        <a:rPr lang="en-US" sz="3600" b="1" u="none" strike="noStrike" dirty="0">
                          <a:effectLst/>
                        </a:rPr>
                        <a:t>BILHAH</a:t>
                      </a:r>
                      <a:r>
                        <a:rPr lang="en-US" sz="3600" b="0" u="none" strike="noStrike" dirty="0">
                          <a:effectLst/>
                        </a:rPr>
                        <a:t> </a:t>
                      </a:r>
                    </a:p>
                    <a:p>
                      <a:pPr algn="ctr" fontAlgn="ctr"/>
                      <a:r>
                        <a:rPr lang="en-US" sz="3200" b="0" u="none" strike="noStrike" dirty="0">
                          <a:effectLst/>
                        </a:rPr>
                        <a:t>(Rachel's Handmaid)</a:t>
                      </a:r>
                      <a:endParaRPr lang="en-US" sz="32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Dan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a:effectLst/>
                        </a:rPr>
                        <a:t>5</a:t>
                      </a:r>
                      <a:endParaRPr lang="en-US" sz="3600" b="0" i="0" u="none" strike="noStrike">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827633"/>
                  </a:ext>
                </a:extLst>
              </a:tr>
              <a:tr h="464256">
                <a:tc vMerge="1">
                  <a:txBody>
                    <a:bodyPr/>
                    <a:lstStyle/>
                    <a:p>
                      <a:endParaRPr lang="en-US"/>
                    </a:p>
                  </a:txBody>
                  <a:tcPr/>
                </a:tc>
                <a:tc>
                  <a:txBody>
                    <a:bodyPr/>
                    <a:lstStyle/>
                    <a:p>
                      <a:pPr algn="l" fontAlgn="t"/>
                      <a:r>
                        <a:rPr lang="en-US" sz="3600" b="0" u="none" strike="noStrike" dirty="0">
                          <a:effectLst/>
                        </a:rPr>
                        <a:t> Naphtali</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6</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87097"/>
                  </a:ext>
                </a:extLst>
              </a:tr>
              <a:tr h="464256">
                <a:tc rowSpan="2">
                  <a:txBody>
                    <a:bodyPr/>
                    <a:lstStyle/>
                    <a:p>
                      <a:pPr algn="ctr" fontAlgn="ctr"/>
                      <a:r>
                        <a:rPr lang="en-US" sz="3600" b="1" u="none" strike="noStrike" dirty="0">
                          <a:effectLst/>
                        </a:rPr>
                        <a:t>ZILPAH</a:t>
                      </a:r>
                      <a:r>
                        <a:rPr lang="en-US" sz="3600" b="0" u="none" strike="noStrike" dirty="0">
                          <a:effectLst/>
                        </a:rPr>
                        <a:t> </a:t>
                      </a:r>
                    </a:p>
                    <a:p>
                      <a:pPr algn="ctr" fontAlgn="ctr"/>
                      <a:r>
                        <a:rPr lang="en-US" sz="3200" b="0" u="none" strike="noStrike" dirty="0">
                          <a:effectLst/>
                        </a:rPr>
                        <a:t>(Leah's Handmaid)</a:t>
                      </a:r>
                      <a:endParaRPr lang="en-US" sz="32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dirty="0">
                          <a:effectLst/>
                        </a:rPr>
                        <a:t> Gad</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7</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095980"/>
                  </a:ext>
                </a:extLst>
              </a:tr>
              <a:tr h="464256">
                <a:tc vMerge="1">
                  <a:txBody>
                    <a:bodyPr/>
                    <a:lstStyle/>
                    <a:p>
                      <a:endParaRPr lang="en-US"/>
                    </a:p>
                  </a:txBody>
                  <a:tcPr/>
                </a:tc>
                <a:tc>
                  <a:txBody>
                    <a:bodyPr/>
                    <a:lstStyle/>
                    <a:p>
                      <a:pPr algn="l" fontAlgn="t"/>
                      <a:r>
                        <a:rPr lang="en-US" sz="3600" b="0" u="none" strike="noStrike" dirty="0">
                          <a:effectLst/>
                        </a:rPr>
                        <a:t> Asher</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a:effectLst/>
                        </a:rPr>
                        <a:t>8</a:t>
                      </a:r>
                      <a:endParaRPr lang="en-US" sz="3600" b="0" i="0" u="none" strike="noStrike">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39900"/>
                  </a:ext>
                </a:extLst>
              </a:tr>
              <a:tr h="464256">
                <a:tc rowSpan="2">
                  <a:txBody>
                    <a:bodyPr/>
                    <a:lstStyle/>
                    <a:p>
                      <a:pPr algn="ctr" fontAlgn="ctr"/>
                      <a:r>
                        <a:rPr lang="en-US" sz="3600" b="1" u="none" strike="noStrike" dirty="0">
                          <a:effectLst/>
                        </a:rPr>
                        <a:t>LEAH</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dirty="0">
                          <a:effectLst/>
                        </a:rPr>
                        <a:t> Issachar</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9</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577175"/>
                  </a:ext>
                </a:extLst>
              </a:tr>
              <a:tr h="464256">
                <a:tc vMerge="1">
                  <a:txBody>
                    <a:bodyPr/>
                    <a:lstStyle/>
                    <a:p>
                      <a:endParaRPr lang="en-US"/>
                    </a:p>
                  </a:txBody>
                  <a:tcPr/>
                </a:tc>
                <a:tc>
                  <a:txBody>
                    <a:bodyPr/>
                    <a:lstStyle/>
                    <a:p>
                      <a:pPr algn="l" fontAlgn="t"/>
                      <a:r>
                        <a:rPr lang="en-US" sz="3600" b="0" u="none" strike="noStrike" dirty="0">
                          <a:effectLst/>
                        </a:rPr>
                        <a:t> Zebulun</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10</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109997"/>
                  </a:ext>
                </a:extLst>
              </a:tr>
              <a:tr h="464256">
                <a:tc rowSpan="2">
                  <a:txBody>
                    <a:bodyPr/>
                    <a:lstStyle/>
                    <a:p>
                      <a:pPr algn="ctr" fontAlgn="ctr"/>
                      <a:r>
                        <a:rPr lang="en-US" sz="3600" b="1" u="none" strike="noStrike" dirty="0">
                          <a:effectLst/>
                        </a:rPr>
                        <a:t>RACHEL</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Joseph</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11</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692112"/>
                  </a:ext>
                </a:extLst>
              </a:tr>
              <a:tr h="464256">
                <a:tc vMerge="1">
                  <a:txBody>
                    <a:bodyPr/>
                    <a:lstStyle/>
                    <a:p>
                      <a:endParaRPr lang="en-US"/>
                    </a:p>
                  </a:txBody>
                  <a:tcPr/>
                </a:tc>
                <a:tc>
                  <a:txBody>
                    <a:bodyPr/>
                    <a:lstStyle/>
                    <a:p>
                      <a:pPr algn="l" fontAlgn="t"/>
                      <a:r>
                        <a:rPr lang="en-US" sz="3600" b="0" u="none" strike="noStrike">
                          <a:effectLst/>
                        </a:rPr>
                        <a:t> Benjamin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12</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53529"/>
                  </a:ext>
                </a:extLst>
              </a:tr>
            </a:tbl>
          </a:graphicData>
        </a:graphic>
      </p:graphicFrame>
      <p:sp>
        <p:nvSpPr>
          <p:cNvPr id="5" name="Rectangle 4">
            <a:extLst>
              <a:ext uri="{FF2B5EF4-FFF2-40B4-BE49-F238E27FC236}">
                <a16:creationId xmlns:a16="http://schemas.microsoft.com/office/drawing/2014/main" id="{0C1F18BA-E001-851E-5654-FC59D6482E2D}"/>
              </a:ext>
            </a:extLst>
          </p:cNvPr>
          <p:cNvSpPr/>
          <p:nvPr/>
        </p:nvSpPr>
        <p:spPr>
          <a:xfrm>
            <a:off x="1" y="4593431"/>
            <a:ext cx="12191999" cy="2264569"/>
          </a:xfrm>
          <a:prstGeom prst="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5409AF-B2AF-5A34-8E96-EA032340EB69}"/>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effectLst/>
                <a:ea typeface="+mj-ea"/>
                <a:cs typeface="+mj-cs"/>
              </a:rPr>
              <a:t>17</a:t>
            </a:r>
          </a:p>
        </p:txBody>
      </p:sp>
    </p:spTree>
    <p:extLst>
      <p:ext uri="{BB962C8B-B14F-4D97-AF65-F5344CB8AC3E}">
        <p14:creationId xmlns:p14="http://schemas.microsoft.com/office/powerpoint/2010/main" val="1452658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EBF5"/>
        </a:solidFill>
        <a:effectLst/>
      </p:bgPr>
    </p:bg>
    <p:spTree>
      <p:nvGrpSpPr>
        <p:cNvPr id="1" name="">
          <a:extLst>
            <a:ext uri="{FF2B5EF4-FFF2-40B4-BE49-F238E27FC236}">
              <a16:creationId xmlns:a16="http://schemas.microsoft.com/office/drawing/2014/main" id="{0B840032-0176-BA34-05F9-DB80091B22A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4CFF59B-6D64-B2E1-D647-F48F20EB5A5B}"/>
              </a:ext>
            </a:extLst>
          </p:cNvPr>
          <p:cNvGraphicFramePr>
            <a:graphicFrameLocks noGrp="1" noDrilldown="1" noMove="1" noResize="1"/>
          </p:cNvGraphicFramePr>
          <p:nvPr>
            <p:extLst>
              <p:ext uri="{D42A27DB-BD31-4B8C-83A1-F6EECF244321}">
                <p14:modId xmlns:p14="http://schemas.microsoft.com/office/powerpoint/2010/main" val="1214376724"/>
              </p:ext>
            </p:extLst>
          </p:nvPr>
        </p:nvGraphicFramePr>
        <p:xfrm>
          <a:off x="936170" y="26053"/>
          <a:ext cx="10319659" cy="6831948"/>
        </p:xfrm>
        <a:graphic>
          <a:graphicData uri="http://schemas.openxmlformats.org/drawingml/2006/table">
            <a:tbl>
              <a:tblPr>
                <a:tableStyleId>{5C22544A-7EE6-4342-B048-85BDC9FD1C3A}</a:tableStyleId>
              </a:tblPr>
              <a:tblGrid>
                <a:gridCol w="5670984">
                  <a:extLst>
                    <a:ext uri="{9D8B030D-6E8A-4147-A177-3AD203B41FA5}">
                      <a16:colId xmlns:a16="http://schemas.microsoft.com/office/drawing/2014/main" val="1080930158"/>
                    </a:ext>
                  </a:extLst>
                </a:gridCol>
                <a:gridCol w="3343950">
                  <a:extLst>
                    <a:ext uri="{9D8B030D-6E8A-4147-A177-3AD203B41FA5}">
                      <a16:colId xmlns:a16="http://schemas.microsoft.com/office/drawing/2014/main" val="3932659484"/>
                    </a:ext>
                  </a:extLst>
                </a:gridCol>
                <a:gridCol w="1304725">
                  <a:extLst>
                    <a:ext uri="{9D8B030D-6E8A-4147-A177-3AD203B41FA5}">
                      <a16:colId xmlns:a16="http://schemas.microsoft.com/office/drawing/2014/main" val="948589538"/>
                    </a:ext>
                  </a:extLst>
                </a:gridCol>
              </a:tblGrid>
              <a:tr h="464256">
                <a:tc rowSpan="4">
                  <a:txBody>
                    <a:bodyPr/>
                    <a:lstStyle/>
                    <a:p>
                      <a:pPr algn="ctr" fontAlgn="ctr"/>
                      <a:r>
                        <a:rPr lang="en-US" sz="3600" b="1" u="none" strike="noStrike" dirty="0">
                          <a:effectLst/>
                        </a:rPr>
                        <a:t>LEAH</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Reuben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1</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975736"/>
                  </a:ext>
                </a:extLst>
              </a:tr>
              <a:tr h="464256">
                <a:tc vMerge="1">
                  <a:txBody>
                    <a:bodyPr/>
                    <a:lstStyle/>
                    <a:p>
                      <a:endParaRPr lang="en-US"/>
                    </a:p>
                  </a:txBody>
                  <a:tcPr/>
                </a:tc>
                <a:tc>
                  <a:txBody>
                    <a:bodyPr/>
                    <a:lstStyle/>
                    <a:p>
                      <a:pPr algn="l" fontAlgn="t"/>
                      <a:r>
                        <a:rPr lang="en-US" sz="3600" b="0" u="none" strike="noStrike">
                          <a:effectLst/>
                        </a:rPr>
                        <a:t> Simeon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a:effectLst/>
                        </a:rPr>
                        <a:t>2</a:t>
                      </a:r>
                      <a:endParaRPr lang="en-US" sz="3600" b="0" i="0" u="none" strike="noStrike">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3939470"/>
                  </a:ext>
                </a:extLst>
              </a:tr>
              <a:tr h="464256">
                <a:tc vMerge="1">
                  <a:txBody>
                    <a:bodyPr/>
                    <a:lstStyle/>
                    <a:p>
                      <a:endParaRPr lang="en-US"/>
                    </a:p>
                  </a:txBody>
                  <a:tcPr/>
                </a:tc>
                <a:tc>
                  <a:txBody>
                    <a:bodyPr/>
                    <a:lstStyle/>
                    <a:p>
                      <a:pPr algn="l" fontAlgn="t"/>
                      <a:r>
                        <a:rPr lang="en-US" sz="3600" b="0" u="none" strike="noStrike" dirty="0">
                          <a:effectLst/>
                        </a:rPr>
                        <a:t> Levi</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3</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468976"/>
                  </a:ext>
                </a:extLst>
              </a:tr>
              <a:tr h="464256">
                <a:tc vMerge="1">
                  <a:txBody>
                    <a:bodyPr/>
                    <a:lstStyle/>
                    <a:p>
                      <a:endParaRPr lang="en-US"/>
                    </a:p>
                  </a:txBody>
                  <a:tcPr/>
                </a:tc>
                <a:tc>
                  <a:txBody>
                    <a:bodyPr/>
                    <a:lstStyle/>
                    <a:p>
                      <a:pPr algn="l" fontAlgn="t"/>
                      <a:r>
                        <a:rPr lang="en-US" sz="3600" b="0" u="none" strike="noStrike">
                          <a:effectLst/>
                        </a:rPr>
                        <a:t> Judah</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4</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495565"/>
                  </a:ext>
                </a:extLst>
              </a:tr>
              <a:tr h="464256">
                <a:tc rowSpan="2">
                  <a:txBody>
                    <a:bodyPr/>
                    <a:lstStyle/>
                    <a:p>
                      <a:pPr algn="ctr" fontAlgn="ctr"/>
                      <a:r>
                        <a:rPr lang="en-US" sz="3600" b="1" u="none" strike="noStrike" dirty="0">
                          <a:effectLst/>
                        </a:rPr>
                        <a:t>BILHAH</a:t>
                      </a:r>
                      <a:r>
                        <a:rPr lang="en-US" sz="3600" b="0" u="none" strike="noStrike" dirty="0">
                          <a:effectLst/>
                        </a:rPr>
                        <a:t> </a:t>
                      </a:r>
                    </a:p>
                    <a:p>
                      <a:pPr algn="ctr" fontAlgn="ctr"/>
                      <a:r>
                        <a:rPr lang="en-US" sz="3200" b="0" u="none" strike="noStrike" dirty="0">
                          <a:effectLst/>
                        </a:rPr>
                        <a:t>(Rachel's Handmaid)</a:t>
                      </a:r>
                      <a:endParaRPr lang="en-US" sz="32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Dan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a:effectLst/>
                        </a:rPr>
                        <a:t>5</a:t>
                      </a:r>
                      <a:endParaRPr lang="en-US" sz="3600" b="0" i="0" u="none" strike="noStrike">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827633"/>
                  </a:ext>
                </a:extLst>
              </a:tr>
              <a:tr h="464256">
                <a:tc vMerge="1">
                  <a:txBody>
                    <a:bodyPr/>
                    <a:lstStyle/>
                    <a:p>
                      <a:endParaRPr lang="en-US"/>
                    </a:p>
                  </a:txBody>
                  <a:tcPr/>
                </a:tc>
                <a:tc>
                  <a:txBody>
                    <a:bodyPr/>
                    <a:lstStyle/>
                    <a:p>
                      <a:pPr algn="l" fontAlgn="t"/>
                      <a:r>
                        <a:rPr lang="en-US" sz="3600" b="0" u="none" strike="noStrike" dirty="0">
                          <a:effectLst/>
                        </a:rPr>
                        <a:t> Naphtali</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6</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87097"/>
                  </a:ext>
                </a:extLst>
              </a:tr>
              <a:tr h="464256">
                <a:tc rowSpan="2">
                  <a:txBody>
                    <a:bodyPr/>
                    <a:lstStyle/>
                    <a:p>
                      <a:pPr algn="ctr" fontAlgn="ctr"/>
                      <a:r>
                        <a:rPr lang="en-US" sz="3600" b="1" u="none" strike="noStrike" dirty="0">
                          <a:effectLst/>
                        </a:rPr>
                        <a:t>ZILPAH</a:t>
                      </a:r>
                      <a:r>
                        <a:rPr lang="en-US" sz="3600" b="0" u="none" strike="noStrike" dirty="0">
                          <a:effectLst/>
                        </a:rPr>
                        <a:t> </a:t>
                      </a:r>
                    </a:p>
                    <a:p>
                      <a:pPr algn="ctr" fontAlgn="ctr"/>
                      <a:r>
                        <a:rPr lang="en-US" sz="3200" b="0" u="none" strike="noStrike" dirty="0">
                          <a:effectLst/>
                        </a:rPr>
                        <a:t>(Leah's Handmaid)</a:t>
                      </a:r>
                      <a:endParaRPr lang="en-US" sz="32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dirty="0">
                          <a:effectLst/>
                        </a:rPr>
                        <a:t> Gad</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7</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095980"/>
                  </a:ext>
                </a:extLst>
              </a:tr>
              <a:tr h="464256">
                <a:tc vMerge="1">
                  <a:txBody>
                    <a:bodyPr/>
                    <a:lstStyle/>
                    <a:p>
                      <a:endParaRPr lang="en-US"/>
                    </a:p>
                  </a:txBody>
                  <a:tcPr/>
                </a:tc>
                <a:tc>
                  <a:txBody>
                    <a:bodyPr/>
                    <a:lstStyle/>
                    <a:p>
                      <a:pPr algn="l" fontAlgn="t"/>
                      <a:r>
                        <a:rPr lang="en-US" sz="3600" b="0" u="none" strike="noStrike" dirty="0">
                          <a:effectLst/>
                        </a:rPr>
                        <a:t> Asher</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a:effectLst/>
                        </a:rPr>
                        <a:t>8</a:t>
                      </a:r>
                      <a:endParaRPr lang="en-US" sz="3600" b="0" i="0" u="none" strike="noStrike">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39900"/>
                  </a:ext>
                </a:extLst>
              </a:tr>
              <a:tr h="464256">
                <a:tc rowSpan="2">
                  <a:txBody>
                    <a:bodyPr/>
                    <a:lstStyle/>
                    <a:p>
                      <a:pPr algn="ctr" fontAlgn="ctr"/>
                      <a:r>
                        <a:rPr lang="en-US" sz="3600" b="1" u="none" strike="noStrike" dirty="0">
                          <a:effectLst/>
                        </a:rPr>
                        <a:t>LEAH</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dirty="0">
                          <a:effectLst/>
                        </a:rPr>
                        <a:t> Issachar</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9</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577175"/>
                  </a:ext>
                </a:extLst>
              </a:tr>
              <a:tr h="464256">
                <a:tc vMerge="1">
                  <a:txBody>
                    <a:bodyPr/>
                    <a:lstStyle/>
                    <a:p>
                      <a:endParaRPr lang="en-US"/>
                    </a:p>
                  </a:txBody>
                  <a:tcPr/>
                </a:tc>
                <a:tc>
                  <a:txBody>
                    <a:bodyPr/>
                    <a:lstStyle/>
                    <a:p>
                      <a:pPr algn="l" fontAlgn="t"/>
                      <a:r>
                        <a:rPr lang="en-US" sz="3600" b="0" u="none" strike="noStrike" dirty="0">
                          <a:effectLst/>
                        </a:rPr>
                        <a:t> Zebulun</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10</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109997"/>
                  </a:ext>
                </a:extLst>
              </a:tr>
              <a:tr h="464256">
                <a:tc rowSpan="2">
                  <a:txBody>
                    <a:bodyPr/>
                    <a:lstStyle/>
                    <a:p>
                      <a:pPr algn="ctr" fontAlgn="ctr"/>
                      <a:r>
                        <a:rPr lang="en-US" sz="3600" b="1" u="none" strike="noStrike" dirty="0">
                          <a:effectLst/>
                        </a:rPr>
                        <a:t>RACHEL</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Joseph</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11</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692112"/>
                  </a:ext>
                </a:extLst>
              </a:tr>
              <a:tr h="464256">
                <a:tc vMerge="1">
                  <a:txBody>
                    <a:bodyPr/>
                    <a:lstStyle/>
                    <a:p>
                      <a:endParaRPr lang="en-US"/>
                    </a:p>
                  </a:txBody>
                  <a:tcPr/>
                </a:tc>
                <a:tc>
                  <a:txBody>
                    <a:bodyPr/>
                    <a:lstStyle/>
                    <a:p>
                      <a:pPr algn="l" fontAlgn="t"/>
                      <a:r>
                        <a:rPr lang="en-US" sz="3600" b="0" u="none" strike="noStrike">
                          <a:effectLst/>
                        </a:rPr>
                        <a:t> Benjamin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12</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53529"/>
                  </a:ext>
                </a:extLst>
              </a:tr>
            </a:tbl>
          </a:graphicData>
        </a:graphic>
      </p:graphicFrame>
      <p:sp>
        <p:nvSpPr>
          <p:cNvPr id="5" name="Rectangle 4">
            <a:extLst>
              <a:ext uri="{FF2B5EF4-FFF2-40B4-BE49-F238E27FC236}">
                <a16:creationId xmlns:a16="http://schemas.microsoft.com/office/drawing/2014/main" id="{3CF05E6A-3D2A-DF55-EE36-CC86E80A62EB}"/>
              </a:ext>
            </a:extLst>
          </p:cNvPr>
          <p:cNvSpPr/>
          <p:nvPr/>
        </p:nvSpPr>
        <p:spPr>
          <a:xfrm>
            <a:off x="1" y="5733144"/>
            <a:ext cx="12191999" cy="1124856"/>
          </a:xfrm>
          <a:prstGeom prst="rect">
            <a:avLst/>
          </a:prstGeom>
          <a:solidFill>
            <a:srgbClr val="E9EBF5"/>
          </a:solidFill>
          <a:ln>
            <a:solidFill>
              <a:srgbClr val="E9EB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D9E591-747D-9805-B000-CBB6CB6D6B73}"/>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effectLst/>
                <a:ea typeface="+mj-ea"/>
                <a:cs typeface="+mj-cs"/>
              </a:rPr>
              <a:t>18</a:t>
            </a:r>
          </a:p>
        </p:txBody>
      </p:sp>
    </p:spTree>
    <p:extLst>
      <p:ext uri="{BB962C8B-B14F-4D97-AF65-F5344CB8AC3E}">
        <p14:creationId xmlns:p14="http://schemas.microsoft.com/office/powerpoint/2010/main" val="351882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9EBF5"/>
        </a:solidFill>
        <a:effectLst/>
      </p:bgPr>
    </p:bg>
    <p:spTree>
      <p:nvGrpSpPr>
        <p:cNvPr id="1" name="">
          <a:extLst>
            <a:ext uri="{FF2B5EF4-FFF2-40B4-BE49-F238E27FC236}">
              <a16:creationId xmlns:a16="http://schemas.microsoft.com/office/drawing/2014/main" id="{E98554C9-8710-6B21-11B8-B2F04D5285F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140D58-56FB-0667-F3E5-0D08898F871A}"/>
              </a:ext>
            </a:extLst>
          </p:cNvPr>
          <p:cNvGraphicFramePr>
            <a:graphicFrameLocks noGrp="1"/>
          </p:cNvGraphicFramePr>
          <p:nvPr>
            <p:extLst>
              <p:ext uri="{D42A27DB-BD31-4B8C-83A1-F6EECF244321}">
                <p14:modId xmlns:p14="http://schemas.microsoft.com/office/powerpoint/2010/main" val="1779235027"/>
              </p:ext>
            </p:extLst>
          </p:nvPr>
        </p:nvGraphicFramePr>
        <p:xfrm>
          <a:off x="936170" y="26053"/>
          <a:ext cx="10319659" cy="6831948"/>
        </p:xfrm>
        <a:graphic>
          <a:graphicData uri="http://schemas.openxmlformats.org/drawingml/2006/table">
            <a:tbl>
              <a:tblPr>
                <a:tableStyleId>{5C22544A-7EE6-4342-B048-85BDC9FD1C3A}</a:tableStyleId>
              </a:tblPr>
              <a:tblGrid>
                <a:gridCol w="5670984">
                  <a:extLst>
                    <a:ext uri="{9D8B030D-6E8A-4147-A177-3AD203B41FA5}">
                      <a16:colId xmlns:a16="http://schemas.microsoft.com/office/drawing/2014/main" val="1080930158"/>
                    </a:ext>
                  </a:extLst>
                </a:gridCol>
                <a:gridCol w="3343950">
                  <a:extLst>
                    <a:ext uri="{9D8B030D-6E8A-4147-A177-3AD203B41FA5}">
                      <a16:colId xmlns:a16="http://schemas.microsoft.com/office/drawing/2014/main" val="3932659484"/>
                    </a:ext>
                  </a:extLst>
                </a:gridCol>
                <a:gridCol w="1304725">
                  <a:extLst>
                    <a:ext uri="{9D8B030D-6E8A-4147-A177-3AD203B41FA5}">
                      <a16:colId xmlns:a16="http://schemas.microsoft.com/office/drawing/2014/main" val="948589538"/>
                    </a:ext>
                  </a:extLst>
                </a:gridCol>
              </a:tblGrid>
              <a:tr h="464256">
                <a:tc rowSpan="4">
                  <a:txBody>
                    <a:bodyPr/>
                    <a:lstStyle/>
                    <a:p>
                      <a:pPr algn="ctr" fontAlgn="ctr"/>
                      <a:r>
                        <a:rPr lang="en-US" sz="3600" b="1" u="none" strike="noStrike" dirty="0">
                          <a:effectLst/>
                        </a:rPr>
                        <a:t>LEAH</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Reuben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1</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975736"/>
                  </a:ext>
                </a:extLst>
              </a:tr>
              <a:tr h="464256">
                <a:tc vMerge="1">
                  <a:txBody>
                    <a:bodyPr/>
                    <a:lstStyle/>
                    <a:p>
                      <a:endParaRPr lang="en-US"/>
                    </a:p>
                  </a:txBody>
                  <a:tcPr/>
                </a:tc>
                <a:tc>
                  <a:txBody>
                    <a:bodyPr/>
                    <a:lstStyle/>
                    <a:p>
                      <a:pPr algn="l" fontAlgn="t"/>
                      <a:r>
                        <a:rPr lang="en-US" sz="3600" b="0" u="none" strike="noStrike">
                          <a:effectLst/>
                        </a:rPr>
                        <a:t> Simeon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2</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3939470"/>
                  </a:ext>
                </a:extLst>
              </a:tr>
              <a:tr h="464256">
                <a:tc vMerge="1">
                  <a:txBody>
                    <a:bodyPr/>
                    <a:lstStyle/>
                    <a:p>
                      <a:endParaRPr lang="en-US"/>
                    </a:p>
                  </a:txBody>
                  <a:tcPr/>
                </a:tc>
                <a:tc>
                  <a:txBody>
                    <a:bodyPr/>
                    <a:lstStyle/>
                    <a:p>
                      <a:pPr algn="l" fontAlgn="t"/>
                      <a:r>
                        <a:rPr lang="en-US" sz="3600" b="0" u="none" strike="noStrike" dirty="0">
                          <a:effectLst/>
                        </a:rPr>
                        <a:t> Levi</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3</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468976"/>
                  </a:ext>
                </a:extLst>
              </a:tr>
              <a:tr h="464256">
                <a:tc vMerge="1">
                  <a:txBody>
                    <a:bodyPr/>
                    <a:lstStyle/>
                    <a:p>
                      <a:endParaRPr lang="en-US"/>
                    </a:p>
                  </a:txBody>
                  <a:tcPr/>
                </a:tc>
                <a:tc>
                  <a:txBody>
                    <a:bodyPr/>
                    <a:lstStyle/>
                    <a:p>
                      <a:pPr algn="l" fontAlgn="t"/>
                      <a:r>
                        <a:rPr lang="en-US" sz="3600" b="0" u="none" strike="noStrike">
                          <a:effectLst/>
                        </a:rPr>
                        <a:t> Judah</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4</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495565"/>
                  </a:ext>
                </a:extLst>
              </a:tr>
              <a:tr h="464256">
                <a:tc rowSpan="2">
                  <a:txBody>
                    <a:bodyPr/>
                    <a:lstStyle/>
                    <a:p>
                      <a:pPr algn="ctr" fontAlgn="ctr"/>
                      <a:r>
                        <a:rPr lang="en-US" sz="3600" b="1" u="none" strike="noStrike" dirty="0">
                          <a:effectLst/>
                        </a:rPr>
                        <a:t>BILHAH</a:t>
                      </a:r>
                      <a:r>
                        <a:rPr lang="en-US" sz="3600" b="0" u="none" strike="noStrike" dirty="0">
                          <a:effectLst/>
                        </a:rPr>
                        <a:t> </a:t>
                      </a:r>
                    </a:p>
                    <a:p>
                      <a:pPr algn="ctr" fontAlgn="ctr"/>
                      <a:r>
                        <a:rPr lang="en-US" sz="3200" b="0" u="none" strike="noStrike" dirty="0">
                          <a:effectLst/>
                        </a:rPr>
                        <a:t>(Rachel's Handmaid)</a:t>
                      </a:r>
                      <a:endParaRPr lang="en-US" sz="32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Dan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a:effectLst/>
                        </a:rPr>
                        <a:t>5</a:t>
                      </a:r>
                      <a:endParaRPr lang="en-US" sz="3600" b="0" i="0" u="none" strike="noStrike">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827633"/>
                  </a:ext>
                </a:extLst>
              </a:tr>
              <a:tr h="464256">
                <a:tc vMerge="1">
                  <a:txBody>
                    <a:bodyPr/>
                    <a:lstStyle/>
                    <a:p>
                      <a:endParaRPr lang="en-US"/>
                    </a:p>
                  </a:txBody>
                  <a:tcPr/>
                </a:tc>
                <a:tc>
                  <a:txBody>
                    <a:bodyPr/>
                    <a:lstStyle/>
                    <a:p>
                      <a:pPr algn="l" fontAlgn="t"/>
                      <a:r>
                        <a:rPr lang="en-US" sz="3600" b="0" u="none" strike="noStrike" dirty="0">
                          <a:effectLst/>
                        </a:rPr>
                        <a:t> Naphtali</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3600" b="0" u="none" strike="noStrike" dirty="0">
                          <a:effectLst/>
                        </a:rPr>
                        <a:t>6</a:t>
                      </a:r>
                      <a:endParaRPr lang="en-US" sz="36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87097"/>
                  </a:ext>
                </a:extLst>
              </a:tr>
              <a:tr h="464256">
                <a:tc rowSpan="2">
                  <a:txBody>
                    <a:bodyPr/>
                    <a:lstStyle/>
                    <a:p>
                      <a:pPr algn="ctr" fontAlgn="ctr"/>
                      <a:r>
                        <a:rPr lang="en-US" sz="3600" b="1" u="none" strike="noStrike" dirty="0">
                          <a:effectLst/>
                        </a:rPr>
                        <a:t>ZILPAH</a:t>
                      </a:r>
                      <a:r>
                        <a:rPr lang="en-US" sz="3600" b="0" u="none" strike="noStrike" dirty="0">
                          <a:effectLst/>
                        </a:rPr>
                        <a:t> </a:t>
                      </a:r>
                    </a:p>
                    <a:p>
                      <a:pPr algn="ctr" fontAlgn="ctr"/>
                      <a:r>
                        <a:rPr lang="en-US" sz="3200" b="0" u="none" strike="noStrike" dirty="0">
                          <a:effectLst/>
                        </a:rPr>
                        <a:t>(Leah's Handmaid)</a:t>
                      </a:r>
                      <a:endParaRPr lang="en-US" sz="3200" b="0"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dirty="0">
                          <a:effectLst/>
                        </a:rPr>
                        <a:t> Gad</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7</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095980"/>
                  </a:ext>
                </a:extLst>
              </a:tr>
              <a:tr h="464256">
                <a:tc vMerge="1">
                  <a:txBody>
                    <a:bodyPr/>
                    <a:lstStyle/>
                    <a:p>
                      <a:endParaRPr lang="en-US"/>
                    </a:p>
                  </a:txBody>
                  <a:tcPr/>
                </a:tc>
                <a:tc>
                  <a:txBody>
                    <a:bodyPr/>
                    <a:lstStyle/>
                    <a:p>
                      <a:pPr algn="l" fontAlgn="t"/>
                      <a:r>
                        <a:rPr lang="en-US" sz="3600" b="0" u="none" strike="noStrike" dirty="0">
                          <a:effectLst/>
                        </a:rPr>
                        <a:t> Asher</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a:effectLst/>
                        </a:rPr>
                        <a:t>8</a:t>
                      </a:r>
                      <a:endParaRPr lang="en-US" sz="3600" b="0" i="0" u="none" strike="noStrike">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39900"/>
                  </a:ext>
                </a:extLst>
              </a:tr>
              <a:tr h="464256">
                <a:tc rowSpan="2">
                  <a:txBody>
                    <a:bodyPr/>
                    <a:lstStyle/>
                    <a:p>
                      <a:pPr algn="ctr" fontAlgn="ctr"/>
                      <a:r>
                        <a:rPr lang="en-US" sz="3600" b="1" u="none" strike="noStrike" dirty="0">
                          <a:effectLst/>
                        </a:rPr>
                        <a:t>LEAH</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dirty="0">
                          <a:effectLst/>
                        </a:rPr>
                        <a:t> Issachar</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9</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577175"/>
                  </a:ext>
                </a:extLst>
              </a:tr>
              <a:tr h="464256">
                <a:tc vMerge="1">
                  <a:txBody>
                    <a:bodyPr/>
                    <a:lstStyle/>
                    <a:p>
                      <a:endParaRPr lang="en-US"/>
                    </a:p>
                  </a:txBody>
                  <a:tcPr/>
                </a:tc>
                <a:tc>
                  <a:txBody>
                    <a:bodyPr/>
                    <a:lstStyle/>
                    <a:p>
                      <a:pPr algn="l" fontAlgn="t"/>
                      <a:r>
                        <a:rPr lang="en-US" sz="3600" b="0" u="none" strike="noStrike" dirty="0">
                          <a:effectLst/>
                        </a:rPr>
                        <a:t> Zebulun</a:t>
                      </a:r>
                      <a:endParaRPr lang="en-US" sz="3600" b="0" i="0" u="none" strike="noStrike" dirty="0">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10</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109997"/>
                  </a:ext>
                </a:extLst>
              </a:tr>
              <a:tr h="464256">
                <a:tc rowSpan="2">
                  <a:txBody>
                    <a:bodyPr/>
                    <a:lstStyle/>
                    <a:p>
                      <a:pPr algn="ctr" fontAlgn="ctr"/>
                      <a:r>
                        <a:rPr lang="en-US" sz="3600" b="1" u="none" strike="noStrike" dirty="0">
                          <a:effectLst/>
                        </a:rPr>
                        <a:t>RACHEL</a:t>
                      </a:r>
                      <a:endParaRPr lang="en-US" sz="3600" b="1" i="0" u="none" strike="noStrike" dirty="0">
                        <a:solidFill>
                          <a:srgbClr val="000000"/>
                        </a:solidFill>
                        <a:effectLst/>
                        <a:latin typeface="Calibri" panose="020F0502020204030204" pitchFamily="34" charset="0"/>
                      </a:endParaRPr>
                    </a:p>
                  </a:txBody>
                  <a:tcPr marL="20689" marR="20689" marT="20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3600" b="0" u="none" strike="noStrike">
                          <a:effectLst/>
                        </a:rPr>
                        <a:t> Joseph</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11</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692112"/>
                  </a:ext>
                </a:extLst>
              </a:tr>
              <a:tr h="464256">
                <a:tc vMerge="1">
                  <a:txBody>
                    <a:bodyPr/>
                    <a:lstStyle/>
                    <a:p>
                      <a:endParaRPr lang="en-US"/>
                    </a:p>
                  </a:txBody>
                  <a:tcPr/>
                </a:tc>
                <a:tc>
                  <a:txBody>
                    <a:bodyPr/>
                    <a:lstStyle/>
                    <a:p>
                      <a:pPr algn="l" fontAlgn="t"/>
                      <a:r>
                        <a:rPr lang="en-US" sz="3600" b="0" u="none" strike="noStrike">
                          <a:effectLst/>
                        </a:rPr>
                        <a:t> Benjamin</a:t>
                      </a:r>
                      <a:endParaRPr lang="en-US" sz="3600" b="0" i="0" u="none" strike="noStrike">
                        <a:solidFill>
                          <a:srgbClr val="000000"/>
                        </a:solidFill>
                        <a:effectLst/>
                        <a:latin typeface="Calibri" panose="020F0502020204030204" pitchFamily="34" charset="0"/>
                      </a:endParaRPr>
                    </a:p>
                  </a:txBody>
                  <a:tcPr marL="20689" marR="20689" marT="206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3600" b="0" u="none" strike="noStrike" dirty="0">
                          <a:effectLst/>
                        </a:rPr>
                        <a:t>12</a:t>
                      </a:r>
                      <a:endParaRPr lang="en-US" sz="3600" b="0" i="0" u="none" strike="noStrike" dirty="0">
                        <a:solidFill>
                          <a:srgbClr val="000000"/>
                        </a:solidFill>
                        <a:effectLst/>
                        <a:latin typeface="Calibri" panose="020F0502020204030204" pitchFamily="34" charset="0"/>
                      </a:endParaRPr>
                    </a:p>
                  </a:txBody>
                  <a:tcPr marL="20689" marR="20689" marT="2068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53529"/>
                  </a:ext>
                </a:extLst>
              </a:tr>
            </a:tbl>
          </a:graphicData>
        </a:graphic>
      </p:graphicFrame>
      <p:sp>
        <p:nvSpPr>
          <p:cNvPr id="3" name="TextBox 2">
            <a:extLst>
              <a:ext uri="{FF2B5EF4-FFF2-40B4-BE49-F238E27FC236}">
                <a16:creationId xmlns:a16="http://schemas.microsoft.com/office/drawing/2014/main" id="{DF179D4A-FF96-8492-BDF1-4FF97E7B1779}"/>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effectLst/>
                <a:ea typeface="+mj-ea"/>
                <a:cs typeface="+mj-cs"/>
              </a:rPr>
              <a:t>19</a:t>
            </a:r>
          </a:p>
        </p:txBody>
      </p:sp>
    </p:spTree>
    <p:extLst>
      <p:ext uri="{BB962C8B-B14F-4D97-AF65-F5344CB8AC3E}">
        <p14:creationId xmlns:p14="http://schemas.microsoft.com/office/powerpoint/2010/main" val="2825453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0B6F2-D9C1-4F66-7870-5F84DCB27FDE}"/>
            </a:ext>
          </a:extLst>
        </p:cNvPr>
        <p:cNvGrpSpPr/>
        <p:nvPr/>
      </p:nvGrpSpPr>
      <p:grpSpPr>
        <a:xfrm>
          <a:off x="0" y="0"/>
          <a:ext cx="0" cy="0"/>
          <a:chOff x="0" y="0"/>
          <a:chExt cx="0" cy="0"/>
        </a:xfrm>
      </p:grpSpPr>
      <p:pic>
        <p:nvPicPr>
          <p:cNvPr id="4" name="Graphic 3" descr="Money with solid fill">
            <a:extLst>
              <a:ext uri="{FF2B5EF4-FFF2-40B4-BE49-F238E27FC236}">
                <a16:creationId xmlns:a16="http://schemas.microsoft.com/office/drawing/2014/main" id="{1F1A7606-73D0-DB77-1315-8DC14E08AF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7280" y="274320"/>
            <a:ext cx="2255520" cy="2255520"/>
          </a:xfrm>
          <a:prstGeom prst="rect">
            <a:avLst/>
          </a:prstGeom>
        </p:spPr>
      </p:pic>
      <p:pic>
        <p:nvPicPr>
          <p:cNvPr id="6" name="Graphic 5" descr="Car with solid fill">
            <a:extLst>
              <a:ext uri="{FF2B5EF4-FFF2-40B4-BE49-F238E27FC236}">
                <a16:creationId xmlns:a16="http://schemas.microsoft.com/office/drawing/2014/main" id="{18E4E24E-0B1E-AFA5-9F58-5B9262360B9E}"/>
              </a:ext>
            </a:extLst>
          </p:cNvPr>
          <p:cNvPicPr>
            <a:picLocks noChangeAspect="1"/>
          </p:cNvPicPr>
          <p:nvPr/>
        </p:nvPicPr>
        <p:blipFill>
          <a:blip r:embed="rId5">
            <a:extLst>
              <a:ext uri="{96DAC541-7B7A-43D3-8B79-37D633B846F1}">
                <asvg:svgBlip xmlns:asvg="http://schemas.microsoft.com/office/drawing/2016/SVG/main" r:embed="rId6"/>
              </a:ext>
            </a:extLst>
          </a:blip>
          <a:srcRect t="19637" b="20899"/>
          <a:stretch/>
        </p:blipFill>
        <p:spPr>
          <a:xfrm>
            <a:off x="8839199" y="934794"/>
            <a:ext cx="2255520" cy="1341201"/>
          </a:xfrm>
          <a:prstGeom prst="rect">
            <a:avLst/>
          </a:prstGeom>
        </p:spPr>
      </p:pic>
      <p:pic>
        <p:nvPicPr>
          <p:cNvPr id="8" name="Picture 7" descr="A black and white card&#10;&#10;AI-generated content may be incorrect.">
            <a:extLst>
              <a:ext uri="{FF2B5EF4-FFF2-40B4-BE49-F238E27FC236}">
                <a16:creationId xmlns:a16="http://schemas.microsoft.com/office/drawing/2014/main" id="{D7933E87-AE2E-491B-F8F3-AD04121E3B0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129950" y="853359"/>
            <a:ext cx="1932099" cy="1341201"/>
          </a:xfrm>
          <a:prstGeom prst="rect">
            <a:avLst/>
          </a:prstGeom>
        </p:spPr>
      </p:pic>
      <p:pic>
        <p:nvPicPr>
          <p:cNvPr id="10" name="Picture 9" descr="A black and white drawing of buildings and a pool&#10;&#10;AI-generated content may be incorrect.">
            <a:extLst>
              <a:ext uri="{FF2B5EF4-FFF2-40B4-BE49-F238E27FC236}">
                <a16:creationId xmlns:a16="http://schemas.microsoft.com/office/drawing/2014/main" id="{BAFFEB65-B980-B77E-7B88-CE72D78D59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084649" y="3497581"/>
            <a:ext cx="2215942" cy="1813559"/>
          </a:xfrm>
          <a:prstGeom prst="rect">
            <a:avLst/>
          </a:prstGeom>
        </p:spPr>
      </p:pic>
      <p:pic>
        <p:nvPicPr>
          <p:cNvPr id="12" name="Picture 11" descr="A house with a solar panel and a pin&#10;&#10;AI-generated content may be incorrect.">
            <a:extLst>
              <a:ext uri="{FF2B5EF4-FFF2-40B4-BE49-F238E27FC236}">
                <a16:creationId xmlns:a16="http://schemas.microsoft.com/office/drawing/2014/main" id="{DA6DB860-D14C-1525-9C7D-02F0955C035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252402" y="3497581"/>
            <a:ext cx="2531677" cy="1812601"/>
          </a:xfrm>
          <a:prstGeom prst="rect">
            <a:avLst/>
          </a:prstGeom>
        </p:spPr>
      </p:pic>
      <p:sp>
        <p:nvSpPr>
          <p:cNvPr id="13" name="TextBox 12">
            <a:extLst>
              <a:ext uri="{FF2B5EF4-FFF2-40B4-BE49-F238E27FC236}">
                <a16:creationId xmlns:a16="http://schemas.microsoft.com/office/drawing/2014/main" id="{C9B02CE8-C365-A456-A282-02E96B4D7A51}"/>
              </a:ext>
            </a:extLst>
          </p:cNvPr>
          <p:cNvSpPr txBox="1"/>
          <p:nvPr/>
        </p:nvSpPr>
        <p:spPr>
          <a:xfrm>
            <a:off x="1558832" y="2393453"/>
            <a:ext cx="1332416" cy="707886"/>
          </a:xfrm>
          <a:prstGeom prst="rect">
            <a:avLst/>
          </a:prstGeom>
          <a:noFill/>
        </p:spPr>
        <p:txBody>
          <a:bodyPr wrap="none" rtlCol="0">
            <a:spAutoFit/>
          </a:bodyPr>
          <a:lstStyle/>
          <a:p>
            <a:r>
              <a:rPr lang="en-US" sz="4000" b="1" dirty="0"/>
              <a:t>CASH</a:t>
            </a:r>
          </a:p>
        </p:txBody>
      </p:sp>
      <p:sp>
        <p:nvSpPr>
          <p:cNvPr id="14" name="TextBox 13">
            <a:extLst>
              <a:ext uri="{FF2B5EF4-FFF2-40B4-BE49-F238E27FC236}">
                <a16:creationId xmlns:a16="http://schemas.microsoft.com/office/drawing/2014/main" id="{2A7D32CB-A9D4-E337-9910-64239B8EB6D7}"/>
              </a:ext>
            </a:extLst>
          </p:cNvPr>
          <p:cNvSpPr txBox="1"/>
          <p:nvPr/>
        </p:nvSpPr>
        <p:spPr>
          <a:xfrm>
            <a:off x="4587412" y="2397263"/>
            <a:ext cx="3017173" cy="707886"/>
          </a:xfrm>
          <a:prstGeom prst="rect">
            <a:avLst/>
          </a:prstGeom>
          <a:noFill/>
        </p:spPr>
        <p:txBody>
          <a:bodyPr wrap="none" rtlCol="0">
            <a:spAutoFit/>
          </a:bodyPr>
          <a:lstStyle/>
          <a:p>
            <a:r>
              <a:rPr lang="en-US" sz="4000" b="1" dirty="0"/>
              <a:t>CREDIT CARD</a:t>
            </a:r>
          </a:p>
        </p:txBody>
      </p:sp>
      <p:sp>
        <p:nvSpPr>
          <p:cNvPr id="15" name="TextBox 14">
            <a:extLst>
              <a:ext uri="{FF2B5EF4-FFF2-40B4-BE49-F238E27FC236}">
                <a16:creationId xmlns:a16="http://schemas.microsoft.com/office/drawing/2014/main" id="{D98E06EC-2735-BEAA-3DAF-300F1DB9DE7B}"/>
              </a:ext>
            </a:extLst>
          </p:cNvPr>
          <p:cNvSpPr txBox="1"/>
          <p:nvPr/>
        </p:nvSpPr>
        <p:spPr>
          <a:xfrm>
            <a:off x="9439410" y="2393453"/>
            <a:ext cx="1055097" cy="707886"/>
          </a:xfrm>
          <a:prstGeom prst="rect">
            <a:avLst/>
          </a:prstGeom>
          <a:noFill/>
        </p:spPr>
        <p:txBody>
          <a:bodyPr wrap="none" rtlCol="0">
            <a:spAutoFit/>
          </a:bodyPr>
          <a:lstStyle/>
          <a:p>
            <a:r>
              <a:rPr lang="en-US" sz="4000" b="1" dirty="0"/>
              <a:t>CAR</a:t>
            </a:r>
          </a:p>
        </p:txBody>
      </p:sp>
      <p:sp>
        <p:nvSpPr>
          <p:cNvPr id="16" name="TextBox 15">
            <a:extLst>
              <a:ext uri="{FF2B5EF4-FFF2-40B4-BE49-F238E27FC236}">
                <a16:creationId xmlns:a16="http://schemas.microsoft.com/office/drawing/2014/main" id="{1C155FEF-C3C4-C271-2BF2-7E81A0082712}"/>
              </a:ext>
            </a:extLst>
          </p:cNvPr>
          <p:cNvSpPr txBox="1"/>
          <p:nvPr/>
        </p:nvSpPr>
        <p:spPr>
          <a:xfrm>
            <a:off x="3289456" y="5513538"/>
            <a:ext cx="1806328" cy="707886"/>
          </a:xfrm>
          <a:prstGeom prst="rect">
            <a:avLst/>
          </a:prstGeom>
          <a:noFill/>
        </p:spPr>
        <p:txBody>
          <a:bodyPr wrap="none" rtlCol="0">
            <a:spAutoFit/>
          </a:bodyPr>
          <a:lstStyle/>
          <a:p>
            <a:r>
              <a:rPr lang="en-US" sz="4000" b="1" dirty="0"/>
              <a:t>CONDO</a:t>
            </a:r>
          </a:p>
        </p:txBody>
      </p:sp>
      <p:sp>
        <p:nvSpPr>
          <p:cNvPr id="17" name="TextBox 16">
            <a:extLst>
              <a:ext uri="{FF2B5EF4-FFF2-40B4-BE49-F238E27FC236}">
                <a16:creationId xmlns:a16="http://schemas.microsoft.com/office/drawing/2014/main" id="{9A677E60-47BD-08E1-2CF6-EACDD257B3D8}"/>
              </a:ext>
            </a:extLst>
          </p:cNvPr>
          <p:cNvSpPr txBox="1"/>
          <p:nvPr/>
        </p:nvSpPr>
        <p:spPr>
          <a:xfrm>
            <a:off x="6863833" y="5513538"/>
            <a:ext cx="3481915" cy="707886"/>
          </a:xfrm>
          <a:prstGeom prst="rect">
            <a:avLst/>
          </a:prstGeom>
          <a:noFill/>
        </p:spPr>
        <p:txBody>
          <a:bodyPr wrap="none" rtlCol="0">
            <a:spAutoFit/>
          </a:bodyPr>
          <a:lstStyle/>
          <a:p>
            <a:r>
              <a:rPr lang="en-US" sz="4000" b="1" dirty="0"/>
              <a:t>COUNTRY CLUB</a:t>
            </a:r>
          </a:p>
        </p:txBody>
      </p:sp>
    </p:spTree>
    <p:extLst>
      <p:ext uri="{BB962C8B-B14F-4D97-AF65-F5344CB8AC3E}">
        <p14:creationId xmlns:p14="http://schemas.microsoft.com/office/powerpoint/2010/main" val="2958971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5C0E8"/>
        </a:solidFill>
        <a:effectLst/>
      </p:bgPr>
    </p:bg>
    <p:spTree>
      <p:nvGrpSpPr>
        <p:cNvPr id="1" name="">
          <a:extLst>
            <a:ext uri="{FF2B5EF4-FFF2-40B4-BE49-F238E27FC236}">
              <a16:creationId xmlns:a16="http://schemas.microsoft.com/office/drawing/2014/main" id="{DF474446-C138-0017-1956-A3EEF2B4730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5DCA2B-B5E0-75B1-02AD-CA043BB6DFE9}"/>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effectLst/>
                <a:ea typeface="+mj-ea"/>
                <a:cs typeface="+mj-cs"/>
              </a:rPr>
              <a:t>20</a:t>
            </a:r>
          </a:p>
        </p:txBody>
      </p:sp>
      <p:sp>
        <p:nvSpPr>
          <p:cNvPr id="4" name="TextBox 3">
            <a:extLst>
              <a:ext uri="{FF2B5EF4-FFF2-40B4-BE49-F238E27FC236}">
                <a16:creationId xmlns:a16="http://schemas.microsoft.com/office/drawing/2014/main" id="{2A543FEC-B965-EED7-988C-558B589BA4D7}"/>
              </a:ext>
            </a:extLst>
          </p:cNvPr>
          <p:cNvSpPr txBox="1"/>
          <p:nvPr/>
        </p:nvSpPr>
        <p:spPr>
          <a:xfrm>
            <a:off x="182881" y="20154"/>
            <a:ext cx="11821886" cy="6863417"/>
          </a:xfrm>
          <a:prstGeom prst="rect">
            <a:avLst/>
          </a:prstGeom>
          <a:noFill/>
        </p:spPr>
        <p:txBody>
          <a:bodyPr wrap="square">
            <a:spAutoFit/>
          </a:bodyPr>
          <a:lstStyle/>
          <a:p>
            <a:r>
              <a:rPr lang="en-US" sz="4000" b="1" i="0" dirty="0">
                <a:solidFill>
                  <a:srgbClr val="000000"/>
                </a:solidFill>
                <a:effectLst/>
                <a:latin typeface="system-ui"/>
              </a:rPr>
              <a:t>Ch 42 </a:t>
            </a:r>
            <a:r>
              <a:rPr lang="en-US" sz="4000" b="1" i="0" baseline="30000" dirty="0">
                <a:solidFill>
                  <a:srgbClr val="000000"/>
                </a:solidFill>
                <a:effectLst/>
                <a:latin typeface="system-ui"/>
              </a:rPr>
              <a:t>1</a:t>
            </a:r>
            <a:r>
              <a:rPr lang="en-US" sz="4000" b="1" i="0" dirty="0">
                <a:solidFill>
                  <a:srgbClr val="000000"/>
                </a:solidFill>
                <a:effectLst/>
                <a:latin typeface="system-ui"/>
              </a:rPr>
              <a:t> </a:t>
            </a:r>
            <a:r>
              <a:rPr lang="en-US" sz="4000" b="0" i="0" dirty="0">
                <a:solidFill>
                  <a:srgbClr val="000000"/>
                </a:solidFill>
                <a:effectLst/>
                <a:latin typeface="system-ui"/>
              </a:rPr>
              <a:t>When Jacob learned that there was grain for sale in Egypt, he said to his sons, “Why do you look at one another?” </a:t>
            </a:r>
            <a:r>
              <a:rPr lang="en-US" sz="4000" b="1" i="0" baseline="30000" dirty="0">
                <a:solidFill>
                  <a:srgbClr val="000000"/>
                </a:solidFill>
                <a:effectLst/>
                <a:latin typeface="system-ui"/>
              </a:rPr>
              <a:t>2 </a:t>
            </a:r>
            <a:r>
              <a:rPr lang="en-US" sz="4000" b="0" i="0" dirty="0">
                <a:solidFill>
                  <a:srgbClr val="000000"/>
                </a:solidFill>
                <a:effectLst/>
                <a:latin typeface="system-ui"/>
              </a:rPr>
              <a:t>And he said, “Behold, I have heard that there is grain for sale in Egypt. Go down and buy grain for us there, that we may live and not die.”</a:t>
            </a:r>
          </a:p>
          <a:p>
            <a:r>
              <a:rPr lang="en-US" sz="4000" b="1" i="0" baseline="30000" dirty="0">
                <a:solidFill>
                  <a:srgbClr val="000000"/>
                </a:solidFill>
                <a:effectLst/>
                <a:latin typeface="system-ui"/>
              </a:rPr>
              <a:t>3 </a:t>
            </a:r>
            <a:r>
              <a:rPr lang="en-US" sz="4000" b="0" i="0" dirty="0">
                <a:solidFill>
                  <a:srgbClr val="000000"/>
                </a:solidFill>
                <a:effectLst/>
                <a:latin typeface="system-ui"/>
              </a:rPr>
              <a:t>So ten of Joseph's brothers went down to buy grain in Egypt. </a:t>
            </a:r>
            <a:r>
              <a:rPr lang="en-US" sz="4000" b="1" i="0" baseline="30000" dirty="0">
                <a:solidFill>
                  <a:srgbClr val="000000"/>
                </a:solidFill>
                <a:effectLst/>
                <a:latin typeface="system-ui"/>
              </a:rPr>
              <a:t>4 </a:t>
            </a:r>
            <a:r>
              <a:rPr lang="en-US" sz="4000" b="0" i="0" dirty="0">
                <a:solidFill>
                  <a:srgbClr val="000000"/>
                </a:solidFill>
                <a:effectLst/>
                <a:latin typeface="system-ui"/>
              </a:rPr>
              <a:t>But </a:t>
            </a:r>
            <a:r>
              <a:rPr lang="en-US" sz="4000" b="1" i="0" dirty="0">
                <a:solidFill>
                  <a:srgbClr val="000000"/>
                </a:solidFill>
                <a:effectLst/>
                <a:latin typeface="Aptos Black" panose="020B0004020202020204" pitchFamily="34" charset="0"/>
              </a:rPr>
              <a:t>Jacob did not send Benjamin</a:t>
            </a:r>
            <a:r>
              <a:rPr lang="en-US" sz="4000" b="0" i="0" dirty="0">
                <a:solidFill>
                  <a:srgbClr val="000000"/>
                </a:solidFill>
                <a:effectLst/>
                <a:latin typeface="system-ui"/>
              </a:rPr>
              <a:t>, Joseph's brother, with his brothers, for he feared that harm might happen to him. </a:t>
            </a:r>
            <a:r>
              <a:rPr lang="en-US" sz="4000" b="1" i="0" baseline="30000" dirty="0">
                <a:solidFill>
                  <a:srgbClr val="000000"/>
                </a:solidFill>
                <a:effectLst/>
                <a:latin typeface="system-ui"/>
              </a:rPr>
              <a:t>5 </a:t>
            </a:r>
            <a:r>
              <a:rPr lang="en-US" sz="4000" b="0" i="0" dirty="0">
                <a:solidFill>
                  <a:srgbClr val="000000"/>
                </a:solidFill>
                <a:effectLst/>
                <a:latin typeface="system-ui"/>
              </a:rPr>
              <a:t>Thus the sons of Israel came to buy among the others who came, for the famine was in the land of Canaan</a:t>
            </a:r>
            <a:endParaRPr lang="en-US" sz="4000" dirty="0"/>
          </a:p>
        </p:txBody>
      </p:sp>
    </p:spTree>
    <p:extLst>
      <p:ext uri="{BB962C8B-B14F-4D97-AF65-F5344CB8AC3E}">
        <p14:creationId xmlns:p14="http://schemas.microsoft.com/office/powerpoint/2010/main" val="2670697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5C0E8"/>
        </a:solidFill>
        <a:effectLst/>
      </p:bgPr>
    </p:bg>
    <p:spTree>
      <p:nvGrpSpPr>
        <p:cNvPr id="1" name="">
          <a:extLst>
            <a:ext uri="{FF2B5EF4-FFF2-40B4-BE49-F238E27FC236}">
              <a16:creationId xmlns:a16="http://schemas.microsoft.com/office/drawing/2014/main" id="{734804BE-68F1-2F83-71DD-4F3ABBD2DC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A5545E-C5E6-5B09-E4CF-A00BD4C5D847}"/>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dirty="0">
                <a:ea typeface="+mj-ea"/>
                <a:cs typeface="+mj-cs"/>
              </a:rPr>
              <a:t>21</a:t>
            </a:r>
            <a:endParaRPr lang="en-US" sz="3600" b="1" kern="1200" dirty="0">
              <a:effectLst/>
              <a:ea typeface="+mj-ea"/>
              <a:cs typeface="+mj-cs"/>
            </a:endParaRPr>
          </a:p>
        </p:txBody>
      </p:sp>
      <p:sp>
        <p:nvSpPr>
          <p:cNvPr id="4" name="TextBox 3">
            <a:extLst>
              <a:ext uri="{FF2B5EF4-FFF2-40B4-BE49-F238E27FC236}">
                <a16:creationId xmlns:a16="http://schemas.microsoft.com/office/drawing/2014/main" id="{BFB0DAC9-6CF9-9CC0-3C25-91CC8FA56E63}"/>
              </a:ext>
            </a:extLst>
          </p:cNvPr>
          <p:cNvSpPr txBox="1"/>
          <p:nvPr/>
        </p:nvSpPr>
        <p:spPr>
          <a:xfrm>
            <a:off x="185057" y="-5417"/>
            <a:ext cx="11821886" cy="6863417"/>
          </a:xfrm>
          <a:prstGeom prst="rect">
            <a:avLst/>
          </a:prstGeom>
          <a:noFill/>
        </p:spPr>
        <p:txBody>
          <a:bodyPr wrap="square">
            <a:spAutoFit/>
          </a:bodyPr>
          <a:lstStyle/>
          <a:p>
            <a:r>
              <a:rPr lang="en-US" sz="4000" b="1" i="0" dirty="0">
                <a:solidFill>
                  <a:srgbClr val="000000"/>
                </a:solidFill>
                <a:effectLst/>
                <a:latin typeface="system-ui"/>
              </a:rPr>
              <a:t>Ch 42 </a:t>
            </a:r>
            <a:r>
              <a:rPr lang="en-US" sz="4000" b="1" i="0" baseline="30000" dirty="0">
                <a:solidFill>
                  <a:srgbClr val="000000"/>
                </a:solidFill>
                <a:effectLst/>
                <a:latin typeface="system-ui"/>
              </a:rPr>
              <a:t>1</a:t>
            </a:r>
            <a:r>
              <a:rPr lang="en-US" sz="4000" b="1" i="0" dirty="0">
                <a:solidFill>
                  <a:srgbClr val="000000"/>
                </a:solidFill>
                <a:effectLst/>
                <a:latin typeface="system-ui"/>
              </a:rPr>
              <a:t> </a:t>
            </a:r>
            <a:r>
              <a:rPr lang="en-US" sz="4000" b="0" i="0" dirty="0">
                <a:solidFill>
                  <a:srgbClr val="000000"/>
                </a:solidFill>
                <a:effectLst/>
                <a:latin typeface="system-ui"/>
              </a:rPr>
              <a:t>When Jacob learned that there was grain for sale in Egypt, he said to his sons, “</a:t>
            </a:r>
            <a:r>
              <a:rPr lang="en-US" sz="4000" b="1" i="0" dirty="0">
                <a:solidFill>
                  <a:srgbClr val="000000"/>
                </a:solidFill>
                <a:effectLst/>
                <a:latin typeface="Aptos Black" panose="020B0004020202020204" pitchFamily="34" charset="0"/>
              </a:rPr>
              <a:t>Why do you look at one another?” </a:t>
            </a:r>
            <a:r>
              <a:rPr lang="en-US" sz="4000" b="1" i="0" baseline="30000" dirty="0">
                <a:solidFill>
                  <a:srgbClr val="000000"/>
                </a:solidFill>
                <a:effectLst/>
                <a:latin typeface="system-ui"/>
              </a:rPr>
              <a:t>2 </a:t>
            </a:r>
            <a:r>
              <a:rPr lang="en-US" sz="4000" b="0" i="0" dirty="0">
                <a:solidFill>
                  <a:srgbClr val="000000"/>
                </a:solidFill>
                <a:effectLst/>
                <a:latin typeface="system-ui"/>
              </a:rPr>
              <a:t>And he said, “Behold, I have heard that there is grain for sale in Egypt. Go down and buy grain for us there, that we may live and not die.”</a:t>
            </a:r>
          </a:p>
          <a:p>
            <a:r>
              <a:rPr lang="en-US" sz="4000" b="1" i="0" baseline="30000" dirty="0">
                <a:solidFill>
                  <a:srgbClr val="000000"/>
                </a:solidFill>
                <a:effectLst/>
                <a:latin typeface="system-ui"/>
              </a:rPr>
              <a:t>3 </a:t>
            </a:r>
            <a:r>
              <a:rPr lang="en-US" sz="4000" b="0" i="0" dirty="0">
                <a:solidFill>
                  <a:srgbClr val="000000"/>
                </a:solidFill>
                <a:effectLst/>
                <a:latin typeface="system-ui"/>
              </a:rPr>
              <a:t>So ten of Joseph's brothers went down to buy grain in Egypt. </a:t>
            </a:r>
            <a:r>
              <a:rPr lang="en-US" sz="4000" b="1" i="0" baseline="30000" dirty="0">
                <a:solidFill>
                  <a:srgbClr val="000000"/>
                </a:solidFill>
                <a:effectLst/>
                <a:latin typeface="system-ui"/>
              </a:rPr>
              <a:t>4 </a:t>
            </a:r>
            <a:r>
              <a:rPr lang="en-US" sz="4000" b="0" i="0" dirty="0">
                <a:solidFill>
                  <a:srgbClr val="000000"/>
                </a:solidFill>
                <a:effectLst/>
                <a:latin typeface="system-ui"/>
              </a:rPr>
              <a:t>But Jacob did not send Benjamin, Joseph's brother, with his brothers, for he feared that harm might happen to him. </a:t>
            </a:r>
            <a:r>
              <a:rPr lang="en-US" sz="4000" b="1" i="0" baseline="30000" dirty="0">
                <a:solidFill>
                  <a:srgbClr val="000000"/>
                </a:solidFill>
                <a:effectLst/>
                <a:latin typeface="system-ui"/>
              </a:rPr>
              <a:t>5 </a:t>
            </a:r>
            <a:r>
              <a:rPr lang="en-US" sz="4000" b="0" i="0" dirty="0">
                <a:solidFill>
                  <a:srgbClr val="000000"/>
                </a:solidFill>
                <a:effectLst/>
                <a:latin typeface="system-ui"/>
              </a:rPr>
              <a:t>Thus the sons of Israel came to buy among the others who came, for the famine was in the land of Canaan</a:t>
            </a:r>
            <a:endParaRPr lang="en-US" sz="4000" dirty="0"/>
          </a:p>
        </p:txBody>
      </p:sp>
    </p:spTree>
    <p:extLst>
      <p:ext uri="{BB962C8B-B14F-4D97-AF65-F5344CB8AC3E}">
        <p14:creationId xmlns:p14="http://schemas.microsoft.com/office/powerpoint/2010/main" val="4092185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8023-EAE9-91AA-950A-101E311CC789}"/>
            </a:ext>
          </a:extLst>
        </p:cNvPr>
        <p:cNvGrpSpPr/>
        <p:nvPr/>
      </p:nvGrpSpPr>
      <p:grpSpPr>
        <a:xfrm>
          <a:off x="0" y="0"/>
          <a:ext cx="0" cy="0"/>
          <a:chOff x="0" y="0"/>
          <a:chExt cx="0" cy="0"/>
        </a:xfrm>
      </p:grpSpPr>
      <p:pic>
        <p:nvPicPr>
          <p:cNvPr id="3" name="Picture 2" descr="A group of people in white robes&#10;&#10;AI-generated content may be incorrect.">
            <a:extLst>
              <a:ext uri="{FF2B5EF4-FFF2-40B4-BE49-F238E27FC236}">
                <a16:creationId xmlns:a16="http://schemas.microsoft.com/office/drawing/2014/main" id="{85B783D4-FCC3-9744-31E8-F717CD74F2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96" y="0"/>
            <a:ext cx="12192000" cy="6858000"/>
          </a:xfrm>
          <a:prstGeom prst="rect">
            <a:avLst/>
          </a:prstGeom>
        </p:spPr>
      </p:pic>
      <p:sp>
        <p:nvSpPr>
          <p:cNvPr id="4" name="TextBox 3">
            <a:extLst>
              <a:ext uri="{FF2B5EF4-FFF2-40B4-BE49-F238E27FC236}">
                <a16:creationId xmlns:a16="http://schemas.microsoft.com/office/drawing/2014/main" id="{639E0C00-577A-3B83-E2D3-F602AC50BC8A}"/>
              </a:ext>
            </a:extLst>
          </p:cNvPr>
          <p:cNvSpPr txBox="1"/>
          <p:nvPr/>
        </p:nvSpPr>
        <p:spPr>
          <a:xfrm>
            <a:off x="618" y="6156269"/>
            <a:ext cx="12192000" cy="701731"/>
          </a:xfrm>
          <a:prstGeom prst="rect">
            <a:avLst/>
          </a:prstGeom>
          <a:gradFill>
            <a:gsLst>
              <a:gs pos="18000">
                <a:srgbClr val="000000">
                  <a:alpha val="61000"/>
                </a:srgbClr>
              </a:gs>
              <a:gs pos="0">
                <a:schemeClr val="tx1">
                  <a:alpha val="0"/>
                </a:schemeClr>
              </a:gs>
              <a:gs pos="40000">
                <a:schemeClr val="tx1">
                  <a:alpha val="73000"/>
                </a:schemeClr>
              </a:gs>
              <a:gs pos="100000">
                <a:schemeClr val="tx1">
                  <a:alpha val="84000"/>
                </a:schemeClr>
              </a:gs>
            </a:gsLst>
            <a:lin ang="5400000" scaled="1"/>
          </a:gradFill>
        </p:spPr>
        <p:txBody>
          <a:bodyPr wrap="square">
            <a:spAutoFit/>
          </a:bodyPr>
          <a:lstStyle/>
          <a:p>
            <a:pPr algn="ctr">
              <a:lnSpc>
                <a:spcPct val="90000"/>
              </a:lnSpc>
              <a:spcAft>
                <a:spcPts val="1200"/>
              </a:spcAft>
            </a:pPr>
            <a:r>
              <a:rPr lang="en-US" sz="4400" b="1" i="1" dirty="0">
                <a:solidFill>
                  <a:schemeClr val="bg1"/>
                </a:solidFill>
                <a:effectLst>
                  <a:glow rad="127000">
                    <a:schemeClr val="tx1"/>
                  </a:glow>
                </a:effectLst>
              </a:rPr>
              <a:t>Joseph’s Brothers bow before him</a:t>
            </a:r>
          </a:p>
        </p:txBody>
      </p:sp>
      <p:sp>
        <p:nvSpPr>
          <p:cNvPr id="5" name="TextBox 4">
            <a:extLst>
              <a:ext uri="{FF2B5EF4-FFF2-40B4-BE49-F238E27FC236}">
                <a16:creationId xmlns:a16="http://schemas.microsoft.com/office/drawing/2014/main" id="{6DEB45AF-2D78-B505-8375-5796100C74E4}"/>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22</a:t>
            </a:r>
          </a:p>
        </p:txBody>
      </p:sp>
    </p:spTree>
    <p:extLst>
      <p:ext uri="{BB962C8B-B14F-4D97-AF65-F5344CB8AC3E}">
        <p14:creationId xmlns:p14="http://schemas.microsoft.com/office/powerpoint/2010/main" val="392148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4C5C5-C6E0-ADA1-D8BF-0725389077A3}"/>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23</a:t>
            </a:r>
          </a:p>
        </p:txBody>
      </p:sp>
      <p:pic>
        <p:nvPicPr>
          <p:cNvPr id="16" name="Picture 15" descr="A collage of images of a person sitting at a table&#10;&#10;AI-generated content may be incorrect.">
            <a:extLst>
              <a:ext uri="{FF2B5EF4-FFF2-40B4-BE49-F238E27FC236}">
                <a16:creationId xmlns:a16="http://schemas.microsoft.com/office/drawing/2014/main" id="{95EC03ED-F835-4845-7676-F2EC92268370}"/>
              </a:ext>
            </a:extLst>
          </p:cNvPr>
          <p:cNvPicPr>
            <a:picLocks noChangeAspect="1"/>
          </p:cNvPicPr>
          <p:nvPr/>
        </p:nvPicPr>
        <p:blipFill>
          <a:blip r:embed="rId3"/>
          <a:stretch>
            <a:fillRect/>
          </a:stretch>
        </p:blipFill>
        <p:spPr>
          <a:xfrm>
            <a:off x="958594" y="0"/>
            <a:ext cx="10298392" cy="6858000"/>
          </a:xfrm>
          <a:prstGeom prst="rect">
            <a:avLst/>
          </a:prstGeom>
        </p:spPr>
      </p:pic>
    </p:spTree>
    <p:extLst>
      <p:ext uri="{BB962C8B-B14F-4D97-AF65-F5344CB8AC3E}">
        <p14:creationId xmlns:p14="http://schemas.microsoft.com/office/powerpoint/2010/main" val="4165139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00E885-AEA4-63E5-0173-50A01B1303E8}"/>
              </a:ext>
            </a:extLst>
          </p:cNvPr>
          <p:cNvSpPr txBox="1"/>
          <p:nvPr/>
        </p:nvSpPr>
        <p:spPr>
          <a:xfrm>
            <a:off x="880967" y="1246953"/>
            <a:ext cx="4592995" cy="3716933"/>
          </a:xfrm>
          <a:prstGeom prst="rect">
            <a:avLst/>
          </a:prstGeom>
          <a:noFill/>
          <a:ln>
            <a:noFill/>
          </a:ln>
        </p:spPr>
        <p:txBody>
          <a:bodyPr vert="horz" lIns="91440" tIns="45720" rIns="91440" bIns="45720" rtlCol="0" anchor="t">
            <a:noAutofit/>
          </a:bodyPr>
          <a:lstStyle/>
          <a:p>
            <a:pPr algn="ctr">
              <a:lnSpc>
                <a:spcPct val="90000"/>
              </a:lnSpc>
              <a:spcBef>
                <a:spcPct val="0"/>
              </a:spcBef>
            </a:pPr>
            <a:r>
              <a:rPr lang="en-US" sz="5200" b="1" u="sng" dirty="0">
                <a:solidFill>
                  <a:schemeClr val="bg1"/>
                </a:solidFill>
                <a:effectLst>
                  <a:glow rad="127000">
                    <a:schemeClr val="tx1"/>
                  </a:glow>
                </a:effectLst>
                <a:ea typeface="+mj-ea"/>
                <a:cs typeface="+mj-cs"/>
              </a:rPr>
              <a:t>DESCRIPTIVE</a:t>
            </a:r>
          </a:p>
          <a:p>
            <a:pPr algn="ctr">
              <a:lnSpc>
                <a:spcPct val="90000"/>
              </a:lnSpc>
              <a:spcBef>
                <a:spcPct val="0"/>
              </a:spcBef>
            </a:pPr>
            <a:endParaRPr lang="en-US" sz="5200" b="1" dirty="0">
              <a:solidFill>
                <a:schemeClr val="bg1"/>
              </a:solidFill>
              <a:effectLst>
                <a:glow rad="127000">
                  <a:schemeClr val="tx1"/>
                </a:glow>
              </a:effectLst>
              <a:ea typeface="+mj-ea"/>
              <a:cs typeface="+mj-cs"/>
            </a:endParaRPr>
          </a:p>
          <a:p>
            <a:pPr algn="ctr">
              <a:lnSpc>
                <a:spcPct val="90000"/>
              </a:lnSpc>
              <a:spcBef>
                <a:spcPct val="0"/>
              </a:spcBef>
            </a:pPr>
            <a:r>
              <a:rPr lang="en-US" sz="5200" dirty="0">
                <a:solidFill>
                  <a:schemeClr val="bg1"/>
                </a:solidFill>
                <a:effectLst>
                  <a:glow rad="127000">
                    <a:schemeClr val="tx1"/>
                  </a:glow>
                </a:effectLst>
                <a:ea typeface="+mj-ea"/>
                <a:cs typeface="+mj-cs"/>
              </a:rPr>
              <a:t>describes    what happened</a:t>
            </a:r>
          </a:p>
        </p:txBody>
      </p:sp>
      <p:sp>
        <p:nvSpPr>
          <p:cNvPr id="3" name="TextBox 2">
            <a:extLst>
              <a:ext uri="{FF2B5EF4-FFF2-40B4-BE49-F238E27FC236}">
                <a16:creationId xmlns:a16="http://schemas.microsoft.com/office/drawing/2014/main" id="{E8621CE8-FBFE-EB9C-2D74-AE3DA9D382C8}"/>
              </a:ext>
            </a:extLst>
          </p:cNvPr>
          <p:cNvSpPr txBox="1"/>
          <p:nvPr/>
        </p:nvSpPr>
        <p:spPr>
          <a:xfrm>
            <a:off x="6718040" y="1246953"/>
            <a:ext cx="4592995" cy="3716933"/>
          </a:xfrm>
          <a:prstGeom prst="rect">
            <a:avLst/>
          </a:prstGeom>
          <a:noFill/>
          <a:ln>
            <a:noFill/>
          </a:ln>
        </p:spPr>
        <p:txBody>
          <a:bodyPr vert="horz" lIns="91440" tIns="45720" rIns="91440" bIns="45720" rtlCol="0" anchor="t">
            <a:noAutofit/>
          </a:bodyPr>
          <a:lstStyle/>
          <a:p>
            <a:pPr algn="ctr">
              <a:lnSpc>
                <a:spcPct val="90000"/>
              </a:lnSpc>
              <a:spcBef>
                <a:spcPct val="0"/>
              </a:spcBef>
            </a:pPr>
            <a:r>
              <a:rPr lang="en-US" sz="5200" b="1" u="sng" dirty="0">
                <a:solidFill>
                  <a:schemeClr val="bg1"/>
                </a:solidFill>
                <a:effectLst>
                  <a:glow rad="127000">
                    <a:schemeClr val="tx1"/>
                  </a:glow>
                </a:effectLst>
                <a:ea typeface="+mj-ea"/>
                <a:cs typeface="+mj-cs"/>
              </a:rPr>
              <a:t>PRESCRIPTIVE</a:t>
            </a:r>
          </a:p>
          <a:p>
            <a:pPr algn="ctr">
              <a:lnSpc>
                <a:spcPct val="90000"/>
              </a:lnSpc>
              <a:spcBef>
                <a:spcPct val="0"/>
              </a:spcBef>
            </a:pPr>
            <a:endParaRPr lang="en-US" sz="5200" b="1" dirty="0">
              <a:solidFill>
                <a:schemeClr val="bg1"/>
              </a:solidFill>
              <a:effectLst>
                <a:glow rad="127000">
                  <a:schemeClr val="tx1"/>
                </a:glow>
              </a:effectLst>
              <a:ea typeface="+mj-ea"/>
              <a:cs typeface="+mj-cs"/>
            </a:endParaRPr>
          </a:p>
          <a:p>
            <a:pPr algn="ctr">
              <a:lnSpc>
                <a:spcPct val="90000"/>
              </a:lnSpc>
              <a:spcBef>
                <a:spcPct val="0"/>
              </a:spcBef>
            </a:pPr>
            <a:r>
              <a:rPr lang="en-US" sz="5200" dirty="0">
                <a:solidFill>
                  <a:schemeClr val="bg1"/>
                </a:solidFill>
                <a:effectLst>
                  <a:glow rad="127000">
                    <a:schemeClr val="tx1"/>
                  </a:glow>
                </a:effectLst>
                <a:ea typeface="+mj-ea"/>
                <a:cs typeface="+mj-cs"/>
              </a:rPr>
              <a:t>shows what we should do</a:t>
            </a:r>
          </a:p>
        </p:txBody>
      </p:sp>
      <p:sp>
        <p:nvSpPr>
          <p:cNvPr id="4" name="TextBox 3">
            <a:extLst>
              <a:ext uri="{FF2B5EF4-FFF2-40B4-BE49-F238E27FC236}">
                <a16:creationId xmlns:a16="http://schemas.microsoft.com/office/drawing/2014/main" id="{37374DA6-8846-932E-61B4-E7395F6A2382}"/>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24</a:t>
            </a:r>
          </a:p>
        </p:txBody>
      </p:sp>
    </p:spTree>
    <p:extLst>
      <p:ext uri="{BB962C8B-B14F-4D97-AF65-F5344CB8AC3E}">
        <p14:creationId xmlns:p14="http://schemas.microsoft.com/office/powerpoint/2010/main" val="25308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011739-B190-C543-2303-3C4BB8DF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D706D59-6ABC-ADB8-2356-051143E12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7012" y="480060"/>
            <a:ext cx="11237976" cy="51256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lage of images of a person sitting at a table&#10;&#10;AI-generated content may be incorrect.">
            <a:extLst>
              <a:ext uri="{FF2B5EF4-FFF2-40B4-BE49-F238E27FC236}">
                <a16:creationId xmlns:a16="http://schemas.microsoft.com/office/drawing/2014/main" id="{C2295475-5088-AFA4-5DAD-7FA0C6F3D0B2}"/>
              </a:ext>
            </a:extLst>
          </p:cNvPr>
          <p:cNvPicPr>
            <a:picLocks noChangeAspect="1"/>
          </p:cNvPicPr>
          <p:nvPr/>
        </p:nvPicPr>
        <p:blipFill>
          <a:blip r:embed="rId2"/>
          <a:srcRect l="31183" r="4692" b="1"/>
          <a:stretch/>
        </p:blipFill>
        <p:spPr>
          <a:xfrm>
            <a:off x="643467" y="643467"/>
            <a:ext cx="5372099" cy="4841589"/>
          </a:xfrm>
          <a:prstGeom prst="rect">
            <a:avLst/>
          </a:prstGeom>
        </p:spPr>
      </p:pic>
      <p:pic>
        <p:nvPicPr>
          <p:cNvPr id="5" name="Picture 4" descr="A group of men in white robes&#10;&#10;AI-generated content may be incorrect.">
            <a:extLst>
              <a:ext uri="{FF2B5EF4-FFF2-40B4-BE49-F238E27FC236}">
                <a16:creationId xmlns:a16="http://schemas.microsoft.com/office/drawing/2014/main" id="{FBC27603-95C4-FBE8-77B7-B7A67DAACF04}"/>
              </a:ext>
            </a:extLst>
          </p:cNvPr>
          <p:cNvPicPr>
            <a:picLocks noChangeAspect="1"/>
          </p:cNvPicPr>
          <p:nvPr/>
        </p:nvPicPr>
        <p:blipFill>
          <a:blip r:embed="rId3" cstate="email">
            <a:extLst>
              <a:ext uri="{28A0092B-C50C-407E-A947-70E740481C1C}">
                <a14:useLocalDpi xmlns:a14="http://schemas.microsoft.com/office/drawing/2010/main"/>
              </a:ext>
            </a:extLst>
          </a:blip>
          <a:srcRect b="-1"/>
          <a:stretch/>
        </p:blipFill>
        <p:spPr>
          <a:xfrm>
            <a:off x="6176432" y="643467"/>
            <a:ext cx="5372100" cy="4841589"/>
          </a:xfrm>
          <a:prstGeom prst="rect">
            <a:avLst/>
          </a:prstGeom>
        </p:spPr>
      </p:pic>
      <p:sp>
        <p:nvSpPr>
          <p:cNvPr id="6" name="TextBox 5">
            <a:extLst>
              <a:ext uri="{FF2B5EF4-FFF2-40B4-BE49-F238E27FC236}">
                <a16:creationId xmlns:a16="http://schemas.microsoft.com/office/drawing/2014/main" id="{C0960121-D34F-B079-C41E-69F2C3E03037}"/>
              </a:ext>
            </a:extLst>
          </p:cNvPr>
          <p:cNvSpPr txBox="1"/>
          <p:nvPr/>
        </p:nvSpPr>
        <p:spPr>
          <a:xfrm>
            <a:off x="477012" y="5739691"/>
            <a:ext cx="5538554" cy="765073"/>
          </a:xfrm>
          <a:prstGeom prst="rect">
            <a:avLst/>
          </a:prstGeom>
          <a:noFill/>
          <a:ln>
            <a:noFill/>
          </a:ln>
        </p:spPr>
        <p:txBody>
          <a:bodyPr vert="horz" lIns="91440" tIns="45720" rIns="91440" bIns="45720" rtlCol="0" anchor="t">
            <a:noAutofit/>
          </a:bodyPr>
          <a:lstStyle/>
          <a:p>
            <a:pPr algn="ctr">
              <a:lnSpc>
                <a:spcPct val="90000"/>
              </a:lnSpc>
              <a:spcBef>
                <a:spcPct val="0"/>
              </a:spcBef>
            </a:pPr>
            <a:r>
              <a:rPr lang="en-US" sz="5200" strike="sngStrike" dirty="0">
                <a:solidFill>
                  <a:schemeClr val="bg1"/>
                </a:solidFill>
                <a:effectLst>
                  <a:glow rad="127000">
                    <a:schemeClr val="tx1"/>
                  </a:glow>
                </a:effectLst>
                <a:ea typeface="+mj-ea"/>
                <a:cs typeface="+mj-cs"/>
              </a:rPr>
              <a:t>Joseph’s Revenge</a:t>
            </a:r>
          </a:p>
        </p:txBody>
      </p:sp>
      <p:sp>
        <p:nvSpPr>
          <p:cNvPr id="7" name="TextBox 6">
            <a:extLst>
              <a:ext uri="{FF2B5EF4-FFF2-40B4-BE49-F238E27FC236}">
                <a16:creationId xmlns:a16="http://schemas.microsoft.com/office/drawing/2014/main" id="{FFB46D59-DF66-D9DE-6EC7-B8CD9E37F099}"/>
              </a:ext>
            </a:extLst>
          </p:cNvPr>
          <p:cNvSpPr txBox="1"/>
          <p:nvPr/>
        </p:nvSpPr>
        <p:spPr>
          <a:xfrm>
            <a:off x="6176432" y="5739691"/>
            <a:ext cx="5538556" cy="765073"/>
          </a:xfrm>
          <a:prstGeom prst="rect">
            <a:avLst/>
          </a:prstGeom>
          <a:noFill/>
          <a:ln>
            <a:noFill/>
          </a:ln>
        </p:spPr>
        <p:txBody>
          <a:bodyPr vert="horz" lIns="91440" tIns="45720" rIns="91440" bIns="45720" rtlCol="0" anchor="t">
            <a:noAutofit/>
          </a:bodyPr>
          <a:lstStyle/>
          <a:p>
            <a:pPr algn="ctr">
              <a:lnSpc>
                <a:spcPct val="90000"/>
              </a:lnSpc>
              <a:spcBef>
                <a:spcPct val="0"/>
              </a:spcBef>
            </a:pPr>
            <a:r>
              <a:rPr lang="en-US" sz="5200" dirty="0">
                <a:solidFill>
                  <a:schemeClr val="bg1"/>
                </a:solidFill>
                <a:effectLst>
                  <a:glow rad="127000">
                    <a:schemeClr val="tx1"/>
                  </a:glow>
                </a:effectLst>
                <a:ea typeface="+mj-ea"/>
                <a:cs typeface="+mj-cs"/>
              </a:rPr>
              <a:t>Brother’s Response</a:t>
            </a:r>
          </a:p>
        </p:txBody>
      </p:sp>
      <p:sp>
        <p:nvSpPr>
          <p:cNvPr id="10" name="TextBox 9">
            <a:extLst>
              <a:ext uri="{FF2B5EF4-FFF2-40B4-BE49-F238E27FC236}">
                <a16:creationId xmlns:a16="http://schemas.microsoft.com/office/drawing/2014/main" id="{016DD1F0-E0D5-9A39-94C6-744A050EE6FF}"/>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25</a:t>
            </a:r>
          </a:p>
        </p:txBody>
      </p:sp>
    </p:spTree>
    <p:extLst>
      <p:ext uri="{BB962C8B-B14F-4D97-AF65-F5344CB8AC3E}">
        <p14:creationId xmlns:p14="http://schemas.microsoft.com/office/powerpoint/2010/main" val="221797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3AE0D-C608-83BD-4A2F-59CF18CAEE1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A68FBAE-0F59-AA2A-77FD-D064F55F3193}"/>
              </a:ext>
            </a:extLst>
          </p:cNvPr>
          <p:cNvSpPr txBox="1">
            <a:spLocks/>
          </p:cNvSpPr>
          <p:nvPr/>
        </p:nvSpPr>
        <p:spPr>
          <a:xfrm>
            <a:off x="378170" y="221033"/>
            <a:ext cx="11435660" cy="99816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effectLst>
                  <a:glow rad="127000">
                    <a:schemeClr val="tx1"/>
                  </a:glow>
                </a:effectLst>
                <a:latin typeface="Bierstadt" panose="020B0004020202020204" pitchFamily="34" charset="0"/>
              </a:rPr>
              <a:t>Conscience – Recognizing Guilt</a:t>
            </a:r>
          </a:p>
        </p:txBody>
      </p:sp>
      <p:sp>
        <p:nvSpPr>
          <p:cNvPr id="7" name="TextBox 6">
            <a:extLst>
              <a:ext uri="{FF2B5EF4-FFF2-40B4-BE49-F238E27FC236}">
                <a16:creationId xmlns:a16="http://schemas.microsoft.com/office/drawing/2014/main" id="{C2D4D593-050E-28F0-0B12-D92B6B98B89C}"/>
              </a:ext>
            </a:extLst>
          </p:cNvPr>
          <p:cNvSpPr txBox="1"/>
          <p:nvPr/>
        </p:nvSpPr>
        <p:spPr>
          <a:xfrm>
            <a:off x="455785" y="1676697"/>
            <a:ext cx="11585230" cy="4154984"/>
          </a:xfrm>
          <a:prstGeom prst="rect">
            <a:avLst/>
          </a:prstGeom>
          <a:noFill/>
        </p:spPr>
        <p:txBody>
          <a:bodyPr wrap="square">
            <a:spAutoFit/>
          </a:bodyPr>
          <a:lstStyle/>
          <a:p>
            <a:r>
              <a:rPr lang="en-US" sz="4400" b="1" i="0" u="sng" dirty="0">
                <a:solidFill>
                  <a:schemeClr val="bg1"/>
                </a:solidFill>
                <a:effectLst>
                  <a:glow rad="127000">
                    <a:schemeClr val="tx1"/>
                  </a:glow>
                </a:effectLst>
                <a:latin typeface="system-ui"/>
              </a:rPr>
              <a:t>Gen 42:21</a:t>
            </a:r>
            <a:r>
              <a:rPr lang="en-US" sz="4400" b="1" i="0" dirty="0">
                <a:solidFill>
                  <a:schemeClr val="bg1"/>
                </a:solidFill>
                <a:effectLst>
                  <a:glow rad="127000">
                    <a:schemeClr val="tx1"/>
                  </a:glow>
                </a:effectLst>
                <a:latin typeface="system-ui"/>
              </a:rPr>
              <a:t> </a:t>
            </a:r>
          </a:p>
          <a:p>
            <a:r>
              <a:rPr lang="en-US" sz="4400" b="1" i="0" dirty="0">
                <a:solidFill>
                  <a:schemeClr val="bg1"/>
                </a:solidFill>
                <a:effectLst>
                  <a:glow rad="127000">
                    <a:schemeClr val="tx1"/>
                  </a:glow>
                </a:effectLst>
                <a:latin typeface="system-ui"/>
              </a:rPr>
              <a:t>Then they said to one another, “In truth we are guilty concerning our brother, in that we saw the distress of his soul, when he begged us and we did not listen. That is why this distress has come upon us.”</a:t>
            </a:r>
            <a:endParaRPr lang="en-US" sz="4400" b="1" dirty="0">
              <a:solidFill>
                <a:schemeClr val="bg1"/>
              </a:solidFill>
              <a:effectLst>
                <a:glow rad="127000">
                  <a:schemeClr val="tx1"/>
                </a:glow>
              </a:effectLst>
            </a:endParaRPr>
          </a:p>
        </p:txBody>
      </p:sp>
      <p:sp>
        <p:nvSpPr>
          <p:cNvPr id="8" name="TextBox 7">
            <a:extLst>
              <a:ext uri="{FF2B5EF4-FFF2-40B4-BE49-F238E27FC236}">
                <a16:creationId xmlns:a16="http://schemas.microsoft.com/office/drawing/2014/main" id="{8C04CB9F-EDEE-3113-74CB-C983953F164C}"/>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26</a:t>
            </a:r>
          </a:p>
        </p:txBody>
      </p:sp>
    </p:spTree>
    <p:extLst>
      <p:ext uri="{BB962C8B-B14F-4D97-AF65-F5344CB8AC3E}">
        <p14:creationId xmlns:p14="http://schemas.microsoft.com/office/powerpoint/2010/main" val="3556447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A25B-4EC6-C978-7211-33ADF5777CD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3596514-710B-61D5-4D53-2B8E4692852C}"/>
              </a:ext>
            </a:extLst>
          </p:cNvPr>
          <p:cNvSpPr txBox="1">
            <a:spLocks/>
          </p:cNvSpPr>
          <p:nvPr/>
        </p:nvSpPr>
        <p:spPr>
          <a:xfrm>
            <a:off x="378170" y="221033"/>
            <a:ext cx="11813830" cy="99816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effectLst>
                  <a:glow rad="127000">
                    <a:schemeClr val="tx1"/>
                  </a:glow>
                </a:effectLst>
                <a:latin typeface="Bierstadt" panose="020B0004020202020204" pitchFamily="34" charset="0"/>
              </a:rPr>
              <a:t>Conviction – Owning Their Guilt</a:t>
            </a:r>
          </a:p>
        </p:txBody>
      </p:sp>
      <p:sp>
        <p:nvSpPr>
          <p:cNvPr id="7" name="TextBox 6">
            <a:extLst>
              <a:ext uri="{FF2B5EF4-FFF2-40B4-BE49-F238E27FC236}">
                <a16:creationId xmlns:a16="http://schemas.microsoft.com/office/drawing/2014/main" id="{5F24596E-AA1E-52B1-31DE-2844EF021CF9}"/>
              </a:ext>
            </a:extLst>
          </p:cNvPr>
          <p:cNvSpPr txBox="1"/>
          <p:nvPr/>
        </p:nvSpPr>
        <p:spPr>
          <a:xfrm>
            <a:off x="455785" y="1676697"/>
            <a:ext cx="11585230" cy="4154984"/>
          </a:xfrm>
          <a:prstGeom prst="rect">
            <a:avLst/>
          </a:prstGeom>
          <a:noFill/>
        </p:spPr>
        <p:txBody>
          <a:bodyPr wrap="square">
            <a:spAutoFit/>
          </a:bodyPr>
          <a:lstStyle/>
          <a:p>
            <a:r>
              <a:rPr lang="en-US" sz="4400" b="1" i="0" u="sng" dirty="0">
                <a:solidFill>
                  <a:schemeClr val="bg1"/>
                </a:solidFill>
                <a:effectLst>
                  <a:glow rad="127000">
                    <a:schemeClr val="tx1"/>
                  </a:glow>
                </a:effectLst>
                <a:latin typeface="system-ui"/>
              </a:rPr>
              <a:t>Gen 44:16</a:t>
            </a:r>
            <a:r>
              <a:rPr lang="en-US" sz="4400" b="1" i="0" dirty="0">
                <a:solidFill>
                  <a:schemeClr val="bg1"/>
                </a:solidFill>
                <a:effectLst>
                  <a:glow rad="127000">
                    <a:schemeClr val="tx1"/>
                  </a:glow>
                </a:effectLst>
                <a:latin typeface="system-ui"/>
              </a:rPr>
              <a:t> </a:t>
            </a:r>
          </a:p>
          <a:p>
            <a:r>
              <a:rPr lang="en-US" sz="4400" b="1" i="0" dirty="0">
                <a:solidFill>
                  <a:schemeClr val="bg1"/>
                </a:solidFill>
                <a:effectLst>
                  <a:glow rad="127000">
                    <a:schemeClr val="tx1"/>
                  </a:glow>
                </a:effectLst>
                <a:latin typeface="system-ui"/>
              </a:rPr>
              <a:t>What shall we say to my lord? What shall we speak? Or how can we clear ourselves? God has found out the guilt of your servants; behold, we are my lord's servants, both we and he also in whose hand the cup has been found.</a:t>
            </a:r>
            <a:endParaRPr lang="en-US" sz="4400" b="1" dirty="0">
              <a:solidFill>
                <a:schemeClr val="bg1"/>
              </a:solidFill>
              <a:effectLst>
                <a:glow rad="127000">
                  <a:schemeClr val="tx1"/>
                </a:glow>
              </a:effectLst>
            </a:endParaRPr>
          </a:p>
        </p:txBody>
      </p:sp>
      <p:sp>
        <p:nvSpPr>
          <p:cNvPr id="2" name="TextBox 1">
            <a:extLst>
              <a:ext uri="{FF2B5EF4-FFF2-40B4-BE49-F238E27FC236}">
                <a16:creationId xmlns:a16="http://schemas.microsoft.com/office/drawing/2014/main" id="{E7CB4C95-4C8D-FCCD-4B39-D07F4B5AB303}"/>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27</a:t>
            </a:r>
          </a:p>
        </p:txBody>
      </p:sp>
    </p:spTree>
    <p:extLst>
      <p:ext uri="{BB962C8B-B14F-4D97-AF65-F5344CB8AC3E}">
        <p14:creationId xmlns:p14="http://schemas.microsoft.com/office/powerpoint/2010/main" val="1581842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9C1A0-A315-5583-BF22-80ED6AD968B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186778B-BCD9-C6A0-D4E5-E201538B90FF}"/>
              </a:ext>
            </a:extLst>
          </p:cNvPr>
          <p:cNvSpPr txBox="1">
            <a:spLocks/>
          </p:cNvSpPr>
          <p:nvPr/>
        </p:nvSpPr>
        <p:spPr>
          <a:xfrm>
            <a:off x="378170" y="221033"/>
            <a:ext cx="11799934" cy="99816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effectLst>
                  <a:glow rad="127000">
                    <a:schemeClr val="tx1"/>
                  </a:glow>
                </a:effectLst>
                <a:latin typeface="Bierstadt" panose="020B0004020202020204" pitchFamily="34" charset="0"/>
              </a:rPr>
              <a:t>Change – True Transformation </a:t>
            </a:r>
          </a:p>
        </p:txBody>
      </p:sp>
      <p:sp>
        <p:nvSpPr>
          <p:cNvPr id="7" name="TextBox 6">
            <a:extLst>
              <a:ext uri="{FF2B5EF4-FFF2-40B4-BE49-F238E27FC236}">
                <a16:creationId xmlns:a16="http://schemas.microsoft.com/office/drawing/2014/main" id="{935D9257-8C05-B90A-169A-FD942F6D136B}"/>
              </a:ext>
            </a:extLst>
          </p:cNvPr>
          <p:cNvSpPr txBox="1"/>
          <p:nvPr/>
        </p:nvSpPr>
        <p:spPr>
          <a:xfrm>
            <a:off x="455785" y="1676697"/>
            <a:ext cx="11585230" cy="2800767"/>
          </a:xfrm>
          <a:prstGeom prst="rect">
            <a:avLst/>
          </a:prstGeom>
          <a:noFill/>
        </p:spPr>
        <p:txBody>
          <a:bodyPr wrap="square">
            <a:spAutoFit/>
          </a:bodyPr>
          <a:lstStyle/>
          <a:p>
            <a:r>
              <a:rPr lang="en-US" sz="4400" b="1" i="0" u="sng" dirty="0">
                <a:solidFill>
                  <a:schemeClr val="bg1"/>
                </a:solidFill>
                <a:effectLst>
                  <a:glow rad="127000">
                    <a:schemeClr val="tx1"/>
                  </a:glow>
                </a:effectLst>
                <a:latin typeface="system-ui"/>
              </a:rPr>
              <a:t>Gen 44:33</a:t>
            </a:r>
            <a:r>
              <a:rPr lang="en-US" sz="4400" b="1" i="0" dirty="0">
                <a:solidFill>
                  <a:schemeClr val="bg1"/>
                </a:solidFill>
                <a:effectLst>
                  <a:glow rad="127000">
                    <a:schemeClr val="tx1"/>
                  </a:glow>
                </a:effectLst>
                <a:latin typeface="system-ui"/>
              </a:rPr>
              <a:t> </a:t>
            </a:r>
          </a:p>
          <a:p>
            <a:r>
              <a:rPr lang="en-US" sz="4400" b="1" i="0" dirty="0">
                <a:solidFill>
                  <a:schemeClr val="bg1"/>
                </a:solidFill>
                <a:effectLst>
                  <a:glow rad="127000">
                    <a:schemeClr val="tx1"/>
                  </a:glow>
                </a:effectLst>
                <a:latin typeface="system-ui"/>
              </a:rPr>
              <a:t>Now therefore, please let your servant remain instead of the boy as a servant to my lord, and let the boy go back with his brothers.</a:t>
            </a:r>
            <a:endParaRPr lang="en-US" sz="4400" b="1" dirty="0">
              <a:solidFill>
                <a:schemeClr val="bg1"/>
              </a:solidFill>
              <a:effectLst>
                <a:glow rad="127000">
                  <a:schemeClr val="tx1"/>
                </a:glow>
              </a:effectLst>
            </a:endParaRPr>
          </a:p>
        </p:txBody>
      </p:sp>
      <p:sp>
        <p:nvSpPr>
          <p:cNvPr id="2" name="TextBox 1">
            <a:extLst>
              <a:ext uri="{FF2B5EF4-FFF2-40B4-BE49-F238E27FC236}">
                <a16:creationId xmlns:a16="http://schemas.microsoft.com/office/drawing/2014/main" id="{8D366736-4BA3-67CD-F033-591F00AE75E1}"/>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28</a:t>
            </a:r>
          </a:p>
        </p:txBody>
      </p:sp>
    </p:spTree>
    <p:extLst>
      <p:ext uri="{BB962C8B-B14F-4D97-AF65-F5344CB8AC3E}">
        <p14:creationId xmlns:p14="http://schemas.microsoft.com/office/powerpoint/2010/main" val="828954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EBA2F-7917-12DC-25B0-0D792477C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7090B-BFEB-6490-E5DE-8D9091FC2048}"/>
              </a:ext>
            </a:extLst>
          </p:cNvPr>
          <p:cNvSpPr>
            <a:spLocks noGrp="1"/>
          </p:cNvSpPr>
          <p:nvPr>
            <p:ph type="title" idx="4294967295"/>
          </p:nvPr>
        </p:nvSpPr>
        <p:spPr>
          <a:xfrm>
            <a:off x="1516283" y="288691"/>
            <a:ext cx="8495817" cy="1077229"/>
          </a:xfrm>
          <a:prstGeom prst="rect">
            <a:avLst/>
          </a:prstGeom>
        </p:spPr>
        <p:txBody>
          <a:bodyPr>
            <a:noAutofit/>
          </a:bodyPr>
          <a:lstStyle/>
          <a:p>
            <a:pPr algn="ctr"/>
            <a:r>
              <a:rPr lang="en-US" sz="4400" dirty="0"/>
              <a:t> </a:t>
            </a:r>
            <a:r>
              <a:rPr lang="en-US" sz="4400" b="1" dirty="0"/>
              <a:t>A Story of Redemption: </a:t>
            </a:r>
            <a:br>
              <a:rPr lang="en-US" sz="4400" b="1" dirty="0"/>
            </a:br>
            <a:r>
              <a:rPr lang="en-US" sz="4400" b="1" dirty="0"/>
              <a:t>From Crisis to Compassion</a:t>
            </a:r>
          </a:p>
        </p:txBody>
      </p:sp>
      <p:sp>
        <p:nvSpPr>
          <p:cNvPr id="3" name="Rectangle 2">
            <a:extLst>
              <a:ext uri="{FF2B5EF4-FFF2-40B4-BE49-F238E27FC236}">
                <a16:creationId xmlns:a16="http://schemas.microsoft.com/office/drawing/2014/main" id="{F279EE85-0CEB-6FD1-DB25-6F53589412A0}"/>
              </a:ext>
            </a:extLst>
          </p:cNvPr>
          <p:cNvSpPr/>
          <p:nvPr/>
        </p:nvSpPr>
        <p:spPr>
          <a:xfrm>
            <a:off x="653639" y="1868774"/>
            <a:ext cx="10985367" cy="2246769"/>
          </a:xfrm>
          <a:prstGeom prst="rect">
            <a:avLst/>
          </a:prstGeom>
        </p:spPr>
        <p:txBody>
          <a:bodyPr wrap="square">
            <a:spAutoFit/>
          </a:bodyPr>
          <a:lstStyle/>
          <a:p>
            <a:pPr marL="285750" indent="-285750">
              <a:spcAft>
                <a:spcPts val="1200"/>
              </a:spcAft>
              <a:buFont typeface="Arial"/>
              <a:buChar char="•"/>
            </a:pPr>
            <a:r>
              <a:rPr lang="en-US" sz="4000" b="1" dirty="0">
                <a:latin typeface="Arial"/>
              </a:rPr>
              <a:t>Redemption    Required         </a:t>
            </a:r>
            <a:r>
              <a:rPr lang="en-US" sz="3600" dirty="0">
                <a:latin typeface="Arial"/>
              </a:rPr>
              <a:t>(Gen 42:1–5)</a:t>
            </a:r>
          </a:p>
          <a:p>
            <a:pPr marL="285750" indent="-285750">
              <a:spcAft>
                <a:spcPts val="1200"/>
              </a:spcAft>
              <a:buFont typeface="Arial"/>
              <a:buChar char="•"/>
            </a:pPr>
            <a:r>
              <a:rPr lang="en-US" sz="4000" b="1" dirty="0">
                <a:solidFill>
                  <a:srgbClr val="FFFF00"/>
                </a:solidFill>
                <a:latin typeface="Arial"/>
              </a:rPr>
              <a:t>Redemption’s Requirements </a:t>
            </a:r>
            <a:r>
              <a:rPr lang="en-US" sz="3600" dirty="0">
                <a:latin typeface="Arial"/>
              </a:rPr>
              <a:t>(Gen 42:6–44)</a:t>
            </a:r>
          </a:p>
          <a:p>
            <a:pPr marL="285750" indent="-285750">
              <a:spcAft>
                <a:spcPts val="1200"/>
              </a:spcAft>
              <a:buFont typeface="Arial"/>
              <a:buChar char="•"/>
            </a:pPr>
            <a:endParaRPr lang="en-US" sz="4000" dirty="0">
              <a:latin typeface="Arial"/>
            </a:endParaRPr>
          </a:p>
        </p:txBody>
      </p:sp>
      <p:sp>
        <p:nvSpPr>
          <p:cNvPr id="6" name="TextBox 5">
            <a:extLst>
              <a:ext uri="{FF2B5EF4-FFF2-40B4-BE49-F238E27FC236}">
                <a16:creationId xmlns:a16="http://schemas.microsoft.com/office/drawing/2014/main" id="{68137A80-568E-F9DB-B2E5-22E57B06C157}"/>
              </a:ext>
            </a:extLst>
          </p:cNvPr>
          <p:cNvSpPr txBox="1"/>
          <p:nvPr/>
        </p:nvSpPr>
        <p:spPr>
          <a:xfrm>
            <a:off x="11150892" y="616764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dirty="0">
                <a:solidFill>
                  <a:prstClr val="white"/>
                </a:solidFill>
                <a:effectLst>
                  <a:glow rad="127000">
                    <a:prstClr val="black"/>
                  </a:glow>
                </a:effectLst>
                <a:latin typeface="Calibri" panose="020F0502020204030204"/>
              </a:rPr>
              <a:t>29</a:t>
            </a:r>
          </a:p>
        </p:txBody>
      </p:sp>
    </p:spTree>
    <p:extLst>
      <p:ext uri="{BB962C8B-B14F-4D97-AF65-F5344CB8AC3E}">
        <p14:creationId xmlns:p14="http://schemas.microsoft.com/office/powerpoint/2010/main" val="2951245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tanding behind a bar&#10;&#10;AI-generated content may be incorrect.">
            <a:extLst>
              <a:ext uri="{FF2B5EF4-FFF2-40B4-BE49-F238E27FC236}">
                <a16:creationId xmlns:a16="http://schemas.microsoft.com/office/drawing/2014/main" id="{E7ECE33D-9589-8831-6480-47BCDBD0FE5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56" y="0"/>
            <a:ext cx="12194256" cy="6857999"/>
          </a:xfrm>
          <a:prstGeom prst="rect">
            <a:avLst/>
          </a:prstGeom>
        </p:spPr>
      </p:pic>
      <p:sp>
        <p:nvSpPr>
          <p:cNvPr id="4" name="TextBox 3">
            <a:extLst>
              <a:ext uri="{FF2B5EF4-FFF2-40B4-BE49-F238E27FC236}">
                <a16:creationId xmlns:a16="http://schemas.microsoft.com/office/drawing/2014/main" id="{E7670D0A-E330-0532-96F5-EC73EB77196E}"/>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3</a:t>
            </a:r>
          </a:p>
        </p:txBody>
      </p:sp>
      <p:sp>
        <p:nvSpPr>
          <p:cNvPr id="5" name="TextBox 4">
            <a:extLst>
              <a:ext uri="{FF2B5EF4-FFF2-40B4-BE49-F238E27FC236}">
                <a16:creationId xmlns:a16="http://schemas.microsoft.com/office/drawing/2014/main" id="{79BBDC4A-CE42-1348-CE03-B1B964155DEE}"/>
              </a:ext>
            </a:extLst>
          </p:cNvPr>
          <p:cNvSpPr txBox="1"/>
          <p:nvPr/>
        </p:nvSpPr>
        <p:spPr>
          <a:xfrm>
            <a:off x="27215" y="0"/>
            <a:ext cx="5016572" cy="953590"/>
          </a:xfrm>
          <a:prstGeom prst="rect">
            <a:avLst/>
          </a:prstGeom>
          <a:noFill/>
          <a:ln>
            <a:noFill/>
          </a:ln>
        </p:spPr>
        <p:txBody>
          <a:bodyPr vert="horz" lIns="91440" tIns="45720" rIns="91440" bIns="45720" rtlCol="0" anchor="b">
            <a:normAutofit fontScale="92500" lnSpcReduction="10000"/>
          </a:bodyPr>
          <a:lstStyle/>
          <a:p>
            <a:pPr>
              <a:spcBef>
                <a:spcPct val="0"/>
              </a:spcBef>
            </a:pPr>
            <a:r>
              <a:rPr lang="en-US" sz="6600" b="1" kern="1200" dirty="0">
                <a:solidFill>
                  <a:schemeClr val="bg1"/>
                </a:solidFill>
                <a:effectLst>
                  <a:glow rad="127000">
                    <a:schemeClr val="tx1"/>
                  </a:glow>
                </a:effectLst>
                <a:ea typeface="+mj-ea"/>
                <a:cs typeface="+mj-cs"/>
              </a:rPr>
              <a:t>Tanglin Club</a:t>
            </a:r>
          </a:p>
        </p:txBody>
      </p:sp>
    </p:spTree>
    <p:extLst>
      <p:ext uri="{BB962C8B-B14F-4D97-AF65-F5344CB8AC3E}">
        <p14:creationId xmlns:p14="http://schemas.microsoft.com/office/powerpoint/2010/main" val="370742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3ACA6-B63B-5A33-80B8-C5CD58EEEFC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8CF710E-60A6-860C-14EA-E3A89A725C96}"/>
              </a:ext>
            </a:extLst>
          </p:cNvPr>
          <p:cNvSpPr/>
          <p:nvPr/>
        </p:nvSpPr>
        <p:spPr>
          <a:xfrm>
            <a:off x="378170" y="1026319"/>
            <a:ext cx="5717830" cy="99389"/>
          </a:xfrm>
          <a:prstGeom prst="rect">
            <a:avLst/>
          </a:prstGeom>
          <a:solidFill>
            <a:schemeClr val="bg1"/>
          </a:solidFill>
          <a:ln w="28575">
            <a:noFill/>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FE65B5C-CF14-18F9-7770-CA9F7F34427A}"/>
              </a:ext>
            </a:extLst>
          </p:cNvPr>
          <p:cNvSpPr txBox="1">
            <a:spLocks/>
          </p:cNvSpPr>
          <p:nvPr/>
        </p:nvSpPr>
        <p:spPr>
          <a:xfrm>
            <a:off x="378170" y="221033"/>
            <a:ext cx="5870230" cy="99816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FFFFFF"/>
                </a:solidFill>
                <a:effectLst>
                  <a:glow rad="127000">
                    <a:schemeClr val="tx1"/>
                  </a:glow>
                </a:effectLst>
                <a:latin typeface="Bierstadt" panose="020B0004020202020204" pitchFamily="34" charset="0"/>
              </a:rPr>
              <a:t>Redefining the 5 C’s</a:t>
            </a:r>
          </a:p>
        </p:txBody>
      </p:sp>
      <p:sp>
        <p:nvSpPr>
          <p:cNvPr id="6" name="TextBox 5">
            <a:extLst>
              <a:ext uri="{FF2B5EF4-FFF2-40B4-BE49-F238E27FC236}">
                <a16:creationId xmlns:a16="http://schemas.microsoft.com/office/drawing/2014/main" id="{09FCC6CC-3311-531F-966C-DE4696F6BDD2}"/>
              </a:ext>
            </a:extLst>
          </p:cNvPr>
          <p:cNvSpPr txBox="1"/>
          <p:nvPr/>
        </p:nvSpPr>
        <p:spPr>
          <a:xfrm>
            <a:off x="643109" y="1388396"/>
            <a:ext cx="11210581" cy="4663269"/>
          </a:xfrm>
          <a:prstGeom prst="rect">
            <a:avLst/>
          </a:prstGeom>
          <a:noFill/>
          <a:ln>
            <a:noFill/>
          </a:ln>
        </p:spPr>
        <p:txBody>
          <a:bodyPr vert="horz" lIns="91440" tIns="45720" rIns="91440" bIns="45720" rtlCol="0" anchor="t">
            <a:noAutofit/>
          </a:bodyPr>
          <a:lstStyle/>
          <a:p>
            <a:pPr marL="571500" indent="-571500">
              <a:spcBef>
                <a:spcPct val="0"/>
              </a:spcBef>
              <a:spcAft>
                <a:spcPts val="1200"/>
              </a:spcAft>
              <a:buFont typeface="Arial" panose="020B0604020202020204" pitchFamily="34" charset="0"/>
              <a:buChar char="•"/>
            </a:pPr>
            <a:r>
              <a:rPr lang="en-US" sz="4400" b="1" dirty="0">
                <a:solidFill>
                  <a:schemeClr val="bg1"/>
                </a:solidFill>
                <a:effectLst>
                  <a:glow rad="127000">
                    <a:schemeClr val="tx1"/>
                  </a:glow>
                </a:effectLst>
                <a:latin typeface="Bierstadt" panose="020B0004020202020204" pitchFamily="34" charset="0"/>
                <a:ea typeface="+mj-ea"/>
                <a:cs typeface="+mj-cs"/>
              </a:rPr>
              <a:t>Crisis</a:t>
            </a:r>
          </a:p>
          <a:p>
            <a:pPr marL="571500" indent="-571500">
              <a:spcBef>
                <a:spcPct val="0"/>
              </a:spcBef>
              <a:spcAft>
                <a:spcPts val="1200"/>
              </a:spcAft>
              <a:buFont typeface="Arial" panose="020B0604020202020204" pitchFamily="34" charset="0"/>
              <a:buChar char="•"/>
            </a:pPr>
            <a:r>
              <a:rPr lang="en-US" sz="4400" b="1" kern="1200" dirty="0">
                <a:solidFill>
                  <a:schemeClr val="bg1"/>
                </a:solidFill>
                <a:effectLst>
                  <a:glow rad="127000">
                    <a:schemeClr val="tx1"/>
                  </a:glow>
                </a:effectLst>
                <a:latin typeface="Bierstadt" panose="020B0004020202020204" pitchFamily="34" charset="0"/>
                <a:ea typeface="+mj-ea"/>
                <a:cs typeface="+mj-cs"/>
              </a:rPr>
              <a:t>Conscience</a:t>
            </a:r>
          </a:p>
          <a:p>
            <a:pPr marL="571500" indent="-571500">
              <a:spcBef>
                <a:spcPct val="0"/>
              </a:spcBef>
              <a:spcAft>
                <a:spcPts val="1200"/>
              </a:spcAft>
              <a:buFont typeface="Arial" panose="020B0604020202020204" pitchFamily="34" charset="0"/>
              <a:buChar char="•"/>
            </a:pPr>
            <a:r>
              <a:rPr lang="en-US" sz="4400" b="1" dirty="0">
                <a:solidFill>
                  <a:schemeClr val="bg1"/>
                </a:solidFill>
                <a:effectLst>
                  <a:glow rad="127000">
                    <a:schemeClr val="tx1"/>
                  </a:glow>
                </a:effectLst>
                <a:latin typeface="Bierstadt" panose="020B0004020202020204" pitchFamily="34" charset="0"/>
                <a:ea typeface="+mj-ea"/>
                <a:cs typeface="+mj-cs"/>
              </a:rPr>
              <a:t>Conviction</a:t>
            </a:r>
          </a:p>
          <a:p>
            <a:pPr marL="571500" indent="-571500">
              <a:spcBef>
                <a:spcPct val="0"/>
              </a:spcBef>
              <a:spcAft>
                <a:spcPts val="1200"/>
              </a:spcAft>
              <a:buFont typeface="Arial" panose="020B0604020202020204" pitchFamily="34" charset="0"/>
              <a:buChar char="•"/>
            </a:pPr>
            <a:r>
              <a:rPr lang="en-US" sz="4400" b="1" kern="1200" dirty="0">
                <a:solidFill>
                  <a:schemeClr val="bg1"/>
                </a:solidFill>
                <a:effectLst>
                  <a:glow rad="127000">
                    <a:schemeClr val="tx1"/>
                  </a:glow>
                </a:effectLst>
                <a:latin typeface="Bierstadt" panose="020B0004020202020204" pitchFamily="34" charset="0"/>
                <a:ea typeface="+mj-ea"/>
                <a:cs typeface="+mj-cs"/>
              </a:rPr>
              <a:t>Change</a:t>
            </a:r>
          </a:p>
          <a:p>
            <a:pPr marL="571500" indent="-571500">
              <a:spcBef>
                <a:spcPct val="0"/>
              </a:spcBef>
              <a:spcAft>
                <a:spcPts val="1200"/>
              </a:spcAft>
              <a:buFont typeface="Arial" panose="020B0604020202020204" pitchFamily="34" charset="0"/>
              <a:buChar char="•"/>
            </a:pPr>
            <a:r>
              <a:rPr lang="en-US" sz="4400" b="1" dirty="0">
                <a:solidFill>
                  <a:schemeClr val="bg1"/>
                </a:solidFill>
                <a:effectLst>
                  <a:glow rad="127000">
                    <a:schemeClr val="tx1"/>
                  </a:glow>
                </a:effectLst>
                <a:latin typeface="Bierstadt" panose="020B0004020202020204" pitchFamily="34" charset="0"/>
                <a:ea typeface="+mj-ea"/>
                <a:cs typeface="+mj-cs"/>
              </a:rPr>
              <a:t>Compassion</a:t>
            </a:r>
            <a:endParaRPr lang="en-US" sz="4000" b="1" kern="1200" dirty="0">
              <a:solidFill>
                <a:schemeClr val="bg1"/>
              </a:solidFill>
              <a:effectLst>
                <a:glow rad="127000">
                  <a:schemeClr val="tx1"/>
                </a:glow>
              </a:effectLst>
              <a:latin typeface="Bierstadt" panose="020B0004020202020204" pitchFamily="34" charset="0"/>
              <a:ea typeface="+mj-ea"/>
              <a:cs typeface="+mj-cs"/>
            </a:endParaRPr>
          </a:p>
        </p:txBody>
      </p:sp>
      <p:sp>
        <p:nvSpPr>
          <p:cNvPr id="2" name="TextBox 1">
            <a:extLst>
              <a:ext uri="{FF2B5EF4-FFF2-40B4-BE49-F238E27FC236}">
                <a16:creationId xmlns:a16="http://schemas.microsoft.com/office/drawing/2014/main" id="{F780695A-D238-A76B-DAC8-0F8458E44F1B}"/>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30</a:t>
            </a:r>
          </a:p>
        </p:txBody>
      </p:sp>
    </p:spTree>
    <p:extLst>
      <p:ext uri="{BB962C8B-B14F-4D97-AF65-F5344CB8AC3E}">
        <p14:creationId xmlns:p14="http://schemas.microsoft.com/office/powerpoint/2010/main" val="1176015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52AD9-B1CF-860E-8864-4C63BD9BE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499C8-C8FC-6499-93F1-097B641E466E}"/>
              </a:ext>
            </a:extLst>
          </p:cNvPr>
          <p:cNvSpPr>
            <a:spLocks noGrp="1"/>
          </p:cNvSpPr>
          <p:nvPr>
            <p:ph type="title" idx="4294967295"/>
          </p:nvPr>
        </p:nvSpPr>
        <p:spPr>
          <a:xfrm>
            <a:off x="1516283" y="288691"/>
            <a:ext cx="8495817" cy="1077229"/>
          </a:xfrm>
          <a:prstGeom prst="rect">
            <a:avLst/>
          </a:prstGeom>
        </p:spPr>
        <p:txBody>
          <a:bodyPr>
            <a:noAutofit/>
          </a:bodyPr>
          <a:lstStyle/>
          <a:p>
            <a:pPr algn="ctr"/>
            <a:r>
              <a:rPr lang="en-US" sz="4400" dirty="0"/>
              <a:t> </a:t>
            </a:r>
            <a:r>
              <a:rPr lang="en-US" sz="4400" b="1" dirty="0"/>
              <a:t>A Story of Redemption: </a:t>
            </a:r>
            <a:br>
              <a:rPr lang="en-US" sz="4400" b="1" dirty="0"/>
            </a:br>
            <a:r>
              <a:rPr lang="en-US" sz="4400" b="1" dirty="0"/>
              <a:t>From Crisis to Compassion</a:t>
            </a:r>
          </a:p>
        </p:txBody>
      </p:sp>
      <p:sp>
        <p:nvSpPr>
          <p:cNvPr id="3" name="Rectangle 2">
            <a:extLst>
              <a:ext uri="{FF2B5EF4-FFF2-40B4-BE49-F238E27FC236}">
                <a16:creationId xmlns:a16="http://schemas.microsoft.com/office/drawing/2014/main" id="{4FE573BA-6A14-3392-4601-2253C7422EA3}"/>
              </a:ext>
            </a:extLst>
          </p:cNvPr>
          <p:cNvSpPr/>
          <p:nvPr/>
        </p:nvSpPr>
        <p:spPr>
          <a:xfrm>
            <a:off x="653639" y="1868774"/>
            <a:ext cx="10985367" cy="3016210"/>
          </a:xfrm>
          <a:prstGeom prst="rect">
            <a:avLst/>
          </a:prstGeom>
        </p:spPr>
        <p:txBody>
          <a:bodyPr wrap="square">
            <a:spAutoFit/>
          </a:bodyPr>
          <a:lstStyle/>
          <a:p>
            <a:pPr marL="285750" indent="-285750">
              <a:spcAft>
                <a:spcPts val="1200"/>
              </a:spcAft>
              <a:buFont typeface="Arial"/>
              <a:buChar char="•"/>
            </a:pPr>
            <a:r>
              <a:rPr lang="en-US" sz="4000" b="1" dirty="0">
                <a:latin typeface="Arial"/>
              </a:rPr>
              <a:t>Redemption    Required         </a:t>
            </a:r>
            <a:r>
              <a:rPr lang="en-US" sz="3600" dirty="0">
                <a:latin typeface="Arial"/>
              </a:rPr>
              <a:t>(Gen 42:1–5)</a:t>
            </a:r>
          </a:p>
          <a:p>
            <a:pPr marL="285750" indent="-285750">
              <a:spcAft>
                <a:spcPts val="1200"/>
              </a:spcAft>
              <a:buFont typeface="Arial"/>
              <a:buChar char="•"/>
            </a:pPr>
            <a:r>
              <a:rPr lang="en-US" sz="4000" b="1" dirty="0">
                <a:latin typeface="Arial"/>
              </a:rPr>
              <a:t>Redemption’s Requirements </a:t>
            </a:r>
            <a:r>
              <a:rPr lang="en-US" sz="3600" dirty="0">
                <a:latin typeface="Arial"/>
              </a:rPr>
              <a:t>(Gen 42:6–44)</a:t>
            </a:r>
          </a:p>
          <a:p>
            <a:pPr marL="285750" indent="-285750">
              <a:spcAft>
                <a:spcPts val="1200"/>
              </a:spcAft>
              <a:buFont typeface="Arial"/>
              <a:buChar char="•"/>
            </a:pPr>
            <a:r>
              <a:rPr lang="en-US" sz="4000" b="1" dirty="0">
                <a:solidFill>
                  <a:srgbClr val="FFFF00"/>
                </a:solidFill>
                <a:latin typeface="Arial"/>
              </a:rPr>
              <a:t>Redemption    Realized          </a:t>
            </a:r>
            <a:r>
              <a:rPr lang="en-US" sz="3600" dirty="0">
                <a:latin typeface="Arial"/>
              </a:rPr>
              <a:t>(Gen 45:1–15)</a:t>
            </a:r>
          </a:p>
          <a:p>
            <a:pPr marL="285750" indent="-285750">
              <a:spcAft>
                <a:spcPts val="1200"/>
              </a:spcAft>
              <a:buFont typeface="Arial"/>
              <a:buChar char="•"/>
            </a:pPr>
            <a:endParaRPr lang="en-US" sz="4000" dirty="0">
              <a:latin typeface="Arial"/>
            </a:endParaRPr>
          </a:p>
        </p:txBody>
      </p:sp>
      <p:sp>
        <p:nvSpPr>
          <p:cNvPr id="6" name="TextBox 5">
            <a:extLst>
              <a:ext uri="{FF2B5EF4-FFF2-40B4-BE49-F238E27FC236}">
                <a16:creationId xmlns:a16="http://schemas.microsoft.com/office/drawing/2014/main" id="{F75538C7-C943-50F7-B0A2-04735290240E}"/>
              </a:ext>
            </a:extLst>
          </p:cNvPr>
          <p:cNvSpPr txBox="1"/>
          <p:nvPr/>
        </p:nvSpPr>
        <p:spPr>
          <a:xfrm>
            <a:off x="11150892" y="616764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dirty="0">
                <a:solidFill>
                  <a:prstClr val="white"/>
                </a:solidFill>
                <a:effectLst>
                  <a:glow rad="127000">
                    <a:prstClr val="black"/>
                  </a:glow>
                </a:effectLst>
                <a:latin typeface="Calibri" panose="020F0502020204030204"/>
              </a:rPr>
              <a:t>31</a:t>
            </a:r>
          </a:p>
        </p:txBody>
      </p:sp>
    </p:spTree>
    <p:extLst>
      <p:ext uri="{BB962C8B-B14F-4D97-AF65-F5344CB8AC3E}">
        <p14:creationId xmlns:p14="http://schemas.microsoft.com/office/powerpoint/2010/main" val="1141995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FEDA3-D869-9184-AE5A-42E97A965E5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E74277-1B28-ACC4-F153-E333C9DB784C}"/>
              </a:ext>
            </a:extLst>
          </p:cNvPr>
          <p:cNvSpPr txBox="1"/>
          <p:nvPr/>
        </p:nvSpPr>
        <p:spPr>
          <a:xfrm>
            <a:off x="548640" y="2151727"/>
            <a:ext cx="10922924" cy="2554545"/>
          </a:xfrm>
          <a:prstGeom prst="rect">
            <a:avLst/>
          </a:prstGeom>
          <a:noFill/>
        </p:spPr>
        <p:txBody>
          <a:bodyPr wrap="square">
            <a:spAutoFit/>
          </a:bodyPr>
          <a:lstStyle/>
          <a:p>
            <a:pPr algn="l">
              <a:buNone/>
            </a:pPr>
            <a:r>
              <a:rPr lang="en-US" sz="4000" b="0" i="0" dirty="0">
                <a:solidFill>
                  <a:srgbClr val="000000"/>
                </a:solidFill>
                <a:effectLst/>
                <a:latin typeface="system-ui"/>
              </a:rPr>
              <a:t>Genesis 45:5</a:t>
            </a:r>
          </a:p>
          <a:p>
            <a:pPr algn="l"/>
            <a:r>
              <a:rPr lang="en-US" sz="4000" b="1" i="0" baseline="30000" dirty="0">
                <a:solidFill>
                  <a:srgbClr val="000000"/>
                </a:solidFill>
                <a:effectLst/>
                <a:latin typeface="system-ui"/>
              </a:rPr>
              <a:t>5 </a:t>
            </a:r>
            <a:r>
              <a:rPr lang="en-US" sz="4000" b="0" i="0" dirty="0">
                <a:solidFill>
                  <a:srgbClr val="000000"/>
                </a:solidFill>
                <a:effectLst/>
                <a:latin typeface="system-ui"/>
              </a:rPr>
              <a:t>And now do not be distressed or angry with yourselves because you sold me here, for God sent me before you to preserve life.</a:t>
            </a:r>
          </a:p>
        </p:txBody>
      </p:sp>
      <p:sp>
        <p:nvSpPr>
          <p:cNvPr id="6" name="TextBox 5">
            <a:extLst>
              <a:ext uri="{FF2B5EF4-FFF2-40B4-BE49-F238E27FC236}">
                <a16:creationId xmlns:a16="http://schemas.microsoft.com/office/drawing/2014/main" id="{C9FB4840-EFB4-5076-623B-9B3C5E5BDD49}"/>
              </a:ext>
            </a:extLst>
          </p:cNvPr>
          <p:cNvSpPr txBox="1"/>
          <p:nvPr/>
        </p:nvSpPr>
        <p:spPr>
          <a:xfrm>
            <a:off x="634538" y="309073"/>
            <a:ext cx="10922924" cy="923330"/>
          </a:xfrm>
          <a:prstGeom prst="rect">
            <a:avLst/>
          </a:prstGeom>
          <a:noFill/>
        </p:spPr>
        <p:txBody>
          <a:bodyPr wrap="square">
            <a:spAutoFit/>
          </a:bodyPr>
          <a:lstStyle/>
          <a:p>
            <a:pPr algn="ctr">
              <a:buNone/>
            </a:pPr>
            <a:r>
              <a:rPr lang="en-US" sz="5400" b="1" i="0" dirty="0">
                <a:solidFill>
                  <a:srgbClr val="000000"/>
                </a:solidFill>
                <a:effectLst/>
                <a:latin typeface="system-ui"/>
              </a:rPr>
              <a:t>The Power of Grace!</a:t>
            </a:r>
          </a:p>
        </p:txBody>
      </p:sp>
      <p:sp>
        <p:nvSpPr>
          <p:cNvPr id="7" name="TextBox 6">
            <a:extLst>
              <a:ext uri="{FF2B5EF4-FFF2-40B4-BE49-F238E27FC236}">
                <a16:creationId xmlns:a16="http://schemas.microsoft.com/office/drawing/2014/main" id="{FAE89644-5ADB-8AC5-A89A-80925C6EFF19}"/>
              </a:ext>
            </a:extLst>
          </p:cNvPr>
          <p:cNvSpPr txBox="1"/>
          <p:nvPr/>
        </p:nvSpPr>
        <p:spPr>
          <a:xfrm>
            <a:off x="11308083" y="6057882"/>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dirty="0">
                <a:ea typeface="+mj-ea"/>
                <a:cs typeface="+mj-cs"/>
              </a:rPr>
              <a:t>32</a:t>
            </a:r>
            <a:endParaRPr lang="en-US" sz="3600" b="1" kern="1200" dirty="0">
              <a:effectLst/>
              <a:ea typeface="+mj-ea"/>
              <a:cs typeface="+mj-cs"/>
            </a:endParaRPr>
          </a:p>
        </p:txBody>
      </p:sp>
    </p:spTree>
    <p:extLst>
      <p:ext uri="{BB962C8B-B14F-4D97-AF65-F5344CB8AC3E}">
        <p14:creationId xmlns:p14="http://schemas.microsoft.com/office/powerpoint/2010/main" val="458009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ack and white image of people running&#10;&#10;AI-generated content may be incorrect.">
            <a:extLst>
              <a:ext uri="{FF2B5EF4-FFF2-40B4-BE49-F238E27FC236}">
                <a16:creationId xmlns:a16="http://schemas.microsoft.com/office/drawing/2014/main" id="{4B89BB2E-AA50-46AE-A12E-7C18800E482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413717" y="623479"/>
            <a:ext cx="5364566" cy="5378286"/>
          </a:xfrm>
          <a:prstGeom prst="rect">
            <a:avLst/>
          </a:prstGeom>
        </p:spPr>
      </p:pic>
    </p:spTree>
    <p:extLst>
      <p:ext uri="{BB962C8B-B14F-4D97-AF65-F5344CB8AC3E}">
        <p14:creationId xmlns:p14="http://schemas.microsoft.com/office/powerpoint/2010/main" val="533603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idx="4294967295"/>
          </p:nvPr>
        </p:nvSpPr>
        <p:spPr>
          <a:xfrm>
            <a:off x="1141413" y="618518"/>
            <a:ext cx="9905998" cy="1478570"/>
          </a:xfrm>
          <a:prstGeom prst="rect">
            <a:avLst/>
          </a:prstGeom>
        </p:spPr>
        <p:txBody>
          <a:bodyPr>
            <a:normAutofit/>
          </a:bodyPr>
          <a:lstStyle/>
          <a:p>
            <a:pPr algn="ctr"/>
            <a:r>
              <a:rPr lang="en-US" sz="4800" b="1" dirty="0"/>
              <a:t>THE </a:t>
            </a:r>
            <a:r>
              <a:rPr lang="en-US" sz="4800" b="1"/>
              <a:t>OPEN INVITATION</a:t>
            </a:r>
            <a:endParaRPr lang="x-none" sz="4800" b="1" dirty="0"/>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317" y="1890823"/>
            <a:ext cx="5741368" cy="408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76433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arge gold gate with blue sky&#10;&#10;AI-generated content may be incorrect.">
            <a:extLst>
              <a:ext uri="{FF2B5EF4-FFF2-40B4-BE49-F238E27FC236}">
                <a16:creationId xmlns:a16="http://schemas.microsoft.com/office/drawing/2014/main" id="{80F284EA-2A76-AB89-7BC3-824E0C739A18}"/>
              </a:ext>
            </a:extLst>
          </p:cNvPr>
          <p:cNvPicPr>
            <a:picLocks noChangeAspect="1"/>
          </p:cNvPicPr>
          <p:nvPr/>
        </p:nvPicPr>
        <p:blipFill>
          <a:blip r:embed="rId3"/>
          <a:srcRect t="6401" b="870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DA5CE52-A8CC-DE26-B80F-D896D17E75D7}"/>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4</a:t>
            </a:r>
          </a:p>
        </p:txBody>
      </p:sp>
    </p:spTree>
    <p:extLst>
      <p:ext uri="{BB962C8B-B14F-4D97-AF65-F5344CB8AC3E}">
        <p14:creationId xmlns:p14="http://schemas.microsoft.com/office/powerpoint/2010/main" val="3725383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90DAA-0DF2-9176-104E-17906741C1F4}"/>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5</a:t>
            </a:r>
          </a:p>
        </p:txBody>
      </p:sp>
      <p:pic>
        <p:nvPicPr>
          <p:cNvPr id="4" name="Picture 3" descr="A painting of a person hugging a person&#10;&#10;AI-generated content may be incorrect.">
            <a:extLst>
              <a:ext uri="{FF2B5EF4-FFF2-40B4-BE49-F238E27FC236}">
                <a16:creationId xmlns:a16="http://schemas.microsoft.com/office/drawing/2014/main" id="{49B0BDC9-9746-A5FA-748B-E193628AC2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499" y="0"/>
            <a:ext cx="10287001" cy="6858000"/>
          </a:xfrm>
          <a:prstGeom prst="rect">
            <a:avLst/>
          </a:prstGeom>
        </p:spPr>
      </p:pic>
      <p:sp>
        <p:nvSpPr>
          <p:cNvPr id="5" name="TextBox 4">
            <a:extLst>
              <a:ext uri="{FF2B5EF4-FFF2-40B4-BE49-F238E27FC236}">
                <a16:creationId xmlns:a16="http://schemas.microsoft.com/office/drawing/2014/main" id="{3DF21B8E-5994-8073-FDD8-3CB4C360165B}"/>
              </a:ext>
            </a:extLst>
          </p:cNvPr>
          <p:cNvSpPr txBox="1"/>
          <p:nvPr/>
        </p:nvSpPr>
        <p:spPr>
          <a:xfrm>
            <a:off x="952499" y="4829908"/>
            <a:ext cx="10287001" cy="2028091"/>
          </a:xfrm>
          <a:prstGeom prst="rect">
            <a:avLst/>
          </a:prstGeom>
          <a:noFill/>
          <a:ln>
            <a:noFill/>
          </a:ln>
        </p:spPr>
        <p:txBody>
          <a:bodyPr vert="horz" lIns="91440" tIns="45720" rIns="91440" bIns="45720" rtlCol="0" anchor="b">
            <a:noAutofit/>
          </a:bodyPr>
          <a:lstStyle/>
          <a:p>
            <a:pPr algn="ctr">
              <a:lnSpc>
                <a:spcPct val="90000"/>
              </a:lnSpc>
              <a:spcBef>
                <a:spcPct val="0"/>
              </a:spcBef>
            </a:pPr>
            <a:r>
              <a:rPr lang="en-US" sz="5200" b="1" dirty="0">
                <a:solidFill>
                  <a:schemeClr val="bg1"/>
                </a:solidFill>
                <a:effectLst>
                  <a:glow rad="127000">
                    <a:schemeClr val="tx1"/>
                  </a:glow>
                </a:effectLst>
                <a:ea typeface="+mj-ea"/>
                <a:cs typeface="+mj-cs"/>
              </a:rPr>
              <a:t>A Story of Redemption:</a:t>
            </a:r>
          </a:p>
          <a:p>
            <a:pPr algn="ctr">
              <a:lnSpc>
                <a:spcPct val="90000"/>
              </a:lnSpc>
              <a:spcBef>
                <a:spcPct val="0"/>
              </a:spcBef>
            </a:pPr>
            <a:r>
              <a:rPr lang="en-US" sz="5200" b="1" dirty="0">
                <a:solidFill>
                  <a:schemeClr val="bg1"/>
                </a:solidFill>
                <a:effectLst>
                  <a:glow rad="127000">
                    <a:schemeClr val="tx1"/>
                  </a:glow>
                </a:effectLst>
                <a:ea typeface="+mj-ea"/>
                <a:cs typeface="+mj-cs"/>
              </a:rPr>
              <a:t>From Crisis to Compassion </a:t>
            </a:r>
          </a:p>
          <a:p>
            <a:pPr algn="ctr">
              <a:spcBef>
                <a:spcPct val="0"/>
              </a:spcBef>
            </a:pPr>
            <a:r>
              <a:rPr lang="en-US" sz="4300" b="1" kern="1200" dirty="0">
                <a:solidFill>
                  <a:schemeClr val="bg1"/>
                </a:solidFill>
                <a:effectLst>
                  <a:glow rad="127000">
                    <a:schemeClr val="tx1"/>
                  </a:glow>
                </a:effectLst>
                <a:ea typeface="+mj-ea"/>
                <a:cs typeface="+mj-cs"/>
              </a:rPr>
              <a:t>Gen 42-45:15</a:t>
            </a:r>
          </a:p>
        </p:txBody>
      </p:sp>
    </p:spTree>
    <p:extLst>
      <p:ext uri="{BB962C8B-B14F-4D97-AF65-F5344CB8AC3E}">
        <p14:creationId xmlns:p14="http://schemas.microsoft.com/office/powerpoint/2010/main" val="3484599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251F2-F232-2AEC-0E98-B486F1DFC3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 y="0"/>
            <a:ext cx="12192000" cy="6858000"/>
          </a:xfrm>
          <a:prstGeom prst="rect">
            <a:avLst/>
          </a:prstGeom>
        </p:spPr>
      </p:pic>
      <p:sp>
        <p:nvSpPr>
          <p:cNvPr id="5" name="TextBox 4">
            <a:extLst>
              <a:ext uri="{FF2B5EF4-FFF2-40B4-BE49-F238E27FC236}">
                <a16:creationId xmlns:a16="http://schemas.microsoft.com/office/drawing/2014/main" id="{36C4C499-FBB0-7A5B-7F1A-246BF55D041F}"/>
              </a:ext>
            </a:extLst>
          </p:cNvPr>
          <p:cNvSpPr txBox="1"/>
          <p:nvPr/>
        </p:nvSpPr>
        <p:spPr>
          <a:xfrm>
            <a:off x="1727051" y="4584357"/>
            <a:ext cx="8737903" cy="2123658"/>
          </a:xfrm>
          <a:prstGeom prst="rect">
            <a:avLst/>
          </a:prstGeom>
          <a:noFill/>
        </p:spPr>
        <p:txBody>
          <a:bodyPr wrap="square">
            <a:spAutoFit/>
          </a:bodyPr>
          <a:lstStyle/>
          <a:p>
            <a:pPr algn="ctr" defTabSz="914400"/>
            <a:r>
              <a:rPr lang="en-US" sz="6600" b="1" dirty="0">
                <a:solidFill>
                  <a:srgbClr val="FFFFFF"/>
                </a:solidFill>
                <a:effectLst>
                  <a:glow rad="127000">
                    <a:prstClr val="black"/>
                  </a:glow>
                </a:effectLst>
                <a:latin typeface="Arial" panose="020B0604020202020204" pitchFamily="34" charset="0"/>
                <a:ea typeface="Calibri" panose="020F0502020204030204" pitchFamily="34" charset="0"/>
                <a:cs typeface="Arial" panose="020B0604020202020204" pitchFamily="34" charset="0"/>
              </a:rPr>
              <a:t>Joseph:  From Pit to Prison to Palace</a:t>
            </a:r>
            <a:endParaRPr lang="en-US" sz="6600" b="1" dirty="0">
              <a:solidFill>
                <a:srgbClr val="FFFF00"/>
              </a:solidFill>
              <a:effectLst>
                <a:glow rad="127000">
                  <a:prstClr val="black"/>
                </a:glow>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17AD107-EA0A-E941-642E-E2DE7DA50ECF}"/>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dirty="0">
                <a:solidFill>
                  <a:schemeClr val="bg1"/>
                </a:solidFill>
                <a:effectLst>
                  <a:glow rad="127000">
                    <a:schemeClr val="tx1"/>
                  </a:glow>
                </a:effectLst>
                <a:ea typeface="+mj-ea"/>
                <a:cs typeface="+mj-cs"/>
              </a:rPr>
              <a:t>6</a:t>
            </a:r>
            <a:endParaRPr lang="en-US" sz="3600" b="1" kern="1200" dirty="0">
              <a:solidFill>
                <a:schemeClr val="bg1"/>
              </a:solidFill>
              <a:effectLst>
                <a:glow rad="127000">
                  <a:schemeClr val="tx1"/>
                </a:glow>
              </a:effectLst>
              <a:ea typeface="+mj-ea"/>
              <a:cs typeface="+mj-cs"/>
            </a:endParaRPr>
          </a:p>
        </p:txBody>
      </p:sp>
    </p:spTree>
    <p:extLst>
      <p:ext uri="{BB962C8B-B14F-4D97-AF65-F5344CB8AC3E}">
        <p14:creationId xmlns:p14="http://schemas.microsoft.com/office/powerpoint/2010/main" val="2740964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40A8-7569-7611-9C13-696F16AEE731}"/>
            </a:ext>
          </a:extLst>
        </p:cNvPr>
        <p:cNvGrpSpPr/>
        <p:nvPr/>
      </p:nvGrpSpPr>
      <p:grpSpPr>
        <a:xfrm>
          <a:off x="0" y="0"/>
          <a:ext cx="0" cy="0"/>
          <a:chOff x="0" y="0"/>
          <a:chExt cx="0" cy="0"/>
        </a:xfrm>
      </p:grpSpPr>
      <p:pic>
        <p:nvPicPr>
          <p:cNvPr id="4" name="Picture 3" descr="A person in a rainbow robe surrounded by sheep&#10;&#10;AI-generated content may be incorrect.">
            <a:extLst>
              <a:ext uri="{FF2B5EF4-FFF2-40B4-BE49-F238E27FC236}">
                <a16:creationId xmlns:a16="http://schemas.microsoft.com/office/drawing/2014/main" id="{A7883D73-8C17-359B-3746-165D98BACF33}"/>
              </a:ext>
            </a:extLst>
          </p:cNvPr>
          <p:cNvPicPr>
            <a:picLocks noChangeAspect="1"/>
          </p:cNvPicPr>
          <p:nvPr/>
        </p:nvPicPr>
        <p:blipFill>
          <a:blip r:embed="rId2"/>
          <a:stretch>
            <a:fillRect/>
          </a:stretch>
        </p:blipFill>
        <p:spPr>
          <a:xfrm>
            <a:off x="-13896" y="0"/>
            <a:ext cx="12192000" cy="6858000"/>
          </a:xfrm>
          <a:prstGeom prst="rect">
            <a:avLst/>
          </a:prstGeom>
        </p:spPr>
      </p:pic>
      <p:sp>
        <p:nvSpPr>
          <p:cNvPr id="2" name="TextBox 1">
            <a:extLst>
              <a:ext uri="{FF2B5EF4-FFF2-40B4-BE49-F238E27FC236}">
                <a16:creationId xmlns:a16="http://schemas.microsoft.com/office/drawing/2014/main" id="{575AEDD1-B5D7-84E0-641B-1681BD40DD77}"/>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7</a:t>
            </a:r>
          </a:p>
        </p:txBody>
      </p:sp>
    </p:spTree>
    <p:extLst>
      <p:ext uri="{BB962C8B-B14F-4D97-AF65-F5344CB8AC3E}">
        <p14:creationId xmlns:p14="http://schemas.microsoft.com/office/powerpoint/2010/main" val="2954485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41DE7-9DAF-1F4A-64E4-012C078766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FDE326-EA0F-2FE7-B014-55A607B77951}"/>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8</a:t>
            </a:r>
          </a:p>
        </p:txBody>
      </p:sp>
      <p:pic>
        <p:nvPicPr>
          <p:cNvPr id="6" name="Picture 5" descr="A person in a robe running in a hallway with columns and people&#10;&#10;AI-generated content may be incorrect.">
            <a:extLst>
              <a:ext uri="{FF2B5EF4-FFF2-40B4-BE49-F238E27FC236}">
                <a16:creationId xmlns:a16="http://schemas.microsoft.com/office/drawing/2014/main" id="{81EF0EBC-5235-622B-0835-8E501F6806BB}"/>
              </a:ext>
            </a:extLst>
          </p:cNvPr>
          <p:cNvPicPr>
            <a:picLocks noChangeAspect="1"/>
          </p:cNvPicPr>
          <p:nvPr/>
        </p:nvPicPr>
        <p:blipFill>
          <a:blip r:embed="rId2"/>
          <a:stretch>
            <a:fillRect/>
          </a:stretch>
        </p:blipFill>
        <p:spPr>
          <a:xfrm>
            <a:off x="1747837" y="0"/>
            <a:ext cx="8696325" cy="6858000"/>
          </a:xfrm>
          <a:prstGeom prst="rect">
            <a:avLst/>
          </a:prstGeom>
        </p:spPr>
      </p:pic>
    </p:spTree>
    <p:extLst>
      <p:ext uri="{BB962C8B-B14F-4D97-AF65-F5344CB8AC3E}">
        <p14:creationId xmlns:p14="http://schemas.microsoft.com/office/powerpoint/2010/main" val="2561693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room&#10;&#10;AI-generated content may be incorrect.">
            <a:extLst>
              <a:ext uri="{FF2B5EF4-FFF2-40B4-BE49-F238E27FC236}">
                <a16:creationId xmlns:a16="http://schemas.microsoft.com/office/drawing/2014/main" id="{7FC73840-A9E8-9DD5-64D2-D8CF546DC4E2}"/>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68669AB-17CA-F0B3-E1A0-3474685843FA}"/>
              </a:ext>
            </a:extLst>
          </p:cNvPr>
          <p:cNvSpPr txBox="1"/>
          <p:nvPr/>
        </p:nvSpPr>
        <p:spPr>
          <a:xfrm>
            <a:off x="11499234" y="6174261"/>
            <a:ext cx="678870" cy="683739"/>
          </a:xfrm>
          <a:prstGeom prst="rect">
            <a:avLst/>
          </a:prstGeom>
          <a:noFill/>
          <a:ln>
            <a:noFill/>
          </a:ln>
        </p:spPr>
        <p:txBody>
          <a:bodyPr vert="horz" lIns="91440" tIns="45720" rIns="91440" bIns="45720" rtlCol="0" anchor="b">
            <a:normAutofit/>
          </a:bodyPr>
          <a:lstStyle/>
          <a:p>
            <a:pPr algn="r">
              <a:lnSpc>
                <a:spcPct val="50000"/>
              </a:lnSpc>
              <a:spcBef>
                <a:spcPct val="0"/>
              </a:spcBef>
            </a:pPr>
            <a:r>
              <a:rPr lang="en-US" sz="3600" b="1" kern="1200" dirty="0">
                <a:solidFill>
                  <a:schemeClr val="bg1"/>
                </a:solidFill>
                <a:effectLst>
                  <a:glow rad="127000">
                    <a:schemeClr val="tx1"/>
                  </a:glow>
                </a:effectLst>
                <a:ea typeface="+mj-ea"/>
                <a:cs typeface="+mj-cs"/>
              </a:rPr>
              <a:t>9</a:t>
            </a:r>
          </a:p>
        </p:txBody>
      </p:sp>
    </p:spTree>
    <p:extLst>
      <p:ext uri="{BB962C8B-B14F-4D97-AF65-F5344CB8AC3E}">
        <p14:creationId xmlns:p14="http://schemas.microsoft.com/office/powerpoint/2010/main" val="4090941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1827</TotalTime>
  <Words>1226</Words>
  <Application>Microsoft Office PowerPoint</Application>
  <PresentationFormat>Widescreen</PresentationFormat>
  <Paragraphs>234</Paragraphs>
  <Slides>34</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Aptos</vt:lpstr>
      <vt:lpstr>Aptos Black</vt:lpstr>
      <vt:lpstr>Arial</vt:lpstr>
      <vt:lpstr>Bierstadt</vt:lpstr>
      <vt:lpstr>Calibri</vt:lpstr>
      <vt:lpstr>Calibri Light</vt:lpstr>
      <vt:lpstr>Open Sans</vt:lpstr>
      <vt:lpstr>system-ui</vt:lpstr>
      <vt:lpstr>Wingdings</vt:lpstr>
      <vt:lpstr>Office 2013 - 2022 Theme</vt:lpstr>
      <vt:lpstr>Madison</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Story of Redemption:  From Crisis to Compassion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Story of Redemption:  From Crisis to Compassion</vt:lpstr>
      <vt:lpstr>PowerPoint Presentation</vt:lpstr>
      <vt:lpstr> A Story of Redemption:  From Crisis to Compassion</vt:lpstr>
      <vt:lpstr>PowerPoint Presentation</vt:lpstr>
      <vt:lpstr>PowerPoint Presentation</vt:lpstr>
      <vt:lpstr>THE OPEN INVITATION</vt:lpstr>
    </vt:vector>
  </TitlesOfParts>
  <Company>NAMS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Matt Lyle</cp:lastModifiedBy>
  <cp:revision>16</cp:revision>
  <dcterms:created xsi:type="dcterms:W3CDTF">2025-03-07T05:29:57Z</dcterms:created>
  <dcterms:modified xsi:type="dcterms:W3CDTF">2025-03-29T10:35:59Z</dcterms:modified>
</cp:coreProperties>
</file>