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1C013CB-C461-46C6-95AF-C3FEFBC4F28E}" v="10" dt="2025-03-15T06:10:42.539"/>
    <p1510:client id="{198D933D-2115-729F-1D67-675E3C255022}" v="317" dt="2025-03-14T09:01:37.807"/>
    <p1510:client id="{9A5F6B18-ED65-54BA-BF5A-53583A14887C}" v="152" dt="2025-03-14T08:20:07.829"/>
    <p1510:client id="{E148BAD3-04CE-F672-3E6C-525258CA9F3D}" v="6" dt="2025-03-15T06:01:10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67" d="100"/>
          <a:sy n="67" d="100"/>
        </p:scale>
        <p:origin x="994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Harmeling" userId="4163935ddb78b774" providerId="Windows Live" clId="Web-{198D933D-2115-729F-1D67-675E3C255022}"/>
    <pc:docChg chg="addSld modSld">
      <pc:chgData name="James Harmeling" userId="4163935ddb78b774" providerId="Windows Live" clId="Web-{198D933D-2115-729F-1D67-675E3C255022}" dt="2025-03-14T09:01:37.807" v="212" actId="1076"/>
      <pc:docMkLst>
        <pc:docMk/>
      </pc:docMkLst>
      <pc:sldChg chg="modSp">
        <pc:chgData name="James Harmeling" userId="4163935ddb78b774" providerId="Windows Live" clId="Web-{198D933D-2115-729F-1D67-675E3C255022}" dt="2025-03-14T08:36:43.550" v="45" actId="1076"/>
        <pc:sldMkLst>
          <pc:docMk/>
          <pc:sldMk cId="118440527" sldId="258"/>
        </pc:sldMkLst>
        <pc:spChg chg="mod">
          <ac:chgData name="James Harmeling" userId="4163935ddb78b774" providerId="Windows Live" clId="Web-{198D933D-2115-729F-1D67-675E3C255022}" dt="2025-03-14T08:36:43.550" v="45" actId="1076"/>
          <ac:spMkLst>
            <pc:docMk/>
            <pc:sldMk cId="118440527" sldId="258"/>
            <ac:spMk id="4" creationId="{BB366FD0-9FB2-0D77-7CEE-1B84BCBB6EDB}"/>
          </ac:spMkLst>
        </pc:spChg>
        <pc:picChg chg="mod">
          <ac:chgData name="James Harmeling" userId="4163935ddb78b774" providerId="Windows Live" clId="Web-{198D933D-2115-729F-1D67-675E3C255022}" dt="2025-03-14T08:36:33.487" v="44" actId="1076"/>
          <ac:picMkLst>
            <pc:docMk/>
            <pc:sldMk cId="118440527" sldId="258"/>
            <ac:picMk id="3" creationId="{C2A40C20-64C1-61F3-7C7A-1C28CA6A5626}"/>
          </ac:picMkLst>
        </pc:picChg>
      </pc:sldChg>
      <pc:sldChg chg="addSp delSp modSp">
        <pc:chgData name="James Harmeling" userId="4163935ddb78b774" providerId="Windows Live" clId="Web-{198D933D-2115-729F-1D67-675E3C255022}" dt="2025-03-14T08:21:16.126" v="8" actId="1076"/>
        <pc:sldMkLst>
          <pc:docMk/>
          <pc:sldMk cId="165663727" sldId="259"/>
        </pc:sldMkLst>
        <pc:spChg chg="add del mod">
          <ac:chgData name="James Harmeling" userId="4163935ddb78b774" providerId="Windows Live" clId="Web-{198D933D-2115-729F-1D67-675E3C255022}" dt="2025-03-14T08:20:52.172" v="5"/>
          <ac:spMkLst>
            <pc:docMk/>
            <pc:sldMk cId="165663727" sldId="259"/>
            <ac:spMk id="2" creationId="{9B64AFBC-66FD-EAB5-43B6-D07E3861F7B7}"/>
          </ac:spMkLst>
        </pc:spChg>
        <pc:spChg chg="mod">
          <ac:chgData name="James Harmeling" userId="4163935ddb78b774" providerId="Windows Live" clId="Web-{198D933D-2115-729F-1D67-675E3C255022}" dt="2025-03-14T08:21:16.126" v="8" actId="1076"/>
          <ac:spMkLst>
            <pc:docMk/>
            <pc:sldMk cId="165663727" sldId="259"/>
            <ac:spMk id="5" creationId="{62A27C28-A735-F045-1CAA-74C36771A36A}"/>
          </ac:spMkLst>
        </pc:spChg>
      </pc:sldChg>
      <pc:sldChg chg="addSp modSp">
        <pc:chgData name="James Harmeling" userId="4163935ddb78b774" providerId="Windows Live" clId="Web-{198D933D-2115-729F-1D67-675E3C255022}" dt="2025-03-14T08:30:03.411" v="18" actId="1076"/>
        <pc:sldMkLst>
          <pc:docMk/>
          <pc:sldMk cId="2401166423" sldId="260"/>
        </pc:sldMkLst>
        <pc:picChg chg="add mod">
          <ac:chgData name="James Harmeling" userId="4163935ddb78b774" providerId="Windows Live" clId="Web-{198D933D-2115-729F-1D67-675E3C255022}" dt="2025-03-14T08:25:31.432" v="14" actId="14100"/>
          <ac:picMkLst>
            <pc:docMk/>
            <pc:sldMk cId="2401166423" sldId="260"/>
            <ac:picMk id="2" creationId="{67C9FF24-ED85-28EE-5F45-6B1F1C06484A}"/>
          </ac:picMkLst>
        </pc:picChg>
        <pc:picChg chg="add mod">
          <ac:chgData name="James Harmeling" userId="4163935ddb78b774" providerId="Windows Live" clId="Web-{198D933D-2115-729F-1D67-675E3C255022}" dt="2025-03-14T08:30:03.411" v="18" actId="1076"/>
          <ac:picMkLst>
            <pc:docMk/>
            <pc:sldMk cId="2401166423" sldId="260"/>
            <ac:picMk id="3" creationId="{DB63AE5C-F0BC-DF3A-04D3-31235C548B04}"/>
          </ac:picMkLst>
        </pc:picChg>
      </pc:sldChg>
      <pc:sldChg chg="addSp modSp new mod setBg">
        <pc:chgData name="James Harmeling" userId="4163935ddb78b774" providerId="Windows Live" clId="Web-{198D933D-2115-729F-1D67-675E3C255022}" dt="2025-03-14T08:33:16.808" v="25" actId="20577"/>
        <pc:sldMkLst>
          <pc:docMk/>
          <pc:sldMk cId="1320384805" sldId="261"/>
        </pc:sldMkLst>
        <pc:spChg chg="add mod">
          <ac:chgData name="James Harmeling" userId="4163935ddb78b774" providerId="Windows Live" clId="Web-{198D933D-2115-729F-1D67-675E3C255022}" dt="2025-03-14T08:33:16.808" v="25" actId="20577"/>
          <ac:spMkLst>
            <pc:docMk/>
            <pc:sldMk cId="1320384805" sldId="261"/>
            <ac:spMk id="4" creationId="{5705C438-CCBA-83D3-2663-D83B8B852F1B}"/>
          </ac:spMkLst>
        </pc:spChg>
        <pc:spChg chg="add">
          <ac:chgData name="James Harmeling" userId="4163935ddb78b774" providerId="Windows Live" clId="Web-{198D933D-2115-729F-1D67-675E3C255022}" dt="2025-03-14T08:31:45.367" v="21"/>
          <ac:spMkLst>
            <pc:docMk/>
            <pc:sldMk cId="1320384805" sldId="261"/>
            <ac:spMk id="7" creationId="{42A4FC2C-047E-45A5-965D-8E1E3BF09BC6}"/>
          </ac:spMkLst>
        </pc:spChg>
        <pc:picChg chg="add mod">
          <ac:chgData name="James Harmeling" userId="4163935ddb78b774" providerId="Windows Live" clId="Web-{198D933D-2115-729F-1D67-675E3C255022}" dt="2025-03-14T08:31:45.367" v="21"/>
          <ac:picMkLst>
            <pc:docMk/>
            <pc:sldMk cId="1320384805" sldId="261"/>
            <ac:picMk id="2" creationId="{A3F85BC0-E522-785A-80B9-3A60F52007C4}"/>
          </ac:picMkLst>
        </pc:picChg>
      </pc:sldChg>
      <pc:sldChg chg="addSp modSp new">
        <pc:chgData name="James Harmeling" userId="4163935ddb78b774" providerId="Windows Live" clId="Web-{198D933D-2115-729F-1D67-675E3C255022}" dt="2025-03-14T08:35:56.002" v="42" actId="14100"/>
        <pc:sldMkLst>
          <pc:docMk/>
          <pc:sldMk cId="3997984997" sldId="262"/>
        </pc:sldMkLst>
        <pc:picChg chg="add mod">
          <ac:chgData name="James Harmeling" userId="4163935ddb78b774" providerId="Windows Live" clId="Web-{198D933D-2115-729F-1D67-675E3C255022}" dt="2025-03-14T08:34:19.201" v="32" actId="1076"/>
          <ac:picMkLst>
            <pc:docMk/>
            <pc:sldMk cId="3997984997" sldId="262"/>
            <ac:picMk id="2" creationId="{CE7A88B2-5180-069E-0637-251F48199EB0}"/>
          </ac:picMkLst>
        </pc:picChg>
        <pc:picChg chg="add mod modCrop">
          <ac:chgData name="James Harmeling" userId="4163935ddb78b774" providerId="Windows Live" clId="Web-{198D933D-2115-729F-1D67-675E3C255022}" dt="2025-03-14T08:35:56.002" v="42" actId="14100"/>
          <ac:picMkLst>
            <pc:docMk/>
            <pc:sldMk cId="3997984997" sldId="262"/>
            <ac:picMk id="3" creationId="{2F651625-96D8-701B-BA71-EB6B061A384F}"/>
          </ac:picMkLst>
        </pc:picChg>
      </pc:sldChg>
      <pc:sldChg chg="addSp modSp new mod setBg">
        <pc:chgData name="James Harmeling" userId="4163935ddb78b774" providerId="Windows Live" clId="Web-{198D933D-2115-729F-1D67-675E3C255022}" dt="2025-03-14T08:43:40.909" v="57" actId="20577"/>
        <pc:sldMkLst>
          <pc:docMk/>
          <pc:sldMk cId="4051953903" sldId="263"/>
        </pc:sldMkLst>
        <pc:spChg chg="add mod">
          <ac:chgData name="James Harmeling" userId="4163935ddb78b774" providerId="Windows Live" clId="Web-{198D933D-2115-729F-1D67-675E3C255022}" dt="2025-03-14T08:43:40.909" v="57" actId="20577"/>
          <ac:spMkLst>
            <pc:docMk/>
            <pc:sldMk cId="4051953903" sldId="263"/>
            <ac:spMk id="4" creationId="{699C62DD-9C2A-8C07-428D-CF1A97916631}"/>
          </ac:spMkLst>
        </pc:spChg>
        <pc:spChg chg="add">
          <ac:chgData name="James Harmeling" userId="4163935ddb78b774" providerId="Windows Live" clId="Web-{198D933D-2115-729F-1D67-675E3C255022}" dt="2025-03-14T08:43:19.767" v="51"/>
          <ac:spMkLst>
            <pc:docMk/>
            <pc:sldMk cId="4051953903" sldId="263"/>
            <ac:spMk id="7" creationId="{42A4FC2C-047E-45A5-965D-8E1E3BF09BC6}"/>
          </ac:spMkLst>
        </pc:spChg>
        <pc:picChg chg="add mod">
          <ac:chgData name="James Harmeling" userId="4163935ddb78b774" providerId="Windows Live" clId="Web-{198D933D-2115-729F-1D67-675E3C255022}" dt="2025-03-14T08:43:19.767" v="51"/>
          <ac:picMkLst>
            <pc:docMk/>
            <pc:sldMk cId="4051953903" sldId="263"/>
            <ac:picMk id="2" creationId="{305D5531-2E97-2E26-EB46-99A154FD1145}"/>
          </ac:picMkLst>
        </pc:picChg>
      </pc:sldChg>
      <pc:sldChg chg="addSp modSp new mod setBg">
        <pc:chgData name="James Harmeling" userId="4163935ddb78b774" providerId="Windows Live" clId="Web-{198D933D-2115-729F-1D67-675E3C255022}" dt="2025-03-14T08:44:16.769" v="60"/>
        <pc:sldMkLst>
          <pc:docMk/>
          <pc:sldMk cId="829505724" sldId="264"/>
        </pc:sldMkLst>
        <pc:spChg chg="add">
          <ac:chgData name="James Harmeling" userId="4163935ddb78b774" providerId="Windows Live" clId="Web-{198D933D-2115-729F-1D67-675E3C255022}" dt="2025-03-14T08:44:16.769" v="60"/>
          <ac:spMkLst>
            <pc:docMk/>
            <pc:sldMk cId="829505724" sldId="264"/>
            <ac:spMk id="7" creationId="{42A4FC2C-047E-45A5-965D-8E1E3BF09BC6}"/>
          </ac:spMkLst>
        </pc:spChg>
        <pc:picChg chg="add mod">
          <ac:chgData name="James Harmeling" userId="4163935ddb78b774" providerId="Windows Live" clId="Web-{198D933D-2115-729F-1D67-675E3C255022}" dt="2025-03-14T08:44:16.769" v="60"/>
          <ac:picMkLst>
            <pc:docMk/>
            <pc:sldMk cId="829505724" sldId="264"/>
            <ac:picMk id="2" creationId="{8AA2F21F-A474-65D5-7D1F-3B4DB4E8724A}"/>
          </ac:picMkLst>
        </pc:picChg>
      </pc:sldChg>
      <pc:sldChg chg="addSp modSp new">
        <pc:chgData name="James Harmeling" userId="4163935ddb78b774" providerId="Windows Live" clId="Web-{198D933D-2115-729F-1D67-675E3C255022}" dt="2025-03-14T09:01:11.384" v="206" actId="1076"/>
        <pc:sldMkLst>
          <pc:docMk/>
          <pc:sldMk cId="2665513063" sldId="265"/>
        </pc:sldMkLst>
        <pc:spChg chg="add mod">
          <ac:chgData name="James Harmeling" userId="4163935ddb78b774" providerId="Windows Live" clId="Web-{198D933D-2115-729F-1D67-675E3C255022}" dt="2025-03-14T09:01:11.384" v="206" actId="1076"/>
          <ac:spMkLst>
            <pc:docMk/>
            <pc:sldMk cId="2665513063" sldId="265"/>
            <ac:spMk id="2" creationId="{050F343D-25AA-DE63-5088-E4CE0C629444}"/>
          </ac:spMkLst>
        </pc:spChg>
        <pc:spChg chg="add mod">
          <ac:chgData name="James Harmeling" userId="4163935ddb78b774" providerId="Windows Live" clId="Web-{198D933D-2115-729F-1D67-675E3C255022}" dt="2025-03-14T08:48:39.498" v="104" actId="1076"/>
          <ac:spMkLst>
            <pc:docMk/>
            <pc:sldMk cId="2665513063" sldId="265"/>
            <ac:spMk id="4" creationId="{706020C8-8AEC-E23D-269B-EF1710576CD5}"/>
          </ac:spMkLst>
        </pc:spChg>
      </pc:sldChg>
      <pc:sldChg chg="delSp modSp add replId">
        <pc:chgData name="James Harmeling" userId="4163935ddb78b774" providerId="Windows Live" clId="Web-{198D933D-2115-729F-1D67-675E3C255022}" dt="2025-03-14T09:01:22.181" v="208" actId="14100"/>
        <pc:sldMkLst>
          <pc:docMk/>
          <pc:sldMk cId="1294395882" sldId="266"/>
        </pc:sldMkLst>
        <pc:spChg chg="mod">
          <ac:chgData name="James Harmeling" userId="4163935ddb78b774" providerId="Windows Live" clId="Web-{198D933D-2115-729F-1D67-675E3C255022}" dt="2025-03-14T09:01:22.181" v="208" actId="14100"/>
          <ac:spMkLst>
            <pc:docMk/>
            <pc:sldMk cId="1294395882" sldId="266"/>
            <ac:spMk id="2" creationId="{45129E7A-5A0E-3EB2-9231-06FECC4F8BFA}"/>
          </ac:spMkLst>
        </pc:spChg>
        <pc:spChg chg="del">
          <ac:chgData name="James Harmeling" userId="4163935ddb78b774" providerId="Windows Live" clId="Web-{198D933D-2115-729F-1D67-675E3C255022}" dt="2025-03-14T08:48:59.780" v="106"/>
          <ac:spMkLst>
            <pc:docMk/>
            <pc:sldMk cId="1294395882" sldId="266"/>
            <ac:spMk id="4" creationId="{38266AE3-DE02-7BED-AB26-48B222802162}"/>
          </ac:spMkLst>
        </pc:spChg>
      </pc:sldChg>
      <pc:sldChg chg="addSp modSp add replId addAnim">
        <pc:chgData name="James Harmeling" userId="4163935ddb78b774" providerId="Windows Live" clId="Web-{198D933D-2115-729F-1D67-675E3C255022}" dt="2025-03-14T09:01:37.807" v="212" actId="1076"/>
        <pc:sldMkLst>
          <pc:docMk/>
          <pc:sldMk cId="2198507876" sldId="267"/>
        </pc:sldMkLst>
        <pc:spChg chg="add mod">
          <ac:chgData name="James Harmeling" userId="4163935ddb78b774" providerId="Windows Live" clId="Web-{198D933D-2115-729F-1D67-675E3C255022}" dt="2025-03-14T09:01:37.807" v="212" actId="1076"/>
          <ac:spMkLst>
            <pc:docMk/>
            <pc:sldMk cId="2198507876" sldId="267"/>
            <ac:spMk id="2" creationId="{2ED4C119-8F4D-8CB7-DE16-04A7A5A9F5FE}"/>
          </ac:spMkLst>
        </pc:spChg>
        <pc:spChg chg="mod">
          <ac:chgData name="James Harmeling" userId="4163935ddb78b774" providerId="Windows Live" clId="Web-{198D933D-2115-729F-1D67-675E3C255022}" dt="2025-03-14T08:53:52.228" v="127" actId="1076"/>
          <ac:spMkLst>
            <pc:docMk/>
            <pc:sldMk cId="2198507876" sldId="267"/>
            <ac:spMk id="5" creationId="{6750C186-B732-8B35-4420-6A1960D1ED88}"/>
          </ac:spMkLst>
        </pc:spChg>
      </pc:sldChg>
      <pc:sldChg chg="addSp delSp modSp add replId addAnim delAnim modAnim">
        <pc:chgData name="James Harmeling" userId="4163935ddb78b774" providerId="Windows Live" clId="Web-{198D933D-2115-729F-1D67-675E3C255022}" dt="2025-03-14T08:59:59.241" v="203" actId="1076"/>
        <pc:sldMkLst>
          <pc:docMk/>
          <pc:sldMk cId="3430971835" sldId="268"/>
        </pc:sldMkLst>
        <pc:spChg chg="del">
          <ac:chgData name="James Harmeling" userId="4163935ddb78b774" providerId="Windows Live" clId="Web-{198D933D-2115-729F-1D67-675E3C255022}" dt="2025-03-14T08:55:06.246" v="137"/>
          <ac:spMkLst>
            <pc:docMk/>
            <pc:sldMk cId="3430971835" sldId="268"/>
            <ac:spMk id="2" creationId="{97E80DBF-78EE-C7D0-DBF7-43F0654BCC84}"/>
          </ac:spMkLst>
        </pc:spChg>
        <pc:spChg chg="add mod">
          <ac:chgData name="James Harmeling" userId="4163935ddb78b774" providerId="Windows Live" clId="Web-{198D933D-2115-729F-1D67-675E3C255022}" dt="2025-03-14T08:55:41.013" v="147" actId="1076"/>
          <ac:spMkLst>
            <pc:docMk/>
            <pc:sldMk cId="3430971835" sldId="268"/>
            <ac:spMk id="3" creationId="{933DDF18-D959-884F-04E3-987E56AF7163}"/>
          </ac:spMkLst>
        </pc:spChg>
        <pc:spChg chg="add del mod">
          <ac:chgData name="James Harmeling" userId="4163935ddb78b774" providerId="Windows Live" clId="Web-{198D933D-2115-729F-1D67-675E3C255022}" dt="2025-03-14T08:56:18.108" v="152"/>
          <ac:spMkLst>
            <pc:docMk/>
            <pc:sldMk cId="3430971835" sldId="268"/>
            <ac:spMk id="6" creationId="{A180E158-DD7C-832E-8E38-B6292A6A5D31}"/>
          </ac:spMkLst>
        </pc:spChg>
        <pc:spChg chg="add mod">
          <ac:chgData name="James Harmeling" userId="4163935ddb78b774" providerId="Windows Live" clId="Web-{198D933D-2115-729F-1D67-675E3C255022}" dt="2025-03-14T08:57:00.219" v="172" actId="1076"/>
          <ac:spMkLst>
            <pc:docMk/>
            <pc:sldMk cId="3430971835" sldId="268"/>
            <ac:spMk id="8" creationId="{9F728162-31E1-9752-4187-182C1E0FF52A}"/>
          </ac:spMkLst>
        </pc:spChg>
        <pc:spChg chg="add mod">
          <ac:chgData name="James Harmeling" userId="4163935ddb78b774" providerId="Windows Live" clId="Web-{198D933D-2115-729F-1D67-675E3C255022}" dt="2025-03-14T08:59:22.958" v="189" actId="1076"/>
          <ac:spMkLst>
            <pc:docMk/>
            <pc:sldMk cId="3430971835" sldId="268"/>
            <ac:spMk id="11" creationId="{38633FFA-99A7-8D55-61DB-62105749E953}"/>
          </ac:spMkLst>
        </pc:spChg>
        <pc:spChg chg="add mod">
          <ac:chgData name="James Harmeling" userId="4163935ddb78b774" providerId="Windows Live" clId="Web-{198D933D-2115-729F-1D67-675E3C255022}" dt="2025-03-14T08:59:59.241" v="203" actId="1076"/>
          <ac:spMkLst>
            <pc:docMk/>
            <pc:sldMk cId="3430971835" sldId="268"/>
            <ac:spMk id="13" creationId="{0476F656-1412-CDAC-D6D3-47E65B699C00}"/>
          </ac:spMkLst>
        </pc:spChg>
      </pc:sldChg>
    </pc:docChg>
  </pc:docChgLst>
  <pc:docChgLst>
    <pc:chgData name="James Harmeling" userId="4163935ddb78b774" providerId="Windows Live" clId="Web-{E148BAD3-04CE-F672-3E6C-525258CA9F3D}"/>
    <pc:docChg chg="addSld modSld">
      <pc:chgData name="James Harmeling" userId="4163935ddb78b774" providerId="Windows Live" clId="Web-{E148BAD3-04CE-F672-3E6C-525258CA9F3D}" dt="2025-03-15T06:01:13.886" v="4"/>
      <pc:docMkLst>
        <pc:docMk/>
      </pc:docMkLst>
      <pc:sldChg chg="addSp delSp modSp new mod setBg">
        <pc:chgData name="James Harmeling" userId="4163935ddb78b774" providerId="Windows Live" clId="Web-{E148BAD3-04CE-F672-3E6C-525258CA9F3D}" dt="2025-03-15T06:01:13.886" v="4"/>
        <pc:sldMkLst>
          <pc:docMk/>
          <pc:sldMk cId="4263473551" sldId="269"/>
        </pc:sldMkLst>
        <pc:spChg chg="add">
          <ac:chgData name="James Harmeling" userId="4163935ddb78b774" providerId="Windows Live" clId="Web-{E148BAD3-04CE-F672-3E6C-525258CA9F3D}" dt="2025-03-15T06:01:13.886" v="4"/>
          <ac:spMkLst>
            <pc:docMk/>
            <pc:sldMk cId="4263473551" sldId="269"/>
            <ac:spMk id="8" creationId="{42A4FC2C-047E-45A5-965D-8E1E3BF09BC6}"/>
          </ac:spMkLst>
        </pc:spChg>
        <pc:picChg chg="add del mod">
          <ac:chgData name="James Harmeling" userId="4163935ddb78b774" providerId="Windows Live" clId="Web-{E148BAD3-04CE-F672-3E6C-525258CA9F3D}" dt="2025-03-15T06:00:51.042" v="2"/>
          <ac:picMkLst>
            <pc:docMk/>
            <pc:sldMk cId="4263473551" sldId="269"/>
            <ac:picMk id="2" creationId="{4535C243-85BB-973A-4511-24062795DEF6}"/>
          </ac:picMkLst>
        </pc:picChg>
        <pc:picChg chg="add mod">
          <ac:chgData name="James Harmeling" userId="4163935ddb78b774" providerId="Windows Live" clId="Web-{E148BAD3-04CE-F672-3E6C-525258CA9F3D}" dt="2025-03-15T06:01:13.886" v="4"/>
          <ac:picMkLst>
            <pc:docMk/>
            <pc:sldMk cId="4263473551" sldId="269"/>
            <ac:picMk id="3" creationId="{41D56955-B086-AD04-F270-4C75D1AAE097}"/>
          </ac:picMkLst>
        </pc:picChg>
      </pc:sldChg>
    </pc:docChg>
  </pc:docChgLst>
  <pc:docChgLst>
    <pc:chgData name="Matt Lyle" userId="a96e7d453dd11193" providerId="LiveId" clId="{01C013CB-C461-46C6-95AF-C3FEFBC4F28E}"/>
    <pc:docChg chg="undo custSel delSld modSld modMainMaster">
      <pc:chgData name="Matt Lyle" userId="a96e7d453dd11193" providerId="LiveId" clId="{01C013CB-C461-46C6-95AF-C3FEFBC4F28E}" dt="2025-03-15T06:18:45.879" v="39" actId="47"/>
      <pc:docMkLst>
        <pc:docMk/>
      </pc:docMkLst>
      <pc:sldChg chg="delSp mod modClrScheme delDesignElem chgLayout">
        <pc:chgData name="Matt Lyle" userId="a96e7d453dd11193" providerId="LiveId" clId="{01C013CB-C461-46C6-95AF-C3FEFBC4F28E}" dt="2025-03-15T06:08:12.717" v="21" actId="700"/>
        <pc:sldMkLst>
          <pc:docMk/>
          <pc:sldMk cId="1991775131" sldId="257"/>
        </pc:sldMkLst>
        <pc:spChg chg="del">
          <ac:chgData name="Matt Lyle" userId="a96e7d453dd11193" providerId="LiveId" clId="{01C013CB-C461-46C6-95AF-C3FEFBC4F28E}" dt="2025-03-15T06:08:12.717" v="21" actId="700"/>
          <ac:spMkLst>
            <pc:docMk/>
            <pc:sldMk cId="1991775131" sldId="257"/>
            <ac:spMk id="9" creationId="{42A4FC2C-047E-45A5-965D-8E1E3BF09BC6}"/>
          </ac:spMkLst>
        </pc:spChg>
        <pc:picChg chg="del">
          <ac:chgData name="Matt Lyle" userId="a96e7d453dd11193" providerId="LiveId" clId="{01C013CB-C461-46C6-95AF-C3FEFBC4F28E}" dt="2025-03-15T06:07:56.713" v="18" actId="478"/>
          <ac:picMkLst>
            <pc:docMk/>
            <pc:sldMk cId="1991775131" sldId="257"/>
            <ac:picMk id="4" creationId="{739D2968-358D-6DF5-1CC9-A04B377B5BDF}"/>
          </ac:picMkLst>
        </pc:picChg>
      </pc:sldChg>
      <pc:sldChg chg="del">
        <pc:chgData name="Matt Lyle" userId="a96e7d453dd11193" providerId="LiveId" clId="{01C013CB-C461-46C6-95AF-C3FEFBC4F28E}" dt="2025-03-15T06:18:42.157" v="30" actId="47"/>
        <pc:sldMkLst>
          <pc:docMk/>
          <pc:sldMk cId="118440527" sldId="258"/>
        </pc:sldMkLst>
      </pc:sldChg>
      <pc:sldChg chg="modSp del mod">
        <pc:chgData name="Matt Lyle" userId="a96e7d453dd11193" providerId="LiveId" clId="{01C013CB-C461-46C6-95AF-C3FEFBC4F28E}" dt="2025-03-15T06:18:42.665" v="31" actId="47"/>
        <pc:sldMkLst>
          <pc:docMk/>
          <pc:sldMk cId="165663727" sldId="259"/>
        </pc:sldMkLst>
        <pc:picChg chg="mod">
          <ac:chgData name="Matt Lyle" userId="a96e7d453dd11193" providerId="LiveId" clId="{01C013CB-C461-46C6-95AF-C3FEFBC4F28E}" dt="2025-03-15T06:09:16.491" v="23" actId="14100"/>
          <ac:picMkLst>
            <pc:docMk/>
            <pc:sldMk cId="165663727" sldId="259"/>
            <ac:picMk id="4" creationId="{AB884E8C-38DE-A1A8-0436-BD66772F800A}"/>
          </ac:picMkLst>
        </pc:picChg>
      </pc:sldChg>
      <pc:sldChg chg="modSp del mod">
        <pc:chgData name="Matt Lyle" userId="a96e7d453dd11193" providerId="LiveId" clId="{01C013CB-C461-46C6-95AF-C3FEFBC4F28E}" dt="2025-03-15T06:18:43.008" v="32" actId="47"/>
        <pc:sldMkLst>
          <pc:docMk/>
          <pc:sldMk cId="2401166423" sldId="260"/>
        </pc:sldMkLst>
        <pc:picChg chg="mod">
          <ac:chgData name="Matt Lyle" userId="a96e7d453dd11193" providerId="LiveId" clId="{01C013CB-C461-46C6-95AF-C3FEFBC4F28E}" dt="2025-03-15T06:09:44.974" v="29" actId="14100"/>
          <ac:picMkLst>
            <pc:docMk/>
            <pc:sldMk cId="2401166423" sldId="260"/>
            <ac:picMk id="3" creationId="{DB63AE5C-F0BC-DF3A-04D3-31235C548B04}"/>
          </ac:picMkLst>
        </pc:picChg>
      </pc:sldChg>
      <pc:sldChg chg="del">
        <pc:chgData name="Matt Lyle" userId="a96e7d453dd11193" providerId="LiveId" clId="{01C013CB-C461-46C6-95AF-C3FEFBC4F28E}" dt="2025-03-15T06:18:43.364" v="33" actId="47"/>
        <pc:sldMkLst>
          <pc:docMk/>
          <pc:sldMk cId="1320384805" sldId="261"/>
        </pc:sldMkLst>
      </pc:sldChg>
      <pc:sldChg chg="del">
        <pc:chgData name="Matt Lyle" userId="a96e7d453dd11193" providerId="LiveId" clId="{01C013CB-C461-46C6-95AF-C3FEFBC4F28E}" dt="2025-03-15T06:18:43.726" v="34" actId="47"/>
        <pc:sldMkLst>
          <pc:docMk/>
          <pc:sldMk cId="3997984997" sldId="262"/>
        </pc:sldMkLst>
      </pc:sldChg>
      <pc:sldChg chg="del">
        <pc:chgData name="Matt Lyle" userId="a96e7d453dd11193" providerId="LiveId" clId="{01C013CB-C461-46C6-95AF-C3FEFBC4F28E}" dt="2025-03-15T06:18:44.037" v="35" actId="47"/>
        <pc:sldMkLst>
          <pc:docMk/>
          <pc:sldMk cId="4051953903" sldId="263"/>
        </pc:sldMkLst>
      </pc:sldChg>
      <pc:sldChg chg="del">
        <pc:chgData name="Matt Lyle" userId="a96e7d453dd11193" providerId="LiveId" clId="{01C013CB-C461-46C6-95AF-C3FEFBC4F28E}" dt="2025-03-15T06:18:44.402" v="36" actId="47"/>
        <pc:sldMkLst>
          <pc:docMk/>
          <pc:sldMk cId="829505724" sldId="264"/>
        </pc:sldMkLst>
      </pc:sldChg>
      <pc:sldChg chg="del">
        <pc:chgData name="Matt Lyle" userId="a96e7d453dd11193" providerId="LiveId" clId="{01C013CB-C461-46C6-95AF-C3FEFBC4F28E}" dt="2025-03-15T06:18:45.188" v="38" actId="47"/>
        <pc:sldMkLst>
          <pc:docMk/>
          <pc:sldMk cId="2665513063" sldId="265"/>
        </pc:sldMkLst>
      </pc:sldChg>
      <pc:sldChg chg="del">
        <pc:chgData name="Matt Lyle" userId="a96e7d453dd11193" providerId="LiveId" clId="{01C013CB-C461-46C6-95AF-C3FEFBC4F28E}" dt="2025-03-15T06:18:45.879" v="39" actId="47"/>
        <pc:sldMkLst>
          <pc:docMk/>
          <pc:sldMk cId="1294395882" sldId="266"/>
        </pc:sldMkLst>
      </pc:sldChg>
      <pc:sldChg chg="delSp mod modClrScheme delDesignElem chgLayout">
        <pc:chgData name="Matt Lyle" userId="a96e7d453dd11193" providerId="LiveId" clId="{01C013CB-C461-46C6-95AF-C3FEFBC4F28E}" dt="2025-03-15T06:08:12.717" v="21" actId="700"/>
        <pc:sldMkLst>
          <pc:docMk/>
          <pc:sldMk cId="2198507876" sldId="267"/>
        </pc:sldMkLst>
        <pc:spChg chg="del">
          <ac:chgData name="Matt Lyle" userId="a96e7d453dd11193" providerId="LiveId" clId="{01C013CB-C461-46C6-95AF-C3FEFBC4F28E}" dt="2025-03-15T06:08:12.717" v="21" actId="700"/>
          <ac:spMkLst>
            <pc:docMk/>
            <pc:sldMk cId="2198507876" sldId="267"/>
            <ac:spMk id="9" creationId="{FF2D4841-E261-8D32-0C48-B69B18D22EF4}"/>
          </ac:spMkLst>
        </pc:spChg>
        <pc:picChg chg="del">
          <ac:chgData name="Matt Lyle" userId="a96e7d453dd11193" providerId="LiveId" clId="{01C013CB-C461-46C6-95AF-C3FEFBC4F28E}" dt="2025-03-15T06:08:00.483" v="19" actId="478"/>
          <ac:picMkLst>
            <pc:docMk/>
            <pc:sldMk cId="2198507876" sldId="267"/>
            <ac:picMk id="4" creationId="{5ECCA94B-133F-C017-93B8-1BB4E3643D36}"/>
          </ac:picMkLst>
        </pc:picChg>
      </pc:sldChg>
      <pc:sldChg chg="addSp delSp modSp mod modClrScheme delDesignElem chgLayout">
        <pc:chgData name="Matt Lyle" userId="a96e7d453dd11193" providerId="LiveId" clId="{01C013CB-C461-46C6-95AF-C3FEFBC4F28E}" dt="2025-03-15T06:08:12.717" v="21" actId="700"/>
        <pc:sldMkLst>
          <pc:docMk/>
          <pc:sldMk cId="3430971835" sldId="268"/>
        </pc:sldMkLst>
        <pc:spChg chg="del">
          <ac:chgData name="Matt Lyle" userId="a96e7d453dd11193" providerId="LiveId" clId="{01C013CB-C461-46C6-95AF-C3FEFBC4F28E}" dt="2025-03-15T06:08:12.717" v="21" actId="700"/>
          <ac:spMkLst>
            <pc:docMk/>
            <pc:sldMk cId="3430971835" sldId="268"/>
            <ac:spMk id="9" creationId="{5C296200-5985-C117-6FFF-8683ED8A6AF0}"/>
          </ac:spMkLst>
        </pc:spChg>
        <pc:picChg chg="del">
          <ac:chgData name="Matt Lyle" userId="a96e7d453dd11193" providerId="LiveId" clId="{01C013CB-C461-46C6-95AF-C3FEFBC4F28E}" dt="2025-03-15T06:08:03.742" v="20" actId="478"/>
          <ac:picMkLst>
            <pc:docMk/>
            <pc:sldMk cId="3430971835" sldId="268"/>
            <ac:picMk id="4" creationId="{E2AFEC43-B176-F3C9-60B0-58341314A103}"/>
          </ac:picMkLst>
        </pc:picChg>
        <pc:picChg chg="add del mod modCrop">
          <ac:chgData name="Matt Lyle" userId="a96e7d453dd11193" providerId="LiveId" clId="{01C013CB-C461-46C6-95AF-C3FEFBC4F28E}" dt="2025-03-15T06:07:34.059" v="16" actId="21"/>
          <ac:picMkLst>
            <pc:docMk/>
            <pc:sldMk cId="3430971835" sldId="268"/>
            <ac:picMk id="6" creationId="{3C133407-6DA2-3028-7FAC-B3F70C956283}"/>
          </ac:picMkLst>
        </pc:picChg>
      </pc:sldChg>
      <pc:sldChg chg="del">
        <pc:chgData name="Matt Lyle" userId="a96e7d453dd11193" providerId="LiveId" clId="{01C013CB-C461-46C6-95AF-C3FEFBC4F28E}" dt="2025-03-15T06:18:44.813" v="37" actId="47"/>
        <pc:sldMkLst>
          <pc:docMk/>
          <pc:sldMk cId="4263473551" sldId="269"/>
        </pc:sldMkLst>
      </pc:sldChg>
      <pc:sldMasterChg chg="modSldLayout">
        <pc:chgData name="Matt Lyle" userId="a96e7d453dd11193" providerId="LiveId" clId="{01C013CB-C461-46C6-95AF-C3FEFBC4F28E}" dt="2025-03-15T06:07:42.407" v="17"/>
        <pc:sldMasterMkLst>
          <pc:docMk/>
          <pc:sldMasterMk cId="2460954070" sldId="2147483660"/>
        </pc:sldMasterMkLst>
        <pc:sldLayoutChg chg="addSp delSp modSp mod">
          <pc:chgData name="Matt Lyle" userId="a96e7d453dd11193" providerId="LiveId" clId="{01C013CB-C461-46C6-95AF-C3FEFBC4F28E}" dt="2025-03-15T06:07:42.407" v="17"/>
          <pc:sldLayoutMkLst>
            <pc:docMk/>
            <pc:sldMasterMk cId="2460954070" sldId="2147483660"/>
            <pc:sldLayoutMk cId="3698579758" sldId="2147483668"/>
          </pc:sldLayoutMkLst>
          <pc:spChg chg="del">
            <ac:chgData name="Matt Lyle" userId="a96e7d453dd11193" providerId="LiveId" clId="{01C013CB-C461-46C6-95AF-C3FEFBC4F28E}" dt="2025-03-15T06:05:28.335" v="0" actId="478"/>
            <ac:spMkLst>
              <pc:docMk/>
              <pc:sldMasterMk cId="2460954070" sldId="2147483660"/>
              <pc:sldLayoutMk cId="3698579758" sldId="2147483668"/>
              <ac:spMk id="2" creationId="{00000000-0000-0000-0000-000000000000}"/>
            </ac:spMkLst>
          </pc:spChg>
          <pc:spChg chg="del">
            <ac:chgData name="Matt Lyle" userId="a96e7d453dd11193" providerId="LiveId" clId="{01C013CB-C461-46C6-95AF-C3FEFBC4F28E}" dt="2025-03-15T06:05:28.335" v="0" actId="478"/>
            <ac:spMkLst>
              <pc:docMk/>
              <pc:sldMasterMk cId="2460954070" sldId="2147483660"/>
              <pc:sldLayoutMk cId="3698579758" sldId="2147483668"/>
              <ac:spMk id="3" creationId="{00000000-0000-0000-0000-000000000000}"/>
            </ac:spMkLst>
          </pc:spChg>
          <pc:spChg chg="del">
            <ac:chgData name="Matt Lyle" userId="a96e7d453dd11193" providerId="LiveId" clId="{01C013CB-C461-46C6-95AF-C3FEFBC4F28E}" dt="2025-03-15T06:05:28.335" v="0" actId="478"/>
            <ac:spMkLst>
              <pc:docMk/>
              <pc:sldMasterMk cId="2460954070" sldId="2147483660"/>
              <pc:sldLayoutMk cId="3698579758" sldId="2147483668"/>
              <ac:spMk id="4" creationId="{00000000-0000-0000-0000-000000000000}"/>
            </ac:spMkLst>
          </pc:spChg>
          <pc:picChg chg="add del mod">
            <ac:chgData name="Matt Lyle" userId="a96e7d453dd11193" providerId="LiveId" clId="{01C013CB-C461-46C6-95AF-C3FEFBC4F28E}" dt="2025-03-15T06:06:35.833" v="5" actId="478"/>
            <ac:picMkLst>
              <pc:docMk/>
              <pc:sldMasterMk cId="2460954070" sldId="2147483660"/>
              <pc:sldLayoutMk cId="3698579758" sldId="2147483668"/>
              <ac:picMk id="6" creationId="{80558F7B-663C-D426-E0F9-3A8017F27B7A}"/>
            </ac:picMkLst>
          </pc:picChg>
          <pc:picChg chg="add mod">
            <ac:chgData name="Matt Lyle" userId="a96e7d453dd11193" providerId="LiveId" clId="{01C013CB-C461-46C6-95AF-C3FEFBC4F28E}" dt="2025-03-15T06:07:42.407" v="17"/>
            <ac:picMkLst>
              <pc:docMk/>
              <pc:sldMasterMk cId="2460954070" sldId="2147483660"/>
              <pc:sldLayoutMk cId="3698579758" sldId="2147483668"/>
              <ac:picMk id="7" creationId="{3C133407-6DA2-3028-7FAC-B3F70C956283}"/>
            </ac:picMkLst>
          </pc:picChg>
        </pc:sldLayoutChg>
      </pc:sldMasterChg>
    </pc:docChg>
  </pc:docChgLst>
  <pc:docChgLst>
    <pc:chgData name="James Harmeling" userId="4163935ddb78b774" providerId="Windows Live" clId="Web-{9A5F6B18-ED65-54BA-BF5A-53583A14887C}"/>
    <pc:docChg chg="addSld delSld modSld sldOrd modMainMaster">
      <pc:chgData name="James Harmeling" userId="4163935ddb78b774" providerId="Windows Live" clId="Web-{9A5F6B18-ED65-54BA-BF5A-53583A14887C}" dt="2025-03-14T08:20:07.829" v="127"/>
      <pc:docMkLst>
        <pc:docMk/>
      </pc:docMkLst>
      <pc:sldChg chg="addSp delSp modSp del mod setBg setClrOvrMap">
        <pc:chgData name="James Harmeling" userId="4163935ddb78b774" providerId="Windows Live" clId="Web-{9A5F6B18-ED65-54BA-BF5A-53583A14887C}" dt="2025-03-14T07:51:03.587" v="38"/>
        <pc:sldMkLst>
          <pc:docMk/>
          <pc:sldMk cId="109857222" sldId="256"/>
        </pc:sldMkLst>
        <pc:spChg chg="del">
          <ac:chgData name="James Harmeling" userId="4163935ddb78b774" providerId="Windows Live" clId="Web-{9A5F6B18-ED65-54BA-BF5A-53583A14887C}" dt="2025-03-14T07:43:20.443" v="1"/>
          <ac:spMkLst>
            <pc:docMk/>
            <pc:sldMk cId="109857222" sldId="256"/>
            <ac:spMk id="2" creationId="{00000000-0000-0000-0000-000000000000}"/>
          </ac:spMkLst>
        </pc:spChg>
        <pc:spChg chg="del">
          <ac:chgData name="James Harmeling" userId="4163935ddb78b774" providerId="Windows Live" clId="Web-{9A5F6B18-ED65-54BA-BF5A-53583A14887C}" dt="2025-03-14T07:43:27.928" v="2"/>
          <ac:spMkLst>
            <pc:docMk/>
            <pc:sldMk cId="109857222" sldId="256"/>
            <ac:spMk id="3" creationId="{00000000-0000-0000-0000-000000000000}"/>
          </ac:spMkLst>
        </pc:spChg>
        <pc:spChg chg="add del mod ord">
          <ac:chgData name="James Harmeling" userId="4163935ddb78b774" providerId="Windows Live" clId="Web-{9A5F6B18-ED65-54BA-BF5A-53583A14887C}" dt="2025-03-14T07:49:29.099" v="33"/>
          <ac:spMkLst>
            <pc:docMk/>
            <pc:sldMk cId="109857222" sldId="256"/>
            <ac:spMk id="8" creationId="{5B0998A4-417C-6FDD-62CB-19C16E00C9D6}"/>
          </ac:spMkLst>
        </pc:spChg>
        <pc:spChg chg="add del">
          <ac:chgData name="James Harmeling" userId="4163935ddb78b774" providerId="Windows Live" clId="Web-{9A5F6B18-ED65-54BA-BF5A-53583A14887C}" dt="2025-03-14T07:46:21.075" v="13"/>
          <ac:spMkLst>
            <pc:docMk/>
            <pc:sldMk cId="109857222" sldId="256"/>
            <ac:spMk id="11" creationId="{42A4FC2C-047E-45A5-965D-8E1E3BF09BC6}"/>
          </ac:spMkLst>
        </pc:spChg>
        <pc:spChg chg="add del">
          <ac:chgData name="James Harmeling" userId="4163935ddb78b774" providerId="Windows Live" clId="Web-{9A5F6B18-ED65-54BA-BF5A-53583A14887C}" dt="2025-03-14T07:48:39.425" v="25"/>
          <ac:spMkLst>
            <pc:docMk/>
            <pc:sldMk cId="109857222" sldId="256"/>
            <ac:spMk id="16" creationId="{42A4FC2C-047E-45A5-965D-8E1E3BF09BC6}"/>
          </ac:spMkLst>
        </pc:spChg>
        <pc:picChg chg="add del mod">
          <ac:chgData name="James Harmeling" userId="4163935ddb78b774" providerId="Windows Live" clId="Web-{9A5F6B18-ED65-54BA-BF5A-53583A14887C}" dt="2025-03-14T07:43:35.303" v="3"/>
          <ac:picMkLst>
            <pc:docMk/>
            <pc:sldMk cId="109857222" sldId="256"/>
            <ac:picMk id="4" creationId="{AC24FD68-5DCF-EBD4-C4C3-226C96C09B19}"/>
          </ac:picMkLst>
        </pc:picChg>
        <pc:picChg chg="add del mod">
          <ac:chgData name="James Harmeling" userId="4163935ddb78b774" providerId="Windows Live" clId="Web-{9A5F6B18-ED65-54BA-BF5A-53583A14887C}" dt="2025-03-14T07:44:06.914" v="8"/>
          <ac:picMkLst>
            <pc:docMk/>
            <pc:sldMk cId="109857222" sldId="256"/>
            <ac:picMk id="5" creationId="{A9671D11-6BDD-31EE-2F8E-E491747E6BE4}"/>
          </ac:picMkLst>
        </pc:picChg>
        <pc:picChg chg="add del mod">
          <ac:chgData name="James Harmeling" userId="4163935ddb78b774" providerId="Windows Live" clId="Web-{9A5F6B18-ED65-54BA-BF5A-53583A14887C}" dt="2025-03-14T07:45:17.792" v="11"/>
          <ac:picMkLst>
            <pc:docMk/>
            <pc:sldMk cId="109857222" sldId="256"/>
            <ac:picMk id="6" creationId="{072E649F-0FEC-5B3F-DDD5-B7AB4CD077ED}"/>
          </ac:picMkLst>
        </pc:picChg>
        <pc:picChg chg="add del mod">
          <ac:chgData name="James Harmeling" userId="4163935ddb78b774" providerId="Windows Live" clId="Web-{9A5F6B18-ED65-54BA-BF5A-53583A14887C}" dt="2025-03-14T07:48:14.158" v="23"/>
          <ac:picMkLst>
            <pc:docMk/>
            <pc:sldMk cId="109857222" sldId="256"/>
            <ac:picMk id="7" creationId="{FE6BC7A9-70C4-BACB-5A1A-2B03916E0586}"/>
          </ac:picMkLst>
        </pc:picChg>
        <pc:picChg chg="add del mod">
          <ac:chgData name="James Harmeling" userId="4163935ddb78b774" providerId="Windows Live" clId="Web-{9A5F6B18-ED65-54BA-BF5A-53583A14887C}" dt="2025-03-14T07:50:32.585" v="34"/>
          <ac:picMkLst>
            <pc:docMk/>
            <pc:sldMk cId="109857222" sldId="256"/>
            <ac:picMk id="9" creationId="{17B4AFBF-6FBD-C389-5CE4-53D5206CCC03}"/>
          </ac:picMkLst>
        </pc:picChg>
      </pc:sldChg>
      <pc:sldChg chg="addSp delSp modSp new mod ord modTransition setBg">
        <pc:chgData name="James Harmeling" userId="4163935ddb78b774" providerId="Windows Live" clId="Web-{9A5F6B18-ED65-54BA-BF5A-53583A14887C}" dt="2025-03-14T07:59:23.716" v="65"/>
        <pc:sldMkLst>
          <pc:docMk/>
          <pc:sldMk cId="1991775131" sldId="257"/>
        </pc:sldMkLst>
        <pc:spChg chg="add mod">
          <ac:chgData name="James Harmeling" userId="4163935ddb78b774" providerId="Windows Live" clId="Web-{9A5F6B18-ED65-54BA-BF5A-53583A14887C}" dt="2025-03-14T07:55:37.910" v="54"/>
          <ac:spMkLst>
            <pc:docMk/>
            <pc:sldMk cId="1991775131" sldId="257"/>
            <ac:spMk id="5" creationId="{7BAF28DA-1C48-BCFA-FA57-2CC20893ECD6}"/>
          </ac:spMkLst>
        </pc:spChg>
        <pc:spChg chg="add del">
          <ac:chgData name="James Harmeling" userId="4163935ddb78b774" providerId="Windows Live" clId="Web-{9A5F6B18-ED65-54BA-BF5A-53583A14887C}" dt="2025-03-14T07:51:51.042" v="41"/>
          <ac:spMkLst>
            <pc:docMk/>
            <pc:sldMk cId="1991775131" sldId="257"/>
            <ac:spMk id="7" creationId="{42A4FC2C-047E-45A5-965D-8E1E3BF09BC6}"/>
          </ac:spMkLst>
        </pc:spChg>
        <pc:spChg chg="add">
          <ac:chgData name="James Harmeling" userId="4163935ddb78b774" providerId="Windows Live" clId="Web-{9A5F6B18-ED65-54BA-BF5A-53583A14887C}" dt="2025-03-14T07:54:13.547" v="46"/>
          <ac:spMkLst>
            <pc:docMk/>
            <pc:sldMk cId="1991775131" sldId="257"/>
            <ac:spMk id="9" creationId="{42A4FC2C-047E-45A5-965D-8E1E3BF09BC6}"/>
          </ac:spMkLst>
        </pc:spChg>
        <pc:spChg chg="add del">
          <ac:chgData name="James Harmeling" userId="4163935ddb78b774" providerId="Windows Live" clId="Web-{9A5F6B18-ED65-54BA-BF5A-53583A14887C}" dt="2025-03-14T07:52:12.855" v="43"/>
          <ac:spMkLst>
            <pc:docMk/>
            <pc:sldMk cId="1991775131" sldId="257"/>
            <ac:spMk id="12" creationId="{206E56BB-C8E6-4F70-B8BF-921C4912D6DE}"/>
          </ac:spMkLst>
        </pc:spChg>
        <pc:spChg chg="add del">
          <ac:chgData name="James Harmeling" userId="4163935ddb78b774" providerId="Windows Live" clId="Web-{9A5F6B18-ED65-54BA-BF5A-53583A14887C}" dt="2025-03-14T07:52:16.340" v="44"/>
          <ac:spMkLst>
            <pc:docMk/>
            <pc:sldMk cId="1991775131" sldId="257"/>
            <ac:spMk id="14" creationId="{99643316-AB20-4DD1-8578-B5D7F033C0A3}"/>
          </ac:spMkLst>
        </pc:spChg>
        <pc:picChg chg="add del mod">
          <ac:chgData name="James Harmeling" userId="4163935ddb78b774" providerId="Windows Live" clId="Web-{9A5F6B18-ED65-54BA-BF5A-53583A14887C}" dt="2025-03-14T07:51:06.962" v="39"/>
          <ac:picMkLst>
            <pc:docMk/>
            <pc:sldMk cId="1991775131" sldId="257"/>
            <ac:picMk id="2" creationId="{ADA4735D-540D-2C59-0135-4FC97BEBDC4A}"/>
          </ac:picMkLst>
        </pc:picChg>
        <pc:picChg chg="add del mod">
          <ac:chgData name="James Harmeling" userId="4163935ddb78b774" providerId="Windows Live" clId="Web-{9A5F6B18-ED65-54BA-BF5A-53583A14887C}" dt="2025-03-14T07:52:07.355" v="42"/>
          <ac:picMkLst>
            <pc:docMk/>
            <pc:sldMk cId="1991775131" sldId="257"/>
            <ac:picMk id="3" creationId="{76D4E690-7610-60AA-CECB-0CED0D5B9F26}"/>
          </ac:picMkLst>
        </pc:picChg>
        <pc:picChg chg="add mod">
          <ac:chgData name="James Harmeling" userId="4163935ddb78b774" providerId="Windows Live" clId="Web-{9A5F6B18-ED65-54BA-BF5A-53583A14887C}" dt="2025-03-14T07:54:13.547" v="46"/>
          <ac:picMkLst>
            <pc:docMk/>
            <pc:sldMk cId="1991775131" sldId="257"/>
            <ac:picMk id="4" creationId="{739D2968-358D-6DF5-1CC9-A04B377B5BDF}"/>
          </ac:picMkLst>
        </pc:picChg>
      </pc:sldChg>
      <pc:sldChg chg="addSp modSp new modTransition addAnim">
        <pc:chgData name="James Harmeling" userId="4163935ddb78b774" providerId="Windows Live" clId="Web-{9A5F6B18-ED65-54BA-BF5A-53583A14887C}" dt="2025-03-14T08:19:59.610" v="125" actId="1076"/>
        <pc:sldMkLst>
          <pc:docMk/>
          <pc:sldMk cId="118440527" sldId="258"/>
        </pc:sldMkLst>
        <pc:spChg chg="add mod">
          <ac:chgData name="James Harmeling" userId="4163935ddb78b774" providerId="Windows Live" clId="Web-{9A5F6B18-ED65-54BA-BF5A-53583A14887C}" dt="2025-03-14T07:58:08.963" v="59"/>
          <ac:spMkLst>
            <pc:docMk/>
            <pc:sldMk cId="118440527" sldId="258"/>
            <ac:spMk id="2" creationId="{9185177C-249D-B8C7-2076-691F061DD507}"/>
          </ac:spMkLst>
        </pc:spChg>
        <pc:spChg chg="add mod">
          <ac:chgData name="James Harmeling" userId="4163935ddb78b774" providerId="Windows Live" clId="Web-{9A5F6B18-ED65-54BA-BF5A-53583A14887C}" dt="2025-03-14T08:19:51.969" v="124" actId="1076"/>
          <ac:spMkLst>
            <pc:docMk/>
            <pc:sldMk cId="118440527" sldId="258"/>
            <ac:spMk id="4" creationId="{BB366FD0-9FB2-0D77-7CEE-1B84BCBB6EDB}"/>
          </ac:spMkLst>
        </pc:spChg>
        <pc:spChg chg="add mod">
          <ac:chgData name="James Harmeling" userId="4163935ddb78b774" providerId="Windows Live" clId="Web-{9A5F6B18-ED65-54BA-BF5A-53583A14887C}" dt="2025-03-14T08:19:59.610" v="125" actId="1076"/>
          <ac:spMkLst>
            <pc:docMk/>
            <pc:sldMk cId="118440527" sldId="258"/>
            <ac:spMk id="6" creationId="{4AEE821F-D32C-DF13-B89B-DB177C109CA8}"/>
          </ac:spMkLst>
        </pc:spChg>
        <pc:picChg chg="add mod">
          <ac:chgData name="James Harmeling" userId="4163935ddb78b774" providerId="Windows Live" clId="Web-{9A5F6B18-ED65-54BA-BF5A-53583A14887C}" dt="2025-03-14T08:19:45.125" v="123" actId="1076"/>
          <ac:picMkLst>
            <pc:docMk/>
            <pc:sldMk cId="118440527" sldId="258"/>
            <ac:picMk id="3" creationId="{C2A40C20-64C1-61F3-7C7A-1C28CA6A5626}"/>
          </ac:picMkLst>
        </pc:picChg>
      </pc:sldChg>
      <pc:sldChg chg="addSp delSp modSp new mod setBg">
        <pc:chgData name="James Harmeling" userId="4163935ddb78b774" providerId="Windows Live" clId="Web-{9A5F6B18-ED65-54BA-BF5A-53583A14887C}" dt="2025-03-14T08:20:07.829" v="127"/>
        <pc:sldMkLst>
          <pc:docMk/>
          <pc:sldMk cId="165663727" sldId="259"/>
        </pc:sldMkLst>
        <pc:spChg chg="add mod">
          <ac:chgData name="James Harmeling" userId="4163935ddb78b774" providerId="Windows Live" clId="Web-{9A5F6B18-ED65-54BA-BF5A-53583A14887C}" dt="2025-03-14T08:20:07.829" v="127"/>
          <ac:spMkLst>
            <pc:docMk/>
            <pc:sldMk cId="165663727" sldId="259"/>
            <ac:spMk id="5" creationId="{62A27C28-A735-F045-1CAA-74C36771A36A}"/>
          </ac:spMkLst>
        </pc:spChg>
        <pc:spChg chg="add">
          <ac:chgData name="James Harmeling" userId="4163935ddb78b774" providerId="Windows Live" clId="Web-{9A5F6B18-ED65-54BA-BF5A-53583A14887C}" dt="2025-03-14T08:18:53.217" v="109"/>
          <ac:spMkLst>
            <pc:docMk/>
            <pc:sldMk cId="165663727" sldId="259"/>
            <ac:spMk id="9" creationId="{42A4FC2C-047E-45A5-965D-8E1E3BF09BC6}"/>
          </ac:spMkLst>
        </pc:spChg>
        <pc:picChg chg="add del mod">
          <ac:chgData name="James Harmeling" userId="4163935ddb78b774" providerId="Windows Live" clId="Web-{9A5F6B18-ED65-54BA-BF5A-53583A14887C}" dt="2025-03-14T08:06:33.070" v="104"/>
          <ac:picMkLst>
            <pc:docMk/>
            <pc:sldMk cId="165663727" sldId="259"/>
            <ac:picMk id="2" creationId="{694513B0-FBCD-8C7E-AC68-1ADFAA4FE9E6}"/>
          </ac:picMkLst>
        </pc:picChg>
        <pc:picChg chg="add del mod">
          <ac:chgData name="James Harmeling" userId="4163935ddb78b774" providerId="Windows Live" clId="Web-{9A5F6B18-ED65-54BA-BF5A-53583A14887C}" dt="2025-03-14T08:07:05.227" v="106"/>
          <ac:picMkLst>
            <pc:docMk/>
            <pc:sldMk cId="165663727" sldId="259"/>
            <ac:picMk id="3" creationId="{5577D6A8-69E8-362C-BA35-03EC0F9E3DB9}"/>
          </ac:picMkLst>
        </pc:picChg>
        <pc:picChg chg="add mod">
          <ac:chgData name="James Harmeling" userId="4163935ddb78b774" providerId="Windows Live" clId="Web-{9A5F6B18-ED65-54BA-BF5A-53583A14887C}" dt="2025-03-14T08:18:53.217" v="109"/>
          <ac:picMkLst>
            <pc:docMk/>
            <pc:sldMk cId="165663727" sldId="259"/>
            <ac:picMk id="4" creationId="{AB884E8C-38DE-A1A8-0436-BD66772F800A}"/>
          </ac:picMkLst>
        </pc:picChg>
      </pc:sldChg>
      <pc:sldChg chg="new">
        <pc:chgData name="James Harmeling" userId="4163935ddb78b774" providerId="Windows Live" clId="Web-{9A5F6B18-ED65-54BA-BF5A-53583A14887C}" dt="2025-03-14T08:19:04.608" v="110"/>
        <pc:sldMkLst>
          <pc:docMk/>
          <pc:sldMk cId="2401166423" sldId="260"/>
        </pc:sldMkLst>
      </pc:sldChg>
      <pc:sldMasterChg chg="modTransition modSldLayout">
        <pc:chgData name="James Harmeling" userId="4163935ddb78b774" providerId="Windows Live" clId="Web-{9A5F6B18-ED65-54BA-BF5A-53583A14887C}" dt="2025-03-14T07:59:16.528" v="64"/>
        <pc:sldMasterMkLst>
          <pc:docMk/>
          <pc:sldMasterMk cId="2460954070" sldId="2147483660"/>
        </pc:sldMasterMkLst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2385387890" sldId="2147483661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949138452" sldId="2147483662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2591524520" sldId="2147483663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1203092039" sldId="2147483664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3733172339" sldId="2147483665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3210312558" sldId="2147483666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3146388984" sldId="2147483667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3171841454" sldId="2147483668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1718958274" sldId="2147483669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2202905451" sldId="2147483670"/>
          </pc:sldLayoutMkLst>
        </pc:sldLayoutChg>
        <pc:sldLayoutChg chg="modTransition">
          <pc:chgData name="James Harmeling" userId="4163935ddb78b774" providerId="Windows Live" clId="Web-{9A5F6B18-ED65-54BA-BF5A-53583A14887C}" dt="2025-03-14T07:59:16.528" v="64"/>
          <pc:sldLayoutMkLst>
            <pc:docMk/>
            <pc:sldMasterMk cId="2460954070" sldId="2147483660"/>
            <pc:sldLayoutMk cId="3479445657" sldId="2147483671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n hourglass with sand running through it&#10;&#10;AI-generated content may be incorrect.">
            <a:extLst>
              <a:ext uri="{FF2B5EF4-FFF2-40B4-BE49-F238E27FC236}">
                <a16:creationId xmlns:a16="http://schemas.microsoft.com/office/drawing/2014/main" id="{3C133407-6DA2-3028-7FAC-B3F70C9562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"/>
            <a:ext cx="12190476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8579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BAF28DA-1C48-BCFA-FA57-2CC20893ECD6}"/>
              </a:ext>
            </a:extLst>
          </p:cNvPr>
          <p:cNvSpPr txBox="1"/>
          <p:nvPr/>
        </p:nvSpPr>
        <p:spPr>
          <a:xfrm>
            <a:off x="1323975" y="361950"/>
            <a:ext cx="4772025" cy="1569660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5 Ways God Changes Lives . . . and waiting for it!</a:t>
            </a:r>
          </a:p>
          <a:p>
            <a:pPr algn="ctr"/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(Genesis 41)</a:t>
            </a:r>
          </a:p>
        </p:txBody>
      </p:sp>
    </p:spTree>
    <p:extLst>
      <p:ext uri="{BB962C8B-B14F-4D97-AF65-F5344CB8AC3E}">
        <p14:creationId xmlns:p14="http://schemas.microsoft.com/office/powerpoint/2010/main" val="199177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A188CDF-A176-90E4-1077-F3E0F1F187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750C186-B732-8B35-4420-6A1960D1ED88}"/>
              </a:ext>
            </a:extLst>
          </p:cNvPr>
          <p:cNvSpPr txBox="1"/>
          <p:nvPr/>
        </p:nvSpPr>
        <p:spPr>
          <a:xfrm>
            <a:off x="3200400" y="790575"/>
            <a:ext cx="5791200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prepares His witness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(1a)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ED4C119-8F4D-8CB7-DE16-04A7A5A9F5FE}"/>
              </a:ext>
            </a:extLst>
          </p:cNvPr>
          <p:cNvSpPr txBox="1"/>
          <p:nvPr/>
        </p:nvSpPr>
        <p:spPr>
          <a:xfrm>
            <a:off x="1428750" y="1916139"/>
            <a:ext cx="9344025" cy="3970318"/>
          </a:xfrm>
          <a:prstGeom prst="rect">
            <a:avLst/>
          </a:prstGeom>
          <a:solidFill>
            <a:schemeClr val="bg1"/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b="1" dirty="0">
                <a:latin typeface="Times New Roman"/>
                <a:cs typeface="Times New Roman"/>
              </a:rPr>
              <a:t>Psalm 27:14</a:t>
            </a:r>
          </a:p>
          <a:p>
            <a:pPr algn="ctr"/>
            <a:r>
              <a:rPr lang="en-US" sz="2800" dirty="0">
                <a:latin typeface="Times New Roman"/>
                <a:cs typeface="Times New Roman"/>
              </a:rPr>
              <a:t>Wait for the LORD; be strong, and let your heart take courage; wait for the LORD!</a:t>
            </a:r>
          </a:p>
          <a:p>
            <a:pPr algn="ctr"/>
            <a:endParaRPr lang="en-US" sz="2800" b="1" dirty="0">
              <a:latin typeface="Times New Roman"/>
              <a:cs typeface="Times New Roman"/>
            </a:endParaRPr>
          </a:p>
          <a:p>
            <a:pPr algn="ctr"/>
            <a:r>
              <a:rPr lang="en-US" sz="2800" b="1" dirty="0">
                <a:latin typeface="Times New Roman"/>
                <a:cs typeface="Times New Roman"/>
              </a:rPr>
              <a:t>Isaiah 40:31</a:t>
            </a:r>
            <a:endParaRPr lang="en-US" dirty="0"/>
          </a:p>
          <a:p>
            <a:pPr algn="ctr"/>
            <a:r>
              <a:rPr lang="en-US" sz="2800" dirty="0">
                <a:latin typeface="Times New Roman"/>
                <a:cs typeface="Times New Roman"/>
              </a:rPr>
              <a:t>but they who wait for the Lord shall renew their strength;</a:t>
            </a:r>
            <a:br>
              <a:rPr lang="en-US" sz="2800" dirty="0">
                <a:latin typeface="Times New Roman"/>
                <a:cs typeface="Times New Roman"/>
              </a:rPr>
            </a:br>
            <a:r>
              <a:rPr lang="en-US" sz="2800" dirty="0">
                <a:latin typeface="Times New Roman"/>
                <a:cs typeface="Times New Roman"/>
              </a:rPr>
              <a:t>they shall mount up with wings like eagles;</a:t>
            </a:r>
            <a:br>
              <a:rPr lang="en-US" sz="2800" dirty="0">
                <a:latin typeface="Times New Roman"/>
                <a:cs typeface="Times New Roman"/>
              </a:rPr>
            </a:br>
            <a:r>
              <a:rPr lang="en-US" sz="2800" dirty="0">
                <a:latin typeface="Times New Roman"/>
                <a:cs typeface="Times New Roman"/>
              </a:rPr>
              <a:t>they shall run and not be weary;</a:t>
            </a:r>
            <a:br>
              <a:rPr lang="en-US" sz="2800" dirty="0">
                <a:latin typeface="Times New Roman"/>
                <a:cs typeface="Times New Roman"/>
              </a:rPr>
            </a:br>
            <a:r>
              <a:rPr lang="en-US" sz="2800" dirty="0">
                <a:latin typeface="Times New Roman"/>
                <a:cs typeface="Times New Roman"/>
              </a:rPr>
              <a:t>they shall walk and not faint.</a:t>
            </a:r>
          </a:p>
        </p:txBody>
      </p:sp>
    </p:spTree>
    <p:extLst>
      <p:ext uri="{BB962C8B-B14F-4D97-AF65-F5344CB8AC3E}">
        <p14:creationId xmlns:p14="http://schemas.microsoft.com/office/powerpoint/2010/main" val="2198507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8037723-5058-EE86-18F2-3320D4E2FA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3BD174C-84CE-437B-ECED-2609C02B2511}"/>
              </a:ext>
            </a:extLst>
          </p:cNvPr>
          <p:cNvSpPr txBox="1"/>
          <p:nvPr/>
        </p:nvSpPr>
        <p:spPr>
          <a:xfrm>
            <a:off x="3200400" y="790575"/>
            <a:ext cx="5791200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prepares His witness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(1a)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3DDF18-D959-884F-04E3-987E56AF7163}"/>
              </a:ext>
            </a:extLst>
          </p:cNvPr>
          <p:cNvSpPr txBox="1"/>
          <p:nvPr/>
        </p:nvSpPr>
        <p:spPr>
          <a:xfrm>
            <a:off x="3071246" y="1720473"/>
            <a:ext cx="6049505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prepares His audience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(1b-8)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F728162-31E1-9752-4187-182C1E0FF52A}"/>
              </a:ext>
            </a:extLst>
          </p:cNvPr>
          <p:cNvSpPr txBox="1"/>
          <p:nvPr/>
        </p:nvSpPr>
        <p:spPr>
          <a:xfrm>
            <a:off x="3404460" y="2609043"/>
            <a:ext cx="5403743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creates a bridge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(9-16)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8633FFA-99A7-8D55-61DB-62105749E953}"/>
              </a:ext>
            </a:extLst>
          </p:cNvPr>
          <p:cNvSpPr txBox="1"/>
          <p:nvPr/>
        </p:nvSpPr>
        <p:spPr>
          <a:xfrm>
            <a:off x="3169402" y="3433037"/>
            <a:ext cx="6010759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gives a clear message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(17-45)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476F656-1412-CDAC-D6D3-47E65B699C00}"/>
              </a:ext>
            </a:extLst>
          </p:cNvPr>
          <p:cNvSpPr txBox="1"/>
          <p:nvPr/>
        </p:nvSpPr>
        <p:spPr>
          <a:xfrm>
            <a:off x="3401877" y="4311274"/>
            <a:ext cx="5403743" cy="584775"/>
          </a:xfrm>
          <a:prstGeom prst="rect">
            <a:avLst/>
          </a:prstGeom>
          <a:solidFill>
            <a:schemeClr val="bg2">
              <a:lumMod val="10000"/>
            </a:schemeClr>
          </a:solidFill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200" b="1" i="1" dirty="0">
                <a:solidFill>
                  <a:schemeClr val="bg1"/>
                </a:solidFill>
                <a:latin typeface="Times New Roman"/>
                <a:cs typeface="Times New Roman"/>
              </a:rPr>
              <a:t>God grants a response </a:t>
            </a:r>
            <a:r>
              <a:rPr lang="en-US" sz="3200" i="1" dirty="0">
                <a:solidFill>
                  <a:schemeClr val="bg1"/>
                </a:solidFill>
                <a:latin typeface="Times New Roman"/>
                <a:cs typeface="Times New Roman"/>
              </a:rPr>
              <a:t>(46-57)</a:t>
            </a:r>
            <a:endParaRPr lang="en-US" dirty="0">
              <a:solidFill>
                <a:schemeClr val="bg1"/>
              </a:solidFill>
              <a:latin typeface="Aptos" panose="020B0004020202020204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30971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  <p:bldP spid="11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123</Words>
  <Application>Microsoft Office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Aptos</vt:lpstr>
      <vt:lpstr>Aptos Display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Matt Lyle</cp:lastModifiedBy>
  <cp:revision>212</cp:revision>
  <dcterms:created xsi:type="dcterms:W3CDTF">2025-03-14T07:42:59Z</dcterms:created>
  <dcterms:modified xsi:type="dcterms:W3CDTF">2025-03-15T06:18:48Z</dcterms:modified>
</cp:coreProperties>
</file>