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 id="2147483726" r:id="rId2"/>
    <p:sldMasterId id="2147483738" r:id="rId3"/>
    <p:sldMasterId id="2147483750" r:id="rId4"/>
  </p:sldMasterIdLst>
  <p:sldIdLst>
    <p:sldId id="257" r:id="rId5"/>
    <p:sldId id="264" r:id="rId6"/>
    <p:sldId id="259" r:id="rId7"/>
    <p:sldId id="261" r:id="rId8"/>
    <p:sldId id="267" r:id="rId9"/>
    <p:sldId id="265" r:id="rId10"/>
    <p:sldId id="272" r:id="rId11"/>
    <p:sldId id="271" r:id="rId12"/>
    <p:sldId id="263" r:id="rId13"/>
    <p:sldId id="268" r:id="rId14"/>
    <p:sldId id="273" r:id="rId15"/>
    <p:sldId id="276" r:id="rId16"/>
    <p:sldId id="262" r:id="rId17"/>
    <p:sldId id="284" r:id="rId18"/>
    <p:sldId id="275" r:id="rId19"/>
    <p:sldId id="274" r:id="rId20"/>
    <p:sldId id="269" r:id="rId21"/>
    <p:sldId id="270" r:id="rId22"/>
    <p:sldId id="277" r:id="rId23"/>
    <p:sldId id="279" r:id="rId24"/>
    <p:sldId id="278" r:id="rId25"/>
    <p:sldId id="280" r:id="rId26"/>
    <p:sldId id="281" r:id="rId27"/>
    <p:sldId id="283" r:id="rId28"/>
    <p:sldId id="282"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C0E8"/>
    <a:srgbClr val="0064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5DC2C5-1F84-4AC1-84AE-B019A1E29438}" v="28" dt="2025-03-09T06:27:22.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504" y="2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905DC2C5-1F84-4AC1-84AE-B019A1E29438}"/>
    <pc:docChg chg="undo redo custSel addSld delSld modSld modMainMaster">
      <pc:chgData name="Matt Lyle" userId="a96e7d453dd11193" providerId="LiveId" clId="{905DC2C5-1F84-4AC1-84AE-B019A1E29438}" dt="2025-03-09T06:33:31.599" v="793" actId="47"/>
      <pc:docMkLst>
        <pc:docMk/>
      </pc:docMkLst>
      <pc:sldChg chg="modSp mod modAnim">
        <pc:chgData name="Matt Lyle" userId="a96e7d453dd11193" providerId="LiveId" clId="{905DC2C5-1F84-4AC1-84AE-B019A1E29438}" dt="2025-03-08T13:35:46.783" v="4" actId="14100"/>
        <pc:sldMkLst>
          <pc:docMk/>
          <pc:sldMk cId="2740964417" sldId="257"/>
        </pc:sldMkLst>
        <pc:spChg chg="mod">
          <ac:chgData name="Matt Lyle" userId="a96e7d453dd11193" providerId="LiveId" clId="{905DC2C5-1F84-4AC1-84AE-B019A1E29438}" dt="2025-03-08T13:35:39.707" v="2"/>
          <ac:spMkLst>
            <pc:docMk/>
            <pc:sldMk cId="2740964417" sldId="257"/>
            <ac:spMk id="5" creationId="{36C4C499-FBB0-7A5B-7F1A-246BF55D041F}"/>
          </ac:spMkLst>
        </pc:spChg>
        <pc:picChg chg="mod">
          <ac:chgData name="Matt Lyle" userId="a96e7d453dd11193" providerId="LiveId" clId="{905DC2C5-1F84-4AC1-84AE-B019A1E29438}" dt="2025-03-08T13:35:46.783" v="4" actId="14100"/>
          <ac:picMkLst>
            <pc:docMk/>
            <pc:sldMk cId="2740964417" sldId="257"/>
            <ac:picMk id="4" creationId="{F5B251F2-F232-2AEC-0E98-B486F1DFC3E4}"/>
          </ac:picMkLst>
        </pc:picChg>
      </pc:sldChg>
      <pc:sldChg chg="modSp mod">
        <pc:chgData name="Matt Lyle" userId="a96e7d453dd11193" providerId="LiveId" clId="{905DC2C5-1F84-4AC1-84AE-B019A1E29438}" dt="2025-03-08T13:37:06.797" v="23" actId="1035"/>
        <pc:sldMkLst>
          <pc:docMk/>
          <pc:sldMk cId="1209959807" sldId="259"/>
        </pc:sldMkLst>
        <pc:spChg chg="mod">
          <ac:chgData name="Matt Lyle" userId="a96e7d453dd11193" providerId="LiveId" clId="{905DC2C5-1F84-4AC1-84AE-B019A1E29438}" dt="2025-03-08T13:37:06.797" v="23" actId="1035"/>
          <ac:spMkLst>
            <pc:docMk/>
            <pc:sldMk cId="1209959807" sldId="259"/>
            <ac:spMk id="2" creationId="{00000000-0000-0000-0000-000000000000}"/>
          </ac:spMkLst>
        </pc:spChg>
        <pc:spChg chg="mod">
          <ac:chgData name="Matt Lyle" userId="a96e7d453dd11193" providerId="LiveId" clId="{905DC2C5-1F84-4AC1-84AE-B019A1E29438}" dt="2025-03-08T13:35:39.707" v="2"/>
          <ac:spMkLst>
            <pc:docMk/>
            <pc:sldMk cId="1209959807" sldId="259"/>
            <ac:spMk id="3" creationId="{5C06B01F-9EFE-0956-DABE-1FC03F102AD5}"/>
          </ac:spMkLst>
        </pc:spChg>
      </pc:sldChg>
      <pc:sldChg chg="addSp delSp modSp mod">
        <pc:chgData name="Matt Lyle" userId="a96e7d453dd11193" providerId="LiveId" clId="{905DC2C5-1F84-4AC1-84AE-B019A1E29438}" dt="2025-03-08T13:40:04.166" v="59" actId="20577"/>
        <pc:sldMkLst>
          <pc:docMk/>
          <pc:sldMk cId="1742828728" sldId="261"/>
        </pc:sldMkLst>
        <pc:spChg chg="mod">
          <ac:chgData name="Matt Lyle" userId="a96e7d453dd11193" providerId="LiveId" clId="{905DC2C5-1F84-4AC1-84AE-B019A1E29438}" dt="2025-03-08T13:40:04.166" v="59" actId="20577"/>
          <ac:spMkLst>
            <pc:docMk/>
            <pc:sldMk cId="1742828728" sldId="261"/>
            <ac:spMk id="2" creationId="{1C8F0EE5-4116-A833-D29C-205D71BCD128}"/>
          </ac:spMkLst>
        </pc:spChg>
        <pc:spChg chg="add mod">
          <ac:chgData name="Matt Lyle" userId="a96e7d453dd11193" providerId="LiveId" clId="{905DC2C5-1F84-4AC1-84AE-B019A1E29438}" dt="2025-03-08T13:38:40.205" v="46" actId="207"/>
          <ac:spMkLst>
            <pc:docMk/>
            <pc:sldMk cId="1742828728" sldId="261"/>
            <ac:spMk id="3" creationId="{A8FEB1BB-8974-C683-3940-F284A533D937}"/>
          </ac:spMkLst>
        </pc:spChg>
        <pc:spChg chg="del mod">
          <ac:chgData name="Matt Lyle" userId="a96e7d453dd11193" providerId="LiveId" clId="{905DC2C5-1F84-4AC1-84AE-B019A1E29438}" dt="2025-03-08T13:38:33.321" v="43" actId="478"/>
          <ac:spMkLst>
            <pc:docMk/>
            <pc:sldMk cId="1742828728" sldId="261"/>
            <ac:spMk id="6" creationId="{00000000-0000-0000-0000-000000000000}"/>
          </ac:spMkLst>
        </pc:spChg>
      </pc:sldChg>
      <pc:sldChg chg="modSp">
        <pc:chgData name="Matt Lyle" userId="a96e7d453dd11193" providerId="LiveId" clId="{905DC2C5-1F84-4AC1-84AE-B019A1E29438}" dt="2025-03-08T13:35:39.707" v="2"/>
        <pc:sldMkLst>
          <pc:docMk/>
          <pc:sldMk cId="458009996" sldId="262"/>
        </pc:sldMkLst>
        <pc:spChg chg="mod">
          <ac:chgData name="Matt Lyle" userId="a96e7d453dd11193" providerId="LiveId" clId="{905DC2C5-1F84-4AC1-84AE-B019A1E29438}" dt="2025-03-08T13:35:39.707" v="2"/>
          <ac:spMkLst>
            <pc:docMk/>
            <pc:sldMk cId="458009996" sldId="262"/>
            <ac:spMk id="2" creationId="{E64AFA00-9490-171C-EB54-EFFAEB88F63D}"/>
          </ac:spMkLst>
        </pc:spChg>
        <pc:spChg chg="mod">
          <ac:chgData name="Matt Lyle" userId="a96e7d453dd11193" providerId="LiveId" clId="{905DC2C5-1F84-4AC1-84AE-B019A1E29438}" dt="2025-03-08T13:35:39.707" v="2"/>
          <ac:spMkLst>
            <pc:docMk/>
            <pc:sldMk cId="458009996" sldId="262"/>
            <ac:spMk id="3" creationId="{A2EEFF21-D2EF-DEF7-CD50-AEA65E531155}"/>
          </ac:spMkLst>
        </pc:spChg>
        <pc:picChg chg="mod">
          <ac:chgData name="Matt Lyle" userId="a96e7d453dd11193" providerId="LiveId" clId="{905DC2C5-1F84-4AC1-84AE-B019A1E29438}" dt="2025-03-08T13:35:39.707" v="2"/>
          <ac:picMkLst>
            <pc:docMk/>
            <pc:sldMk cId="458009996" sldId="262"/>
            <ac:picMk id="5" creationId="{00000000-0000-0000-0000-000000000000}"/>
          </ac:picMkLst>
        </pc:picChg>
      </pc:sldChg>
      <pc:sldChg chg="modSp mod">
        <pc:chgData name="Matt Lyle" userId="a96e7d453dd11193" providerId="LiveId" clId="{905DC2C5-1F84-4AC1-84AE-B019A1E29438}" dt="2025-03-08T13:39:07.902" v="53" actId="403"/>
        <pc:sldMkLst>
          <pc:docMk/>
          <pc:sldMk cId="3819675475" sldId="263"/>
        </pc:sldMkLst>
        <pc:spChg chg="mod">
          <ac:chgData name="Matt Lyle" userId="a96e7d453dd11193" providerId="LiveId" clId="{905DC2C5-1F84-4AC1-84AE-B019A1E29438}" dt="2025-03-08T13:39:07.902" v="53" actId="403"/>
          <ac:spMkLst>
            <pc:docMk/>
            <pc:sldMk cId="3819675475" sldId="263"/>
            <ac:spMk id="3" creationId="{E0EBE7CF-371A-41FA-1D44-B80EDB63EB2A}"/>
          </ac:spMkLst>
        </pc:spChg>
      </pc:sldChg>
      <pc:sldChg chg="addSp delSp modSp mod">
        <pc:chgData name="Matt Lyle" userId="a96e7d453dd11193" providerId="LiveId" clId="{905DC2C5-1F84-4AC1-84AE-B019A1E29438}" dt="2025-03-08T13:48:35.144" v="200"/>
        <pc:sldMkLst>
          <pc:docMk/>
          <pc:sldMk cId="3484599460" sldId="264"/>
        </pc:sldMkLst>
        <pc:picChg chg="add del mod">
          <ac:chgData name="Matt Lyle" userId="a96e7d453dd11193" providerId="LiveId" clId="{905DC2C5-1F84-4AC1-84AE-B019A1E29438}" dt="2025-03-08T13:48:33.563" v="198" actId="21"/>
          <ac:picMkLst>
            <pc:docMk/>
            <pc:sldMk cId="3484599460" sldId="264"/>
            <ac:picMk id="3" creationId="{ABCF0C2B-6DD7-68D3-DAB2-DCD812D0E61D}"/>
          </ac:picMkLst>
        </pc:picChg>
        <pc:picChg chg="add mod">
          <ac:chgData name="Matt Lyle" userId="a96e7d453dd11193" providerId="LiveId" clId="{905DC2C5-1F84-4AC1-84AE-B019A1E29438}" dt="2025-03-08T13:48:35.144" v="200"/>
          <ac:picMkLst>
            <pc:docMk/>
            <pc:sldMk cId="3484599460" sldId="264"/>
            <ac:picMk id="4" creationId="{ABCF0C2B-6DD7-68D3-DAB2-DCD812D0E61D}"/>
          </ac:picMkLst>
        </pc:picChg>
        <pc:picChg chg="del mod">
          <ac:chgData name="Matt Lyle" userId="a96e7d453dd11193" providerId="LiveId" clId="{905DC2C5-1F84-4AC1-84AE-B019A1E29438}" dt="2025-03-08T13:48:34.752" v="199" actId="478"/>
          <ac:picMkLst>
            <pc:docMk/>
            <pc:sldMk cId="3484599460" sldId="264"/>
            <ac:picMk id="6" creationId="{00000000-0000-0000-0000-000000000000}"/>
          </ac:picMkLst>
        </pc:picChg>
      </pc:sldChg>
      <pc:sldChg chg="addSp delSp modSp mod setBg">
        <pc:chgData name="Matt Lyle" userId="a96e7d453dd11193" providerId="LiveId" clId="{905DC2C5-1F84-4AC1-84AE-B019A1E29438}" dt="2025-03-08T13:54:21.687" v="257" actId="1035"/>
        <pc:sldMkLst>
          <pc:docMk/>
          <pc:sldMk cId="361984060" sldId="265"/>
        </pc:sldMkLst>
        <pc:picChg chg="mod">
          <ac:chgData name="Matt Lyle" userId="a96e7d453dd11193" providerId="LiveId" clId="{905DC2C5-1F84-4AC1-84AE-B019A1E29438}" dt="2025-03-08T13:54:10.094" v="253" actId="14100"/>
          <ac:picMkLst>
            <pc:docMk/>
            <pc:sldMk cId="361984060" sldId="265"/>
            <ac:picMk id="2" creationId="{00000000-0000-0000-0000-000000000000}"/>
          </ac:picMkLst>
        </pc:picChg>
        <pc:picChg chg="add mod ord">
          <ac:chgData name="Matt Lyle" userId="a96e7d453dd11193" providerId="LiveId" clId="{905DC2C5-1F84-4AC1-84AE-B019A1E29438}" dt="2025-03-08T13:53:36.386" v="245" actId="1076"/>
          <ac:picMkLst>
            <pc:docMk/>
            <pc:sldMk cId="361984060" sldId="265"/>
            <ac:picMk id="4" creationId="{D88FE67A-54D8-1B70-09D5-FD6EED247F79}"/>
          </ac:picMkLst>
        </pc:picChg>
        <pc:picChg chg="del mod">
          <ac:chgData name="Matt Lyle" userId="a96e7d453dd11193" providerId="LiveId" clId="{905DC2C5-1F84-4AC1-84AE-B019A1E29438}" dt="2025-03-08T13:53:20.014" v="241" actId="478"/>
          <ac:picMkLst>
            <pc:docMk/>
            <pc:sldMk cId="361984060" sldId="265"/>
            <ac:picMk id="6" creationId="{00000000-0000-0000-0000-000000000000}"/>
          </ac:picMkLst>
        </pc:picChg>
        <pc:picChg chg="mod">
          <ac:chgData name="Matt Lyle" userId="a96e7d453dd11193" providerId="LiveId" clId="{905DC2C5-1F84-4AC1-84AE-B019A1E29438}" dt="2025-03-08T13:54:21.687" v="257" actId="1035"/>
          <ac:picMkLst>
            <pc:docMk/>
            <pc:sldMk cId="361984060" sldId="265"/>
            <ac:picMk id="7" creationId="{00000000-0000-0000-0000-000000000000}"/>
          </ac:picMkLst>
        </pc:picChg>
      </pc:sldChg>
      <pc:sldChg chg="modSp mod">
        <pc:chgData name="Matt Lyle" userId="a96e7d453dd11193" providerId="LiveId" clId="{905DC2C5-1F84-4AC1-84AE-B019A1E29438}" dt="2025-03-08T13:37:09.337" v="25" actId="1035"/>
        <pc:sldMkLst>
          <pc:docMk/>
          <pc:sldMk cId="551985029" sldId="267"/>
        </pc:sldMkLst>
        <pc:spChg chg="mod">
          <ac:chgData name="Matt Lyle" userId="a96e7d453dd11193" providerId="LiveId" clId="{905DC2C5-1F84-4AC1-84AE-B019A1E29438}" dt="2025-03-08T13:37:09.337" v="25" actId="1035"/>
          <ac:spMkLst>
            <pc:docMk/>
            <pc:sldMk cId="551985029" sldId="267"/>
            <ac:spMk id="2" creationId="{00000000-0000-0000-0000-000000000000}"/>
          </ac:spMkLst>
        </pc:spChg>
        <pc:spChg chg="mod">
          <ac:chgData name="Matt Lyle" userId="a96e7d453dd11193" providerId="LiveId" clId="{905DC2C5-1F84-4AC1-84AE-B019A1E29438}" dt="2025-03-08T13:35:39.707" v="2"/>
          <ac:spMkLst>
            <pc:docMk/>
            <pc:sldMk cId="551985029" sldId="267"/>
            <ac:spMk id="3" creationId="{5C06B01F-9EFE-0956-DABE-1FC03F102AD5}"/>
          </ac:spMkLst>
        </pc:spChg>
      </pc:sldChg>
      <pc:sldChg chg="modSp mod">
        <pc:chgData name="Matt Lyle" userId="a96e7d453dd11193" providerId="LiveId" clId="{905DC2C5-1F84-4AC1-84AE-B019A1E29438}" dt="2025-03-08T13:39:20.080" v="57" actId="403"/>
        <pc:sldMkLst>
          <pc:docMk/>
          <pc:sldMk cId="3722540651" sldId="268"/>
        </pc:sldMkLst>
        <pc:spChg chg="mod">
          <ac:chgData name="Matt Lyle" userId="a96e7d453dd11193" providerId="LiveId" clId="{905DC2C5-1F84-4AC1-84AE-B019A1E29438}" dt="2025-03-08T13:39:20.080" v="57" actId="403"/>
          <ac:spMkLst>
            <pc:docMk/>
            <pc:sldMk cId="3722540651" sldId="268"/>
            <ac:spMk id="3" creationId="{E0EBE7CF-371A-41FA-1D44-B80EDB63EB2A}"/>
          </ac:spMkLst>
        </pc:spChg>
      </pc:sldChg>
      <pc:sldChg chg="delSp modSp mod">
        <pc:chgData name="Matt Lyle" userId="a96e7d453dd11193" providerId="LiveId" clId="{905DC2C5-1F84-4AC1-84AE-B019A1E29438}" dt="2025-03-08T13:44:52.440" v="133" actId="478"/>
        <pc:sldMkLst>
          <pc:docMk/>
          <pc:sldMk cId="3141280404" sldId="269"/>
        </pc:sldMkLst>
        <pc:spChg chg="mod">
          <ac:chgData name="Matt Lyle" userId="a96e7d453dd11193" providerId="LiveId" clId="{905DC2C5-1F84-4AC1-84AE-B019A1E29438}" dt="2025-03-08T13:44:27.583" v="129" actId="948"/>
          <ac:spMkLst>
            <pc:docMk/>
            <pc:sldMk cId="3141280404" sldId="269"/>
            <ac:spMk id="2" creationId="{00000000-0000-0000-0000-000000000000}"/>
          </ac:spMkLst>
        </pc:spChg>
        <pc:spChg chg="del mod">
          <ac:chgData name="Matt Lyle" userId="a96e7d453dd11193" providerId="LiveId" clId="{905DC2C5-1F84-4AC1-84AE-B019A1E29438}" dt="2025-03-08T13:44:52.440" v="133" actId="478"/>
          <ac:spMkLst>
            <pc:docMk/>
            <pc:sldMk cId="3141280404" sldId="269"/>
            <ac:spMk id="5" creationId="{00000000-0000-0000-0000-000000000000}"/>
          </ac:spMkLst>
        </pc:spChg>
      </pc:sldChg>
      <pc:sldChg chg="modSp mod">
        <pc:chgData name="Matt Lyle" userId="a96e7d453dd11193" providerId="LiveId" clId="{905DC2C5-1F84-4AC1-84AE-B019A1E29438}" dt="2025-03-08T13:45:10.264" v="144" actId="403"/>
        <pc:sldMkLst>
          <pc:docMk/>
          <pc:sldMk cId="3104980862" sldId="270"/>
        </pc:sldMkLst>
        <pc:spChg chg="mod">
          <ac:chgData name="Matt Lyle" userId="a96e7d453dd11193" providerId="LiveId" clId="{905DC2C5-1F84-4AC1-84AE-B019A1E29438}" dt="2025-03-08T13:35:39.707" v="2"/>
          <ac:spMkLst>
            <pc:docMk/>
            <pc:sldMk cId="3104980862" sldId="270"/>
            <ac:spMk id="3" creationId="{00000000-0000-0000-0000-000000000000}"/>
          </ac:spMkLst>
        </pc:spChg>
        <pc:spChg chg="mod">
          <ac:chgData name="Matt Lyle" userId="a96e7d453dd11193" providerId="LiveId" clId="{905DC2C5-1F84-4AC1-84AE-B019A1E29438}" dt="2025-03-08T13:45:10.264" v="144" actId="403"/>
          <ac:spMkLst>
            <pc:docMk/>
            <pc:sldMk cId="3104980862" sldId="270"/>
            <ac:spMk id="5" creationId="{00000000-0000-0000-0000-000000000000}"/>
          </ac:spMkLst>
        </pc:spChg>
      </pc:sldChg>
      <pc:sldChg chg="addSp delSp modSp mod">
        <pc:chgData name="Matt Lyle" userId="a96e7d453dd11193" providerId="LiveId" clId="{905DC2C5-1F84-4AC1-84AE-B019A1E29438}" dt="2025-03-08T13:49:32.104" v="207" actId="14100"/>
        <pc:sldMkLst>
          <pc:docMk/>
          <pc:sldMk cId="2123804027" sldId="271"/>
        </pc:sldMkLst>
        <pc:picChg chg="add mod">
          <ac:chgData name="Matt Lyle" userId="a96e7d453dd11193" providerId="LiveId" clId="{905DC2C5-1F84-4AC1-84AE-B019A1E29438}" dt="2025-03-08T13:49:32.104" v="207" actId="14100"/>
          <ac:picMkLst>
            <pc:docMk/>
            <pc:sldMk cId="2123804027" sldId="271"/>
            <ac:picMk id="3" creationId="{8B8EBEC1-E5D3-1E8D-26D8-E20433402073}"/>
          </ac:picMkLst>
        </pc:picChg>
        <pc:picChg chg="del mod">
          <ac:chgData name="Matt Lyle" userId="a96e7d453dd11193" providerId="LiveId" clId="{905DC2C5-1F84-4AC1-84AE-B019A1E29438}" dt="2025-03-08T13:49:17.143" v="201" actId="478"/>
          <ac:picMkLst>
            <pc:docMk/>
            <pc:sldMk cId="2123804027" sldId="271"/>
            <ac:picMk id="5" creationId="{00000000-0000-0000-0000-000000000000}"/>
          </ac:picMkLst>
        </pc:picChg>
      </pc:sldChg>
      <pc:sldChg chg="addSp delSp modSp mod">
        <pc:chgData name="Matt Lyle" userId="a96e7d453dd11193" providerId="LiveId" clId="{905DC2C5-1F84-4AC1-84AE-B019A1E29438}" dt="2025-03-08T13:40:10.099" v="61" actId="20577"/>
        <pc:sldMkLst>
          <pc:docMk/>
          <pc:sldMk cId="1703493707" sldId="272"/>
        </pc:sldMkLst>
        <pc:spChg chg="del mod">
          <ac:chgData name="Matt Lyle" userId="a96e7d453dd11193" providerId="LiveId" clId="{905DC2C5-1F84-4AC1-84AE-B019A1E29438}" dt="2025-03-08T13:38:09.673" v="36" actId="478"/>
          <ac:spMkLst>
            <pc:docMk/>
            <pc:sldMk cId="1703493707" sldId="272"/>
            <ac:spMk id="2" creationId="{1C8F0EE5-4116-A833-D29C-205D71BCD128}"/>
          </ac:spMkLst>
        </pc:spChg>
        <pc:spChg chg="add del mod">
          <ac:chgData name="Matt Lyle" userId="a96e7d453dd11193" providerId="LiveId" clId="{905DC2C5-1F84-4AC1-84AE-B019A1E29438}" dt="2025-03-08T13:38:15.832" v="38" actId="478"/>
          <ac:spMkLst>
            <pc:docMk/>
            <pc:sldMk cId="1703493707" sldId="272"/>
            <ac:spMk id="4" creationId="{9F506AB5-5392-0406-F59F-9EDEE364F7CA}"/>
          </ac:spMkLst>
        </pc:spChg>
        <pc:spChg chg="add mod">
          <ac:chgData name="Matt Lyle" userId="a96e7d453dd11193" providerId="LiveId" clId="{905DC2C5-1F84-4AC1-84AE-B019A1E29438}" dt="2025-03-08T13:40:10.099" v="61" actId="20577"/>
          <ac:spMkLst>
            <pc:docMk/>
            <pc:sldMk cId="1703493707" sldId="272"/>
            <ac:spMk id="5" creationId="{F0FB6C74-D3F1-B70E-494D-BCAD4B9389AA}"/>
          </ac:spMkLst>
        </pc:spChg>
        <pc:spChg chg="mod">
          <ac:chgData name="Matt Lyle" userId="a96e7d453dd11193" providerId="LiveId" clId="{905DC2C5-1F84-4AC1-84AE-B019A1E29438}" dt="2025-03-08T13:38:25.019" v="42" actId="403"/>
          <ac:spMkLst>
            <pc:docMk/>
            <pc:sldMk cId="1703493707" sldId="272"/>
            <ac:spMk id="6" creationId="{00000000-0000-0000-0000-000000000000}"/>
          </ac:spMkLst>
        </pc:spChg>
      </pc:sldChg>
      <pc:sldChg chg="addSp delSp modSp mod">
        <pc:chgData name="Matt Lyle" userId="a96e7d453dd11193" providerId="LiveId" clId="{905DC2C5-1F84-4AC1-84AE-B019A1E29438}" dt="2025-03-08T13:43:25.431" v="118"/>
        <pc:sldMkLst>
          <pc:docMk/>
          <pc:sldMk cId="2312388518" sldId="273"/>
        </pc:sldMkLst>
        <pc:spChg chg="del mod">
          <ac:chgData name="Matt Lyle" userId="a96e7d453dd11193" providerId="LiveId" clId="{905DC2C5-1F84-4AC1-84AE-B019A1E29438}" dt="2025-03-08T13:40:20.334" v="62" actId="478"/>
          <ac:spMkLst>
            <pc:docMk/>
            <pc:sldMk cId="2312388518" sldId="273"/>
            <ac:spMk id="2" creationId="{1C8F0EE5-4116-A833-D29C-205D71BCD128}"/>
          </ac:spMkLst>
        </pc:spChg>
        <pc:spChg chg="add del mod">
          <ac:chgData name="Matt Lyle" userId="a96e7d453dd11193" providerId="LiveId" clId="{905DC2C5-1F84-4AC1-84AE-B019A1E29438}" dt="2025-03-08T13:40:23.103" v="63" actId="478"/>
          <ac:spMkLst>
            <pc:docMk/>
            <pc:sldMk cId="2312388518" sldId="273"/>
            <ac:spMk id="4" creationId="{98A6238F-6E75-26AE-E742-74ACD739300D}"/>
          </ac:spMkLst>
        </pc:spChg>
        <pc:spChg chg="add mod">
          <ac:chgData name="Matt Lyle" userId="a96e7d453dd11193" providerId="LiveId" clId="{905DC2C5-1F84-4AC1-84AE-B019A1E29438}" dt="2025-03-08T13:40:23.807" v="64"/>
          <ac:spMkLst>
            <pc:docMk/>
            <pc:sldMk cId="2312388518" sldId="273"/>
            <ac:spMk id="5" creationId="{3AA339FE-6E28-0684-14D9-DA6522B6577E}"/>
          </ac:spMkLst>
        </pc:spChg>
        <pc:spChg chg="mod">
          <ac:chgData name="Matt Lyle" userId="a96e7d453dd11193" providerId="LiveId" clId="{905DC2C5-1F84-4AC1-84AE-B019A1E29438}" dt="2025-03-08T13:43:25.431" v="118"/>
          <ac:spMkLst>
            <pc:docMk/>
            <pc:sldMk cId="2312388518" sldId="273"/>
            <ac:spMk id="6" creationId="{00000000-0000-0000-0000-000000000000}"/>
          </ac:spMkLst>
        </pc:spChg>
      </pc:sldChg>
      <pc:sldChg chg="modSp mod">
        <pc:chgData name="Matt Lyle" userId="a96e7d453dd11193" providerId="LiveId" clId="{905DC2C5-1F84-4AC1-84AE-B019A1E29438}" dt="2025-03-08T13:43:46.648" v="122" actId="403"/>
        <pc:sldMkLst>
          <pc:docMk/>
          <pc:sldMk cId="1861648549" sldId="274"/>
        </pc:sldMkLst>
        <pc:spChg chg="mod">
          <ac:chgData name="Matt Lyle" userId="a96e7d453dd11193" providerId="LiveId" clId="{905DC2C5-1F84-4AC1-84AE-B019A1E29438}" dt="2025-03-08T13:43:46.648" v="122" actId="403"/>
          <ac:spMkLst>
            <pc:docMk/>
            <pc:sldMk cId="1861648549" sldId="274"/>
            <ac:spMk id="2" creationId="{00000000-0000-0000-0000-000000000000}"/>
          </ac:spMkLst>
        </pc:spChg>
      </pc:sldChg>
      <pc:sldChg chg="modSp">
        <pc:chgData name="Matt Lyle" userId="a96e7d453dd11193" providerId="LiveId" clId="{905DC2C5-1F84-4AC1-84AE-B019A1E29438}" dt="2025-03-08T13:35:39.707" v="2"/>
        <pc:sldMkLst>
          <pc:docMk/>
          <pc:sldMk cId="1817286952" sldId="275"/>
        </pc:sldMkLst>
        <pc:picChg chg="mod">
          <ac:chgData name="Matt Lyle" userId="a96e7d453dd11193" providerId="LiveId" clId="{905DC2C5-1F84-4AC1-84AE-B019A1E29438}" dt="2025-03-08T13:35:39.707" v="2"/>
          <ac:picMkLst>
            <pc:docMk/>
            <pc:sldMk cId="1817286952" sldId="275"/>
            <ac:picMk id="4" creationId="{00000000-0000-0000-0000-000000000000}"/>
          </ac:picMkLst>
        </pc:picChg>
        <pc:picChg chg="mod">
          <ac:chgData name="Matt Lyle" userId="a96e7d453dd11193" providerId="LiveId" clId="{905DC2C5-1F84-4AC1-84AE-B019A1E29438}" dt="2025-03-08T13:35:39.707" v="2"/>
          <ac:picMkLst>
            <pc:docMk/>
            <pc:sldMk cId="1817286952" sldId="275"/>
            <ac:picMk id="5" creationId="{00000000-0000-0000-0000-000000000000}"/>
          </ac:picMkLst>
        </pc:picChg>
      </pc:sldChg>
      <pc:sldChg chg="addSp delSp modSp mod setBg">
        <pc:chgData name="Matt Lyle" userId="a96e7d453dd11193" providerId="LiveId" clId="{905DC2C5-1F84-4AC1-84AE-B019A1E29438}" dt="2025-03-08T13:52:16.651" v="233" actId="26606"/>
        <pc:sldMkLst>
          <pc:docMk/>
          <pc:sldMk cId="274001715" sldId="276"/>
        </pc:sldMkLst>
        <pc:spChg chg="add">
          <ac:chgData name="Matt Lyle" userId="a96e7d453dd11193" providerId="LiveId" clId="{905DC2C5-1F84-4AC1-84AE-B019A1E29438}" dt="2025-03-08T13:52:16.651" v="233" actId="26606"/>
          <ac:spMkLst>
            <pc:docMk/>
            <pc:sldMk cId="274001715" sldId="276"/>
            <ac:spMk id="8" creationId="{42A4FC2C-047E-45A5-965D-8E1E3BF09BC6}"/>
          </ac:spMkLst>
        </pc:spChg>
        <pc:picChg chg="add mod modCrop">
          <ac:chgData name="Matt Lyle" userId="a96e7d453dd11193" providerId="LiveId" clId="{905DC2C5-1F84-4AC1-84AE-B019A1E29438}" dt="2025-03-08T13:52:16.651" v="233" actId="26606"/>
          <ac:picMkLst>
            <pc:docMk/>
            <pc:sldMk cId="274001715" sldId="276"/>
            <ac:picMk id="3" creationId="{2EEF591B-DE79-3A6F-F585-1D8003F8BB2F}"/>
          </ac:picMkLst>
        </pc:picChg>
        <pc:picChg chg="del mod">
          <ac:chgData name="Matt Lyle" userId="a96e7d453dd11193" providerId="LiveId" clId="{905DC2C5-1F84-4AC1-84AE-B019A1E29438}" dt="2025-03-08T13:51:56.698" v="226" actId="478"/>
          <ac:picMkLst>
            <pc:docMk/>
            <pc:sldMk cId="274001715" sldId="276"/>
            <ac:picMk id="4" creationId="{00000000-0000-0000-0000-000000000000}"/>
          </ac:picMkLst>
        </pc:picChg>
      </pc:sldChg>
      <pc:sldChg chg="modSp mod">
        <pc:chgData name="Matt Lyle" userId="a96e7d453dd11193" providerId="LiveId" clId="{905DC2C5-1F84-4AC1-84AE-B019A1E29438}" dt="2025-03-08T13:45:26.541" v="149" actId="403"/>
        <pc:sldMkLst>
          <pc:docMk/>
          <pc:sldMk cId="830005345" sldId="277"/>
        </pc:sldMkLst>
        <pc:spChg chg="mod">
          <ac:chgData name="Matt Lyle" userId="a96e7d453dd11193" providerId="LiveId" clId="{905DC2C5-1F84-4AC1-84AE-B019A1E29438}" dt="2025-03-08T13:45:26.541" v="149" actId="403"/>
          <ac:spMkLst>
            <pc:docMk/>
            <pc:sldMk cId="830005345" sldId="277"/>
            <ac:spMk id="3" creationId="{00000000-0000-0000-0000-000000000000}"/>
          </ac:spMkLst>
        </pc:spChg>
      </pc:sldChg>
      <pc:sldChg chg="addSp delSp modSp mod setBg">
        <pc:chgData name="Matt Lyle" userId="a96e7d453dd11193" providerId="LiveId" clId="{905DC2C5-1F84-4AC1-84AE-B019A1E29438}" dt="2025-03-08T13:51:16.222" v="225"/>
        <pc:sldMkLst>
          <pc:docMk/>
          <pc:sldMk cId="2932532231" sldId="278"/>
        </pc:sldMkLst>
        <pc:spChg chg="mod">
          <ac:chgData name="Matt Lyle" userId="a96e7d453dd11193" providerId="LiveId" clId="{905DC2C5-1F84-4AC1-84AE-B019A1E29438}" dt="2025-03-08T13:46:37.101" v="167" actId="6549"/>
          <ac:spMkLst>
            <pc:docMk/>
            <pc:sldMk cId="2932532231" sldId="278"/>
            <ac:spMk id="6" creationId="{00000000-0000-0000-0000-000000000000}"/>
          </ac:spMkLst>
        </pc:spChg>
        <pc:picChg chg="add del mod">
          <ac:chgData name="Matt Lyle" userId="a96e7d453dd11193" providerId="LiveId" clId="{905DC2C5-1F84-4AC1-84AE-B019A1E29438}" dt="2025-03-08T13:51:14.598" v="223" actId="21"/>
          <ac:picMkLst>
            <pc:docMk/>
            <pc:sldMk cId="2932532231" sldId="278"/>
            <ac:picMk id="3" creationId="{50FE29ED-8FBA-3734-7F1C-3B98685A096F}"/>
          </ac:picMkLst>
        </pc:picChg>
        <pc:picChg chg="del mod">
          <ac:chgData name="Matt Lyle" userId="a96e7d453dd11193" providerId="LiveId" clId="{905DC2C5-1F84-4AC1-84AE-B019A1E29438}" dt="2025-03-08T13:51:15.828" v="224" actId="478"/>
          <ac:picMkLst>
            <pc:docMk/>
            <pc:sldMk cId="2932532231" sldId="278"/>
            <ac:picMk id="4" creationId="{00000000-0000-0000-0000-000000000000}"/>
          </ac:picMkLst>
        </pc:picChg>
        <pc:picChg chg="add mod">
          <ac:chgData name="Matt Lyle" userId="a96e7d453dd11193" providerId="LiveId" clId="{905DC2C5-1F84-4AC1-84AE-B019A1E29438}" dt="2025-03-08T13:51:16.222" v="225"/>
          <ac:picMkLst>
            <pc:docMk/>
            <pc:sldMk cId="2932532231" sldId="278"/>
            <ac:picMk id="5" creationId="{50FE29ED-8FBA-3734-7F1C-3B98685A096F}"/>
          </ac:picMkLst>
        </pc:picChg>
      </pc:sldChg>
      <pc:sldChg chg="addSp delSp modSp mod">
        <pc:chgData name="Matt Lyle" userId="a96e7d453dd11193" providerId="LiveId" clId="{905DC2C5-1F84-4AC1-84AE-B019A1E29438}" dt="2025-03-08T13:45:59.063" v="156" actId="14100"/>
        <pc:sldMkLst>
          <pc:docMk/>
          <pc:sldMk cId="2712861361" sldId="279"/>
        </pc:sldMkLst>
        <pc:spChg chg="del mod">
          <ac:chgData name="Matt Lyle" userId="a96e7d453dd11193" providerId="LiveId" clId="{905DC2C5-1F84-4AC1-84AE-B019A1E29438}" dt="2025-03-08T13:45:40.490" v="150" actId="478"/>
          <ac:spMkLst>
            <pc:docMk/>
            <pc:sldMk cId="2712861361" sldId="279"/>
            <ac:spMk id="2" creationId="{1C8F0EE5-4116-A833-D29C-205D71BCD128}"/>
          </ac:spMkLst>
        </pc:spChg>
        <pc:spChg chg="add del mod">
          <ac:chgData name="Matt Lyle" userId="a96e7d453dd11193" providerId="LiveId" clId="{905DC2C5-1F84-4AC1-84AE-B019A1E29438}" dt="2025-03-08T13:45:43.734" v="152" actId="478"/>
          <ac:spMkLst>
            <pc:docMk/>
            <pc:sldMk cId="2712861361" sldId="279"/>
            <ac:spMk id="4" creationId="{A7E50550-3856-61C9-572F-7DAD6BD00BAD}"/>
          </ac:spMkLst>
        </pc:spChg>
        <pc:spChg chg="add mod">
          <ac:chgData name="Matt Lyle" userId="a96e7d453dd11193" providerId="LiveId" clId="{905DC2C5-1F84-4AC1-84AE-B019A1E29438}" dt="2025-03-08T13:45:41.058" v="151"/>
          <ac:spMkLst>
            <pc:docMk/>
            <pc:sldMk cId="2712861361" sldId="279"/>
            <ac:spMk id="5" creationId="{2F3FAD52-5E89-BA9C-7548-CA18ED5A6119}"/>
          </ac:spMkLst>
        </pc:spChg>
        <pc:spChg chg="mod">
          <ac:chgData name="Matt Lyle" userId="a96e7d453dd11193" providerId="LiveId" clId="{905DC2C5-1F84-4AC1-84AE-B019A1E29438}" dt="2025-03-08T13:45:59.063" v="156" actId="14100"/>
          <ac:spMkLst>
            <pc:docMk/>
            <pc:sldMk cId="2712861361" sldId="279"/>
            <ac:spMk id="6" creationId="{00000000-0000-0000-0000-000000000000}"/>
          </ac:spMkLst>
        </pc:spChg>
      </pc:sldChg>
      <pc:sldChg chg="addSp delSp modSp mod">
        <pc:chgData name="Matt Lyle" userId="a96e7d453dd11193" providerId="LiveId" clId="{905DC2C5-1F84-4AC1-84AE-B019A1E29438}" dt="2025-03-09T06:25:58.635" v="258" actId="20577"/>
        <pc:sldMkLst>
          <pc:docMk/>
          <pc:sldMk cId="3941482703" sldId="280"/>
        </pc:sldMkLst>
        <pc:spChg chg="mod">
          <ac:chgData name="Matt Lyle" userId="a96e7d453dd11193" providerId="LiveId" clId="{905DC2C5-1F84-4AC1-84AE-B019A1E29438}" dt="2025-03-08T13:35:39.707" v="2"/>
          <ac:spMkLst>
            <pc:docMk/>
            <pc:sldMk cId="3941482703" sldId="280"/>
            <ac:spMk id="2" creationId="{E64AFA00-9490-171C-EB54-EFFAEB88F63D}"/>
          </ac:spMkLst>
        </pc:spChg>
        <pc:spChg chg="mod">
          <ac:chgData name="Matt Lyle" userId="a96e7d453dd11193" providerId="LiveId" clId="{905DC2C5-1F84-4AC1-84AE-B019A1E29438}" dt="2025-03-09T06:25:58.635" v="258" actId="20577"/>
          <ac:spMkLst>
            <pc:docMk/>
            <pc:sldMk cId="3941482703" sldId="280"/>
            <ac:spMk id="3" creationId="{A2EEFF21-D2EF-DEF7-CD50-AEA65E531155}"/>
          </ac:spMkLst>
        </pc:spChg>
        <pc:picChg chg="del mod">
          <ac:chgData name="Matt Lyle" userId="a96e7d453dd11193" providerId="LiveId" clId="{905DC2C5-1F84-4AC1-84AE-B019A1E29438}" dt="2025-03-08T13:50:26.564" v="216" actId="478"/>
          <ac:picMkLst>
            <pc:docMk/>
            <pc:sldMk cId="3941482703" sldId="280"/>
            <ac:picMk id="4" creationId="{00000000-0000-0000-0000-000000000000}"/>
          </ac:picMkLst>
        </pc:picChg>
        <pc:picChg chg="add del mod">
          <ac:chgData name="Matt Lyle" userId="a96e7d453dd11193" providerId="LiveId" clId="{905DC2C5-1F84-4AC1-84AE-B019A1E29438}" dt="2025-03-08T13:50:25.282" v="215" actId="21"/>
          <ac:picMkLst>
            <pc:docMk/>
            <pc:sldMk cId="3941482703" sldId="280"/>
            <ac:picMk id="6" creationId="{10B75AE8-0742-43B0-6DEA-BC0EE669393D}"/>
          </ac:picMkLst>
        </pc:picChg>
        <pc:picChg chg="add mod">
          <ac:chgData name="Matt Lyle" userId="a96e7d453dd11193" providerId="LiveId" clId="{905DC2C5-1F84-4AC1-84AE-B019A1E29438}" dt="2025-03-08T13:50:26.964" v="217"/>
          <ac:picMkLst>
            <pc:docMk/>
            <pc:sldMk cId="3941482703" sldId="280"/>
            <ac:picMk id="7" creationId="{10B75AE8-0742-43B0-6DEA-BC0EE669393D}"/>
          </ac:picMkLst>
        </pc:picChg>
      </pc:sldChg>
      <pc:sldChg chg="modSp mod">
        <pc:chgData name="Matt Lyle" userId="a96e7d453dd11193" providerId="LiveId" clId="{905DC2C5-1F84-4AC1-84AE-B019A1E29438}" dt="2025-03-08T13:47:07.691" v="177" actId="403"/>
        <pc:sldMkLst>
          <pc:docMk/>
          <pc:sldMk cId="3049288711" sldId="281"/>
        </pc:sldMkLst>
        <pc:spChg chg="mod">
          <ac:chgData name="Matt Lyle" userId="a96e7d453dd11193" providerId="LiveId" clId="{905DC2C5-1F84-4AC1-84AE-B019A1E29438}" dt="2025-03-08T13:46:54.675" v="173" actId="403"/>
          <ac:spMkLst>
            <pc:docMk/>
            <pc:sldMk cId="3049288711" sldId="281"/>
            <ac:spMk id="2" creationId="{00000000-0000-0000-0000-000000000000}"/>
          </ac:spMkLst>
        </pc:spChg>
        <pc:spChg chg="mod">
          <ac:chgData name="Matt Lyle" userId="a96e7d453dd11193" providerId="LiveId" clId="{905DC2C5-1F84-4AC1-84AE-B019A1E29438}" dt="2025-03-08T13:47:07.691" v="177" actId="403"/>
          <ac:spMkLst>
            <pc:docMk/>
            <pc:sldMk cId="3049288711" sldId="281"/>
            <ac:spMk id="3" creationId="{00000000-0000-0000-0000-000000000000}"/>
          </ac:spMkLst>
        </pc:spChg>
        <pc:picChg chg="mod">
          <ac:chgData name="Matt Lyle" userId="a96e7d453dd11193" providerId="LiveId" clId="{905DC2C5-1F84-4AC1-84AE-B019A1E29438}" dt="2025-03-08T13:35:39.707" v="2"/>
          <ac:picMkLst>
            <pc:docMk/>
            <pc:sldMk cId="3049288711" sldId="281"/>
            <ac:picMk id="5" creationId="{00000000-0000-0000-0000-000000000000}"/>
          </ac:picMkLst>
        </pc:picChg>
      </pc:sldChg>
      <pc:sldChg chg="addSp delSp modSp mod">
        <pc:chgData name="Matt Lyle" userId="a96e7d453dd11193" providerId="LiveId" clId="{905DC2C5-1F84-4AC1-84AE-B019A1E29438}" dt="2025-03-08T13:48:06.900" v="195" actId="1076"/>
        <pc:sldMkLst>
          <pc:docMk/>
          <pc:sldMk cId="2223646342" sldId="282"/>
        </pc:sldMkLst>
        <pc:spChg chg="del mod">
          <ac:chgData name="Matt Lyle" userId="a96e7d453dd11193" providerId="LiveId" clId="{905DC2C5-1F84-4AC1-84AE-B019A1E29438}" dt="2025-03-08T13:47:46.867" v="186" actId="478"/>
          <ac:spMkLst>
            <pc:docMk/>
            <pc:sldMk cId="2223646342" sldId="282"/>
            <ac:spMk id="2" creationId="{00000000-0000-0000-0000-000000000000}"/>
          </ac:spMkLst>
        </pc:spChg>
        <pc:spChg chg="mod">
          <ac:chgData name="Matt Lyle" userId="a96e7d453dd11193" providerId="LiveId" clId="{905DC2C5-1F84-4AC1-84AE-B019A1E29438}" dt="2025-03-08T13:48:01.001" v="194" actId="113"/>
          <ac:spMkLst>
            <pc:docMk/>
            <pc:sldMk cId="2223646342" sldId="282"/>
            <ac:spMk id="3" creationId="{00000000-0000-0000-0000-000000000000}"/>
          </ac:spMkLst>
        </pc:spChg>
        <pc:spChg chg="add del mod">
          <ac:chgData name="Matt Lyle" userId="a96e7d453dd11193" providerId="LiveId" clId="{905DC2C5-1F84-4AC1-84AE-B019A1E29438}" dt="2025-03-08T13:47:49.106" v="187" actId="478"/>
          <ac:spMkLst>
            <pc:docMk/>
            <pc:sldMk cId="2223646342" sldId="282"/>
            <ac:spMk id="6" creationId="{448F96DE-8731-2C04-554B-67C63F0D0B2B}"/>
          </ac:spMkLst>
        </pc:spChg>
        <pc:spChg chg="add mod">
          <ac:chgData name="Matt Lyle" userId="a96e7d453dd11193" providerId="LiveId" clId="{905DC2C5-1F84-4AC1-84AE-B019A1E29438}" dt="2025-03-08T13:47:49.983" v="188"/>
          <ac:spMkLst>
            <pc:docMk/>
            <pc:sldMk cId="2223646342" sldId="282"/>
            <ac:spMk id="7" creationId="{2C0083B6-5B77-B6F8-E59F-58BF6445773E}"/>
          </ac:spMkLst>
        </pc:spChg>
        <pc:picChg chg="mod">
          <ac:chgData name="Matt Lyle" userId="a96e7d453dd11193" providerId="LiveId" clId="{905DC2C5-1F84-4AC1-84AE-B019A1E29438}" dt="2025-03-08T13:48:06.900" v="195" actId="1076"/>
          <ac:picMkLst>
            <pc:docMk/>
            <pc:sldMk cId="2223646342" sldId="282"/>
            <ac:picMk id="4" creationId="{00000000-0000-0000-0000-000000000000}"/>
          </ac:picMkLst>
        </pc:picChg>
      </pc:sldChg>
      <pc:sldChg chg="addSp delSp modSp mod">
        <pc:chgData name="Matt Lyle" userId="a96e7d453dd11193" providerId="LiveId" clId="{905DC2C5-1F84-4AC1-84AE-B019A1E29438}" dt="2025-03-08T13:47:35.672" v="185" actId="113"/>
        <pc:sldMkLst>
          <pc:docMk/>
          <pc:sldMk cId="253791533" sldId="283"/>
        </pc:sldMkLst>
        <pc:spChg chg="del mod">
          <ac:chgData name="Matt Lyle" userId="a96e7d453dd11193" providerId="LiveId" clId="{905DC2C5-1F84-4AC1-84AE-B019A1E29438}" dt="2025-03-08T13:47:15.196" v="178" actId="478"/>
          <ac:spMkLst>
            <pc:docMk/>
            <pc:sldMk cId="253791533" sldId="283"/>
            <ac:spMk id="2" creationId="{00000000-0000-0000-0000-000000000000}"/>
          </ac:spMkLst>
        </pc:spChg>
        <pc:spChg chg="mod">
          <ac:chgData name="Matt Lyle" userId="a96e7d453dd11193" providerId="LiveId" clId="{905DC2C5-1F84-4AC1-84AE-B019A1E29438}" dt="2025-03-08T13:47:35.672" v="185" actId="113"/>
          <ac:spMkLst>
            <pc:docMk/>
            <pc:sldMk cId="253791533" sldId="283"/>
            <ac:spMk id="3" creationId="{00000000-0000-0000-0000-000000000000}"/>
          </ac:spMkLst>
        </pc:spChg>
        <pc:spChg chg="add del mod">
          <ac:chgData name="Matt Lyle" userId="a96e7d453dd11193" providerId="LiveId" clId="{905DC2C5-1F84-4AC1-84AE-B019A1E29438}" dt="2025-03-08T13:47:18.515" v="179" actId="478"/>
          <ac:spMkLst>
            <pc:docMk/>
            <pc:sldMk cId="253791533" sldId="283"/>
            <ac:spMk id="6" creationId="{BA5C86C6-AEFA-B210-7265-A952B6F58721}"/>
          </ac:spMkLst>
        </pc:spChg>
        <pc:spChg chg="add mod">
          <ac:chgData name="Matt Lyle" userId="a96e7d453dd11193" providerId="LiveId" clId="{905DC2C5-1F84-4AC1-84AE-B019A1E29438}" dt="2025-03-08T13:47:19.235" v="180"/>
          <ac:spMkLst>
            <pc:docMk/>
            <pc:sldMk cId="253791533" sldId="283"/>
            <ac:spMk id="7" creationId="{1AE32A5F-85BE-3069-750B-A001CFE23C8C}"/>
          </ac:spMkLst>
        </pc:spChg>
        <pc:picChg chg="mod">
          <ac:chgData name="Matt Lyle" userId="a96e7d453dd11193" providerId="LiveId" clId="{905DC2C5-1F84-4AC1-84AE-B019A1E29438}" dt="2025-03-08T13:35:39.707" v="2"/>
          <ac:picMkLst>
            <pc:docMk/>
            <pc:sldMk cId="253791533" sldId="283"/>
            <ac:picMk id="5" creationId="{00000000-0000-0000-0000-000000000000}"/>
          </ac:picMkLst>
        </pc:picChg>
      </pc:sldChg>
      <pc:sldChg chg="modSp">
        <pc:chgData name="Matt Lyle" userId="a96e7d453dd11193" providerId="LiveId" clId="{905DC2C5-1F84-4AC1-84AE-B019A1E29438}" dt="2025-03-08T13:35:39.707" v="2"/>
        <pc:sldMkLst>
          <pc:docMk/>
          <pc:sldMk cId="651002204" sldId="284"/>
        </pc:sldMkLst>
        <pc:spChg chg="mod">
          <ac:chgData name="Matt Lyle" userId="a96e7d453dd11193" providerId="LiveId" clId="{905DC2C5-1F84-4AC1-84AE-B019A1E29438}" dt="2025-03-08T13:35:39.707" v="2"/>
          <ac:spMkLst>
            <pc:docMk/>
            <pc:sldMk cId="651002204" sldId="284"/>
            <ac:spMk id="2" creationId="{E64AFA00-9490-171C-EB54-EFFAEB88F63D}"/>
          </ac:spMkLst>
        </pc:spChg>
        <pc:spChg chg="mod">
          <ac:chgData name="Matt Lyle" userId="a96e7d453dd11193" providerId="LiveId" clId="{905DC2C5-1F84-4AC1-84AE-B019A1E29438}" dt="2025-03-08T13:35:39.707" v="2"/>
          <ac:spMkLst>
            <pc:docMk/>
            <pc:sldMk cId="651002204" sldId="284"/>
            <ac:spMk id="3" creationId="{A2EEFF21-D2EF-DEF7-CD50-AEA65E531155}"/>
          </ac:spMkLst>
        </pc:spChg>
        <pc:picChg chg="mod">
          <ac:chgData name="Matt Lyle" userId="a96e7d453dd11193" providerId="LiveId" clId="{905DC2C5-1F84-4AC1-84AE-B019A1E29438}" dt="2025-03-08T13:35:39.707" v="2"/>
          <ac:picMkLst>
            <pc:docMk/>
            <pc:sldMk cId="651002204" sldId="284"/>
            <ac:picMk id="5" creationId="{00000000-0000-0000-0000-000000000000}"/>
          </ac:picMkLst>
        </pc:picChg>
      </pc:sldChg>
      <pc:sldChg chg="modSp">
        <pc:chgData name="Matt Lyle" userId="a96e7d453dd11193" providerId="LiveId" clId="{905DC2C5-1F84-4AC1-84AE-B019A1E29438}" dt="2025-03-08T13:35:39.707" v="2"/>
        <pc:sldMkLst>
          <pc:docMk/>
          <pc:sldMk cId="1176433190" sldId="285"/>
        </pc:sldMkLst>
        <pc:spChg chg="mod">
          <ac:chgData name="Matt Lyle" userId="a96e7d453dd11193" providerId="LiveId" clId="{905DC2C5-1F84-4AC1-84AE-B019A1E29438}" dt="2025-03-08T13:35:39.707" v="2"/>
          <ac:spMkLst>
            <pc:docMk/>
            <pc:sldMk cId="1176433190" sldId="285"/>
            <ac:spMk id="2" creationId="{145482DE-DCDA-3544-877E-A53A1E41F5A4}"/>
          </ac:spMkLst>
        </pc:spChg>
        <pc:picChg chg="mod">
          <ac:chgData name="Matt Lyle" userId="a96e7d453dd11193" providerId="LiveId" clId="{905DC2C5-1F84-4AC1-84AE-B019A1E29438}" dt="2025-03-08T13:35:39.707" v="2"/>
          <ac:picMkLst>
            <pc:docMk/>
            <pc:sldMk cId="1176433190" sldId="285"/>
            <ac:picMk id="34818" creationId="{9292EA36-8F16-9E46-AACB-98D7425FD062}"/>
          </ac:picMkLst>
        </pc:picChg>
      </pc:sldChg>
      <pc:sldChg chg="addSp delSp modSp new del mod setBg">
        <pc:chgData name="Matt Lyle" userId="a96e7d453dd11193" providerId="LiveId" clId="{905DC2C5-1F84-4AC1-84AE-B019A1E29438}" dt="2025-03-09T06:33:31.599" v="793" actId="47"/>
        <pc:sldMkLst>
          <pc:docMk/>
          <pc:sldMk cId="3962860446" sldId="286"/>
        </pc:sldMkLst>
        <pc:spChg chg="del">
          <ac:chgData name="Matt Lyle" userId="a96e7d453dd11193" providerId="LiveId" clId="{905DC2C5-1F84-4AC1-84AE-B019A1E29438}" dt="2025-03-09T06:26:14.402" v="260" actId="478"/>
          <ac:spMkLst>
            <pc:docMk/>
            <pc:sldMk cId="3962860446" sldId="286"/>
            <ac:spMk id="2" creationId="{2B0B215F-8BCC-27F8-3D62-5C5222B9369C}"/>
          </ac:spMkLst>
        </pc:spChg>
        <pc:spChg chg="del">
          <ac:chgData name="Matt Lyle" userId="a96e7d453dd11193" providerId="LiveId" clId="{905DC2C5-1F84-4AC1-84AE-B019A1E29438}" dt="2025-03-09T06:26:14.402" v="260" actId="478"/>
          <ac:spMkLst>
            <pc:docMk/>
            <pc:sldMk cId="3962860446" sldId="286"/>
            <ac:spMk id="3" creationId="{17F8E82B-4539-574F-B8A2-4A5706F46AA5}"/>
          </ac:spMkLst>
        </pc:spChg>
        <pc:spChg chg="add mod">
          <ac:chgData name="Matt Lyle" userId="a96e7d453dd11193" providerId="LiveId" clId="{905DC2C5-1F84-4AC1-84AE-B019A1E29438}" dt="2025-03-09T06:33:29.336" v="792" actId="6549"/>
          <ac:spMkLst>
            <pc:docMk/>
            <pc:sldMk cId="3962860446" sldId="286"/>
            <ac:spMk id="6" creationId="{3DD92525-9C33-0451-F766-9A5F58EB697F}"/>
          </ac:spMkLst>
        </pc:spChg>
        <pc:spChg chg="add del">
          <ac:chgData name="Matt Lyle" userId="a96e7d453dd11193" providerId="LiveId" clId="{905DC2C5-1F84-4AC1-84AE-B019A1E29438}" dt="2025-03-09T06:26:37.170" v="267" actId="26606"/>
          <ac:spMkLst>
            <pc:docMk/>
            <pc:sldMk cId="3962860446" sldId="286"/>
            <ac:spMk id="7" creationId="{42A4FC2C-047E-45A5-965D-8E1E3BF09BC6}"/>
          </ac:spMkLst>
        </pc:spChg>
        <pc:spChg chg="add">
          <ac:chgData name="Matt Lyle" userId="a96e7d453dd11193" providerId="LiveId" clId="{905DC2C5-1F84-4AC1-84AE-B019A1E29438}" dt="2025-03-09T06:26:38.076" v="268" actId="26606"/>
          <ac:spMkLst>
            <pc:docMk/>
            <pc:sldMk cId="3962860446" sldId="286"/>
            <ac:spMk id="8" creationId="{42A4FC2C-047E-45A5-965D-8E1E3BF09BC6}"/>
          </ac:spMkLst>
        </pc:spChg>
        <pc:spChg chg="add del">
          <ac:chgData name="Matt Lyle" userId="a96e7d453dd11193" providerId="LiveId" clId="{905DC2C5-1F84-4AC1-84AE-B019A1E29438}" dt="2025-03-09T06:26:34.767" v="265" actId="26606"/>
          <ac:spMkLst>
            <pc:docMk/>
            <pc:sldMk cId="3962860446" sldId="286"/>
            <ac:spMk id="10" creationId="{42A4FC2C-047E-45A5-965D-8E1E3BF09BC6}"/>
          </ac:spMkLst>
        </pc:spChg>
        <pc:picChg chg="add mod">
          <ac:chgData name="Matt Lyle" userId="a96e7d453dd11193" providerId="LiveId" clId="{905DC2C5-1F84-4AC1-84AE-B019A1E29438}" dt="2025-03-09T06:29:10.256" v="303" actId="207"/>
          <ac:picMkLst>
            <pc:docMk/>
            <pc:sldMk cId="3962860446" sldId="286"/>
            <ac:picMk id="5" creationId="{D556C1BF-91CA-BA49-44A5-841FC6AE92EF}"/>
          </ac:picMkLst>
        </pc:picChg>
      </pc:sldChg>
      <pc:sldMasterChg chg="modSp modSldLayout">
        <pc:chgData name="Matt Lyle" userId="a96e7d453dd11193" providerId="LiveId" clId="{905DC2C5-1F84-4AC1-84AE-B019A1E29438}" dt="2025-03-08T13:35:39.707" v="2"/>
        <pc:sldMasterMkLst>
          <pc:docMk/>
          <pc:sldMasterMk cId="725906883" sldId="2147483660"/>
        </pc:sldMasterMkLst>
        <pc:spChg chg="mod">
          <ac:chgData name="Matt Lyle" userId="a96e7d453dd11193" providerId="LiveId" clId="{905DC2C5-1F84-4AC1-84AE-B019A1E29438}" dt="2025-03-08T13:35:39.707" v="2"/>
          <ac:spMkLst>
            <pc:docMk/>
            <pc:sldMasterMk cId="725906883" sldId="2147483660"/>
            <ac:spMk id="2" creationId="{4DFAA168-977F-819A-A7DB-A2D8CD3964A0}"/>
          </ac:spMkLst>
        </pc:spChg>
        <pc:spChg chg="mod">
          <ac:chgData name="Matt Lyle" userId="a96e7d453dd11193" providerId="LiveId" clId="{905DC2C5-1F84-4AC1-84AE-B019A1E29438}" dt="2025-03-08T13:35:39.707" v="2"/>
          <ac:spMkLst>
            <pc:docMk/>
            <pc:sldMasterMk cId="725906883" sldId="2147483660"/>
            <ac:spMk id="3" creationId="{3F57A134-BC78-6119-6A07-31DC723CDDB8}"/>
          </ac:spMkLst>
        </pc:spChg>
        <pc:spChg chg="mod">
          <ac:chgData name="Matt Lyle" userId="a96e7d453dd11193" providerId="LiveId" clId="{905DC2C5-1F84-4AC1-84AE-B019A1E29438}" dt="2025-03-08T13:35:39.707" v="2"/>
          <ac:spMkLst>
            <pc:docMk/>
            <pc:sldMasterMk cId="725906883" sldId="2147483660"/>
            <ac:spMk id="4" creationId="{2F9BA87D-2DF3-1999-92FD-96BC05D3676E}"/>
          </ac:spMkLst>
        </pc:spChg>
        <pc:spChg chg="mod">
          <ac:chgData name="Matt Lyle" userId="a96e7d453dd11193" providerId="LiveId" clId="{905DC2C5-1F84-4AC1-84AE-B019A1E29438}" dt="2025-03-08T13:35:39.707" v="2"/>
          <ac:spMkLst>
            <pc:docMk/>
            <pc:sldMasterMk cId="725906883" sldId="2147483660"/>
            <ac:spMk id="5" creationId="{C4D07D0D-3544-C639-8F01-F02B142B7C99}"/>
          </ac:spMkLst>
        </pc:spChg>
        <pc:spChg chg="mod">
          <ac:chgData name="Matt Lyle" userId="a96e7d453dd11193" providerId="LiveId" clId="{905DC2C5-1F84-4AC1-84AE-B019A1E29438}" dt="2025-03-08T13:35:39.707" v="2"/>
          <ac:spMkLst>
            <pc:docMk/>
            <pc:sldMasterMk cId="725906883" sldId="2147483660"/>
            <ac:spMk id="6" creationId="{67F0C871-8FD4-3995-50A4-AE4AE764B7BC}"/>
          </ac:spMkLst>
        </pc:spChg>
        <pc:sldLayoutChg chg="modSp">
          <pc:chgData name="Matt Lyle" userId="a96e7d453dd11193" providerId="LiveId" clId="{905DC2C5-1F84-4AC1-84AE-B019A1E29438}" dt="2025-03-08T13:35:39.707" v="2"/>
          <pc:sldLayoutMkLst>
            <pc:docMk/>
            <pc:sldMasterMk cId="725906883" sldId="2147483660"/>
            <pc:sldLayoutMk cId="3854180888" sldId="2147483661"/>
          </pc:sldLayoutMkLst>
          <pc:spChg chg="mod">
            <ac:chgData name="Matt Lyle" userId="a96e7d453dd11193" providerId="LiveId" clId="{905DC2C5-1F84-4AC1-84AE-B019A1E29438}" dt="2025-03-08T13:35:39.707" v="2"/>
            <ac:spMkLst>
              <pc:docMk/>
              <pc:sldMasterMk cId="725906883" sldId="2147483660"/>
              <pc:sldLayoutMk cId="3854180888" sldId="2147483661"/>
              <ac:spMk id="2" creationId="{F9130D7F-529B-5355-5A1B-F43CBC6421C5}"/>
            </ac:spMkLst>
          </pc:spChg>
          <pc:spChg chg="mod">
            <ac:chgData name="Matt Lyle" userId="a96e7d453dd11193" providerId="LiveId" clId="{905DC2C5-1F84-4AC1-84AE-B019A1E29438}" dt="2025-03-08T13:35:39.707" v="2"/>
            <ac:spMkLst>
              <pc:docMk/>
              <pc:sldMasterMk cId="725906883" sldId="2147483660"/>
              <pc:sldLayoutMk cId="3854180888" sldId="2147483661"/>
              <ac:spMk id="3" creationId="{C47D9AF8-A9AF-2F9E-CA22-29A7DAB5D881}"/>
            </ac:spMkLst>
          </pc:spChg>
        </pc:sldLayoutChg>
        <pc:sldLayoutChg chg="modSp">
          <pc:chgData name="Matt Lyle" userId="a96e7d453dd11193" providerId="LiveId" clId="{905DC2C5-1F84-4AC1-84AE-B019A1E29438}" dt="2025-03-08T13:35:39.707" v="2"/>
          <pc:sldLayoutMkLst>
            <pc:docMk/>
            <pc:sldMasterMk cId="725906883" sldId="2147483660"/>
            <pc:sldLayoutMk cId="3685121952" sldId="2147483663"/>
          </pc:sldLayoutMkLst>
          <pc:spChg chg="mod">
            <ac:chgData name="Matt Lyle" userId="a96e7d453dd11193" providerId="LiveId" clId="{905DC2C5-1F84-4AC1-84AE-B019A1E29438}" dt="2025-03-08T13:35:39.707" v="2"/>
            <ac:spMkLst>
              <pc:docMk/>
              <pc:sldMasterMk cId="725906883" sldId="2147483660"/>
              <pc:sldLayoutMk cId="3685121952" sldId="2147483663"/>
              <ac:spMk id="2" creationId="{1A007451-CA5B-37FC-32BB-22A95D94D188}"/>
            </ac:spMkLst>
          </pc:spChg>
          <pc:spChg chg="mod">
            <ac:chgData name="Matt Lyle" userId="a96e7d453dd11193" providerId="LiveId" clId="{905DC2C5-1F84-4AC1-84AE-B019A1E29438}" dt="2025-03-08T13:35:39.707" v="2"/>
            <ac:spMkLst>
              <pc:docMk/>
              <pc:sldMasterMk cId="725906883" sldId="2147483660"/>
              <pc:sldLayoutMk cId="3685121952" sldId="2147483663"/>
              <ac:spMk id="3" creationId="{D70C4972-9708-0CDF-836D-034C7E60798D}"/>
            </ac:spMkLst>
          </pc:spChg>
        </pc:sldLayoutChg>
        <pc:sldLayoutChg chg="modSp">
          <pc:chgData name="Matt Lyle" userId="a96e7d453dd11193" providerId="LiveId" clId="{905DC2C5-1F84-4AC1-84AE-B019A1E29438}" dt="2025-03-08T13:35:39.707" v="2"/>
          <pc:sldLayoutMkLst>
            <pc:docMk/>
            <pc:sldMasterMk cId="725906883" sldId="2147483660"/>
            <pc:sldLayoutMk cId="1668057391" sldId="2147483664"/>
          </pc:sldLayoutMkLst>
          <pc:spChg chg="mod">
            <ac:chgData name="Matt Lyle" userId="a96e7d453dd11193" providerId="LiveId" clId="{905DC2C5-1F84-4AC1-84AE-B019A1E29438}" dt="2025-03-08T13:35:39.707" v="2"/>
            <ac:spMkLst>
              <pc:docMk/>
              <pc:sldMasterMk cId="725906883" sldId="2147483660"/>
              <pc:sldLayoutMk cId="1668057391" sldId="2147483664"/>
              <ac:spMk id="3" creationId="{1B701F57-4461-9536-716D-6447461DBD34}"/>
            </ac:spMkLst>
          </pc:spChg>
          <pc:spChg chg="mod">
            <ac:chgData name="Matt Lyle" userId="a96e7d453dd11193" providerId="LiveId" clId="{905DC2C5-1F84-4AC1-84AE-B019A1E29438}" dt="2025-03-08T13:35:39.707" v="2"/>
            <ac:spMkLst>
              <pc:docMk/>
              <pc:sldMasterMk cId="725906883" sldId="2147483660"/>
              <pc:sldLayoutMk cId="1668057391" sldId="2147483664"/>
              <ac:spMk id="4" creationId="{853270FF-9FAC-F202-78B2-72E53080F3C3}"/>
            </ac:spMkLst>
          </pc:spChg>
        </pc:sldLayoutChg>
        <pc:sldLayoutChg chg="modSp">
          <pc:chgData name="Matt Lyle" userId="a96e7d453dd11193" providerId="LiveId" clId="{905DC2C5-1F84-4AC1-84AE-B019A1E29438}" dt="2025-03-08T13:35:39.707" v="2"/>
          <pc:sldLayoutMkLst>
            <pc:docMk/>
            <pc:sldMasterMk cId="725906883" sldId="2147483660"/>
            <pc:sldLayoutMk cId="2145147446" sldId="2147483665"/>
          </pc:sldLayoutMkLst>
          <pc:spChg chg="mod">
            <ac:chgData name="Matt Lyle" userId="a96e7d453dd11193" providerId="LiveId" clId="{905DC2C5-1F84-4AC1-84AE-B019A1E29438}" dt="2025-03-08T13:35:39.707" v="2"/>
            <ac:spMkLst>
              <pc:docMk/>
              <pc:sldMasterMk cId="725906883" sldId="2147483660"/>
              <pc:sldLayoutMk cId="2145147446" sldId="2147483665"/>
              <ac:spMk id="2" creationId="{CE9BD6F0-4468-6541-E807-249A9EA1AEDC}"/>
            </ac:spMkLst>
          </pc:spChg>
          <pc:spChg chg="mod">
            <ac:chgData name="Matt Lyle" userId="a96e7d453dd11193" providerId="LiveId" clId="{905DC2C5-1F84-4AC1-84AE-B019A1E29438}" dt="2025-03-08T13:35:39.707" v="2"/>
            <ac:spMkLst>
              <pc:docMk/>
              <pc:sldMasterMk cId="725906883" sldId="2147483660"/>
              <pc:sldLayoutMk cId="2145147446" sldId="2147483665"/>
              <ac:spMk id="3" creationId="{9120DD44-70E8-6F71-5606-D075F9C19681}"/>
            </ac:spMkLst>
          </pc:spChg>
          <pc:spChg chg="mod">
            <ac:chgData name="Matt Lyle" userId="a96e7d453dd11193" providerId="LiveId" clId="{905DC2C5-1F84-4AC1-84AE-B019A1E29438}" dt="2025-03-08T13:35:39.707" v="2"/>
            <ac:spMkLst>
              <pc:docMk/>
              <pc:sldMasterMk cId="725906883" sldId="2147483660"/>
              <pc:sldLayoutMk cId="2145147446" sldId="2147483665"/>
              <ac:spMk id="4" creationId="{55DFF9A1-8FF5-E05F-52D4-56993FFE1F56}"/>
            </ac:spMkLst>
          </pc:spChg>
          <pc:spChg chg="mod">
            <ac:chgData name="Matt Lyle" userId="a96e7d453dd11193" providerId="LiveId" clId="{905DC2C5-1F84-4AC1-84AE-B019A1E29438}" dt="2025-03-08T13:35:39.707" v="2"/>
            <ac:spMkLst>
              <pc:docMk/>
              <pc:sldMasterMk cId="725906883" sldId="2147483660"/>
              <pc:sldLayoutMk cId="2145147446" sldId="2147483665"/>
              <ac:spMk id="5" creationId="{9D4B73B2-33BD-3E55-A224-BD98F2C035CC}"/>
            </ac:spMkLst>
          </pc:spChg>
          <pc:spChg chg="mod">
            <ac:chgData name="Matt Lyle" userId="a96e7d453dd11193" providerId="LiveId" clId="{905DC2C5-1F84-4AC1-84AE-B019A1E29438}" dt="2025-03-08T13:35:39.707" v="2"/>
            <ac:spMkLst>
              <pc:docMk/>
              <pc:sldMasterMk cId="725906883" sldId="2147483660"/>
              <pc:sldLayoutMk cId="2145147446" sldId="2147483665"/>
              <ac:spMk id="6" creationId="{4F0B4683-A46C-7257-A1EF-E06B1E69E5B7}"/>
            </ac:spMkLst>
          </pc:spChg>
        </pc:sldLayoutChg>
        <pc:sldLayoutChg chg="modSp">
          <pc:chgData name="Matt Lyle" userId="a96e7d453dd11193" providerId="LiveId" clId="{905DC2C5-1F84-4AC1-84AE-B019A1E29438}" dt="2025-03-08T13:35:39.707" v="2"/>
          <pc:sldLayoutMkLst>
            <pc:docMk/>
            <pc:sldMasterMk cId="725906883" sldId="2147483660"/>
            <pc:sldLayoutMk cId="2140654042" sldId="2147483668"/>
          </pc:sldLayoutMkLst>
          <pc:spChg chg="mod">
            <ac:chgData name="Matt Lyle" userId="a96e7d453dd11193" providerId="LiveId" clId="{905DC2C5-1F84-4AC1-84AE-B019A1E29438}" dt="2025-03-08T13:35:39.707" v="2"/>
            <ac:spMkLst>
              <pc:docMk/>
              <pc:sldMasterMk cId="725906883" sldId="2147483660"/>
              <pc:sldLayoutMk cId="2140654042" sldId="2147483668"/>
              <ac:spMk id="2" creationId="{6A8F1B73-5774-6DAC-D463-F4405FDEC452}"/>
            </ac:spMkLst>
          </pc:spChg>
          <pc:spChg chg="mod">
            <ac:chgData name="Matt Lyle" userId="a96e7d453dd11193" providerId="LiveId" clId="{905DC2C5-1F84-4AC1-84AE-B019A1E29438}" dt="2025-03-08T13:35:39.707" v="2"/>
            <ac:spMkLst>
              <pc:docMk/>
              <pc:sldMasterMk cId="725906883" sldId="2147483660"/>
              <pc:sldLayoutMk cId="2140654042" sldId="2147483668"/>
              <ac:spMk id="3" creationId="{1B58AC42-1746-834F-0379-03D13F634402}"/>
            </ac:spMkLst>
          </pc:spChg>
          <pc:spChg chg="mod">
            <ac:chgData name="Matt Lyle" userId="a96e7d453dd11193" providerId="LiveId" clId="{905DC2C5-1F84-4AC1-84AE-B019A1E29438}" dt="2025-03-08T13:35:39.707" v="2"/>
            <ac:spMkLst>
              <pc:docMk/>
              <pc:sldMasterMk cId="725906883" sldId="2147483660"/>
              <pc:sldLayoutMk cId="2140654042" sldId="2147483668"/>
              <ac:spMk id="4" creationId="{99292424-883B-023E-A034-C2118CD7BEF7}"/>
            </ac:spMkLst>
          </pc:spChg>
        </pc:sldLayoutChg>
        <pc:sldLayoutChg chg="modSp">
          <pc:chgData name="Matt Lyle" userId="a96e7d453dd11193" providerId="LiveId" clId="{905DC2C5-1F84-4AC1-84AE-B019A1E29438}" dt="2025-03-08T13:35:39.707" v="2"/>
          <pc:sldLayoutMkLst>
            <pc:docMk/>
            <pc:sldMasterMk cId="725906883" sldId="2147483660"/>
            <pc:sldLayoutMk cId="2076700340" sldId="2147483669"/>
          </pc:sldLayoutMkLst>
          <pc:spChg chg="mod">
            <ac:chgData name="Matt Lyle" userId="a96e7d453dd11193" providerId="LiveId" clId="{905DC2C5-1F84-4AC1-84AE-B019A1E29438}" dt="2025-03-08T13:35:39.707" v="2"/>
            <ac:spMkLst>
              <pc:docMk/>
              <pc:sldMasterMk cId="725906883" sldId="2147483660"/>
              <pc:sldLayoutMk cId="2076700340" sldId="2147483669"/>
              <ac:spMk id="2" creationId="{93339718-8E22-9E74-7CF0-BDE04B161722}"/>
            </ac:spMkLst>
          </pc:spChg>
          <pc:spChg chg="mod">
            <ac:chgData name="Matt Lyle" userId="a96e7d453dd11193" providerId="LiveId" clId="{905DC2C5-1F84-4AC1-84AE-B019A1E29438}" dt="2025-03-08T13:35:39.707" v="2"/>
            <ac:spMkLst>
              <pc:docMk/>
              <pc:sldMasterMk cId="725906883" sldId="2147483660"/>
              <pc:sldLayoutMk cId="2076700340" sldId="2147483669"/>
              <ac:spMk id="3" creationId="{844E9194-F868-3742-C2DD-3ED10B717650}"/>
            </ac:spMkLst>
          </pc:spChg>
          <pc:spChg chg="mod">
            <ac:chgData name="Matt Lyle" userId="a96e7d453dd11193" providerId="LiveId" clId="{905DC2C5-1F84-4AC1-84AE-B019A1E29438}" dt="2025-03-08T13:35:39.707" v="2"/>
            <ac:spMkLst>
              <pc:docMk/>
              <pc:sldMasterMk cId="725906883" sldId="2147483660"/>
              <pc:sldLayoutMk cId="2076700340" sldId="2147483669"/>
              <ac:spMk id="4" creationId="{1F7FC219-8DD5-6BBF-AB78-B4952167CFFB}"/>
            </ac:spMkLst>
          </pc:spChg>
        </pc:sldLayoutChg>
        <pc:sldLayoutChg chg="modSp">
          <pc:chgData name="Matt Lyle" userId="a96e7d453dd11193" providerId="LiveId" clId="{905DC2C5-1F84-4AC1-84AE-B019A1E29438}" dt="2025-03-08T13:35:39.707" v="2"/>
          <pc:sldLayoutMkLst>
            <pc:docMk/>
            <pc:sldMasterMk cId="725906883" sldId="2147483660"/>
            <pc:sldLayoutMk cId="1928828316" sldId="2147483671"/>
          </pc:sldLayoutMkLst>
          <pc:spChg chg="mod">
            <ac:chgData name="Matt Lyle" userId="a96e7d453dd11193" providerId="LiveId" clId="{905DC2C5-1F84-4AC1-84AE-B019A1E29438}" dt="2025-03-08T13:35:39.707" v="2"/>
            <ac:spMkLst>
              <pc:docMk/>
              <pc:sldMasterMk cId="725906883" sldId="2147483660"/>
              <pc:sldLayoutMk cId="1928828316" sldId="2147483671"/>
              <ac:spMk id="2" creationId="{1BD234EA-3515-3EF0-3324-FEBBE086F215}"/>
            </ac:spMkLst>
          </pc:spChg>
          <pc:spChg chg="mod">
            <ac:chgData name="Matt Lyle" userId="a96e7d453dd11193" providerId="LiveId" clId="{905DC2C5-1F84-4AC1-84AE-B019A1E29438}" dt="2025-03-08T13:35:39.707" v="2"/>
            <ac:spMkLst>
              <pc:docMk/>
              <pc:sldMasterMk cId="725906883" sldId="2147483660"/>
              <pc:sldLayoutMk cId="1928828316" sldId="2147483671"/>
              <ac:spMk id="3" creationId="{C9B3009A-53DC-B2B2-80DE-065990A23099}"/>
            </ac:spMkLst>
          </pc:spChg>
        </pc:sldLayoutChg>
      </pc:sldMasterChg>
      <pc:sldMasterChg chg="modSp modSldLayout">
        <pc:chgData name="Matt Lyle" userId="a96e7d453dd11193" providerId="LiveId" clId="{905DC2C5-1F84-4AC1-84AE-B019A1E29438}" dt="2025-03-08T13:35:39.707" v="2"/>
        <pc:sldMasterMkLst>
          <pc:docMk/>
          <pc:sldMasterMk cId="326282515" sldId="2147483672"/>
        </pc:sldMasterMkLst>
        <pc:spChg chg="mod">
          <ac:chgData name="Matt Lyle" userId="a96e7d453dd11193" providerId="LiveId" clId="{905DC2C5-1F84-4AC1-84AE-B019A1E29438}" dt="2025-03-08T13:35:39.707" v="2"/>
          <ac:spMkLst>
            <pc:docMk/>
            <pc:sldMasterMk cId="326282515" sldId="2147483672"/>
            <ac:spMk id="2" creationId="{00000000-0000-0000-0000-000000000000}"/>
          </ac:spMkLst>
        </pc:spChg>
        <pc:spChg chg="mod">
          <ac:chgData name="Matt Lyle" userId="a96e7d453dd11193" providerId="LiveId" clId="{905DC2C5-1F84-4AC1-84AE-B019A1E29438}" dt="2025-03-08T13:35:39.707" v="2"/>
          <ac:spMkLst>
            <pc:docMk/>
            <pc:sldMasterMk cId="326282515" sldId="2147483672"/>
            <ac:spMk id="3" creationId="{00000000-0000-0000-0000-000000000000}"/>
          </ac:spMkLst>
        </pc:spChg>
        <pc:spChg chg="mod">
          <ac:chgData name="Matt Lyle" userId="a96e7d453dd11193" providerId="LiveId" clId="{905DC2C5-1F84-4AC1-84AE-B019A1E29438}" dt="2025-03-08T13:35:39.707" v="2"/>
          <ac:spMkLst>
            <pc:docMk/>
            <pc:sldMasterMk cId="326282515" sldId="2147483672"/>
            <ac:spMk id="4" creationId="{00000000-0000-0000-0000-000000000000}"/>
          </ac:spMkLst>
        </pc:spChg>
        <pc:spChg chg="mod">
          <ac:chgData name="Matt Lyle" userId="a96e7d453dd11193" providerId="LiveId" clId="{905DC2C5-1F84-4AC1-84AE-B019A1E29438}" dt="2025-03-08T13:35:39.707" v="2"/>
          <ac:spMkLst>
            <pc:docMk/>
            <pc:sldMasterMk cId="326282515" sldId="2147483672"/>
            <ac:spMk id="5" creationId="{00000000-0000-0000-0000-000000000000}"/>
          </ac:spMkLst>
        </pc:spChg>
        <pc:spChg chg="mod">
          <ac:chgData name="Matt Lyle" userId="a96e7d453dd11193" providerId="LiveId" clId="{905DC2C5-1F84-4AC1-84AE-B019A1E29438}" dt="2025-03-08T13:35:39.707" v="2"/>
          <ac:spMkLst>
            <pc:docMk/>
            <pc:sldMasterMk cId="326282515" sldId="2147483672"/>
            <ac:spMk id="6" creationId="{00000000-0000-0000-0000-000000000000}"/>
          </ac:spMkLst>
        </pc:spChg>
        <pc:spChg chg="mod">
          <ac:chgData name="Matt Lyle" userId="a96e7d453dd11193" providerId="LiveId" clId="{905DC2C5-1F84-4AC1-84AE-B019A1E29438}" dt="2025-03-08T13:35:39.707" v="2"/>
          <ac:spMkLst>
            <pc:docMk/>
            <pc:sldMasterMk cId="326282515" sldId="2147483672"/>
            <ac:spMk id="8" creationId="{00000000-0000-0000-0000-000000000000}"/>
          </ac:spMkLst>
        </pc:spChg>
        <pc:spChg chg="mod">
          <ac:chgData name="Matt Lyle" userId="a96e7d453dd11193" providerId="LiveId" clId="{905DC2C5-1F84-4AC1-84AE-B019A1E29438}" dt="2025-03-08T13:35:39.707" v="2"/>
          <ac:spMkLst>
            <pc:docMk/>
            <pc:sldMasterMk cId="326282515" sldId="2147483672"/>
            <ac:spMk id="57" creationId="{00000000-0000-0000-0000-000000000000}"/>
          </ac:spMkLst>
        </pc:spChg>
        <pc:picChg chg="mod">
          <ac:chgData name="Matt Lyle" userId="a96e7d453dd11193" providerId="LiveId" clId="{905DC2C5-1F84-4AC1-84AE-B019A1E29438}" dt="2025-03-08T13:35:39.707" v="2"/>
          <ac:picMkLst>
            <pc:docMk/>
            <pc:sldMasterMk cId="326282515" sldId="2147483672"/>
            <ac:picMk id="15" creationId="{00000000-0000-0000-0000-000000000000}"/>
          </ac:picMkLst>
        </pc:picChg>
        <pc:picChg chg="mod">
          <ac:chgData name="Matt Lyle" userId="a96e7d453dd11193" providerId="LiveId" clId="{905DC2C5-1F84-4AC1-84AE-B019A1E29438}" dt="2025-03-08T13:35:39.707" v="2"/>
          <ac:picMkLst>
            <pc:docMk/>
            <pc:sldMasterMk cId="326282515" sldId="2147483672"/>
            <ac:picMk id="18" creationId="{00000000-0000-0000-0000-000000000000}"/>
          </ac:picMkLst>
        </pc:picChg>
        <pc:sldLayoutChg chg="modSp">
          <pc:chgData name="Matt Lyle" userId="a96e7d453dd11193" providerId="LiveId" clId="{905DC2C5-1F84-4AC1-84AE-B019A1E29438}" dt="2025-03-08T13:35:39.707" v="2"/>
          <pc:sldLayoutMkLst>
            <pc:docMk/>
            <pc:sldMasterMk cId="326282515" sldId="2147483672"/>
            <pc:sldLayoutMk cId="546281163" sldId="2147483673"/>
          </pc:sldLayoutMkLst>
          <pc:spChg chg="mod">
            <ac:chgData name="Matt Lyle" userId="a96e7d453dd11193" providerId="LiveId" clId="{905DC2C5-1F84-4AC1-84AE-B019A1E29438}" dt="2025-03-08T13:35:39.707" v="2"/>
            <ac:spMkLst>
              <pc:docMk/>
              <pc:sldMasterMk cId="326282515" sldId="2147483672"/>
              <pc:sldLayoutMk cId="546281163" sldId="2147483673"/>
              <ac:spMk id="2"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546281163" sldId="2147483673"/>
              <ac:spMk id="3"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546281163" sldId="2147483673"/>
              <ac:spMk id="7"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546281163" sldId="2147483673"/>
              <ac:spMk id="8"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546281163" sldId="2147483673"/>
              <ac:spMk id="13" creationId="{00000000-0000-0000-0000-000000000000}"/>
            </ac:spMkLst>
          </pc:spChg>
        </pc:sldLayoutChg>
        <pc:sldLayoutChg chg="modSp">
          <pc:chgData name="Matt Lyle" userId="a96e7d453dd11193" providerId="LiveId" clId="{905DC2C5-1F84-4AC1-84AE-B019A1E29438}" dt="2025-03-08T13:35:39.707" v="2"/>
          <pc:sldLayoutMkLst>
            <pc:docMk/>
            <pc:sldMasterMk cId="326282515" sldId="2147483672"/>
            <pc:sldLayoutMk cId="16524268" sldId="2147483674"/>
          </pc:sldLayoutMkLst>
          <pc:spChg chg="mod">
            <ac:chgData name="Matt Lyle" userId="a96e7d453dd11193" providerId="LiveId" clId="{905DC2C5-1F84-4AC1-84AE-B019A1E29438}" dt="2025-03-08T13:35:39.707" v="2"/>
            <ac:spMkLst>
              <pc:docMk/>
              <pc:sldMasterMk cId="326282515" sldId="2147483672"/>
              <pc:sldLayoutMk cId="16524268" sldId="2147483674"/>
              <ac:spMk id="7"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6524268" sldId="2147483674"/>
              <ac:spMk id="9"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6524268" sldId="2147483674"/>
              <ac:spMk id="29" creationId="{00000000-0000-0000-0000-000000000000}"/>
            </ac:spMkLst>
          </pc:spChg>
        </pc:sldLayoutChg>
        <pc:sldLayoutChg chg="modSp">
          <pc:chgData name="Matt Lyle" userId="a96e7d453dd11193" providerId="LiveId" clId="{905DC2C5-1F84-4AC1-84AE-B019A1E29438}" dt="2025-03-08T13:35:39.707" v="2"/>
          <pc:sldLayoutMkLst>
            <pc:docMk/>
            <pc:sldMasterMk cId="326282515" sldId="2147483672"/>
            <pc:sldLayoutMk cId="1972934456" sldId="2147483675"/>
          </pc:sldLayoutMkLst>
          <pc:spChg chg="mod">
            <ac:chgData name="Matt Lyle" userId="a96e7d453dd11193" providerId="LiveId" clId="{905DC2C5-1F84-4AC1-84AE-B019A1E29438}" dt="2025-03-08T13:35:39.707" v="2"/>
            <ac:spMkLst>
              <pc:docMk/>
              <pc:sldMasterMk cId="326282515" sldId="2147483672"/>
              <pc:sldLayoutMk cId="1972934456" sldId="2147483675"/>
              <ac:spMk id="2"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972934456" sldId="2147483675"/>
              <ac:spMk id="3"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972934456" sldId="2147483675"/>
              <ac:spMk id="11"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972934456" sldId="2147483675"/>
              <ac:spMk id="24"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972934456" sldId="2147483675"/>
              <ac:spMk id="25" creationId="{00000000-0000-0000-0000-000000000000}"/>
            </ac:spMkLst>
          </pc:spChg>
        </pc:sldLayoutChg>
        <pc:sldLayoutChg chg="modSp">
          <pc:chgData name="Matt Lyle" userId="a96e7d453dd11193" providerId="LiveId" clId="{905DC2C5-1F84-4AC1-84AE-B019A1E29438}" dt="2025-03-08T13:35:39.707" v="2"/>
          <pc:sldLayoutMkLst>
            <pc:docMk/>
            <pc:sldMasterMk cId="326282515" sldId="2147483672"/>
            <pc:sldLayoutMk cId="1424334199" sldId="2147483676"/>
          </pc:sldLayoutMkLst>
          <pc:spChg chg="mod">
            <ac:chgData name="Matt Lyle" userId="a96e7d453dd11193" providerId="LiveId" clId="{905DC2C5-1F84-4AC1-84AE-B019A1E29438}" dt="2025-03-08T13:35:39.707" v="2"/>
            <ac:spMkLst>
              <pc:docMk/>
              <pc:sldMasterMk cId="326282515" sldId="2147483672"/>
              <pc:sldLayoutMk cId="1424334199" sldId="2147483676"/>
              <ac:spMk id="2"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424334199" sldId="2147483676"/>
              <ac:spMk id="3"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424334199" sldId="2147483676"/>
              <ac:spMk id="4"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424334199" sldId="2147483676"/>
              <ac:spMk id="10"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424334199" sldId="2147483676"/>
              <ac:spMk id="26"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424334199" sldId="2147483676"/>
              <ac:spMk id="27" creationId="{00000000-0000-0000-0000-000000000000}"/>
            </ac:spMkLst>
          </pc:spChg>
        </pc:sldLayoutChg>
        <pc:sldLayoutChg chg="modSp">
          <pc:chgData name="Matt Lyle" userId="a96e7d453dd11193" providerId="LiveId" clId="{905DC2C5-1F84-4AC1-84AE-B019A1E29438}" dt="2025-03-08T13:35:39.707" v="2"/>
          <pc:sldLayoutMkLst>
            <pc:docMk/>
            <pc:sldMasterMk cId="326282515" sldId="2147483672"/>
            <pc:sldLayoutMk cId="456291871" sldId="2147483677"/>
          </pc:sldLayoutMkLst>
          <pc:spChg chg="mod">
            <ac:chgData name="Matt Lyle" userId="a96e7d453dd11193" providerId="LiveId" clId="{905DC2C5-1F84-4AC1-84AE-B019A1E29438}" dt="2025-03-08T13:35:39.707" v="2"/>
            <ac:spMkLst>
              <pc:docMk/>
              <pc:sldMasterMk cId="326282515" sldId="2147483672"/>
              <pc:sldLayoutMk cId="456291871" sldId="2147483677"/>
              <ac:spMk id="2"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456291871" sldId="2147483677"/>
              <ac:spMk id="3"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456291871" sldId="2147483677"/>
              <ac:spMk id="4"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456291871" sldId="2147483677"/>
              <ac:spMk id="5"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456291871" sldId="2147483677"/>
              <ac:spMk id="6"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456291871" sldId="2147483677"/>
              <ac:spMk id="12"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456291871" sldId="2147483677"/>
              <ac:spMk id="20"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456291871" sldId="2147483677"/>
              <ac:spMk id="21" creationId="{00000000-0000-0000-0000-000000000000}"/>
            </ac:spMkLst>
          </pc:spChg>
        </pc:sldLayoutChg>
        <pc:sldLayoutChg chg="modSp">
          <pc:chgData name="Matt Lyle" userId="a96e7d453dd11193" providerId="LiveId" clId="{905DC2C5-1F84-4AC1-84AE-B019A1E29438}" dt="2025-03-08T13:35:39.707" v="2"/>
          <pc:sldLayoutMkLst>
            <pc:docMk/>
            <pc:sldMasterMk cId="326282515" sldId="2147483672"/>
            <pc:sldLayoutMk cId="3010049505" sldId="2147483678"/>
          </pc:sldLayoutMkLst>
          <pc:spChg chg="mod">
            <ac:chgData name="Matt Lyle" userId="a96e7d453dd11193" providerId="LiveId" clId="{905DC2C5-1F84-4AC1-84AE-B019A1E29438}" dt="2025-03-08T13:35:39.707" v="2"/>
            <ac:spMkLst>
              <pc:docMk/>
              <pc:sldMasterMk cId="326282515" sldId="2147483672"/>
              <pc:sldLayoutMk cId="3010049505" sldId="2147483678"/>
              <ac:spMk id="8"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3010049505" sldId="2147483678"/>
              <ac:spMk id="13"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3010049505" sldId="2147483678"/>
              <ac:spMk id="14" creationId="{00000000-0000-0000-0000-000000000000}"/>
            </ac:spMkLst>
          </pc:spChg>
        </pc:sldLayoutChg>
        <pc:sldLayoutChg chg="modSp">
          <pc:chgData name="Matt Lyle" userId="a96e7d453dd11193" providerId="LiveId" clId="{905DC2C5-1F84-4AC1-84AE-B019A1E29438}" dt="2025-03-08T13:35:39.707" v="2"/>
          <pc:sldLayoutMkLst>
            <pc:docMk/>
            <pc:sldMasterMk cId="326282515" sldId="2147483672"/>
            <pc:sldLayoutMk cId="1919038031" sldId="2147483679"/>
          </pc:sldLayoutMkLst>
          <pc:spChg chg="mod">
            <ac:chgData name="Matt Lyle" userId="a96e7d453dd11193" providerId="LiveId" clId="{905DC2C5-1F84-4AC1-84AE-B019A1E29438}" dt="2025-03-08T13:35:39.707" v="2"/>
            <ac:spMkLst>
              <pc:docMk/>
              <pc:sldMasterMk cId="326282515" sldId="2147483672"/>
              <pc:sldLayoutMk cId="1919038031" sldId="2147483679"/>
              <ac:spMk id="12"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919038031" sldId="2147483679"/>
              <ac:spMk id="13" creationId="{00000000-0000-0000-0000-000000000000}"/>
            </ac:spMkLst>
          </pc:spChg>
        </pc:sldLayoutChg>
        <pc:sldLayoutChg chg="modSp">
          <pc:chgData name="Matt Lyle" userId="a96e7d453dd11193" providerId="LiveId" clId="{905DC2C5-1F84-4AC1-84AE-B019A1E29438}" dt="2025-03-08T13:35:39.707" v="2"/>
          <pc:sldLayoutMkLst>
            <pc:docMk/>
            <pc:sldMasterMk cId="326282515" sldId="2147483672"/>
            <pc:sldLayoutMk cId="3198523148" sldId="2147483680"/>
          </pc:sldLayoutMkLst>
          <pc:spChg chg="mod">
            <ac:chgData name="Matt Lyle" userId="a96e7d453dd11193" providerId="LiveId" clId="{905DC2C5-1F84-4AC1-84AE-B019A1E29438}" dt="2025-03-08T13:35:39.707" v="2"/>
            <ac:spMkLst>
              <pc:docMk/>
              <pc:sldMasterMk cId="326282515" sldId="2147483672"/>
              <pc:sldLayoutMk cId="3198523148" sldId="2147483680"/>
              <ac:spMk id="2"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3198523148" sldId="2147483680"/>
              <ac:spMk id="3"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3198523148" sldId="2147483680"/>
              <ac:spMk id="4"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3198523148" sldId="2147483680"/>
              <ac:spMk id="10"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3198523148" sldId="2147483680"/>
              <ac:spMk id="25"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3198523148" sldId="2147483680"/>
              <ac:spMk id="26" creationId="{00000000-0000-0000-0000-000000000000}"/>
            </ac:spMkLst>
          </pc:spChg>
        </pc:sldLayoutChg>
        <pc:sldLayoutChg chg="modSp">
          <pc:chgData name="Matt Lyle" userId="a96e7d453dd11193" providerId="LiveId" clId="{905DC2C5-1F84-4AC1-84AE-B019A1E29438}" dt="2025-03-08T13:35:39.707" v="2"/>
          <pc:sldLayoutMkLst>
            <pc:docMk/>
            <pc:sldMasterMk cId="326282515" sldId="2147483672"/>
            <pc:sldLayoutMk cId="1712179644" sldId="2147483681"/>
          </pc:sldLayoutMkLst>
          <pc:spChg chg="mod">
            <ac:chgData name="Matt Lyle" userId="a96e7d453dd11193" providerId="LiveId" clId="{905DC2C5-1F84-4AC1-84AE-B019A1E29438}" dt="2025-03-08T13:35:39.707" v="2"/>
            <ac:spMkLst>
              <pc:docMk/>
              <pc:sldMasterMk cId="326282515" sldId="2147483672"/>
              <pc:sldLayoutMk cId="1712179644" sldId="2147483681"/>
              <ac:spMk id="2"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712179644" sldId="2147483681"/>
              <ac:spMk id="3"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712179644" sldId="2147483681"/>
              <ac:spMk id="4"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712179644" sldId="2147483681"/>
              <ac:spMk id="10"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712179644" sldId="2147483681"/>
              <ac:spMk id="19"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1712179644" sldId="2147483681"/>
              <ac:spMk id="20" creationId="{00000000-0000-0000-0000-000000000000}"/>
            </ac:spMkLst>
          </pc:spChg>
        </pc:sldLayoutChg>
        <pc:sldLayoutChg chg="modSp">
          <pc:chgData name="Matt Lyle" userId="a96e7d453dd11193" providerId="LiveId" clId="{905DC2C5-1F84-4AC1-84AE-B019A1E29438}" dt="2025-03-08T13:35:39.707" v="2"/>
          <pc:sldLayoutMkLst>
            <pc:docMk/>
            <pc:sldMasterMk cId="326282515" sldId="2147483672"/>
            <pc:sldLayoutMk cId="3686038481" sldId="2147483682"/>
          </pc:sldLayoutMkLst>
          <pc:spChg chg="mod">
            <ac:chgData name="Matt Lyle" userId="a96e7d453dd11193" providerId="LiveId" clId="{905DC2C5-1F84-4AC1-84AE-B019A1E29438}" dt="2025-03-08T13:35:39.707" v="2"/>
            <ac:spMkLst>
              <pc:docMk/>
              <pc:sldMasterMk cId="326282515" sldId="2147483672"/>
              <pc:sldLayoutMk cId="3686038481" sldId="2147483682"/>
              <ac:spMk id="2"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3686038481" sldId="2147483682"/>
              <ac:spMk id="9"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3686038481" sldId="2147483682"/>
              <ac:spMk id="14"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3686038481" sldId="2147483682"/>
              <ac:spMk id="15" creationId="{00000000-0000-0000-0000-000000000000}"/>
            </ac:spMkLst>
          </pc:spChg>
        </pc:sldLayoutChg>
        <pc:sldLayoutChg chg="modSp">
          <pc:chgData name="Matt Lyle" userId="a96e7d453dd11193" providerId="LiveId" clId="{905DC2C5-1F84-4AC1-84AE-B019A1E29438}" dt="2025-03-08T13:35:39.707" v="2"/>
          <pc:sldLayoutMkLst>
            <pc:docMk/>
            <pc:sldMasterMk cId="326282515" sldId="2147483672"/>
            <pc:sldLayoutMk cId="227716847" sldId="2147483683"/>
          </pc:sldLayoutMkLst>
          <pc:spChg chg="mod">
            <ac:chgData name="Matt Lyle" userId="a96e7d453dd11193" providerId="LiveId" clId="{905DC2C5-1F84-4AC1-84AE-B019A1E29438}" dt="2025-03-08T13:35:39.707" v="2"/>
            <ac:spMkLst>
              <pc:docMk/>
              <pc:sldMasterMk cId="326282515" sldId="2147483672"/>
              <pc:sldLayoutMk cId="227716847" sldId="2147483683"/>
              <ac:spMk id="2"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227716847" sldId="2147483683"/>
              <ac:spMk id="3"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227716847" sldId="2147483683"/>
              <ac:spMk id="9"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227716847" sldId="2147483683"/>
              <ac:spMk id="15" creationId="{00000000-0000-0000-0000-000000000000}"/>
            </ac:spMkLst>
          </pc:spChg>
          <pc:spChg chg="mod">
            <ac:chgData name="Matt Lyle" userId="a96e7d453dd11193" providerId="LiveId" clId="{905DC2C5-1F84-4AC1-84AE-B019A1E29438}" dt="2025-03-08T13:35:39.707" v="2"/>
            <ac:spMkLst>
              <pc:docMk/>
              <pc:sldMasterMk cId="326282515" sldId="2147483672"/>
              <pc:sldLayoutMk cId="227716847" sldId="2147483683"/>
              <ac:spMk id="16" creationId="{00000000-0000-0000-0000-000000000000}"/>
            </ac:spMkLst>
          </pc:spChg>
        </pc:sldLayoutChg>
      </pc:sldMasterChg>
      <pc:sldMasterChg chg="modSp modSldLayout">
        <pc:chgData name="Matt Lyle" userId="a96e7d453dd11193" providerId="LiveId" clId="{905DC2C5-1F84-4AC1-84AE-B019A1E29438}" dt="2025-03-08T13:35:39.707" v="2"/>
        <pc:sldMasterMkLst>
          <pc:docMk/>
          <pc:sldMasterMk cId="3343392129" sldId="2147483684"/>
        </pc:sldMasterMkLst>
        <pc:spChg chg="mod">
          <ac:chgData name="Matt Lyle" userId="a96e7d453dd11193" providerId="LiveId" clId="{905DC2C5-1F84-4AC1-84AE-B019A1E29438}" dt="2025-03-08T13:35:39.707" v="2"/>
          <ac:spMkLst>
            <pc:docMk/>
            <pc:sldMasterMk cId="3343392129" sldId="2147483684"/>
            <ac:spMk id="2" creationId="{00000000-0000-0000-0000-000000000000}"/>
          </ac:spMkLst>
        </pc:spChg>
        <pc:spChg chg="mod">
          <ac:chgData name="Matt Lyle" userId="a96e7d453dd11193" providerId="LiveId" clId="{905DC2C5-1F84-4AC1-84AE-B019A1E29438}" dt="2025-03-08T13:35:39.707" v="2"/>
          <ac:spMkLst>
            <pc:docMk/>
            <pc:sldMasterMk cId="3343392129" sldId="2147483684"/>
            <ac:spMk id="3" creationId="{00000000-0000-0000-0000-000000000000}"/>
          </ac:spMkLst>
        </pc:spChg>
        <pc:spChg chg="mod">
          <ac:chgData name="Matt Lyle" userId="a96e7d453dd11193" providerId="LiveId" clId="{905DC2C5-1F84-4AC1-84AE-B019A1E29438}" dt="2025-03-08T13:35:39.707" v="2"/>
          <ac:spMkLst>
            <pc:docMk/>
            <pc:sldMasterMk cId="3343392129" sldId="2147483684"/>
            <ac:spMk id="4" creationId="{00000000-0000-0000-0000-000000000000}"/>
          </ac:spMkLst>
        </pc:spChg>
        <pc:spChg chg="mod">
          <ac:chgData name="Matt Lyle" userId="a96e7d453dd11193" providerId="LiveId" clId="{905DC2C5-1F84-4AC1-84AE-B019A1E29438}" dt="2025-03-08T13:35:39.707" v="2"/>
          <ac:spMkLst>
            <pc:docMk/>
            <pc:sldMasterMk cId="3343392129" sldId="2147483684"/>
            <ac:spMk id="5" creationId="{00000000-0000-0000-0000-000000000000}"/>
          </ac:spMkLst>
        </pc:spChg>
        <pc:spChg chg="mod">
          <ac:chgData name="Matt Lyle" userId="a96e7d453dd11193" providerId="LiveId" clId="{905DC2C5-1F84-4AC1-84AE-B019A1E29438}" dt="2025-03-08T13:35:39.707" v="2"/>
          <ac:spMkLst>
            <pc:docMk/>
            <pc:sldMasterMk cId="3343392129" sldId="2147483684"/>
            <ac:spMk id="6" creationId="{00000000-0000-0000-0000-000000000000}"/>
          </ac:spMkLst>
        </pc:spChg>
        <pc:spChg chg="mod">
          <ac:chgData name="Matt Lyle" userId="a96e7d453dd11193" providerId="LiveId" clId="{905DC2C5-1F84-4AC1-84AE-B019A1E29438}" dt="2025-03-08T13:35:39.707" v="2"/>
          <ac:spMkLst>
            <pc:docMk/>
            <pc:sldMasterMk cId="3343392129" sldId="2147483684"/>
            <ac:spMk id="7" creationId="{00000000-0000-0000-0000-000000000000}"/>
          </ac:spMkLst>
        </pc:spChg>
        <pc:sldLayoutChg chg="modSp">
          <pc:chgData name="Matt Lyle" userId="a96e7d453dd11193" providerId="LiveId" clId="{905DC2C5-1F84-4AC1-84AE-B019A1E29438}" dt="2025-03-08T13:35:39.707" v="2"/>
          <pc:sldLayoutMkLst>
            <pc:docMk/>
            <pc:sldMasterMk cId="3343392129" sldId="2147483684"/>
            <pc:sldLayoutMk cId="2487257626" sldId="2147483685"/>
          </pc:sldLayoutMkLst>
          <pc:spChg chg="mod">
            <ac:chgData name="Matt Lyle" userId="a96e7d453dd11193" providerId="LiveId" clId="{905DC2C5-1F84-4AC1-84AE-B019A1E29438}" dt="2025-03-08T13:35:39.707" v="2"/>
            <ac:spMkLst>
              <pc:docMk/>
              <pc:sldMasterMk cId="3343392129" sldId="2147483684"/>
              <pc:sldLayoutMk cId="2487257626" sldId="2147483685"/>
              <ac:spMk id="2"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2487257626" sldId="2147483685"/>
              <ac:spMk id="3"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2487257626" sldId="2147483685"/>
              <ac:spMk id="10"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2487257626" sldId="2147483685"/>
              <ac:spMk id="11"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2487257626" sldId="2147483685"/>
              <ac:spMk id="15"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2487257626" sldId="2147483685"/>
              <ac:spMk id="16"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2487257626" sldId="2147483685"/>
              <ac:spMk id="20"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2487257626" sldId="2147483685"/>
              <ac:spMk id="21"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2487257626" sldId="2147483685"/>
              <ac:spMk id="22" creationId="{00000000-0000-0000-0000-000000000000}"/>
            </ac:spMkLst>
          </pc:spChg>
          <pc:grpChg chg="mod">
            <ac:chgData name="Matt Lyle" userId="a96e7d453dd11193" providerId="LiveId" clId="{905DC2C5-1F84-4AC1-84AE-B019A1E29438}" dt="2025-03-08T13:35:39.707" v="2"/>
            <ac:grpSpMkLst>
              <pc:docMk/>
              <pc:sldMasterMk cId="3343392129" sldId="2147483684"/>
              <pc:sldLayoutMk cId="2487257626" sldId="2147483685"/>
              <ac:grpSpMk id="4" creationId="{00000000-0000-0000-0000-000000000000}"/>
            </ac:grpSpMkLst>
          </pc:grpChg>
        </pc:sldLayoutChg>
        <pc:sldLayoutChg chg="modSp">
          <pc:chgData name="Matt Lyle" userId="a96e7d453dd11193" providerId="LiveId" clId="{905DC2C5-1F84-4AC1-84AE-B019A1E29438}" dt="2025-03-08T13:35:39.707" v="2"/>
          <pc:sldLayoutMkLst>
            <pc:docMk/>
            <pc:sldMasterMk cId="3343392129" sldId="2147483684"/>
            <pc:sldLayoutMk cId="182085730" sldId="2147483687"/>
          </pc:sldLayoutMkLst>
          <pc:spChg chg="mod">
            <ac:chgData name="Matt Lyle" userId="a96e7d453dd11193" providerId="LiveId" clId="{905DC2C5-1F84-4AC1-84AE-B019A1E29438}" dt="2025-03-08T13:35:39.707" v="2"/>
            <ac:spMkLst>
              <pc:docMk/>
              <pc:sldMasterMk cId="3343392129" sldId="2147483684"/>
              <pc:sldLayoutMk cId="182085730" sldId="2147483687"/>
              <ac:spMk id="2"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182085730" sldId="2147483687"/>
              <ac:spMk id="3"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182085730" sldId="2147483687"/>
              <ac:spMk id="4"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182085730" sldId="2147483687"/>
              <ac:spMk id="5"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182085730" sldId="2147483687"/>
              <ac:spMk id="6"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182085730" sldId="2147483687"/>
              <ac:spMk id="22"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182085730" sldId="2147483687"/>
              <ac:spMk id="23"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182085730" sldId="2147483687"/>
              <ac:spMk id="24"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182085730" sldId="2147483687"/>
              <ac:spMk id="30" creationId="{00000000-0000-0000-0000-000000000000}"/>
            </ac:spMkLst>
          </pc:spChg>
          <pc:grpChg chg="mod">
            <ac:chgData name="Matt Lyle" userId="a96e7d453dd11193" providerId="LiveId" clId="{905DC2C5-1F84-4AC1-84AE-B019A1E29438}" dt="2025-03-08T13:35:39.707" v="2"/>
            <ac:grpSpMkLst>
              <pc:docMk/>
              <pc:sldMasterMk cId="3343392129" sldId="2147483684"/>
              <pc:sldLayoutMk cId="182085730" sldId="2147483687"/>
              <ac:grpSpMk id="31" creationId="{00000000-0000-0000-0000-000000000000}"/>
            </ac:grpSpMkLst>
          </pc:grpChg>
        </pc:sldLayoutChg>
        <pc:sldLayoutChg chg="modSp">
          <pc:chgData name="Matt Lyle" userId="a96e7d453dd11193" providerId="LiveId" clId="{905DC2C5-1F84-4AC1-84AE-B019A1E29438}" dt="2025-03-08T13:35:39.707" v="2"/>
          <pc:sldLayoutMkLst>
            <pc:docMk/>
            <pc:sldMasterMk cId="3343392129" sldId="2147483684"/>
            <pc:sldLayoutMk cId="4122991133" sldId="2147483688"/>
          </pc:sldLayoutMkLst>
          <pc:spChg chg="mod">
            <ac:chgData name="Matt Lyle" userId="a96e7d453dd11193" providerId="LiveId" clId="{905DC2C5-1F84-4AC1-84AE-B019A1E29438}" dt="2025-03-08T13:35:39.707" v="2"/>
            <ac:spMkLst>
              <pc:docMk/>
              <pc:sldMasterMk cId="3343392129" sldId="2147483684"/>
              <pc:sldLayoutMk cId="4122991133" sldId="2147483688"/>
              <ac:spMk id="3"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4122991133" sldId="2147483688"/>
              <ac:spMk id="4" creationId="{00000000-0000-0000-0000-000000000000}"/>
            </ac:spMkLst>
          </pc:spChg>
        </pc:sldLayoutChg>
        <pc:sldLayoutChg chg="modSp">
          <pc:chgData name="Matt Lyle" userId="a96e7d453dd11193" providerId="LiveId" clId="{905DC2C5-1F84-4AC1-84AE-B019A1E29438}" dt="2025-03-08T13:35:39.707" v="2"/>
          <pc:sldLayoutMkLst>
            <pc:docMk/>
            <pc:sldMasterMk cId="3343392129" sldId="2147483684"/>
            <pc:sldLayoutMk cId="971082494" sldId="2147483689"/>
          </pc:sldLayoutMkLst>
          <pc:spChg chg="mod">
            <ac:chgData name="Matt Lyle" userId="a96e7d453dd11193" providerId="LiveId" clId="{905DC2C5-1F84-4AC1-84AE-B019A1E29438}" dt="2025-03-08T13:35:39.707" v="2"/>
            <ac:spMkLst>
              <pc:docMk/>
              <pc:sldMasterMk cId="3343392129" sldId="2147483684"/>
              <pc:sldLayoutMk cId="971082494" sldId="2147483689"/>
              <ac:spMk id="3"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971082494" sldId="2147483689"/>
              <ac:spMk id="4"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971082494" sldId="2147483689"/>
              <ac:spMk id="5"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971082494" sldId="2147483689"/>
              <ac:spMk id="6" creationId="{00000000-0000-0000-0000-000000000000}"/>
            </ac:spMkLst>
          </pc:spChg>
        </pc:sldLayoutChg>
        <pc:sldLayoutChg chg="modSp">
          <pc:chgData name="Matt Lyle" userId="a96e7d453dd11193" providerId="LiveId" clId="{905DC2C5-1F84-4AC1-84AE-B019A1E29438}" dt="2025-03-08T13:35:39.707" v="2"/>
          <pc:sldLayoutMkLst>
            <pc:docMk/>
            <pc:sldMasterMk cId="3343392129" sldId="2147483684"/>
            <pc:sldLayoutMk cId="1046322523" sldId="2147483692"/>
          </pc:sldLayoutMkLst>
          <pc:spChg chg="mod">
            <ac:chgData name="Matt Lyle" userId="a96e7d453dd11193" providerId="LiveId" clId="{905DC2C5-1F84-4AC1-84AE-B019A1E29438}" dt="2025-03-08T13:35:39.707" v="2"/>
            <ac:spMkLst>
              <pc:docMk/>
              <pc:sldMasterMk cId="3343392129" sldId="2147483684"/>
              <pc:sldLayoutMk cId="1046322523" sldId="2147483692"/>
              <ac:spMk id="2"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1046322523" sldId="2147483692"/>
              <ac:spMk id="3"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1046322523" sldId="2147483692"/>
              <ac:spMk id="4"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1046322523" sldId="2147483692"/>
              <ac:spMk id="11"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1046322523" sldId="2147483692"/>
              <ac:spMk id="12"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1046322523" sldId="2147483692"/>
              <ac:spMk id="15"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1046322523" sldId="2147483692"/>
              <ac:spMk id="16" creationId="{00000000-0000-0000-0000-000000000000}"/>
            </ac:spMkLst>
          </pc:spChg>
        </pc:sldLayoutChg>
        <pc:sldLayoutChg chg="modSp">
          <pc:chgData name="Matt Lyle" userId="a96e7d453dd11193" providerId="LiveId" clId="{905DC2C5-1F84-4AC1-84AE-B019A1E29438}" dt="2025-03-08T13:35:39.707" v="2"/>
          <pc:sldLayoutMkLst>
            <pc:docMk/>
            <pc:sldMasterMk cId="3343392129" sldId="2147483684"/>
            <pc:sldLayoutMk cId="410788506" sldId="2147483693"/>
          </pc:sldLayoutMkLst>
          <pc:spChg chg="mod">
            <ac:chgData name="Matt Lyle" userId="a96e7d453dd11193" providerId="LiveId" clId="{905DC2C5-1F84-4AC1-84AE-B019A1E29438}" dt="2025-03-08T13:35:39.707" v="2"/>
            <ac:spMkLst>
              <pc:docMk/>
              <pc:sldMasterMk cId="3343392129" sldId="2147483684"/>
              <pc:sldLayoutMk cId="410788506" sldId="2147483693"/>
              <ac:spMk id="2"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410788506" sldId="2147483693"/>
              <ac:spMk id="3"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410788506" sldId="2147483693"/>
              <ac:spMk id="4"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410788506" sldId="2147483693"/>
              <ac:spMk id="7"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410788506" sldId="2147483693"/>
              <ac:spMk id="10"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410788506" sldId="2147483693"/>
              <ac:spMk id="14" creationId="{00000000-0000-0000-0000-000000000000}"/>
            </ac:spMkLst>
          </pc:spChg>
        </pc:sldLayoutChg>
        <pc:sldLayoutChg chg="modSp">
          <pc:chgData name="Matt Lyle" userId="a96e7d453dd11193" providerId="LiveId" clId="{905DC2C5-1F84-4AC1-84AE-B019A1E29438}" dt="2025-03-08T13:35:39.707" v="2"/>
          <pc:sldLayoutMkLst>
            <pc:docMk/>
            <pc:sldMasterMk cId="3343392129" sldId="2147483684"/>
            <pc:sldLayoutMk cId="3304653948" sldId="2147483695"/>
          </pc:sldLayoutMkLst>
          <pc:spChg chg="mod">
            <ac:chgData name="Matt Lyle" userId="a96e7d453dd11193" providerId="LiveId" clId="{905DC2C5-1F84-4AC1-84AE-B019A1E29438}" dt="2025-03-08T13:35:39.707" v="2"/>
            <ac:spMkLst>
              <pc:docMk/>
              <pc:sldMasterMk cId="3343392129" sldId="2147483684"/>
              <pc:sldLayoutMk cId="3304653948" sldId="2147483695"/>
              <ac:spMk id="2" creationId="{00000000-0000-0000-0000-000000000000}"/>
            </ac:spMkLst>
          </pc:spChg>
          <pc:spChg chg="mod">
            <ac:chgData name="Matt Lyle" userId="a96e7d453dd11193" providerId="LiveId" clId="{905DC2C5-1F84-4AC1-84AE-B019A1E29438}" dt="2025-03-08T13:35:39.707" v="2"/>
            <ac:spMkLst>
              <pc:docMk/>
              <pc:sldMasterMk cId="3343392129" sldId="2147483684"/>
              <pc:sldLayoutMk cId="3304653948" sldId="2147483695"/>
              <ac:spMk id="3" creationId="{00000000-0000-0000-0000-000000000000}"/>
            </ac:spMkLst>
          </pc:spChg>
        </pc:sldLayoutChg>
      </pc:sldMasterChg>
      <pc:sldMasterChg chg="modSp modSldLayout">
        <pc:chgData name="Matt Lyle" userId="a96e7d453dd11193" providerId="LiveId" clId="{905DC2C5-1F84-4AC1-84AE-B019A1E29438}" dt="2025-03-08T13:35:39.707" v="2"/>
        <pc:sldMasterMkLst>
          <pc:docMk/>
          <pc:sldMasterMk cId="3835704085" sldId="2147483696"/>
        </pc:sldMasterMkLst>
        <pc:spChg chg="mod">
          <ac:chgData name="Matt Lyle" userId="a96e7d453dd11193" providerId="LiveId" clId="{905DC2C5-1F84-4AC1-84AE-B019A1E29438}" dt="2025-03-08T13:35:39.707" v="2"/>
          <ac:spMkLst>
            <pc:docMk/>
            <pc:sldMasterMk cId="3835704085" sldId="2147483696"/>
            <ac:spMk id="6" creationId="{00000000-0000-0000-0000-000000000000}"/>
          </ac:spMkLst>
        </pc:spChg>
        <pc:spChg chg="mod">
          <ac:chgData name="Matt Lyle" userId="a96e7d453dd11193" providerId="LiveId" clId="{905DC2C5-1F84-4AC1-84AE-B019A1E29438}" dt="2025-03-08T13:35:39.707" v="2"/>
          <ac:spMkLst>
            <pc:docMk/>
            <pc:sldMasterMk cId="3835704085" sldId="2147483696"/>
            <ac:spMk id="16" creationId="{00000000-0000-0000-0000-000000000000}"/>
          </ac:spMkLst>
        </pc:spChg>
        <pc:spChg chg="mod">
          <ac:chgData name="Matt Lyle" userId="a96e7d453dd11193" providerId="LiveId" clId="{905DC2C5-1F84-4AC1-84AE-B019A1E29438}" dt="2025-03-08T13:35:39.707" v="2"/>
          <ac:spMkLst>
            <pc:docMk/>
            <pc:sldMasterMk cId="3835704085" sldId="2147483696"/>
            <ac:spMk id="18" creationId="{00000000-0000-0000-0000-000000000000}"/>
          </ac:spMkLst>
        </pc:spChg>
        <pc:spChg chg="mod">
          <ac:chgData name="Matt Lyle" userId="a96e7d453dd11193" providerId="LiveId" clId="{905DC2C5-1F84-4AC1-84AE-B019A1E29438}" dt="2025-03-08T13:35:39.707" v="2"/>
          <ac:spMkLst>
            <pc:docMk/>
            <pc:sldMasterMk cId="3835704085" sldId="2147483696"/>
            <ac:spMk id="20" creationId="{00000000-0000-0000-0000-000000000000}"/>
          </ac:spMkLst>
        </pc:spChg>
        <pc:spChg chg="mod">
          <ac:chgData name="Matt Lyle" userId="a96e7d453dd11193" providerId="LiveId" clId="{905DC2C5-1F84-4AC1-84AE-B019A1E29438}" dt="2025-03-08T13:35:39.707" v="2"/>
          <ac:spMkLst>
            <pc:docMk/>
            <pc:sldMasterMk cId="3835704085" sldId="2147483696"/>
            <ac:spMk id="21" creationId="{00000000-0000-0000-0000-000000000000}"/>
          </ac:spMkLst>
        </pc:spChg>
        <pc:spChg chg="mod">
          <ac:chgData name="Matt Lyle" userId="a96e7d453dd11193" providerId="LiveId" clId="{905DC2C5-1F84-4AC1-84AE-B019A1E29438}" dt="2025-03-08T13:35:39.707" v="2"/>
          <ac:spMkLst>
            <pc:docMk/>
            <pc:sldMasterMk cId="3835704085" sldId="2147483696"/>
            <ac:spMk id="25" creationId="{00000000-0000-0000-0000-000000000000}"/>
          </ac:spMkLst>
        </pc:spChg>
        <pc:spChg chg="mod">
          <ac:chgData name="Matt Lyle" userId="a96e7d453dd11193" providerId="LiveId" clId="{905DC2C5-1F84-4AC1-84AE-B019A1E29438}" dt="2025-03-08T13:35:39.707" v="2"/>
          <ac:spMkLst>
            <pc:docMk/>
            <pc:sldMasterMk cId="3835704085" sldId="2147483696"/>
            <ac:spMk id="27" creationId="{00000000-0000-0000-0000-000000000000}"/>
          </ac:spMkLst>
        </pc:spChg>
        <pc:spChg chg="mod">
          <ac:chgData name="Matt Lyle" userId="a96e7d453dd11193" providerId="LiveId" clId="{905DC2C5-1F84-4AC1-84AE-B019A1E29438}" dt="2025-03-08T13:35:39.707" v="2"/>
          <ac:spMkLst>
            <pc:docMk/>
            <pc:sldMasterMk cId="3835704085" sldId="2147483696"/>
            <ac:spMk id="28" creationId="{00000000-0000-0000-0000-000000000000}"/>
          </ac:spMkLst>
        </pc:spChg>
        <pc:spChg chg="mod">
          <ac:chgData name="Matt Lyle" userId="a96e7d453dd11193" providerId="LiveId" clId="{905DC2C5-1F84-4AC1-84AE-B019A1E29438}" dt="2025-03-08T13:35:39.707" v="2"/>
          <ac:spMkLst>
            <pc:docMk/>
            <pc:sldMasterMk cId="3835704085" sldId="2147483696"/>
            <ac:spMk id="29" creationId="{00000000-0000-0000-0000-000000000000}"/>
          </ac:spMkLst>
        </pc:spChg>
        <pc:spChg chg="mod">
          <ac:chgData name="Matt Lyle" userId="a96e7d453dd11193" providerId="LiveId" clId="{905DC2C5-1F84-4AC1-84AE-B019A1E29438}" dt="2025-03-08T13:35:39.707" v="2"/>
          <ac:spMkLst>
            <pc:docMk/>
            <pc:sldMasterMk cId="3835704085" sldId="2147483696"/>
            <ac:spMk id="37" creationId="{00000000-0000-0000-0000-000000000000}"/>
          </ac:spMkLst>
        </pc:spChg>
        <pc:sldLayoutChg chg="modSp">
          <pc:chgData name="Matt Lyle" userId="a96e7d453dd11193" providerId="LiveId" clId="{905DC2C5-1F84-4AC1-84AE-B019A1E29438}" dt="2025-03-08T13:35:39.707" v="2"/>
          <pc:sldLayoutMkLst>
            <pc:docMk/>
            <pc:sldMasterMk cId="3835704085" sldId="2147483696"/>
            <pc:sldLayoutMk cId="3083896216" sldId="2147483697"/>
          </pc:sldLayoutMkLst>
          <pc:spChg chg="mod">
            <ac:chgData name="Matt Lyle" userId="a96e7d453dd11193" providerId="LiveId" clId="{905DC2C5-1F84-4AC1-84AE-B019A1E29438}" dt="2025-03-08T13:35:39.707" v="2"/>
            <ac:spMkLst>
              <pc:docMk/>
              <pc:sldMasterMk cId="3835704085" sldId="2147483696"/>
              <pc:sldLayoutMk cId="3083896216" sldId="2147483697"/>
              <ac:spMk id="3"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083896216" sldId="2147483697"/>
              <ac:spMk id="12"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083896216" sldId="2147483697"/>
              <ac:spMk id="22"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083896216" sldId="2147483697"/>
              <ac:spMk id="26"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083896216" sldId="2147483697"/>
              <ac:spMk id="30"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083896216" sldId="2147483697"/>
              <ac:spMk id="38"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083896216" sldId="2147483697"/>
              <ac:spMk id="40"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083896216" sldId="2147483697"/>
              <ac:spMk id="51"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083896216" sldId="2147483697"/>
              <ac:spMk id="52"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083896216" sldId="2147483697"/>
              <ac:spMk id="53" creationId="{00000000-0000-0000-0000-000000000000}"/>
            </ac:spMkLst>
          </pc:spChg>
        </pc:sldLayoutChg>
        <pc:sldLayoutChg chg="modSp">
          <pc:chgData name="Matt Lyle" userId="a96e7d453dd11193" providerId="LiveId" clId="{905DC2C5-1F84-4AC1-84AE-B019A1E29438}" dt="2025-03-08T13:35:39.707" v="2"/>
          <pc:sldLayoutMkLst>
            <pc:docMk/>
            <pc:sldMasterMk cId="3835704085" sldId="2147483696"/>
            <pc:sldLayoutMk cId="1214686560" sldId="2147483699"/>
          </pc:sldLayoutMkLst>
          <pc:spChg chg="mod">
            <ac:chgData name="Matt Lyle" userId="a96e7d453dd11193" providerId="LiveId" clId="{905DC2C5-1F84-4AC1-84AE-B019A1E29438}" dt="2025-03-08T13:35:39.707" v="2"/>
            <ac:spMkLst>
              <pc:docMk/>
              <pc:sldMasterMk cId="3835704085" sldId="2147483696"/>
              <pc:sldLayoutMk cId="1214686560" sldId="2147483699"/>
              <ac:spMk id="2"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1214686560" sldId="2147483699"/>
              <ac:spMk id="3" creationId="{00000000-0000-0000-0000-000000000000}"/>
            </ac:spMkLst>
          </pc:spChg>
        </pc:sldLayoutChg>
        <pc:sldLayoutChg chg="modSp">
          <pc:chgData name="Matt Lyle" userId="a96e7d453dd11193" providerId="LiveId" clId="{905DC2C5-1F84-4AC1-84AE-B019A1E29438}" dt="2025-03-08T13:35:39.707" v="2"/>
          <pc:sldLayoutMkLst>
            <pc:docMk/>
            <pc:sldMasterMk cId="3835704085" sldId="2147483696"/>
            <pc:sldLayoutMk cId="3834175360" sldId="2147483700"/>
          </pc:sldLayoutMkLst>
          <pc:spChg chg="mod">
            <ac:chgData name="Matt Lyle" userId="a96e7d453dd11193" providerId="LiveId" clId="{905DC2C5-1F84-4AC1-84AE-B019A1E29438}" dt="2025-03-08T13:35:39.707" v="2"/>
            <ac:spMkLst>
              <pc:docMk/>
              <pc:sldMasterMk cId="3835704085" sldId="2147483696"/>
              <pc:sldLayoutMk cId="3834175360" sldId="2147483700"/>
              <ac:spMk id="3"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834175360" sldId="2147483700"/>
              <ac:spMk id="4" creationId="{00000000-0000-0000-0000-000000000000}"/>
            </ac:spMkLst>
          </pc:spChg>
        </pc:sldLayoutChg>
        <pc:sldLayoutChg chg="modSp">
          <pc:chgData name="Matt Lyle" userId="a96e7d453dd11193" providerId="LiveId" clId="{905DC2C5-1F84-4AC1-84AE-B019A1E29438}" dt="2025-03-08T13:35:39.707" v="2"/>
          <pc:sldLayoutMkLst>
            <pc:docMk/>
            <pc:sldMasterMk cId="3835704085" sldId="2147483696"/>
            <pc:sldLayoutMk cId="1819095441" sldId="2147483701"/>
          </pc:sldLayoutMkLst>
          <pc:spChg chg="mod">
            <ac:chgData name="Matt Lyle" userId="a96e7d453dd11193" providerId="LiveId" clId="{905DC2C5-1F84-4AC1-84AE-B019A1E29438}" dt="2025-03-08T13:35:39.707" v="2"/>
            <ac:spMkLst>
              <pc:docMk/>
              <pc:sldMasterMk cId="3835704085" sldId="2147483696"/>
              <pc:sldLayoutMk cId="1819095441" sldId="2147483701"/>
              <ac:spMk id="2"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1819095441" sldId="2147483701"/>
              <ac:spMk id="3"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1819095441" sldId="2147483701"/>
              <ac:spMk id="4"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1819095441" sldId="2147483701"/>
              <ac:spMk id="5"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1819095441" sldId="2147483701"/>
              <ac:spMk id="6" creationId="{00000000-0000-0000-0000-000000000000}"/>
            </ac:spMkLst>
          </pc:spChg>
        </pc:sldLayoutChg>
        <pc:sldLayoutChg chg="modSp">
          <pc:chgData name="Matt Lyle" userId="a96e7d453dd11193" providerId="LiveId" clId="{905DC2C5-1F84-4AC1-84AE-B019A1E29438}" dt="2025-03-08T13:35:39.707" v="2"/>
          <pc:sldLayoutMkLst>
            <pc:docMk/>
            <pc:sldMasterMk cId="3835704085" sldId="2147483696"/>
            <pc:sldLayoutMk cId="1237629929" sldId="2147483704"/>
          </pc:sldLayoutMkLst>
          <pc:spChg chg="mod">
            <ac:chgData name="Matt Lyle" userId="a96e7d453dd11193" providerId="LiveId" clId="{905DC2C5-1F84-4AC1-84AE-B019A1E29438}" dt="2025-03-08T13:35:39.707" v="2"/>
            <ac:spMkLst>
              <pc:docMk/>
              <pc:sldMasterMk cId="3835704085" sldId="2147483696"/>
              <pc:sldLayoutMk cId="1237629929" sldId="2147483704"/>
              <ac:spMk id="2"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1237629929" sldId="2147483704"/>
              <ac:spMk id="3"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1237629929" sldId="2147483704"/>
              <ac:spMk id="4" creationId="{00000000-0000-0000-0000-000000000000}"/>
            </ac:spMkLst>
          </pc:spChg>
        </pc:sldLayoutChg>
        <pc:sldLayoutChg chg="modSp">
          <pc:chgData name="Matt Lyle" userId="a96e7d453dd11193" providerId="LiveId" clId="{905DC2C5-1F84-4AC1-84AE-B019A1E29438}" dt="2025-03-08T13:35:39.707" v="2"/>
          <pc:sldLayoutMkLst>
            <pc:docMk/>
            <pc:sldMasterMk cId="3835704085" sldId="2147483696"/>
            <pc:sldLayoutMk cId="850589942" sldId="2147483705"/>
          </pc:sldLayoutMkLst>
          <pc:spChg chg="mod">
            <ac:chgData name="Matt Lyle" userId="a96e7d453dd11193" providerId="LiveId" clId="{905DC2C5-1F84-4AC1-84AE-B019A1E29438}" dt="2025-03-08T13:35:39.707" v="2"/>
            <ac:spMkLst>
              <pc:docMk/>
              <pc:sldMasterMk cId="3835704085" sldId="2147483696"/>
              <pc:sldLayoutMk cId="850589942" sldId="2147483705"/>
              <ac:spMk id="2"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850589942" sldId="2147483705"/>
              <ac:spMk id="3"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850589942" sldId="2147483705"/>
              <ac:spMk id="4" creationId="{00000000-0000-0000-0000-000000000000}"/>
            </ac:spMkLst>
          </pc:spChg>
        </pc:sldLayoutChg>
        <pc:sldLayoutChg chg="modSp">
          <pc:chgData name="Matt Lyle" userId="a96e7d453dd11193" providerId="LiveId" clId="{905DC2C5-1F84-4AC1-84AE-B019A1E29438}" dt="2025-03-08T13:35:39.707" v="2"/>
          <pc:sldLayoutMkLst>
            <pc:docMk/>
            <pc:sldMasterMk cId="3835704085" sldId="2147483696"/>
            <pc:sldLayoutMk cId="896200393" sldId="2147483706"/>
          </pc:sldLayoutMkLst>
          <pc:spChg chg="mod">
            <ac:chgData name="Matt Lyle" userId="a96e7d453dd11193" providerId="LiveId" clId="{905DC2C5-1F84-4AC1-84AE-B019A1E29438}" dt="2025-03-08T13:35:39.707" v="2"/>
            <ac:spMkLst>
              <pc:docMk/>
              <pc:sldMasterMk cId="3835704085" sldId="2147483696"/>
              <pc:sldLayoutMk cId="896200393" sldId="2147483706"/>
              <ac:spMk id="2"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896200393" sldId="2147483706"/>
              <ac:spMk id="3"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896200393" sldId="2147483706"/>
              <ac:spMk id="4" creationId="{00000000-0000-0000-0000-000000000000}"/>
            </ac:spMkLst>
          </pc:spChg>
        </pc:sldLayoutChg>
        <pc:sldLayoutChg chg="modSp">
          <pc:chgData name="Matt Lyle" userId="a96e7d453dd11193" providerId="LiveId" clId="{905DC2C5-1F84-4AC1-84AE-B019A1E29438}" dt="2025-03-08T13:35:39.707" v="2"/>
          <pc:sldLayoutMkLst>
            <pc:docMk/>
            <pc:sldMasterMk cId="3835704085" sldId="2147483696"/>
            <pc:sldLayoutMk cId="2840662226" sldId="2147483707"/>
          </pc:sldLayoutMkLst>
          <pc:spChg chg="mod">
            <ac:chgData name="Matt Lyle" userId="a96e7d453dd11193" providerId="LiveId" clId="{905DC2C5-1F84-4AC1-84AE-B019A1E29438}" dt="2025-03-08T13:35:39.707" v="2"/>
            <ac:spMkLst>
              <pc:docMk/>
              <pc:sldMasterMk cId="3835704085" sldId="2147483696"/>
              <pc:sldLayoutMk cId="2840662226" sldId="2147483707"/>
              <ac:spMk id="2"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2840662226" sldId="2147483707"/>
              <ac:spMk id="4" creationId="{00000000-0000-0000-0000-000000000000}"/>
            </ac:spMkLst>
          </pc:spChg>
        </pc:sldLayoutChg>
        <pc:sldLayoutChg chg="modSp">
          <pc:chgData name="Matt Lyle" userId="a96e7d453dd11193" providerId="LiveId" clId="{905DC2C5-1F84-4AC1-84AE-B019A1E29438}" dt="2025-03-08T13:35:39.707" v="2"/>
          <pc:sldLayoutMkLst>
            <pc:docMk/>
            <pc:sldMasterMk cId="3835704085" sldId="2147483696"/>
            <pc:sldLayoutMk cId="3025026250" sldId="2147483708"/>
          </pc:sldLayoutMkLst>
          <pc:spChg chg="mod">
            <ac:chgData name="Matt Lyle" userId="a96e7d453dd11193" providerId="LiveId" clId="{905DC2C5-1F84-4AC1-84AE-B019A1E29438}" dt="2025-03-08T13:35:39.707" v="2"/>
            <ac:spMkLst>
              <pc:docMk/>
              <pc:sldMasterMk cId="3835704085" sldId="2147483696"/>
              <pc:sldLayoutMk cId="3025026250" sldId="2147483708"/>
              <ac:spMk id="2"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025026250" sldId="2147483708"/>
              <ac:spMk id="4"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025026250" sldId="2147483708"/>
              <ac:spMk id="12"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025026250" sldId="2147483708"/>
              <ac:spMk id="60"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025026250" sldId="2147483708"/>
              <ac:spMk id="61" creationId="{00000000-0000-0000-0000-000000000000}"/>
            </ac:spMkLst>
          </pc:spChg>
        </pc:sldLayoutChg>
        <pc:sldLayoutChg chg="modSp">
          <pc:chgData name="Matt Lyle" userId="a96e7d453dd11193" providerId="LiveId" clId="{905DC2C5-1F84-4AC1-84AE-B019A1E29438}" dt="2025-03-08T13:35:39.707" v="2"/>
          <pc:sldLayoutMkLst>
            <pc:docMk/>
            <pc:sldMasterMk cId="3835704085" sldId="2147483696"/>
            <pc:sldLayoutMk cId="3624023355" sldId="2147483709"/>
          </pc:sldLayoutMkLst>
          <pc:spChg chg="mod">
            <ac:chgData name="Matt Lyle" userId="a96e7d453dd11193" providerId="LiveId" clId="{905DC2C5-1F84-4AC1-84AE-B019A1E29438}" dt="2025-03-08T13:35:39.707" v="2"/>
            <ac:spMkLst>
              <pc:docMk/>
              <pc:sldMasterMk cId="3835704085" sldId="2147483696"/>
              <pc:sldLayoutMk cId="3624023355" sldId="2147483709"/>
              <ac:spMk id="2"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624023355" sldId="2147483709"/>
              <ac:spMk id="4" creationId="{00000000-0000-0000-0000-000000000000}"/>
            </ac:spMkLst>
          </pc:spChg>
        </pc:sldLayoutChg>
        <pc:sldLayoutChg chg="modSp">
          <pc:chgData name="Matt Lyle" userId="a96e7d453dd11193" providerId="LiveId" clId="{905DC2C5-1F84-4AC1-84AE-B019A1E29438}" dt="2025-03-08T13:35:39.707" v="2"/>
          <pc:sldLayoutMkLst>
            <pc:docMk/>
            <pc:sldMasterMk cId="3835704085" sldId="2147483696"/>
            <pc:sldLayoutMk cId="3982730282" sldId="2147483710"/>
          </pc:sldLayoutMkLst>
          <pc:spChg chg="mod">
            <ac:chgData name="Matt Lyle" userId="a96e7d453dd11193" providerId="LiveId" clId="{905DC2C5-1F84-4AC1-84AE-B019A1E29438}" dt="2025-03-08T13:35:39.707" v="2"/>
            <ac:spMkLst>
              <pc:docMk/>
              <pc:sldMasterMk cId="3835704085" sldId="2147483696"/>
              <pc:sldLayoutMk cId="3982730282" sldId="2147483710"/>
              <ac:spMk id="7"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982730282" sldId="2147483710"/>
              <ac:spMk id="8"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982730282" sldId="2147483710"/>
              <ac:spMk id="9"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982730282" sldId="2147483710"/>
              <ac:spMk id="10"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982730282" sldId="2147483710"/>
              <ac:spMk id="11"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982730282" sldId="2147483710"/>
              <ac:spMk id="12"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982730282" sldId="2147483710"/>
              <ac:spMk id="15" creationId="{00000000-0000-0000-0000-000000000000}"/>
            </ac:spMkLst>
          </pc:spChg>
        </pc:sldLayoutChg>
        <pc:sldLayoutChg chg="modSp">
          <pc:chgData name="Matt Lyle" userId="a96e7d453dd11193" providerId="LiveId" clId="{905DC2C5-1F84-4AC1-84AE-B019A1E29438}" dt="2025-03-08T13:35:39.707" v="2"/>
          <pc:sldLayoutMkLst>
            <pc:docMk/>
            <pc:sldMasterMk cId="3835704085" sldId="2147483696"/>
            <pc:sldLayoutMk cId="3484016690" sldId="2147483711"/>
          </pc:sldLayoutMkLst>
          <pc:spChg chg="mod">
            <ac:chgData name="Matt Lyle" userId="a96e7d453dd11193" providerId="LiveId" clId="{905DC2C5-1F84-4AC1-84AE-B019A1E29438}" dt="2025-03-08T13:35:39.707" v="2"/>
            <ac:spMkLst>
              <pc:docMk/>
              <pc:sldMasterMk cId="3835704085" sldId="2147483696"/>
              <pc:sldLayoutMk cId="3484016690" sldId="2147483711"/>
              <ac:spMk id="19"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484016690" sldId="2147483711"/>
              <ac:spMk id="20"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484016690" sldId="2147483711"/>
              <ac:spMk id="21"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484016690" sldId="2147483711"/>
              <ac:spMk id="22"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484016690" sldId="2147483711"/>
              <ac:spMk id="23"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484016690" sldId="2147483711"/>
              <ac:spMk id="24"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484016690" sldId="2147483711"/>
              <ac:spMk id="25"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484016690" sldId="2147483711"/>
              <ac:spMk id="26"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484016690" sldId="2147483711"/>
              <ac:spMk id="27"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484016690" sldId="2147483711"/>
              <ac:spMk id="30" creationId="{00000000-0000-0000-0000-000000000000}"/>
            </ac:spMkLst>
          </pc:spChg>
        </pc:sldLayoutChg>
        <pc:sldLayoutChg chg="modSp">
          <pc:chgData name="Matt Lyle" userId="a96e7d453dd11193" providerId="LiveId" clId="{905DC2C5-1F84-4AC1-84AE-B019A1E29438}" dt="2025-03-08T13:35:39.707" v="2"/>
          <pc:sldLayoutMkLst>
            <pc:docMk/>
            <pc:sldMasterMk cId="3835704085" sldId="2147483696"/>
            <pc:sldLayoutMk cId="3033065509" sldId="2147483713"/>
          </pc:sldLayoutMkLst>
          <pc:spChg chg="mod">
            <ac:chgData name="Matt Lyle" userId="a96e7d453dd11193" providerId="LiveId" clId="{905DC2C5-1F84-4AC1-84AE-B019A1E29438}" dt="2025-03-08T13:35:39.707" v="2"/>
            <ac:spMkLst>
              <pc:docMk/>
              <pc:sldMasterMk cId="3835704085" sldId="2147483696"/>
              <pc:sldLayoutMk cId="3033065509" sldId="2147483713"/>
              <ac:spMk id="2" creationId="{00000000-0000-0000-0000-000000000000}"/>
            </ac:spMkLst>
          </pc:spChg>
          <pc:spChg chg="mod">
            <ac:chgData name="Matt Lyle" userId="a96e7d453dd11193" providerId="LiveId" clId="{905DC2C5-1F84-4AC1-84AE-B019A1E29438}" dt="2025-03-08T13:35:39.707" v="2"/>
            <ac:spMkLst>
              <pc:docMk/>
              <pc:sldMasterMk cId="3835704085" sldId="2147483696"/>
              <pc:sldLayoutMk cId="3033065509" sldId="2147483713"/>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CF7837-6632-0D45-AA9A-03A5ABA450EE}" type="datetimeFigureOut">
              <a:rPr lang="en-US" smtClean="0">
                <a:solidFill>
                  <a:prstClr val="black">
                    <a:tint val="75000"/>
                  </a:prstClr>
                </a:solidFill>
                <a:latin typeface="Calibri"/>
              </a:rPr>
              <a:pPr/>
              <a:t>3/9/2025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A680013-A3D2-3143-B7F7-6ED3D56048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177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F7837-6632-0D45-AA9A-03A5ABA450EE}" type="datetimeFigureOut">
              <a:rPr lang="en-US" smtClean="0">
                <a:solidFill>
                  <a:prstClr val="black">
                    <a:tint val="75000"/>
                  </a:prstClr>
                </a:solidFill>
                <a:latin typeface="Calibri"/>
              </a:rPr>
              <a:pPr/>
              <a:t>3/9/2025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A680013-A3D2-3143-B7F7-6ED3D56048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98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F7837-6632-0D45-AA9A-03A5ABA450EE}" type="datetimeFigureOut">
              <a:rPr lang="en-US" smtClean="0">
                <a:solidFill>
                  <a:prstClr val="black">
                    <a:tint val="75000"/>
                  </a:prstClr>
                </a:solidFill>
                <a:latin typeface="Calibri"/>
              </a:rPr>
              <a:pPr/>
              <a:t>3/9/2025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A680013-A3D2-3143-B7F7-6ED3D56048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527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CF7837-6632-0D45-AA9A-03A5ABA450EE}" type="datetimeFigureOut">
              <a:rPr lang="en-US" smtClean="0">
                <a:solidFill>
                  <a:prstClr val="white">
                    <a:tint val="75000"/>
                  </a:prstClr>
                </a:solidFill>
                <a:latin typeface="Arial"/>
              </a:rPr>
              <a:pPr/>
              <a:t>3/9/2025</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rIns="45720"/>
          <a:lstStyle/>
          <a:p>
            <a:fld id="{6A680013-A3D2-3143-B7F7-6ED3D560489A}" type="slidenum">
              <a:rPr lang="en-US" smtClean="0">
                <a:solidFill>
                  <a:prstClr val="white">
                    <a:tint val="75000"/>
                  </a:prstClr>
                </a:solidFill>
                <a:latin typeface="Arial"/>
              </a:rPr>
              <a:pPr/>
              <a:t>‹#›</a:t>
            </a:fld>
            <a:endParaRPr lang="en-US">
              <a:solidFill>
                <a:prstClr val="white">
                  <a:tint val="75000"/>
                </a:prstClr>
              </a:solidFill>
              <a:latin typeface="Aria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26083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F7837-6632-0D45-AA9A-03A5ABA450EE}" type="datetimeFigureOut">
              <a:rPr lang="en-US" smtClean="0">
                <a:solidFill>
                  <a:prstClr val="white">
                    <a:tint val="75000"/>
                  </a:prstClr>
                </a:solidFill>
                <a:latin typeface="Arial"/>
              </a:rPr>
              <a:pPr/>
              <a:t>3/9/2025</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6A680013-A3D2-3143-B7F7-6ED3D560489A}" type="slidenum">
              <a:rPr lang="en-US" smtClean="0">
                <a:solidFill>
                  <a:prstClr val="white">
                    <a:tint val="75000"/>
                  </a:prstClr>
                </a:solidFill>
                <a:latin typeface="Arial"/>
              </a:rPr>
              <a:pPr/>
              <a:t>‹#›</a:t>
            </a:fld>
            <a:endParaRPr lang="en-US">
              <a:solidFill>
                <a:prstClr val="white">
                  <a:tint val="75000"/>
                </a:prstClr>
              </a:solidFill>
              <a:latin typeface="Aria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949406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F7837-6632-0D45-AA9A-03A5ABA450EE}" type="datetimeFigureOut">
              <a:rPr lang="en-US" smtClean="0">
                <a:solidFill>
                  <a:prstClr val="white">
                    <a:tint val="75000"/>
                  </a:prstClr>
                </a:solidFill>
                <a:latin typeface="Arial"/>
              </a:rPr>
              <a:pPr/>
              <a:t>3/9/2025</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6A680013-A3D2-3143-B7F7-6ED3D560489A}"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175000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F7837-6632-0D45-AA9A-03A5ABA450EE}" type="datetimeFigureOut">
              <a:rPr lang="en-US" smtClean="0">
                <a:solidFill>
                  <a:prstClr val="white">
                    <a:tint val="75000"/>
                  </a:prstClr>
                </a:solidFill>
                <a:latin typeface="Arial"/>
              </a:rPr>
              <a:pPr/>
              <a:t>3/9/2025</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6A680013-A3D2-3143-B7F7-6ED3D560489A}" type="slidenum">
              <a:rPr lang="en-US" smtClean="0">
                <a:solidFill>
                  <a:prstClr val="white">
                    <a:tint val="75000"/>
                  </a:prstClr>
                </a:solidFill>
                <a:latin typeface="Arial"/>
              </a:rPr>
              <a:pPr/>
              <a:t>‹#›</a:t>
            </a:fld>
            <a:endParaRPr lang="en-US">
              <a:solidFill>
                <a:prstClr val="white">
                  <a:tint val="75000"/>
                </a:prstClr>
              </a:solidFill>
              <a:latin typeface="Aria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57963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CF7837-6632-0D45-AA9A-03A5ABA450EE}" type="datetimeFigureOut">
              <a:rPr lang="en-US" smtClean="0">
                <a:solidFill>
                  <a:prstClr val="white">
                    <a:tint val="75000"/>
                  </a:prstClr>
                </a:solidFill>
                <a:latin typeface="Arial"/>
              </a:rPr>
              <a:pPr/>
              <a:t>3/9/2025</a:t>
            </a:fld>
            <a:endParaRPr lang="en-US">
              <a:solidFill>
                <a:prstClr val="white">
                  <a:tint val="75000"/>
                </a:prstClr>
              </a:solidFill>
              <a:latin typeface="Aria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Arial"/>
            </a:endParaRPr>
          </a:p>
        </p:txBody>
      </p:sp>
      <p:sp>
        <p:nvSpPr>
          <p:cNvPr id="9" name="Slide Number Placeholder 8"/>
          <p:cNvSpPr>
            <a:spLocks noGrp="1"/>
          </p:cNvSpPr>
          <p:nvPr>
            <p:ph type="sldNum" sz="quarter" idx="12"/>
          </p:nvPr>
        </p:nvSpPr>
        <p:spPr/>
        <p:txBody>
          <a:bodyPr/>
          <a:lstStyle/>
          <a:p>
            <a:fld id="{6A680013-A3D2-3143-B7F7-6ED3D560489A}"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109036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F7837-6632-0D45-AA9A-03A5ABA450EE}" type="datetimeFigureOut">
              <a:rPr lang="en-US" smtClean="0">
                <a:solidFill>
                  <a:prstClr val="white">
                    <a:tint val="75000"/>
                  </a:prstClr>
                </a:solidFill>
                <a:latin typeface="Arial"/>
              </a:rPr>
              <a:pPr/>
              <a:t>3/9/2025</a:t>
            </a:fld>
            <a:endParaRPr lang="en-US">
              <a:solidFill>
                <a:prstClr val="white">
                  <a:tint val="75000"/>
                </a:prstClr>
              </a:solidFill>
              <a:latin typeface="Aria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Arial"/>
            </a:endParaRPr>
          </a:p>
        </p:txBody>
      </p:sp>
      <p:sp>
        <p:nvSpPr>
          <p:cNvPr id="5" name="Slide Number Placeholder 4"/>
          <p:cNvSpPr>
            <a:spLocks noGrp="1"/>
          </p:cNvSpPr>
          <p:nvPr>
            <p:ph type="sldNum" sz="quarter" idx="12"/>
          </p:nvPr>
        </p:nvSpPr>
        <p:spPr/>
        <p:txBody>
          <a:bodyPr/>
          <a:lstStyle/>
          <a:p>
            <a:fld id="{6A680013-A3D2-3143-B7F7-6ED3D560489A}" type="slidenum">
              <a:rPr lang="en-US" smtClean="0">
                <a:solidFill>
                  <a:prstClr val="white">
                    <a:tint val="75000"/>
                  </a:prstClr>
                </a:solidFill>
                <a:latin typeface="Arial"/>
              </a:rPr>
              <a:pPr/>
              <a:t>‹#›</a:t>
            </a:fld>
            <a:endParaRPr lang="en-US">
              <a:solidFill>
                <a:prstClr val="white">
                  <a:tint val="75000"/>
                </a:prstClr>
              </a:solidFill>
              <a:latin typeface="Aria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43948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0CF7837-6632-0D45-AA9A-03A5ABA450EE}" type="datetimeFigureOut">
              <a:rPr lang="en-US" smtClean="0">
                <a:solidFill>
                  <a:prstClr val="white">
                    <a:tint val="75000"/>
                  </a:prstClr>
                </a:solidFill>
                <a:latin typeface="Arial"/>
              </a:rPr>
              <a:pPr/>
              <a:t>3/9/2025</a:t>
            </a:fld>
            <a:endParaRPr lang="en-US">
              <a:solidFill>
                <a:prstClr val="white">
                  <a:tint val="75000"/>
                </a:prstClr>
              </a:solidFill>
              <a:latin typeface="Aria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Arial"/>
            </a:endParaRPr>
          </a:p>
        </p:txBody>
      </p:sp>
      <p:sp>
        <p:nvSpPr>
          <p:cNvPr id="4" name="Slide Number Placeholder 3"/>
          <p:cNvSpPr>
            <a:spLocks noGrp="1"/>
          </p:cNvSpPr>
          <p:nvPr>
            <p:ph type="sldNum" sz="quarter" idx="12"/>
          </p:nvPr>
        </p:nvSpPr>
        <p:spPr/>
        <p:txBody>
          <a:bodyPr/>
          <a:lstStyle/>
          <a:p>
            <a:fld id="{6A680013-A3D2-3143-B7F7-6ED3D560489A}"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573010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CF7837-6632-0D45-AA9A-03A5ABA450EE}" type="datetimeFigureOut">
              <a:rPr lang="en-US" smtClean="0">
                <a:solidFill>
                  <a:prstClr val="white">
                    <a:tint val="75000"/>
                  </a:prstClr>
                </a:solidFill>
                <a:latin typeface="Arial"/>
              </a:rPr>
              <a:pPr/>
              <a:t>3/9/2025</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6A680013-A3D2-3143-B7F7-6ED3D560489A}"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62930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F7837-6632-0D45-AA9A-03A5ABA450EE}" type="datetimeFigureOut">
              <a:rPr lang="en-US" smtClean="0">
                <a:solidFill>
                  <a:prstClr val="black">
                    <a:tint val="75000"/>
                  </a:prstClr>
                </a:solidFill>
                <a:latin typeface="Calibri"/>
              </a:rPr>
              <a:pPr/>
              <a:t>3/9/2025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A680013-A3D2-3143-B7F7-6ED3D56048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620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CF7837-6632-0D45-AA9A-03A5ABA450EE}" type="datetimeFigureOut">
              <a:rPr lang="en-US" smtClean="0">
                <a:solidFill>
                  <a:prstClr val="white">
                    <a:tint val="75000"/>
                  </a:prstClr>
                </a:solidFill>
                <a:latin typeface="Arial"/>
              </a:rPr>
              <a:pPr/>
              <a:t>3/9/2025</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6A680013-A3D2-3143-B7F7-6ED3D560489A}"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566664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F7837-6632-0D45-AA9A-03A5ABA450EE}" type="datetimeFigureOut">
              <a:rPr lang="en-US" smtClean="0">
                <a:solidFill>
                  <a:prstClr val="white">
                    <a:tint val="75000"/>
                  </a:prstClr>
                </a:solidFill>
                <a:latin typeface="Arial"/>
              </a:rPr>
              <a:pPr/>
              <a:t>3/9/2025</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6A680013-A3D2-3143-B7F7-6ED3D560489A}"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356754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F7837-6632-0D45-AA9A-03A5ABA450EE}" type="datetimeFigureOut">
              <a:rPr lang="en-US" smtClean="0">
                <a:solidFill>
                  <a:prstClr val="white">
                    <a:tint val="75000"/>
                  </a:prstClr>
                </a:solidFill>
                <a:latin typeface="Arial"/>
              </a:rPr>
              <a:pPr/>
              <a:t>3/9/2025</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6A680013-A3D2-3143-B7F7-6ED3D560489A}"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366014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F0CF7837-6632-0D45-AA9A-03A5ABA450EE}" type="datetimeFigureOut">
              <a:rPr lang="en-US" smtClean="0">
                <a:solidFill>
                  <a:prstClr val="black"/>
                </a:solidFill>
                <a:latin typeface="Century Gothic"/>
              </a:rPr>
              <a:pPr/>
              <a:t>3/9/2025</a:t>
            </a:fld>
            <a:endParaRPr lang="en-US">
              <a:solidFill>
                <a:prstClr val="black"/>
              </a:solidFill>
              <a:latin typeface="Century Gothic"/>
            </a:endParaRP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solidFill>
                <a:prstClr val="black">
                  <a:lumMod val="75000"/>
                  <a:lumOff val="25000"/>
                </a:prstClr>
              </a:solidFill>
              <a:latin typeface="Century Gothic"/>
            </a:endParaRP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A680013-A3D2-3143-B7F7-6ED3D560489A}" type="slidenum">
              <a:rPr lang="en-US" smtClean="0">
                <a:solidFill>
                  <a:prstClr val="black">
                    <a:lumMod val="75000"/>
                    <a:lumOff val="25000"/>
                  </a:prstClr>
                </a:solidFill>
                <a:latin typeface="Century Gothic"/>
              </a:rPr>
              <a:pPr/>
              <a:t>‹#›</a:t>
            </a:fld>
            <a:endParaRPr lang="en-US">
              <a:solidFill>
                <a:prstClr val="black">
                  <a:lumMod val="75000"/>
                  <a:lumOff val="25000"/>
                </a:prstClr>
              </a:solidFill>
              <a:latin typeface="Century Gothic"/>
            </a:endParaRPr>
          </a:p>
        </p:txBody>
      </p:sp>
    </p:spTree>
    <p:extLst>
      <p:ext uri="{BB962C8B-B14F-4D97-AF65-F5344CB8AC3E}">
        <p14:creationId xmlns:p14="http://schemas.microsoft.com/office/powerpoint/2010/main" val="420305727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CF7837-6632-0D45-AA9A-03A5ABA450EE}" type="datetimeFigureOut">
              <a:rPr lang="en-US" smtClean="0">
                <a:solidFill>
                  <a:prstClr val="black">
                    <a:lumMod val="75000"/>
                    <a:lumOff val="25000"/>
                  </a:prstClr>
                </a:solidFill>
                <a:latin typeface="Century Gothic"/>
              </a:rPr>
              <a:pPr/>
              <a:t>3/9/2025</a:t>
            </a:fld>
            <a:endParaRPr lang="en-US">
              <a:solidFill>
                <a:prstClr val="black">
                  <a:lumMod val="75000"/>
                  <a:lumOff val="25000"/>
                </a:prstClr>
              </a:solidFill>
              <a:latin typeface="Century Gothic"/>
            </a:endParaRPr>
          </a:p>
        </p:txBody>
      </p:sp>
      <p:sp>
        <p:nvSpPr>
          <p:cNvPr id="8" name="Footer Placeholder 7"/>
          <p:cNvSpPr>
            <a:spLocks noGrp="1"/>
          </p:cNvSpPr>
          <p:nvPr>
            <p:ph type="ftr" sz="quarter" idx="11"/>
          </p:nvPr>
        </p:nvSpPr>
        <p:spPr/>
        <p:txBody>
          <a:bodyPr/>
          <a:lstStyle/>
          <a:p>
            <a:endParaRPr lang="en-US">
              <a:solidFill>
                <a:prstClr val="black">
                  <a:lumMod val="75000"/>
                  <a:lumOff val="25000"/>
                </a:prstClr>
              </a:solidFill>
              <a:latin typeface="Century Gothic"/>
            </a:endParaRPr>
          </a:p>
        </p:txBody>
      </p:sp>
      <p:sp>
        <p:nvSpPr>
          <p:cNvPr id="9" name="Slide Number Placeholder 8"/>
          <p:cNvSpPr>
            <a:spLocks noGrp="1"/>
          </p:cNvSpPr>
          <p:nvPr>
            <p:ph type="sldNum" sz="quarter" idx="12"/>
          </p:nvPr>
        </p:nvSpPr>
        <p:spPr/>
        <p:txBody>
          <a:bodyPr/>
          <a:lstStyle/>
          <a:p>
            <a:fld id="{6A680013-A3D2-3143-B7F7-6ED3D560489A}" type="slidenum">
              <a:rPr lang="en-US" smtClean="0">
                <a:solidFill>
                  <a:prstClr val="black">
                    <a:lumMod val="75000"/>
                    <a:lumOff val="25000"/>
                  </a:prstClr>
                </a:solidFill>
                <a:latin typeface="Century Gothic"/>
              </a:rPr>
              <a:pPr/>
              <a:t>‹#›</a:t>
            </a:fld>
            <a:endParaRPr lang="en-US">
              <a:solidFill>
                <a:prstClr val="black">
                  <a:lumMod val="75000"/>
                  <a:lumOff val="25000"/>
                </a:prstClr>
              </a:solidFill>
              <a:latin typeface="Century Gothic"/>
            </a:endParaRPr>
          </a:p>
        </p:txBody>
      </p:sp>
    </p:spTree>
    <p:extLst>
      <p:ext uri="{BB962C8B-B14F-4D97-AF65-F5344CB8AC3E}">
        <p14:creationId xmlns:p14="http://schemas.microsoft.com/office/powerpoint/2010/main" val="1660992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F0CF7837-6632-0D45-AA9A-03A5ABA450EE}" type="datetimeFigureOut">
              <a:rPr lang="en-US" smtClean="0">
                <a:solidFill>
                  <a:prstClr val="black"/>
                </a:solidFill>
                <a:latin typeface="Century Gothic"/>
              </a:rPr>
              <a:pPr/>
              <a:t>3/9/2025</a:t>
            </a:fld>
            <a:endParaRPr lang="en-US">
              <a:solidFill>
                <a:prstClr val="black"/>
              </a:solidFill>
              <a:latin typeface="Century Gothic"/>
            </a:endParaRP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solidFill>
                <a:prstClr val="black">
                  <a:lumMod val="75000"/>
                  <a:lumOff val="25000"/>
                </a:prstClr>
              </a:solidFill>
              <a:latin typeface="Century Gothic"/>
            </a:endParaRPr>
          </a:p>
        </p:txBody>
      </p:sp>
      <p:sp>
        <p:nvSpPr>
          <p:cNvPr id="6" name="Slide Number Placeholder 5"/>
          <p:cNvSpPr>
            <a:spLocks noGrp="1"/>
          </p:cNvSpPr>
          <p:nvPr>
            <p:ph type="sldNum" sz="quarter" idx="12"/>
          </p:nvPr>
        </p:nvSpPr>
        <p:spPr>
          <a:xfrm>
            <a:off x="8604504" y="5211060"/>
            <a:ext cx="2112264" cy="228600"/>
          </a:xfrm>
        </p:spPr>
        <p:txBody>
          <a:bodyPr/>
          <a:lstStyle/>
          <a:p>
            <a:fld id="{6A680013-A3D2-3143-B7F7-6ED3D560489A}" type="slidenum">
              <a:rPr lang="en-US" smtClean="0">
                <a:solidFill>
                  <a:prstClr val="black">
                    <a:lumMod val="75000"/>
                    <a:lumOff val="25000"/>
                  </a:prstClr>
                </a:solidFill>
                <a:latin typeface="Century Gothic"/>
              </a:rPr>
              <a:pPr/>
              <a:t>‹#›</a:t>
            </a:fld>
            <a:endParaRPr lang="en-US">
              <a:solidFill>
                <a:prstClr val="black">
                  <a:lumMod val="75000"/>
                  <a:lumOff val="25000"/>
                </a:prstClr>
              </a:solidFill>
              <a:latin typeface="Century Gothic"/>
            </a:endParaRPr>
          </a:p>
        </p:txBody>
      </p:sp>
    </p:spTree>
    <p:extLst>
      <p:ext uri="{BB962C8B-B14F-4D97-AF65-F5344CB8AC3E}">
        <p14:creationId xmlns:p14="http://schemas.microsoft.com/office/powerpoint/2010/main" val="135872251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F7837-6632-0D45-AA9A-03A5ABA450EE}" type="datetimeFigureOut">
              <a:rPr lang="en-US" smtClean="0">
                <a:solidFill>
                  <a:prstClr val="black">
                    <a:lumMod val="75000"/>
                    <a:lumOff val="25000"/>
                  </a:prstClr>
                </a:solidFill>
                <a:latin typeface="Century Gothic"/>
              </a:rPr>
              <a:pPr/>
              <a:t>3/9/2025</a:t>
            </a:fld>
            <a:endParaRPr lang="en-US">
              <a:solidFill>
                <a:prstClr val="black">
                  <a:lumMod val="75000"/>
                  <a:lumOff val="25000"/>
                </a:prstClr>
              </a:solidFill>
              <a:latin typeface="Century Gothic"/>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latin typeface="Century Gothic"/>
            </a:endParaRPr>
          </a:p>
        </p:txBody>
      </p:sp>
      <p:sp>
        <p:nvSpPr>
          <p:cNvPr id="7" name="Slide Number Placeholder 6"/>
          <p:cNvSpPr>
            <a:spLocks noGrp="1"/>
          </p:cNvSpPr>
          <p:nvPr>
            <p:ph type="sldNum" sz="quarter" idx="12"/>
          </p:nvPr>
        </p:nvSpPr>
        <p:spPr/>
        <p:txBody>
          <a:bodyPr/>
          <a:lstStyle/>
          <a:p>
            <a:fld id="{6A680013-A3D2-3143-B7F7-6ED3D560489A}" type="slidenum">
              <a:rPr lang="en-US" smtClean="0">
                <a:solidFill>
                  <a:prstClr val="black">
                    <a:lumMod val="75000"/>
                    <a:lumOff val="25000"/>
                  </a:prstClr>
                </a:solidFill>
                <a:latin typeface="Century Gothic"/>
              </a:rPr>
              <a:pPr/>
              <a:t>‹#›</a:t>
            </a:fld>
            <a:endParaRPr lang="en-US">
              <a:solidFill>
                <a:prstClr val="black">
                  <a:lumMod val="75000"/>
                  <a:lumOff val="25000"/>
                </a:prstClr>
              </a:solidFill>
              <a:latin typeface="Century Gothic"/>
            </a:endParaRPr>
          </a:p>
        </p:txBody>
      </p:sp>
    </p:spTree>
    <p:extLst>
      <p:ext uri="{BB962C8B-B14F-4D97-AF65-F5344CB8AC3E}">
        <p14:creationId xmlns:p14="http://schemas.microsoft.com/office/powerpoint/2010/main" val="1482262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CF7837-6632-0D45-AA9A-03A5ABA450EE}" type="datetimeFigureOut">
              <a:rPr lang="en-US" smtClean="0">
                <a:solidFill>
                  <a:prstClr val="black">
                    <a:lumMod val="75000"/>
                    <a:lumOff val="25000"/>
                  </a:prstClr>
                </a:solidFill>
                <a:latin typeface="Century Gothic"/>
              </a:rPr>
              <a:pPr/>
              <a:t>3/9/2025</a:t>
            </a:fld>
            <a:endParaRPr lang="en-US">
              <a:solidFill>
                <a:prstClr val="black">
                  <a:lumMod val="75000"/>
                  <a:lumOff val="25000"/>
                </a:prstClr>
              </a:solidFill>
              <a:latin typeface="Century Gothic"/>
            </a:endParaRPr>
          </a:p>
        </p:txBody>
      </p:sp>
      <p:sp>
        <p:nvSpPr>
          <p:cNvPr id="8" name="Footer Placeholder 7"/>
          <p:cNvSpPr>
            <a:spLocks noGrp="1"/>
          </p:cNvSpPr>
          <p:nvPr>
            <p:ph type="ftr" sz="quarter" idx="11"/>
          </p:nvPr>
        </p:nvSpPr>
        <p:spPr/>
        <p:txBody>
          <a:bodyPr/>
          <a:lstStyle/>
          <a:p>
            <a:endParaRPr lang="en-US">
              <a:solidFill>
                <a:prstClr val="black">
                  <a:lumMod val="75000"/>
                  <a:lumOff val="25000"/>
                </a:prstClr>
              </a:solidFill>
              <a:latin typeface="Century Gothic"/>
            </a:endParaRPr>
          </a:p>
        </p:txBody>
      </p:sp>
      <p:sp>
        <p:nvSpPr>
          <p:cNvPr id="9" name="Slide Number Placeholder 8"/>
          <p:cNvSpPr>
            <a:spLocks noGrp="1"/>
          </p:cNvSpPr>
          <p:nvPr>
            <p:ph type="sldNum" sz="quarter" idx="12"/>
          </p:nvPr>
        </p:nvSpPr>
        <p:spPr/>
        <p:txBody>
          <a:bodyPr/>
          <a:lstStyle/>
          <a:p>
            <a:fld id="{6A680013-A3D2-3143-B7F7-6ED3D560489A}" type="slidenum">
              <a:rPr lang="en-US" smtClean="0">
                <a:solidFill>
                  <a:prstClr val="black">
                    <a:lumMod val="75000"/>
                    <a:lumOff val="25000"/>
                  </a:prstClr>
                </a:solidFill>
                <a:latin typeface="Century Gothic"/>
              </a:rPr>
              <a:pPr/>
              <a:t>‹#›</a:t>
            </a:fld>
            <a:endParaRPr lang="en-US">
              <a:solidFill>
                <a:prstClr val="black">
                  <a:lumMod val="75000"/>
                  <a:lumOff val="25000"/>
                </a:prstClr>
              </a:solidFill>
              <a:latin typeface="Century Gothic"/>
            </a:endParaRPr>
          </a:p>
        </p:txBody>
      </p:sp>
    </p:spTree>
    <p:extLst>
      <p:ext uri="{BB962C8B-B14F-4D97-AF65-F5344CB8AC3E}">
        <p14:creationId xmlns:p14="http://schemas.microsoft.com/office/powerpoint/2010/main" val="4066586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F7837-6632-0D45-AA9A-03A5ABA450EE}" type="datetimeFigureOut">
              <a:rPr lang="en-US" smtClean="0">
                <a:solidFill>
                  <a:prstClr val="black">
                    <a:lumMod val="75000"/>
                    <a:lumOff val="25000"/>
                  </a:prstClr>
                </a:solidFill>
                <a:latin typeface="Century Gothic"/>
              </a:rPr>
              <a:pPr/>
              <a:t>3/9/2025</a:t>
            </a:fld>
            <a:endParaRPr lang="en-US">
              <a:solidFill>
                <a:prstClr val="black">
                  <a:lumMod val="75000"/>
                  <a:lumOff val="25000"/>
                </a:prstClr>
              </a:solidFill>
              <a:latin typeface="Century Gothic"/>
            </a:endParaRPr>
          </a:p>
        </p:txBody>
      </p:sp>
      <p:sp>
        <p:nvSpPr>
          <p:cNvPr id="4" name="Footer Placeholder 3"/>
          <p:cNvSpPr>
            <a:spLocks noGrp="1"/>
          </p:cNvSpPr>
          <p:nvPr>
            <p:ph type="ftr" sz="quarter" idx="11"/>
          </p:nvPr>
        </p:nvSpPr>
        <p:spPr/>
        <p:txBody>
          <a:bodyPr/>
          <a:lstStyle/>
          <a:p>
            <a:endParaRPr lang="en-US">
              <a:solidFill>
                <a:prstClr val="black">
                  <a:lumMod val="75000"/>
                  <a:lumOff val="25000"/>
                </a:prstClr>
              </a:solidFill>
              <a:latin typeface="Century Gothic"/>
            </a:endParaRPr>
          </a:p>
        </p:txBody>
      </p:sp>
      <p:sp>
        <p:nvSpPr>
          <p:cNvPr id="5" name="Slide Number Placeholder 4"/>
          <p:cNvSpPr>
            <a:spLocks noGrp="1"/>
          </p:cNvSpPr>
          <p:nvPr>
            <p:ph type="sldNum" sz="quarter" idx="12"/>
          </p:nvPr>
        </p:nvSpPr>
        <p:spPr/>
        <p:txBody>
          <a:bodyPr/>
          <a:lstStyle/>
          <a:p>
            <a:fld id="{6A680013-A3D2-3143-B7F7-6ED3D560489A}" type="slidenum">
              <a:rPr lang="en-US" smtClean="0">
                <a:solidFill>
                  <a:prstClr val="black">
                    <a:lumMod val="75000"/>
                    <a:lumOff val="25000"/>
                  </a:prstClr>
                </a:solidFill>
                <a:latin typeface="Century Gothic"/>
              </a:rPr>
              <a:pPr/>
              <a:t>‹#›</a:t>
            </a:fld>
            <a:endParaRPr lang="en-US">
              <a:solidFill>
                <a:prstClr val="black">
                  <a:lumMod val="75000"/>
                  <a:lumOff val="25000"/>
                </a:prstClr>
              </a:solidFill>
              <a:latin typeface="Century Gothic"/>
            </a:endParaRPr>
          </a:p>
        </p:txBody>
      </p:sp>
    </p:spTree>
    <p:extLst>
      <p:ext uri="{BB962C8B-B14F-4D97-AF65-F5344CB8AC3E}">
        <p14:creationId xmlns:p14="http://schemas.microsoft.com/office/powerpoint/2010/main" val="845220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F7837-6632-0D45-AA9A-03A5ABA450EE}" type="datetimeFigureOut">
              <a:rPr lang="en-US" smtClean="0">
                <a:solidFill>
                  <a:prstClr val="black">
                    <a:lumMod val="75000"/>
                    <a:lumOff val="25000"/>
                  </a:prstClr>
                </a:solidFill>
                <a:latin typeface="Century Gothic"/>
              </a:rPr>
              <a:pPr/>
              <a:t>3/9/2025</a:t>
            </a:fld>
            <a:endParaRPr lang="en-US">
              <a:solidFill>
                <a:prstClr val="black">
                  <a:lumMod val="75000"/>
                  <a:lumOff val="25000"/>
                </a:prstClr>
              </a:solidFill>
              <a:latin typeface="Century Gothic"/>
            </a:endParaRPr>
          </a:p>
        </p:txBody>
      </p:sp>
      <p:sp>
        <p:nvSpPr>
          <p:cNvPr id="3" name="Footer Placeholder 2"/>
          <p:cNvSpPr>
            <a:spLocks noGrp="1"/>
          </p:cNvSpPr>
          <p:nvPr>
            <p:ph type="ftr" sz="quarter" idx="11"/>
          </p:nvPr>
        </p:nvSpPr>
        <p:spPr/>
        <p:txBody>
          <a:bodyPr/>
          <a:lstStyle/>
          <a:p>
            <a:endParaRPr lang="en-US">
              <a:solidFill>
                <a:prstClr val="black">
                  <a:lumMod val="75000"/>
                  <a:lumOff val="25000"/>
                </a:prstClr>
              </a:solidFill>
              <a:latin typeface="Century Gothic"/>
            </a:endParaRPr>
          </a:p>
        </p:txBody>
      </p:sp>
      <p:sp>
        <p:nvSpPr>
          <p:cNvPr id="4" name="Slide Number Placeholder 3"/>
          <p:cNvSpPr>
            <a:spLocks noGrp="1"/>
          </p:cNvSpPr>
          <p:nvPr>
            <p:ph type="sldNum" sz="quarter" idx="12"/>
          </p:nvPr>
        </p:nvSpPr>
        <p:spPr/>
        <p:txBody>
          <a:bodyPr/>
          <a:lstStyle/>
          <a:p>
            <a:fld id="{6A680013-A3D2-3143-B7F7-6ED3D560489A}" type="slidenum">
              <a:rPr lang="en-US" smtClean="0">
                <a:solidFill>
                  <a:prstClr val="black">
                    <a:lumMod val="75000"/>
                    <a:lumOff val="25000"/>
                  </a:prstClr>
                </a:solidFill>
                <a:latin typeface="Century Gothic"/>
              </a:rPr>
              <a:pPr/>
              <a:t>‹#›</a:t>
            </a:fld>
            <a:endParaRPr lang="en-US">
              <a:solidFill>
                <a:prstClr val="black">
                  <a:lumMod val="75000"/>
                  <a:lumOff val="25000"/>
                </a:prstClr>
              </a:solidFill>
              <a:latin typeface="Century Gothic"/>
            </a:endParaRPr>
          </a:p>
        </p:txBody>
      </p:sp>
    </p:spTree>
    <p:extLst>
      <p:ext uri="{BB962C8B-B14F-4D97-AF65-F5344CB8AC3E}">
        <p14:creationId xmlns:p14="http://schemas.microsoft.com/office/powerpoint/2010/main" val="2827443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F7837-6632-0D45-AA9A-03A5ABA450EE}" type="datetimeFigureOut">
              <a:rPr lang="en-US" smtClean="0">
                <a:solidFill>
                  <a:prstClr val="black">
                    <a:tint val="75000"/>
                  </a:prstClr>
                </a:solidFill>
                <a:latin typeface="Calibri"/>
              </a:rPr>
              <a:pPr/>
              <a:t>3/9/2025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A680013-A3D2-3143-B7F7-6ED3D56048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2768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0CF7837-6632-0D45-AA9A-03A5ABA450EE}" type="datetimeFigureOut">
              <a:rPr lang="en-US" smtClean="0">
                <a:solidFill>
                  <a:prstClr val="black">
                    <a:lumMod val="75000"/>
                    <a:lumOff val="25000"/>
                  </a:prstClr>
                </a:solidFill>
                <a:latin typeface="Century Gothic"/>
              </a:rPr>
              <a:pPr/>
              <a:t>3/9/2025</a:t>
            </a:fld>
            <a:endParaRPr lang="en-US">
              <a:solidFill>
                <a:prstClr val="black">
                  <a:lumMod val="75000"/>
                  <a:lumOff val="25000"/>
                </a:prstClr>
              </a:solidFill>
              <a:latin typeface="Century Gothic"/>
            </a:endParaRPr>
          </a:p>
        </p:txBody>
      </p:sp>
      <p:sp>
        <p:nvSpPr>
          <p:cNvPr id="9" name="Footer Placeholder 8"/>
          <p:cNvSpPr>
            <a:spLocks noGrp="1"/>
          </p:cNvSpPr>
          <p:nvPr>
            <p:ph type="ftr" sz="quarter" idx="11"/>
          </p:nvPr>
        </p:nvSpPr>
        <p:spPr/>
        <p:txBody>
          <a:bodyPr/>
          <a:lstStyle>
            <a:lvl1pPr algn="r">
              <a:defRPr/>
            </a:lvl1pPr>
          </a:lstStyle>
          <a:p>
            <a:endParaRPr lang="en-US">
              <a:solidFill>
                <a:prstClr val="black">
                  <a:lumMod val="75000"/>
                  <a:lumOff val="25000"/>
                </a:prstClr>
              </a:solidFill>
              <a:latin typeface="Century Gothic"/>
            </a:endParaRP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A680013-A3D2-3143-B7F7-6ED3D560489A}" type="slidenum">
              <a:rPr lang="en-US" smtClean="0">
                <a:latin typeface="Century Gothic"/>
              </a:rPr>
              <a:pPr/>
              <a:t>‹#›</a:t>
            </a:fld>
            <a:endParaRPr lang="en-US">
              <a:latin typeface="Century Gothic"/>
            </a:endParaRP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3768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F0CF7837-6632-0D45-AA9A-03A5ABA450EE}" type="datetimeFigureOut">
              <a:rPr lang="en-US" smtClean="0">
                <a:latin typeface="Century Gothic"/>
              </a:rPr>
              <a:pPr/>
              <a:t>3/9/2025</a:t>
            </a:fld>
            <a:endParaRPr lang="en-US">
              <a:latin typeface="Century Gothic"/>
            </a:endParaRP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latin typeface="Century Gothic"/>
            </a:endParaRP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A680013-A3D2-3143-B7F7-6ED3D560489A}" type="slidenum">
              <a:rPr lang="en-US" smtClean="0">
                <a:latin typeface="Century Gothic"/>
              </a:rPr>
              <a:pPr/>
              <a:t>‹#›</a:t>
            </a:fld>
            <a:endParaRPr lang="en-US">
              <a:latin typeface="Century Gothic"/>
            </a:endParaRP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9597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F7837-6632-0D45-AA9A-03A5ABA450EE}" type="datetimeFigureOut">
              <a:rPr lang="en-US" smtClean="0">
                <a:solidFill>
                  <a:prstClr val="black">
                    <a:lumMod val="75000"/>
                    <a:lumOff val="25000"/>
                  </a:prstClr>
                </a:solidFill>
                <a:latin typeface="Century Gothic"/>
              </a:rPr>
              <a:pPr/>
              <a:t>3/9/2025</a:t>
            </a:fld>
            <a:endParaRPr lang="en-US">
              <a:solidFill>
                <a:prstClr val="black">
                  <a:lumMod val="75000"/>
                  <a:lumOff val="2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latin typeface="Century Gothic"/>
            </a:endParaRPr>
          </a:p>
        </p:txBody>
      </p:sp>
      <p:sp>
        <p:nvSpPr>
          <p:cNvPr id="6" name="Slide Number Placeholder 5"/>
          <p:cNvSpPr>
            <a:spLocks noGrp="1"/>
          </p:cNvSpPr>
          <p:nvPr>
            <p:ph type="sldNum" sz="quarter" idx="12"/>
          </p:nvPr>
        </p:nvSpPr>
        <p:spPr/>
        <p:txBody>
          <a:bodyPr/>
          <a:lstStyle/>
          <a:p>
            <a:fld id="{6A680013-A3D2-3143-B7F7-6ED3D560489A}" type="slidenum">
              <a:rPr lang="en-US" smtClean="0">
                <a:solidFill>
                  <a:prstClr val="black">
                    <a:lumMod val="75000"/>
                    <a:lumOff val="25000"/>
                  </a:prstClr>
                </a:solidFill>
                <a:latin typeface="Century Gothic"/>
              </a:rPr>
              <a:pPr/>
              <a:t>‹#›</a:t>
            </a:fld>
            <a:endParaRPr lang="en-US">
              <a:solidFill>
                <a:prstClr val="black">
                  <a:lumMod val="75000"/>
                  <a:lumOff val="25000"/>
                </a:prstClr>
              </a:solidFill>
              <a:latin typeface="Century Gothic"/>
            </a:endParaRPr>
          </a:p>
        </p:txBody>
      </p:sp>
    </p:spTree>
    <p:extLst>
      <p:ext uri="{BB962C8B-B14F-4D97-AF65-F5344CB8AC3E}">
        <p14:creationId xmlns:p14="http://schemas.microsoft.com/office/powerpoint/2010/main" val="3402940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F7837-6632-0D45-AA9A-03A5ABA450EE}" type="datetimeFigureOut">
              <a:rPr lang="en-US" smtClean="0">
                <a:solidFill>
                  <a:prstClr val="black">
                    <a:lumMod val="75000"/>
                    <a:lumOff val="25000"/>
                  </a:prstClr>
                </a:solidFill>
                <a:latin typeface="Century Gothic"/>
              </a:rPr>
              <a:pPr/>
              <a:t>3/9/2025</a:t>
            </a:fld>
            <a:endParaRPr lang="en-US">
              <a:solidFill>
                <a:prstClr val="black">
                  <a:lumMod val="75000"/>
                  <a:lumOff val="2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latin typeface="Century Gothic"/>
            </a:endParaRPr>
          </a:p>
        </p:txBody>
      </p:sp>
      <p:sp>
        <p:nvSpPr>
          <p:cNvPr id="6" name="Slide Number Placeholder 5"/>
          <p:cNvSpPr>
            <a:spLocks noGrp="1"/>
          </p:cNvSpPr>
          <p:nvPr>
            <p:ph type="sldNum" sz="quarter" idx="12"/>
          </p:nvPr>
        </p:nvSpPr>
        <p:spPr/>
        <p:txBody>
          <a:bodyPr/>
          <a:lstStyle/>
          <a:p>
            <a:fld id="{6A680013-A3D2-3143-B7F7-6ED3D560489A}" type="slidenum">
              <a:rPr lang="en-US" smtClean="0">
                <a:solidFill>
                  <a:prstClr val="black">
                    <a:lumMod val="75000"/>
                    <a:lumOff val="25000"/>
                  </a:prstClr>
                </a:solidFill>
                <a:latin typeface="Century Gothic"/>
              </a:rPr>
              <a:pPr/>
              <a:t>‹#›</a:t>
            </a:fld>
            <a:endParaRPr lang="en-US">
              <a:solidFill>
                <a:prstClr val="black">
                  <a:lumMod val="75000"/>
                  <a:lumOff val="25000"/>
                </a:prstClr>
              </a:solidFill>
              <a:latin typeface="Century Gothic"/>
            </a:endParaRPr>
          </a:p>
        </p:txBody>
      </p:sp>
    </p:spTree>
    <p:extLst>
      <p:ext uri="{BB962C8B-B14F-4D97-AF65-F5344CB8AC3E}">
        <p14:creationId xmlns:p14="http://schemas.microsoft.com/office/powerpoint/2010/main" val="2760594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5" name="Footer Placeholder 4"/>
          <p:cNvSpPr>
            <a:spLocks noGrp="1"/>
          </p:cNvSpPr>
          <p:nvPr>
            <p:ph type="ftr" sz="quarter" idx="11"/>
          </p:nvPr>
        </p:nvSpPr>
        <p:spPr>
          <a:xfrm>
            <a:off x="1876424" y="5410201"/>
            <a:ext cx="5124886" cy="365125"/>
          </a:xfrm>
        </p:spPr>
        <p:txBody>
          <a:bodyPr/>
          <a:lstStyle/>
          <a:p>
            <a:endParaRPr lang="en-US">
              <a:solidFill>
                <a:prstClr val="white">
                  <a:tint val="75000"/>
                </a:prstClr>
              </a:solidFill>
              <a:latin typeface="Tw Cen MT"/>
            </a:endParaRPr>
          </a:p>
        </p:txBody>
      </p:sp>
      <p:sp>
        <p:nvSpPr>
          <p:cNvPr id="6" name="Slide Number Placeholder 5"/>
          <p:cNvSpPr>
            <a:spLocks noGrp="1"/>
          </p:cNvSpPr>
          <p:nvPr>
            <p:ph type="sldNum" sz="quarter" idx="12"/>
          </p:nvPr>
        </p:nvSpPr>
        <p:spPr>
          <a:xfrm>
            <a:off x="9896911" y="5410199"/>
            <a:ext cx="771089" cy="365125"/>
          </a:xfrm>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Tree>
    <p:extLst>
      <p:ext uri="{BB962C8B-B14F-4D97-AF65-F5344CB8AC3E}">
        <p14:creationId xmlns:p14="http://schemas.microsoft.com/office/powerpoint/2010/main" val="2643258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Tw Cen MT"/>
            </a:endParaRPr>
          </a:p>
        </p:txBody>
      </p:sp>
      <p:sp>
        <p:nvSpPr>
          <p:cNvPr id="6" name="Slide Number Placeholder 5"/>
          <p:cNvSpPr>
            <a:spLocks noGrp="1"/>
          </p:cNvSpPr>
          <p:nvPr>
            <p:ph type="sldNum" sz="quarter" idx="12"/>
          </p:nvPr>
        </p:nvSpPr>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Tree>
    <p:extLst>
      <p:ext uri="{BB962C8B-B14F-4D97-AF65-F5344CB8AC3E}">
        <p14:creationId xmlns:p14="http://schemas.microsoft.com/office/powerpoint/2010/main" val="3790871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Tw Cen MT"/>
            </a:endParaRPr>
          </a:p>
        </p:txBody>
      </p:sp>
      <p:sp>
        <p:nvSpPr>
          <p:cNvPr id="6" name="Slide Number Placeholder 5"/>
          <p:cNvSpPr>
            <a:spLocks noGrp="1"/>
          </p:cNvSpPr>
          <p:nvPr>
            <p:ph type="sldNum" sz="quarter" idx="12"/>
          </p:nvPr>
        </p:nvSpPr>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Tree>
    <p:extLst>
      <p:ext uri="{BB962C8B-B14F-4D97-AF65-F5344CB8AC3E}">
        <p14:creationId xmlns:p14="http://schemas.microsoft.com/office/powerpoint/2010/main" val="606820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Tw Cen MT"/>
            </a:endParaRPr>
          </a:p>
        </p:txBody>
      </p:sp>
      <p:sp>
        <p:nvSpPr>
          <p:cNvPr id="7" name="Slide Number Placeholder 6"/>
          <p:cNvSpPr>
            <a:spLocks noGrp="1"/>
          </p:cNvSpPr>
          <p:nvPr>
            <p:ph type="sldNum" sz="quarter" idx="12"/>
          </p:nvPr>
        </p:nvSpPr>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Tree>
    <p:extLst>
      <p:ext uri="{BB962C8B-B14F-4D97-AF65-F5344CB8AC3E}">
        <p14:creationId xmlns:p14="http://schemas.microsoft.com/office/powerpoint/2010/main" val="1372319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Tw Cen MT"/>
            </a:endParaRPr>
          </a:p>
        </p:txBody>
      </p:sp>
      <p:sp>
        <p:nvSpPr>
          <p:cNvPr id="9" name="Slide Number Placeholder 8"/>
          <p:cNvSpPr>
            <a:spLocks noGrp="1"/>
          </p:cNvSpPr>
          <p:nvPr>
            <p:ph type="sldNum" sz="quarter" idx="12"/>
          </p:nvPr>
        </p:nvSpPr>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Tree>
    <p:extLst>
      <p:ext uri="{BB962C8B-B14F-4D97-AF65-F5344CB8AC3E}">
        <p14:creationId xmlns:p14="http://schemas.microsoft.com/office/powerpoint/2010/main" val="3949653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Tw Cen MT"/>
            </a:endParaRPr>
          </a:p>
        </p:txBody>
      </p:sp>
      <p:sp>
        <p:nvSpPr>
          <p:cNvPr id="5" name="Slide Number Placeholder 4"/>
          <p:cNvSpPr>
            <a:spLocks noGrp="1"/>
          </p:cNvSpPr>
          <p:nvPr>
            <p:ph type="sldNum" sz="quarter" idx="12"/>
          </p:nvPr>
        </p:nvSpPr>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Tree>
    <p:extLst>
      <p:ext uri="{BB962C8B-B14F-4D97-AF65-F5344CB8AC3E}">
        <p14:creationId xmlns:p14="http://schemas.microsoft.com/office/powerpoint/2010/main" val="4007276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F7837-6632-0D45-AA9A-03A5ABA450EE}" type="datetimeFigureOut">
              <a:rPr lang="en-US" smtClean="0">
                <a:solidFill>
                  <a:prstClr val="black">
                    <a:tint val="75000"/>
                  </a:prstClr>
                </a:solidFill>
                <a:latin typeface="Calibri"/>
              </a:rPr>
              <a:pPr/>
              <a:t>3/9/2025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A680013-A3D2-3143-B7F7-6ED3D56048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47246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Tw Cen MT"/>
            </a:endParaRPr>
          </a:p>
        </p:txBody>
      </p:sp>
      <p:sp>
        <p:nvSpPr>
          <p:cNvPr id="4" name="Slide Number Placeholder 3"/>
          <p:cNvSpPr>
            <a:spLocks noGrp="1"/>
          </p:cNvSpPr>
          <p:nvPr>
            <p:ph type="sldNum" sz="quarter" idx="12"/>
          </p:nvPr>
        </p:nvSpPr>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Tree>
    <p:extLst>
      <p:ext uri="{BB962C8B-B14F-4D97-AF65-F5344CB8AC3E}">
        <p14:creationId xmlns:p14="http://schemas.microsoft.com/office/powerpoint/2010/main" val="1463429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Tw Cen MT"/>
            </a:endParaRPr>
          </a:p>
        </p:txBody>
      </p:sp>
      <p:sp>
        <p:nvSpPr>
          <p:cNvPr id="7" name="Slide Number Placeholder 6"/>
          <p:cNvSpPr>
            <a:spLocks noGrp="1"/>
          </p:cNvSpPr>
          <p:nvPr>
            <p:ph type="sldNum" sz="quarter" idx="12"/>
          </p:nvPr>
        </p:nvSpPr>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Tree>
    <p:extLst>
      <p:ext uri="{BB962C8B-B14F-4D97-AF65-F5344CB8AC3E}">
        <p14:creationId xmlns:p14="http://schemas.microsoft.com/office/powerpoint/2010/main" val="4140414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Tw Cen MT"/>
            </a:endParaRPr>
          </a:p>
        </p:txBody>
      </p:sp>
      <p:sp>
        <p:nvSpPr>
          <p:cNvPr id="7" name="Slide Number Placeholder 6"/>
          <p:cNvSpPr>
            <a:spLocks noGrp="1"/>
          </p:cNvSpPr>
          <p:nvPr>
            <p:ph type="sldNum" sz="quarter" idx="12"/>
          </p:nvPr>
        </p:nvSpPr>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Tree>
    <p:extLst>
      <p:ext uri="{BB962C8B-B14F-4D97-AF65-F5344CB8AC3E}">
        <p14:creationId xmlns:p14="http://schemas.microsoft.com/office/powerpoint/2010/main" val="4763940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Tw Cen MT"/>
            </a:endParaRPr>
          </a:p>
        </p:txBody>
      </p:sp>
      <p:sp>
        <p:nvSpPr>
          <p:cNvPr id="7" name="Slide Number Placeholder 6"/>
          <p:cNvSpPr>
            <a:spLocks noGrp="1"/>
          </p:cNvSpPr>
          <p:nvPr>
            <p:ph type="sldNum" sz="quarter" idx="12"/>
          </p:nvPr>
        </p:nvSpPr>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Tree>
    <p:extLst>
      <p:ext uri="{BB962C8B-B14F-4D97-AF65-F5344CB8AC3E}">
        <p14:creationId xmlns:p14="http://schemas.microsoft.com/office/powerpoint/2010/main" val="2894465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Tw Cen MT"/>
            </a:endParaRPr>
          </a:p>
        </p:txBody>
      </p:sp>
      <p:sp>
        <p:nvSpPr>
          <p:cNvPr id="7" name="Slide Number Placeholder 6"/>
          <p:cNvSpPr>
            <a:spLocks noGrp="1"/>
          </p:cNvSpPr>
          <p:nvPr>
            <p:ph type="sldNum" sz="quarter" idx="12"/>
          </p:nvPr>
        </p:nvSpPr>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Tree>
    <p:extLst>
      <p:ext uri="{BB962C8B-B14F-4D97-AF65-F5344CB8AC3E}">
        <p14:creationId xmlns:p14="http://schemas.microsoft.com/office/powerpoint/2010/main" val="30529876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Tw Cen MT"/>
            </a:endParaRPr>
          </a:p>
        </p:txBody>
      </p:sp>
      <p:sp>
        <p:nvSpPr>
          <p:cNvPr id="7" name="Slide Number Placeholder 6"/>
          <p:cNvSpPr>
            <a:spLocks noGrp="1"/>
          </p:cNvSpPr>
          <p:nvPr>
            <p:ph type="sldNum" sz="quarter" idx="12"/>
          </p:nvPr>
        </p:nvSpPr>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00803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Tw Cen MT"/>
            </a:endParaRPr>
          </a:p>
        </p:txBody>
      </p:sp>
      <p:sp>
        <p:nvSpPr>
          <p:cNvPr id="7" name="Slide Number Placeholder 6"/>
          <p:cNvSpPr>
            <a:spLocks noGrp="1"/>
          </p:cNvSpPr>
          <p:nvPr>
            <p:ph type="sldNum" sz="quarter" idx="12"/>
          </p:nvPr>
        </p:nvSpPr>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Tree>
    <p:extLst>
      <p:ext uri="{BB962C8B-B14F-4D97-AF65-F5344CB8AC3E}">
        <p14:creationId xmlns:p14="http://schemas.microsoft.com/office/powerpoint/2010/main" val="2974058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Tw Cen MT"/>
            </a:endParaRPr>
          </a:p>
        </p:txBody>
      </p:sp>
      <p:sp>
        <p:nvSpPr>
          <p:cNvPr id="5" name="Slide Number Placeholder 4"/>
          <p:cNvSpPr>
            <a:spLocks noGrp="1"/>
          </p:cNvSpPr>
          <p:nvPr>
            <p:ph type="sldNum" sz="quarter" idx="12"/>
          </p:nvPr>
        </p:nvSpPr>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Tree>
    <p:extLst>
      <p:ext uri="{BB962C8B-B14F-4D97-AF65-F5344CB8AC3E}">
        <p14:creationId xmlns:p14="http://schemas.microsoft.com/office/powerpoint/2010/main" val="2595693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Tw Cen MT"/>
            </a:endParaRPr>
          </a:p>
        </p:txBody>
      </p:sp>
      <p:sp>
        <p:nvSpPr>
          <p:cNvPr id="5" name="Slide Number Placeholder 4"/>
          <p:cNvSpPr>
            <a:spLocks noGrp="1"/>
          </p:cNvSpPr>
          <p:nvPr>
            <p:ph type="sldNum" sz="quarter" idx="12"/>
          </p:nvPr>
        </p:nvSpPr>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Tree>
    <p:extLst>
      <p:ext uri="{BB962C8B-B14F-4D97-AF65-F5344CB8AC3E}">
        <p14:creationId xmlns:p14="http://schemas.microsoft.com/office/powerpoint/2010/main" val="1525655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Tw Cen MT"/>
            </a:endParaRPr>
          </a:p>
        </p:txBody>
      </p:sp>
      <p:sp>
        <p:nvSpPr>
          <p:cNvPr id="6" name="Slide Number Placeholder 5"/>
          <p:cNvSpPr>
            <a:spLocks noGrp="1"/>
          </p:cNvSpPr>
          <p:nvPr>
            <p:ph type="sldNum" sz="quarter" idx="12"/>
          </p:nvPr>
        </p:nvSpPr>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Tree>
    <p:extLst>
      <p:ext uri="{BB962C8B-B14F-4D97-AF65-F5344CB8AC3E}">
        <p14:creationId xmlns:p14="http://schemas.microsoft.com/office/powerpoint/2010/main" val="50834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CF7837-6632-0D45-AA9A-03A5ABA450EE}" type="datetimeFigureOut">
              <a:rPr lang="en-US" smtClean="0">
                <a:solidFill>
                  <a:prstClr val="black">
                    <a:tint val="75000"/>
                  </a:prstClr>
                </a:solidFill>
                <a:latin typeface="Calibri"/>
              </a:rPr>
              <a:pPr/>
              <a:t>3/9/2025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A680013-A3D2-3143-B7F7-6ED3D56048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36957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F7837-6632-0D45-AA9A-03A5ABA450EE}" type="datetimeFigureOut">
              <a:rPr lang="en-US" smtClean="0">
                <a:solidFill>
                  <a:prstClr val="white">
                    <a:tint val="75000"/>
                  </a:prstClr>
                </a:solidFill>
                <a:latin typeface="Tw Cen MT"/>
              </a:rPr>
              <a:pPr/>
              <a:t>3/9/2025</a:t>
            </a:fld>
            <a:endParaRPr lang="en-US">
              <a:solidFill>
                <a:prstClr val="white">
                  <a:tint val="75000"/>
                </a:prstClr>
              </a:solidFill>
              <a:latin typeface="Tw Cen MT"/>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Tw Cen MT"/>
            </a:endParaRPr>
          </a:p>
        </p:txBody>
      </p:sp>
      <p:sp>
        <p:nvSpPr>
          <p:cNvPr id="6" name="Slide Number Placeholder 5"/>
          <p:cNvSpPr>
            <a:spLocks noGrp="1"/>
          </p:cNvSpPr>
          <p:nvPr>
            <p:ph type="sldNum" sz="quarter" idx="12"/>
          </p:nvPr>
        </p:nvSpPr>
        <p:spPr/>
        <p:txBody>
          <a:bodyPr/>
          <a:lstStyle/>
          <a:p>
            <a:fld id="{6A680013-A3D2-3143-B7F7-6ED3D560489A}" type="slidenum">
              <a:rPr lang="en-US" smtClean="0">
                <a:solidFill>
                  <a:prstClr val="white">
                    <a:tint val="75000"/>
                  </a:prstClr>
                </a:solidFill>
                <a:latin typeface="Tw Cen MT"/>
              </a:rPr>
              <a:pPr/>
              <a:t>‹#›</a:t>
            </a:fld>
            <a:endParaRPr lang="en-US">
              <a:solidFill>
                <a:prstClr val="white">
                  <a:tint val="75000"/>
                </a:prstClr>
              </a:solidFill>
              <a:latin typeface="Tw Cen MT"/>
            </a:endParaRPr>
          </a:p>
        </p:txBody>
      </p:sp>
    </p:spTree>
    <p:extLst>
      <p:ext uri="{BB962C8B-B14F-4D97-AF65-F5344CB8AC3E}">
        <p14:creationId xmlns:p14="http://schemas.microsoft.com/office/powerpoint/2010/main" val="287716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F7837-6632-0D45-AA9A-03A5ABA450EE}" type="datetimeFigureOut">
              <a:rPr lang="en-US" smtClean="0">
                <a:solidFill>
                  <a:prstClr val="black">
                    <a:tint val="75000"/>
                  </a:prstClr>
                </a:solidFill>
                <a:latin typeface="Calibri"/>
              </a:rPr>
              <a:pPr/>
              <a:t>3/9/2025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A680013-A3D2-3143-B7F7-6ED3D56048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3854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F7837-6632-0D45-AA9A-03A5ABA450EE}" type="datetimeFigureOut">
              <a:rPr lang="en-US" smtClean="0">
                <a:solidFill>
                  <a:prstClr val="black">
                    <a:tint val="75000"/>
                  </a:prstClr>
                </a:solidFill>
                <a:latin typeface="Calibri"/>
              </a:rPr>
              <a:pPr/>
              <a:t>3/9/2025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A680013-A3D2-3143-B7F7-6ED3D56048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477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CF7837-6632-0D45-AA9A-03A5ABA450EE}" type="datetimeFigureOut">
              <a:rPr lang="en-US" smtClean="0">
                <a:solidFill>
                  <a:prstClr val="black">
                    <a:tint val="75000"/>
                  </a:prstClr>
                </a:solidFill>
                <a:latin typeface="Calibri"/>
              </a:rPr>
              <a:pPr/>
              <a:t>3/9/2025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A680013-A3D2-3143-B7F7-6ED3D56048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096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CF7837-6632-0D45-AA9A-03A5ABA450EE}" type="datetimeFigureOut">
              <a:rPr lang="en-US" smtClean="0">
                <a:solidFill>
                  <a:prstClr val="black">
                    <a:tint val="75000"/>
                  </a:prstClr>
                </a:solidFill>
                <a:latin typeface="Calibri"/>
              </a:rPr>
              <a:pPr/>
              <a:t>3/9/2025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A680013-A3D2-3143-B7F7-6ED3D56048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300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0CF7837-6632-0D45-AA9A-03A5ABA450EE}" type="datetimeFigureOut">
              <a:rPr lang="en-US" smtClean="0">
                <a:solidFill>
                  <a:prstClr val="black">
                    <a:tint val="75000"/>
                  </a:prstClr>
                </a:solidFill>
              </a:rPr>
              <a:pPr defTabSz="914400"/>
              <a:t>3/9/2025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A680013-A3D2-3143-B7F7-6ED3D560489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2991084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pPr defTabSz="914400"/>
            <a:fld id="{F0CF7837-6632-0D45-AA9A-03A5ABA450EE}" type="datetimeFigureOut">
              <a:rPr lang="en-US" smtClean="0">
                <a:solidFill>
                  <a:prstClr val="white">
                    <a:tint val="75000"/>
                  </a:prstClr>
                </a:solidFill>
              </a:rPr>
              <a:pPr defTabSz="914400"/>
              <a:t>3/9/2025</a:t>
            </a:fld>
            <a:endParaRPr lang="en-US">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pPr defTabSz="914400"/>
            <a:fld id="{6A680013-A3D2-3143-B7F7-6ED3D560489A}" type="slidenum">
              <a:rPr lang="en-US" smtClean="0">
                <a:solidFill>
                  <a:prstClr val="white">
                    <a:tint val="75000"/>
                  </a:prstClr>
                </a:solidFill>
              </a:rPr>
              <a:pPr defTabSz="914400"/>
              <a:t>‹#›</a:t>
            </a:fld>
            <a:endParaRPr lang="en-US">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6718554"/>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pPr defTabSz="914400"/>
            <a:fld id="{F0CF7837-6632-0D45-AA9A-03A5ABA450EE}" type="datetimeFigureOut">
              <a:rPr lang="en-US" smtClean="0">
                <a:solidFill>
                  <a:prstClr val="black">
                    <a:lumMod val="75000"/>
                    <a:lumOff val="25000"/>
                  </a:prstClr>
                </a:solidFill>
              </a:rPr>
              <a:pPr defTabSz="914400"/>
              <a:t>3/9/2025</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pPr defTabSz="914400"/>
            <a:endParaRPr lang="en-US">
              <a:solidFill>
                <a:prstClr val="black">
                  <a:lumMod val="75000"/>
                  <a:lumOff val="25000"/>
                </a:prstClr>
              </a:solidFill>
            </a:endParaRP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defTabSz="914400"/>
            <a:fld id="{6A680013-A3D2-3143-B7F7-6ED3D560489A}" type="slidenum">
              <a:rPr lang="en-US" smtClean="0">
                <a:solidFill>
                  <a:prstClr val="black">
                    <a:lumMod val="75000"/>
                    <a:lumOff val="25000"/>
                  </a:prstClr>
                </a:solidFill>
              </a:rPr>
              <a:pPr defTabSz="914400"/>
              <a:t>‹#›</a:t>
            </a:fld>
            <a:endParaRPr lang="en-US">
              <a:solidFill>
                <a:prstClr val="black">
                  <a:lumMod val="75000"/>
                  <a:lumOff val="25000"/>
                </a:prstClr>
              </a:solidFill>
            </a:endParaRPr>
          </a:p>
        </p:txBody>
      </p:sp>
    </p:spTree>
    <p:extLst>
      <p:ext uri="{BB962C8B-B14F-4D97-AF65-F5344CB8AC3E}">
        <p14:creationId xmlns:p14="http://schemas.microsoft.com/office/powerpoint/2010/main" val="22920903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914400"/>
            <a:fld id="{F0CF7837-6632-0D45-AA9A-03A5ABA450EE}" type="datetimeFigureOut">
              <a:rPr lang="en-US" smtClean="0">
                <a:solidFill>
                  <a:prstClr val="white">
                    <a:tint val="75000"/>
                  </a:prstClr>
                </a:solidFill>
              </a:rPr>
              <a:pPr defTabSz="914400"/>
              <a:t>3/9/2025</a:t>
            </a:fld>
            <a:endParaRPr lang="en-US">
              <a:solidFill>
                <a:prstClr val="white">
                  <a:tint val="75000"/>
                </a:prstClr>
              </a:solidFill>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914400"/>
            <a:fld id="{6A680013-A3D2-3143-B7F7-6ED3D560489A}"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660894312"/>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B251F2-F232-2AEC-0E98-B486F1DFC3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 y="0"/>
            <a:ext cx="12192000" cy="6858000"/>
          </a:xfrm>
          <a:prstGeom prst="rect">
            <a:avLst/>
          </a:prstGeom>
        </p:spPr>
      </p:pic>
      <p:sp>
        <p:nvSpPr>
          <p:cNvPr id="5" name="TextBox 4">
            <a:extLst>
              <a:ext uri="{FF2B5EF4-FFF2-40B4-BE49-F238E27FC236}">
                <a16:creationId xmlns:a16="http://schemas.microsoft.com/office/drawing/2014/main" id="{36C4C499-FBB0-7A5B-7F1A-246BF55D041F}"/>
              </a:ext>
            </a:extLst>
          </p:cNvPr>
          <p:cNvSpPr txBox="1"/>
          <p:nvPr/>
        </p:nvSpPr>
        <p:spPr>
          <a:xfrm>
            <a:off x="1727051" y="4584357"/>
            <a:ext cx="8737903" cy="2123658"/>
          </a:xfrm>
          <a:prstGeom prst="rect">
            <a:avLst/>
          </a:prstGeom>
          <a:noFill/>
        </p:spPr>
        <p:txBody>
          <a:bodyPr wrap="square">
            <a:spAutoFit/>
          </a:bodyPr>
          <a:lstStyle/>
          <a:p>
            <a:pPr algn="ctr" defTabSz="914400"/>
            <a:r>
              <a:rPr lang="en-US" sz="6600" b="1" dirty="0">
                <a:solidFill>
                  <a:srgbClr val="FFFFFF"/>
                </a:solidFill>
                <a:effectLst>
                  <a:glow rad="127000">
                    <a:prstClr val="black"/>
                  </a:glow>
                </a:effectLst>
                <a:latin typeface="Arial" panose="020B0604020202020204" pitchFamily="34" charset="0"/>
                <a:ea typeface="Calibri" panose="020F0502020204030204" pitchFamily="34" charset="0"/>
                <a:cs typeface="Arial" panose="020B0604020202020204" pitchFamily="34" charset="0"/>
              </a:rPr>
              <a:t>Joseph:  From Pit to Prison to Palace</a:t>
            </a:r>
            <a:endParaRPr lang="en-US" sz="6600" b="1" dirty="0">
              <a:solidFill>
                <a:srgbClr val="FFFF00"/>
              </a:solidFill>
              <a:effectLst>
                <a:glow rad="127000">
                  <a:prstClr val="black"/>
                </a:glo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096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EBE7CF-371A-41FA-1D44-B80EDB63EB2A}"/>
              </a:ext>
            </a:extLst>
          </p:cNvPr>
          <p:cNvSpPr>
            <a:spLocks noGrp="1"/>
          </p:cNvSpPr>
          <p:nvPr>
            <p:ph idx="1"/>
          </p:nvPr>
        </p:nvSpPr>
        <p:spPr>
          <a:xfrm>
            <a:off x="81024" y="98854"/>
            <a:ext cx="12110976" cy="2575323"/>
          </a:xfrm>
        </p:spPr>
        <p:txBody>
          <a:bodyPr>
            <a:noAutofit/>
          </a:bodyPr>
          <a:lstStyle/>
          <a:p>
            <a:pPr marL="0" indent="0">
              <a:buNone/>
            </a:pPr>
            <a:r>
              <a:rPr lang="en-US" sz="3600" b="1" baseline="30000" dirty="0"/>
              <a:t>7</a:t>
            </a:r>
            <a:r>
              <a:rPr lang="en-US" sz="3600" b="1" dirty="0"/>
              <a:t> So he asked Pharaoh's officers who were with him in custody in his master's house, “Why are your faces downcast today?” </a:t>
            </a:r>
            <a:r>
              <a:rPr lang="en-US" sz="3600" b="1" baseline="30000" dirty="0"/>
              <a:t>8</a:t>
            </a:r>
            <a:r>
              <a:rPr lang="en-US" sz="3600" b="1" dirty="0"/>
              <a:t> They said to him, “We have had dreams, and there is no one to interpret them.” And Joseph said to them, “Do not interpretations belong to God? Please tell them to me.”</a:t>
            </a:r>
          </a:p>
          <a:p>
            <a:pPr marL="0" indent="0">
              <a:buNone/>
            </a:pPr>
            <a:endParaRPr lang="en-US" sz="3600" dirty="0"/>
          </a:p>
        </p:txBody>
      </p:sp>
    </p:spTree>
    <p:extLst>
      <p:ext uri="{BB962C8B-B14F-4D97-AF65-F5344CB8AC3E}">
        <p14:creationId xmlns:p14="http://schemas.microsoft.com/office/powerpoint/2010/main" val="3722540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8491" y="1852700"/>
            <a:ext cx="9896355" cy="4829014"/>
          </a:xfrm>
          <a:prstGeom prst="rect">
            <a:avLst/>
          </a:prstGeom>
        </p:spPr>
        <p:txBody>
          <a:bodyPr wrap="square">
            <a:spAutoFit/>
          </a:bodyPr>
          <a:lstStyle/>
          <a:p>
            <a:pPr marL="285750" indent="-285750">
              <a:lnSpc>
                <a:spcPct val="95000"/>
              </a:lnSpc>
              <a:buFont typeface="Arial"/>
              <a:buChar char="•"/>
            </a:pPr>
            <a:r>
              <a:rPr lang="en-US" sz="3600" b="1" dirty="0" err="1">
                <a:solidFill>
                  <a:prstClr val="white"/>
                </a:solidFill>
                <a:latin typeface="Arial"/>
              </a:rPr>
              <a:t>Vs</a:t>
            </a:r>
            <a:r>
              <a:rPr lang="en-US" sz="3600" b="1" dirty="0">
                <a:solidFill>
                  <a:prstClr val="white"/>
                </a:solidFill>
                <a:latin typeface="Arial"/>
              </a:rPr>
              <a:t> 5-8 – In Scripture, God occasionally communicates through dreams, whether:</a:t>
            </a:r>
          </a:p>
          <a:p>
            <a:pPr>
              <a:lnSpc>
                <a:spcPct val="95000"/>
              </a:lnSpc>
            </a:pPr>
            <a:r>
              <a:rPr lang="en-US" sz="3600" b="1" dirty="0">
                <a:solidFill>
                  <a:prstClr val="white"/>
                </a:solidFill>
                <a:latin typeface="Arial"/>
              </a:rPr>
              <a:t>	- with his people (Joseph) – Gen 37:5-11 	- Solomon – 1 Kings 3:5-9 	</a:t>
            </a:r>
          </a:p>
          <a:p>
            <a:pPr>
              <a:lnSpc>
                <a:spcPct val="95000"/>
              </a:lnSpc>
            </a:pPr>
            <a:r>
              <a:rPr lang="en-US" sz="3600" b="1" dirty="0">
                <a:solidFill>
                  <a:prstClr val="white"/>
                </a:solidFill>
                <a:latin typeface="Arial"/>
              </a:rPr>
              <a:t>	- Joseph in the NT – 	Matt 1:20; 2:19</a:t>
            </a:r>
          </a:p>
          <a:p>
            <a:pPr>
              <a:lnSpc>
                <a:spcPct val="95000"/>
              </a:lnSpc>
            </a:pPr>
            <a:r>
              <a:rPr lang="en-US" sz="3600" b="1" dirty="0">
                <a:solidFill>
                  <a:prstClr val="white"/>
                </a:solidFill>
                <a:latin typeface="Arial"/>
              </a:rPr>
              <a:t>	- or with others</a:t>
            </a:r>
          </a:p>
          <a:p>
            <a:pPr>
              <a:lnSpc>
                <a:spcPct val="95000"/>
              </a:lnSpc>
            </a:pPr>
            <a:r>
              <a:rPr lang="en-US" sz="3600" b="1" dirty="0">
                <a:solidFill>
                  <a:prstClr val="white"/>
                </a:solidFill>
                <a:latin typeface="Arial"/>
              </a:rPr>
              <a:t> 		- </a:t>
            </a:r>
            <a:r>
              <a:rPr lang="en-US" sz="3600" b="1" dirty="0" err="1">
                <a:solidFill>
                  <a:prstClr val="white"/>
                </a:solidFill>
                <a:latin typeface="Arial"/>
              </a:rPr>
              <a:t>Abilemech</a:t>
            </a:r>
            <a:r>
              <a:rPr lang="en-US" sz="3600" b="1" dirty="0">
                <a:solidFill>
                  <a:prstClr val="white"/>
                </a:solidFill>
                <a:latin typeface="Arial"/>
              </a:rPr>
              <a:t> (Gen 20:6-7; </a:t>
            </a:r>
          </a:p>
          <a:p>
            <a:pPr>
              <a:lnSpc>
                <a:spcPct val="95000"/>
              </a:lnSpc>
            </a:pPr>
            <a:r>
              <a:rPr lang="en-US" sz="3600" b="1" dirty="0">
                <a:solidFill>
                  <a:prstClr val="white"/>
                </a:solidFill>
                <a:latin typeface="Arial"/>
              </a:rPr>
              <a:t>		- the Pharaoh (Gen 41:1-8) </a:t>
            </a:r>
          </a:p>
          <a:p>
            <a:pPr>
              <a:lnSpc>
                <a:spcPct val="95000"/>
              </a:lnSpc>
            </a:pPr>
            <a:r>
              <a:rPr lang="en-US" sz="3600" b="1" dirty="0">
                <a:solidFill>
                  <a:prstClr val="white"/>
                </a:solidFill>
                <a:latin typeface="Arial"/>
              </a:rPr>
              <a:t>		- Nebuchadnezzar (Dan 2:1ff)  </a:t>
            </a:r>
          </a:p>
        </p:txBody>
      </p:sp>
      <p:sp>
        <p:nvSpPr>
          <p:cNvPr id="5" name="Title 1">
            <a:extLst>
              <a:ext uri="{FF2B5EF4-FFF2-40B4-BE49-F238E27FC236}">
                <a16:creationId xmlns:a16="http://schemas.microsoft.com/office/drawing/2014/main" id="{3AA339FE-6E28-0684-14D9-DA6522B6577E}"/>
              </a:ext>
            </a:extLst>
          </p:cNvPr>
          <p:cNvSpPr txBox="1">
            <a:spLocks/>
          </p:cNvSpPr>
          <p:nvPr/>
        </p:nvSpPr>
        <p:spPr>
          <a:xfrm>
            <a:off x="1516283" y="288691"/>
            <a:ext cx="8495817" cy="1077229"/>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ctr"/>
            <a:r>
              <a:rPr lang="en-US" sz="4400" dirty="0"/>
              <a:t> </a:t>
            </a:r>
            <a:r>
              <a:rPr lang="en-US" sz="4400" b="1" u="sng" dirty="0"/>
              <a:t>Genesis 39:21-40:23 Successful But Forgotten</a:t>
            </a:r>
          </a:p>
        </p:txBody>
      </p:sp>
    </p:spTree>
    <p:extLst>
      <p:ext uri="{BB962C8B-B14F-4D97-AF65-F5344CB8AC3E}">
        <p14:creationId xmlns:p14="http://schemas.microsoft.com/office/powerpoint/2010/main" val="231238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een and yellow rectangular box with black text&#10;&#10;AI-generated content may be incorrect.">
            <a:extLst>
              <a:ext uri="{FF2B5EF4-FFF2-40B4-BE49-F238E27FC236}">
                <a16:creationId xmlns:a16="http://schemas.microsoft.com/office/drawing/2014/main" id="{2EEF591B-DE79-3A6F-F585-1D8003F8BB2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74001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FEDA3-D869-9184-AE5A-42E97A965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AFA00-9490-171C-EB54-EFFAEB88F63D}"/>
              </a:ext>
            </a:extLst>
          </p:cNvPr>
          <p:cNvSpPr>
            <a:spLocks noGrp="1"/>
          </p:cNvSpPr>
          <p:nvPr>
            <p:ph type="title"/>
          </p:nvPr>
        </p:nvSpPr>
        <p:spPr>
          <a:xfrm>
            <a:off x="2148788" y="-164145"/>
            <a:ext cx="7543800" cy="1371600"/>
          </a:xfrm>
        </p:spPr>
        <p:txBody>
          <a:bodyPr>
            <a:normAutofit/>
          </a:bodyPr>
          <a:lstStyle/>
          <a:p>
            <a:pPr algn="ctr"/>
            <a:r>
              <a:rPr lang="en-US" b="1" dirty="0"/>
              <a:t>Testing dreams</a:t>
            </a:r>
          </a:p>
        </p:txBody>
      </p:sp>
      <p:sp>
        <p:nvSpPr>
          <p:cNvPr id="3" name="Content Placeholder 2">
            <a:extLst>
              <a:ext uri="{FF2B5EF4-FFF2-40B4-BE49-F238E27FC236}">
                <a16:creationId xmlns:a16="http://schemas.microsoft.com/office/drawing/2014/main" id="{A2EEFF21-D2EF-DEF7-CD50-AEA65E531155}"/>
              </a:ext>
            </a:extLst>
          </p:cNvPr>
          <p:cNvSpPr>
            <a:spLocks noGrp="1"/>
          </p:cNvSpPr>
          <p:nvPr>
            <p:ph idx="1"/>
          </p:nvPr>
        </p:nvSpPr>
        <p:spPr>
          <a:xfrm>
            <a:off x="1661589" y="1393704"/>
            <a:ext cx="8742248" cy="5932852"/>
          </a:xfrm>
        </p:spPr>
        <p:txBody>
          <a:bodyPr>
            <a:normAutofit fontScale="40000" lnSpcReduction="20000"/>
          </a:bodyPr>
          <a:lstStyle/>
          <a:p>
            <a:pPr marL="0" indent="0" algn="just">
              <a:buNone/>
            </a:pPr>
            <a:r>
              <a:rPr lang="en-US" sz="11200" b="1" kern="100" dirty="0">
                <a:latin typeface="Calibri" panose="020F0502020204030204" pitchFamily="34" charset="0"/>
                <a:ea typeface="Calibri" panose="020F0502020204030204" pitchFamily="34" charset="0"/>
                <a:cs typeface="Times New Roman" panose="02020603050405020304" pitchFamily="18" charset="0"/>
              </a:rPr>
              <a:t>Joseph </a:t>
            </a:r>
            <a:r>
              <a:rPr lang="en-US" sz="11200" b="1" kern="100" dirty="0" err="1">
                <a:latin typeface="Calibri" panose="020F0502020204030204" pitchFamily="34" charset="0"/>
                <a:ea typeface="Calibri" panose="020F0502020204030204" pitchFamily="34" charset="0"/>
                <a:cs typeface="Times New Roman" panose="02020603050405020304" pitchFamily="18" charset="0"/>
              </a:rPr>
              <a:t>emphasises</a:t>
            </a:r>
            <a:r>
              <a:rPr lang="en-US" sz="11200" b="1" kern="100" dirty="0">
                <a:latin typeface="Calibri" panose="020F0502020204030204" pitchFamily="34" charset="0"/>
                <a:ea typeface="Calibri" panose="020F0502020204030204" pitchFamily="34" charset="0"/>
                <a:cs typeface="Times New Roman" panose="02020603050405020304" pitchFamily="18" charset="0"/>
              </a:rPr>
              <a:t> that dreams and their interpretations come from God (Genesis 40:8).</a:t>
            </a:r>
          </a:p>
          <a:p>
            <a:pPr marL="0" indent="0" algn="just">
              <a:buNone/>
            </a:pPr>
            <a:r>
              <a:rPr lang="en-US" sz="11200" b="1" kern="100" dirty="0">
                <a:latin typeface="Calibri" panose="020F0502020204030204" pitchFamily="34" charset="0"/>
                <a:ea typeface="Calibri" panose="020F0502020204030204" pitchFamily="34" charset="0"/>
                <a:cs typeface="Times New Roman" panose="02020603050405020304" pitchFamily="18" charset="0"/>
              </a:rPr>
              <a:t>However, not every dream and its interpretation is from the Lord. We need to be aware that test dreams against what the Scripture teaches and what God has clearly said (Deut. 13:1-5). </a:t>
            </a:r>
          </a:p>
          <a:p>
            <a:pPr marL="0" indent="0" algn="just">
              <a:buNone/>
            </a:pPr>
            <a:endParaRPr lang="en-US" sz="3600" b="1"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p:cNvPicPr>
            <a:picLocks noChangeAspect="1"/>
          </p:cNvPicPr>
          <p:nvPr/>
        </p:nvPicPr>
        <p:blipFill>
          <a:blip r:embed="rId2"/>
          <a:stretch>
            <a:fillRect/>
          </a:stretch>
        </p:blipFill>
        <p:spPr>
          <a:xfrm>
            <a:off x="8890008" y="1"/>
            <a:ext cx="1777993" cy="1468331"/>
          </a:xfrm>
          <a:prstGeom prst="rect">
            <a:avLst/>
          </a:prstGeom>
        </p:spPr>
      </p:pic>
    </p:spTree>
    <p:extLst>
      <p:ext uri="{BB962C8B-B14F-4D97-AF65-F5344CB8AC3E}">
        <p14:creationId xmlns:p14="http://schemas.microsoft.com/office/powerpoint/2010/main" val="45800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FEDA3-D869-9184-AE5A-42E97A965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AFA00-9490-171C-EB54-EFFAEB88F63D}"/>
              </a:ext>
            </a:extLst>
          </p:cNvPr>
          <p:cNvSpPr>
            <a:spLocks noGrp="1"/>
          </p:cNvSpPr>
          <p:nvPr>
            <p:ph type="title"/>
          </p:nvPr>
        </p:nvSpPr>
        <p:spPr>
          <a:xfrm>
            <a:off x="2148788" y="-164145"/>
            <a:ext cx="7543800" cy="1371600"/>
          </a:xfrm>
        </p:spPr>
        <p:txBody>
          <a:bodyPr>
            <a:normAutofit/>
          </a:bodyPr>
          <a:lstStyle/>
          <a:p>
            <a:pPr algn="ctr"/>
            <a:r>
              <a:rPr lang="en-US" b="1" dirty="0"/>
              <a:t>Testing dreams</a:t>
            </a:r>
          </a:p>
        </p:txBody>
      </p:sp>
      <p:sp>
        <p:nvSpPr>
          <p:cNvPr id="3" name="Content Placeholder 2">
            <a:extLst>
              <a:ext uri="{FF2B5EF4-FFF2-40B4-BE49-F238E27FC236}">
                <a16:creationId xmlns:a16="http://schemas.microsoft.com/office/drawing/2014/main" id="{A2EEFF21-D2EF-DEF7-CD50-AEA65E531155}"/>
              </a:ext>
            </a:extLst>
          </p:cNvPr>
          <p:cNvSpPr>
            <a:spLocks noGrp="1"/>
          </p:cNvSpPr>
          <p:nvPr>
            <p:ph idx="1"/>
          </p:nvPr>
        </p:nvSpPr>
        <p:spPr>
          <a:xfrm>
            <a:off x="1731040" y="1053905"/>
            <a:ext cx="8742248" cy="5932852"/>
          </a:xfrm>
        </p:spPr>
        <p:txBody>
          <a:bodyPr>
            <a:normAutofit fontScale="32500" lnSpcReduction="20000"/>
          </a:bodyPr>
          <a:lstStyle/>
          <a:p>
            <a:pPr marL="0" indent="0" algn="just">
              <a:buNone/>
            </a:pPr>
            <a:r>
              <a:rPr lang="en-US" sz="11200" b="1" kern="100" dirty="0">
                <a:latin typeface="Calibri" panose="020F0502020204030204" pitchFamily="34" charset="0"/>
                <a:ea typeface="Calibri" panose="020F0502020204030204" pitchFamily="34" charset="0"/>
                <a:cs typeface="Times New Roman" panose="02020603050405020304" pitchFamily="18" charset="0"/>
              </a:rPr>
              <a:t>Ultimately, we should never ascribe guidance by God singularly to a dream. We should examine all things with God’s word (1 </a:t>
            </a:r>
            <a:r>
              <a:rPr lang="en-US" sz="11200" b="1" kern="100" dirty="0" err="1">
                <a:latin typeface="Calibri" panose="020F0502020204030204" pitchFamily="34" charset="0"/>
                <a:ea typeface="Calibri" panose="020F0502020204030204" pitchFamily="34" charset="0"/>
                <a:cs typeface="Times New Roman" panose="02020603050405020304" pitchFamily="18" charset="0"/>
              </a:rPr>
              <a:t>Thess</a:t>
            </a:r>
            <a:r>
              <a:rPr lang="en-US" sz="11200" b="1" kern="100" dirty="0">
                <a:latin typeface="Calibri" panose="020F0502020204030204" pitchFamily="34" charset="0"/>
                <a:ea typeface="Calibri" panose="020F0502020204030204" pitchFamily="34" charset="0"/>
                <a:cs typeface="Times New Roman" panose="02020603050405020304" pitchFamily="18" charset="0"/>
              </a:rPr>
              <a:t> 5:21; 2 Tim 3:16-17), seek the counsel of the saints – those over you in the Lord - </a:t>
            </a:r>
            <a:r>
              <a:rPr lang="en-US" sz="11200" b="1" i="1" kern="100" dirty="0">
                <a:latin typeface="Calibri" panose="020F0502020204030204" pitchFamily="34" charset="0"/>
                <a:ea typeface="Calibri" panose="020F0502020204030204" pitchFamily="34" charset="0"/>
                <a:cs typeface="Times New Roman" panose="02020603050405020304" pitchFamily="18" charset="0"/>
              </a:rPr>
              <a:t>and</a:t>
            </a:r>
            <a:r>
              <a:rPr lang="en-US" sz="11200" b="1" kern="100" dirty="0">
                <a:latin typeface="Calibri" panose="020F0502020204030204" pitchFamily="34" charset="0"/>
                <a:ea typeface="Calibri" panose="020F0502020204030204" pitchFamily="34" charset="0"/>
                <a:cs typeface="Times New Roman" panose="02020603050405020304" pitchFamily="18" charset="0"/>
              </a:rPr>
              <a:t> look for corroborating evidence that God is indeed speaking.</a:t>
            </a:r>
          </a:p>
          <a:p>
            <a:pPr marL="0" indent="0" algn="just">
              <a:buNone/>
            </a:pPr>
            <a:r>
              <a:rPr lang="en-US" sz="11200" b="1" kern="100" dirty="0">
                <a:latin typeface="Calibri" panose="020F0502020204030204" pitchFamily="34" charset="0"/>
                <a:ea typeface="Calibri" panose="020F0502020204030204" pitchFamily="34" charset="0"/>
                <a:cs typeface="Times New Roman" panose="02020603050405020304" pitchFamily="18" charset="0"/>
              </a:rPr>
              <a:t> “Let the prophet who has a dream tell the dream, but let him who has my word speak my word faithfully. What has straw in common with wheat? declares the LORD.”(Jeremiah 23:28).</a:t>
            </a:r>
          </a:p>
          <a:p>
            <a:pPr marL="0" indent="0" algn="just">
              <a:buNone/>
            </a:pPr>
            <a:endParaRPr lang="en-US" sz="3600" b="1"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p:cNvPicPr>
            <a:picLocks noChangeAspect="1"/>
          </p:cNvPicPr>
          <p:nvPr/>
        </p:nvPicPr>
        <p:blipFill>
          <a:blip r:embed="rId2"/>
          <a:stretch>
            <a:fillRect/>
          </a:stretch>
        </p:blipFill>
        <p:spPr>
          <a:xfrm>
            <a:off x="8677479" y="1"/>
            <a:ext cx="1276167" cy="1053905"/>
          </a:xfrm>
          <a:prstGeom prst="rect">
            <a:avLst/>
          </a:prstGeom>
        </p:spPr>
      </p:pic>
    </p:spTree>
    <p:extLst>
      <p:ext uri="{BB962C8B-B14F-4D97-AF65-F5344CB8AC3E}">
        <p14:creationId xmlns:p14="http://schemas.microsoft.com/office/powerpoint/2010/main" val="65100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9903" y="1205766"/>
            <a:ext cx="4612783" cy="3455135"/>
          </a:xfrm>
          <a:prstGeom prst="rect">
            <a:avLst/>
          </a:prstGeom>
        </p:spPr>
      </p:pic>
      <p:pic>
        <p:nvPicPr>
          <p:cNvPr id="5" name="Picture 4"/>
          <p:cNvPicPr>
            <a:picLocks noChangeAspect="1"/>
          </p:cNvPicPr>
          <p:nvPr/>
        </p:nvPicPr>
        <p:blipFill>
          <a:blip r:embed="rId3"/>
          <a:stretch>
            <a:fillRect/>
          </a:stretch>
        </p:blipFill>
        <p:spPr>
          <a:xfrm>
            <a:off x="6664595" y="1007046"/>
            <a:ext cx="3533875" cy="4038715"/>
          </a:xfrm>
          <a:prstGeom prst="rect">
            <a:avLst/>
          </a:prstGeom>
        </p:spPr>
      </p:pic>
    </p:spTree>
    <p:extLst>
      <p:ext uri="{BB962C8B-B14F-4D97-AF65-F5344CB8AC3E}">
        <p14:creationId xmlns:p14="http://schemas.microsoft.com/office/powerpoint/2010/main" val="1817286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265754"/>
            <a:ext cx="11921924" cy="3970318"/>
          </a:xfrm>
          <a:prstGeom prst="rect">
            <a:avLst/>
          </a:prstGeom>
        </p:spPr>
        <p:txBody>
          <a:bodyPr wrap="square">
            <a:spAutoFit/>
          </a:bodyPr>
          <a:lstStyle/>
          <a:p>
            <a:r>
              <a:rPr lang="en-US" sz="3600" b="1" baseline="30000" dirty="0">
                <a:solidFill>
                  <a:prstClr val="black"/>
                </a:solidFill>
                <a:latin typeface="Calibri"/>
              </a:rPr>
              <a:t>9</a:t>
            </a:r>
            <a:r>
              <a:rPr lang="en-US" sz="3600" b="1" dirty="0">
                <a:solidFill>
                  <a:prstClr val="black"/>
                </a:solidFill>
                <a:latin typeface="Calibri"/>
              </a:rPr>
              <a:t> So the chief cupbearer told his dream to Joseph and said to him, “In my dream there was a vine before me, </a:t>
            </a:r>
            <a:r>
              <a:rPr lang="en-US" sz="3600" b="1" baseline="30000" dirty="0">
                <a:solidFill>
                  <a:prstClr val="black"/>
                </a:solidFill>
                <a:latin typeface="Calibri"/>
              </a:rPr>
              <a:t>10</a:t>
            </a:r>
            <a:r>
              <a:rPr lang="en-US" sz="3600" b="1" dirty="0">
                <a:solidFill>
                  <a:prstClr val="black"/>
                </a:solidFill>
                <a:latin typeface="Calibri"/>
              </a:rPr>
              <a:t> and on the vine there were three branches. As soon as it budded, its blossoms shot forth, and the clusters ripened into grapes. </a:t>
            </a:r>
            <a:r>
              <a:rPr lang="en-US" sz="3600" b="1" baseline="30000" dirty="0">
                <a:solidFill>
                  <a:prstClr val="black"/>
                </a:solidFill>
                <a:latin typeface="Calibri"/>
              </a:rPr>
              <a:t>11</a:t>
            </a:r>
            <a:r>
              <a:rPr lang="en-US" sz="3600" b="1" dirty="0">
                <a:solidFill>
                  <a:prstClr val="black"/>
                </a:solidFill>
                <a:latin typeface="Calibri"/>
              </a:rPr>
              <a:t> Pharaoh's cup was in my hand, and I took the grapes and pressed them into Pharaoh's cup and placed the cup in Pharaoh's hand.” </a:t>
            </a:r>
            <a:r>
              <a:rPr lang="en-US" sz="3600" b="1" baseline="30000" dirty="0">
                <a:solidFill>
                  <a:prstClr val="black"/>
                </a:solidFill>
                <a:latin typeface="Calibri"/>
              </a:rPr>
              <a:t>12</a:t>
            </a:r>
            <a:r>
              <a:rPr lang="en-US" sz="3600" b="1" dirty="0">
                <a:solidFill>
                  <a:prstClr val="black"/>
                </a:solidFill>
                <a:latin typeface="Calibri"/>
              </a:rPr>
              <a:t> Then Joseph said to him, </a:t>
            </a:r>
          </a:p>
        </p:txBody>
      </p:sp>
    </p:spTree>
    <p:extLst>
      <p:ext uri="{BB962C8B-B14F-4D97-AF65-F5344CB8AC3E}">
        <p14:creationId xmlns:p14="http://schemas.microsoft.com/office/powerpoint/2010/main" val="186164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471" y="1"/>
            <a:ext cx="11910349" cy="4829014"/>
          </a:xfrm>
          <a:prstGeom prst="rect">
            <a:avLst/>
          </a:prstGeom>
        </p:spPr>
        <p:txBody>
          <a:bodyPr wrap="square">
            <a:spAutoFit/>
          </a:bodyPr>
          <a:lstStyle/>
          <a:p>
            <a:pPr>
              <a:lnSpc>
                <a:spcPct val="95000"/>
              </a:lnSpc>
            </a:pPr>
            <a:r>
              <a:rPr lang="en-US" sz="3600" b="1" dirty="0"/>
              <a:t>“This is its interpretation: the three branches are three days. </a:t>
            </a:r>
            <a:r>
              <a:rPr lang="en-US" sz="3600" b="1" baseline="30000" dirty="0"/>
              <a:t>13</a:t>
            </a:r>
            <a:r>
              <a:rPr lang="en-US" sz="3600" b="1" dirty="0"/>
              <a:t> In three days Pharaoh will lift up your head and restore you to your office, and you shall place Pharaoh's cup in his hand as formerly, when you were his cupbearer. </a:t>
            </a:r>
            <a:r>
              <a:rPr lang="en-US" sz="3600" b="1" baseline="30000" dirty="0"/>
              <a:t>14</a:t>
            </a:r>
            <a:r>
              <a:rPr lang="en-US" sz="3600" b="1" dirty="0"/>
              <a:t> Only remember me, when it is well with you, and please do me the kindness to mention me to Pharaoh, and so get me out of this house. </a:t>
            </a:r>
            <a:r>
              <a:rPr lang="en-US" sz="3600" b="1" baseline="30000" dirty="0"/>
              <a:t>15</a:t>
            </a:r>
            <a:r>
              <a:rPr lang="en-US" sz="3600" b="1" dirty="0"/>
              <a:t> For I was indeed stolen out of the land of the Hebrews, and here also I have done nothing that they should put me into the pit.”</a:t>
            </a:r>
          </a:p>
        </p:txBody>
      </p:sp>
    </p:spTree>
    <p:extLst>
      <p:ext uri="{BB962C8B-B14F-4D97-AF65-F5344CB8AC3E}">
        <p14:creationId xmlns:p14="http://schemas.microsoft.com/office/powerpoint/2010/main" val="3141280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219" y="0"/>
            <a:ext cx="11667280" cy="5632311"/>
          </a:xfrm>
          <a:prstGeom prst="rect">
            <a:avLst/>
          </a:prstGeom>
        </p:spPr>
        <p:txBody>
          <a:bodyPr wrap="square">
            <a:spAutoFit/>
          </a:bodyPr>
          <a:lstStyle/>
          <a:p>
            <a:r>
              <a:rPr lang="en-US" sz="3600" b="1" baseline="30000" dirty="0"/>
              <a:t>16</a:t>
            </a:r>
            <a:r>
              <a:rPr lang="en-US" sz="3600" b="1" dirty="0"/>
              <a:t> When the chief baker saw that the interpretation was favorable, he said to Joseph, “I also had a dream: there were three cake baskets on my head, </a:t>
            </a:r>
            <a:r>
              <a:rPr lang="en-US" sz="3600" b="1" baseline="30000" dirty="0"/>
              <a:t>17</a:t>
            </a:r>
            <a:r>
              <a:rPr lang="en-US" sz="3600" b="1" dirty="0"/>
              <a:t> and in the uppermost basket there were all sorts of baked food for Pharaoh, but the birds were eating it out of the basket on my head.” </a:t>
            </a:r>
            <a:r>
              <a:rPr lang="en-US" sz="3600" b="1" baseline="30000" dirty="0"/>
              <a:t>18</a:t>
            </a:r>
            <a:r>
              <a:rPr lang="en-US" sz="3600" b="1" dirty="0"/>
              <a:t> And Joseph answered and said, “This is its interpretation: the three baskets are three days. </a:t>
            </a:r>
            <a:r>
              <a:rPr lang="en-US" sz="3600" b="1" baseline="30000" dirty="0"/>
              <a:t>19</a:t>
            </a:r>
            <a:r>
              <a:rPr lang="en-US" sz="3600" b="1" dirty="0"/>
              <a:t> In three days Pharaoh will lift up your head—from you!—and hang you on a tree. And the birds will eat the flesh from you.”</a:t>
            </a:r>
          </a:p>
          <a:p>
            <a:r>
              <a:rPr lang="en-US" sz="3600" b="1" dirty="0"/>
              <a:t> </a:t>
            </a:r>
          </a:p>
        </p:txBody>
      </p:sp>
      <p:sp>
        <p:nvSpPr>
          <p:cNvPr id="3" name="Rectangle 2"/>
          <p:cNvSpPr/>
          <p:nvPr/>
        </p:nvSpPr>
        <p:spPr>
          <a:xfrm>
            <a:off x="1524000" y="2920785"/>
            <a:ext cx="8771299" cy="553998"/>
          </a:xfrm>
          <a:prstGeom prst="rect">
            <a:avLst/>
          </a:prstGeom>
        </p:spPr>
        <p:txBody>
          <a:bodyPr wrap="square">
            <a:spAutoFit/>
          </a:bodyPr>
          <a:lstStyle/>
          <a:p>
            <a:endParaRPr lang="en-US" sz="3000" b="1" dirty="0"/>
          </a:p>
        </p:txBody>
      </p:sp>
    </p:spTree>
    <p:extLst>
      <p:ext uri="{BB962C8B-B14F-4D97-AF65-F5344CB8AC3E}">
        <p14:creationId xmlns:p14="http://schemas.microsoft.com/office/powerpoint/2010/main" val="3104980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597" y="161344"/>
            <a:ext cx="12002947" cy="3970318"/>
          </a:xfrm>
          <a:prstGeom prst="rect">
            <a:avLst/>
          </a:prstGeom>
        </p:spPr>
        <p:txBody>
          <a:bodyPr wrap="square">
            <a:spAutoFit/>
          </a:bodyPr>
          <a:lstStyle/>
          <a:p>
            <a:r>
              <a:rPr lang="en-US" sz="3600" b="1" baseline="30000" dirty="0"/>
              <a:t>20</a:t>
            </a:r>
            <a:r>
              <a:rPr lang="en-US" sz="3600" b="1" dirty="0"/>
              <a:t> On the third day, which was Pharaoh's birthday, he made a feast for all his servants and lifted up the head of the chief cupbearer and the head of the chief baker among his servants. </a:t>
            </a:r>
            <a:r>
              <a:rPr lang="en-US" sz="3600" b="1" baseline="30000" dirty="0"/>
              <a:t>21</a:t>
            </a:r>
            <a:r>
              <a:rPr lang="en-US" sz="3600" b="1" dirty="0"/>
              <a:t> He restored the chief cupbearer to his position, and he placed the cup in Pharaoh's hand. </a:t>
            </a:r>
            <a:r>
              <a:rPr lang="en-US" sz="3600" b="1" baseline="30000" dirty="0"/>
              <a:t>22</a:t>
            </a:r>
            <a:r>
              <a:rPr lang="en-US" sz="3600" b="1" dirty="0"/>
              <a:t> But he hanged the chief baker, as Joseph had interpreted to them. </a:t>
            </a:r>
            <a:r>
              <a:rPr lang="en-US" sz="3600" b="1" baseline="30000" dirty="0"/>
              <a:t>23</a:t>
            </a:r>
            <a:r>
              <a:rPr lang="en-US" sz="3600" b="1" dirty="0"/>
              <a:t> </a:t>
            </a:r>
            <a:r>
              <a:rPr lang="en-US" sz="3600" b="1" u="sng" dirty="0"/>
              <a:t>Yet the chief cupbearer did not remember Joseph, but forgot him</a:t>
            </a:r>
            <a:r>
              <a:rPr lang="en-US" sz="3600" b="1" dirty="0"/>
              <a:t>.</a:t>
            </a:r>
          </a:p>
        </p:txBody>
      </p:sp>
    </p:spTree>
    <p:extLst>
      <p:ext uri="{BB962C8B-B14F-4D97-AF65-F5344CB8AC3E}">
        <p14:creationId xmlns:p14="http://schemas.microsoft.com/office/powerpoint/2010/main" val="83000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CF0C2B-6DD7-68D3-DAB2-DCD812D0E6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7554" y="0"/>
            <a:ext cx="4656891" cy="6858000"/>
          </a:xfrm>
          <a:prstGeom prst="rect">
            <a:avLst/>
          </a:prstGeom>
        </p:spPr>
      </p:pic>
    </p:spTree>
    <p:extLst>
      <p:ext uri="{BB962C8B-B14F-4D97-AF65-F5344CB8AC3E}">
        <p14:creationId xmlns:p14="http://schemas.microsoft.com/office/powerpoint/2010/main" val="3484599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0420" y="1721819"/>
            <a:ext cx="9899150" cy="3970318"/>
          </a:xfrm>
          <a:prstGeom prst="rect">
            <a:avLst/>
          </a:prstGeom>
        </p:spPr>
        <p:txBody>
          <a:bodyPr wrap="square">
            <a:spAutoFit/>
          </a:bodyPr>
          <a:lstStyle/>
          <a:p>
            <a:pPr marL="285750" indent="-285750">
              <a:buFont typeface="Arial"/>
              <a:buChar char="•"/>
            </a:pPr>
            <a:r>
              <a:rPr lang="en-US" sz="3600" b="1" dirty="0">
                <a:solidFill>
                  <a:prstClr val="white"/>
                </a:solidFill>
                <a:latin typeface="Arial"/>
              </a:rPr>
              <a:t>The Lord was with Joseph (Gen 39:21,23).</a:t>
            </a:r>
          </a:p>
          <a:p>
            <a:pPr marL="285750" indent="-285750">
              <a:buFont typeface="Arial"/>
              <a:buChar char="•"/>
            </a:pPr>
            <a:r>
              <a:rPr lang="en-US" sz="3600" b="1" dirty="0">
                <a:solidFill>
                  <a:prstClr val="white"/>
                </a:solidFill>
                <a:latin typeface="Arial"/>
              </a:rPr>
              <a:t>Yet, Joseph was languishing in prison, seemingly forgotten (Gen 40:21).</a:t>
            </a:r>
          </a:p>
          <a:p>
            <a:pPr marL="285750" indent="-285750">
              <a:buFont typeface="Arial"/>
              <a:buChar char="•"/>
            </a:pPr>
            <a:r>
              <a:rPr lang="en-US" sz="3600" b="1" dirty="0">
                <a:solidFill>
                  <a:prstClr val="white"/>
                </a:solidFill>
                <a:latin typeface="Arial"/>
              </a:rPr>
              <a:t>God’s timing may seem slow compared with ours, but He is interested in our maturing, not simply our pleasing. His glory and plans matter the most! </a:t>
            </a:r>
          </a:p>
        </p:txBody>
      </p:sp>
      <p:sp>
        <p:nvSpPr>
          <p:cNvPr id="5" name="Title 1">
            <a:extLst>
              <a:ext uri="{FF2B5EF4-FFF2-40B4-BE49-F238E27FC236}">
                <a16:creationId xmlns:a16="http://schemas.microsoft.com/office/drawing/2014/main" id="{2F3FAD52-5E89-BA9C-7548-CA18ED5A6119}"/>
              </a:ext>
            </a:extLst>
          </p:cNvPr>
          <p:cNvSpPr txBox="1">
            <a:spLocks/>
          </p:cNvSpPr>
          <p:nvPr/>
        </p:nvSpPr>
        <p:spPr>
          <a:xfrm>
            <a:off x="1516283" y="288691"/>
            <a:ext cx="8495817" cy="1077229"/>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ctr"/>
            <a:r>
              <a:rPr lang="en-US" sz="4400" dirty="0"/>
              <a:t> </a:t>
            </a:r>
            <a:r>
              <a:rPr lang="en-US" sz="4400" b="1" u="sng" dirty="0"/>
              <a:t>Genesis 39:21-40:23 Successful But Forgotten</a:t>
            </a:r>
          </a:p>
        </p:txBody>
      </p:sp>
    </p:spTree>
    <p:extLst>
      <p:ext uri="{BB962C8B-B14F-4D97-AF65-F5344CB8AC3E}">
        <p14:creationId xmlns:p14="http://schemas.microsoft.com/office/powerpoint/2010/main" val="2712861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643E"/>
        </a:solidFill>
        <a:effectLst/>
      </p:bgPr>
    </p:bg>
    <p:spTree>
      <p:nvGrpSpPr>
        <p:cNvPr id="1" name=""/>
        <p:cNvGrpSpPr/>
        <p:nvPr/>
      </p:nvGrpSpPr>
      <p:grpSpPr>
        <a:xfrm>
          <a:off x="0" y="0"/>
          <a:ext cx="0" cy="0"/>
          <a:chOff x="0" y="0"/>
          <a:chExt cx="0" cy="0"/>
        </a:xfrm>
      </p:grpSpPr>
      <p:sp>
        <p:nvSpPr>
          <p:cNvPr id="6" name="Rectangle 5"/>
          <p:cNvSpPr/>
          <p:nvPr/>
        </p:nvSpPr>
        <p:spPr>
          <a:xfrm>
            <a:off x="0" y="0"/>
            <a:ext cx="6230874" cy="6863417"/>
          </a:xfrm>
          <a:prstGeom prst="rect">
            <a:avLst/>
          </a:prstGeom>
          <a:solidFill>
            <a:schemeClr val="accent4">
              <a:lumMod val="60000"/>
              <a:lumOff val="40000"/>
            </a:schemeClr>
          </a:solidFill>
        </p:spPr>
        <p:txBody>
          <a:bodyPr wrap="square">
            <a:spAutoFit/>
          </a:bodyPr>
          <a:lstStyle/>
          <a:p>
            <a:r>
              <a:rPr lang="en-US" sz="4000" b="1" dirty="0"/>
              <a:t>“Love has its speed. It is a spiritual speed. It is a different kind of speed from the technological speed to which we are accustomed. It goes on in the depth of our life, whether we notice or not, at three miles an hour. It is the speed we walk and therefore the speed the love of God walks.”</a:t>
            </a:r>
            <a:endParaRPr lang="en-US" sz="3200" b="1" dirty="0"/>
          </a:p>
        </p:txBody>
      </p:sp>
      <p:pic>
        <p:nvPicPr>
          <p:cNvPr id="5" name="Picture 4" descr="A green and yellow sign&#10;&#10;AI-generated content may be incorrect.">
            <a:extLst>
              <a:ext uri="{FF2B5EF4-FFF2-40B4-BE49-F238E27FC236}">
                <a16:creationId xmlns:a16="http://schemas.microsoft.com/office/drawing/2014/main" id="{50FE29ED-8FBA-3734-7F1C-3B98685A09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0874" y="-5417"/>
            <a:ext cx="4437126" cy="6858000"/>
          </a:xfrm>
          <a:prstGeom prst="rect">
            <a:avLst/>
          </a:prstGeom>
        </p:spPr>
      </p:pic>
    </p:spTree>
    <p:extLst>
      <p:ext uri="{BB962C8B-B14F-4D97-AF65-F5344CB8AC3E}">
        <p14:creationId xmlns:p14="http://schemas.microsoft.com/office/powerpoint/2010/main" val="2932532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FEDA3-D869-9184-AE5A-42E97A965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AFA00-9490-171C-EB54-EFFAEB88F63D}"/>
              </a:ext>
            </a:extLst>
          </p:cNvPr>
          <p:cNvSpPr>
            <a:spLocks noGrp="1"/>
          </p:cNvSpPr>
          <p:nvPr>
            <p:ph type="title"/>
          </p:nvPr>
        </p:nvSpPr>
        <p:spPr>
          <a:xfrm>
            <a:off x="2148788" y="123568"/>
            <a:ext cx="7543800" cy="1371600"/>
          </a:xfrm>
        </p:spPr>
        <p:txBody>
          <a:bodyPr>
            <a:normAutofit/>
          </a:bodyPr>
          <a:lstStyle/>
          <a:p>
            <a:pPr algn="ctr"/>
            <a:r>
              <a:rPr lang="en-US" b="1" dirty="0"/>
              <a:t>The Test of Time</a:t>
            </a:r>
          </a:p>
        </p:txBody>
      </p:sp>
      <p:sp>
        <p:nvSpPr>
          <p:cNvPr id="3" name="Content Placeholder 2">
            <a:extLst>
              <a:ext uri="{FF2B5EF4-FFF2-40B4-BE49-F238E27FC236}">
                <a16:creationId xmlns:a16="http://schemas.microsoft.com/office/drawing/2014/main" id="{A2EEFF21-D2EF-DEF7-CD50-AEA65E531155}"/>
              </a:ext>
            </a:extLst>
          </p:cNvPr>
          <p:cNvSpPr>
            <a:spLocks noGrp="1"/>
          </p:cNvSpPr>
          <p:nvPr>
            <p:ph idx="1"/>
          </p:nvPr>
        </p:nvSpPr>
        <p:spPr>
          <a:xfrm>
            <a:off x="1731041" y="1292286"/>
            <a:ext cx="7011433" cy="5053913"/>
          </a:xfrm>
        </p:spPr>
        <p:txBody>
          <a:bodyPr>
            <a:normAutofit fontScale="92500"/>
          </a:bodyPr>
          <a:lstStyle/>
          <a:p>
            <a:pPr marL="0" indent="0" algn="just">
              <a:buNone/>
            </a:pPr>
            <a:r>
              <a:rPr lang="en-US" sz="3600" b="1" kern="100" dirty="0">
                <a:latin typeface="Calibri" panose="020F0502020204030204" pitchFamily="34" charset="0"/>
                <a:ea typeface="Calibri" panose="020F0502020204030204" pitchFamily="34" charset="0"/>
                <a:cs typeface="Times New Roman" panose="02020603050405020304" pitchFamily="18" charset="0"/>
              </a:rPr>
              <a:t>(Joseph’s) strangely long wait for the answer to his prayers was a severe test of patience and faith. It was as if he alone had been abandoned by God. But experiences like this were often part of the training of those whom God was going to use in outstanding roles.</a:t>
            </a:r>
            <a:br>
              <a:rPr lang="en-US" sz="3600" b="1" kern="100" dirty="0">
                <a:latin typeface="Calibri" panose="020F0502020204030204" pitchFamily="34" charset="0"/>
                <a:ea typeface="Calibri" panose="020F0502020204030204" pitchFamily="34" charset="0"/>
                <a:cs typeface="Times New Roman" panose="02020603050405020304" pitchFamily="18" charset="0"/>
              </a:rPr>
            </a:br>
            <a:endParaRPr lang="en-US" sz="1300" b="1" kern="1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100" b="1" kern="100" dirty="0">
                <a:latin typeface="Calibri" panose="020F0502020204030204" pitchFamily="34" charset="0"/>
                <a:ea typeface="Calibri" panose="020F0502020204030204" pitchFamily="34" charset="0"/>
                <a:cs typeface="Times New Roman" panose="02020603050405020304" pitchFamily="18" charset="0"/>
              </a:rPr>
              <a:t>Joyce G. Baldwin, </a:t>
            </a:r>
            <a:r>
              <a:rPr lang="en-US" sz="2100" b="1" i="1" kern="100" dirty="0">
                <a:latin typeface="Calibri" panose="020F0502020204030204" pitchFamily="34" charset="0"/>
                <a:ea typeface="Calibri" panose="020F0502020204030204" pitchFamily="34" charset="0"/>
                <a:cs typeface="Times New Roman" panose="02020603050405020304" pitchFamily="18" charset="0"/>
              </a:rPr>
              <a:t>The Message of Genesis 12-50</a:t>
            </a:r>
            <a:r>
              <a:rPr lang="en-US" sz="2100" b="1" kern="100" dirty="0">
                <a:latin typeface="Calibri" panose="020F0502020204030204" pitchFamily="34" charset="0"/>
                <a:ea typeface="Calibri" panose="020F0502020204030204" pitchFamily="34" charset="0"/>
                <a:cs typeface="Times New Roman" panose="02020603050405020304" pitchFamily="18" charset="0"/>
              </a:rPr>
              <a:t>, Intervarsity, 1986, page 171.</a:t>
            </a:r>
            <a:endParaRPr lang="en-SG" sz="2100" b="1"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descr="A book cover with text and a sunset&#10;&#10;AI-generated content may be incorrect.">
            <a:extLst>
              <a:ext uri="{FF2B5EF4-FFF2-40B4-BE49-F238E27FC236}">
                <a16:creationId xmlns:a16="http://schemas.microsoft.com/office/drawing/2014/main" id="{10B75AE8-0742-43B0-6DEA-BC0EE6693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58940" y="2200871"/>
            <a:ext cx="1667295" cy="2629804"/>
          </a:xfrm>
          <a:prstGeom prst="rect">
            <a:avLst/>
          </a:prstGeom>
        </p:spPr>
      </p:pic>
    </p:spTree>
    <p:extLst>
      <p:ext uri="{BB962C8B-B14F-4D97-AF65-F5344CB8AC3E}">
        <p14:creationId xmlns:p14="http://schemas.microsoft.com/office/powerpoint/2010/main" val="3941482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262" y="808056"/>
            <a:ext cx="9134878" cy="1077229"/>
          </a:xfrm>
        </p:spPr>
        <p:txBody>
          <a:bodyPr>
            <a:normAutofit/>
          </a:bodyPr>
          <a:lstStyle/>
          <a:p>
            <a:pPr algn="ctr"/>
            <a:r>
              <a:rPr lang="en-US" sz="4000" b="1" dirty="0"/>
              <a:t>TWO QUESTIONS FOR REFLECTION</a:t>
            </a:r>
          </a:p>
        </p:txBody>
      </p:sp>
      <p:sp>
        <p:nvSpPr>
          <p:cNvPr id="3" name="Content Placeholder 2"/>
          <p:cNvSpPr>
            <a:spLocks noGrp="1"/>
          </p:cNvSpPr>
          <p:nvPr>
            <p:ph idx="1"/>
          </p:nvPr>
        </p:nvSpPr>
        <p:spPr>
          <a:xfrm>
            <a:off x="1435262" y="1721128"/>
            <a:ext cx="8993528" cy="2887704"/>
          </a:xfrm>
        </p:spPr>
        <p:txBody>
          <a:bodyPr>
            <a:normAutofit/>
          </a:bodyPr>
          <a:lstStyle/>
          <a:p>
            <a:r>
              <a:rPr lang="en-US" sz="3600" b="1" dirty="0"/>
              <a:t>1. How do you know that the Lord’s </a:t>
            </a:r>
            <a:r>
              <a:rPr lang="en-US" sz="3600" b="1" dirty="0" err="1"/>
              <a:t>favour</a:t>
            </a:r>
            <a:r>
              <a:rPr lang="en-US" sz="3600" b="1" dirty="0"/>
              <a:t> and steadfast love is with you?  Is it a matter of feeling or faith? How can we grow in this?</a:t>
            </a:r>
          </a:p>
        </p:txBody>
      </p:sp>
      <p:pic>
        <p:nvPicPr>
          <p:cNvPr id="5" name="Picture 4"/>
          <p:cNvPicPr>
            <a:picLocks noChangeAspect="1"/>
          </p:cNvPicPr>
          <p:nvPr/>
        </p:nvPicPr>
        <p:blipFill>
          <a:blip r:embed="rId2"/>
          <a:stretch>
            <a:fillRect/>
          </a:stretch>
        </p:blipFill>
        <p:spPr>
          <a:xfrm>
            <a:off x="5288054" y="4688798"/>
            <a:ext cx="2188672" cy="2047162"/>
          </a:xfrm>
          <a:prstGeom prst="rect">
            <a:avLst/>
          </a:prstGeom>
        </p:spPr>
      </p:pic>
    </p:spTree>
    <p:extLst>
      <p:ext uri="{BB962C8B-B14F-4D97-AF65-F5344CB8AC3E}">
        <p14:creationId xmlns:p14="http://schemas.microsoft.com/office/powerpoint/2010/main" val="3049288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262" y="1885288"/>
            <a:ext cx="9134878" cy="2732184"/>
          </a:xfrm>
        </p:spPr>
        <p:txBody>
          <a:bodyPr>
            <a:normAutofit/>
          </a:bodyPr>
          <a:lstStyle/>
          <a:p>
            <a:r>
              <a:rPr lang="en-US" sz="3600" b="1" dirty="0"/>
              <a:t>See Matthew 6:1-18 – Jesus taught us to give, pray and fast, all in secret. God-ward acts of devotion.  </a:t>
            </a:r>
          </a:p>
        </p:txBody>
      </p:sp>
      <p:pic>
        <p:nvPicPr>
          <p:cNvPr id="5" name="Picture 4"/>
          <p:cNvPicPr>
            <a:picLocks noChangeAspect="1"/>
          </p:cNvPicPr>
          <p:nvPr/>
        </p:nvPicPr>
        <p:blipFill>
          <a:blip r:embed="rId2"/>
          <a:stretch>
            <a:fillRect/>
          </a:stretch>
        </p:blipFill>
        <p:spPr>
          <a:xfrm>
            <a:off x="5204495" y="4549062"/>
            <a:ext cx="2939224" cy="2204418"/>
          </a:xfrm>
          <a:prstGeom prst="rect">
            <a:avLst/>
          </a:prstGeom>
        </p:spPr>
      </p:pic>
      <p:sp>
        <p:nvSpPr>
          <p:cNvPr id="7" name="Title 1">
            <a:extLst>
              <a:ext uri="{FF2B5EF4-FFF2-40B4-BE49-F238E27FC236}">
                <a16:creationId xmlns:a16="http://schemas.microsoft.com/office/drawing/2014/main" id="{1AE32A5F-85BE-3069-750B-A001CFE23C8C}"/>
              </a:ext>
            </a:extLst>
          </p:cNvPr>
          <p:cNvSpPr>
            <a:spLocks noGrp="1"/>
          </p:cNvSpPr>
          <p:nvPr>
            <p:ph type="title"/>
          </p:nvPr>
        </p:nvSpPr>
        <p:spPr>
          <a:xfrm>
            <a:off x="1435262" y="808056"/>
            <a:ext cx="9134878" cy="1077229"/>
          </a:xfrm>
        </p:spPr>
        <p:txBody>
          <a:bodyPr>
            <a:normAutofit/>
          </a:bodyPr>
          <a:lstStyle/>
          <a:p>
            <a:pPr algn="ctr"/>
            <a:r>
              <a:rPr lang="en-US" sz="4000" b="1" dirty="0"/>
              <a:t>TWO QUESTIONS FOR REFLECTION</a:t>
            </a:r>
          </a:p>
        </p:txBody>
      </p:sp>
    </p:spTree>
    <p:extLst>
      <p:ext uri="{BB962C8B-B14F-4D97-AF65-F5344CB8AC3E}">
        <p14:creationId xmlns:p14="http://schemas.microsoft.com/office/powerpoint/2010/main" val="25379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262" y="1885288"/>
            <a:ext cx="9134877" cy="2879064"/>
          </a:xfrm>
        </p:spPr>
        <p:txBody>
          <a:bodyPr>
            <a:noAutofit/>
          </a:bodyPr>
          <a:lstStyle/>
          <a:p>
            <a:r>
              <a:rPr lang="en-US" sz="3600" b="1" dirty="0"/>
              <a:t>2. How patient  are we with the will and promises of God? Do we demand instant answers only?  Can we trust God to grow us in our endurance through trials?</a:t>
            </a:r>
          </a:p>
        </p:txBody>
      </p:sp>
      <p:pic>
        <p:nvPicPr>
          <p:cNvPr id="4" name="Picture 3"/>
          <p:cNvPicPr>
            <a:picLocks noChangeAspect="1"/>
          </p:cNvPicPr>
          <p:nvPr/>
        </p:nvPicPr>
        <p:blipFill>
          <a:blip r:embed="rId2"/>
          <a:stretch>
            <a:fillRect/>
          </a:stretch>
        </p:blipFill>
        <p:spPr>
          <a:xfrm>
            <a:off x="6540758" y="4651778"/>
            <a:ext cx="2649506" cy="1763125"/>
          </a:xfrm>
          <a:prstGeom prst="rect">
            <a:avLst/>
          </a:prstGeom>
        </p:spPr>
      </p:pic>
      <p:sp>
        <p:nvSpPr>
          <p:cNvPr id="7" name="Title 1">
            <a:extLst>
              <a:ext uri="{FF2B5EF4-FFF2-40B4-BE49-F238E27FC236}">
                <a16:creationId xmlns:a16="http://schemas.microsoft.com/office/drawing/2014/main" id="{2C0083B6-5B77-B6F8-E59F-58BF6445773E}"/>
              </a:ext>
            </a:extLst>
          </p:cNvPr>
          <p:cNvSpPr>
            <a:spLocks noGrp="1"/>
          </p:cNvSpPr>
          <p:nvPr>
            <p:ph type="title"/>
          </p:nvPr>
        </p:nvSpPr>
        <p:spPr>
          <a:xfrm>
            <a:off x="1435262" y="808056"/>
            <a:ext cx="9134878" cy="1077229"/>
          </a:xfrm>
        </p:spPr>
        <p:txBody>
          <a:bodyPr>
            <a:normAutofit/>
          </a:bodyPr>
          <a:lstStyle/>
          <a:p>
            <a:pPr algn="ctr"/>
            <a:r>
              <a:rPr lang="en-US" sz="4000" b="1" dirty="0"/>
              <a:t>TWO QUESTIONS FOR REFLECTION</a:t>
            </a:r>
          </a:p>
        </p:txBody>
      </p:sp>
    </p:spTree>
    <p:extLst>
      <p:ext uri="{BB962C8B-B14F-4D97-AF65-F5344CB8AC3E}">
        <p14:creationId xmlns:p14="http://schemas.microsoft.com/office/powerpoint/2010/main" val="222364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p:nvPr>
        </p:nvSpPr>
        <p:spPr/>
        <p:txBody>
          <a:bodyPr>
            <a:normAutofit/>
          </a:bodyPr>
          <a:lstStyle/>
          <a:p>
            <a:pPr algn="ctr"/>
            <a:r>
              <a:rPr lang="x-none" sz="4800" b="1" dirty="0"/>
              <a:t>LET US PRAY….</a:t>
            </a: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317" y="1890823"/>
            <a:ext cx="5741368" cy="4089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76433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06B01F-9EFE-0956-DABE-1FC03F102AD5}"/>
              </a:ext>
            </a:extLst>
          </p:cNvPr>
          <p:cNvSpPr>
            <a:spLocks noGrp="1"/>
          </p:cNvSpPr>
          <p:nvPr>
            <p:ph idx="1"/>
          </p:nvPr>
        </p:nvSpPr>
        <p:spPr>
          <a:xfrm>
            <a:off x="1625944" y="142106"/>
            <a:ext cx="8702246" cy="6573795"/>
          </a:xfrm>
        </p:spPr>
        <p:txBody>
          <a:bodyPr>
            <a:normAutofit/>
          </a:bodyPr>
          <a:lstStyle/>
          <a:p>
            <a:pPr marL="0" indent="0" algn="just">
              <a:buNone/>
            </a:pPr>
            <a:r>
              <a:rPr lang="en-SG" sz="3600" b="1" dirty="0">
                <a:solidFill>
                  <a:srgbClr val="000000"/>
                </a:solidFill>
                <a:latin typeface="Segoe UI" panose="020B0502040204020203" pitchFamily="34" charset="0"/>
                <a:ea typeface="Times New Roman" panose="02020603050405020304" pitchFamily="18" charset="0"/>
              </a:rPr>
              <a:t> </a:t>
            </a:r>
            <a:endParaRPr lang="en-US" sz="3600" dirty="0"/>
          </a:p>
        </p:txBody>
      </p:sp>
      <p:sp>
        <p:nvSpPr>
          <p:cNvPr id="2" name="Rectangle 1"/>
          <p:cNvSpPr/>
          <p:nvPr/>
        </p:nvSpPr>
        <p:spPr>
          <a:xfrm>
            <a:off x="162047" y="94542"/>
            <a:ext cx="11910348" cy="6863417"/>
          </a:xfrm>
          <a:prstGeom prst="rect">
            <a:avLst/>
          </a:prstGeom>
        </p:spPr>
        <p:txBody>
          <a:bodyPr wrap="square">
            <a:spAutoFit/>
          </a:bodyPr>
          <a:lstStyle/>
          <a:p>
            <a:pPr algn="just"/>
            <a:r>
              <a:rPr lang="en-US" sz="4400" b="1" baseline="30000" dirty="0"/>
              <a:t>21</a:t>
            </a:r>
            <a:r>
              <a:rPr lang="en-US" sz="4400" b="1" dirty="0"/>
              <a:t> But the Lord was with Joseph and showed him steadfast love and gave him favor in the sight of the keeper of the prison. </a:t>
            </a:r>
            <a:r>
              <a:rPr lang="en-US" sz="4400" b="1" baseline="30000" dirty="0"/>
              <a:t>22</a:t>
            </a:r>
            <a:r>
              <a:rPr lang="en-US" sz="4400" b="1" dirty="0"/>
              <a:t> And the keeper of the prison put Joseph in charge of all the prisoners who were in the prison. Whatever was done there, he was the one who did it. </a:t>
            </a:r>
            <a:r>
              <a:rPr lang="en-US" sz="4400" b="1" baseline="30000" dirty="0"/>
              <a:t>23</a:t>
            </a:r>
            <a:r>
              <a:rPr lang="en-US" sz="4400" b="1" dirty="0"/>
              <a:t> The keeper of the prison paid no attention to anything that was in Joseph's charge, because the Lord was with him. And whatever he did, the Lord made it succeed.</a:t>
            </a:r>
          </a:p>
        </p:txBody>
      </p:sp>
    </p:spTree>
    <p:extLst>
      <p:ext uri="{BB962C8B-B14F-4D97-AF65-F5344CB8AC3E}">
        <p14:creationId xmlns:p14="http://schemas.microsoft.com/office/powerpoint/2010/main" val="120995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0EE5-4116-A833-D29C-205D71BCD128}"/>
              </a:ext>
            </a:extLst>
          </p:cNvPr>
          <p:cNvSpPr>
            <a:spLocks noGrp="1"/>
          </p:cNvSpPr>
          <p:nvPr>
            <p:ph type="title"/>
          </p:nvPr>
        </p:nvSpPr>
        <p:spPr>
          <a:xfrm>
            <a:off x="1516283" y="288691"/>
            <a:ext cx="8495817" cy="1077229"/>
          </a:xfrm>
        </p:spPr>
        <p:txBody>
          <a:bodyPr>
            <a:noAutofit/>
          </a:bodyPr>
          <a:lstStyle/>
          <a:p>
            <a:pPr algn="ctr"/>
            <a:r>
              <a:rPr lang="en-US" sz="4400" dirty="0"/>
              <a:t> </a:t>
            </a:r>
            <a:r>
              <a:rPr lang="en-US" sz="4400" b="1" u="sng" dirty="0"/>
              <a:t>Genesis 39:21-40:23 Successful But Forgotten</a:t>
            </a:r>
          </a:p>
        </p:txBody>
      </p:sp>
      <p:sp>
        <p:nvSpPr>
          <p:cNvPr id="3" name="Rectangle 2">
            <a:extLst>
              <a:ext uri="{FF2B5EF4-FFF2-40B4-BE49-F238E27FC236}">
                <a16:creationId xmlns:a16="http://schemas.microsoft.com/office/drawing/2014/main" id="{A8FEB1BB-8974-C683-3940-F284A533D937}"/>
              </a:ext>
            </a:extLst>
          </p:cNvPr>
          <p:cNvSpPr/>
          <p:nvPr/>
        </p:nvSpPr>
        <p:spPr>
          <a:xfrm>
            <a:off x="1215342" y="1868774"/>
            <a:ext cx="9769033" cy="1323439"/>
          </a:xfrm>
          <a:prstGeom prst="rect">
            <a:avLst/>
          </a:prstGeom>
        </p:spPr>
        <p:txBody>
          <a:bodyPr wrap="square">
            <a:spAutoFit/>
          </a:bodyPr>
          <a:lstStyle/>
          <a:p>
            <a:pPr marL="285750" indent="-285750">
              <a:buFont typeface="Arial"/>
              <a:buChar char="•"/>
            </a:pPr>
            <a:r>
              <a:rPr lang="en-US" sz="4000" b="1" dirty="0">
                <a:latin typeface="Arial"/>
              </a:rPr>
              <a:t>Again, Joseph has </a:t>
            </a:r>
            <a:r>
              <a:rPr lang="en-US" sz="4000" b="1" dirty="0" err="1">
                <a:latin typeface="Arial"/>
              </a:rPr>
              <a:t>favour</a:t>
            </a:r>
            <a:r>
              <a:rPr lang="en-US" sz="4000" b="1" dirty="0">
                <a:latin typeface="Arial"/>
              </a:rPr>
              <a:t> from the Lord (vs 21). </a:t>
            </a:r>
          </a:p>
        </p:txBody>
      </p:sp>
    </p:spTree>
    <p:extLst>
      <p:ext uri="{BB962C8B-B14F-4D97-AF65-F5344CB8AC3E}">
        <p14:creationId xmlns:p14="http://schemas.microsoft.com/office/powerpoint/2010/main" val="174282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06B01F-9EFE-0956-DABE-1FC03F102AD5}"/>
              </a:ext>
            </a:extLst>
          </p:cNvPr>
          <p:cNvSpPr>
            <a:spLocks noGrp="1"/>
          </p:cNvSpPr>
          <p:nvPr>
            <p:ph idx="1"/>
          </p:nvPr>
        </p:nvSpPr>
        <p:spPr>
          <a:xfrm>
            <a:off x="1625944" y="142106"/>
            <a:ext cx="8702246" cy="6573795"/>
          </a:xfrm>
        </p:spPr>
        <p:txBody>
          <a:bodyPr>
            <a:normAutofit/>
          </a:bodyPr>
          <a:lstStyle/>
          <a:p>
            <a:pPr marL="0" indent="0" algn="just">
              <a:buNone/>
            </a:pPr>
            <a:r>
              <a:rPr lang="en-SG" sz="3600" b="1" dirty="0">
                <a:solidFill>
                  <a:srgbClr val="000000"/>
                </a:solidFill>
                <a:latin typeface="Segoe UI" panose="020B0502040204020203" pitchFamily="34" charset="0"/>
                <a:ea typeface="Times New Roman" panose="02020603050405020304" pitchFamily="18" charset="0"/>
              </a:rPr>
              <a:t> </a:t>
            </a:r>
            <a:endParaRPr lang="en-US" sz="3600" dirty="0"/>
          </a:p>
        </p:txBody>
      </p:sp>
      <p:sp>
        <p:nvSpPr>
          <p:cNvPr id="2" name="Rectangle 1"/>
          <p:cNvSpPr/>
          <p:nvPr/>
        </p:nvSpPr>
        <p:spPr>
          <a:xfrm>
            <a:off x="115747" y="94542"/>
            <a:ext cx="11910349" cy="6863417"/>
          </a:xfrm>
          <a:prstGeom prst="rect">
            <a:avLst/>
          </a:prstGeom>
        </p:spPr>
        <p:txBody>
          <a:bodyPr wrap="square">
            <a:spAutoFit/>
          </a:bodyPr>
          <a:lstStyle/>
          <a:p>
            <a:pPr algn="just"/>
            <a:r>
              <a:rPr lang="en-US" sz="4400" b="1" baseline="30000" dirty="0">
                <a:solidFill>
                  <a:prstClr val="black"/>
                </a:solidFill>
                <a:latin typeface="Calibri"/>
              </a:rPr>
              <a:t>21</a:t>
            </a:r>
            <a:r>
              <a:rPr lang="en-US" sz="4400" b="1" dirty="0">
                <a:solidFill>
                  <a:prstClr val="black"/>
                </a:solidFill>
                <a:latin typeface="Calibri"/>
              </a:rPr>
              <a:t> But the </a:t>
            </a:r>
            <a:r>
              <a:rPr lang="en-US" sz="4400" b="1" u="sng" dirty="0">
                <a:solidFill>
                  <a:prstClr val="black"/>
                </a:solidFill>
                <a:latin typeface="Calibri"/>
              </a:rPr>
              <a:t>Lord was with Joseph and showed him steadfast love and gave him favor </a:t>
            </a:r>
            <a:r>
              <a:rPr lang="en-US" sz="4400" b="1" dirty="0">
                <a:solidFill>
                  <a:prstClr val="black"/>
                </a:solidFill>
                <a:latin typeface="Calibri"/>
              </a:rPr>
              <a:t>in the sight of the keeper of the prison. </a:t>
            </a:r>
            <a:r>
              <a:rPr lang="en-US" sz="4400" b="1" baseline="30000" dirty="0">
                <a:solidFill>
                  <a:prstClr val="black"/>
                </a:solidFill>
                <a:latin typeface="Calibri"/>
              </a:rPr>
              <a:t>22</a:t>
            </a:r>
            <a:r>
              <a:rPr lang="en-US" sz="4400" b="1" dirty="0">
                <a:solidFill>
                  <a:prstClr val="black"/>
                </a:solidFill>
                <a:latin typeface="Calibri"/>
              </a:rPr>
              <a:t> And the keeper of the prison put Joseph in charge of all the prisoners who were in the prison. Whatever was done there, he was the one who did it. </a:t>
            </a:r>
            <a:r>
              <a:rPr lang="en-US" sz="4400" b="1" baseline="30000" dirty="0">
                <a:solidFill>
                  <a:prstClr val="black"/>
                </a:solidFill>
                <a:latin typeface="Calibri"/>
              </a:rPr>
              <a:t>23</a:t>
            </a:r>
            <a:r>
              <a:rPr lang="en-US" sz="4400" b="1" dirty="0">
                <a:solidFill>
                  <a:prstClr val="black"/>
                </a:solidFill>
                <a:latin typeface="Calibri"/>
              </a:rPr>
              <a:t> The keeper of the prison paid no attention to anything that was in Joseph's charge, because the Lord was with him. And whatever he did, the Lord made it succeed.</a:t>
            </a:r>
          </a:p>
        </p:txBody>
      </p:sp>
    </p:spTree>
    <p:extLst>
      <p:ext uri="{BB962C8B-B14F-4D97-AF65-F5344CB8AC3E}">
        <p14:creationId xmlns:p14="http://schemas.microsoft.com/office/powerpoint/2010/main" val="55198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5C0E8"/>
        </a:solidFill>
        <a:effectLst/>
      </p:bgPr>
    </p:bg>
    <p:spTree>
      <p:nvGrpSpPr>
        <p:cNvPr id="1" name=""/>
        <p:cNvGrpSpPr/>
        <p:nvPr/>
      </p:nvGrpSpPr>
      <p:grpSpPr>
        <a:xfrm>
          <a:off x="0" y="0"/>
          <a:ext cx="0" cy="0"/>
          <a:chOff x="0" y="0"/>
          <a:chExt cx="0" cy="0"/>
        </a:xfrm>
      </p:grpSpPr>
      <p:pic>
        <p:nvPicPr>
          <p:cNvPr id="4" name="Picture 3" descr="A blue sign with black text&#10;&#10;AI-generated content may be incorrect.">
            <a:extLst>
              <a:ext uri="{FF2B5EF4-FFF2-40B4-BE49-F238E27FC236}">
                <a16:creationId xmlns:a16="http://schemas.microsoft.com/office/drawing/2014/main" id="{D88FE67A-54D8-1B70-09D5-FD6EED247F79}"/>
              </a:ext>
            </a:extLst>
          </p:cNvPr>
          <p:cNvPicPr>
            <a:picLocks noChangeAspect="1"/>
          </p:cNvPicPr>
          <p:nvPr/>
        </p:nvPicPr>
        <p:blipFill>
          <a:blip r:embed="rId2"/>
          <a:stretch>
            <a:fillRect/>
          </a:stretch>
        </p:blipFill>
        <p:spPr>
          <a:xfrm>
            <a:off x="91733" y="275202"/>
            <a:ext cx="12008533" cy="6307596"/>
          </a:xfrm>
          <a:prstGeom prst="rect">
            <a:avLst/>
          </a:prstGeom>
        </p:spPr>
      </p:pic>
      <p:pic>
        <p:nvPicPr>
          <p:cNvPr id="7" name="Picture 6"/>
          <p:cNvPicPr>
            <a:picLocks noChangeAspect="1"/>
          </p:cNvPicPr>
          <p:nvPr/>
        </p:nvPicPr>
        <p:blipFill>
          <a:blip r:embed="rId3"/>
          <a:stretch>
            <a:fillRect/>
          </a:stretch>
        </p:blipFill>
        <p:spPr>
          <a:xfrm>
            <a:off x="188601" y="198701"/>
            <a:ext cx="6157908" cy="3570124"/>
          </a:xfrm>
          <a:prstGeom prst="rect">
            <a:avLst/>
          </a:prstGeom>
        </p:spPr>
      </p:pic>
      <p:pic>
        <p:nvPicPr>
          <p:cNvPr id="2" name="Picture 1"/>
          <p:cNvPicPr>
            <a:picLocks noChangeAspect="1"/>
          </p:cNvPicPr>
          <p:nvPr/>
        </p:nvPicPr>
        <p:blipFill>
          <a:blip r:embed="rId4"/>
          <a:stretch>
            <a:fillRect/>
          </a:stretch>
        </p:blipFill>
        <p:spPr>
          <a:xfrm>
            <a:off x="6293606" y="221850"/>
            <a:ext cx="5806660" cy="3516773"/>
          </a:xfrm>
          <a:prstGeom prst="rect">
            <a:avLst/>
          </a:prstGeom>
        </p:spPr>
      </p:pic>
    </p:spTree>
    <p:extLst>
      <p:ext uri="{BB962C8B-B14F-4D97-AF65-F5344CB8AC3E}">
        <p14:creationId xmlns:p14="http://schemas.microsoft.com/office/powerpoint/2010/main" val="36198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5342" y="1868774"/>
            <a:ext cx="9769033" cy="4401205"/>
          </a:xfrm>
          <a:prstGeom prst="rect">
            <a:avLst/>
          </a:prstGeom>
        </p:spPr>
        <p:txBody>
          <a:bodyPr wrap="square">
            <a:spAutoFit/>
          </a:bodyPr>
          <a:lstStyle/>
          <a:p>
            <a:pPr marL="285750" indent="-285750">
              <a:buFont typeface="Arial"/>
              <a:buChar char="•"/>
            </a:pPr>
            <a:r>
              <a:rPr lang="en-US" sz="4000" b="1" dirty="0">
                <a:solidFill>
                  <a:schemeClr val="tx1">
                    <a:lumMod val="65000"/>
                  </a:schemeClr>
                </a:solidFill>
                <a:latin typeface="Arial"/>
              </a:rPr>
              <a:t>Again, Joseph has </a:t>
            </a:r>
            <a:r>
              <a:rPr lang="en-US" sz="4000" b="1" dirty="0" err="1">
                <a:solidFill>
                  <a:schemeClr val="tx1">
                    <a:lumMod val="65000"/>
                  </a:schemeClr>
                </a:solidFill>
                <a:latin typeface="Arial"/>
              </a:rPr>
              <a:t>favour</a:t>
            </a:r>
            <a:r>
              <a:rPr lang="en-US" sz="4000" b="1" dirty="0">
                <a:solidFill>
                  <a:schemeClr val="tx1">
                    <a:lumMod val="65000"/>
                  </a:schemeClr>
                </a:solidFill>
                <a:latin typeface="Arial"/>
              </a:rPr>
              <a:t> from the Lord (</a:t>
            </a:r>
            <a:r>
              <a:rPr lang="en-US" sz="4000" b="1" dirty="0" err="1">
                <a:solidFill>
                  <a:schemeClr val="tx1">
                    <a:lumMod val="65000"/>
                  </a:schemeClr>
                </a:solidFill>
                <a:latin typeface="Arial"/>
              </a:rPr>
              <a:t>vs</a:t>
            </a:r>
            <a:r>
              <a:rPr lang="en-US" sz="4000" b="1" dirty="0">
                <a:solidFill>
                  <a:schemeClr val="tx1">
                    <a:lumMod val="65000"/>
                  </a:schemeClr>
                </a:solidFill>
                <a:latin typeface="Arial"/>
              </a:rPr>
              <a:t> 21). </a:t>
            </a:r>
          </a:p>
          <a:p>
            <a:pPr marL="285750" indent="-285750">
              <a:buFont typeface="Arial"/>
              <a:buChar char="•"/>
            </a:pPr>
            <a:r>
              <a:rPr lang="en-US" sz="4000" b="1" dirty="0">
                <a:solidFill>
                  <a:prstClr val="white"/>
                </a:solidFill>
                <a:latin typeface="Arial"/>
              </a:rPr>
              <a:t>Joseph once more is appointed a leader over the prisoners (</a:t>
            </a:r>
            <a:r>
              <a:rPr lang="en-US" sz="4000" b="1" dirty="0" err="1">
                <a:solidFill>
                  <a:prstClr val="white"/>
                </a:solidFill>
                <a:latin typeface="Arial"/>
              </a:rPr>
              <a:t>vs</a:t>
            </a:r>
            <a:r>
              <a:rPr lang="en-US" sz="4000" b="1" dirty="0">
                <a:solidFill>
                  <a:prstClr val="white"/>
                </a:solidFill>
                <a:latin typeface="Arial"/>
              </a:rPr>
              <a:t> 22).</a:t>
            </a:r>
          </a:p>
          <a:p>
            <a:pPr marL="285750" indent="-285750">
              <a:buFont typeface="Arial"/>
              <a:buChar char="•"/>
            </a:pPr>
            <a:r>
              <a:rPr lang="en-US" sz="4000" b="1" dirty="0">
                <a:solidFill>
                  <a:prstClr val="white"/>
                </a:solidFill>
                <a:latin typeface="Arial"/>
              </a:rPr>
              <a:t>Again, the author notes that this was because the “Lord was with him” and made all he did succeed. </a:t>
            </a:r>
          </a:p>
        </p:txBody>
      </p:sp>
      <p:sp>
        <p:nvSpPr>
          <p:cNvPr id="5" name="Title 1">
            <a:extLst>
              <a:ext uri="{FF2B5EF4-FFF2-40B4-BE49-F238E27FC236}">
                <a16:creationId xmlns:a16="http://schemas.microsoft.com/office/drawing/2014/main" id="{F0FB6C74-D3F1-B70E-494D-BCAD4B9389AA}"/>
              </a:ext>
            </a:extLst>
          </p:cNvPr>
          <p:cNvSpPr txBox="1">
            <a:spLocks/>
          </p:cNvSpPr>
          <p:nvPr/>
        </p:nvSpPr>
        <p:spPr>
          <a:xfrm>
            <a:off x="1516283" y="288691"/>
            <a:ext cx="8495817" cy="1077229"/>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ctr"/>
            <a:r>
              <a:rPr lang="en-US" sz="4400" dirty="0"/>
              <a:t> </a:t>
            </a:r>
            <a:r>
              <a:rPr lang="en-US" sz="4400" b="1" u="sng" dirty="0"/>
              <a:t>Genesis 39:21-40:23 Successful But Forgotten</a:t>
            </a:r>
          </a:p>
        </p:txBody>
      </p:sp>
    </p:spTree>
    <p:extLst>
      <p:ext uri="{BB962C8B-B14F-4D97-AF65-F5344CB8AC3E}">
        <p14:creationId xmlns:p14="http://schemas.microsoft.com/office/powerpoint/2010/main" val="170349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men sitting in a room&#10;&#10;AI-generated content may be incorrect.">
            <a:extLst>
              <a:ext uri="{FF2B5EF4-FFF2-40B4-BE49-F238E27FC236}">
                <a16:creationId xmlns:a16="http://schemas.microsoft.com/office/drawing/2014/main" id="{8B8EBEC1-E5D3-1E8D-26D8-E20433402073}"/>
              </a:ext>
            </a:extLst>
          </p:cNvPr>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212380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EBE7CF-371A-41FA-1D44-B80EDB63EB2A}"/>
              </a:ext>
            </a:extLst>
          </p:cNvPr>
          <p:cNvSpPr>
            <a:spLocks noGrp="1"/>
          </p:cNvSpPr>
          <p:nvPr>
            <p:ph idx="1"/>
          </p:nvPr>
        </p:nvSpPr>
        <p:spPr>
          <a:xfrm>
            <a:off x="243068" y="98853"/>
            <a:ext cx="11840902" cy="6919784"/>
          </a:xfrm>
        </p:spPr>
        <p:txBody>
          <a:bodyPr>
            <a:noAutofit/>
          </a:bodyPr>
          <a:lstStyle/>
          <a:p>
            <a:pPr marL="0" indent="0">
              <a:buNone/>
            </a:pPr>
            <a:r>
              <a:rPr lang="en-US" sz="3600" b="1" baseline="30000" dirty="0"/>
              <a:t>1 </a:t>
            </a:r>
            <a:r>
              <a:rPr lang="en-US" sz="3600" b="1" dirty="0"/>
              <a:t>Some time after this, the cupbearer of the king of Egypt and his baker committed an offense against their lord the king of Egypt. </a:t>
            </a:r>
            <a:r>
              <a:rPr lang="en-US" sz="3600" b="1" baseline="30000" dirty="0"/>
              <a:t>2</a:t>
            </a:r>
            <a:r>
              <a:rPr lang="en-US" sz="3600" b="1" dirty="0"/>
              <a:t> And Pharaoh was angry with his two officers, the chief cupbearer and the chief baker, </a:t>
            </a:r>
            <a:r>
              <a:rPr lang="en-US" sz="3600" b="1" baseline="30000" dirty="0"/>
              <a:t>3</a:t>
            </a:r>
            <a:r>
              <a:rPr lang="en-US" sz="3600" b="1" dirty="0"/>
              <a:t> and he put them in custody in the house of the captain of the guard, in the prison where Joseph was confined. </a:t>
            </a:r>
            <a:r>
              <a:rPr lang="en-US" sz="3600" b="1" baseline="30000" dirty="0"/>
              <a:t>4</a:t>
            </a:r>
            <a:r>
              <a:rPr lang="en-US" sz="3600" b="1" dirty="0"/>
              <a:t> The captain of the guard appointed Joseph to be with them, and he attended them. They continued for some time in custody.</a:t>
            </a:r>
          </a:p>
          <a:p>
            <a:pPr marL="0" indent="0">
              <a:buNone/>
            </a:pPr>
            <a:r>
              <a:rPr lang="en-US" sz="3600" b="1" baseline="30000" dirty="0"/>
              <a:t>5</a:t>
            </a:r>
            <a:r>
              <a:rPr lang="en-US" sz="3600" b="1" dirty="0"/>
              <a:t> And one night they both dreamed—the cupbearer and the baker of the king of Egypt, who were confined in the prison—each his own dream, and each dream with its own interpretation. </a:t>
            </a:r>
            <a:r>
              <a:rPr lang="en-US" sz="3600" b="1" baseline="30000" dirty="0"/>
              <a:t>6</a:t>
            </a:r>
            <a:r>
              <a:rPr lang="en-US" sz="3600" b="1" dirty="0"/>
              <a:t> When Joseph came to them in the morning, he saw that they were troubled. </a:t>
            </a:r>
          </a:p>
        </p:txBody>
      </p:sp>
    </p:spTree>
    <p:extLst>
      <p:ext uri="{BB962C8B-B14F-4D97-AF65-F5344CB8AC3E}">
        <p14:creationId xmlns:p14="http://schemas.microsoft.com/office/powerpoint/2010/main" val="381967547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3.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4.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
  <TotalTime>331</TotalTime>
  <Words>1435</Words>
  <Application>Microsoft Office PowerPoint</Application>
  <PresentationFormat>Widescreen</PresentationFormat>
  <Paragraphs>48</Paragraphs>
  <Slides>26</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26</vt:i4>
      </vt:variant>
    </vt:vector>
  </HeadingPairs>
  <TitlesOfParts>
    <vt:vector size="40" baseType="lpstr">
      <vt:lpstr>Arial</vt:lpstr>
      <vt:lpstr>Calibri</vt:lpstr>
      <vt:lpstr>Calibri Light</vt:lpstr>
      <vt:lpstr>Century Gothic</vt:lpstr>
      <vt:lpstr>Garamond</vt:lpstr>
      <vt:lpstr>MS Shell Dlg 2</vt:lpstr>
      <vt:lpstr>Segoe UI</vt:lpstr>
      <vt:lpstr>Tw Cen MT</vt:lpstr>
      <vt:lpstr>Wingdings</vt:lpstr>
      <vt:lpstr>Wingdings 3</vt:lpstr>
      <vt:lpstr>Office 2013 - 2022 Theme</vt:lpstr>
      <vt:lpstr>Madison</vt:lpstr>
      <vt:lpstr>Savon</vt:lpstr>
      <vt:lpstr>Circuit</vt:lpstr>
      <vt:lpstr>PowerPoint Presentation</vt:lpstr>
      <vt:lpstr>PowerPoint Presentation</vt:lpstr>
      <vt:lpstr>PowerPoint Presentation</vt:lpstr>
      <vt:lpstr> Genesis 39:21-40:23 Successful But Forgotten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Testing dreams</vt:lpstr>
      <vt:lpstr>Testing dreams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Test of Time</vt:lpstr>
      <vt:lpstr>TWO QUESTIONS FOR REFLECTION</vt:lpstr>
      <vt:lpstr>TWO QUESTIONS FOR REFLECTION</vt:lpstr>
      <vt:lpstr>TWO QUESTIONS FOR REFLECTION</vt:lpstr>
      <vt:lpstr>LET US PRAY….</vt:lpstr>
    </vt:vector>
  </TitlesOfParts>
  <Company>NAMS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Matt Lyle</cp:lastModifiedBy>
  <cp:revision>15</cp:revision>
  <dcterms:created xsi:type="dcterms:W3CDTF">2025-03-07T05:29:57Z</dcterms:created>
  <dcterms:modified xsi:type="dcterms:W3CDTF">2025-03-09T06:33:33Z</dcterms:modified>
</cp:coreProperties>
</file>