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6" r:id="rId3"/>
    <p:sldMasterId id="2147483714" r:id="rId4"/>
    <p:sldMasterId id="2147483726" r:id="rId5"/>
    <p:sldMasterId id="2147483745" r:id="rId6"/>
  </p:sldMasterIdLst>
  <p:sldIdLst>
    <p:sldId id="258" r:id="rId7"/>
    <p:sldId id="274" r:id="rId8"/>
    <p:sldId id="259" r:id="rId9"/>
    <p:sldId id="273" r:id="rId10"/>
    <p:sldId id="260" r:id="rId11"/>
    <p:sldId id="277" r:id="rId12"/>
    <p:sldId id="261" r:id="rId13"/>
    <p:sldId id="262" r:id="rId14"/>
    <p:sldId id="268" r:id="rId15"/>
    <p:sldId id="263" r:id="rId16"/>
    <p:sldId id="264" r:id="rId17"/>
    <p:sldId id="265" r:id="rId18"/>
    <p:sldId id="275" r:id="rId19"/>
    <p:sldId id="266" r:id="rId20"/>
    <p:sldId id="267" r:id="rId21"/>
    <p:sldId id="269" r:id="rId22"/>
    <p:sldId id="270" r:id="rId23"/>
    <p:sldId id="271" r:id="rId24"/>
    <p:sldId id="279" r:id="rId25"/>
    <p:sldId id="278" r:id="rId26"/>
    <p:sldId id="276" r:id="rId27"/>
    <p:sldId id="272"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C1089-63F2-48E4-AC1E-215010A06583}" v="30" dt="2025-03-01T13:04:04.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66" d="100"/>
          <a:sy n="66" d="100"/>
        </p:scale>
        <p:origin x="50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410C1089-63F2-48E4-AC1E-215010A06583}"/>
    <pc:docChg chg="undo redo custSel addSld delSld modSld modMainMaster">
      <pc:chgData name="Matt Lyle" userId="a96e7d453dd11193" providerId="LiveId" clId="{410C1089-63F2-48E4-AC1E-215010A06583}" dt="2025-03-02T06:12:13.468" v="294" actId="47"/>
      <pc:docMkLst>
        <pc:docMk/>
      </pc:docMkLst>
      <pc:sldChg chg="modSp mod">
        <pc:chgData name="Matt Lyle" userId="a96e7d453dd11193" providerId="LiveId" clId="{410C1089-63F2-48E4-AC1E-215010A06583}" dt="2025-03-01T12:54:39.447" v="1" actId="1076"/>
        <pc:sldMkLst>
          <pc:docMk/>
          <pc:sldMk cId="2075432978" sldId="258"/>
        </pc:sldMkLst>
        <pc:picChg chg="mod">
          <ac:chgData name="Matt Lyle" userId="a96e7d453dd11193" providerId="LiveId" clId="{410C1089-63F2-48E4-AC1E-215010A06583}" dt="2025-03-01T12:54:39.447" v="1" actId="1076"/>
          <ac:picMkLst>
            <pc:docMk/>
            <pc:sldMk cId="2075432978" sldId="258"/>
            <ac:picMk id="4" creationId="{F5B251F2-F232-2AEC-0E98-B486F1DFC3E4}"/>
          </ac:picMkLst>
        </pc:picChg>
      </pc:sldChg>
      <pc:sldChg chg="modSp">
        <pc:chgData name="Matt Lyle" userId="a96e7d453dd11193" providerId="LiveId" clId="{410C1089-63F2-48E4-AC1E-215010A06583}" dt="2025-03-01T12:55:17.333" v="3" actId="1076"/>
        <pc:sldMkLst>
          <pc:docMk/>
          <pc:sldMk cId="1322803091" sldId="265"/>
        </pc:sldMkLst>
        <pc:picChg chg="mod">
          <ac:chgData name="Matt Lyle" userId="a96e7d453dd11193" providerId="LiveId" clId="{410C1089-63F2-48E4-AC1E-215010A06583}" dt="2025-03-01T12:55:17.333" v="3" actId="1076"/>
          <ac:picMkLst>
            <pc:docMk/>
            <pc:sldMk cId="1322803091" sldId="265"/>
            <ac:picMk id="1026" creationId="{2A2FD7E1-80A5-3661-95B1-436F11ED5295}"/>
          </ac:picMkLst>
        </pc:picChg>
      </pc:sldChg>
      <pc:sldChg chg="addSp delSp modSp mod">
        <pc:chgData name="Matt Lyle" userId="a96e7d453dd11193" providerId="LiveId" clId="{410C1089-63F2-48E4-AC1E-215010A06583}" dt="2025-03-01T13:03:02.560" v="59"/>
        <pc:sldMkLst>
          <pc:docMk/>
          <pc:sldMk cId="3214741983" sldId="270"/>
        </pc:sldMkLst>
        <pc:picChg chg="add del mod">
          <ac:chgData name="Matt Lyle" userId="a96e7d453dd11193" providerId="LiveId" clId="{410C1089-63F2-48E4-AC1E-215010A06583}" dt="2025-03-01T13:03:00.876" v="57" actId="21"/>
          <ac:picMkLst>
            <pc:docMk/>
            <pc:sldMk cId="3214741983" sldId="270"/>
            <ac:picMk id="5" creationId="{58FEAF1F-2593-A6F8-4998-36E60087B19E}"/>
          </ac:picMkLst>
        </pc:picChg>
        <pc:picChg chg="add mod">
          <ac:chgData name="Matt Lyle" userId="a96e7d453dd11193" providerId="LiveId" clId="{410C1089-63F2-48E4-AC1E-215010A06583}" dt="2025-03-01T13:03:02.560" v="59"/>
          <ac:picMkLst>
            <pc:docMk/>
            <pc:sldMk cId="3214741983" sldId="270"/>
            <ac:picMk id="6" creationId="{58FEAF1F-2593-A6F8-4998-36E60087B19E}"/>
          </ac:picMkLst>
        </pc:picChg>
        <pc:picChg chg="del mod">
          <ac:chgData name="Matt Lyle" userId="a96e7d453dd11193" providerId="LiveId" clId="{410C1089-63F2-48E4-AC1E-215010A06583}" dt="2025-03-01T13:03:02.044" v="58" actId="478"/>
          <ac:picMkLst>
            <pc:docMk/>
            <pc:sldMk cId="3214741983" sldId="270"/>
            <ac:picMk id="1026" creationId="{6B21CFE6-4258-2D8B-D71D-548F3C9BC498}"/>
          </ac:picMkLst>
        </pc:picChg>
      </pc:sldChg>
      <pc:sldChg chg="addSp delSp modSp mod">
        <pc:chgData name="Matt Lyle" userId="a96e7d453dd11193" providerId="LiveId" clId="{410C1089-63F2-48E4-AC1E-215010A06583}" dt="2025-03-01T12:59:06.335" v="33" actId="478"/>
        <pc:sldMkLst>
          <pc:docMk/>
          <pc:sldMk cId="757913693" sldId="274"/>
        </pc:sldMkLst>
        <pc:picChg chg="add mod ord">
          <ac:chgData name="Matt Lyle" userId="a96e7d453dd11193" providerId="LiveId" clId="{410C1089-63F2-48E4-AC1E-215010A06583}" dt="2025-03-01T12:58:26.947" v="25" actId="167"/>
          <ac:picMkLst>
            <pc:docMk/>
            <pc:sldMk cId="757913693" sldId="274"/>
            <ac:picMk id="3" creationId="{6D11F02B-24DB-77E6-480A-FA61E17E4B4B}"/>
          </ac:picMkLst>
        </pc:picChg>
        <pc:picChg chg="del mod">
          <ac:chgData name="Matt Lyle" userId="a96e7d453dd11193" providerId="LiveId" clId="{410C1089-63F2-48E4-AC1E-215010A06583}" dt="2025-03-01T12:58:28.881" v="26" actId="478"/>
          <ac:picMkLst>
            <pc:docMk/>
            <pc:sldMk cId="757913693" sldId="274"/>
            <ac:picMk id="4" creationId="{8A4317A0-4093-9070-FCA6-3937B297F012}"/>
          </ac:picMkLst>
        </pc:picChg>
        <pc:picChg chg="del mod">
          <ac:chgData name="Matt Lyle" userId="a96e7d453dd11193" providerId="LiveId" clId="{410C1089-63F2-48E4-AC1E-215010A06583}" dt="2025-03-01T12:59:06.335" v="33" actId="478"/>
          <ac:picMkLst>
            <pc:docMk/>
            <pc:sldMk cId="757913693" sldId="274"/>
            <ac:picMk id="5" creationId="{73516E49-5176-911E-1AAC-A7E8CBABCC22}"/>
          </ac:picMkLst>
        </pc:picChg>
        <pc:picChg chg="add mod ord">
          <ac:chgData name="Matt Lyle" userId="a96e7d453dd11193" providerId="LiveId" clId="{410C1089-63F2-48E4-AC1E-215010A06583}" dt="2025-03-01T12:59:03.907" v="32" actId="167"/>
          <ac:picMkLst>
            <pc:docMk/>
            <pc:sldMk cId="757913693" sldId="274"/>
            <ac:picMk id="8" creationId="{29A19911-3135-A899-FB7D-5E0C39655CD0}"/>
          </ac:picMkLst>
        </pc:picChg>
      </pc:sldChg>
      <pc:sldChg chg="addSp delSp modSp mod">
        <pc:chgData name="Matt Lyle" userId="a96e7d453dd11193" providerId="LiveId" clId="{410C1089-63F2-48E4-AC1E-215010A06583}" dt="2025-03-01T13:03:47.717" v="70"/>
        <pc:sldMkLst>
          <pc:docMk/>
          <pc:sldMk cId="2085175307" sldId="277"/>
        </pc:sldMkLst>
        <pc:picChg chg="add del mod">
          <ac:chgData name="Matt Lyle" userId="a96e7d453dd11193" providerId="LiveId" clId="{410C1089-63F2-48E4-AC1E-215010A06583}" dt="2025-03-01T13:00:39.127" v="43" actId="21"/>
          <ac:picMkLst>
            <pc:docMk/>
            <pc:sldMk cId="2085175307" sldId="277"/>
            <ac:picMk id="5" creationId="{5053C22D-D941-BA30-BB68-0D486D5CAB04}"/>
          </ac:picMkLst>
        </pc:picChg>
        <pc:picChg chg="add del mod">
          <ac:chgData name="Matt Lyle" userId="a96e7d453dd11193" providerId="LiveId" clId="{410C1089-63F2-48E4-AC1E-215010A06583}" dt="2025-03-01T13:03:44.752" v="68" actId="21"/>
          <ac:picMkLst>
            <pc:docMk/>
            <pc:sldMk cId="2085175307" sldId="277"/>
            <ac:picMk id="5" creationId="{734BA16A-B07E-9EC8-D91D-E847C3A57672}"/>
          </ac:picMkLst>
        </pc:picChg>
        <pc:picChg chg="add del mod">
          <ac:chgData name="Matt Lyle" userId="a96e7d453dd11193" providerId="LiveId" clId="{410C1089-63F2-48E4-AC1E-215010A06583}" dt="2025-03-01T13:03:47.334" v="69" actId="478"/>
          <ac:picMkLst>
            <pc:docMk/>
            <pc:sldMk cId="2085175307" sldId="277"/>
            <ac:picMk id="6" creationId="{5053C22D-D941-BA30-BB68-0D486D5CAB04}"/>
          </ac:picMkLst>
        </pc:picChg>
        <pc:picChg chg="add mod">
          <ac:chgData name="Matt Lyle" userId="a96e7d453dd11193" providerId="LiveId" clId="{410C1089-63F2-48E4-AC1E-215010A06583}" dt="2025-03-01T13:03:47.717" v="70"/>
          <ac:picMkLst>
            <pc:docMk/>
            <pc:sldMk cId="2085175307" sldId="277"/>
            <ac:picMk id="7" creationId="{734BA16A-B07E-9EC8-D91D-E847C3A57672}"/>
          </ac:picMkLst>
        </pc:picChg>
        <pc:picChg chg="del mod">
          <ac:chgData name="Matt Lyle" userId="a96e7d453dd11193" providerId="LiveId" clId="{410C1089-63F2-48E4-AC1E-215010A06583}" dt="2025-03-01T13:00:41.386" v="44" actId="478"/>
          <ac:picMkLst>
            <pc:docMk/>
            <pc:sldMk cId="2085175307" sldId="277"/>
            <ac:picMk id="1026" creationId="{912805F1-3A08-01D1-B9E4-2D20342B609D}"/>
          </ac:picMkLst>
        </pc:picChg>
      </pc:sldChg>
      <pc:sldChg chg="addSp delSp modSp add del mod delAnim">
        <pc:chgData name="Matt Lyle" userId="a96e7d453dd11193" providerId="LiveId" clId="{410C1089-63F2-48E4-AC1E-215010A06583}" dt="2025-03-02T06:12:13.468" v="294" actId="47"/>
        <pc:sldMkLst>
          <pc:docMk/>
          <pc:sldMk cId="407194671" sldId="391"/>
        </pc:sldMkLst>
        <pc:spChg chg="mod">
          <ac:chgData name="Matt Lyle" userId="a96e7d453dd11193" providerId="LiveId" clId="{410C1089-63F2-48E4-AC1E-215010A06583}" dt="2025-03-02T06:11:28.097" v="293" actId="207"/>
          <ac:spMkLst>
            <pc:docMk/>
            <pc:sldMk cId="407194671" sldId="391"/>
            <ac:spMk id="5" creationId="{2B6BC1BA-C14C-09DA-DE23-A15B98E4F7E9}"/>
          </ac:spMkLst>
        </pc:spChg>
        <pc:picChg chg="add mod ord">
          <ac:chgData name="Matt Lyle" userId="a96e7d453dd11193" providerId="LiveId" clId="{410C1089-63F2-48E4-AC1E-215010A06583}" dt="2025-03-02T06:09:52.715" v="182" actId="1076"/>
          <ac:picMkLst>
            <pc:docMk/>
            <pc:sldMk cId="407194671" sldId="391"/>
            <ac:picMk id="3" creationId="{31FCFE24-86A7-153E-7FD5-6A5A14568885}"/>
          </ac:picMkLst>
        </pc:picChg>
        <pc:picChg chg="del">
          <ac:chgData name="Matt Lyle" userId="a96e7d453dd11193" providerId="LiveId" clId="{410C1089-63F2-48E4-AC1E-215010A06583}" dt="2025-03-02T06:08:58.215" v="72" actId="478"/>
          <ac:picMkLst>
            <pc:docMk/>
            <pc:sldMk cId="407194671" sldId="391"/>
            <ac:picMk id="4" creationId="{8581A8B5-B344-4622-0DFA-46E236EAC3E9}"/>
          </ac:picMkLst>
        </pc:picChg>
      </pc:sldChg>
      <pc:sldMasterChg chg="addSp delSp modSp mod">
        <pc:chgData name="Matt Lyle" userId="a96e7d453dd11193" providerId="LiveId" clId="{410C1089-63F2-48E4-AC1E-215010A06583}" dt="2025-03-01T12:56:33.959" v="11" actId="732"/>
        <pc:sldMasterMkLst>
          <pc:docMk/>
          <pc:sldMasterMk cId="2687364611" sldId="2147483726"/>
        </pc:sldMasterMkLst>
        <pc:picChg chg="add del mod modCrop">
          <ac:chgData name="Matt Lyle" userId="a96e7d453dd11193" providerId="LiveId" clId="{410C1089-63F2-48E4-AC1E-215010A06583}" dt="2025-03-01T12:56:11.631" v="7" actId="732"/>
          <ac:picMkLst>
            <pc:docMk/>
            <pc:sldMasterMk cId="2687364611" sldId="2147483726"/>
            <ac:picMk id="7" creationId="{00000000-0000-0000-0000-000000000000}"/>
          </ac:picMkLst>
        </pc:picChg>
        <pc:picChg chg="add mod">
          <ac:chgData name="Matt Lyle" userId="a96e7d453dd11193" providerId="LiveId" clId="{410C1089-63F2-48E4-AC1E-215010A06583}" dt="2025-03-01T12:55:58.499" v="5"/>
          <ac:picMkLst>
            <pc:docMk/>
            <pc:sldMasterMk cId="2687364611" sldId="2147483726"/>
            <ac:picMk id="8" creationId="{00000000-0000-0000-0000-000000000000}"/>
          </ac:picMkLst>
        </pc:picChg>
        <pc:picChg chg="add mod modCrop">
          <ac:chgData name="Matt Lyle" userId="a96e7d453dd11193" providerId="LiveId" clId="{410C1089-63F2-48E4-AC1E-215010A06583}" dt="2025-03-01T12:56:33.959" v="11" actId="732"/>
          <ac:picMkLst>
            <pc:docMk/>
            <pc:sldMasterMk cId="2687364611" sldId="2147483726"/>
            <ac:picMk id="9" creationId="{A5F4154E-6406-297E-C0F6-196A34F50AD6}"/>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0D7F-529B-5355-5A1B-F43CBC6421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7D9AF8-A9AF-2F9E-CA22-29A7DAB5D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77FBA69-6697-6190-4A45-9D8896C6EC84}"/>
              </a:ext>
            </a:extLst>
          </p:cNvPr>
          <p:cNvSpPr>
            <a:spLocks noGrp="1"/>
          </p:cNvSpPr>
          <p:nvPr>
            <p:ph type="dt" sz="half" idx="10"/>
          </p:nvPr>
        </p:nvSpPr>
        <p:spPr/>
        <p:txBody>
          <a:bodyPr/>
          <a:lstStyle/>
          <a:p>
            <a:fld id="{F0CF7837-6632-0D45-AA9A-03A5ABA450EE}" type="datetimeFigureOut">
              <a:rPr lang="en-US" smtClean="0"/>
              <a:t>3/2/2025</a:t>
            </a:fld>
            <a:endParaRPr lang="en-US"/>
          </a:p>
        </p:txBody>
      </p:sp>
      <p:sp>
        <p:nvSpPr>
          <p:cNvPr id="5" name="Footer Placeholder 4">
            <a:extLst>
              <a:ext uri="{FF2B5EF4-FFF2-40B4-BE49-F238E27FC236}">
                <a16:creationId xmlns:a16="http://schemas.microsoft.com/office/drawing/2014/main" id="{310A8C91-5ED2-F07C-E1FC-6731F52C3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F575B-61DC-0286-74A0-B98F44B7BD5D}"/>
              </a:ext>
            </a:extLst>
          </p:cNvPr>
          <p:cNvSpPr>
            <a:spLocks noGrp="1"/>
          </p:cNvSpPr>
          <p:nvPr>
            <p:ph type="sldNum" sz="quarter" idx="12"/>
          </p:nvPr>
        </p:nvSpPr>
        <p:spPr/>
        <p:txBody>
          <a:bodyPr/>
          <a:lstStyle/>
          <a:p>
            <a:fld id="{6A680013-A3D2-3143-B7F7-6ED3D560489A}" type="slidenum">
              <a:rPr lang="en-US" smtClean="0"/>
              <a:t>‹#›</a:t>
            </a:fld>
            <a:endParaRPr lang="en-US"/>
          </a:p>
        </p:txBody>
      </p:sp>
    </p:spTree>
    <p:extLst>
      <p:ext uri="{BB962C8B-B14F-4D97-AF65-F5344CB8AC3E}">
        <p14:creationId xmlns:p14="http://schemas.microsoft.com/office/powerpoint/2010/main" val="117144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300B-B180-868C-3D25-363853632D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9F9F78-FC52-A86B-8C12-BA7621E94C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522CAF-3EB1-0F7B-A3EC-8AF66E5FC958}"/>
              </a:ext>
            </a:extLst>
          </p:cNvPr>
          <p:cNvSpPr>
            <a:spLocks noGrp="1"/>
          </p:cNvSpPr>
          <p:nvPr>
            <p:ph type="dt" sz="half" idx="10"/>
          </p:nvPr>
        </p:nvSpPr>
        <p:spPr/>
        <p:txBody>
          <a:bodyPr/>
          <a:lstStyle/>
          <a:p>
            <a:fld id="{F0CF7837-6632-0D45-AA9A-03A5ABA450EE}" type="datetimeFigureOut">
              <a:rPr lang="en-US" smtClean="0"/>
              <a:t>3/2/2025</a:t>
            </a:fld>
            <a:endParaRPr lang="en-US"/>
          </a:p>
        </p:txBody>
      </p:sp>
      <p:sp>
        <p:nvSpPr>
          <p:cNvPr id="5" name="Footer Placeholder 4">
            <a:extLst>
              <a:ext uri="{FF2B5EF4-FFF2-40B4-BE49-F238E27FC236}">
                <a16:creationId xmlns:a16="http://schemas.microsoft.com/office/drawing/2014/main" id="{88768206-2A51-595F-6698-F627FAE3E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2B7F0-C8B0-1E13-4595-29BAD767FABC}"/>
              </a:ext>
            </a:extLst>
          </p:cNvPr>
          <p:cNvSpPr>
            <a:spLocks noGrp="1"/>
          </p:cNvSpPr>
          <p:nvPr>
            <p:ph type="sldNum" sz="quarter" idx="12"/>
          </p:nvPr>
        </p:nvSpPr>
        <p:spPr/>
        <p:txBody>
          <a:bodyPr/>
          <a:lstStyle/>
          <a:p>
            <a:fld id="{6A680013-A3D2-3143-B7F7-6ED3D560489A}" type="slidenum">
              <a:rPr lang="en-US" smtClean="0"/>
              <a:t>‹#›</a:t>
            </a:fld>
            <a:endParaRPr lang="en-US"/>
          </a:p>
        </p:txBody>
      </p:sp>
    </p:spTree>
    <p:extLst>
      <p:ext uri="{BB962C8B-B14F-4D97-AF65-F5344CB8AC3E}">
        <p14:creationId xmlns:p14="http://schemas.microsoft.com/office/powerpoint/2010/main" val="387451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0013-A3D2-3143-B7F7-6ED3D560489A}"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9173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0013-A3D2-3143-B7F7-6ED3D560489A}" type="slidenum">
              <a:rPr lang="en-US" smtClean="0"/>
              <a:t>‹#›</a:t>
            </a:fld>
            <a:endParaRPr lang="en-US"/>
          </a:p>
        </p:txBody>
      </p:sp>
    </p:spTree>
    <p:extLst>
      <p:ext uri="{BB962C8B-B14F-4D97-AF65-F5344CB8AC3E}">
        <p14:creationId xmlns:p14="http://schemas.microsoft.com/office/powerpoint/2010/main" val="197163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80013-A3D2-3143-B7F7-6ED3D560489A}" type="slidenum">
              <a:rPr lang="en-US" smtClean="0"/>
              <a:t>‹#›</a:t>
            </a:fld>
            <a:endParaRPr lang="en-US"/>
          </a:p>
        </p:txBody>
      </p:sp>
    </p:spTree>
    <p:extLst>
      <p:ext uri="{BB962C8B-B14F-4D97-AF65-F5344CB8AC3E}">
        <p14:creationId xmlns:p14="http://schemas.microsoft.com/office/powerpoint/2010/main" val="399559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CF7837-6632-0D45-AA9A-03A5ABA450EE}"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80013-A3D2-3143-B7F7-6ED3D560489A}" type="slidenum">
              <a:rPr lang="en-US" smtClean="0"/>
              <a:t>‹#›</a:t>
            </a:fld>
            <a:endParaRPr lang="en-US"/>
          </a:p>
        </p:txBody>
      </p:sp>
    </p:spTree>
    <p:extLst>
      <p:ext uri="{BB962C8B-B14F-4D97-AF65-F5344CB8AC3E}">
        <p14:creationId xmlns:p14="http://schemas.microsoft.com/office/powerpoint/2010/main" val="331962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CF7837-6632-0D45-AA9A-03A5ABA450EE}"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80013-A3D2-3143-B7F7-6ED3D560489A}"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68942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AA168-977F-819A-A7DB-A2D8CD396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57A134-BC78-6119-6A07-31DC723CD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9BA87D-2DF3-1999-92FD-96BC05D36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F7837-6632-0D45-AA9A-03A5ABA450EE}" type="datetimeFigureOut">
              <a:rPr lang="en-US" smtClean="0"/>
              <a:t>3/2/2025</a:t>
            </a:fld>
            <a:endParaRPr lang="en-US"/>
          </a:p>
        </p:txBody>
      </p:sp>
      <p:sp>
        <p:nvSpPr>
          <p:cNvPr id="5" name="Footer Placeholder 4">
            <a:extLst>
              <a:ext uri="{FF2B5EF4-FFF2-40B4-BE49-F238E27FC236}">
                <a16:creationId xmlns:a16="http://schemas.microsoft.com/office/drawing/2014/main" id="{C4D07D0D-3544-C639-8F01-F02B142B7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F0C871-8FD4-3995-50A4-AE4AE764B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80013-A3D2-3143-B7F7-6ED3D560489A}" type="slidenum">
              <a:rPr lang="en-US" smtClean="0"/>
              <a:t>‹#›</a:t>
            </a:fld>
            <a:endParaRPr lang="en-US"/>
          </a:p>
        </p:txBody>
      </p:sp>
    </p:spTree>
    <p:extLst>
      <p:ext uri="{BB962C8B-B14F-4D97-AF65-F5344CB8AC3E}">
        <p14:creationId xmlns:p14="http://schemas.microsoft.com/office/powerpoint/2010/main" val="249662019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0CF7837-6632-0D45-AA9A-03A5ABA450EE}" type="datetimeFigureOut">
              <a:rPr lang="en-US" smtClean="0"/>
              <a:t>3/2/2025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A680013-A3D2-3143-B7F7-6ED3D560489A}"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2214049"/>
      </p:ext>
    </p:extLst>
  </p:cSld>
  <p:clrMap bg1="dk1" tx1="lt1" bg2="dk2" tx2="lt2" accent1="accent1" accent2="accent2" accent3="accent3" accent4="accent4" accent5="accent5" accent6="accent6" hlink="hlink" folHlink="folHlink"/>
  <p:sldLayoutIdLst>
    <p:sldLayoutId id="2147483662" r:id="rId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CF7837-6632-0D45-AA9A-03A5ABA450EE}" type="datetimeFigureOut">
              <a:rPr lang="en-US" smtClean="0"/>
              <a:t>3/2/2025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680013-A3D2-3143-B7F7-6ED3D560489A}" type="slidenum">
              <a:rPr lang="en-US" smtClean="0"/>
              <a:t>‹#›</a:t>
            </a:fld>
            <a:endParaRPr lang="en-US"/>
          </a:p>
        </p:txBody>
      </p:sp>
    </p:spTree>
    <p:extLst>
      <p:ext uri="{BB962C8B-B14F-4D97-AF65-F5344CB8AC3E}">
        <p14:creationId xmlns:p14="http://schemas.microsoft.com/office/powerpoint/2010/main" val="1474132349"/>
      </p:ext>
    </p:extLst>
  </p:cSld>
  <p:clrMap bg1="dk1" tx1="lt1" bg2="dk2" tx2="lt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0CF7837-6632-0D45-AA9A-03A5ABA450EE}" type="datetimeFigureOut">
              <a:rPr lang="en-US" smtClean="0"/>
              <a:t>3/2/2025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A680013-A3D2-3143-B7F7-6ED3D560489A}" type="slidenum">
              <a:rPr lang="en-US" smtClean="0"/>
              <a:t>‹#›</a:t>
            </a:fld>
            <a:endParaRPr lang="en-US"/>
          </a:p>
        </p:txBody>
      </p:sp>
    </p:spTree>
    <p:extLst>
      <p:ext uri="{BB962C8B-B14F-4D97-AF65-F5344CB8AC3E}">
        <p14:creationId xmlns:p14="http://schemas.microsoft.com/office/powerpoint/2010/main" val="1569656450"/>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6644080"/>
            <a:ext cx="12192000" cy="213919"/>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0CF7837-6632-0D45-AA9A-03A5ABA450EE}" type="datetimeFigureOut">
              <a:rPr lang="en-US" smtClean="0"/>
              <a:t>3/2/2025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A680013-A3D2-3143-B7F7-6ED3D560489A}" type="slidenum">
              <a:rPr lang="en-US" smtClean="0"/>
              <a:t>‹#›</a:t>
            </a:fld>
            <a:endParaRPr lang="en-US"/>
          </a:p>
        </p:txBody>
      </p:sp>
      <p:pic>
        <p:nvPicPr>
          <p:cNvPr id="9" name="Picture 8" descr="Brickwork-HD-R1a.jpg">
            <a:extLst>
              <a:ext uri="{FF2B5EF4-FFF2-40B4-BE49-F238E27FC236}">
                <a16:creationId xmlns:a16="http://schemas.microsoft.com/office/drawing/2014/main" id="{A5F4154E-6406-297E-C0F6-196A34F50A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2005350" y="0"/>
            <a:ext cx="186649" cy="6858000"/>
          </a:xfrm>
          <a:prstGeom prst="rect">
            <a:avLst/>
          </a:prstGeom>
        </p:spPr>
      </p:pic>
    </p:spTree>
    <p:extLst>
      <p:ext uri="{BB962C8B-B14F-4D97-AF65-F5344CB8AC3E}">
        <p14:creationId xmlns:p14="http://schemas.microsoft.com/office/powerpoint/2010/main" val="2687364611"/>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0CF7837-6632-0D45-AA9A-03A5ABA450EE}" type="datetimeFigureOut">
              <a:rPr lang="en-US" smtClean="0"/>
              <a:t>3/2/2025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A680013-A3D2-3143-B7F7-6ED3D560489A}"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9454120"/>
      </p:ext>
    </p:extLst>
  </p:cSld>
  <p:clrMap bg1="dk1" tx1="lt1" bg2="dk2" tx2="lt2" accent1="accent1" accent2="accent2" accent3="accent3" accent4="accent4" accent5="accent5" accent6="accent6" hlink="hlink" folHlink="folHlink"/>
  <p:sldLayoutIdLst>
    <p:sldLayoutId id="2147483747" r:id="rId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251F2-F232-2AEC-0E98-B486F1DFC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53916" y="0"/>
            <a:ext cx="12645915" cy="6858000"/>
          </a:xfrm>
          <a:prstGeom prst="rect">
            <a:avLst/>
          </a:prstGeom>
        </p:spPr>
      </p:pic>
      <p:sp>
        <p:nvSpPr>
          <p:cNvPr id="5" name="TextBox 4">
            <a:extLst>
              <a:ext uri="{FF2B5EF4-FFF2-40B4-BE49-F238E27FC236}">
                <a16:creationId xmlns:a16="http://schemas.microsoft.com/office/drawing/2014/main" id="{36C4C499-FBB0-7A5B-7F1A-246BF55D041F}"/>
              </a:ext>
            </a:extLst>
          </p:cNvPr>
          <p:cNvSpPr txBox="1"/>
          <p:nvPr/>
        </p:nvSpPr>
        <p:spPr>
          <a:xfrm>
            <a:off x="270731" y="4584357"/>
            <a:ext cx="11650537" cy="2123658"/>
          </a:xfrm>
          <a:prstGeom prst="rect">
            <a:avLst/>
          </a:prstGeom>
          <a:noFill/>
        </p:spPr>
        <p:txBody>
          <a:bodyPr wrap="square">
            <a:spAutoFit/>
          </a:bodyPr>
          <a:lstStyle/>
          <a:p>
            <a:pPr algn="ctr"/>
            <a:r>
              <a:rPr lang="en-US" sz="6600" b="1" dirty="0">
                <a:solidFill>
                  <a:srgbClr val="FFFFFF"/>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rPr>
              <a:t>Joseph:  From Pit to Prison to Palace</a:t>
            </a:r>
            <a:endParaRPr lang="en-US" sz="6600" b="1" dirty="0">
              <a:solidFill>
                <a:srgbClr val="FFFF00"/>
              </a:solidFill>
              <a:effectLst>
                <a:glow rad="127000">
                  <a:schemeClr val="tx1"/>
                </a:glo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54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09C5-4C78-0B8C-AC9E-4DCB0CDAF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D36DC-27DA-2821-1985-88EDF5918D05}"/>
              </a:ext>
            </a:extLst>
          </p:cNvPr>
          <p:cNvSpPr>
            <a:spLocks noGrp="1"/>
          </p:cNvSpPr>
          <p:nvPr>
            <p:ph type="title"/>
          </p:nvPr>
        </p:nvSpPr>
        <p:spPr/>
        <p:txBody>
          <a:bodyPr/>
          <a:lstStyle/>
          <a:p>
            <a:pPr algn="l"/>
            <a:r>
              <a:rPr lang="en-US" dirty="0"/>
              <a:t> </a:t>
            </a:r>
            <a:r>
              <a:rPr lang="en-US" b="1" u="sng" dirty="0"/>
              <a:t>Genesis 39:6-18 – Running From Sin</a:t>
            </a:r>
          </a:p>
        </p:txBody>
      </p:sp>
      <p:sp>
        <p:nvSpPr>
          <p:cNvPr id="3" name="Content Placeholder 2">
            <a:extLst>
              <a:ext uri="{FF2B5EF4-FFF2-40B4-BE49-F238E27FC236}">
                <a16:creationId xmlns:a16="http://schemas.microsoft.com/office/drawing/2014/main" id="{750B375A-D0FE-01CB-49B7-A067C6284F79}"/>
              </a:ext>
            </a:extLst>
          </p:cNvPr>
          <p:cNvSpPr>
            <a:spLocks noGrp="1"/>
          </p:cNvSpPr>
          <p:nvPr>
            <p:ph idx="1"/>
          </p:nvPr>
        </p:nvSpPr>
        <p:spPr>
          <a:xfrm>
            <a:off x="1606378" y="2052116"/>
            <a:ext cx="9292281" cy="3997828"/>
          </a:xfrm>
        </p:spPr>
        <p:txBody>
          <a:bodyPr>
            <a:noAutofit/>
          </a:bodyPr>
          <a:lstStyle/>
          <a:p>
            <a:r>
              <a:rPr lang="en-US" sz="3400" dirty="0"/>
              <a:t>Verse 6-10. TWO things that Joseph does to keep from sinning.</a:t>
            </a:r>
          </a:p>
          <a:p>
            <a:r>
              <a:rPr lang="en-US" sz="3400" dirty="0"/>
              <a:t>1) He states his decision with 3 reasons (vs 8-9):</a:t>
            </a:r>
          </a:p>
          <a:p>
            <a:pPr marL="0" indent="0">
              <a:buNone/>
            </a:pPr>
            <a:r>
              <a:rPr lang="en-US" sz="3400" dirty="0"/>
              <a:t>	a) He cannot betray his master's trust.</a:t>
            </a:r>
          </a:p>
          <a:p>
            <a:pPr marL="0" indent="0">
              <a:buNone/>
            </a:pPr>
            <a:r>
              <a:rPr lang="en-US" sz="3400" dirty="0"/>
              <a:t>	b) She belongs to her husband. </a:t>
            </a:r>
          </a:p>
          <a:p>
            <a:pPr marL="0" indent="0">
              <a:buNone/>
            </a:pPr>
            <a:r>
              <a:rPr lang="en-US" sz="3400" dirty="0"/>
              <a:t>	c) He will not sin against God. </a:t>
            </a:r>
          </a:p>
        </p:txBody>
      </p:sp>
    </p:spTree>
    <p:extLst>
      <p:ext uri="{BB962C8B-B14F-4D97-AF65-F5344CB8AC3E}">
        <p14:creationId xmlns:p14="http://schemas.microsoft.com/office/powerpoint/2010/main" val="354726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514B-B6C6-BA53-4BE5-43315E993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33CF7-137D-833F-12D6-500736258FB7}"/>
              </a:ext>
            </a:extLst>
          </p:cNvPr>
          <p:cNvSpPr>
            <a:spLocks noGrp="1"/>
          </p:cNvSpPr>
          <p:nvPr>
            <p:ph type="title"/>
          </p:nvPr>
        </p:nvSpPr>
        <p:spPr/>
        <p:txBody>
          <a:bodyPr/>
          <a:lstStyle/>
          <a:p>
            <a:pPr algn="l"/>
            <a:r>
              <a:rPr lang="en-US" dirty="0"/>
              <a:t> </a:t>
            </a:r>
            <a:r>
              <a:rPr lang="en-US" b="1" u="sng" dirty="0"/>
              <a:t>Genesis 39:6-18 – Running From Sin</a:t>
            </a:r>
          </a:p>
        </p:txBody>
      </p:sp>
      <p:sp>
        <p:nvSpPr>
          <p:cNvPr id="3" name="Content Placeholder 2">
            <a:extLst>
              <a:ext uri="{FF2B5EF4-FFF2-40B4-BE49-F238E27FC236}">
                <a16:creationId xmlns:a16="http://schemas.microsoft.com/office/drawing/2014/main" id="{CAEB8425-5A71-CB07-6190-AB4E28F971B4}"/>
              </a:ext>
            </a:extLst>
          </p:cNvPr>
          <p:cNvSpPr>
            <a:spLocks noGrp="1"/>
          </p:cNvSpPr>
          <p:nvPr>
            <p:ph idx="1"/>
          </p:nvPr>
        </p:nvSpPr>
        <p:spPr>
          <a:xfrm>
            <a:off x="1606378" y="2052116"/>
            <a:ext cx="9292281" cy="3997828"/>
          </a:xfrm>
        </p:spPr>
        <p:txBody>
          <a:bodyPr>
            <a:noAutofit/>
          </a:bodyPr>
          <a:lstStyle/>
          <a:p>
            <a:r>
              <a:rPr lang="en-US" sz="3400" dirty="0"/>
              <a:t>2) Joseph refuses to listen to her entreaties and physically avoids being with Potiphar’s wife.</a:t>
            </a:r>
          </a:p>
        </p:txBody>
      </p:sp>
    </p:spTree>
    <p:extLst>
      <p:ext uri="{BB962C8B-B14F-4D97-AF65-F5344CB8AC3E}">
        <p14:creationId xmlns:p14="http://schemas.microsoft.com/office/powerpoint/2010/main" val="329998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Verse - Day 122 - 1 CORINTHIANS 6:18-20 - YouTube">
            <a:extLst>
              <a:ext uri="{FF2B5EF4-FFF2-40B4-BE49-F238E27FC236}">
                <a16:creationId xmlns:a16="http://schemas.microsoft.com/office/drawing/2014/main" id="{2A2FD7E1-80A5-3661-95B1-436F11ED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0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507C-ABAE-0A14-E5A3-CCD1E9AE850C}"/>
              </a:ext>
            </a:extLst>
          </p:cNvPr>
          <p:cNvSpPr>
            <a:spLocks noGrp="1"/>
          </p:cNvSpPr>
          <p:nvPr>
            <p:ph type="title"/>
          </p:nvPr>
        </p:nvSpPr>
        <p:spPr>
          <a:xfrm>
            <a:off x="2611808" y="963827"/>
            <a:ext cx="7958331" cy="921458"/>
          </a:xfrm>
        </p:spPr>
        <p:txBody>
          <a:bodyPr>
            <a:normAutofit/>
          </a:bodyPr>
          <a:lstStyle/>
          <a:p>
            <a:pPr algn="ctr"/>
            <a:r>
              <a:rPr lang="en-US" sz="6000" b="1" dirty="0"/>
              <a:t>1 Corinthians 6:18</a:t>
            </a:r>
          </a:p>
        </p:txBody>
      </p:sp>
      <p:sp>
        <p:nvSpPr>
          <p:cNvPr id="3" name="Content Placeholder 2">
            <a:extLst>
              <a:ext uri="{FF2B5EF4-FFF2-40B4-BE49-F238E27FC236}">
                <a16:creationId xmlns:a16="http://schemas.microsoft.com/office/drawing/2014/main" id="{4970F349-1627-78A5-F5CB-B453B77E3EF5}"/>
              </a:ext>
            </a:extLst>
          </p:cNvPr>
          <p:cNvSpPr>
            <a:spLocks noGrp="1"/>
          </p:cNvSpPr>
          <p:nvPr>
            <p:ph idx="1"/>
          </p:nvPr>
        </p:nvSpPr>
        <p:spPr/>
        <p:txBody>
          <a:bodyPr>
            <a:normAutofit/>
          </a:bodyPr>
          <a:lstStyle/>
          <a:p>
            <a:r>
              <a:rPr lang="el-GR" sz="3600" dirty="0" err="1"/>
              <a:t>Φεύγω</a:t>
            </a:r>
            <a:r>
              <a:rPr lang="en-US" sz="3600" dirty="0"/>
              <a:t> – </a:t>
            </a:r>
            <a:r>
              <a:rPr lang="en-US" sz="3600" i="1" dirty="0" err="1"/>
              <a:t>pheugō</a:t>
            </a:r>
            <a:r>
              <a:rPr lang="en-US" sz="3600" i="1" dirty="0"/>
              <a:t> </a:t>
            </a:r>
            <a:r>
              <a:rPr lang="en-US" sz="3600" dirty="0"/>
              <a:t>lit. “to flee away, to escape safely out of danger.”</a:t>
            </a:r>
            <a:endParaRPr lang="en-US" sz="3600" i="1" dirty="0"/>
          </a:p>
        </p:txBody>
      </p:sp>
    </p:spTree>
    <p:extLst>
      <p:ext uri="{BB962C8B-B14F-4D97-AF65-F5344CB8AC3E}">
        <p14:creationId xmlns:p14="http://schemas.microsoft.com/office/powerpoint/2010/main" val="391370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7064-71EA-5390-7590-41D582B21FE8}"/>
              </a:ext>
            </a:extLst>
          </p:cNvPr>
          <p:cNvSpPr>
            <a:spLocks noGrp="1"/>
          </p:cNvSpPr>
          <p:nvPr>
            <p:ph type="title"/>
          </p:nvPr>
        </p:nvSpPr>
        <p:spPr>
          <a:xfrm>
            <a:off x="-926757" y="1261069"/>
            <a:ext cx="14354431" cy="1478570"/>
          </a:xfrm>
        </p:spPr>
        <p:txBody>
          <a:bodyPr>
            <a:noAutofit/>
          </a:bodyPr>
          <a:lstStyle/>
          <a:p>
            <a:pPr algn="ctr"/>
            <a:r>
              <a:rPr lang="en-US" sz="7200" b="1" dirty="0">
                <a:latin typeface="STXinwei" panose="02010800040101010101" pitchFamily="2" charset="-122"/>
                <a:ea typeface="STXinwei" panose="02010800040101010101" pitchFamily="2" charset="-122"/>
                <a:cs typeface="Brush Script MT" panose="03060802040406070304" pitchFamily="66" charset="-122"/>
              </a:rPr>
              <a:t>Flee Sexual Temptation</a:t>
            </a:r>
            <a:br>
              <a:rPr lang="en-US" sz="7200" b="1" dirty="0">
                <a:latin typeface="STXinwei" panose="02010800040101010101" pitchFamily="2" charset="-122"/>
                <a:ea typeface="STXinwei" panose="02010800040101010101" pitchFamily="2" charset="-122"/>
                <a:cs typeface="Brush Script MT" panose="03060802040406070304" pitchFamily="66" charset="-122"/>
              </a:rPr>
            </a:br>
            <a:r>
              <a:rPr lang="en-US" sz="7200" b="1" dirty="0">
                <a:latin typeface="STXinwei" panose="02010800040101010101" pitchFamily="2" charset="-122"/>
                <a:ea typeface="STXinwei" panose="02010800040101010101" pitchFamily="2" charset="-122"/>
                <a:cs typeface="Brush Script MT" panose="03060802040406070304" pitchFamily="66" charset="-122"/>
              </a:rPr>
              <a:t>And Run to Christ!</a:t>
            </a:r>
          </a:p>
        </p:txBody>
      </p:sp>
      <p:pic>
        <p:nvPicPr>
          <p:cNvPr id="2050" name="Picture 2" descr="Running Away From Problems | Mental Health Hope">
            <a:extLst>
              <a:ext uri="{FF2B5EF4-FFF2-40B4-BE49-F238E27FC236}">
                <a16:creationId xmlns:a16="http://schemas.microsoft.com/office/drawing/2014/main" id="{037B3B97-0453-7D93-F3E4-B2124F1FA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461" y="3070405"/>
            <a:ext cx="5046620" cy="378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3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1490-1E7B-41CA-62FD-4740F9D9B9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103CC-031D-B88B-96AB-1943F83670B6}"/>
              </a:ext>
            </a:extLst>
          </p:cNvPr>
          <p:cNvSpPr>
            <a:spLocks noGrp="1"/>
          </p:cNvSpPr>
          <p:nvPr>
            <p:ph idx="1"/>
          </p:nvPr>
        </p:nvSpPr>
        <p:spPr>
          <a:xfrm>
            <a:off x="271849" y="172995"/>
            <a:ext cx="11081951" cy="6003968"/>
          </a:xfrm>
        </p:spPr>
        <p:txBody>
          <a:bodyPr>
            <a:normAutofit/>
          </a:bodyPr>
          <a:lstStyle/>
          <a:p>
            <a:pPr marL="0" indent="0" algn="just">
              <a:buNone/>
            </a:pPr>
            <a:r>
              <a:rPr lang="en-SG" sz="3600" b="1" baseline="30000" dirty="0">
                <a:solidFill>
                  <a:srgbClr val="000000"/>
                </a:solidFill>
                <a:effectLst/>
                <a:latin typeface="Segoe UI" panose="020B0502040204020203" pitchFamily="34" charset="0"/>
                <a:ea typeface="Times New Roman" panose="02020603050405020304" pitchFamily="18" charset="0"/>
              </a:rPr>
              <a:t>19 </a:t>
            </a:r>
            <a:r>
              <a:rPr lang="en-SG" sz="3600" b="1" dirty="0">
                <a:solidFill>
                  <a:srgbClr val="000000"/>
                </a:solidFill>
                <a:effectLst/>
                <a:latin typeface="Segoe UI" panose="020B0502040204020203" pitchFamily="34" charset="0"/>
                <a:ea typeface="Times New Roman" panose="02020603050405020304" pitchFamily="18" charset="0"/>
              </a:rPr>
              <a:t>As soon as his master heard the words that his wife spoke to him, “This is the way your servant treated me,” his anger was kindled.</a:t>
            </a:r>
            <a:r>
              <a:rPr lang="en-SG" sz="3600" b="1" dirty="0">
                <a:solidFill>
                  <a:srgbClr val="000000"/>
                </a:solidFill>
                <a:effectLst/>
                <a:latin typeface="Segoe UI" panose="020B0502040204020203" pitchFamily="34" charset="0"/>
                <a:ea typeface="Calibri" panose="020F0502020204030204" pitchFamily="34" charset="0"/>
              </a:rPr>
              <a:t> </a:t>
            </a:r>
            <a:r>
              <a:rPr lang="en-SG" sz="3600" b="1" baseline="30000" dirty="0">
                <a:solidFill>
                  <a:srgbClr val="000000"/>
                </a:solidFill>
                <a:effectLst/>
                <a:latin typeface="Segoe UI" panose="020B0502040204020203" pitchFamily="34" charset="0"/>
                <a:ea typeface="Times New Roman" panose="02020603050405020304" pitchFamily="18" charset="0"/>
              </a:rPr>
              <a:t>20 </a:t>
            </a:r>
            <a:r>
              <a:rPr lang="en-SG" sz="3600" b="1" dirty="0">
                <a:solidFill>
                  <a:srgbClr val="000000"/>
                </a:solidFill>
                <a:effectLst/>
                <a:latin typeface="Segoe UI" panose="020B0502040204020203" pitchFamily="34" charset="0"/>
                <a:ea typeface="Times New Roman" panose="02020603050405020304" pitchFamily="18" charset="0"/>
              </a:rPr>
              <a:t>And Joseph's master took him and put him into the prison, the place where the king's prisoners were confined, and he was there in prison.</a:t>
            </a:r>
            <a:r>
              <a:rPr lang="en-SG" sz="3600" b="1" dirty="0">
                <a:effectLst/>
              </a:rPr>
              <a:t> </a:t>
            </a:r>
            <a:endParaRPr lang="en-US" sz="3600" b="1" dirty="0"/>
          </a:p>
        </p:txBody>
      </p:sp>
    </p:spTree>
    <p:extLst>
      <p:ext uri="{BB962C8B-B14F-4D97-AF65-F5344CB8AC3E}">
        <p14:creationId xmlns:p14="http://schemas.microsoft.com/office/powerpoint/2010/main" val="80642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F5D9-7FE2-AC4D-F66F-FF0433393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4D09E-CF72-3295-4A50-A890D341A7BE}"/>
              </a:ext>
            </a:extLst>
          </p:cNvPr>
          <p:cNvSpPr>
            <a:spLocks noGrp="1"/>
          </p:cNvSpPr>
          <p:nvPr>
            <p:ph type="title"/>
          </p:nvPr>
        </p:nvSpPr>
        <p:spPr/>
        <p:txBody>
          <a:bodyPr/>
          <a:lstStyle/>
          <a:p>
            <a:pPr algn="l"/>
            <a:r>
              <a:rPr lang="en-US" dirty="0"/>
              <a:t> </a:t>
            </a:r>
            <a:r>
              <a:rPr lang="en-US" b="1" u="sng" dirty="0"/>
              <a:t>Genesis 39:19-20 – Running From Sin</a:t>
            </a:r>
          </a:p>
        </p:txBody>
      </p:sp>
      <p:sp>
        <p:nvSpPr>
          <p:cNvPr id="3" name="Content Placeholder 2">
            <a:extLst>
              <a:ext uri="{FF2B5EF4-FFF2-40B4-BE49-F238E27FC236}">
                <a16:creationId xmlns:a16="http://schemas.microsoft.com/office/drawing/2014/main" id="{24F7933B-A65B-2D5B-8CDC-40F5ED6CAE93}"/>
              </a:ext>
            </a:extLst>
          </p:cNvPr>
          <p:cNvSpPr>
            <a:spLocks noGrp="1"/>
          </p:cNvSpPr>
          <p:nvPr>
            <p:ph idx="1"/>
          </p:nvPr>
        </p:nvSpPr>
        <p:spPr>
          <a:xfrm>
            <a:off x="1606378" y="2052116"/>
            <a:ext cx="9292281" cy="3997828"/>
          </a:xfrm>
        </p:spPr>
        <p:txBody>
          <a:bodyPr>
            <a:noAutofit/>
          </a:bodyPr>
          <a:lstStyle/>
          <a:p>
            <a:r>
              <a:rPr lang="en-US" sz="3400" dirty="0"/>
              <a:t>Verse 19 – Potiphar burns with anger. Joseph has no chance to defend himself.</a:t>
            </a:r>
          </a:p>
          <a:p>
            <a:r>
              <a:rPr lang="en-US" sz="3400" dirty="0"/>
              <a:t>Verse 20 – He is put in the King’s prison. But there is more twists and turns in the story to come.</a:t>
            </a:r>
          </a:p>
        </p:txBody>
      </p:sp>
    </p:spTree>
    <p:extLst>
      <p:ext uri="{BB962C8B-B14F-4D97-AF65-F5344CB8AC3E}">
        <p14:creationId xmlns:p14="http://schemas.microsoft.com/office/powerpoint/2010/main" val="302219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F8F1-4B31-D87F-BC3D-7D6F1AA4873B}"/>
              </a:ext>
            </a:extLst>
          </p:cNvPr>
          <p:cNvSpPr>
            <a:spLocks noGrp="1"/>
          </p:cNvSpPr>
          <p:nvPr>
            <p:ph type="title"/>
          </p:nvPr>
        </p:nvSpPr>
        <p:spPr>
          <a:xfrm>
            <a:off x="833051" y="123568"/>
            <a:ext cx="10058400" cy="1371600"/>
          </a:xfrm>
        </p:spPr>
        <p:txBody>
          <a:bodyPr/>
          <a:lstStyle/>
          <a:p>
            <a:pPr algn="ctr"/>
            <a:r>
              <a:rPr lang="en-US" b="1" dirty="0"/>
              <a:t>God at Work.</a:t>
            </a:r>
          </a:p>
        </p:txBody>
      </p:sp>
      <p:sp>
        <p:nvSpPr>
          <p:cNvPr id="3" name="Content Placeholder 2">
            <a:extLst>
              <a:ext uri="{FF2B5EF4-FFF2-40B4-BE49-F238E27FC236}">
                <a16:creationId xmlns:a16="http://schemas.microsoft.com/office/drawing/2014/main" id="{82D70134-A1CA-B917-99D4-2538BC6BBE7D}"/>
              </a:ext>
            </a:extLst>
          </p:cNvPr>
          <p:cNvSpPr>
            <a:spLocks noGrp="1"/>
          </p:cNvSpPr>
          <p:nvPr>
            <p:ph idx="1"/>
          </p:nvPr>
        </p:nvSpPr>
        <p:spPr>
          <a:xfrm>
            <a:off x="370703" y="1285103"/>
            <a:ext cx="9348577" cy="5053913"/>
          </a:xfrm>
        </p:spPr>
        <p:txBody>
          <a:bodyPr>
            <a:normAutofit fontScale="92500" lnSpcReduction="20000"/>
          </a:bodyPr>
          <a:lstStyle/>
          <a:p>
            <a:pPr marL="0" indent="0" algn="just">
              <a:buNone/>
            </a:pPr>
            <a:r>
              <a:rPr lang="en-US" sz="3800" b="1" kern="100" dirty="0">
                <a:effectLst/>
                <a:latin typeface="Calibri" panose="020F0502020204030204" pitchFamily="34" charset="0"/>
                <a:ea typeface="Calibri" panose="020F0502020204030204" pitchFamily="34" charset="0"/>
                <a:cs typeface="Times New Roman" panose="02020603050405020304" pitchFamily="18" charset="0"/>
              </a:rPr>
              <a:t>It .... appears that the prison is on Potiphar’s premises, for 40:3 identifies it as “in the house of the captain of the guard,” using the same title previously given to Potiphar (39:1). The end result of this incarceration is that it puts Joseph in a place where he will become acquainted with members of Pharaoh’s court. It also offers another opportunity for the text to draw attention to the favor that Joseph enjoys with everyone he encounters despite his hardships.</a:t>
            </a:r>
          </a:p>
          <a:p>
            <a:pPr marL="0" indent="0" algn="just">
              <a:buNone/>
            </a:pP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100" b="1" kern="100" dirty="0">
                <a:latin typeface="Calibri" panose="020F0502020204030204" pitchFamily="34" charset="0"/>
                <a:ea typeface="Calibri" panose="020F0502020204030204" pitchFamily="34" charset="0"/>
                <a:cs typeface="Times New Roman" panose="02020603050405020304" pitchFamily="18" charset="0"/>
              </a:rPr>
              <a:t>John Walton, </a:t>
            </a:r>
            <a:r>
              <a:rPr lang="en-US" sz="2100" b="1" i="1" kern="100" dirty="0">
                <a:latin typeface="Calibri" panose="020F0502020204030204" pitchFamily="34" charset="0"/>
                <a:ea typeface="Calibri" panose="020F0502020204030204" pitchFamily="34" charset="0"/>
                <a:cs typeface="Times New Roman" panose="02020603050405020304" pitchFamily="18" charset="0"/>
              </a:rPr>
              <a:t>The NIV Application Commentary – Genesis</a:t>
            </a:r>
            <a:r>
              <a:rPr lang="en-US" sz="2100" b="1" kern="100" dirty="0">
                <a:latin typeface="Calibri" panose="020F0502020204030204" pitchFamily="34" charset="0"/>
                <a:ea typeface="Calibri" panose="020F0502020204030204" pitchFamily="34" charset="0"/>
                <a:cs typeface="Times New Roman" panose="02020603050405020304" pitchFamily="18" charset="0"/>
              </a:rPr>
              <a:t>, Zondervan, 2001, page 707.</a:t>
            </a:r>
            <a:endParaRPr lang="en-SG" sz="21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A cover of a book&#10;&#10;AI-generated content may be incorrect.">
            <a:extLst>
              <a:ext uri="{FF2B5EF4-FFF2-40B4-BE49-F238E27FC236}">
                <a16:creationId xmlns:a16="http://schemas.microsoft.com/office/drawing/2014/main" id="{58FEAF1F-2593-A6F8-4998-36E60087B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3623" y="1729945"/>
            <a:ext cx="2135658" cy="3546389"/>
          </a:xfrm>
          <a:prstGeom prst="rect">
            <a:avLst/>
          </a:prstGeom>
        </p:spPr>
      </p:pic>
    </p:spTree>
    <p:extLst>
      <p:ext uri="{BB962C8B-B14F-4D97-AF65-F5344CB8AC3E}">
        <p14:creationId xmlns:p14="http://schemas.microsoft.com/office/powerpoint/2010/main" val="321474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D587-5A9A-31B1-B1A9-058FE7095FE8}"/>
              </a:ext>
            </a:extLst>
          </p:cNvPr>
          <p:cNvSpPr>
            <a:spLocks noGrp="1"/>
          </p:cNvSpPr>
          <p:nvPr>
            <p:ph type="title"/>
          </p:nvPr>
        </p:nvSpPr>
        <p:spPr/>
        <p:txBody>
          <a:bodyPr/>
          <a:lstStyle/>
          <a:p>
            <a:pPr algn="ctr"/>
            <a:r>
              <a:rPr lang="en-US" b="1" dirty="0"/>
              <a:t>APPLICATION</a:t>
            </a:r>
          </a:p>
        </p:txBody>
      </p:sp>
      <p:sp>
        <p:nvSpPr>
          <p:cNvPr id="3" name="Content Placeholder 2">
            <a:extLst>
              <a:ext uri="{FF2B5EF4-FFF2-40B4-BE49-F238E27FC236}">
                <a16:creationId xmlns:a16="http://schemas.microsoft.com/office/drawing/2014/main" id="{83C99E5A-DB5C-D87F-7FD4-6B17281C27B1}"/>
              </a:ext>
            </a:extLst>
          </p:cNvPr>
          <p:cNvSpPr>
            <a:spLocks noGrp="1"/>
          </p:cNvSpPr>
          <p:nvPr>
            <p:ph idx="1"/>
          </p:nvPr>
        </p:nvSpPr>
        <p:spPr>
          <a:xfrm>
            <a:off x="2773599" y="1199499"/>
            <a:ext cx="7796540" cy="3997828"/>
          </a:xfrm>
        </p:spPr>
        <p:txBody>
          <a:bodyPr>
            <a:normAutofit/>
          </a:bodyPr>
          <a:lstStyle/>
          <a:p>
            <a:r>
              <a:rPr lang="en-US" sz="3200" dirty="0"/>
              <a:t>Like Joseph, we don’t know how our today or tomorrow will turn out. But can we</a:t>
            </a:r>
            <a:r>
              <a:rPr lang="en-US" sz="3200" u="sng" dirty="0"/>
              <a:t> trust </a:t>
            </a:r>
            <a:r>
              <a:rPr lang="en-US" sz="3200" dirty="0"/>
              <a:t>our lives and ways into God’s hand?</a:t>
            </a:r>
          </a:p>
        </p:txBody>
      </p:sp>
    </p:spTree>
    <p:extLst>
      <p:ext uri="{BB962C8B-B14F-4D97-AF65-F5344CB8AC3E}">
        <p14:creationId xmlns:p14="http://schemas.microsoft.com/office/powerpoint/2010/main" val="328131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293C0-CF0A-C2DF-E4E5-E37DDD523284}"/>
            </a:ext>
          </a:extLst>
        </p:cNvPr>
        <p:cNvGrpSpPr/>
        <p:nvPr/>
      </p:nvGrpSpPr>
      <p:grpSpPr>
        <a:xfrm>
          <a:off x="0" y="0"/>
          <a:ext cx="0" cy="0"/>
          <a:chOff x="0" y="0"/>
          <a:chExt cx="0" cy="0"/>
        </a:xfrm>
      </p:grpSpPr>
      <p:pic>
        <p:nvPicPr>
          <p:cNvPr id="4098" name="Picture 2" descr="Sadhu Sundar Singh - First Indian Christian Missionary, Apostle and  Wanderer for Christ">
            <a:extLst>
              <a:ext uri="{FF2B5EF4-FFF2-40B4-BE49-F238E27FC236}">
                <a16:creationId xmlns:a16="http://schemas.microsoft.com/office/drawing/2014/main" id="{D2A105CE-A7A1-35B0-3076-746240C28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314" y="537176"/>
            <a:ext cx="3556000" cy="551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C38D7C-FF2B-8BF6-6F2B-7A4C747DE7B8}"/>
              </a:ext>
            </a:extLst>
          </p:cNvPr>
          <p:cNvSpPr txBox="1"/>
          <p:nvPr/>
        </p:nvSpPr>
        <p:spPr>
          <a:xfrm>
            <a:off x="8143103" y="6048976"/>
            <a:ext cx="354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Sadhu Sundar Singh (1889-1929)</a:t>
            </a:r>
          </a:p>
        </p:txBody>
      </p:sp>
    </p:spTree>
    <p:extLst>
      <p:ext uri="{BB962C8B-B14F-4D97-AF65-F5344CB8AC3E}">
        <p14:creationId xmlns:p14="http://schemas.microsoft.com/office/powerpoint/2010/main" val="263498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together&#10;&#10;AI-generated content may be incorrect.">
            <a:extLst>
              <a:ext uri="{FF2B5EF4-FFF2-40B4-BE49-F238E27FC236}">
                <a16:creationId xmlns:a16="http://schemas.microsoft.com/office/drawing/2014/main" id="{29A19911-3135-A899-FB7D-5E0C39655CD0}"/>
              </a:ext>
            </a:extLst>
          </p:cNvPr>
          <p:cNvPicPr>
            <a:picLocks noChangeAspect="1"/>
          </p:cNvPicPr>
          <p:nvPr/>
        </p:nvPicPr>
        <p:blipFill>
          <a:blip r:embed="rId2"/>
          <a:stretch>
            <a:fillRect/>
          </a:stretch>
        </p:blipFill>
        <p:spPr>
          <a:xfrm>
            <a:off x="1713023" y="3428996"/>
            <a:ext cx="8480568" cy="3166079"/>
          </a:xfrm>
          <a:prstGeom prst="rect">
            <a:avLst/>
          </a:prstGeom>
        </p:spPr>
      </p:pic>
      <p:pic>
        <p:nvPicPr>
          <p:cNvPr id="3" name="Picture 2" descr="A person smiling at the camera&#10;&#10;AI-generated content may be incorrect.">
            <a:extLst>
              <a:ext uri="{FF2B5EF4-FFF2-40B4-BE49-F238E27FC236}">
                <a16:creationId xmlns:a16="http://schemas.microsoft.com/office/drawing/2014/main" id="{6D11F02B-24DB-77E6-480A-FA61E17E4B4B}"/>
              </a:ext>
            </a:extLst>
          </p:cNvPr>
          <p:cNvPicPr>
            <a:picLocks noChangeAspect="1"/>
          </p:cNvPicPr>
          <p:nvPr/>
        </p:nvPicPr>
        <p:blipFill>
          <a:blip r:embed="rId3"/>
          <a:stretch>
            <a:fillRect/>
          </a:stretch>
        </p:blipFill>
        <p:spPr>
          <a:xfrm>
            <a:off x="1713753" y="262644"/>
            <a:ext cx="8481303" cy="3166353"/>
          </a:xfrm>
          <a:prstGeom prst="rect">
            <a:avLst/>
          </a:prstGeom>
        </p:spPr>
      </p:pic>
      <p:sp>
        <p:nvSpPr>
          <p:cNvPr id="6" name="TextBox 5">
            <a:extLst>
              <a:ext uri="{FF2B5EF4-FFF2-40B4-BE49-F238E27FC236}">
                <a16:creationId xmlns:a16="http://schemas.microsoft.com/office/drawing/2014/main" id="{D4D8EAA0-207F-2F72-1EBB-1AC9754853A2}"/>
              </a:ext>
            </a:extLst>
          </p:cNvPr>
          <p:cNvSpPr txBox="1"/>
          <p:nvPr/>
        </p:nvSpPr>
        <p:spPr>
          <a:xfrm>
            <a:off x="2951205" y="5474043"/>
            <a:ext cx="6289589" cy="1261884"/>
          </a:xfrm>
          <a:prstGeom prst="rect">
            <a:avLst/>
          </a:prstGeom>
          <a:noFill/>
        </p:spPr>
        <p:txBody>
          <a:bodyPr wrap="square" rtlCol="0">
            <a:spAutoFit/>
          </a:bodyPr>
          <a:lstStyle/>
          <a:p>
            <a:pPr algn="ctr"/>
            <a:r>
              <a:rPr lang="en-US" sz="7600" b="1" dirty="0" err="1">
                <a:solidFill>
                  <a:schemeClr val="bg1"/>
                </a:solidFill>
                <a:latin typeface="Bradley Hand" pitchFamily="2" charset="77"/>
              </a:rPr>
              <a:t>Selva’s</a:t>
            </a:r>
            <a:r>
              <a:rPr lang="en-US" sz="7600" b="1" dirty="0">
                <a:solidFill>
                  <a:schemeClr val="bg1"/>
                </a:solidFill>
                <a:latin typeface="Bradley Hand" pitchFamily="2" charset="77"/>
              </a:rPr>
              <a:t> Story</a:t>
            </a:r>
          </a:p>
        </p:txBody>
      </p:sp>
    </p:spTree>
    <p:extLst>
      <p:ext uri="{BB962C8B-B14F-4D97-AF65-F5344CB8AC3E}">
        <p14:creationId xmlns:p14="http://schemas.microsoft.com/office/powerpoint/2010/main" val="75791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dhu Sundar Singh - First Indian Christian Missionary, Apostle and  Wanderer for Christ">
            <a:extLst>
              <a:ext uri="{FF2B5EF4-FFF2-40B4-BE49-F238E27FC236}">
                <a16:creationId xmlns:a16="http://schemas.microsoft.com/office/drawing/2014/main" id="{946D0332-8295-990E-366D-1A7028F69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314" y="537176"/>
            <a:ext cx="3556000" cy="551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9083BE-C6D8-5C62-A164-0A3F679579FD}"/>
              </a:ext>
            </a:extLst>
          </p:cNvPr>
          <p:cNvSpPr txBox="1"/>
          <p:nvPr/>
        </p:nvSpPr>
        <p:spPr>
          <a:xfrm>
            <a:off x="8143103" y="6048976"/>
            <a:ext cx="3546389" cy="830997"/>
          </a:xfrm>
          <a:prstGeom prst="rect">
            <a:avLst/>
          </a:prstGeom>
          <a:noFill/>
        </p:spPr>
        <p:txBody>
          <a:bodyPr wrap="square" rtlCol="0">
            <a:spAutoFit/>
          </a:bodyPr>
          <a:lstStyle/>
          <a:p>
            <a:pPr algn="ctr"/>
            <a:r>
              <a:rPr lang="en-US" sz="2400" b="1" dirty="0"/>
              <a:t>Sadhu Sundar Singh (1889-1929)</a:t>
            </a:r>
          </a:p>
        </p:txBody>
      </p:sp>
      <p:sp>
        <p:nvSpPr>
          <p:cNvPr id="6" name="TextBox 5">
            <a:extLst>
              <a:ext uri="{FF2B5EF4-FFF2-40B4-BE49-F238E27FC236}">
                <a16:creationId xmlns:a16="http://schemas.microsoft.com/office/drawing/2014/main" id="{91BD091D-7B95-3CB0-720D-ED32DADE8838}"/>
              </a:ext>
            </a:extLst>
          </p:cNvPr>
          <p:cNvSpPr txBox="1"/>
          <p:nvPr/>
        </p:nvSpPr>
        <p:spPr>
          <a:xfrm>
            <a:off x="749643" y="751344"/>
            <a:ext cx="6413157" cy="5355312"/>
          </a:xfrm>
          <a:prstGeom prst="rect">
            <a:avLst/>
          </a:prstGeom>
          <a:noFill/>
        </p:spPr>
        <p:txBody>
          <a:bodyPr wrap="square">
            <a:spAutoFit/>
          </a:bodyPr>
          <a:lstStyle/>
          <a:p>
            <a:pPr indent="457200" algn="just"/>
            <a:r>
              <a:rPr lang="en-US" sz="3800" b="1" dirty="0">
                <a:effectLst/>
                <a:latin typeface="Times New Roman" panose="02020603050405020304" pitchFamily="18" charset="0"/>
                <a:ea typeface="SimSun" panose="02010600030101010101" pitchFamily="2" charset="-122"/>
                <a:cs typeface="Angsana New" panose="02020603050405020304" pitchFamily="18" charset="-34"/>
              </a:rPr>
              <a:t>Many Christians cannot </a:t>
            </a:r>
            <a:r>
              <a:rPr lang="en-US" sz="3800" b="1" dirty="0" err="1">
                <a:effectLst/>
                <a:latin typeface="Times New Roman" panose="02020603050405020304" pitchFamily="18" charset="0"/>
                <a:ea typeface="SimSun" panose="02010600030101010101" pitchFamily="2" charset="-122"/>
                <a:cs typeface="Angsana New" panose="02020603050405020304" pitchFamily="18" charset="-34"/>
              </a:rPr>
              <a:t>realise</a:t>
            </a:r>
            <a:r>
              <a:rPr lang="en-US" sz="3800" b="1" dirty="0">
                <a:effectLst/>
                <a:latin typeface="Times New Roman" panose="02020603050405020304" pitchFamily="18" charset="0"/>
                <a:ea typeface="SimSun" panose="02010600030101010101" pitchFamily="2" charset="-122"/>
                <a:cs typeface="Angsana New" panose="02020603050405020304" pitchFamily="18" charset="-34"/>
              </a:rPr>
              <a:t> His precious, life-giving presence, because for them Christ lives in their heads or in their Bibles, not in their hearts. Only when a man gives his heart shall he find Him. The heart is the throne for the King of Kings. </a:t>
            </a:r>
            <a:endParaRPr lang="en-SG" sz="3800" b="1" dirty="0">
              <a:effectLst/>
              <a:latin typeface="Times New Roman" panose="02020603050405020304" pitchFamily="18" charset="0"/>
              <a:ea typeface="SimSun" panose="02010600030101010101" pitchFamily="2" charset="-122"/>
              <a:cs typeface="Angsana New" panose="02020603050405020304" pitchFamily="18" charset="-34"/>
            </a:endParaRPr>
          </a:p>
        </p:txBody>
      </p:sp>
    </p:spTree>
    <p:extLst>
      <p:ext uri="{BB962C8B-B14F-4D97-AF65-F5344CB8AC3E}">
        <p14:creationId xmlns:p14="http://schemas.microsoft.com/office/powerpoint/2010/main" val="293099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CD32-D7A9-14C7-02CF-B0304D080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71E6F-7CC1-A577-1253-FFAACE3B6141}"/>
              </a:ext>
            </a:extLst>
          </p:cNvPr>
          <p:cNvSpPr>
            <a:spLocks noGrp="1"/>
          </p:cNvSpPr>
          <p:nvPr>
            <p:ph type="title"/>
          </p:nvPr>
        </p:nvSpPr>
        <p:spPr/>
        <p:txBody>
          <a:bodyPr/>
          <a:lstStyle/>
          <a:p>
            <a:pPr algn="ctr"/>
            <a:r>
              <a:rPr lang="en-US" b="1" dirty="0"/>
              <a:t>APPLICATION</a:t>
            </a:r>
          </a:p>
        </p:txBody>
      </p:sp>
      <p:sp>
        <p:nvSpPr>
          <p:cNvPr id="3" name="Content Placeholder 2">
            <a:extLst>
              <a:ext uri="{FF2B5EF4-FFF2-40B4-BE49-F238E27FC236}">
                <a16:creationId xmlns:a16="http://schemas.microsoft.com/office/drawing/2014/main" id="{B27E1960-536D-17D4-F149-F8A7E2012959}"/>
              </a:ext>
            </a:extLst>
          </p:cNvPr>
          <p:cNvSpPr>
            <a:spLocks noGrp="1"/>
          </p:cNvSpPr>
          <p:nvPr>
            <p:ph idx="1"/>
          </p:nvPr>
        </p:nvSpPr>
        <p:spPr/>
        <p:txBody>
          <a:bodyPr>
            <a:normAutofit/>
          </a:bodyPr>
          <a:lstStyle/>
          <a:p>
            <a:r>
              <a:rPr lang="en-US" sz="3200" dirty="0"/>
              <a:t>Like Joseph, we don’t know how our today or tomorrow will turn out. But can we</a:t>
            </a:r>
            <a:r>
              <a:rPr lang="en-US" sz="3200" u="sng" dirty="0"/>
              <a:t> trust </a:t>
            </a:r>
            <a:r>
              <a:rPr lang="en-US" sz="3200" dirty="0"/>
              <a:t>our lives and ways into God’s hand?</a:t>
            </a:r>
          </a:p>
          <a:p>
            <a:r>
              <a:rPr lang="en-US" sz="3200" dirty="0"/>
              <a:t>We must </a:t>
            </a:r>
            <a:r>
              <a:rPr lang="en-US" sz="3200" u="sng" dirty="0"/>
              <a:t>endure</a:t>
            </a:r>
            <a:r>
              <a:rPr lang="en-US" sz="3200" dirty="0"/>
              <a:t> trials so that God, who is faithful, can bring us through.</a:t>
            </a:r>
          </a:p>
        </p:txBody>
      </p:sp>
    </p:spTree>
    <p:extLst>
      <p:ext uri="{BB962C8B-B14F-4D97-AF65-F5344CB8AC3E}">
        <p14:creationId xmlns:p14="http://schemas.microsoft.com/office/powerpoint/2010/main" val="346900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2FB2-3EA0-56A2-29FF-C61AE7FAB081}"/>
              </a:ext>
            </a:extLst>
          </p:cNvPr>
          <p:cNvSpPr>
            <a:spLocks noGrp="1"/>
          </p:cNvSpPr>
          <p:nvPr>
            <p:ph type="title"/>
          </p:nvPr>
        </p:nvSpPr>
        <p:spPr>
          <a:xfrm>
            <a:off x="557234" y="154459"/>
            <a:ext cx="10396882" cy="1151965"/>
          </a:xfrm>
        </p:spPr>
        <p:txBody>
          <a:bodyPr/>
          <a:lstStyle/>
          <a:p>
            <a:r>
              <a:rPr lang="en-US" dirty="0"/>
              <a:t>Hebrews 10:32-36</a:t>
            </a:r>
          </a:p>
        </p:txBody>
      </p:sp>
      <p:sp>
        <p:nvSpPr>
          <p:cNvPr id="3" name="Content Placeholder 2">
            <a:extLst>
              <a:ext uri="{FF2B5EF4-FFF2-40B4-BE49-F238E27FC236}">
                <a16:creationId xmlns:a16="http://schemas.microsoft.com/office/drawing/2014/main" id="{6F92AB13-BF00-297C-7A4D-A6E8D2FA99E8}"/>
              </a:ext>
            </a:extLst>
          </p:cNvPr>
          <p:cNvSpPr>
            <a:spLocks noGrp="1"/>
          </p:cNvSpPr>
          <p:nvPr>
            <p:ph idx="1"/>
          </p:nvPr>
        </p:nvSpPr>
        <p:spPr>
          <a:xfrm>
            <a:off x="180203" y="1513913"/>
            <a:ext cx="11150944" cy="3311189"/>
          </a:xfrm>
        </p:spPr>
        <p:txBody>
          <a:bodyPr>
            <a:noAutofit/>
          </a:bodyPr>
          <a:lstStyle/>
          <a:p>
            <a:pPr marL="0" indent="0" algn="just">
              <a:buNone/>
            </a:pPr>
            <a:r>
              <a:rPr lang="en-SG" sz="2400" b="1" i="0" baseline="30000" dirty="0">
                <a:solidFill>
                  <a:srgbClr val="000000"/>
                </a:solidFill>
                <a:effectLst/>
                <a:latin typeface="system-ui"/>
              </a:rPr>
              <a:t>32 </a:t>
            </a:r>
            <a:r>
              <a:rPr lang="en-SG" sz="2400" b="1" i="0" dirty="0">
                <a:solidFill>
                  <a:srgbClr val="000000"/>
                </a:solidFill>
                <a:effectLst/>
                <a:latin typeface="system-ui"/>
              </a:rPr>
              <a:t>But recall the former days when, after you were enlightened, you endured a hard struggle with sufferings, </a:t>
            </a:r>
            <a:r>
              <a:rPr lang="en-SG" sz="2400" b="1" i="0" baseline="30000" dirty="0">
                <a:solidFill>
                  <a:srgbClr val="000000"/>
                </a:solidFill>
                <a:effectLst/>
                <a:latin typeface="system-ui"/>
              </a:rPr>
              <a:t>33 </a:t>
            </a:r>
            <a:r>
              <a:rPr lang="en-SG" sz="2400" b="1" i="0" dirty="0">
                <a:solidFill>
                  <a:srgbClr val="000000"/>
                </a:solidFill>
                <a:effectLst/>
                <a:latin typeface="system-ui"/>
              </a:rPr>
              <a:t>sometimes being publicly exposed to reproach and affliction, and sometimes being partners with those so treated. </a:t>
            </a:r>
            <a:r>
              <a:rPr lang="en-SG" sz="2400" b="1" i="0" baseline="30000" dirty="0">
                <a:solidFill>
                  <a:srgbClr val="000000"/>
                </a:solidFill>
                <a:effectLst/>
                <a:latin typeface="system-ui"/>
              </a:rPr>
              <a:t>34 </a:t>
            </a:r>
            <a:r>
              <a:rPr lang="en-SG" sz="2400" b="1" i="0" dirty="0">
                <a:solidFill>
                  <a:srgbClr val="000000"/>
                </a:solidFill>
                <a:effectLst/>
                <a:latin typeface="system-ui"/>
              </a:rPr>
              <a:t>For you had compassion on those in prison, and you joyfully accepted the plundering of your property, since you knew that you yourselves had a better possession and an abiding one. </a:t>
            </a:r>
            <a:r>
              <a:rPr lang="en-SG" sz="2400" b="1" i="0" baseline="30000" dirty="0">
                <a:solidFill>
                  <a:srgbClr val="000000"/>
                </a:solidFill>
                <a:effectLst/>
                <a:latin typeface="system-ui"/>
              </a:rPr>
              <a:t>35 </a:t>
            </a:r>
            <a:r>
              <a:rPr lang="en-SG" sz="2400" b="1" i="0" dirty="0">
                <a:solidFill>
                  <a:srgbClr val="000000"/>
                </a:solidFill>
                <a:effectLst/>
                <a:latin typeface="system-ui"/>
              </a:rPr>
              <a:t>Therefore do not throw away your confidence, which has a great reward. </a:t>
            </a:r>
            <a:r>
              <a:rPr lang="en-SG" sz="2400" b="1" i="0" baseline="30000" dirty="0">
                <a:solidFill>
                  <a:srgbClr val="000000"/>
                </a:solidFill>
                <a:effectLst/>
                <a:latin typeface="system-ui"/>
              </a:rPr>
              <a:t>36 </a:t>
            </a:r>
            <a:r>
              <a:rPr lang="en-SG" sz="2400" b="1" i="0" u="sng" dirty="0">
                <a:solidFill>
                  <a:srgbClr val="000000"/>
                </a:solidFill>
                <a:effectLst/>
                <a:latin typeface="system-ui"/>
              </a:rPr>
              <a:t>For you have need of endurance</a:t>
            </a:r>
            <a:r>
              <a:rPr lang="en-SG" sz="2400" b="1" i="0" dirty="0">
                <a:solidFill>
                  <a:srgbClr val="000000"/>
                </a:solidFill>
                <a:effectLst/>
                <a:latin typeface="system-ui"/>
              </a:rPr>
              <a:t>, so that when you have done the will of God you may receive what is promised.</a:t>
            </a:r>
            <a:endParaRPr lang="en-US" sz="2400" b="1" dirty="0"/>
          </a:p>
        </p:txBody>
      </p:sp>
    </p:spTree>
    <p:extLst>
      <p:ext uri="{BB962C8B-B14F-4D97-AF65-F5344CB8AC3E}">
        <p14:creationId xmlns:p14="http://schemas.microsoft.com/office/powerpoint/2010/main" val="265237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6B01F-9EFE-0956-DABE-1FC03F102AD5}"/>
              </a:ext>
            </a:extLst>
          </p:cNvPr>
          <p:cNvSpPr>
            <a:spLocks noGrp="1"/>
          </p:cNvSpPr>
          <p:nvPr>
            <p:ph idx="1"/>
          </p:nvPr>
        </p:nvSpPr>
        <p:spPr>
          <a:xfrm>
            <a:off x="135924" y="142102"/>
            <a:ext cx="11602995" cy="6573795"/>
          </a:xfrm>
        </p:spPr>
        <p:txBody>
          <a:bodyPr>
            <a:normAutofit/>
          </a:bodyPr>
          <a:lstStyle/>
          <a:p>
            <a:pPr marL="0" indent="0" algn="just">
              <a:buNone/>
            </a:pPr>
            <a:r>
              <a:rPr lang="en-SG" sz="3600" b="1" dirty="0">
                <a:solidFill>
                  <a:srgbClr val="000000"/>
                </a:solidFill>
                <a:effectLst/>
                <a:latin typeface="Segoe UI" panose="020B0502040204020203" pitchFamily="34" charset="0"/>
                <a:ea typeface="Times New Roman" panose="02020603050405020304" pitchFamily="18" charset="0"/>
              </a:rPr>
              <a:t>Now Joseph had been brought down to Egypt, and Potiphar, an officer of Pharaoh, the captain of the guard, an Egyptian, had bought him from the Ishmaelites who had brought him down there. </a:t>
            </a:r>
            <a:r>
              <a:rPr lang="en-SG" sz="3600" b="1" baseline="30000" dirty="0">
                <a:solidFill>
                  <a:srgbClr val="000000"/>
                </a:solidFill>
                <a:effectLst/>
                <a:latin typeface="Segoe UI" panose="020B0502040204020203" pitchFamily="34" charset="0"/>
                <a:ea typeface="Times New Roman" panose="02020603050405020304" pitchFamily="18" charset="0"/>
              </a:rPr>
              <a:t>2 </a:t>
            </a:r>
            <a:r>
              <a:rPr lang="en-SG" sz="3600" b="1" dirty="0">
                <a:solidFill>
                  <a:srgbClr val="000000"/>
                </a:solidFill>
                <a:effectLst/>
                <a:latin typeface="Segoe UI" panose="020B0502040204020203" pitchFamily="34" charset="0"/>
                <a:ea typeface="Times New Roman" panose="02020603050405020304" pitchFamily="18" charset="0"/>
              </a:rPr>
              <a:t>The </a:t>
            </a:r>
            <a:r>
              <a:rPr lang="en-SG" sz="3600" b="1" cap="small" dirty="0">
                <a:solidFill>
                  <a:srgbClr val="000000"/>
                </a:solidFill>
                <a:effectLst/>
                <a:latin typeface="Segoe UI" panose="020B0502040204020203" pitchFamily="34" charset="0"/>
                <a:ea typeface="Times New Roman" panose="02020603050405020304" pitchFamily="18" charset="0"/>
              </a:rPr>
              <a:t>Lord</a:t>
            </a:r>
            <a:r>
              <a:rPr lang="en-SG" sz="3600" b="1" dirty="0">
                <a:solidFill>
                  <a:srgbClr val="000000"/>
                </a:solidFill>
                <a:effectLst/>
                <a:latin typeface="Segoe UI" panose="020B0502040204020203" pitchFamily="34" charset="0"/>
                <a:ea typeface="Times New Roman" panose="02020603050405020304" pitchFamily="18" charset="0"/>
              </a:rPr>
              <a:t> was with Joseph, and he became a successful man, and he was in the house of his Egyptian master. </a:t>
            </a:r>
            <a:r>
              <a:rPr lang="en-SG" sz="3600" b="1" baseline="30000" dirty="0">
                <a:solidFill>
                  <a:srgbClr val="000000"/>
                </a:solidFill>
                <a:effectLst/>
                <a:latin typeface="Segoe UI" panose="020B0502040204020203" pitchFamily="34" charset="0"/>
                <a:ea typeface="Times New Roman" panose="02020603050405020304" pitchFamily="18" charset="0"/>
              </a:rPr>
              <a:t>3 </a:t>
            </a:r>
            <a:r>
              <a:rPr lang="en-SG" sz="3600" b="1" dirty="0">
                <a:solidFill>
                  <a:srgbClr val="000000"/>
                </a:solidFill>
                <a:effectLst/>
                <a:latin typeface="Segoe UI" panose="020B0502040204020203" pitchFamily="34" charset="0"/>
                <a:ea typeface="Times New Roman" panose="02020603050405020304" pitchFamily="18" charset="0"/>
              </a:rPr>
              <a:t>His master saw that the </a:t>
            </a:r>
            <a:r>
              <a:rPr lang="en-SG" sz="3600" b="1" cap="small" dirty="0">
                <a:solidFill>
                  <a:srgbClr val="000000"/>
                </a:solidFill>
                <a:effectLst/>
                <a:latin typeface="Segoe UI" panose="020B0502040204020203" pitchFamily="34" charset="0"/>
                <a:ea typeface="Times New Roman" panose="02020603050405020304" pitchFamily="18" charset="0"/>
              </a:rPr>
              <a:t>Lord</a:t>
            </a:r>
            <a:r>
              <a:rPr lang="en-SG" sz="3600" b="1" dirty="0">
                <a:solidFill>
                  <a:srgbClr val="000000"/>
                </a:solidFill>
                <a:effectLst/>
                <a:latin typeface="Segoe UI" panose="020B0502040204020203" pitchFamily="34" charset="0"/>
                <a:ea typeface="Times New Roman" panose="02020603050405020304" pitchFamily="18" charset="0"/>
              </a:rPr>
              <a:t> was with him and that the </a:t>
            </a:r>
            <a:r>
              <a:rPr lang="en-SG" sz="3600" b="1" cap="small" dirty="0">
                <a:solidFill>
                  <a:srgbClr val="000000"/>
                </a:solidFill>
                <a:effectLst/>
                <a:latin typeface="Segoe UI" panose="020B0502040204020203" pitchFamily="34" charset="0"/>
                <a:ea typeface="Times New Roman" panose="02020603050405020304" pitchFamily="18" charset="0"/>
              </a:rPr>
              <a:t>Lord</a:t>
            </a:r>
            <a:r>
              <a:rPr lang="en-SG" sz="3600" b="1" dirty="0">
                <a:solidFill>
                  <a:srgbClr val="000000"/>
                </a:solidFill>
                <a:effectLst/>
                <a:latin typeface="Segoe UI" panose="020B0502040204020203" pitchFamily="34" charset="0"/>
                <a:ea typeface="Times New Roman" panose="02020603050405020304" pitchFamily="18" charset="0"/>
              </a:rPr>
              <a:t> caused all that he did to succeed in his hands. </a:t>
            </a:r>
            <a:endParaRPr lang="en-US" sz="3600" dirty="0"/>
          </a:p>
        </p:txBody>
      </p:sp>
    </p:spTree>
    <p:extLst>
      <p:ext uri="{BB962C8B-B14F-4D97-AF65-F5344CB8AC3E}">
        <p14:creationId xmlns:p14="http://schemas.microsoft.com/office/powerpoint/2010/main" val="44020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75BB-DAED-71B9-D25A-EEFF41DBAD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ABFC8-BF47-369A-61C4-73DA02AC67A6}"/>
              </a:ext>
            </a:extLst>
          </p:cNvPr>
          <p:cNvSpPr>
            <a:spLocks noGrp="1"/>
          </p:cNvSpPr>
          <p:nvPr>
            <p:ph idx="1"/>
          </p:nvPr>
        </p:nvSpPr>
        <p:spPr>
          <a:xfrm>
            <a:off x="135924" y="142102"/>
            <a:ext cx="11602995" cy="6573795"/>
          </a:xfrm>
        </p:spPr>
        <p:txBody>
          <a:bodyPr>
            <a:normAutofit/>
          </a:bodyPr>
          <a:lstStyle/>
          <a:p>
            <a:pPr marL="0" indent="0" algn="just">
              <a:buNone/>
            </a:pPr>
            <a:r>
              <a:rPr lang="en-SG" sz="3600" b="1" baseline="30000" dirty="0">
                <a:solidFill>
                  <a:srgbClr val="000000"/>
                </a:solidFill>
                <a:effectLst/>
                <a:latin typeface="Segoe UI" panose="020B0502040204020203" pitchFamily="34" charset="0"/>
                <a:ea typeface="Times New Roman" panose="02020603050405020304" pitchFamily="18" charset="0"/>
              </a:rPr>
              <a:t>4 </a:t>
            </a:r>
            <a:r>
              <a:rPr lang="en-SG" sz="3600" b="1" dirty="0">
                <a:solidFill>
                  <a:srgbClr val="000000"/>
                </a:solidFill>
                <a:effectLst/>
                <a:latin typeface="Segoe UI" panose="020B0502040204020203" pitchFamily="34" charset="0"/>
                <a:ea typeface="Times New Roman" panose="02020603050405020304" pitchFamily="18" charset="0"/>
              </a:rPr>
              <a:t>So Joseph found favour in his sight and attended him, and he made him overseer of his house and put him in charge of all that he had. </a:t>
            </a:r>
            <a:r>
              <a:rPr lang="en-SG" sz="3600" b="1" baseline="30000" dirty="0">
                <a:solidFill>
                  <a:srgbClr val="000000"/>
                </a:solidFill>
                <a:effectLst/>
                <a:latin typeface="Segoe UI" panose="020B0502040204020203" pitchFamily="34" charset="0"/>
                <a:ea typeface="Times New Roman" panose="02020603050405020304" pitchFamily="18" charset="0"/>
              </a:rPr>
              <a:t>5 </a:t>
            </a:r>
            <a:r>
              <a:rPr lang="en-SG" sz="3600" b="1" dirty="0">
                <a:solidFill>
                  <a:srgbClr val="000000"/>
                </a:solidFill>
                <a:effectLst/>
                <a:latin typeface="Segoe UI" panose="020B0502040204020203" pitchFamily="34" charset="0"/>
                <a:ea typeface="Times New Roman" panose="02020603050405020304" pitchFamily="18" charset="0"/>
              </a:rPr>
              <a:t>From the time that he made him overseer in his house and over all that he had, the </a:t>
            </a:r>
            <a:r>
              <a:rPr lang="en-SG" sz="3600" b="1" cap="small" dirty="0">
                <a:solidFill>
                  <a:srgbClr val="000000"/>
                </a:solidFill>
                <a:effectLst/>
                <a:latin typeface="Segoe UI" panose="020B0502040204020203" pitchFamily="34" charset="0"/>
                <a:ea typeface="Times New Roman" panose="02020603050405020304" pitchFamily="18" charset="0"/>
              </a:rPr>
              <a:t>Lord</a:t>
            </a:r>
            <a:r>
              <a:rPr lang="en-SG" sz="3600" b="1" dirty="0">
                <a:solidFill>
                  <a:srgbClr val="000000"/>
                </a:solidFill>
                <a:effectLst/>
                <a:latin typeface="Segoe UI" panose="020B0502040204020203" pitchFamily="34" charset="0"/>
                <a:ea typeface="Times New Roman" panose="02020603050405020304" pitchFamily="18" charset="0"/>
              </a:rPr>
              <a:t> blessed the Egyptian's house for Joseph's sake; the blessing of the </a:t>
            </a:r>
            <a:r>
              <a:rPr lang="en-SG" sz="3600" b="1" cap="small" dirty="0">
                <a:solidFill>
                  <a:srgbClr val="000000"/>
                </a:solidFill>
                <a:effectLst/>
                <a:latin typeface="Segoe UI" panose="020B0502040204020203" pitchFamily="34" charset="0"/>
                <a:ea typeface="Times New Roman" panose="02020603050405020304" pitchFamily="18" charset="0"/>
              </a:rPr>
              <a:t>Lord</a:t>
            </a:r>
            <a:r>
              <a:rPr lang="en-SG" sz="3600" b="1" dirty="0">
                <a:solidFill>
                  <a:srgbClr val="000000"/>
                </a:solidFill>
                <a:effectLst/>
                <a:latin typeface="Segoe UI" panose="020B0502040204020203" pitchFamily="34" charset="0"/>
                <a:ea typeface="Times New Roman" panose="02020603050405020304" pitchFamily="18" charset="0"/>
              </a:rPr>
              <a:t> was on all that he had, in house and field. </a:t>
            </a:r>
            <a:r>
              <a:rPr lang="en-SG" sz="3600" b="1" baseline="30000" dirty="0">
                <a:solidFill>
                  <a:srgbClr val="000000"/>
                </a:solidFill>
                <a:effectLst/>
                <a:latin typeface="Segoe UI" panose="020B0502040204020203" pitchFamily="34" charset="0"/>
                <a:ea typeface="Times New Roman" panose="02020603050405020304" pitchFamily="18" charset="0"/>
              </a:rPr>
              <a:t>6 </a:t>
            </a:r>
            <a:r>
              <a:rPr lang="en-SG" sz="3600" b="1" dirty="0">
                <a:solidFill>
                  <a:srgbClr val="000000"/>
                </a:solidFill>
                <a:effectLst/>
                <a:latin typeface="Segoe UI" panose="020B0502040204020203" pitchFamily="34" charset="0"/>
                <a:ea typeface="Times New Roman" panose="02020603050405020304" pitchFamily="18" charset="0"/>
              </a:rPr>
              <a:t>So he left all that he had in Joseph's charge, and because of him he had no concern about anything but the food he ate.</a:t>
            </a:r>
            <a:endParaRPr lang="en-SG" sz="36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3624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0EE5-4116-A833-D29C-205D71BCD128}"/>
              </a:ext>
            </a:extLst>
          </p:cNvPr>
          <p:cNvSpPr>
            <a:spLocks noGrp="1"/>
          </p:cNvSpPr>
          <p:nvPr>
            <p:ph type="title"/>
          </p:nvPr>
        </p:nvSpPr>
        <p:spPr/>
        <p:txBody>
          <a:bodyPr/>
          <a:lstStyle/>
          <a:p>
            <a:pPr algn="l"/>
            <a:r>
              <a:rPr lang="en-US" dirty="0"/>
              <a:t> </a:t>
            </a:r>
            <a:r>
              <a:rPr lang="en-US" b="1" u="sng" dirty="0"/>
              <a:t>Genesis 39:1-6 – Running From Sin</a:t>
            </a:r>
          </a:p>
        </p:txBody>
      </p:sp>
      <p:sp>
        <p:nvSpPr>
          <p:cNvPr id="3" name="Content Placeholder 2">
            <a:extLst>
              <a:ext uri="{FF2B5EF4-FFF2-40B4-BE49-F238E27FC236}">
                <a16:creationId xmlns:a16="http://schemas.microsoft.com/office/drawing/2014/main" id="{2045A4FE-972F-12CF-9EA7-49C4576884A2}"/>
              </a:ext>
            </a:extLst>
          </p:cNvPr>
          <p:cNvSpPr>
            <a:spLocks noGrp="1"/>
          </p:cNvSpPr>
          <p:nvPr>
            <p:ph idx="1"/>
          </p:nvPr>
        </p:nvSpPr>
        <p:spPr>
          <a:xfrm>
            <a:off x="1606378" y="2052116"/>
            <a:ext cx="9292281" cy="3997828"/>
          </a:xfrm>
        </p:spPr>
        <p:txBody>
          <a:bodyPr>
            <a:noAutofit/>
          </a:bodyPr>
          <a:lstStyle/>
          <a:p>
            <a:r>
              <a:rPr lang="en-US" sz="3400" dirty="0"/>
              <a:t>Verse 2 - The Lord was with Joseph – see also verses 3, 21 and 23.</a:t>
            </a:r>
          </a:p>
          <a:p>
            <a:r>
              <a:rPr lang="en-US" sz="3400" dirty="0"/>
              <a:t>Vs 3-4 – His Master Potiphar saw that God was with Joseph and gave him the highest appointment as overseer of his household.</a:t>
            </a:r>
          </a:p>
          <a:p>
            <a:r>
              <a:rPr lang="en-US" sz="3400" dirty="0"/>
              <a:t>Vs 5-6 - God's blessing overflows from Joseph to bless those around him.</a:t>
            </a:r>
          </a:p>
        </p:txBody>
      </p:sp>
    </p:spTree>
    <p:extLst>
      <p:ext uri="{BB962C8B-B14F-4D97-AF65-F5344CB8AC3E}">
        <p14:creationId xmlns:p14="http://schemas.microsoft.com/office/powerpoint/2010/main" val="258206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EDA3-D869-9184-AE5A-42E97A965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AFA00-9490-171C-EB54-EFFAEB88F63D}"/>
              </a:ext>
            </a:extLst>
          </p:cNvPr>
          <p:cNvSpPr>
            <a:spLocks noGrp="1"/>
          </p:cNvSpPr>
          <p:nvPr>
            <p:ph type="title"/>
          </p:nvPr>
        </p:nvSpPr>
        <p:spPr>
          <a:xfrm>
            <a:off x="833051" y="123568"/>
            <a:ext cx="10058400" cy="1371600"/>
          </a:xfrm>
        </p:spPr>
        <p:txBody>
          <a:bodyPr/>
          <a:lstStyle/>
          <a:p>
            <a:pPr algn="ctr"/>
            <a:r>
              <a:rPr lang="en-US" b="1" dirty="0"/>
              <a:t>Blessed to be a blessing</a:t>
            </a:r>
          </a:p>
        </p:txBody>
      </p:sp>
      <p:sp>
        <p:nvSpPr>
          <p:cNvPr id="3" name="Content Placeholder 2">
            <a:extLst>
              <a:ext uri="{FF2B5EF4-FFF2-40B4-BE49-F238E27FC236}">
                <a16:creationId xmlns:a16="http://schemas.microsoft.com/office/drawing/2014/main" id="{A2EEFF21-D2EF-DEF7-CD50-AEA65E531155}"/>
              </a:ext>
            </a:extLst>
          </p:cNvPr>
          <p:cNvSpPr>
            <a:spLocks noGrp="1"/>
          </p:cNvSpPr>
          <p:nvPr>
            <p:ph idx="1"/>
          </p:nvPr>
        </p:nvSpPr>
        <p:spPr>
          <a:xfrm>
            <a:off x="370703" y="1285103"/>
            <a:ext cx="9348577" cy="5053913"/>
          </a:xfrm>
        </p:spPr>
        <p:txBody>
          <a:bodyPr>
            <a:normAutofit lnSpcReduction="10000"/>
          </a:bodyPr>
          <a:lstStyle/>
          <a:p>
            <a:pPr marL="0" indent="0" algn="just">
              <a:buNone/>
            </a:pPr>
            <a:r>
              <a:rPr lang="en-US" sz="3800" b="1" kern="100" dirty="0">
                <a:effectLst/>
                <a:latin typeface="Calibri" panose="020F0502020204030204" pitchFamily="34" charset="0"/>
                <a:ea typeface="Calibri" panose="020F0502020204030204" pitchFamily="34" charset="0"/>
                <a:cs typeface="Times New Roman" panose="02020603050405020304" pitchFamily="18" charset="0"/>
              </a:rPr>
              <a:t>As in the relationship between Jacob and Laban where Laban recognized that the Lord’s favor was with Jacob (30:27), Potiphar sees the same in Joseph and trusts him with responsibility. As a result, the blessing side of the covenant continues to be realized on a small scale as Potiphar and his house are blessed through Joseph (39:5–6). </a:t>
            </a:r>
          </a:p>
          <a:p>
            <a:pPr marL="0" indent="0" algn="just">
              <a:buNone/>
            </a:pPr>
            <a:r>
              <a:rPr lang="en-US" sz="2100" b="1" kern="100" dirty="0">
                <a:latin typeface="Calibri" panose="020F0502020204030204" pitchFamily="34" charset="0"/>
                <a:ea typeface="Calibri" panose="020F0502020204030204" pitchFamily="34" charset="0"/>
                <a:cs typeface="Times New Roman" panose="02020603050405020304" pitchFamily="18" charset="0"/>
              </a:rPr>
              <a:t>John Walton, </a:t>
            </a:r>
            <a:r>
              <a:rPr lang="en-US" sz="2100" b="1" i="1" kern="100" dirty="0">
                <a:latin typeface="Calibri" panose="020F0502020204030204" pitchFamily="34" charset="0"/>
                <a:ea typeface="Calibri" panose="020F0502020204030204" pitchFamily="34" charset="0"/>
                <a:cs typeface="Times New Roman" panose="02020603050405020304" pitchFamily="18" charset="0"/>
              </a:rPr>
              <a:t>The NIV Application Commentary – Genesis</a:t>
            </a:r>
            <a:r>
              <a:rPr lang="en-US" sz="2100" b="1" kern="100" dirty="0">
                <a:latin typeface="Calibri" panose="020F0502020204030204" pitchFamily="34" charset="0"/>
                <a:ea typeface="Calibri" panose="020F0502020204030204" pitchFamily="34" charset="0"/>
                <a:cs typeface="Times New Roman" panose="02020603050405020304" pitchFamily="18" charset="0"/>
              </a:rPr>
              <a:t>, Zondervan, 2001, page 706.</a:t>
            </a:r>
            <a:endParaRPr lang="en-SG" sz="21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descr="A cover of a book&#10;&#10;AI-generated content may be incorrect.">
            <a:extLst>
              <a:ext uri="{FF2B5EF4-FFF2-40B4-BE49-F238E27FC236}">
                <a16:creationId xmlns:a16="http://schemas.microsoft.com/office/drawing/2014/main" id="{734BA16A-B07E-9EC8-D91D-E847C3A576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3622" y="1729946"/>
            <a:ext cx="2135658" cy="3546389"/>
          </a:xfrm>
          <a:prstGeom prst="rect">
            <a:avLst/>
          </a:prstGeom>
        </p:spPr>
      </p:pic>
    </p:spTree>
    <p:extLst>
      <p:ext uri="{BB962C8B-B14F-4D97-AF65-F5344CB8AC3E}">
        <p14:creationId xmlns:p14="http://schemas.microsoft.com/office/powerpoint/2010/main" val="208517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BE7CF-371A-41FA-1D44-B80EDB63EB2A}"/>
              </a:ext>
            </a:extLst>
          </p:cNvPr>
          <p:cNvSpPr>
            <a:spLocks noGrp="1"/>
          </p:cNvSpPr>
          <p:nvPr>
            <p:ph idx="1"/>
          </p:nvPr>
        </p:nvSpPr>
        <p:spPr>
          <a:xfrm>
            <a:off x="288324" y="98853"/>
            <a:ext cx="11615351" cy="6919784"/>
          </a:xfrm>
        </p:spPr>
        <p:txBody>
          <a:bodyPr>
            <a:normAutofit/>
          </a:bodyPr>
          <a:lstStyle/>
          <a:p>
            <a:pPr marL="0" indent="0" algn="just">
              <a:buNone/>
            </a:pPr>
            <a:r>
              <a:rPr lang="en-SG" sz="3700" b="1" dirty="0">
                <a:solidFill>
                  <a:srgbClr val="000000"/>
                </a:solidFill>
                <a:effectLst/>
                <a:latin typeface="Segoe UI" panose="020B0502040204020203" pitchFamily="34" charset="0"/>
                <a:ea typeface="Times New Roman" panose="02020603050405020304" pitchFamily="18" charset="0"/>
              </a:rPr>
              <a:t>Now Joseph was handsome in form and appearance. </a:t>
            </a:r>
            <a:r>
              <a:rPr lang="en-SG" sz="3700" b="1" baseline="30000" dirty="0">
                <a:solidFill>
                  <a:srgbClr val="000000"/>
                </a:solidFill>
                <a:effectLst/>
                <a:latin typeface="Segoe UI" panose="020B0502040204020203" pitchFamily="34" charset="0"/>
                <a:ea typeface="Times New Roman" panose="02020603050405020304" pitchFamily="18" charset="0"/>
              </a:rPr>
              <a:t>7 </a:t>
            </a:r>
            <a:r>
              <a:rPr lang="en-SG" sz="3700" b="1" dirty="0">
                <a:solidFill>
                  <a:srgbClr val="000000"/>
                </a:solidFill>
                <a:effectLst/>
                <a:latin typeface="Segoe UI" panose="020B0502040204020203" pitchFamily="34" charset="0"/>
                <a:ea typeface="Times New Roman" panose="02020603050405020304" pitchFamily="18" charset="0"/>
              </a:rPr>
              <a:t>And after a time his master's wife cast her eyes on Joseph and said, “Lie with me.” </a:t>
            </a:r>
            <a:r>
              <a:rPr lang="en-SG" sz="3700" b="1" baseline="30000" dirty="0">
                <a:solidFill>
                  <a:srgbClr val="000000"/>
                </a:solidFill>
                <a:effectLst/>
                <a:latin typeface="Segoe UI" panose="020B0502040204020203" pitchFamily="34" charset="0"/>
                <a:ea typeface="Times New Roman" panose="02020603050405020304" pitchFamily="18" charset="0"/>
              </a:rPr>
              <a:t>8 </a:t>
            </a:r>
            <a:r>
              <a:rPr lang="en-SG" sz="3700" b="1" dirty="0">
                <a:solidFill>
                  <a:srgbClr val="000000"/>
                </a:solidFill>
                <a:effectLst/>
                <a:latin typeface="Segoe UI" panose="020B0502040204020203" pitchFamily="34" charset="0"/>
                <a:ea typeface="Times New Roman" panose="02020603050405020304" pitchFamily="18" charset="0"/>
              </a:rPr>
              <a:t>But he refused and said to his master's wife, “Behold, because of me my master has no concern about anything in the house, and he has put everything that he has in my charge. </a:t>
            </a:r>
            <a:r>
              <a:rPr lang="en-SG" sz="3700" b="1" baseline="30000" dirty="0">
                <a:solidFill>
                  <a:srgbClr val="000000"/>
                </a:solidFill>
                <a:effectLst/>
                <a:latin typeface="Segoe UI" panose="020B0502040204020203" pitchFamily="34" charset="0"/>
                <a:ea typeface="Times New Roman" panose="02020603050405020304" pitchFamily="18" charset="0"/>
              </a:rPr>
              <a:t>9 </a:t>
            </a:r>
            <a:r>
              <a:rPr lang="en-SG" sz="3700" b="1" dirty="0">
                <a:solidFill>
                  <a:srgbClr val="000000"/>
                </a:solidFill>
                <a:effectLst/>
                <a:latin typeface="Segoe UI" panose="020B0502040204020203" pitchFamily="34" charset="0"/>
                <a:ea typeface="Times New Roman" panose="02020603050405020304" pitchFamily="18" charset="0"/>
              </a:rPr>
              <a:t>He is not greater in this house than I am, nor has he kept back anything from me except you, because you are his wife. How then can I do this great wickedness and sin against God?” </a:t>
            </a:r>
            <a:r>
              <a:rPr lang="en-SG" sz="3700" b="1" baseline="30000" dirty="0">
                <a:solidFill>
                  <a:srgbClr val="000000"/>
                </a:solidFill>
                <a:effectLst/>
                <a:latin typeface="Segoe UI" panose="020B0502040204020203" pitchFamily="34" charset="0"/>
                <a:ea typeface="Times New Roman" panose="02020603050405020304" pitchFamily="18" charset="0"/>
              </a:rPr>
              <a:t>10 </a:t>
            </a:r>
            <a:r>
              <a:rPr lang="en-SG" sz="3700" b="1" dirty="0">
                <a:solidFill>
                  <a:srgbClr val="000000"/>
                </a:solidFill>
                <a:effectLst/>
                <a:latin typeface="Segoe UI" panose="020B0502040204020203" pitchFamily="34" charset="0"/>
                <a:ea typeface="Times New Roman" panose="02020603050405020304" pitchFamily="18" charset="0"/>
              </a:rPr>
              <a:t>And as she spoke to Joseph day after day, he would not listen to her, to lie beside her or to be with her.</a:t>
            </a:r>
            <a:endParaRPr lang="en-SG" sz="37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7736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E255C-2E02-5D08-88E5-11DE2236D5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F639E-FE30-7AF4-EF53-F0CB83406EAF}"/>
              </a:ext>
            </a:extLst>
          </p:cNvPr>
          <p:cNvSpPr>
            <a:spLocks noGrp="1"/>
          </p:cNvSpPr>
          <p:nvPr>
            <p:ph idx="1"/>
          </p:nvPr>
        </p:nvSpPr>
        <p:spPr>
          <a:xfrm>
            <a:off x="0" y="135925"/>
            <a:ext cx="11977816" cy="7451124"/>
          </a:xfrm>
        </p:spPr>
        <p:txBody>
          <a:bodyPr>
            <a:normAutofit/>
          </a:bodyPr>
          <a:lstStyle/>
          <a:p>
            <a:pPr marL="0" indent="0" algn="just">
              <a:buNone/>
            </a:pPr>
            <a:r>
              <a:rPr lang="en-SG" sz="3700" b="1" baseline="30000" dirty="0">
                <a:solidFill>
                  <a:srgbClr val="000000"/>
                </a:solidFill>
                <a:effectLst/>
                <a:latin typeface="Segoe UI" panose="020B0502040204020203" pitchFamily="34" charset="0"/>
                <a:ea typeface="Times New Roman" panose="02020603050405020304" pitchFamily="18" charset="0"/>
              </a:rPr>
              <a:t>11 </a:t>
            </a:r>
            <a:r>
              <a:rPr lang="en-SG" sz="3700" b="1" dirty="0">
                <a:solidFill>
                  <a:srgbClr val="000000"/>
                </a:solidFill>
                <a:effectLst/>
                <a:latin typeface="Segoe UI" panose="020B0502040204020203" pitchFamily="34" charset="0"/>
                <a:ea typeface="Times New Roman" panose="02020603050405020304" pitchFamily="18" charset="0"/>
              </a:rPr>
              <a:t>But one day, when he went into the house to do his work and none of the men of the house was there in the house, </a:t>
            </a:r>
            <a:r>
              <a:rPr lang="en-SG" sz="3700" b="1" baseline="30000" dirty="0">
                <a:solidFill>
                  <a:srgbClr val="000000"/>
                </a:solidFill>
                <a:effectLst/>
                <a:latin typeface="Segoe UI" panose="020B0502040204020203" pitchFamily="34" charset="0"/>
                <a:ea typeface="Times New Roman" panose="02020603050405020304" pitchFamily="18" charset="0"/>
              </a:rPr>
              <a:t>12 </a:t>
            </a:r>
            <a:r>
              <a:rPr lang="en-SG" sz="3700" b="1" dirty="0">
                <a:solidFill>
                  <a:srgbClr val="000000"/>
                </a:solidFill>
                <a:effectLst/>
                <a:latin typeface="Segoe UI" panose="020B0502040204020203" pitchFamily="34" charset="0"/>
                <a:ea typeface="Times New Roman" panose="02020603050405020304" pitchFamily="18" charset="0"/>
              </a:rPr>
              <a:t>she caught him by his garment, saying, “Lie with me.” But he left his garment in her hand and fled and got out of the house. </a:t>
            </a:r>
            <a:r>
              <a:rPr lang="en-SG" sz="3700" b="1" baseline="30000" dirty="0">
                <a:solidFill>
                  <a:srgbClr val="000000"/>
                </a:solidFill>
                <a:effectLst/>
                <a:latin typeface="Segoe UI" panose="020B0502040204020203" pitchFamily="34" charset="0"/>
                <a:ea typeface="Times New Roman" panose="02020603050405020304" pitchFamily="18" charset="0"/>
              </a:rPr>
              <a:t>13 </a:t>
            </a:r>
            <a:r>
              <a:rPr lang="en-SG" sz="3700" b="1" dirty="0">
                <a:solidFill>
                  <a:srgbClr val="000000"/>
                </a:solidFill>
                <a:effectLst/>
                <a:latin typeface="Segoe UI" panose="020B0502040204020203" pitchFamily="34" charset="0"/>
                <a:ea typeface="Times New Roman" panose="02020603050405020304" pitchFamily="18" charset="0"/>
              </a:rPr>
              <a:t>And as soon as she saw that he had left his garment in her hand and had fled out of the house, </a:t>
            </a:r>
            <a:r>
              <a:rPr lang="en-SG" sz="3700" b="1" baseline="30000" dirty="0">
                <a:solidFill>
                  <a:srgbClr val="000000"/>
                </a:solidFill>
                <a:effectLst/>
                <a:latin typeface="Segoe UI" panose="020B0502040204020203" pitchFamily="34" charset="0"/>
                <a:ea typeface="Times New Roman" panose="02020603050405020304" pitchFamily="18" charset="0"/>
              </a:rPr>
              <a:t>14 </a:t>
            </a:r>
            <a:r>
              <a:rPr lang="en-SG" sz="3700" b="1" dirty="0">
                <a:solidFill>
                  <a:srgbClr val="000000"/>
                </a:solidFill>
                <a:effectLst/>
                <a:latin typeface="Segoe UI" panose="020B0502040204020203" pitchFamily="34" charset="0"/>
                <a:ea typeface="Times New Roman" panose="02020603050405020304" pitchFamily="18" charset="0"/>
              </a:rPr>
              <a:t>she called to the men of her household and said to them, “See, he has brought among us a Hebrew to laugh at us. He came in to me to lie with me, and I cried out with a loud voice. </a:t>
            </a:r>
            <a:r>
              <a:rPr lang="en-SG" sz="3700" b="1" baseline="30000" dirty="0">
                <a:solidFill>
                  <a:srgbClr val="000000"/>
                </a:solidFill>
                <a:effectLst/>
                <a:latin typeface="Segoe UI" panose="020B0502040204020203" pitchFamily="34" charset="0"/>
                <a:ea typeface="Times New Roman" panose="02020603050405020304" pitchFamily="18" charset="0"/>
              </a:rPr>
              <a:t>15 </a:t>
            </a:r>
            <a:r>
              <a:rPr lang="en-SG" sz="3700" b="1" dirty="0">
                <a:solidFill>
                  <a:srgbClr val="000000"/>
                </a:solidFill>
                <a:effectLst/>
                <a:latin typeface="Segoe UI" panose="020B0502040204020203" pitchFamily="34" charset="0"/>
                <a:ea typeface="Times New Roman" panose="02020603050405020304" pitchFamily="18" charset="0"/>
              </a:rPr>
              <a:t>And as soon as he heard that I lifted up my voice and cried out, he left his garment beside me and fled and got out of the house.” </a:t>
            </a:r>
            <a:endParaRPr lang="en-US" sz="3700" dirty="0"/>
          </a:p>
        </p:txBody>
      </p:sp>
    </p:spTree>
    <p:extLst>
      <p:ext uri="{BB962C8B-B14F-4D97-AF65-F5344CB8AC3E}">
        <p14:creationId xmlns:p14="http://schemas.microsoft.com/office/powerpoint/2010/main" val="5255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9D2AF-0EFA-FA03-09F9-977D1390AE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7F394-4C6F-8462-7A34-4A629723152F}"/>
              </a:ext>
            </a:extLst>
          </p:cNvPr>
          <p:cNvSpPr>
            <a:spLocks noGrp="1"/>
          </p:cNvSpPr>
          <p:nvPr>
            <p:ph idx="1"/>
          </p:nvPr>
        </p:nvSpPr>
        <p:spPr>
          <a:xfrm>
            <a:off x="214184" y="86498"/>
            <a:ext cx="11763632" cy="6969210"/>
          </a:xfrm>
        </p:spPr>
        <p:txBody>
          <a:bodyPr>
            <a:normAutofit/>
          </a:bodyPr>
          <a:lstStyle/>
          <a:p>
            <a:pPr marL="0" indent="0" algn="just">
              <a:buNone/>
            </a:pPr>
            <a:r>
              <a:rPr lang="en-SG" sz="3900" b="1" baseline="30000" dirty="0">
                <a:solidFill>
                  <a:srgbClr val="000000"/>
                </a:solidFill>
                <a:effectLst/>
                <a:latin typeface="Segoe UI" panose="020B0502040204020203" pitchFamily="34" charset="0"/>
                <a:ea typeface="Times New Roman" panose="02020603050405020304" pitchFamily="18" charset="0"/>
              </a:rPr>
              <a:t>16 </a:t>
            </a:r>
            <a:r>
              <a:rPr lang="en-SG" sz="3900" b="1" dirty="0">
                <a:solidFill>
                  <a:srgbClr val="000000"/>
                </a:solidFill>
                <a:effectLst/>
                <a:latin typeface="Segoe UI" panose="020B0502040204020203" pitchFamily="34" charset="0"/>
                <a:ea typeface="Times New Roman" panose="02020603050405020304" pitchFamily="18" charset="0"/>
              </a:rPr>
              <a:t>Then she laid up his garment by her until his master came home, </a:t>
            </a:r>
            <a:r>
              <a:rPr lang="en-SG" sz="3900" b="1" baseline="30000" dirty="0">
                <a:solidFill>
                  <a:srgbClr val="000000"/>
                </a:solidFill>
                <a:effectLst/>
                <a:latin typeface="Segoe UI" panose="020B0502040204020203" pitchFamily="34" charset="0"/>
                <a:ea typeface="Times New Roman" panose="02020603050405020304" pitchFamily="18" charset="0"/>
              </a:rPr>
              <a:t>17 </a:t>
            </a:r>
            <a:r>
              <a:rPr lang="en-SG" sz="3900" b="1" dirty="0">
                <a:solidFill>
                  <a:srgbClr val="000000"/>
                </a:solidFill>
                <a:effectLst/>
                <a:latin typeface="Segoe UI" panose="020B0502040204020203" pitchFamily="34" charset="0"/>
                <a:ea typeface="Times New Roman" panose="02020603050405020304" pitchFamily="18" charset="0"/>
              </a:rPr>
              <a:t>and she told him the same story, saying, “The Hebrew servant, whom you have brought among us, came in to me to laugh at me. </a:t>
            </a:r>
            <a:r>
              <a:rPr lang="en-SG" sz="3900" b="1" baseline="30000" dirty="0">
                <a:solidFill>
                  <a:srgbClr val="000000"/>
                </a:solidFill>
                <a:effectLst/>
                <a:latin typeface="Segoe UI" panose="020B0502040204020203" pitchFamily="34" charset="0"/>
                <a:ea typeface="Times New Roman" panose="02020603050405020304" pitchFamily="18" charset="0"/>
              </a:rPr>
              <a:t>18 </a:t>
            </a:r>
            <a:r>
              <a:rPr lang="en-SG" sz="3900" b="1" dirty="0">
                <a:solidFill>
                  <a:srgbClr val="000000"/>
                </a:solidFill>
                <a:effectLst/>
                <a:latin typeface="Segoe UI" panose="020B0502040204020203" pitchFamily="34" charset="0"/>
                <a:ea typeface="Times New Roman" panose="02020603050405020304" pitchFamily="18" charset="0"/>
              </a:rPr>
              <a:t>But as soon as I lifted up my voice and cried, he left his garment beside me and fled out of the house.”</a:t>
            </a:r>
            <a:endParaRPr lang="en-SG" sz="3900" b="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6128860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6.xml><?xml version="1.0" encoding="utf-8"?>
<a:theme xmlns:a="http://schemas.openxmlformats.org/drawingml/2006/main" name="1_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143</TotalTime>
  <Words>1318</Words>
  <Application>Microsoft Office PowerPoint</Application>
  <PresentationFormat>Widescreen</PresentationFormat>
  <Paragraphs>44</Paragraphs>
  <Slides>23</Slides>
  <Notes>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23</vt:i4>
      </vt:variant>
    </vt:vector>
  </HeadingPairs>
  <TitlesOfParts>
    <vt:vector size="44" baseType="lpstr">
      <vt:lpstr>STXinwei</vt:lpstr>
      <vt:lpstr>Arial</vt:lpstr>
      <vt:lpstr>Bradley Hand</vt:lpstr>
      <vt:lpstr>Calibri</vt:lpstr>
      <vt:lpstr>Calibri Light</vt:lpstr>
      <vt:lpstr>Century Gothic</vt:lpstr>
      <vt:lpstr>Garamond</vt:lpstr>
      <vt:lpstr>Impact</vt:lpstr>
      <vt:lpstr>MS Shell Dlg 2</vt:lpstr>
      <vt:lpstr>Segoe UI</vt:lpstr>
      <vt:lpstr>system-ui</vt:lpstr>
      <vt:lpstr>Times New Roman</vt:lpstr>
      <vt:lpstr>Tw Cen MT</vt:lpstr>
      <vt:lpstr>Wingdings</vt:lpstr>
      <vt:lpstr>Wingdings 3</vt:lpstr>
      <vt:lpstr>Office Theme</vt:lpstr>
      <vt:lpstr>Madison</vt:lpstr>
      <vt:lpstr>Circuit</vt:lpstr>
      <vt:lpstr>Savon</vt:lpstr>
      <vt:lpstr>Main Event</vt:lpstr>
      <vt:lpstr>1_Madison</vt:lpstr>
      <vt:lpstr>PowerPoint Presentation</vt:lpstr>
      <vt:lpstr>PowerPoint Presentation</vt:lpstr>
      <vt:lpstr>PowerPoint Presentation</vt:lpstr>
      <vt:lpstr>PowerPoint Presentation</vt:lpstr>
      <vt:lpstr> Genesis 39:1-6 – Running From Sin</vt:lpstr>
      <vt:lpstr>Blessed to be a blessing</vt:lpstr>
      <vt:lpstr>PowerPoint Presentation</vt:lpstr>
      <vt:lpstr>PowerPoint Presentation</vt:lpstr>
      <vt:lpstr>PowerPoint Presentation</vt:lpstr>
      <vt:lpstr> Genesis 39:6-18 – Running From Sin</vt:lpstr>
      <vt:lpstr> Genesis 39:6-18 – Running From Sin</vt:lpstr>
      <vt:lpstr>PowerPoint Presentation</vt:lpstr>
      <vt:lpstr>1 Corinthians 6:18</vt:lpstr>
      <vt:lpstr>Flee Sexual Temptation And Run to Christ!</vt:lpstr>
      <vt:lpstr>PowerPoint Presentation</vt:lpstr>
      <vt:lpstr> Genesis 39:19-20 – Running From Sin</vt:lpstr>
      <vt:lpstr>God at Work.</vt:lpstr>
      <vt:lpstr>APPLICATION</vt:lpstr>
      <vt:lpstr>PowerPoint Presentation</vt:lpstr>
      <vt:lpstr>PowerPoint Presentation</vt:lpstr>
      <vt:lpstr>APPLICATION</vt:lpstr>
      <vt:lpstr>Hebrews 10:32-36</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2</cp:revision>
  <dcterms:created xsi:type="dcterms:W3CDTF">2025-02-28T12:29:40Z</dcterms:created>
  <dcterms:modified xsi:type="dcterms:W3CDTF">2025-03-02T06:12:17Z</dcterms:modified>
</cp:coreProperties>
</file>